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54" r:id="rId1"/>
    <p:sldMasterId id="2147485364" r:id="rId2"/>
    <p:sldMasterId id="2147485405" r:id="rId3"/>
    <p:sldMasterId id="2147485434" r:id="rId4"/>
    <p:sldMasterId id="2147485448" r:id="rId5"/>
    <p:sldMasterId id="2147485467" r:id="rId6"/>
    <p:sldMasterId id="2147485475" r:id="rId7"/>
    <p:sldMasterId id="2147485677" r:id="rId8"/>
  </p:sldMasterIdLst>
  <p:notesMasterIdLst>
    <p:notesMasterId r:id="rId15"/>
  </p:notesMasterIdLst>
  <p:handoutMasterIdLst>
    <p:handoutMasterId r:id="rId16"/>
  </p:handoutMasterIdLst>
  <p:sldIdLst>
    <p:sldId id="1060" r:id="rId9"/>
    <p:sldId id="1077" r:id="rId10"/>
    <p:sldId id="1079" r:id="rId11"/>
    <p:sldId id="1081" r:id="rId12"/>
    <p:sldId id="1080" r:id="rId13"/>
    <p:sldId id="943" r:id="rId14"/>
  </p:sldIdLst>
  <p:sldSz cx="12192000" cy="6858000"/>
  <p:notesSz cx="6797675" cy="9928225"/>
  <p:defaultTextStyle>
    <a:defPPr>
      <a:defRPr lang="en-US"/>
    </a:defPPr>
    <a:lvl1pPr algn="l" rtl="0" fontAlgn="base">
      <a:spcBef>
        <a:spcPct val="0"/>
      </a:spcBef>
      <a:spcAft>
        <a:spcPct val="0"/>
      </a:spcAft>
      <a:defRPr sz="2000" kern="1200">
        <a:solidFill>
          <a:schemeClr val="tx1"/>
        </a:solidFill>
        <a:latin typeface="Calibri" pitchFamily="34" charset="0"/>
        <a:ea typeface="+mn-ea"/>
        <a:cs typeface="Arial" charset="0"/>
      </a:defRPr>
    </a:lvl1pPr>
    <a:lvl2pPr marL="457086" algn="l" rtl="0" fontAlgn="base">
      <a:spcBef>
        <a:spcPct val="0"/>
      </a:spcBef>
      <a:spcAft>
        <a:spcPct val="0"/>
      </a:spcAft>
      <a:defRPr sz="2000" kern="1200">
        <a:solidFill>
          <a:schemeClr val="tx1"/>
        </a:solidFill>
        <a:latin typeface="Calibri" pitchFamily="34" charset="0"/>
        <a:ea typeface="+mn-ea"/>
        <a:cs typeface="Arial" charset="0"/>
      </a:defRPr>
    </a:lvl2pPr>
    <a:lvl3pPr marL="914172" algn="l" rtl="0" fontAlgn="base">
      <a:spcBef>
        <a:spcPct val="0"/>
      </a:spcBef>
      <a:spcAft>
        <a:spcPct val="0"/>
      </a:spcAft>
      <a:defRPr sz="2000" kern="1200">
        <a:solidFill>
          <a:schemeClr val="tx1"/>
        </a:solidFill>
        <a:latin typeface="Calibri" pitchFamily="34" charset="0"/>
        <a:ea typeface="+mn-ea"/>
        <a:cs typeface="Arial" charset="0"/>
      </a:defRPr>
    </a:lvl3pPr>
    <a:lvl4pPr marL="1371258" algn="l" rtl="0" fontAlgn="base">
      <a:spcBef>
        <a:spcPct val="0"/>
      </a:spcBef>
      <a:spcAft>
        <a:spcPct val="0"/>
      </a:spcAft>
      <a:defRPr sz="2000" kern="1200">
        <a:solidFill>
          <a:schemeClr val="tx1"/>
        </a:solidFill>
        <a:latin typeface="Calibri" pitchFamily="34" charset="0"/>
        <a:ea typeface="+mn-ea"/>
        <a:cs typeface="Arial" charset="0"/>
      </a:defRPr>
    </a:lvl4pPr>
    <a:lvl5pPr marL="1828344" algn="l" rtl="0" fontAlgn="base">
      <a:spcBef>
        <a:spcPct val="0"/>
      </a:spcBef>
      <a:spcAft>
        <a:spcPct val="0"/>
      </a:spcAft>
      <a:defRPr sz="2000" kern="1200">
        <a:solidFill>
          <a:schemeClr val="tx1"/>
        </a:solidFill>
        <a:latin typeface="Calibri" pitchFamily="34" charset="0"/>
        <a:ea typeface="+mn-ea"/>
        <a:cs typeface="Arial" charset="0"/>
      </a:defRPr>
    </a:lvl5pPr>
    <a:lvl6pPr marL="2285430" algn="l" defTabSz="914172" rtl="0" eaLnBrk="1" latinLnBrk="0" hangingPunct="1">
      <a:defRPr sz="2000" kern="1200">
        <a:solidFill>
          <a:schemeClr val="tx1"/>
        </a:solidFill>
        <a:latin typeface="Calibri" pitchFamily="34" charset="0"/>
        <a:ea typeface="+mn-ea"/>
        <a:cs typeface="Arial" charset="0"/>
      </a:defRPr>
    </a:lvl6pPr>
    <a:lvl7pPr marL="2742516" algn="l" defTabSz="914172" rtl="0" eaLnBrk="1" latinLnBrk="0" hangingPunct="1">
      <a:defRPr sz="2000" kern="1200">
        <a:solidFill>
          <a:schemeClr val="tx1"/>
        </a:solidFill>
        <a:latin typeface="Calibri" pitchFamily="34" charset="0"/>
        <a:ea typeface="+mn-ea"/>
        <a:cs typeface="Arial" charset="0"/>
      </a:defRPr>
    </a:lvl7pPr>
    <a:lvl8pPr marL="3199602" algn="l" defTabSz="914172" rtl="0" eaLnBrk="1" latinLnBrk="0" hangingPunct="1">
      <a:defRPr sz="2000" kern="1200">
        <a:solidFill>
          <a:schemeClr val="tx1"/>
        </a:solidFill>
        <a:latin typeface="Calibri" pitchFamily="34" charset="0"/>
        <a:ea typeface="+mn-ea"/>
        <a:cs typeface="Arial" charset="0"/>
      </a:defRPr>
    </a:lvl8pPr>
    <a:lvl9pPr marL="3656688" algn="l" defTabSz="914172" rtl="0" eaLnBrk="1" latinLnBrk="0" hangingPunct="1">
      <a:defRPr sz="20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51F"/>
    <a:srgbClr val="83841E"/>
    <a:srgbClr val="17577A"/>
    <a:srgbClr val="2B7BBA"/>
    <a:srgbClr val="3197E1"/>
    <a:srgbClr val="32ACFF"/>
    <a:srgbClr val="00D3DE"/>
    <a:srgbClr val="1B689A"/>
    <a:srgbClr val="34A1EA"/>
    <a:srgbClr val="CFE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615" autoAdjust="0"/>
  </p:normalViewPr>
  <p:slideViewPr>
    <p:cSldViewPr>
      <p:cViewPr varScale="1">
        <p:scale>
          <a:sx n="60" d="100"/>
          <a:sy n="60" d="100"/>
        </p:scale>
        <p:origin x="96" y="294"/>
      </p:cViewPr>
      <p:guideLst>
        <p:guide orient="horz" pos="2160"/>
        <p:guide pos="3840"/>
      </p:guideLst>
    </p:cSldViewPr>
  </p:slideViewPr>
  <p:notesTextViewPr>
    <p:cViewPr>
      <p:scale>
        <a:sx n="125" d="100"/>
        <a:sy n="125" d="100"/>
      </p:scale>
      <p:origin x="0" y="0"/>
    </p:cViewPr>
  </p:notesTextViewPr>
  <p:sorterViewPr>
    <p:cViewPr>
      <p:scale>
        <a:sx n="90" d="100"/>
        <a:sy n="90" d="100"/>
      </p:scale>
      <p:origin x="0" y="0"/>
    </p:cViewPr>
  </p:sorterViewPr>
  <p:notesViewPr>
    <p:cSldViewPr>
      <p:cViewPr varScale="1">
        <p:scale>
          <a:sx n="90" d="100"/>
          <a:sy n="90" d="100"/>
        </p:scale>
        <p:origin x="2754" y="102"/>
      </p:cViewPr>
      <p:guideLst>
        <p:guide orient="horz" pos="3024"/>
        <p:guide pos="2304"/>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0"/>
            <a:ext cx="2945862" cy="495873"/>
          </a:xfrm>
          <a:prstGeom prst="rect">
            <a:avLst/>
          </a:prstGeom>
          <a:noFill/>
          <a:ln w="9525">
            <a:noFill/>
            <a:miter lim="800000"/>
            <a:headEnd/>
            <a:tailEnd/>
          </a:ln>
          <a:effectLst/>
        </p:spPr>
        <p:txBody>
          <a:bodyPr vert="horz" wrap="square" lIns="94632" tIns="47316" rIns="94632" bIns="47316" numCol="1" anchor="t" anchorCtr="0" compatLnSpc="1">
            <a:prstTxWarp prst="textNoShape">
              <a:avLst/>
            </a:prstTxWarp>
          </a:bodyPr>
          <a:lstStyle>
            <a:lvl1pPr defTabSz="944563" eaLnBrk="0" hangingPunct="0">
              <a:defRPr sz="1200">
                <a:latin typeface="Arial" pitchFamily="34" charset="0"/>
                <a:cs typeface="Arial" pitchFamily="34" charset="0"/>
              </a:defRPr>
            </a:lvl1pPr>
          </a:lstStyle>
          <a:p>
            <a:pPr>
              <a:defRPr/>
            </a:pPr>
            <a:endParaRPr lang="en-US"/>
          </a:p>
        </p:txBody>
      </p:sp>
      <p:sp>
        <p:nvSpPr>
          <p:cNvPr id="108547" name="Rectangle 3"/>
          <p:cNvSpPr>
            <a:spLocks noGrp="1" noChangeArrowheads="1"/>
          </p:cNvSpPr>
          <p:nvPr>
            <p:ph type="dt" sz="quarter" idx="1"/>
          </p:nvPr>
        </p:nvSpPr>
        <p:spPr bwMode="auto">
          <a:xfrm>
            <a:off x="3850294" y="0"/>
            <a:ext cx="2945862" cy="495873"/>
          </a:xfrm>
          <a:prstGeom prst="rect">
            <a:avLst/>
          </a:prstGeom>
          <a:noFill/>
          <a:ln w="9525">
            <a:noFill/>
            <a:miter lim="800000"/>
            <a:headEnd/>
            <a:tailEnd/>
          </a:ln>
          <a:effectLst/>
        </p:spPr>
        <p:txBody>
          <a:bodyPr vert="horz" wrap="square" lIns="94632" tIns="47316" rIns="94632" bIns="47316" numCol="1" anchor="t" anchorCtr="0" compatLnSpc="1">
            <a:prstTxWarp prst="textNoShape">
              <a:avLst/>
            </a:prstTxWarp>
          </a:bodyPr>
          <a:lstStyle>
            <a:lvl1pPr algn="r" defTabSz="944563" eaLnBrk="0" hangingPunct="0">
              <a:defRPr sz="1200">
                <a:latin typeface="Arial" pitchFamily="34" charset="0"/>
                <a:cs typeface="Arial" pitchFamily="34" charset="0"/>
              </a:defRPr>
            </a:lvl1pPr>
          </a:lstStyle>
          <a:p>
            <a:pPr>
              <a:defRPr/>
            </a:pPr>
            <a:fld id="{9109C8B4-E580-483F-ACD3-1EB16412DD48}" type="datetimeFigureOut">
              <a:rPr lang="en-US"/>
              <a:pPr>
                <a:defRPr/>
              </a:pPr>
              <a:t>1/22/2020</a:t>
            </a:fld>
            <a:endParaRPr lang="en-US"/>
          </a:p>
        </p:txBody>
      </p:sp>
      <p:sp>
        <p:nvSpPr>
          <p:cNvPr id="108548" name="Rectangle 4"/>
          <p:cNvSpPr>
            <a:spLocks noGrp="1" noChangeArrowheads="1"/>
          </p:cNvSpPr>
          <p:nvPr>
            <p:ph type="ftr" sz="quarter" idx="2"/>
          </p:nvPr>
        </p:nvSpPr>
        <p:spPr bwMode="auto">
          <a:xfrm>
            <a:off x="1" y="9430813"/>
            <a:ext cx="2945862" cy="495873"/>
          </a:xfrm>
          <a:prstGeom prst="rect">
            <a:avLst/>
          </a:prstGeom>
          <a:noFill/>
          <a:ln w="9525">
            <a:noFill/>
            <a:miter lim="800000"/>
            <a:headEnd/>
            <a:tailEnd/>
          </a:ln>
          <a:effectLst/>
        </p:spPr>
        <p:txBody>
          <a:bodyPr vert="horz" wrap="square" lIns="94632" tIns="47316" rIns="94632" bIns="47316" numCol="1" anchor="b" anchorCtr="0" compatLnSpc="1">
            <a:prstTxWarp prst="textNoShape">
              <a:avLst/>
            </a:prstTxWarp>
          </a:bodyPr>
          <a:lstStyle>
            <a:lvl1pPr defTabSz="944563" eaLnBrk="0" hangingPunct="0">
              <a:defRPr sz="1200">
                <a:latin typeface="Arial" pitchFamily="34" charset="0"/>
                <a:cs typeface="Arial" pitchFamily="34" charset="0"/>
              </a:defRPr>
            </a:lvl1pPr>
          </a:lstStyle>
          <a:p>
            <a:pPr>
              <a:defRPr/>
            </a:pPr>
            <a:endParaRPr lang="en-US"/>
          </a:p>
        </p:txBody>
      </p:sp>
      <p:sp>
        <p:nvSpPr>
          <p:cNvPr id="108549" name="Rectangle 5"/>
          <p:cNvSpPr>
            <a:spLocks noGrp="1" noChangeArrowheads="1"/>
          </p:cNvSpPr>
          <p:nvPr>
            <p:ph type="sldNum" sz="quarter" idx="3"/>
          </p:nvPr>
        </p:nvSpPr>
        <p:spPr bwMode="auto">
          <a:xfrm>
            <a:off x="3850294" y="9430813"/>
            <a:ext cx="2945862" cy="495873"/>
          </a:xfrm>
          <a:prstGeom prst="rect">
            <a:avLst/>
          </a:prstGeom>
          <a:noFill/>
          <a:ln w="9525">
            <a:noFill/>
            <a:miter lim="800000"/>
            <a:headEnd/>
            <a:tailEnd/>
          </a:ln>
          <a:effectLst/>
        </p:spPr>
        <p:txBody>
          <a:bodyPr vert="horz" wrap="square" lIns="94632" tIns="47316" rIns="94632" bIns="47316" numCol="1" anchor="b" anchorCtr="0" compatLnSpc="1">
            <a:prstTxWarp prst="textNoShape">
              <a:avLst/>
            </a:prstTxWarp>
          </a:bodyPr>
          <a:lstStyle>
            <a:lvl1pPr algn="r" defTabSz="944563" eaLnBrk="0" hangingPunct="0">
              <a:defRPr sz="1200">
                <a:latin typeface="Arial" pitchFamily="34" charset="0"/>
                <a:cs typeface="Arial" pitchFamily="34" charset="0"/>
              </a:defRPr>
            </a:lvl1pPr>
          </a:lstStyle>
          <a:p>
            <a:pPr>
              <a:defRPr/>
            </a:pPr>
            <a:fld id="{5A7BF738-0B64-4BD8-90FA-8C52F1188F2E}" type="slidenum">
              <a:rPr lang="en-US"/>
              <a:pPr>
                <a:defRPr/>
              </a:pPr>
              <a:t>‹#›</a:t>
            </a:fld>
            <a:endParaRPr lang="en-US"/>
          </a:p>
        </p:txBody>
      </p:sp>
    </p:spTree>
    <p:extLst>
      <p:ext uri="{BB962C8B-B14F-4D97-AF65-F5344CB8AC3E}">
        <p14:creationId xmlns:p14="http://schemas.microsoft.com/office/powerpoint/2010/main" val="3580782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5862" cy="495873"/>
          </a:xfrm>
          <a:prstGeom prst="rect">
            <a:avLst/>
          </a:prstGeom>
          <a:noFill/>
          <a:ln w="9525">
            <a:noFill/>
            <a:miter lim="800000"/>
            <a:headEnd/>
            <a:tailEnd/>
          </a:ln>
        </p:spPr>
        <p:txBody>
          <a:bodyPr vert="horz" wrap="square" lIns="94632" tIns="47316" rIns="94632" bIns="47316" numCol="1" anchor="t" anchorCtr="0" compatLnSpc="1">
            <a:prstTxWarp prst="textNoShape">
              <a:avLst/>
            </a:prstTxWarp>
          </a:bodyPr>
          <a:lstStyle>
            <a:lvl1pPr defTabSz="944563">
              <a:defRPr sz="1200">
                <a:latin typeface="Arial" pitchFamily="34" charset="0"/>
                <a:cs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50294" y="0"/>
            <a:ext cx="2945862" cy="495873"/>
          </a:xfrm>
          <a:prstGeom prst="rect">
            <a:avLst/>
          </a:prstGeom>
          <a:noFill/>
          <a:ln w="9525">
            <a:noFill/>
            <a:miter lim="800000"/>
            <a:headEnd/>
            <a:tailEnd/>
          </a:ln>
        </p:spPr>
        <p:txBody>
          <a:bodyPr vert="horz" wrap="square" lIns="94632" tIns="47316" rIns="94632" bIns="47316" numCol="1" anchor="t" anchorCtr="0" compatLnSpc="1">
            <a:prstTxWarp prst="textNoShape">
              <a:avLst/>
            </a:prstTxWarp>
          </a:bodyPr>
          <a:lstStyle>
            <a:lvl1pPr algn="r" defTabSz="944563">
              <a:defRPr sz="1200">
                <a:latin typeface="Arial" pitchFamily="34" charset="0"/>
                <a:cs typeface="Arial" pitchFamily="34" charset="0"/>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64" y="4715407"/>
            <a:ext cx="5438748" cy="4467471"/>
          </a:xfrm>
          <a:prstGeom prst="rect">
            <a:avLst/>
          </a:prstGeom>
          <a:noFill/>
          <a:ln w="9525">
            <a:noFill/>
            <a:miter lim="800000"/>
            <a:headEnd/>
            <a:tailEnd/>
          </a:ln>
        </p:spPr>
        <p:txBody>
          <a:bodyPr vert="horz" wrap="square" lIns="94632" tIns="47316" rIns="94632" bIns="473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9430813"/>
            <a:ext cx="2945862" cy="495873"/>
          </a:xfrm>
          <a:prstGeom prst="rect">
            <a:avLst/>
          </a:prstGeom>
          <a:noFill/>
          <a:ln w="9525">
            <a:noFill/>
            <a:miter lim="800000"/>
            <a:headEnd/>
            <a:tailEnd/>
          </a:ln>
        </p:spPr>
        <p:txBody>
          <a:bodyPr vert="horz" wrap="square" lIns="94632" tIns="47316" rIns="94632" bIns="47316" numCol="1" anchor="b" anchorCtr="0" compatLnSpc="1">
            <a:prstTxWarp prst="textNoShape">
              <a:avLst/>
            </a:prstTxWarp>
          </a:bodyPr>
          <a:lstStyle>
            <a:lvl1pPr defTabSz="944563">
              <a:defRPr sz="1200">
                <a:latin typeface="Arial" pitchFamily="34" charset="0"/>
                <a:cs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50294" y="9430813"/>
            <a:ext cx="2945862" cy="495873"/>
          </a:xfrm>
          <a:prstGeom prst="rect">
            <a:avLst/>
          </a:prstGeom>
          <a:noFill/>
          <a:ln w="9525">
            <a:noFill/>
            <a:miter lim="800000"/>
            <a:headEnd/>
            <a:tailEnd/>
          </a:ln>
        </p:spPr>
        <p:txBody>
          <a:bodyPr vert="horz" wrap="square" lIns="94632" tIns="47316" rIns="94632" bIns="47316" numCol="1" anchor="b" anchorCtr="0" compatLnSpc="1">
            <a:prstTxWarp prst="textNoShape">
              <a:avLst/>
            </a:prstTxWarp>
          </a:bodyPr>
          <a:lstStyle>
            <a:lvl1pPr algn="r" defTabSz="944563">
              <a:defRPr sz="1200">
                <a:latin typeface="Arial" pitchFamily="34" charset="0"/>
                <a:cs typeface="Arial" pitchFamily="34" charset="0"/>
              </a:defRPr>
            </a:lvl1pPr>
          </a:lstStyle>
          <a:p>
            <a:pPr>
              <a:defRPr/>
            </a:pPr>
            <a:fld id="{1EBC4E8D-7463-4E84-B753-3B79CC9754E1}" type="slidenum">
              <a:rPr lang="en-US"/>
              <a:pPr>
                <a:defRPr/>
              </a:pPr>
              <a:t>‹#›</a:t>
            </a:fld>
            <a:endParaRPr lang="en-US"/>
          </a:p>
        </p:txBody>
      </p:sp>
    </p:spTree>
    <p:extLst>
      <p:ext uri="{BB962C8B-B14F-4D97-AF65-F5344CB8AC3E}">
        <p14:creationId xmlns:p14="http://schemas.microsoft.com/office/powerpoint/2010/main" val="1028763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086"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172"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258"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344"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5430" algn="l" defTabSz="914172" rtl="0" eaLnBrk="1" latinLnBrk="0" hangingPunct="1">
      <a:defRPr sz="1200" kern="1200">
        <a:solidFill>
          <a:schemeClr val="tx1"/>
        </a:solidFill>
        <a:latin typeface="+mn-lt"/>
        <a:ea typeface="+mn-ea"/>
        <a:cs typeface="+mn-cs"/>
      </a:defRPr>
    </a:lvl6pPr>
    <a:lvl7pPr marL="2742516" algn="l" defTabSz="914172" rtl="0" eaLnBrk="1" latinLnBrk="0" hangingPunct="1">
      <a:defRPr sz="1200" kern="1200">
        <a:solidFill>
          <a:schemeClr val="tx1"/>
        </a:solidFill>
        <a:latin typeface="+mn-lt"/>
        <a:ea typeface="+mn-ea"/>
        <a:cs typeface="+mn-cs"/>
      </a:defRPr>
    </a:lvl7pPr>
    <a:lvl8pPr marL="3199602" algn="l" defTabSz="914172" rtl="0" eaLnBrk="1" latinLnBrk="0" hangingPunct="1">
      <a:defRPr sz="1200" kern="1200">
        <a:solidFill>
          <a:schemeClr val="tx1"/>
        </a:solidFill>
        <a:latin typeface="+mn-lt"/>
        <a:ea typeface="+mn-ea"/>
        <a:cs typeface="+mn-cs"/>
      </a:defRPr>
    </a:lvl8pPr>
    <a:lvl9pPr marL="3656688" algn="l" defTabSz="9141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1EBC4E8D-7463-4E84-B753-3B79CC9754E1}" type="slidenum">
              <a:rPr lang="en-US" smtClean="0"/>
              <a:pPr>
                <a:defRPr/>
              </a:pPr>
              <a:t>1</a:t>
            </a:fld>
            <a:endParaRPr lang="en-US"/>
          </a:p>
        </p:txBody>
      </p:sp>
    </p:spTree>
    <p:extLst>
      <p:ext uri="{BB962C8B-B14F-4D97-AF65-F5344CB8AC3E}">
        <p14:creationId xmlns:p14="http://schemas.microsoft.com/office/powerpoint/2010/main" val="84897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endParaRPr lang="en-GB" sz="1200" b="1"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4664114D-D56B-4A23-8F63-3376FF95548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6647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endParaRPr lang="en-GB" sz="1200" b="1"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4664114D-D56B-4A23-8F63-3376FF95548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21919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endParaRPr lang="en-GB" sz="1200" b="1"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4664114D-D56B-4A23-8F63-3376FF95548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88147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endParaRPr lang="en-GB" sz="1200" b="1"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4664114D-D56B-4A23-8F63-3376FF95548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2149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1EBC4E8D-7463-4E84-B753-3B79CC9754E1}" type="slidenum">
              <a:rPr lang="en-US" smtClean="0"/>
              <a:pPr>
                <a:defRPr/>
              </a:pPr>
              <a:t>6</a:t>
            </a:fld>
            <a:endParaRPr lang="en-US"/>
          </a:p>
        </p:txBody>
      </p:sp>
    </p:spTree>
    <p:extLst>
      <p:ext uri="{BB962C8B-B14F-4D97-AF65-F5344CB8AC3E}">
        <p14:creationId xmlns:p14="http://schemas.microsoft.com/office/powerpoint/2010/main" val="93775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085821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903905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055621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708161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289574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715110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0160001" y="6175376"/>
            <a:ext cx="129234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nSpc>
                <a:spcPct val="90000"/>
              </a:lnSpc>
              <a:defRPr/>
            </a:pPr>
            <a:r>
              <a:rPr lang="en-US" sz="1000">
                <a:solidFill>
                  <a:srgbClr val="FFFFFF"/>
                </a:solidFill>
                <a:latin typeface="Univers" pitchFamily="34" charset="0"/>
              </a:rPr>
              <a:t>International</a:t>
            </a:r>
            <a:br>
              <a:rPr lang="en-US" sz="1000">
                <a:solidFill>
                  <a:srgbClr val="FFFFFF"/>
                </a:solidFill>
                <a:latin typeface="Univers" pitchFamily="34" charset="0"/>
              </a:rPr>
            </a:br>
            <a:r>
              <a:rPr lang="en-US" sz="1000">
                <a:solidFill>
                  <a:srgbClr val="FFFFFF"/>
                </a:solidFill>
                <a:latin typeface="Univers" pitchFamily="34" charset="0"/>
              </a:rPr>
              <a:t>Telecommunication</a:t>
            </a:r>
            <a:br>
              <a:rPr lang="en-US" sz="1000">
                <a:solidFill>
                  <a:srgbClr val="FFFFFF"/>
                </a:solidFill>
                <a:latin typeface="Univers" pitchFamily="34" charset="0"/>
              </a:rPr>
            </a:br>
            <a:r>
              <a:rPr lang="en-US" sz="1000">
                <a:solidFill>
                  <a:srgbClr val="FFFFFF"/>
                </a:solidFill>
                <a:latin typeface="Univers" pitchFamily="34" charset="0"/>
              </a:rPr>
              <a:t>Union</a:t>
            </a:r>
          </a:p>
        </p:txBody>
      </p:sp>
      <p:sp>
        <p:nvSpPr>
          <p:cNvPr id="6" name="Rectangle 6"/>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Calibri" pitchFamily="34" charset="0"/>
                <a:cs typeface="Arial" charset="0"/>
              </a:defRPr>
            </a:lvl1pPr>
            <a:lvl2pPr marL="742950" indent="-285750" eaLnBrk="0" hangingPunct="0">
              <a:defRPr sz="2000">
                <a:solidFill>
                  <a:schemeClr val="tx1"/>
                </a:solidFill>
                <a:latin typeface="Calibri" pitchFamily="34" charset="0"/>
                <a:cs typeface="Arial" charset="0"/>
              </a:defRPr>
            </a:lvl2pPr>
            <a:lvl3pPr marL="1143000" indent="-228600" eaLnBrk="0" hangingPunct="0">
              <a:defRPr sz="2000">
                <a:solidFill>
                  <a:schemeClr val="tx1"/>
                </a:solidFill>
                <a:latin typeface="Calibri" pitchFamily="34" charset="0"/>
                <a:cs typeface="Arial" charset="0"/>
              </a:defRPr>
            </a:lvl3pPr>
            <a:lvl4pPr marL="1600200" indent="-228600" eaLnBrk="0" hangingPunct="0">
              <a:defRPr sz="2000">
                <a:solidFill>
                  <a:schemeClr val="tx1"/>
                </a:solidFill>
                <a:latin typeface="Calibri" pitchFamily="34" charset="0"/>
                <a:cs typeface="Arial" charset="0"/>
              </a:defRPr>
            </a:lvl4pPr>
            <a:lvl5pPr marL="2057400" indent="-228600" eaLnBrk="0" hangingPunct="0">
              <a:defRPr sz="2000">
                <a:solidFill>
                  <a:schemeClr val="tx1"/>
                </a:solidFill>
                <a:latin typeface="Calibri" pitchFamily="34" charset="0"/>
                <a:cs typeface="Arial" charset="0"/>
              </a:defRPr>
            </a:lvl5pPr>
            <a:lvl6pPr marL="2514600" indent="-228600" eaLnBrk="0" fontAlgn="base" hangingPunct="0">
              <a:spcBef>
                <a:spcPct val="0"/>
              </a:spcBef>
              <a:spcAft>
                <a:spcPct val="0"/>
              </a:spcAft>
              <a:defRPr sz="2000">
                <a:solidFill>
                  <a:schemeClr val="tx1"/>
                </a:solidFill>
                <a:latin typeface="Calibri" pitchFamily="34" charset="0"/>
                <a:cs typeface="Arial" charset="0"/>
              </a:defRPr>
            </a:lvl6pPr>
            <a:lvl7pPr marL="2971800" indent="-228600" eaLnBrk="0" fontAlgn="base" hangingPunct="0">
              <a:spcBef>
                <a:spcPct val="0"/>
              </a:spcBef>
              <a:spcAft>
                <a:spcPct val="0"/>
              </a:spcAft>
              <a:defRPr sz="2000">
                <a:solidFill>
                  <a:schemeClr val="tx1"/>
                </a:solidFill>
                <a:latin typeface="Calibri" pitchFamily="34" charset="0"/>
                <a:cs typeface="Arial" charset="0"/>
              </a:defRPr>
            </a:lvl7pPr>
            <a:lvl8pPr marL="3429000" indent="-228600" eaLnBrk="0" fontAlgn="base" hangingPunct="0">
              <a:spcBef>
                <a:spcPct val="0"/>
              </a:spcBef>
              <a:spcAft>
                <a:spcPct val="0"/>
              </a:spcAft>
              <a:defRPr sz="2000">
                <a:solidFill>
                  <a:schemeClr val="tx1"/>
                </a:solidFill>
                <a:latin typeface="Calibri" pitchFamily="34" charset="0"/>
                <a:cs typeface="Arial" charset="0"/>
              </a:defRPr>
            </a:lvl8pPr>
            <a:lvl9pPr marL="3886200" indent="-228600" eaLnBrk="0" fontAlgn="base" hangingPunct="0">
              <a:spcBef>
                <a:spcPct val="0"/>
              </a:spcBef>
              <a:spcAft>
                <a:spcPct val="0"/>
              </a:spcAft>
              <a:defRPr sz="2000">
                <a:solidFill>
                  <a:schemeClr val="tx1"/>
                </a:solidFill>
                <a:latin typeface="Calibri" pitchFamily="34" charset="0"/>
                <a:cs typeface="Arial" charset="0"/>
              </a:defRPr>
            </a:lvl9pPr>
          </a:lstStyle>
          <a:p>
            <a:pPr>
              <a:defRPr/>
            </a:pPr>
            <a:r>
              <a:rPr lang="en-US" altLang="en-US" sz="1200" b="1">
                <a:solidFill>
                  <a:srgbClr val="0C4B84"/>
                </a:solidFill>
                <a:latin typeface="Verdana" pitchFamily="34" charset="0"/>
              </a:rPr>
              <a:t> </a:t>
            </a:r>
            <a:endParaRPr lang="en-US" altLang="en-US" sz="2400">
              <a:solidFill>
                <a:srgbClr val="5C5C5C"/>
              </a:solidFill>
              <a:latin typeface="Verdana" pitchFamily="34" charset="0"/>
            </a:endParaRPr>
          </a:p>
        </p:txBody>
      </p:sp>
      <p:sp>
        <p:nvSpPr>
          <p:cNvPr id="7" name="Rectangle 7"/>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Calibri" pitchFamily="34" charset="0"/>
                <a:cs typeface="Arial" charset="0"/>
              </a:defRPr>
            </a:lvl1pPr>
            <a:lvl2pPr marL="742950" indent="-285750" eaLnBrk="0" hangingPunct="0">
              <a:defRPr sz="2000">
                <a:solidFill>
                  <a:schemeClr val="tx1"/>
                </a:solidFill>
                <a:latin typeface="Calibri" pitchFamily="34" charset="0"/>
                <a:cs typeface="Arial" charset="0"/>
              </a:defRPr>
            </a:lvl2pPr>
            <a:lvl3pPr marL="1143000" indent="-228600" eaLnBrk="0" hangingPunct="0">
              <a:defRPr sz="2000">
                <a:solidFill>
                  <a:schemeClr val="tx1"/>
                </a:solidFill>
                <a:latin typeface="Calibri" pitchFamily="34" charset="0"/>
                <a:cs typeface="Arial" charset="0"/>
              </a:defRPr>
            </a:lvl3pPr>
            <a:lvl4pPr marL="1600200" indent="-228600" eaLnBrk="0" hangingPunct="0">
              <a:defRPr sz="2000">
                <a:solidFill>
                  <a:schemeClr val="tx1"/>
                </a:solidFill>
                <a:latin typeface="Calibri" pitchFamily="34" charset="0"/>
                <a:cs typeface="Arial" charset="0"/>
              </a:defRPr>
            </a:lvl4pPr>
            <a:lvl5pPr marL="2057400" indent="-228600" eaLnBrk="0" hangingPunct="0">
              <a:defRPr sz="2000">
                <a:solidFill>
                  <a:schemeClr val="tx1"/>
                </a:solidFill>
                <a:latin typeface="Calibri" pitchFamily="34" charset="0"/>
                <a:cs typeface="Arial" charset="0"/>
              </a:defRPr>
            </a:lvl5pPr>
            <a:lvl6pPr marL="2514600" indent="-228600" eaLnBrk="0" fontAlgn="base" hangingPunct="0">
              <a:spcBef>
                <a:spcPct val="0"/>
              </a:spcBef>
              <a:spcAft>
                <a:spcPct val="0"/>
              </a:spcAft>
              <a:defRPr sz="2000">
                <a:solidFill>
                  <a:schemeClr val="tx1"/>
                </a:solidFill>
                <a:latin typeface="Calibri" pitchFamily="34" charset="0"/>
                <a:cs typeface="Arial" charset="0"/>
              </a:defRPr>
            </a:lvl6pPr>
            <a:lvl7pPr marL="2971800" indent="-228600" eaLnBrk="0" fontAlgn="base" hangingPunct="0">
              <a:spcBef>
                <a:spcPct val="0"/>
              </a:spcBef>
              <a:spcAft>
                <a:spcPct val="0"/>
              </a:spcAft>
              <a:defRPr sz="2000">
                <a:solidFill>
                  <a:schemeClr val="tx1"/>
                </a:solidFill>
                <a:latin typeface="Calibri" pitchFamily="34" charset="0"/>
                <a:cs typeface="Arial" charset="0"/>
              </a:defRPr>
            </a:lvl7pPr>
            <a:lvl8pPr marL="3429000" indent="-228600" eaLnBrk="0" fontAlgn="base" hangingPunct="0">
              <a:spcBef>
                <a:spcPct val="0"/>
              </a:spcBef>
              <a:spcAft>
                <a:spcPct val="0"/>
              </a:spcAft>
              <a:defRPr sz="2000">
                <a:solidFill>
                  <a:schemeClr val="tx1"/>
                </a:solidFill>
                <a:latin typeface="Calibri" pitchFamily="34" charset="0"/>
                <a:cs typeface="Arial" charset="0"/>
              </a:defRPr>
            </a:lvl8pPr>
            <a:lvl9pPr marL="3886200" indent="-228600" eaLnBrk="0" fontAlgn="base" hangingPunct="0">
              <a:spcBef>
                <a:spcPct val="0"/>
              </a:spcBef>
              <a:spcAft>
                <a:spcPct val="0"/>
              </a:spcAft>
              <a:defRPr sz="2000">
                <a:solidFill>
                  <a:schemeClr val="tx1"/>
                </a:solidFill>
                <a:latin typeface="Calibri" pitchFamily="34" charset="0"/>
                <a:cs typeface="Arial" charset="0"/>
              </a:defRPr>
            </a:lvl9pPr>
          </a:lstStyle>
          <a:p>
            <a:pPr>
              <a:defRPr/>
            </a:pPr>
            <a:r>
              <a:rPr lang="en-US" altLang="en-US" sz="1200" b="1">
                <a:solidFill>
                  <a:srgbClr val="0C4B84"/>
                </a:solidFill>
                <a:latin typeface="Verdana" pitchFamily="34" charset="0"/>
              </a:rPr>
              <a:t> </a:t>
            </a:r>
            <a:endParaRPr lang="en-US" altLang="en-US" sz="2400">
              <a:solidFill>
                <a:srgbClr val="5C5C5C"/>
              </a:solidFill>
              <a:latin typeface="Verdana" pitchFamily="34" charset="0"/>
            </a:endParaRPr>
          </a:p>
        </p:txBody>
      </p:sp>
      <p:sp>
        <p:nvSpPr>
          <p:cNvPr id="8" name="Rectangle 8"/>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Calibri" pitchFamily="34" charset="0"/>
                <a:cs typeface="Arial" charset="0"/>
              </a:defRPr>
            </a:lvl1pPr>
            <a:lvl2pPr marL="742950" indent="-285750" eaLnBrk="0" hangingPunct="0">
              <a:defRPr sz="2000">
                <a:solidFill>
                  <a:schemeClr val="tx1"/>
                </a:solidFill>
                <a:latin typeface="Calibri" pitchFamily="34" charset="0"/>
                <a:cs typeface="Arial" charset="0"/>
              </a:defRPr>
            </a:lvl2pPr>
            <a:lvl3pPr marL="1143000" indent="-228600" eaLnBrk="0" hangingPunct="0">
              <a:defRPr sz="2000">
                <a:solidFill>
                  <a:schemeClr val="tx1"/>
                </a:solidFill>
                <a:latin typeface="Calibri" pitchFamily="34" charset="0"/>
                <a:cs typeface="Arial" charset="0"/>
              </a:defRPr>
            </a:lvl3pPr>
            <a:lvl4pPr marL="1600200" indent="-228600" eaLnBrk="0" hangingPunct="0">
              <a:defRPr sz="2000">
                <a:solidFill>
                  <a:schemeClr val="tx1"/>
                </a:solidFill>
                <a:latin typeface="Calibri" pitchFamily="34" charset="0"/>
                <a:cs typeface="Arial" charset="0"/>
              </a:defRPr>
            </a:lvl4pPr>
            <a:lvl5pPr marL="2057400" indent="-228600" eaLnBrk="0" hangingPunct="0">
              <a:defRPr sz="2000">
                <a:solidFill>
                  <a:schemeClr val="tx1"/>
                </a:solidFill>
                <a:latin typeface="Calibri" pitchFamily="34" charset="0"/>
                <a:cs typeface="Arial" charset="0"/>
              </a:defRPr>
            </a:lvl5pPr>
            <a:lvl6pPr marL="2514600" indent="-228600" eaLnBrk="0" fontAlgn="base" hangingPunct="0">
              <a:spcBef>
                <a:spcPct val="0"/>
              </a:spcBef>
              <a:spcAft>
                <a:spcPct val="0"/>
              </a:spcAft>
              <a:defRPr sz="2000">
                <a:solidFill>
                  <a:schemeClr val="tx1"/>
                </a:solidFill>
                <a:latin typeface="Calibri" pitchFamily="34" charset="0"/>
                <a:cs typeface="Arial" charset="0"/>
              </a:defRPr>
            </a:lvl6pPr>
            <a:lvl7pPr marL="2971800" indent="-228600" eaLnBrk="0" fontAlgn="base" hangingPunct="0">
              <a:spcBef>
                <a:spcPct val="0"/>
              </a:spcBef>
              <a:spcAft>
                <a:spcPct val="0"/>
              </a:spcAft>
              <a:defRPr sz="2000">
                <a:solidFill>
                  <a:schemeClr val="tx1"/>
                </a:solidFill>
                <a:latin typeface="Calibri" pitchFamily="34" charset="0"/>
                <a:cs typeface="Arial" charset="0"/>
              </a:defRPr>
            </a:lvl7pPr>
            <a:lvl8pPr marL="3429000" indent="-228600" eaLnBrk="0" fontAlgn="base" hangingPunct="0">
              <a:spcBef>
                <a:spcPct val="0"/>
              </a:spcBef>
              <a:spcAft>
                <a:spcPct val="0"/>
              </a:spcAft>
              <a:defRPr sz="2000">
                <a:solidFill>
                  <a:schemeClr val="tx1"/>
                </a:solidFill>
                <a:latin typeface="Calibri" pitchFamily="34" charset="0"/>
                <a:cs typeface="Arial" charset="0"/>
              </a:defRPr>
            </a:lvl8pPr>
            <a:lvl9pPr marL="3886200" indent="-228600" eaLnBrk="0" fontAlgn="base" hangingPunct="0">
              <a:spcBef>
                <a:spcPct val="0"/>
              </a:spcBef>
              <a:spcAft>
                <a:spcPct val="0"/>
              </a:spcAft>
              <a:defRPr sz="2000">
                <a:solidFill>
                  <a:schemeClr val="tx1"/>
                </a:solidFill>
                <a:latin typeface="Calibri" pitchFamily="34" charset="0"/>
                <a:cs typeface="Arial" charset="0"/>
              </a:defRPr>
            </a:lvl9pPr>
          </a:lstStyle>
          <a:p>
            <a:pPr>
              <a:defRPr/>
            </a:pPr>
            <a:r>
              <a:rPr lang="en-US" altLang="en-US" sz="1000">
                <a:solidFill>
                  <a:srgbClr val="000000"/>
                </a:solidFill>
                <a:latin typeface="Verdana" pitchFamily="34" charset="0"/>
              </a:rPr>
              <a:t> </a:t>
            </a:r>
            <a:endParaRPr lang="en-US" altLang="en-US" sz="2400">
              <a:solidFill>
                <a:srgbClr val="5C5C5C"/>
              </a:solidFill>
              <a:latin typeface="Verdana" pitchFamily="34" charset="0"/>
            </a:endParaRPr>
          </a:p>
        </p:txBody>
      </p:sp>
      <p:sp>
        <p:nvSpPr>
          <p:cNvPr id="9" name="Line 9"/>
          <p:cNvSpPr>
            <a:spLocks noChangeShapeType="1"/>
          </p:cNvSpPr>
          <p:nvPr/>
        </p:nvSpPr>
        <p:spPr bwMode="auto">
          <a:xfrm flipH="1">
            <a:off x="527051" y="6524625"/>
            <a:ext cx="11040533"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sz="2000">
              <a:solidFill>
                <a:srgbClr val="5C5C5C"/>
              </a:solidFill>
            </a:endParaRPr>
          </a:p>
        </p:txBody>
      </p:sp>
      <p:pic>
        <p:nvPicPr>
          <p:cNvPr id="10"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3984" y="188914"/>
            <a:ext cx="103293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7172"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10"/>
          <p:cNvSpPr>
            <a:spLocks noGrp="1" noChangeArrowheads="1"/>
          </p:cNvSpPr>
          <p:nvPr>
            <p:ph type="sldNum" sz="quarter" idx="10"/>
          </p:nvPr>
        </p:nvSpPr>
        <p:spPr>
          <a:xfrm>
            <a:off x="11373992" y="6403976"/>
            <a:ext cx="341760" cy="246221"/>
          </a:xfrm>
        </p:spPr>
        <p:txBody>
          <a:bodyPr/>
          <a:lstStyle>
            <a:lvl1pPr>
              <a:defRPr/>
            </a:lvl1pPr>
          </a:lstStyle>
          <a:p>
            <a:pPr>
              <a:defRPr/>
            </a:pPr>
            <a:fld id="{63769337-EBE0-4A58-AE46-C913AA760314}" type="slidenum">
              <a:rPr lang="en-US"/>
              <a:pPr>
                <a:defRPr/>
              </a:pPr>
              <a:t>‹#›</a:t>
            </a:fld>
            <a:endParaRPr lang="en-US"/>
          </a:p>
        </p:txBody>
      </p:sp>
    </p:spTree>
    <p:extLst>
      <p:ext uri="{BB962C8B-B14F-4D97-AF65-F5344CB8AC3E}">
        <p14:creationId xmlns:p14="http://schemas.microsoft.com/office/powerpoint/2010/main" val="154696632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C7D8E1BF-7A66-467D-937D-1178741A4BA2}" type="slidenum">
              <a:rPr lang="en-US"/>
              <a:pPr>
                <a:defRPr/>
              </a:pPr>
              <a:t>‹#›</a:t>
            </a:fld>
            <a:endParaRPr lang="en-US"/>
          </a:p>
        </p:txBody>
      </p:sp>
    </p:spTree>
    <p:extLst>
      <p:ext uri="{BB962C8B-B14F-4D97-AF65-F5344CB8AC3E}">
        <p14:creationId xmlns:p14="http://schemas.microsoft.com/office/powerpoint/2010/main" val="36896242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E88135DB-CCE2-4ECD-BCC9-F11326401A5F}" type="slidenum">
              <a:rPr lang="en-US"/>
              <a:pPr>
                <a:defRPr/>
              </a:pPr>
              <a:t>‹#›</a:t>
            </a:fld>
            <a:endParaRPr lang="en-US"/>
          </a:p>
        </p:txBody>
      </p:sp>
    </p:spTree>
    <p:extLst>
      <p:ext uri="{BB962C8B-B14F-4D97-AF65-F5344CB8AC3E}">
        <p14:creationId xmlns:p14="http://schemas.microsoft.com/office/powerpoint/2010/main" val="406743871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284" y="1989139"/>
            <a:ext cx="508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989139"/>
            <a:ext cx="508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5B83DFD8-B6C8-40CF-A0C5-B9D9421C090D}" type="slidenum">
              <a:rPr lang="en-US"/>
              <a:pPr>
                <a:defRPr/>
              </a:pPr>
              <a:t>‹#›</a:t>
            </a:fld>
            <a:endParaRPr lang="en-US"/>
          </a:p>
        </p:txBody>
      </p:sp>
    </p:spTree>
    <p:extLst>
      <p:ext uri="{BB962C8B-B14F-4D97-AF65-F5344CB8AC3E}">
        <p14:creationId xmlns:p14="http://schemas.microsoft.com/office/powerpoint/2010/main" val="30319645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DFADBAAE-8328-4F9C-9C18-8D7A40694388}" type="slidenum">
              <a:rPr lang="en-US"/>
              <a:pPr>
                <a:defRPr/>
              </a:pPr>
              <a:t>‹#›</a:t>
            </a:fld>
            <a:endParaRPr lang="en-US"/>
          </a:p>
        </p:txBody>
      </p:sp>
    </p:spTree>
    <p:extLst>
      <p:ext uri="{BB962C8B-B14F-4D97-AF65-F5344CB8AC3E}">
        <p14:creationId xmlns:p14="http://schemas.microsoft.com/office/powerpoint/2010/main" val="18315631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644369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E868E905-F8A2-4854-AF05-5F22CD09DE80}" type="slidenum">
              <a:rPr lang="en-US"/>
              <a:pPr>
                <a:defRPr/>
              </a:pPr>
              <a:t>‹#›</a:t>
            </a:fld>
            <a:endParaRPr lang="en-US"/>
          </a:p>
        </p:txBody>
      </p:sp>
    </p:spTree>
    <p:extLst>
      <p:ext uri="{BB962C8B-B14F-4D97-AF65-F5344CB8AC3E}">
        <p14:creationId xmlns:p14="http://schemas.microsoft.com/office/powerpoint/2010/main" val="2180460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5213D6A9-94FD-49BB-A079-C45A9ABEE281}" type="slidenum">
              <a:rPr lang="en-US"/>
              <a:pPr>
                <a:defRPr/>
              </a:pPr>
              <a:t>‹#›</a:t>
            </a:fld>
            <a:endParaRPr lang="en-US"/>
          </a:p>
        </p:txBody>
      </p:sp>
    </p:spTree>
    <p:extLst>
      <p:ext uri="{BB962C8B-B14F-4D97-AF65-F5344CB8AC3E}">
        <p14:creationId xmlns:p14="http://schemas.microsoft.com/office/powerpoint/2010/main" val="410771702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BD30262-F9CA-42D2-BC3C-BB1AC31C15CC}" type="slidenum">
              <a:rPr lang="en-US"/>
              <a:pPr>
                <a:defRPr/>
              </a:pPr>
              <a:t>‹#›</a:t>
            </a:fld>
            <a:endParaRPr lang="en-US"/>
          </a:p>
        </p:txBody>
      </p:sp>
    </p:spTree>
    <p:extLst>
      <p:ext uri="{BB962C8B-B14F-4D97-AF65-F5344CB8AC3E}">
        <p14:creationId xmlns:p14="http://schemas.microsoft.com/office/powerpoint/2010/main" val="6111346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9036CB5-F51D-45A8-9770-6EA3B5A6DA72}" type="slidenum">
              <a:rPr lang="en-US"/>
              <a:pPr>
                <a:defRPr/>
              </a:pPr>
              <a:t>‹#›</a:t>
            </a:fld>
            <a:endParaRPr lang="en-US"/>
          </a:p>
        </p:txBody>
      </p:sp>
    </p:spTree>
    <p:extLst>
      <p:ext uri="{BB962C8B-B14F-4D97-AF65-F5344CB8AC3E}">
        <p14:creationId xmlns:p14="http://schemas.microsoft.com/office/powerpoint/2010/main" val="78277964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AEAF1F6E-4F72-48D1-81AD-48E4D4B9D28F}" type="slidenum">
              <a:rPr lang="en-US"/>
              <a:pPr>
                <a:defRPr/>
              </a:pPr>
              <a:t>‹#›</a:t>
            </a:fld>
            <a:endParaRPr lang="en-US"/>
          </a:p>
        </p:txBody>
      </p:sp>
    </p:spTree>
    <p:extLst>
      <p:ext uri="{BB962C8B-B14F-4D97-AF65-F5344CB8AC3E}">
        <p14:creationId xmlns:p14="http://schemas.microsoft.com/office/powerpoint/2010/main" val="33888429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81089"/>
            <a:ext cx="1292662" cy="5164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2285" y="1081089"/>
            <a:ext cx="7571316" cy="5164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D333218D-03DA-45D1-9650-94361C5AF4BE}" type="slidenum">
              <a:rPr lang="en-US"/>
              <a:pPr>
                <a:defRPr/>
              </a:pPr>
              <a:t>‹#›</a:t>
            </a:fld>
            <a:endParaRPr lang="en-US"/>
          </a:p>
        </p:txBody>
      </p:sp>
    </p:spTree>
    <p:extLst>
      <p:ext uri="{BB962C8B-B14F-4D97-AF65-F5344CB8AC3E}">
        <p14:creationId xmlns:p14="http://schemas.microsoft.com/office/powerpoint/2010/main" val="17772488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2285" y="1081089"/>
            <a:ext cx="10365316" cy="5164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a:ln/>
        </p:spPr>
        <p:txBody>
          <a:bodyPr/>
          <a:lstStyle>
            <a:lvl1pPr>
              <a:defRPr/>
            </a:lvl1pPr>
          </a:lstStyle>
          <a:p>
            <a:pPr>
              <a:defRPr/>
            </a:pPr>
            <a:fld id="{5D6D38A6-22A4-40B1-90BC-C07CB09AA4A9}" type="slidenum">
              <a:rPr lang="en-US"/>
              <a:pPr>
                <a:defRPr/>
              </a:pPr>
              <a:t>‹#›</a:t>
            </a:fld>
            <a:endParaRPr lang="en-US"/>
          </a:p>
        </p:txBody>
      </p:sp>
    </p:spTree>
    <p:extLst>
      <p:ext uri="{BB962C8B-B14F-4D97-AF65-F5344CB8AC3E}">
        <p14:creationId xmlns:p14="http://schemas.microsoft.com/office/powerpoint/2010/main" val="70424321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81088"/>
            <a:ext cx="10363200" cy="641350"/>
          </a:xfrm>
        </p:spPr>
        <p:txBody>
          <a:bodyPr/>
          <a:lstStyle/>
          <a:p>
            <a:r>
              <a:rPr lang="en-US"/>
              <a:t>Click to edit Master title style</a:t>
            </a:r>
          </a:p>
        </p:txBody>
      </p:sp>
      <p:sp>
        <p:nvSpPr>
          <p:cNvPr id="3" name="Text Placeholder 2"/>
          <p:cNvSpPr>
            <a:spLocks noGrp="1"/>
          </p:cNvSpPr>
          <p:nvPr>
            <p:ph type="body" sz="half" idx="1"/>
          </p:nvPr>
        </p:nvSpPr>
        <p:spPr>
          <a:xfrm>
            <a:off x="912284" y="1989139"/>
            <a:ext cx="5080000" cy="4256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989139"/>
            <a:ext cx="5080000" cy="4256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1ECEF4B5-2BB8-4002-BB1D-5238EFD3E5C5}" type="slidenum">
              <a:rPr lang="en-US"/>
              <a:pPr>
                <a:defRPr/>
              </a:pPr>
              <a:t>‹#›</a:t>
            </a:fld>
            <a:endParaRPr lang="en-US"/>
          </a:p>
        </p:txBody>
      </p:sp>
    </p:spTree>
    <p:extLst>
      <p:ext uri="{BB962C8B-B14F-4D97-AF65-F5344CB8AC3E}">
        <p14:creationId xmlns:p14="http://schemas.microsoft.com/office/powerpoint/2010/main" val="54888352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2"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0160002" y="6175376"/>
            <a:ext cx="1292295" cy="50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nSpc>
                <a:spcPct val="90000"/>
              </a:lnSpc>
              <a:defRPr/>
            </a:pPr>
            <a:r>
              <a:rPr lang="en-US" sz="1000">
                <a:solidFill>
                  <a:srgbClr val="FFFFFF"/>
                </a:solidFill>
                <a:latin typeface="Univers" pitchFamily="34" charset="0"/>
              </a:rPr>
              <a:t>International</a:t>
            </a:r>
            <a:br>
              <a:rPr lang="en-US" sz="1000">
                <a:solidFill>
                  <a:srgbClr val="FFFFFF"/>
                </a:solidFill>
                <a:latin typeface="Univers" pitchFamily="34" charset="0"/>
              </a:rPr>
            </a:br>
            <a:r>
              <a:rPr lang="en-US" sz="1000">
                <a:solidFill>
                  <a:srgbClr val="FFFFFF"/>
                </a:solidFill>
                <a:latin typeface="Univers" pitchFamily="34" charset="0"/>
              </a:rPr>
              <a:t>Telecommunication</a:t>
            </a:r>
            <a:br>
              <a:rPr lang="en-US" sz="1000">
                <a:solidFill>
                  <a:srgbClr val="FFFFFF"/>
                </a:solidFill>
                <a:latin typeface="Univers" pitchFamily="34" charset="0"/>
              </a:rPr>
            </a:br>
            <a:r>
              <a:rPr lang="en-US" sz="1000">
                <a:solidFill>
                  <a:srgbClr val="FFFFFF"/>
                </a:solidFill>
                <a:latin typeface="Univers" pitchFamily="34" charset="0"/>
              </a:rPr>
              <a:t>Union</a:t>
            </a:r>
          </a:p>
        </p:txBody>
      </p:sp>
      <p:sp>
        <p:nvSpPr>
          <p:cNvPr id="6" name="Rectangle 6"/>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C4B84"/>
                </a:solidFill>
                <a:latin typeface="Verdana" pitchFamily="34" charset="0"/>
              </a:rPr>
              <a:t> </a:t>
            </a:r>
            <a:endParaRPr lang="en-US" sz="2400">
              <a:solidFill>
                <a:srgbClr val="5C5C5C"/>
              </a:solidFill>
              <a:latin typeface="Verdana" pitchFamily="34" charset="0"/>
            </a:endParaRPr>
          </a:p>
        </p:txBody>
      </p:sp>
      <p:sp>
        <p:nvSpPr>
          <p:cNvPr id="7" name="Rectangle 7"/>
          <p:cNvSpPr>
            <a:spLocks noChangeArrowheads="1"/>
          </p:cNvSpPr>
          <p:nvPr/>
        </p:nvSpPr>
        <p:spPr bwMode="auto">
          <a:xfrm>
            <a:off x="9759952"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C4B84"/>
                </a:solidFill>
                <a:latin typeface="Verdana" pitchFamily="34" charset="0"/>
              </a:rPr>
              <a:t> </a:t>
            </a:r>
            <a:endParaRPr lang="en-US" sz="2400">
              <a:solidFill>
                <a:srgbClr val="5C5C5C"/>
              </a:solidFill>
              <a:latin typeface="Verdana" pitchFamily="34" charset="0"/>
            </a:endParaRPr>
          </a:p>
        </p:txBody>
      </p:sp>
      <p:sp>
        <p:nvSpPr>
          <p:cNvPr id="8" name="Rectangle 8"/>
          <p:cNvSpPr>
            <a:spLocks noChangeArrowheads="1"/>
          </p:cNvSpPr>
          <p:nvPr/>
        </p:nvSpPr>
        <p:spPr bwMode="auto">
          <a:xfrm>
            <a:off x="7040034"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latin typeface="Verdana" pitchFamily="34" charset="0"/>
              </a:rPr>
              <a:t> </a:t>
            </a:r>
            <a:endParaRPr lang="en-US" sz="2400">
              <a:solidFill>
                <a:srgbClr val="5C5C5C"/>
              </a:solidFill>
              <a:latin typeface="Verdana" pitchFamily="34" charset="0"/>
            </a:endParaRPr>
          </a:p>
        </p:txBody>
      </p:sp>
      <p:sp>
        <p:nvSpPr>
          <p:cNvPr id="9" name="Line 9"/>
          <p:cNvSpPr>
            <a:spLocks noChangeShapeType="1"/>
          </p:cNvSpPr>
          <p:nvPr/>
        </p:nvSpPr>
        <p:spPr bwMode="auto">
          <a:xfrm flipH="1">
            <a:off x="527051" y="6524625"/>
            <a:ext cx="11040533"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lIns="91417" tIns="45709" rIns="91417" bIns="45709"/>
          <a:lstStyle/>
          <a:p>
            <a:endParaRPr lang="en-US" sz="2000">
              <a:solidFill>
                <a:srgbClr val="5C5C5C"/>
              </a:solidFill>
            </a:endParaRPr>
          </a:p>
        </p:txBody>
      </p:sp>
      <p:pic>
        <p:nvPicPr>
          <p:cNvPr id="10"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3984" y="188914"/>
            <a:ext cx="103293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914400" y="1994775"/>
            <a:ext cx="10363200" cy="707864"/>
          </a:xfrm>
        </p:spPr>
        <p:txBody>
          <a:bodyPr/>
          <a:lstStyle>
            <a:lvl1pPr>
              <a:defRPr sz="4000"/>
            </a:lvl1pPr>
          </a:lstStyle>
          <a:p>
            <a:r>
              <a:rPr lang="en-US"/>
              <a:t>Click to edit Master title style</a:t>
            </a:r>
          </a:p>
        </p:txBody>
      </p:sp>
      <p:sp>
        <p:nvSpPr>
          <p:cNvPr id="7172"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10"/>
          <p:cNvSpPr>
            <a:spLocks noGrp="1" noChangeArrowheads="1"/>
          </p:cNvSpPr>
          <p:nvPr>
            <p:ph type="sldNum" sz="quarter" idx="10"/>
          </p:nvPr>
        </p:nvSpPr>
        <p:spPr>
          <a:xfrm>
            <a:off x="11374038" y="6403976"/>
            <a:ext cx="341714" cy="246199"/>
          </a:xfrm>
        </p:spPr>
        <p:txBody>
          <a:bodyPr/>
          <a:lstStyle>
            <a:lvl1pPr>
              <a:defRPr/>
            </a:lvl1pPr>
          </a:lstStyle>
          <a:p>
            <a:pPr>
              <a:defRPr/>
            </a:pPr>
            <a:fld id="{3219A9B0-98AC-4224-A11E-FB1C5B05A8F5}" type="slidenum">
              <a:rPr lang="en-US"/>
              <a:pPr>
                <a:defRPr/>
              </a:pPr>
              <a:t>‹#›</a:t>
            </a:fld>
            <a:endParaRPr lang="en-US"/>
          </a:p>
        </p:txBody>
      </p:sp>
    </p:spTree>
    <p:extLst>
      <p:ext uri="{BB962C8B-B14F-4D97-AF65-F5344CB8AC3E}">
        <p14:creationId xmlns:p14="http://schemas.microsoft.com/office/powerpoint/2010/main" val="3746478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73C6C9C1-D873-4D51-A40F-F2796DEE190E}" type="slidenum">
              <a:rPr lang="en-US"/>
              <a:pPr>
                <a:defRPr/>
              </a:pPr>
              <a:t>‹#›</a:t>
            </a:fld>
            <a:endParaRPr lang="en-US"/>
          </a:p>
        </p:txBody>
      </p:sp>
    </p:spTree>
    <p:extLst>
      <p:ext uri="{BB962C8B-B14F-4D97-AF65-F5344CB8AC3E}">
        <p14:creationId xmlns:p14="http://schemas.microsoft.com/office/powerpoint/2010/main" val="1363957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209632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2341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086" indent="0">
              <a:buNone/>
              <a:defRPr sz="1800"/>
            </a:lvl2pPr>
            <a:lvl3pPr marL="914172" indent="0">
              <a:buNone/>
              <a:defRPr sz="1600"/>
            </a:lvl3pPr>
            <a:lvl4pPr marL="1371258" indent="0">
              <a:buNone/>
              <a:defRPr sz="1400"/>
            </a:lvl4pPr>
            <a:lvl5pPr marL="1828344" indent="0">
              <a:buNone/>
              <a:defRPr sz="1400"/>
            </a:lvl5pPr>
            <a:lvl6pPr marL="2285430" indent="0">
              <a:buNone/>
              <a:defRPr sz="1400"/>
            </a:lvl6pPr>
            <a:lvl7pPr marL="2742516" indent="0">
              <a:buNone/>
              <a:defRPr sz="1400"/>
            </a:lvl7pPr>
            <a:lvl8pPr marL="3199602" indent="0">
              <a:buNone/>
              <a:defRPr sz="1400"/>
            </a:lvl8pPr>
            <a:lvl9pPr marL="3656688"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08B8B3AB-ACD8-460D-BD5B-B9FC6A2D3526}" type="slidenum">
              <a:rPr lang="en-US"/>
              <a:pPr>
                <a:defRPr/>
              </a:pPr>
              <a:t>‹#›</a:t>
            </a:fld>
            <a:endParaRPr lang="en-US"/>
          </a:p>
        </p:txBody>
      </p:sp>
    </p:spTree>
    <p:extLst>
      <p:ext uri="{BB962C8B-B14F-4D97-AF65-F5344CB8AC3E}">
        <p14:creationId xmlns:p14="http://schemas.microsoft.com/office/powerpoint/2010/main" val="1362660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284" y="1989139"/>
            <a:ext cx="508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989139"/>
            <a:ext cx="508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37FACA54-06B0-421C-BAB7-741FE334EA26}" type="slidenum">
              <a:rPr lang="en-US"/>
              <a:pPr>
                <a:defRPr/>
              </a:pPr>
              <a:t>‹#›</a:t>
            </a:fld>
            <a:endParaRPr lang="en-US"/>
          </a:p>
        </p:txBody>
      </p:sp>
    </p:spTree>
    <p:extLst>
      <p:ext uri="{BB962C8B-B14F-4D97-AF65-F5344CB8AC3E}">
        <p14:creationId xmlns:p14="http://schemas.microsoft.com/office/powerpoint/2010/main" val="1751305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84"/>
            <a:ext cx="10972800" cy="64630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086" indent="0">
              <a:buNone/>
              <a:defRPr sz="2000" b="1"/>
            </a:lvl2pPr>
            <a:lvl3pPr marL="914172" indent="0">
              <a:buNone/>
              <a:defRPr sz="1800" b="1"/>
            </a:lvl3pPr>
            <a:lvl4pPr marL="1371258" indent="0">
              <a:buNone/>
              <a:defRPr sz="1600" b="1"/>
            </a:lvl4pPr>
            <a:lvl5pPr marL="1828344" indent="0">
              <a:buNone/>
              <a:defRPr sz="1600" b="1"/>
            </a:lvl5pPr>
            <a:lvl6pPr marL="2285430" indent="0">
              <a:buNone/>
              <a:defRPr sz="1600" b="1"/>
            </a:lvl6pPr>
            <a:lvl7pPr marL="2742516" indent="0">
              <a:buNone/>
              <a:defRPr sz="1600" b="1"/>
            </a:lvl7pPr>
            <a:lvl8pPr marL="3199602" indent="0">
              <a:buNone/>
              <a:defRPr sz="1600" b="1"/>
            </a:lvl8pPr>
            <a:lvl9pPr marL="365668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086" indent="0">
              <a:buNone/>
              <a:defRPr sz="2000" b="1"/>
            </a:lvl2pPr>
            <a:lvl3pPr marL="914172" indent="0">
              <a:buNone/>
              <a:defRPr sz="1800" b="1"/>
            </a:lvl3pPr>
            <a:lvl4pPr marL="1371258" indent="0">
              <a:buNone/>
              <a:defRPr sz="1600" b="1"/>
            </a:lvl4pPr>
            <a:lvl5pPr marL="1828344" indent="0">
              <a:buNone/>
              <a:defRPr sz="1600" b="1"/>
            </a:lvl5pPr>
            <a:lvl6pPr marL="2285430" indent="0">
              <a:buNone/>
              <a:defRPr sz="1600" b="1"/>
            </a:lvl6pPr>
            <a:lvl7pPr marL="2742516" indent="0">
              <a:buNone/>
              <a:defRPr sz="1600" b="1"/>
            </a:lvl7pPr>
            <a:lvl8pPr marL="3199602" indent="0">
              <a:buNone/>
              <a:defRPr sz="1600" b="1"/>
            </a:lvl8pPr>
            <a:lvl9pPr marL="36566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BA93F109-F524-420B-B96E-F8CCD68968A5}" type="slidenum">
              <a:rPr lang="en-US"/>
              <a:pPr>
                <a:defRPr/>
              </a:pPr>
              <a:t>‹#›</a:t>
            </a:fld>
            <a:endParaRPr lang="en-US"/>
          </a:p>
        </p:txBody>
      </p:sp>
    </p:spTree>
    <p:extLst>
      <p:ext uri="{BB962C8B-B14F-4D97-AF65-F5344CB8AC3E}">
        <p14:creationId xmlns:p14="http://schemas.microsoft.com/office/powerpoint/2010/main" val="1109718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74B6D6A2-B28C-482A-AD8E-38D25D39FA35}" type="slidenum">
              <a:rPr lang="en-US"/>
              <a:pPr>
                <a:defRPr/>
              </a:pPr>
              <a:t>‹#›</a:t>
            </a:fld>
            <a:endParaRPr lang="en-US"/>
          </a:p>
        </p:txBody>
      </p:sp>
    </p:spTree>
    <p:extLst>
      <p:ext uri="{BB962C8B-B14F-4D97-AF65-F5344CB8AC3E}">
        <p14:creationId xmlns:p14="http://schemas.microsoft.com/office/powerpoint/2010/main" val="2322480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21FC8AE-55CC-41BB-A961-CCE24CB15075}" type="slidenum">
              <a:rPr lang="en-US"/>
              <a:pPr>
                <a:defRPr/>
              </a:pPr>
              <a:t>‹#›</a:t>
            </a:fld>
            <a:endParaRPr lang="en-US"/>
          </a:p>
        </p:txBody>
      </p:sp>
    </p:spTree>
    <p:extLst>
      <p:ext uri="{BB962C8B-B14F-4D97-AF65-F5344CB8AC3E}">
        <p14:creationId xmlns:p14="http://schemas.microsoft.com/office/powerpoint/2010/main" val="2640221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727236"/>
            <a:ext cx="4011084" cy="70786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086" indent="0">
              <a:buNone/>
              <a:defRPr sz="1200"/>
            </a:lvl2pPr>
            <a:lvl3pPr marL="914172" indent="0">
              <a:buNone/>
              <a:defRPr sz="1000"/>
            </a:lvl3pPr>
            <a:lvl4pPr marL="1371258" indent="0">
              <a:buNone/>
              <a:defRPr sz="900"/>
            </a:lvl4pPr>
            <a:lvl5pPr marL="1828344" indent="0">
              <a:buNone/>
              <a:defRPr sz="900"/>
            </a:lvl5pPr>
            <a:lvl6pPr marL="2285430" indent="0">
              <a:buNone/>
              <a:defRPr sz="900"/>
            </a:lvl6pPr>
            <a:lvl7pPr marL="2742516" indent="0">
              <a:buNone/>
              <a:defRPr sz="900"/>
            </a:lvl7pPr>
            <a:lvl8pPr marL="3199602" indent="0">
              <a:buNone/>
              <a:defRPr sz="900"/>
            </a:lvl8pPr>
            <a:lvl9pPr marL="3656688"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BB9C454-FD90-4B95-ABAF-6B426E2E0E36}" type="slidenum">
              <a:rPr lang="en-US"/>
              <a:pPr>
                <a:defRPr/>
              </a:pPr>
              <a:t>‹#›</a:t>
            </a:fld>
            <a:endParaRPr lang="en-US"/>
          </a:p>
        </p:txBody>
      </p:sp>
    </p:spTree>
    <p:extLst>
      <p:ext uri="{BB962C8B-B14F-4D97-AF65-F5344CB8AC3E}">
        <p14:creationId xmlns:p14="http://schemas.microsoft.com/office/powerpoint/2010/main" val="3183216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52"/>
            <a:ext cx="7315200" cy="4000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86" indent="0">
              <a:buNone/>
              <a:defRPr sz="2800"/>
            </a:lvl2pPr>
            <a:lvl3pPr marL="914172" indent="0">
              <a:buNone/>
              <a:defRPr sz="2400"/>
            </a:lvl3pPr>
            <a:lvl4pPr marL="1371258" indent="0">
              <a:buNone/>
              <a:defRPr sz="2000"/>
            </a:lvl4pPr>
            <a:lvl5pPr marL="1828344" indent="0">
              <a:buNone/>
              <a:defRPr sz="2000"/>
            </a:lvl5pPr>
            <a:lvl6pPr marL="2285430" indent="0">
              <a:buNone/>
              <a:defRPr sz="2000"/>
            </a:lvl6pPr>
            <a:lvl7pPr marL="2742516" indent="0">
              <a:buNone/>
              <a:defRPr sz="2000"/>
            </a:lvl7pPr>
            <a:lvl8pPr marL="3199602" indent="0">
              <a:buNone/>
              <a:defRPr sz="2000"/>
            </a:lvl8pPr>
            <a:lvl9pPr marL="3656688"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086" indent="0">
              <a:buNone/>
              <a:defRPr sz="1200"/>
            </a:lvl2pPr>
            <a:lvl3pPr marL="914172" indent="0">
              <a:buNone/>
              <a:defRPr sz="1000"/>
            </a:lvl3pPr>
            <a:lvl4pPr marL="1371258" indent="0">
              <a:buNone/>
              <a:defRPr sz="900"/>
            </a:lvl4pPr>
            <a:lvl5pPr marL="1828344" indent="0">
              <a:buNone/>
              <a:defRPr sz="900"/>
            </a:lvl5pPr>
            <a:lvl6pPr marL="2285430" indent="0">
              <a:buNone/>
              <a:defRPr sz="900"/>
            </a:lvl6pPr>
            <a:lvl7pPr marL="2742516" indent="0">
              <a:buNone/>
              <a:defRPr sz="900"/>
            </a:lvl7pPr>
            <a:lvl8pPr marL="3199602" indent="0">
              <a:buNone/>
              <a:defRPr sz="900"/>
            </a:lvl8pPr>
            <a:lvl9pPr marL="3656688"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3F6BD64-257E-4FE4-9BC2-E392A7204E12}" type="slidenum">
              <a:rPr lang="en-US"/>
              <a:pPr>
                <a:defRPr/>
              </a:pPr>
              <a:t>‹#›</a:t>
            </a:fld>
            <a:endParaRPr lang="en-US"/>
          </a:p>
        </p:txBody>
      </p:sp>
    </p:spTree>
    <p:extLst>
      <p:ext uri="{BB962C8B-B14F-4D97-AF65-F5344CB8AC3E}">
        <p14:creationId xmlns:p14="http://schemas.microsoft.com/office/powerpoint/2010/main" val="4266159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25B996C3-EC64-46C9-92A5-F3FD288F6FC2}" type="slidenum">
              <a:rPr lang="en-US"/>
              <a:pPr>
                <a:defRPr/>
              </a:pPr>
              <a:t>‹#›</a:t>
            </a:fld>
            <a:endParaRPr lang="en-US"/>
          </a:p>
        </p:txBody>
      </p:sp>
    </p:spTree>
    <p:extLst>
      <p:ext uri="{BB962C8B-B14F-4D97-AF65-F5344CB8AC3E}">
        <p14:creationId xmlns:p14="http://schemas.microsoft.com/office/powerpoint/2010/main" val="2264858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93" y="1081090"/>
            <a:ext cx="1292615" cy="5164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2286" y="1081090"/>
            <a:ext cx="7571316" cy="5164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62AA9FB0-B64E-4785-8731-6D61CB87592B}" type="slidenum">
              <a:rPr lang="en-US"/>
              <a:pPr>
                <a:defRPr/>
              </a:pPr>
              <a:t>‹#›</a:t>
            </a:fld>
            <a:endParaRPr lang="en-US"/>
          </a:p>
        </p:txBody>
      </p:sp>
    </p:spTree>
    <p:extLst>
      <p:ext uri="{BB962C8B-B14F-4D97-AF65-F5344CB8AC3E}">
        <p14:creationId xmlns:p14="http://schemas.microsoft.com/office/powerpoint/2010/main" val="18825753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2286" y="1081090"/>
            <a:ext cx="10365316" cy="5164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a:ln/>
        </p:spPr>
        <p:txBody>
          <a:bodyPr/>
          <a:lstStyle>
            <a:lvl1pPr>
              <a:defRPr/>
            </a:lvl1pPr>
          </a:lstStyle>
          <a:p>
            <a:pPr>
              <a:defRPr/>
            </a:pPr>
            <a:fld id="{003DF22A-31CE-4A4B-89C6-4B7A73D3805B}" type="slidenum">
              <a:rPr lang="en-US"/>
              <a:pPr>
                <a:defRPr/>
              </a:pPr>
              <a:t>‹#›</a:t>
            </a:fld>
            <a:endParaRPr lang="en-US"/>
          </a:p>
        </p:txBody>
      </p:sp>
    </p:spTree>
    <p:extLst>
      <p:ext uri="{BB962C8B-B14F-4D97-AF65-F5344CB8AC3E}">
        <p14:creationId xmlns:p14="http://schemas.microsoft.com/office/powerpoint/2010/main" val="204622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785623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78609"/>
            <a:ext cx="10363200" cy="646309"/>
          </a:xfrm>
        </p:spPr>
        <p:txBody>
          <a:bodyPr/>
          <a:lstStyle/>
          <a:p>
            <a:r>
              <a:rPr lang="en-US"/>
              <a:t>Click to edit Master title style</a:t>
            </a:r>
          </a:p>
        </p:txBody>
      </p:sp>
      <p:sp>
        <p:nvSpPr>
          <p:cNvPr id="3" name="Text Placeholder 2"/>
          <p:cNvSpPr>
            <a:spLocks noGrp="1"/>
          </p:cNvSpPr>
          <p:nvPr>
            <p:ph type="body" sz="half" idx="1"/>
          </p:nvPr>
        </p:nvSpPr>
        <p:spPr>
          <a:xfrm>
            <a:off x="912284" y="1989139"/>
            <a:ext cx="5080000" cy="4256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989139"/>
            <a:ext cx="5080000" cy="4256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4E7B009B-969A-4858-A8BB-DBAB2BD8CCF7}" type="slidenum">
              <a:rPr lang="en-US"/>
              <a:pPr>
                <a:defRPr/>
              </a:pPr>
              <a:t>‹#›</a:t>
            </a:fld>
            <a:endParaRPr lang="en-US"/>
          </a:p>
        </p:txBody>
      </p:sp>
    </p:spTree>
    <p:extLst>
      <p:ext uri="{BB962C8B-B14F-4D97-AF65-F5344CB8AC3E}">
        <p14:creationId xmlns:p14="http://schemas.microsoft.com/office/powerpoint/2010/main" val="3770981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0160001" y="6175376"/>
            <a:ext cx="1292341" cy="507831"/>
          </a:xfrm>
          <a:prstGeom prst="rect">
            <a:avLst/>
          </a:prstGeom>
          <a:noFill/>
          <a:ln>
            <a:noFill/>
          </a:ln>
        </p:spPr>
        <p:txBody>
          <a:bodyPr wrap="none">
            <a:spAutoFit/>
          </a:bodyPr>
          <a:lstStyle>
            <a:lvl1pPr eaLnBrk="0" hangingPunct="0">
              <a:defRPr sz="2000">
                <a:solidFill>
                  <a:schemeClr val="tx1"/>
                </a:solidFill>
                <a:latin typeface="Calibri" pitchFamily="34" charset="0"/>
                <a:cs typeface="Arial" pitchFamily="34" charset="0"/>
              </a:defRPr>
            </a:lvl1pPr>
            <a:lvl2pPr marL="742950" indent="-285750" eaLnBrk="0" hangingPunct="0">
              <a:defRPr sz="2000">
                <a:solidFill>
                  <a:schemeClr val="tx1"/>
                </a:solidFill>
                <a:latin typeface="Calibri" pitchFamily="34" charset="0"/>
                <a:cs typeface="Arial" pitchFamily="34" charset="0"/>
              </a:defRPr>
            </a:lvl2pPr>
            <a:lvl3pPr marL="1143000" indent="-228600" eaLnBrk="0" hangingPunct="0">
              <a:defRPr sz="2000">
                <a:solidFill>
                  <a:schemeClr val="tx1"/>
                </a:solidFill>
                <a:latin typeface="Calibri" pitchFamily="34" charset="0"/>
                <a:cs typeface="Arial" pitchFamily="34" charset="0"/>
              </a:defRPr>
            </a:lvl3pPr>
            <a:lvl4pPr marL="1600200" indent="-228600" eaLnBrk="0" hangingPunct="0">
              <a:defRPr sz="2000">
                <a:solidFill>
                  <a:schemeClr val="tx1"/>
                </a:solidFill>
                <a:latin typeface="Calibri" pitchFamily="34" charset="0"/>
                <a:cs typeface="Arial" pitchFamily="34" charset="0"/>
              </a:defRPr>
            </a:lvl4pPr>
            <a:lvl5pPr marL="2057400" indent="-228600" eaLnBrk="0" hangingPunct="0">
              <a:defRPr sz="20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alibri" pitchFamily="34" charset="0"/>
                <a:cs typeface="Arial" pitchFamily="34" charset="0"/>
              </a:defRPr>
            </a:lvl9pPr>
          </a:lstStyle>
          <a:p>
            <a:pPr>
              <a:lnSpc>
                <a:spcPct val="90000"/>
              </a:lnSpc>
              <a:defRPr/>
            </a:pPr>
            <a:r>
              <a:rPr lang="en-US" sz="1000" dirty="0">
                <a:solidFill>
                  <a:srgbClr val="FFFFFF"/>
                </a:solidFill>
                <a:latin typeface="Univers" pitchFamily="34" charset="0"/>
              </a:rPr>
              <a:t>International</a:t>
            </a:r>
            <a:br>
              <a:rPr lang="en-US" sz="1000" dirty="0">
                <a:solidFill>
                  <a:srgbClr val="FFFFFF"/>
                </a:solidFill>
                <a:latin typeface="Univers" pitchFamily="34" charset="0"/>
              </a:rPr>
            </a:br>
            <a:r>
              <a:rPr lang="en-US" sz="1000" dirty="0">
                <a:solidFill>
                  <a:srgbClr val="FFFFFF"/>
                </a:solidFill>
                <a:latin typeface="Univers" pitchFamily="34" charset="0"/>
              </a:rPr>
              <a:t>Telecommunication</a:t>
            </a:r>
            <a:br>
              <a:rPr lang="en-US" sz="1000" dirty="0">
                <a:solidFill>
                  <a:srgbClr val="FFFFFF"/>
                </a:solidFill>
                <a:latin typeface="Univers" pitchFamily="34" charset="0"/>
              </a:rPr>
            </a:br>
            <a:r>
              <a:rPr lang="en-US" sz="1000" dirty="0">
                <a:solidFill>
                  <a:srgbClr val="FFFFFF"/>
                </a:solidFill>
                <a:latin typeface="Univers" pitchFamily="34" charset="0"/>
              </a:rPr>
              <a:t>Union</a:t>
            </a:r>
          </a:p>
        </p:txBody>
      </p:sp>
      <p:sp>
        <p:nvSpPr>
          <p:cNvPr id="6" name="Rectangle 6"/>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C4B84"/>
                </a:solidFill>
                <a:latin typeface="Verdana" pitchFamily="34" charset="0"/>
                <a:cs typeface="Arial" pitchFamily="34" charset="0"/>
              </a:rPr>
              <a:t> </a:t>
            </a:r>
            <a:endParaRPr lang="en-US" sz="2400">
              <a:solidFill>
                <a:srgbClr val="5C5C5C"/>
              </a:solidFill>
              <a:latin typeface="Verdana" pitchFamily="34" charset="0"/>
              <a:cs typeface="Arial" pitchFamily="34" charset="0"/>
            </a:endParaRPr>
          </a:p>
        </p:txBody>
      </p:sp>
      <p:sp>
        <p:nvSpPr>
          <p:cNvPr id="7" name="Rectangle 7"/>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C4B84"/>
                </a:solidFill>
                <a:latin typeface="Verdana" pitchFamily="34" charset="0"/>
                <a:cs typeface="Arial" pitchFamily="34" charset="0"/>
              </a:rPr>
              <a:t> </a:t>
            </a:r>
            <a:endParaRPr lang="en-US" sz="2400">
              <a:solidFill>
                <a:srgbClr val="5C5C5C"/>
              </a:solidFill>
              <a:latin typeface="Verdana" pitchFamily="34" charset="0"/>
              <a:cs typeface="Arial" pitchFamily="34" charset="0"/>
            </a:endParaRPr>
          </a:p>
        </p:txBody>
      </p:sp>
      <p:sp>
        <p:nvSpPr>
          <p:cNvPr id="8" name="Rectangle 8"/>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a:solidFill>
                  <a:srgbClr val="000000"/>
                </a:solidFill>
                <a:latin typeface="Verdana" pitchFamily="34" charset="0"/>
                <a:cs typeface="Arial" pitchFamily="34" charset="0"/>
              </a:rPr>
              <a:t> </a:t>
            </a:r>
            <a:endParaRPr lang="en-US" sz="2400">
              <a:solidFill>
                <a:srgbClr val="5C5C5C"/>
              </a:solidFill>
              <a:latin typeface="Verdana" pitchFamily="34" charset="0"/>
              <a:cs typeface="Arial" pitchFamily="34" charset="0"/>
            </a:endParaRPr>
          </a:p>
        </p:txBody>
      </p:sp>
      <p:sp>
        <p:nvSpPr>
          <p:cNvPr id="9" name="Line 9"/>
          <p:cNvSpPr>
            <a:spLocks noChangeShapeType="1"/>
          </p:cNvSpPr>
          <p:nvPr/>
        </p:nvSpPr>
        <p:spPr bwMode="auto">
          <a:xfrm flipH="1">
            <a:off x="527051" y="6524625"/>
            <a:ext cx="11040533"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sz="2000">
              <a:solidFill>
                <a:srgbClr val="5C5C5C"/>
              </a:solidFill>
              <a:cs typeface="Arial" pitchFamily="34" charset="0"/>
            </a:endParaRPr>
          </a:p>
        </p:txBody>
      </p:sp>
      <p:pic>
        <p:nvPicPr>
          <p:cNvPr id="10"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3984" y="188914"/>
            <a:ext cx="103293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914400" y="1994764"/>
            <a:ext cx="10363200" cy="707886"/>
          </a:xfrm>
        </p:spPr>
        <p:txBody>
          <a:bodyPr/>
          <a:lstStyle>
            <a:lvl1pPr>
              <a:defRPr sz="4000"/>
            </a:lvl1pPr>
          </a:lstStyle>
          <a:p>
            <a:r>
              <a:rPr lang="en-US"/>
              <a:t>Click to edit Master title style</a:t>
            </a:r>
          </a:p>
        </p:txBody>
      </p:sp>
      <p:sp>
        <p:nvSpPr>
          <p:cNvPr id="7172" name="Rectangle 4"/>
          <p:cNvSpPr>
            <a:spLocks noGrp="1" noChangeArrowheads="1"/>
          </p:cNvSpPr>
          <p:nvPr>
            <p:ph type="subTitle" idx="1"/>
          </p:nvPr>
        </p:nvSpPr>
        <p:spPr>
          <a:xfrm>
            <a:off x="1828800" y="3429001"/>
            <a:ext cx="85344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10"/>
          <p:cNvSpPr>
            <a:spLocks noGrp="1" noChangeArrowheads="1"/>
          </p:cNvSpPr>
          <p:nvPr>
            <p:ph type="sldNum" sz="quarter" idx="10"/>
          </p:nvPr>
        </p:nvSpPr>
        <p:spPr>
          <a:xfrm>
            <a:off x="11373992" y="6403976"/>
            <a:ext cx="341760" cy="246221"/>
          </a:xfrm>
        </p:spPr>
        <p:txBody>
          <a:bodyPr/>
          <a:lstStyle>
            <a:lvl1pPr>
              <a:defRPr/>
            </a:lvl1pPr>
          </a:lstStyle>
          <a:p>
            <a:pPr>
              <a:defRPr/>
            </a:pPr>
            <a:fld id="{CC50A942-F943-4434-92A5-9F228A1F6E2C}" type="slidenum">
              <a:rPr lang="en-US"/>
              <a:pPr>
                <a:defRPr/>
              </a:pPr>
              <a:t>‹#›</a:t>
            </a:fld>
            <a:endParaRPr lang="en-US" dirty="0"/>
          </a:p>
        </p:txBody>
      </p:sp>
    </p:spTree>
    <p:extLst>
      <p:ext uri="{BB962C8B-B14F-4D97-AF65-F5344CB8AC3E}">
        <p14:creationId xmlns:p14="http://schemas.microsoft.com/office/powerpoint/2010/main" val="1658161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F2242A10-20B9-4E03-83EC-955A15284BA5}" type="slidenum">
              <a:rPr lang="en-US"/>
              <a:pPr>
                <a:defRPr/>
              </a:pPr>
              <a:t>‹#›</a:t>
            </a:fld>
            <a:endParaRPr lang="en-US" dirty="0"/>
          </a:p>
        </p:txBody>
      </p:sp>
    </p:spTree>
    <p:extLst>
      <p:ext uri="{BB962C8B-B14F-4D97-AF65-F5344CB8AC3E}">
        <p14:creationId xmlns:p14="http://schemas.microsoft.com/office/powerpoint/2010/main" val="3316697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84B287C-60FA-4072-A9BD-0B76699D5C8D}" type="slidenum">
              <a:rPr lang="en-US"/>
              <a:pPr>
                <a:defRPr/>
              </a:pPr>
              <a:t>‹#›</a:t>
            </a:fld>
            <a:endParaRPr lang="en-US" dirty="0"/>
          </a:p>
        </p:txBody>
      </p:sp>
    </p:spTree>
    <p:extLst>
      <p:ext uri="{BB962C8B-B14F-4D97-AF65-F5344CB8AC3E}">
        <p14:creationId xmlns:p14="http://schemas.microsoft.com/office/powerpoint/2010/main" val="3604252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284" y="1989139"/>
            <a:ext cx="508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989139"/>
            <a:ext cx="508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28746073-A4A8-489C-BC15-2C56006B25C0}" type="slidenum">
              <a:rPr lang="en-US"/>
              <a:pPr>
                <a:defRPr/>
              </a:pPr>
              <a:t>‹#›</a:t>
            </a:fld>
            <a:endParaRPr lang="en-US" dirty="0"/>
          </a:p>
        </p:txBody>
      </p:sp>
    </p:spTree>
    <p:extLst>
      <p:ext uri="{BB962C8B-B14F-4D97-AF65-F5344CB8AC3E}">
        <p14:creationId xmlns:p14="http://schemas.microsoft.com/office/powerpoint/2010/main" val="984691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72"/>
            <a:ext cx="10972800" cy="6463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6A3F6A92-FD11-4AE0-A547-BC7A3B179BAB}" type="slidenum">
              <a:rPr lang="en-US"/>
              <a:pPr>
                <a:defRPr/>
              </a:pPr>
              <a:t>‹#›</a:t>
            </a:fld>
            <a:endParaRPr lang="en-US" dirty="0"/>
          </a:p>
        </p:txBody>
      </p:sp>
    </p:spTree>
    <p:extLst>
      <p:ext uri="{BB962C8B-B14F-4D97-AF65-F5344CB8AC3E}">
        <p14:creationId xmlns:p14="http://schemas.microsoft.com/office/powerpoint/2010/main" val="1652008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02CFBE18-C1E4-43F5-ABFE-77025338E8CE}" type="slidenum">
              <a:rPr lang="en-US"/>
              <a:pPr>
                <a:defRPr/>
              </a:pPr>
              <a:t>‹#›</a:t>
            </a:fld>
            <a:endParaRPr lang="en-US" dirty="0"/>
          </a:p>
        </p:txBody>
      </p:sp>
    </p:spTree>
    <p:extLst>
      <p:ext uri="{BB962C8B-B14F-4D97-AF65-F5344CB8AC3E}">
        <p14:creationId xmlns:p14="http://schemas.microsoft.com/office/powerpoint/2010/main" val="2636005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217FFE54-8AED-4D83-A9AD-14AED2FC15C8}" type="slidenum">
              <a:rPr lang="en-US"/>
              <a:pPr>
                <a:defRPr/>
              </a:pPr>
              <a:t>‹#›</a:t>
            </a:fld>
            <a:endParaRPr lang="en-US" dirty="0"/>
          </a:p>
        </p:txBody>
      </p:sp>
    </p:spTree>
    <p:extLst>
      <p:ext uri="{BB962C8B-B14F-4D97-AF65-F5344CB8AC3E}">
        <p14:creationId xmlns:p14="http://schemas.microsoft.com/office/powerpoint/2010/main" val="2698122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27214"/>
            <a:ext cx="4011084" cy="70788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42F009B-5C51-4F26-B83C-0ABCBFA8876D}" type="slidenum">
              <a:rPr lang="en-US"/>
              <a:pPr>
                <a:defRPr/>
              </a:pPr>
              <a:t>‹#›</a:t>
            </a:fld>
            <a:endParaRPr lang="en-US" dirty="0"/>
          </a:p>
        </p:txBody>
      </p:sp>
    </p:spTree>
    <p:extLst>
      <p:ext uri="{BB962C8B-B14F-4D97-AF65-F5344CB8AC3E}">
        <p14:creationId xmlns:p14="http://schemas.microsoft.com/office/powerpoint/2010/main" val="3684124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EB16E19-FF42-4141-9BB9-FCCABF72250E}" type="slidenum">
              <a:rPr lang="en-US"/>
              <a:pPr>
                <a:defRPr/>
              </a:pPr>
              <a:t>‹#›</a:t>
            </a:fld>
            <a:endParaRPr lang="en-US" dirty="0"/>
          </a:p>
        </p:txBody>
      </p:sp>
    </p:spTree>
    <p:extLst>
      <p:ext uri="{BB962C8B-B14F-4D97-AF65-F5344CB8AC3E}">
        <p14:creationId xmlns:p14="http://schemas.microsoft.com/office/powerpoint/2010/main" val="1767315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668429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A0018D57-7A4B-43A9-98C3-B571561C08A8}" type="slidenum">
              <a:rPr lang="en-US"/>
              <a:pPr>
                <a:defRPr/>
              </a:pPr>
              <a:t>‹#›</a:t>
            </a:fld>
            <a:endParaRPr lang="en-US" dirty="0"/>
          </a:p>
        </p:txBody>
      </p:sp>
    </p:spTree>
    <p:extLst>
      <p:ext uri="{BB962C8B-B14F-4D97-AF65-F5344CB8AC3E}">
        <p14:creationId xmlns:p14="http://schemas.microsoft.com/office/powerpoint/2010/main" val="2285857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5869" y="1081089"/>
            <a:ext cx="1292662" cy="5164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2285" y="1081089"/>
            <a:ext cx="7571316" cy="5164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D469613A-EE79-40C9-90C6-22ABA9BC5231}" type="slidenum">
              <a:rPr lang="en-US"/>
              <a:pPr>
                <a:defRPr/>
              </a:pPr>
              <a:t>‹#›</a:t>
            </a:fld>
            <a:endParaRPr lang="en-US" dirty="0"/>
          </a:p>
        </p:txBody>
      </p:sp>
    </p:spTree>
    <p:extLst>
      <p:ext uri="{BB962C8B-B14F-4D97-AF65-F5344CB8AC3E}">
        <p14:creationId xmlns:p14="http://schemas.microsoft.com/office/powerpoint/2010/main" val="3308910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2285" y="1081089"/>
            <a:ext cx="10365316" cy="5164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a:ln/>
        </p:spPr>
        <p:txBody>
          <a:bodyPr/>
          <a:lstStyle>
            <a:lvl1pPr>
              <a:defRPr/>
            </a:lvl1pPr>
          </a:lstStyle>
          <a:p>
            <a:pPr>
              <a:defRPr/>
            </a:pPr>
            <a:fld id="{F4ECC9BD-88C2-47A8-A1A6-258DF23F8C1E}" type="slidenum">
              <a:rPr lang="en-US"/>
              <a:pPr>
                <a:defRPr/>
              </a:pPr>
              <a:t>‹#›</a:t>
            </a:fld>
            <a:endParaRPr lang="en-US" dirty="0"/>
          </a:p>
        </p:txBody>
      </p:sp>
    </p:spTree>
    <p:extLst>
      <p:ext uri="{BB962C8B-B14F-4D97-AF65-F5344CB8AC3E}">
        <p14:creationId xmlns:p14="http://schemas.microsoft.com/office/powerpoint/2010/main" val="840990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81088"/>
            <a:ext cx="10363200" cy="641350"/>
          </a:xfrm>
        </p:spPr>
        <p:txBody>
          <a:bodyPr/>
          <a:lstStyle/>
          <a:p>
            <a:r>
              <a:rPr lang="en-US"/>
              <a:t>Click to edit Master title style</a:t>
            </a:r>
          </a:p>
        </p:txBody>
      </p:sp>
      <p:sp>
        <p:nvSpPr>
          <p:cNvPr id="3" name="Text Placeholder 2"/>
          <p:cNvSpPr>
            <a:spLocks noGrp="1"/>
          </p:cNvSpPr>
          <p:nvPr>
            <p:ph type="body" sz="half" idx="1"/>
          </p:nvPr>
        </p:nvSpPr>
        <p:spPr>
          <a:xfrm>
            <a:off x="912284" y="1989139"/>
            <a:ext cx="5080000" cy="4256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989139"/>
            <a:ext cx="5080000" cy="4256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28A57F94-EC00-4705-851F-26BDA89318AF}" type="slidenum">
              <a:rPr lang="en-US"/>
              <a:pPr>
                <a:defRPr/>
              </a:pPr>
              <a:t>‹#›</a:t>
            </a:fld>
            <a:endParaRPr lang="en-US" dirty="0"/>
          </a:p>
        </p:txBody>
      </p:sp>
    </p:spTree>
    <p:extLst>
      <p:ext uri="{BB962C8B-B14F-4D97-AF65-F5344CB8AC3E}">
        <p14:creationId xmlns:p14="http://schemas.microsoft.com/office/powerpoint/2010/main" val="525060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60000"/>
                    <a:lumOff val="40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490003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4140764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solidFill>
                  <a:srgbClr val="558ED5"/>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4222680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62967"/>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4262967"/>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573807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688292"/>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711448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092763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1501124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0260888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50F25A-E9B9-FC41-969A-8850797BAE86}"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27D969-03C7-784E-AEC3-C2E8E8FBC1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724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50F25A-E9B9-FC41-969A-8850797BAE86}"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27D969-03C7-784E-AEC3-C2E8E8FBC1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6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0"/>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50F25A-E9B9-FC41-969A-8850797BAE86}"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27D969-03C7-784E-AEC3-C2E8E8FBC1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508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50F25A-E9B9-FC41-969A-8850797BAE86}"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27D969-03C7-784E-AEC3-C2E8E8FBC1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050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8" y="1535117"/>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50F25A-E9B9-FC41-969A-8850797BAE86}" type="datetimeFigureOut">
              <a:rPr lang="en-US" smtClean="0">
                <a:solidFill>
                  <a:prstClr val="black">
                    <a:tint val="75000"/>
                  </a:prstClr>
                </a:solidFill>
              </a:rPr>
              <a:pPr/>
              <a:t>1/22/2020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27D969-03C7-784E-AEC3-C2E8E8FBC1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368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50F25A-E9B9-FC41-969A-8850797BAE86}" type="datetimeFigureOut">
              <a:rPr lang="en-US" smtClean="0">
                <a:solidFill>
                  <a:prstClr val="black">
                    <a:tint val="75000"/>
                  </a:prstClr>
                </a:solidFill>
              </a:rPr>
              <a:pPr/>
              <a:t>1/22/2020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27D969-03C7-784E-AEC3-C2E8E8FBC1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097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0F25A-E9B9-FC41-969A-8850797BAE86}" type="datetimeFigureOut">
              <a:rPr lang="en-US" smtClean="0">
                <a:solidFill>
                  <a:prstClr val="black">
                    <a:tint val="75000"/>
                  </a:prstClr>
                </a:solidFill>
              </a:rPr>
              <a:pPr/>
              <a:t>1/22/2020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27D969-03C7-784E-AEC3-C2E8E8FBC1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37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80"/>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100"/>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950F25A-E9B9-FC41-969A-8850797BAE86}"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27D969-03C7-784E-AEC3-C2E8E8FBC1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211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32"/>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8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950F25A-E9B9-FC41-969A-8850797BAE86}"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27D969-03C7-784E-AEC3-C2E8E8FBC1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116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813359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50F25A-E9B9-FC41-969A-8850797BAE86}"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27D969-03C7-784E-AEC3-C2E8E8FBC1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120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50F25A-E9B9-FC41-969A-8850797BAE86}"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27D969-03C7-784E-AEC3-C2E8E8FBC1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733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0C1DE0-5F7D-412C-B62C-871F4522FDD8}"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F9E8EB-0DDF-4D7C-A745-6B028D7CD0B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2016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32260435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0C1DE0-5F7D-412C-B62C-871F4522FDD8}" type="datetimeFigureOut">
              <a:rPr lang="en-US" smtClean="0">
                <a:solidFill>
                  <a:prstClr val="black">
                    <a:tint val="75000"/>
                  </a:prstClr>
                </a:solidFill>
              </a:rPr>
              <a:pPr/>
              <a:t>1/22/2020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F9E8EB-0DDF-4D7C-A745-6B028D7CD0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358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2525718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2525885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0C1DE0-5F7D-412C-B62C-871F4522FDD8}" type="datetimeFigureOut">
              <a:rPr lang="en-US" smtClean="0">
                <a:solidFill>
                  <a:prstClr val="black">
                    <a:tint val="75000"/>
                  </a:prstClr>
                </a:solidFill>
              </a:rPr>
              <a:pPr/>
              <a:t>1/22/2020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F9E8EB-0DDF-4D7C-A745-6B028D7CD0B1}" type="slidenum">
              <a:rPr lang="en-US" smtClean="0">
                <a:solidFill>
                  <a:prstClr val="black">
                    <a:tint val="75000"/>
                  </a:prstClr>
                </a:solidFill>
              </a:rPr>
              <a:pPr/>
              <a:t>‹#›</a:t>
            </a:fld>
            <a:r>
              <a:rPr lang="en-US">
                <a:solidFill>
                  <a:prstClr val="black">
                    <a:tint val="75000"/>
                  </a:prstClr>
                </a:solidFill>
              </a:rPr>
              <a:t> </a:t>
            </a:r>
            <a:endParaRPr lang="en-US" dirty="0">
              <a:solidFill>
                <a:prstClr val="black">
                  <a:tint val="75000"/>
                </a:prstClr>
              </a:solidFill>
            </a:endParaRPr>
          </a:p>
        </p:txBody>
      </p:sp>
    </p:spTree>
    <p:extLst>
      <p:ext uri="{BB962C8B-B14F-4D97-AF65-F5344CB8AC3E}">
        <p14:creationId xmlns:p14="http://schemas.microsoft.com/office/powerpoint/2010/main" val="2188347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70C1DE0-5F7D-412C-B62C-871F4522FDD8}" type="datetimeFigureOut">
              <a:rPr lang="en-US" smtClean="0">
                <a:solidFill>
                  <a:prstClr val="black">
                    <a:tint val="75000"/>
                  </a:prstClr>
                </a:solidFill>
              </a:rPr>
              <a:pPr/>
              <a:t>1/22/2020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F9E8EB-0DDF-4D7C-A745-6B028D7CD0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067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415993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3146202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0C1DE0-5F7D-412C-B62C-871F4522FDD8}" type="datetimeFigureOut">
              <a:rPr lang="en-US" smtClean="0">
                <a:solidFill>
                  <a:prstClr val="black">
                    <a:tint val="75000"/>
                  </a:prstClr>
                </a:solidFill>
              </a:rPr>
              <a:pPr/>
              <a:t>1/22/2020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F9E8EB-0DDF-4D7C-A745-6B028D7CD0B1}" type="slidenum">
              <a:rPr lang="en-US" smtClean="0">
                <a:solidFill>
                  <a:prstClr val="black">
                    <a:tint val="75000"/>
                  </a:prstClr>
                </a:solidFill>
              </a:rPr>
              <a:pPr/>
              <a:t>‹#›</a:t>
            </a:fld>
            <a:r>
              <a:rPr lang="en-US">
                <a:solidFill>
                  <a:prstClr val="black">
                    <a:tint val="75000"/>
                  </a:prstClr>
                </a:solidFill>
              </a:rPr>
              <a:t> </a:t>
            </a:r>
            <a:endParaRPr lang="en-US" dirty="0">
              <a:solidFill>
                <a:prstClr val="black">
                  <a:tint val="75000"/>
                </a:prstClr>
              </a:solidFill>
            </a:endParaRPr>
          </a:p>
        </p:txBody>
      </p:sp>
    </p:spTree>
    <p:extLst>
      <p:ext uri="{BB962C8B-B14F-4D97-AF65-F5344CB8AC3E}">
        <p14:creationId xmlns:p14="http://schemas.microsoft.com/office/powerpoint/2010/main" val="766623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36823395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18918308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16475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18234757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21795972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652504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27959756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34409628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5088"/>
            <a:ext cx="10972800" cy="696913"/>
          </a:xfrm>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643003" y="2752726"/>
            <a:ext cx="10939397" cy="3419475"/>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0E36E0B5-6C7A-49BE-87B5-27DC98161FB9}" type="slidenum">
              <a:rPr lang="en-US" smtClean="0"/>
              <a:pPr/>
              <a:t>‹#›</a:t>
            </a:fld>
            <a:endParaRPr lang="en-US"/>
          </a:p>
        </p:txBody>
      </p:sp>
      <p:sp>
        <p:nvSpPr>
          <p:cNvPr id="6" name="Content Placeholder 2"/>
          <p:cNvSpPr>
            <a:spLocks noGrp="1"/>
          </p:cNvSpPr>
          <p:nvPr>
            <p:ph idx="11" hasCustomPrompt="1"/>
          </p:nvPr>
        </p:nvSpPr>
        <p:spPr>
          <a:xfrm>
            <a:off x="609600" y="914401"/>
            <a:ext cx="10972800" cy="1676400"/>
          </a:xfrm>
        </p:spPr>
        <p:txBody>
          <a:bodyPr/>
          <a:lstStyle>
            <a:lvl1pPr>
              <a:buNone/>
              <a:defRPr sz="2400" baseline="0">
                <a:solidFill>
                  <a:srgbClr val="4DC5E2"/>
                </a:solidFill>
              </a:defRPr>
            </a:lvl1pPr>
            <a:lvl2pPr>
              <a:defRPr sz="2000"/>
            </a:lvl2pPr>
            <a:lvl3pPr>
              <a:defRPr sz="1800"/>
            </a:lvl3pPr>
            <a:lvl4pPr>
              <a:defRPr sz="1600"/>
            </a:lvl4pPr>
            <a:lvl5pPr>
              <a:defRPr sz="1600"/>
            </a:lvl5pPr>
          </a:lstStyle>
          <a:p>
            <a:pPr lvl="0"/>
            <a:r>
              <a:rPr lang="en-US" dirty="0">
                <a:solidFill>
                  <a:srgbClr val="4DC5E2"/>
                </a:solidFill>
              </a:rPr>
              <a:t>Type lead in…</a:t>
            </a:r>
            <a:endParaRPr lang="en-US" dirty="0"/>
          </a:p>
        </p:txBody>
      </p:sp>
    </p:spTree>
    <p:extLst>
      <p:ext uri="{BB962C8B-B14F-4D97-AF65-F5344CB8AC3E}">
        <p14:creationId xmlns:p14="http://schemas.microsoft.com/office/powerpoint/2010/main" val="37008297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solidFill>
                  <a:srgbClr val="4F81BD">
                    <a:lumMod val="60000"/>
                    <a:lumOff val="40000"/>
                  </a:srgbClr>
                </a:solidFill>
              </a:rPr>
              <a:pPr/>
              <a:t>‹#›</a:t>
            </a:fld>
            <a:endParaRPr lang="en-US">
              <a:solidFill>
                <a:srgbClr val="4F81BD">
                  <a:lumMod val="60000"/>
                  <a:lumOff val="40000"/>
                </a:srgbClr>
              </a:solidFill>
            </a:endParaRPr>
          </a:p>
        </p:txBody>
      </p:sp>
    </p:spTree>
    <p:extLst>
      <p:ext uri="{BB962C8B-B14F-4D97-AF65-F5344CB8AC3E}">
        <p14:creationId xmlns:p14="http://schemas.microsoft.com/office/powerpoint/2010/main" val="2829371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1080131"/>
            <a:ext cx="10645143" cy="601032"/>
          </a:xfrm>
        </p:spPr>
        <p:txBody>
          <a:bodyPr/>
          <a:lstStyle/>
          <a:p>
            <a:r>
              <a:rPr lang="en-US" dirty="0"/>
              <a:t>Click to edit Master title style</a:t>
            </a:r>
          </a:p>
        </p:txBody>
      </p:sp>
      <p:sp>
        <p:nvSpPr>
          <p:cNvPr id="6" name="Content Placeholder 5"/>
          <p:cNvSpPr>
            <a:spLocks noGrp="1"/>
          </p:cNvSpPr>
          <p:nvPr>
            <p:ph sz="quarter" idx="4"/>
          </p:nvPr>
        </p:nvSpPr>
        <p:spPr>
          <a:xfrm>
            <a:off x="6263640" y="1889125"/>
            <a:ext cx="5221291" cy="4300538"/>
          </a:xfrm>
        </p:spPr>
        <p:txBody>
          <a:bodyPr>
            <a:normAutofit/>
          </a:bodyPr>
          <a:lstStyle>
            <a:lvl1pPr marL="0" indent="0">
              <a:buNone/>
              <a:defRPr sz="1800"/>
            </a:lvl1pPr>
          </a:lstStyle>
          <a:p>
            <a:pPr lvl="0"/>
            <a:r>
              <a:rPr lang="en-US" dirty="0"/>
              <a:t>Click to edit Master text styles</a:t>
            </a:r>
          </a:p>
        </p:txBody>
      </p:sp>
      <p:sp>
        <p:nvSpPr>
          <p:cNvPr id="8" name="Footer Placeholder 7"/>
          <p:cNvSpPr>
            <a:spLocks noGrp="1"/>
          </p:cNvSpPr>
          <p:nvPr>
            <p:ph type="ftr" sz="quarter" idx="11"/>
          </p:nvPr>
        </p:nvSpPr>
        <p:spPr>
          <a:xfrm>
            <a:off x="838200" y="6356355"/>
            <a:ext cx="248412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F9E8EB-0DDF-4D7C-A745-6B028D7CD0B1}" type="slidenum">
              <a:rPr lang="en-US" smtClean="0">
                <a:solidFill>
                  <a:prstClr val="black">
                    <a:tint val="75000"/>
                  </a:prstClr>
                </a:solidFill>
              </a:rPr>
              <a:pPr/>
              <a:t>‹#›</a:t>
            </a:fld>
            <a:endParaRPr lang="en-US">
              <a:solidFill>
                <a:prstClr val="black">
                  <a:tint val="75000"/>
                </a:prstClr>
              </a:solidFill>
            </a:endParaRPr>
          </a:p>
        </p:txBody>
      </p:sp>
      <p:sp>
        <p:nvSpPr>
          <p:cNvPr id="11" name="Picture Placeholder 10"/>
          <p:cNvSpPr>
            <a:spLocks noGrp="1"/>
          </p:cNvSpPr>
          <p:nvPr>
            <p:ph type="pic" sz="quarter" idx="13"/>
          </p:nvPr>
        </p:nvSpPr>
        <p:spPr>
          <a:xfrm>
            <a:off x="838200" y="1889125"/>
            <a:ext cx="5082540" cy="4300538"/>
          </a:xfrm>
        </p:spPr>
        <p:txBody>
          <a:bodyPr/>
          <a:lstStyle/>
          <a:p>
            <a:endParaRPr lang="en-US"/>
          </a:p>
        </p:txBody>
      </p:sp>
    </p:spTree>
    <p:extLst>
      <p:ext uri="{BB962C8B-B14F-4D97-AF65-F5344CB8AC3E}">
        <p14:creationId xmlns:p14="http://schemas.microsoft.com/office/powerpoint/2010/main" val="22718249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37265"/>
            <a:ext cx="8884920" cy="807721"/>
          </a:xfrm>
        </p:spPr>
        <p:txBody>
          <a:bodyPr/>
          <a:lstStyle/>
          <a:p>
            <a:r>
              <a:rPr lang="en-US"/>
              <a:t>Click to edit Master title style</a:t>
            </a:r>
          </a:p>
        </p:txBody>
      </p:sp>
      <p:sp>
        <p:nvSpPr>
          <p:cNvPr id="4" name="Footer Placeholder 3"/>
          <p:cNvSpPr>
            <a:spLocks noGrp="1"/>
          </p:cNvSpPr>
          <p:nvPr>
            <p:ph type="ftr" sz="quarter" idx="11"/>
          </p:nvPr>
        </p:nvSpPr>
        <p:spPr>
          <a:xfrm>
            <a:off x="838200" y="6356355"/>
            <a:ext cx="248412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0" y="6364615"/>
            <a:ext cx="711200" cy="365125"/>
          </a:xfrm>
        </p:spPr>
        <p:txBody>
          <a:bodyPr/>
          <a:lstStyle/>
          <a:p>
            <a:fld id="{05F9E8EB-0DDF-4D7C-A745-6B028D7CD0B1}" type="slidenum">
              <a:rPr lang="en-US" smtClean="0">
                <a:solidFill>
                  <a:prstClr val="black">
                    <a:tint val="75000"/>
                  </a:prstClr>
                </a:solidFill>
              </a:rPr>
              <a:pPr/>
              <a:t>‹#›</a:t>
            </a:fld>
            <a:endParaRPr lang="en-US">
              <a:solidFill>
                <a:prstClr val="black">
                  <a:tint val="75000"/>
                </a:prstClr>
              </a:solidFill>
            </a:endParaRPr>
          </a:p>
        </p:txBody>
      </p:sp>
      <p:sp>
        <p:nvSpPr>
          <p:cNvPr id="6" name="Text Placeholder 9"/>
          <p:cNvSpPr>
            <a:spLocks noGrp="1"/>
          </p:cNvSpPr>
          <p:nvPr>
            <p:ph type="body" sz="quarter" idx="14"/>
          </p:nvPr>
        </p:nvSpPr>
        <p:spPr>
          <a:xfrm>
            <a:off x="838200" y="2155824"/>
            <a:ext cx="8884920" cy="3917315"/>
          </a:xfrm>
        </p:spPr>
        <p:txBody>
          <a:bodyPr>
            <a:normAutofit/>
          </a:bodyPr>
          <a:lstStyle>
            <a:lvl1pPr marL="0" indent="0" algn="l" rtl="0">
              <a:buFontTx/>
              <a:buNone/>
              <a:defRPr sz="1800" baseline="0"/>
            </a:lvl1pPr>
            <a:lvl2pPr marL="457177" indent="0" algn="l" rtl="0">
              <a:buFontTx/>
              <a:buNone/>
              <a:defRPr sz="2400"/>
            </a:lvl2pPr>
            <a:lvl3pPr marL="914353" indent="0" algn="l" rtl="0">
              <a:buFontTx/>
              <a:buNone/>
              <a:defRPr sz="2400"/>
            </a:lvl3pPr>
            <a:lvl4pPr marL="1371531" indent="0" algn="l" rtl="0">
              <a:buFontTx/>
              <a:buNone/>
              <a:defRPr sz="2400"/>
            </a:lvl4pPr>
            <a:lvl5pPr marL="1828709" indent="0" algn="l" rtl="0">
              <a:buFontTx/>
              <a:buNone/>
              <a:defRPr sz="2400"/>
            </a:lvl5pPr>
          </a:lstStyle>
          <a:p>
            <a:pPr lvl="0"/>
            <a:r>
              <a:rPr lang="en-US" dirty="0"/>
              <a:t>Click to edit Master text styles</a:t>
            </a:r>
          </a:p>
        </p:txBody>
      </p:sp>
    </p:spTree>
    <p:extLst>
      <p:ext uri="{BB962C8B-B14F-4D97-AF65-F5344CB8AC3E}">
        <p14:creationId xmlns:p14="http://schemas.microsoft.com/office/powerpoint/2010/main" val="2091520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3C130A0-C33A-4914-AA69-2A7D5A606188}" type="datetimeFigureOut">
              <a:rPr lang="en-US" smtClean="0">
                <a:solidFill>
                  <a:prstClr val="black">
                    <a:tint val="75000"/>
                  </a:prstClr>
                </a:solidFill>
              </a:rPr>
              <a:pPr>
                <a:defRPr/>
              </a:pPr>
              <a:t>1/22/2020</a:t>
            </a:fld>
            <a:endParaRPr lang="en-US">
              <a:solidFill>
                <a:prstClr val="black">
                  <a:tint val="75000"/>
                </a:prstClr>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75" r="20492"/>
          <a:stretch/>
        </p:blipFill>
        <p:spPr>
          <a:xfrm>
            <a:off x="10800389" y="20785"/>
            <a:ext cx="1256145" cy="977900"/>
          </a:xfrm>
          <a:prstGeom prst="rect">
            <a:avLst/>
          </a:prstGeom>
          <a:noFill/>
          <a:ln>
            <a:noFill/>
          </a:ln>
        </p:spPr>
      </p:pic>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C021B37-211E-43F9-B572-875673115ECD}" type="slidenum">
              <a:rPr lang="en-US" smtClean="0">
                <a:solidFill>
                  <a:prstClr val="black">
                    <a:tint val="75000"/>
                  </a:prstClr>
                </a:solidFill>
              </a:rPr>
              <a:pPr>
                <a:defRPr/>
              </a:pPr>
              <a:t>‹#›</a:t>
            </a:fld>
            <a:endParaRPr lang="en-US">
              <a:solidFill>
                <a:prstClr val="black">
                  <a:tint val="75000"/>
                </a:prstClr>
              </a:solidFill>
            </a:endParaRPr>
          </a:p>
        </p:txBody>
      </p:sp>
      <p:cxnSp>
        <p:nvCxnSpPr>
          <p:cNvPr id="8" name="Straight Connector 7"/>
          <p:cNvCxnSpPr/>
          <p:nvPr userDrawn="1"/>
        </p:nvCxnSpPr>
        <p:spPr>
          <a:xfrm flipV="1">
            <a:off x="110067" y="1036138"/>
            <a:ext cx="12056533" cy="46181"/>
          </a:xfrm>
          <a:prstGeom prst="line">
            <a:avLst/>
          </a:prstGeom>
          <a:ln cap="sq">
            <a:solidFill>
              <a:schemeClr val="accent3">
                <a:alpha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43104" y="6257651"/>
            <a:ext cx="12056533" cy="46181"/>
          </a:xfrm>
          <a:prstGeom prst="line">
            <a:avLst/>
          </a:prstGeom>
          <a:ln cap="sq">
            <a:solidFill>
              <a:schemeClr val="accent3">
                <a:alpha val="9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465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3.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3.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2.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image" Target="../media/image5.png"/><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image" Target="../media/image4.png"/><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
        <p:nvSpPr>
          <p:cNvPr id="5" name="Rectangle 4"/>
          <p:cNvSpPr/>
          <p:nvPr userDrawn="1"/>
        </p:nvSpPr>
        <p:spPr>
          <a:xfrm>
            <a:off x="527381" y="6021288"/>
            <a:ext cx="2016224" cy="7200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619760848"/>
      </p:ext>
    </p:extLst>
  </p:cSld>
  <p:clrMap bg1="lt1" tx1="dk1" bg2="lt2" tx2="dk2" accent1="accent1" accent2="accent2" accent3="accent3" accent4="accent4" accent5="accent5" accent6="accent6" hlink="hlink" folHlink="folHlink"/>
  <p:sldLayoutIdLst>
    <p:sldLayoutId id="2147485355" r:id="rId1"/>
    <p:sldLayoutId id="2147485356" r:id="rId2"/>
    <p:sldLayoutId id="2147485357" r:id="rId3"/>
    <p:sldLayoutId id="2147485358" r:id="rId4"/>
    <p:sldLayoutId id="2147485359" r:id="rId5"/>
    <p:sldLayoutId id="2147485360" r:id="rId6"/>
    <p:sldLayoutId id="2147485361" r:id="rId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3155050988"/>
      </p:ext>
    </p:extLst>
  </p:cSld>
  <p:clrMap bg1="lt1" tx1="dk1" bg2="lt2" tx2="dk2" accent1="accent1" accent2="accent2" accent3="accent3" accent4="accent4" accent5="accent5" accent6="accent6" hlink="hlink" folHlink="folHlink"/>
  <p:sldLayoutIdLst>
    <p:sldLayoutId id="2147485365" r:id="rId1"/>
    <p:sldLayoutId id="2147485366" r:id="rId2"/>
    <p:sldLayoutId id="2147485367" r:id="rId3"/>
    <p:sldLayoutId id="2147485368" r:id="rId4"/>
    <p:sldLayoutId id="2147485369" r:id="rId5"/>
    <p:sldLayoutId id="2147485370" r:id="rId6"/>
    <p:sldLayoutId id="2147485371" r:id="rId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3"/>
          <p:cNvSpPr>
            <a:spLocks noChangeShapeType="1"/>
          </p:cNvSpPr>
          <p:nvPr/>
        </p:nvSpPr>
        <p:spPr bwMode="auto">
          <a:xfrm flipH="1">
            <a:off x="527051" y="6524625"/>
            <a:ext cx="11040533"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sz="2000">
              <a:solidFill>
                <a:srgbClr val="5C5C5C"/>
              </a:solidFill>
            </a:endParaRPr>
          </a:p>
        </p:txBody>
      </p:sp>
      <p:sp>
        <p:nvSpPr>
          <p:cNvPr id="2052" name="Rectangle 4"/>
          <p:cNvSpPr>
            <a:spLocks noGrp="1" noChangeArrowheads="1"/>
          </p:cNvSpPr>
          <p:nvPr>
            <p:ph type="title"/>
          </p:nvPr>
        </p:nvSpPr>
        <p:spPr bwMode="auto">
          <a:xfrm>
            <a:off x="914400" y="1081088"/>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p>
        </p:txBody>
      </p:sp>
      <p:sp>
        <p:nvSpPr>
          <p:cNvPr id="6149" name="Rectangle 5"/>
          <p:cNvSpPr>
            <a:spLocks noGrp="1" noChangeArrowheads="1"/>
          </p:cNvSpPr>
          <p:nvPr>
            <p:ph type="sldNum" sz="quarter" idx="4"/>
          </p:nvPr>
        </p:nvSpPr>
        <p:spPr bwMode="auto">
          <a:xfrm>
            <a:off x="11490408" y="6384926"/>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charset="0"/>
                <a:cs typeface="Times New Roman" pitchFamily="18" charset="0"/>
              </a:defRPr>
            </a:lvl1pPr>
          </a:lstStyle>
          <a:p>
            <a:pPr>
              <a:defRPr/>
            </a:pPr>
            <a:fld id="{925B4563-5E5F-474F-8463-F0A8EC420844}" type="slidenum">
              <a:rPr lang="en-US"/>
              <a:pPr>
                <a:defRPr/>
              </a:pPr>
              <a:t>‹#›</a:t>
            </a:fld>
            <a:endParaRPr lang="en-US"/>
          </a:p>
        </p:txBody>
      </p:sp>
      <p:sp>
        <p:nvSpPr>
          <p:cNvPr id="2054" name="Rectangle 6"/>
          <p:cNvSpPr>
            <a:spLocks noGrp="1" noChangeArrowheads="1"/>
          </p:cNvSpPr>
          <p:nvPr>
            <p:ph type="body" idx="1"/>
          </p:nvPr>
        </p:nvSpPr>
        <p:spPr bwMode="auto">
          <a:xfrm>
            <a:off x="912284" y="1989139"/>
            <a:ext cx="103632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5" name="Line 7"/>
          <p:cNvSpPr>
            <a:spLocks noChangeShapeType="1"/>
          </p:cNvSpPr>
          <p:nvPr/>
        </p:nvSpPr>
        <p:spPr bwMode="auto">
          <a:xfrm flipH="1" flipV="1">
            <a:off x="203200" y="762000"/>
            <a:ext cx="117856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sz="2000">
              <a:solidFill>
                <a:srgbClr val="5C5C5C"/>
              </a:solidFill>
            </a:endParaRPr>
          </a:p>
        </p:txBody>
      </p:sp>
      <p:pic>
        <p:nvPicPr>
          <p:cNvPr id="2056"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03984" y="188914"/>
            <a:ext cx="103293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263410"/>
      </p:ext>
    </p:extLst>
  </p:cSld>
  <p:clrMap bg1="lt1" tx1="dk1" bg2="lt2" tx2="dk2" accent1="accent1" accent2="accent2" accent3="accent3" accent4="accent4" accent5="accent5" accent6="accent6" hlink="hlink" folHlink="folHlink"/>
  <p:sldLayoutIdLst>
    <p:sldLayoutId id="2147485406" r:id="rId1"/>
    <p:sldLayoutId id="2147485407" r:id="rId2"/>
    <p:sldLayoutId id="2147485408" r:id="rId3"/>
    <p:sldLayoutId id="2147485409" r:id="rId4"/>
    <p:sldLayoutId id="2147485410" r:id="rId5"/>
    <p:sldLayoutId id="2147485411" r:id="rId6"/>
    <p:sldLayoutId id="2147485412" r:id="rId7"/>
    <p:sldLayoutId id="2147485413" r:id="rId8"/>
    <p:sldLayoutId id="2147485414" r:id="rId9"/>
    <p:sldLayoutId id="2147485415" r:id="rId10"/>
    <p:sldLayoutId id="2147485416" r:id="rId11"/>
    <p:sldLayoutId id="2147485417" r:id="rId12"/>
    <p:sldLayoutId id="2147485418" r:id="rId13"/>
  </p:sldLayoutIdLst>
  <p:transition/>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fontAlgn="base">
        <a:spcBef>
          <a:spcPct val="0"/>
        </a:spcBef>
        <a:spcAft>
          <a:spcPct val="0"/>
        </a:spcAft>
        <a:defRPr sz="3600" b="1">
          <a:solidFill>
            <a:srgbClr val="1B5BA2"/>
          </a:solidFill>
          <a:latin typeface="Verdana" pitchFamily="34" charset="0"/>
          <a:cs typeface="Arial" pitchFamily="34" charset="0"/>
        </a:defRPr>
      </a:lvl6pPr>
      <a:lvl7pPr marL="914400" algn="ctr" rtl="0" fontAlgn="base">
        <a:spcBef>
          <a:spcPct val="0"/>
        </a:spcBef>
        <a:spcAft>
          <a:spcPct val="0"/>
        </a:spcAft>
        <a:defRPr sz="3600" b="1">
          <a:solidFill>
            <a:srgbClr val="1B5BA2"/>
          </a:solidFill>
          <a:latin typeface="Verdana" pitchFamily="34" charset="0"/>
          <a:cs typeface="Arial" pitchFamily="34" charset="0"/>
        </a:defRPr>
      </a:lvl7pPr>
      <a:lvl8pPr marL="1371600" algn="ctr" rtl="0" fontAlgn="base">
        <a:spcBef>
          <a:spcPct val="0"/>
        </a:spcBef>
        <a:spcAft>
          <a:spcPct val="0"/>
        </a:spcAft>
        <a:defRPr sz="3600" b="1">
          <a:solidFill>
            <a:srgbClr val="1B5BA2"/>
          </a:solidFill>
          <a:latin typeface="Verdana" pitchFamily="34" charset="0"/>
          <a:cs typeface="Arial" pitchFamily="34" charset="0"/>
        </a:defRPr>
      </a:lvl8pPr>
      <a:lvl9pPr marL="1828800" algn="ctr" rtl="0" fontAlgn="base">
        <a:spcBef>
          <a:spcPct val="0"/>
        </a:spcBef>
        <a:spcAft>
          <a:spcPct val="0"/>
        </a:spcAft>
        <a:defRPr sz="3600" b="1">
          <a:solidFill>
            <a:srgbClr val="1B5BA2"/>
          </a:solidFill>
          <a:latin typeface="Verdana" pitchFamily="34" charset="0"/>
          <a:cs typeface="Arial" pitchFamily="34" charset="0"/>
        </a:defRPr>
      </a:lvl9pPr>
    </p:titleStyle>
    <p:bodyStyle>
      <a:lvl1pPr marL="342900" indent="-342900" algn="l" rtl="0" eaLnBrk="0" fontAlgn="base" hangingPunct="0">
        <a:lnSpc>
          <a:spcPct val="105000"/>
        </a:lnSpc>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lnSpc>
          <a:spcPct val="105000"/>
        </a:lnSpc>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3000" indent="-228600" algn="l" rtl="0" eaLnBrk="0" fontAlgn="base" hangingPunct="0">
        <a:lnSpc>
          <a:spcPct val="105000"/>
        </a:lnSpc>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6002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4pPr>
      <a:lvl5pPr marL="20574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5pPr>
      <a:lvl6pPr marL="25146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6pPr>
      <a:lvl7pPr marL="29718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7pPr>
      <a:lvl8pPr marL="34290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8pPr>
      <a:lvl9pPr marL="38862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2"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3"/>
          <p:cNvSpPr>
            <a:spLocks noChangeShapeType="1"/>
          </p:cNvSpPr>
          <p:nvPr/>
        </p:nvSpPr>
        <p:spPr bwMode="auto">
          <a:xfrm flipH="1">
            <a:off x="527051" y="6524625"/>
            <a:ext cx="11040533"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lIns="91417" tIns="45709" rIns="91417" bIns="45709"/>
          <a:lstStyle/>
          <a:p>
            <a:endParaRPr lang="en-US" sz="2000">
              <a:solidFill>
                <a:srgbClr val="5C5C5C"/>
              </a:solidFill>
            </a:endParaRPr>
          </a:p>
        </p:txBody>
      </p:sp>
      <p:sp>
        <p:nvSpPr>
          <p:cNvPr id="2052" name="Rectangle 4"/>
          <p:cNvSpPr>
            <a:spLocks noGrp="1" noChangeArrowheads="1"/>
          </p:cNvSpPr>
          <p:nvPr>
            <p:ph type="title"/>
          </p:nvPr>
        </p:nvSpPr>
        <p:spPr bwMode="auto">
          <a:xfrm>
            <a:off x="914400" y="1078609"/>
            <a:ext cx="10363200" cy="6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7" tIns="45709" rIns="91417" bIns="45709" numCol="1" anchor="ctr" anchorCtr="0" compatLnSpc="1">
            <a:prstTxWarp prst="textNoShape">
              <a:avLst/>
            </a:prstTxWarp>
            <a:spAutoFit/>
          </a:bodyPr>
          <a:lstStyle/>
          <a:p>
            <a:pPr lvl="0"/>
            <a:r>
              <a:rPr lang="en-US"/>
              <a:t>Click to edit Master title style</a:t>
            </a:r>
          </a:p>
        </p:txBody>
      </p:sp>
      <p:sp>
        <p:nvSpPr>
          <p:cNvPr id="6149" name="Rectangle 5"/>
          <p:cNvSpPr>
            <a:spLocks noGrp="1" noChangeArrowheads="1"/>
          </p:cNvSpPr>
          <p:nvPr>
            <p:ph type="sldNum" sz="quarter" idx="4"/>
          </p:nvPr>
        </p:nvSpPr>
        <p:spPr bwMode="auto">
          <a:xfrm>
            <a:off x="11490454" y="6384926"/>
            <a:ext cx="341714" cy="246199"/>
          </a:xfrm>
          <a:prstGeom prst="rect">
            <a:avLst/>
          </a:prstGeom>
          <a:solidFill>
            <a:schemeClr val="bg1"/>
          </a:solidFill>
          <a:ln w="9525">
            <a:noFill/>
            <a:miter lim="800000"/>
            <a:headEnd/>
            <a:tailEnd/>
          </a:ln>
          <a:effectLst/>
        </p:spPr>
        <p:txBody>
          <a:bodyPr vert="horz" wrap="none" lIns="91417" tIns="45709" rIns="91417" bIns="45709" numCol="1" anchor="t" anchorCtr="0" compatLnSpc="1">
            <a:prstTxWarp prst="textNoShape">
              <a:avLst/>
            </a:prstTxWarp>
            <a:spAutoFit/>
          </a:bodyPr>
          <a:lstStyle>
            <a:lvl1pPr algn="r">
              <a:defRPr sz="1000">
                <a:solidFill>
                  <a:srgbClr val="0E438A"/>
                </a:solidFill>
                <a:latin typeface="Zurich BT" charset="0"/>
                <a:cs typeface="Times New Roman" pitchFamily="18" charset="0"/>
              </a:defRPr>
            </a:lvl1pPr>
          </a:lstStyle>
          <a:p>
            <a:pPr>
              <a:defRPr/>
            </a:pPr>
            <a:fld id="{20C77B69-FA4D-4349-BD7C-A8276A98DA6F}" type="slidenum">
              <a:rPr lang="en-US"/>
              <a:pPr>
                <a:defRPr/>
              </a:pPr>
              <a:t>‹#›</a:t>
            </a:fld>
            <a:endParaRPr lang="en-US"/>
          </a:p>
        </p:txBody>
      </p:sp>
      <p:sp>
        <p:nvSpPr>
          <p:cNvPr id="2054" name="Rectangle 6"/>
          <p:cNvSpPr>
            <a:spLocks noGrp="1" noChangeArrowheads="1"/>
          </p:cNvSpPr>
          <p:nvPr>
            <p:ph type="body" idx="1"/>
          </p:nvPr>
        </p:nvSpPr>
        <p:spPr bwMode="auto">
          <a:xfrm>
            <a:off x="912284" y="1989139"/>
            <a:ext cx="103632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7" tIns="45709" rIns="91417"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5" name="Line 7"/>
          <p:cNvSpPr>
            <a:spLocks noChangeShapeType="1"/>
          </p:cNvSpPr>
          <p:nvPr/>
        </p:nvSpPr>
        <p:spPr bwMode="auto">
          <a:xfrm flipH="1" flipV="1">
            <a:off x="203200" y="762000"/>
            <a:ext cx="117856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lIns="91417" tIns="45709" rIns="91417" bIns="45709"/>
          <a:lstStyle/>
          <a:p>
            <a:endParaRPr lang="en-US" sz="2000">
              <a:solidFill>
                <a:srgbClr val="5C5C5C"/>
              </a:solidFill>
            </a:endParaRPr>
          </a:p>
        </p:txBody>
      </p:sp>
      <p:pic>
        <p:nvPicPr>
          <p:cNvPr id="2056"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087892" y="34220"/>
            <a:ext cx="103293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049463"/>
      </p:ext>
    </p:extLst>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38" r:id="rId4"/>
    <p:sldLayoutId id="2147485439" r:id="rId5"/>
    <p:sldLayoutId id="2147485440" r:id="rId6"/>
    <p:sldLayoutId id="2147485441" r:id="rId7"/>
    <p:sldLayoutId id="2147485442" r:id="rId8"/>
    <p:sldLayoutId id="2147485443" r:id="rId9"/>
    <p:sldLayoutId id="2147485444" r:id="rId10"/>
    <p:sldLayoutId id="2147485445" r:id="rId11"/>
    <p:sldLayoutId id="2147485446" r:id="rId12"/>
    <p:sldLayoutId id="2147485447"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086" algn="ctr" rtl="0" fontAlgn="base">
        <a:spcBef>
          <a:spcPct val="0"/>
        </a:spcBef>
        <a:spcAft>
          <a:spcPct val="0"/>
        </a:spcAft>
        <a:defRPr sz="3600" b="1">
          <a:solidFill>
            <a:srgbClr val="1B5BA2"/>
          </a:solidFill>
          <a:latin typeface="Verdana" pitchFamily="34" charset="0"/>
          <a:cs typeface="Arial" pitchFamily="34" charset="0"/>
        </a:defRPr>
      </a:lvl6pPr>
      <a:lvl7pPr marL="914172" algn="ctr" rtl="0" fontAlgn="base">
        <a:spcBef>
          <a:spcPct val="0"/>
        </a:spcBef>
        <a:spcAft>
          <a:spcPct val="0"/>
        </a:spcAft>
        <a:defRPr sz="3600" b="1">
          <a:solidFill>
            <a:srgbClr val="1B5BA2"/>
          </a:solidFill>
          <a:latin typeface="Verdana" pitchFamily="34" charset="0"/>
          <a:cs typeface="Arial" pitchFamily="34" charset="0"/>
        </a:defRPr>
      </a:lvl7pPr>
      <a:lvl8pPr marL="1371258" algn="ctr" rtl="0" fontAlgn="base">
        <a:spcBef>
          <a:spcPct val="0"/>
        </a:spcBef>
        <a:spcAft>
          <a:spcPct val="0"/>
        </a:spcAft>
        <a:defRPr sz="3600" b="1">
          <a:solidFill>
            <a:srgbClr val="1B5BA2"/>
          </a:solidFill>
          <a:latin typeface="Verdana" pitchFamily="34" charset="0"/>
          <a:cs typeface="Arial" pitchFamily="34" charset="0"/>
        </a:defRPr>
      </a:lvl8pPr>
      <a:lvl9pPr marL="1828344" algn="ctr" rtl="0" fontAlgn="base">
        <a:spcBef>
          <a:spcPct val="0"/>
        </a:spcBef>
        <a:spcAft>
          <a:spcPct val="0"/>
        </a:spcAft>
        <a:defRPr sz="3600" b="1">
          <a:solidFill>
            <a:srgbClr val="1B5BA2"/>
          </a:solidFill>
          <a:latin typeface="Verdana" pitchFamily="34" charset="0"/>
          <a:cs typeface="Arial" pitchFamily="34" charset="0"/>
        </a:defRPr>
      </a:lvl9pPr>
    </p:titleStyle>
    <p:bodyStyle>
      <a:lvl1pPr marL="342815" indent="-342815" algn="l" rtl="0" eaLnBrk="0" fontAlgn="base" hangingPunct="0">
        <a:lnSpc>
          <a:spcPct val="105000"/>
        </a:lnSpc>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765" indent="-285679" algn="l" rtl="0" eaLnBrk="0" fontAlgn="base" hangingPunct="0">
        <a:lnSpc>
          <a:spcPct val="105000"/>
        </a:lnSpc>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2715" indent="-228543" algn="l" rtl="0" eaLnBrk="0" fontAlgn="base" hangingPunct="0">
        <a:lnSpc>
          <a:spcPct val="105000"/>
        </a:lnSpc>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599801" indent="-228543"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4pPr>
      <a:lvl5pPr marL="2056887" indent="-228543"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5pPr>
      <a:lvl6pPr marL="2513973" indent="-228543"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6pPr>
      <a:lvl7pPr marL="2971059" indent="-228543"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7pPr>
      <a:lvl8pPr marL="3428145" indent="-228543"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8pPr>
      <a:lvl9pPr marL="3885231" indent="-228543"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8" algn="l" defTabSz="914172" rtl="0" eaLnBrk="1" latinLnBrk="0" hangingPunct="1">
        <a:defRPr sz="1800" kern="1200">
          <a:solidFill>
            <a:schemeClr val="tx1"/>
          </a:solidFill>
          <a:latin typeface="+mn-lt"/>
          <a:ea typeface="+mn-ea"/>
          <a:cs typeface="+mn-cs"/>
        </a:defRPr>
      </a:lvl4pPr>
      <a:lvl5pPr marL="1828344" algn="l" defTabSz="914172" rtl="0" eaLnBrk="1" latinLnBrk="0" hangingPunct="1">
        <a:defRPr sz="1800" kern="1200">
          <a:solidFill>
            <a:schemeClr val="tx1"/>
          </a:solidFill>
          <a:latin typeface="+mn-lt"/>
          <a:ea typeface="+mn-ea"/>
          <a:cs typeface="+mn-cs"/>
        </a:defRPr>
      </a:lvl5pPr>
      <a:lvl6pPr marL="2285430" algn="l" defTabSz="914172" rtl="0" eaLnBrk="1" latinLnBrk="0" hangingPunct="1">
        <a:defRPr sz="1800" kern="1200">
          <a:solidFill>
            <a:schemeClr val="tx1"/>
          </a:solidFill>
          <a:latin typeface="+mn-lt"/>
          <a:ea typeface="+mn-ea"/>
          <a:cs typeface="+mn-cs"/>
        </a:defRPr>
      </a:lvl6pPr>
      <a:lvl7pPr marL="2742516" algn="l" defTabSz="914172" rtl="0" eaLnBrk="1" latinLnBrk="0" hangingPunct="1">
        <a:defRPr sz="1800" kern="1200">
          <a:solidFill>
            <a:schemeClr val="tx1"/>
          </a:solidFill>
          <a:latin typeface="+mn-lt"/>
          <a:ea typeface="+mn-ea"/>
          <a:cs typeface="+mn-cs"/>
        </a:defRPr>
      </a:lvl7pPr>
      <a:lvl8pPr marL="3199602" algn="l" defTabSz="914172" rtl="0" eaLnBrk="1" latinLnBrk="0" hangingPunct="1">
        <a:defRPr sz="1800" kern="1200">
          <a:solidFill>
            <a:schemeClr val="tx1"/>
          </a:solidFill>
          <a:latin typeface="+mn-lt"/>
          <a:ea typeface="+mn-ea"/>
          <a:cs typeface="+mn-cs"/>
        </a:defRPr>
      </a:lvl8pPr>
      <a:lvl9pPr marL="3656688" algn="l" defTabSz="9141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Watermark"/>
          <p:cNvPicPr>
            <a:picLocks noChangeAspect="1" noChangeArrowheads="1"/>
          </p:cNvPicPr>
          <p:nvPr/>
        </p:nvPicPr>
        <p:blipFill>
          <a:blip r:embed="rId15">
            <a:extLst>
              <a:ext uri="{28A0092B-C50C-407E-A947-70E740481C1C}">
                <a14:useLocalDpi xmlns:a14="http://schemas.microsoft.com/office/drawing/2010/main" val="0"/>
              </a:ext>
            </a:extLst>
          </a:blip>
          <a:srcRect l="6723" b="12773"/>
          <a:stretch>
            <a:fillRect/>
          </a:stretch>
        </p:blipFill>
        <p:spPr bwMode="auto">
          <a:xfrm>
            <a:off x="1" y="809626"/>
            <a:ext cx="86233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3"/>
          <p:cNvSpPr>
            <a:spLocks noChangeShapeType="1"/>
          </p:cNvSpPr>
          <p:nvPr/>
        </p:nvSpPr>
        <p:spPr bwMode="auto">
          <a:xfrm flipH="1">
            <a:off x="527051" y="6524625"/>
            <a:ext cx="11040533"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sz="2000">
              <a:solidFill>
                <a:srgbClr val="5C5C5C"/>
              </a:solidFill>
              <a:cs typeface="Arial" pitchFamily="34" charset="0"/>
            </a:endParaRPr>
          </a:p>
        </p:txBody>
      </p:sp>
      <p:sp>
        <p:nvSpPr>
          <p:cNvPr id="1028" name="Rectangle 4"/>
          <p:cNvSpPr>
            <a:spLocks noGrp="1" noChangeArrowheads="1"/>
          </p:cNvSpPr>
          <p:nvPr>
            <p:ph type="title"/>
          </p:nvPr>
        </p:nvSpPr>
        <p:spPr bwMode="auto">
          <a:xfrm>
            <a:off x="914400" y="1081088"/>
            <a:ext cx="1036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6149" name="Rectangle 5"/>
          <p:cNvSpPr>
            <a:spLocks noGrp="1" noChangeArrowheads="1"/>
          </p:cNvSpPr>
          <p:nvPr>
            <p:ph type="sldNum" sz="quarter" idx="4"/>
          </p:nvPr>
        </p:nvSpPr>
        <p:spPr bwMode="auto">
          <a:xfrm>
            <a:off x="11490408" y="6384926"/>
            <a:ext cx="341760" cy="246221"/>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pPr>
              <a:defRPr/>
            </a:pPr>
            <a:fld id="{3D3E6AFF-BA00-4893-9F95-61A1336F0306}" type="slidenum">
              <a:rPr lang="en-US"/>
              <a:pPr>
                <a:defRPr/>
              </a:pPr>
              <a:t>‹#›</a:t>
            </a:fld>
            <a:endParaRPr lang="en-US" dirty="0"/>
          </a:p>
        </p:txBody>
      </p:sp>
      <p:sp>
        <p:nvSpPr>
          <p:cNvPr id="1030" name="Rectangle 6"/>
          <p:cNvSpPr>
            <a:spLocks noGrp="1" noChangeArrowheads="1"/>
          </p:cNvSpPr>
          <p:nvPr>
            <p:ph type="body" idx="1"/>
          </p:nvPr>
        </p:nvSpPr>
        <p:spPr bwMode="auto">
          <a:xfrm>
            <a:off x="912284" y="1989139"/>
            <a:ext cx="103632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Line 7"/>
          <p:cNvSpPr>
            <a:spLocks noChangeShapeType="1"/>
          </p:cNvSpPr>
          <p:nvPr/>
        </p:nvSpPr>
        <p:spPr bwMode="auto">
          <a:xfrm flipH="1" flipV="1">
            <a:off x="203201" y="762001"/>
            <a:ext cx="10655300" cy="23813"/>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sz="2000">
              <a:solidFill>
                <a:srgbClr val="5C5C5C"/>
              </a:solidFill>
              <a:cs typeface="Arial" pitchFamily="34" charset="0"/>
            </a:endParaRPr>
          </a:p>
        </p:txBody>
      </p:sp>
      <p:pic>
        <p:nvPicPr>
          <p:cNvPr id="1032"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063818" y="61914"/>
            <a:ext cx="103293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327881"/>
      </p:ext>
    </p:extLst>
  </p:cSld>
  <p:clrMap bg1="lt1" tx1="dk1" bg2="lt2" tx2="dk2" accent1="accent1" accent2="accent2" accent3="accent3" accent4="accent4" accent5="accent5" accent6="accent6" hlink="hlink" folHlink="folHlink"/>
  <p:sldLayoutIdLst>
    <p:sldLayoutId id="2147485449" r:id="rId1"/>
    <p:sldLayoutId id="2147485450" r:id="rId2"/>
    <p:sldLayoutId id="2147485451" r:id="rId3"/>
    <p:sldLayoutId id="2147485452" r:id="rId4"/>
    <p:sldLayoutId id="2147485453" r:id="rId5"/>
    <p:sldLayoutId id="2147485454" r:id="rId6"/>
    <p:sldLayoutId id="2147485455" r:id="rId7"/>
    <p:sldLayoutId id="2147485456" r:id="rId8"/>
    <p:sldLayoutId id="2147485457" r:id="rId9"/>
    <p:sldLayoutId id="2147485458" r:id="rId10"/>
    <p:sldLayoutId id="2147485459" r:id="rId11"/>
    <p:sldLayoutId id="2147485460" r:id="rId12"/>
    <p:sldLayoutId id="2147485461"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fontAlgn="base">
        <a:spcBef>
          <a:spcPct val="0"/>
        </a:spcBef>
        <a:spcAft>
          <a:spcPct val="0"/>
        </a:spcAft>
        <a:defRPr sz="3600" b="1">
          <a:solidFill>
            <a:srgbClr val="1B5BA2"/>
          </a:solidFill>
          <a:latin typeface="Verdana" pitchFamily="34" charset="0"/>
          <a:cs typeface="Arial" pitchFamily="34" charset="0"/>
        </a:defRPr>
      </a:lvl6pPr>
      <a:lvl7pPr marL="914400" algn="ctr" rtl="0" fontAlgn="base">
        <a:spcBef>
          <a:spcPct val="0"/>
        </a:spcBef>
        <a:spcAft>
          <a:spcPct val="0"/>
        </a:spcAft>
        <a:defRPr sz="3600" b="1">
          <a:solidFill>
            <a:srgbClr val="1B5BA2"/>
          </a:solidFill>
          <a:latin typeface="Verdana" pitchFamily="34" charset="0"/>
          <a:cs typeface="Arial" pitchFamily="34" charset="0"/>
        </a:defRPr>
      </a:lvl7pPr>
      <a:lvl8pPr marL="1371600" algn="ctr" rtl="0" fontAlgn="base">
        <a:spcBef>
          <a:spcPct val="0"/>
        </a:spcBef>
        <a:spcAft>
          <a:spcPct val="0"/>
        </a:spcAft>
        <a:defRPr sz="3600" b="1">
          <a:solidFill>
            <a:srgbClr val="1B5BA2"/>
          </a:solidFill>
          <a:latin typeface="Verdana" pitchFamily="34" charset="0"/>
          <a:cs typeface="Arial" pitchFamily="34" charset="0"/>
        </a:defRPr>
      </a:lvl8pPr>
      <a:lvl9pPr marL="1828800" algn="ctr" rtl="0" fontAlgn="base">
        <a:spcBef>
          <a:spcPct val="0"/>
        </a:spcBef>
        <a:spcAft>
          <a:spcPct val="0"/>
        </a:spcAft>
        <a:defRPr sz="3600" b="1">
          <a:solidFill>
            <a:srgbClr val="1B5BA2"/>
          </a:solidFill>
          <a:latin typeface="Verdana" pitchFamily="34" charset="0"/>
          <a:cs typeface="Arial" pitchFamily="34" charset="0"/>
        </a:defRPr>
      </a:lvl9pPr>
    </p:titleStyle>
    <p:bodyStyle>
      <a:lvl1pPr marL="342900" indent="-342900" algn="l" rtl="0" eaLnBrk="0" fontAlgn="base" hangingPunct="0">
        <a:lnSpc>
          <a:spcPct val="105000"/>
        </a:lnSpc>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lnSpc>
          <a:spcPct val="105000"/>
        </a:lnSpc>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3000" indent="-228600" algn="l" rtl="0" eaLnBrk="0" fontAlgn="base" hangingPunct="0">
        <a:lnSpc>
          <a:spcPct val="105000"/>
        </a:lnSpc>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6002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4pPr>
      <a:lvl5pPr marL="2057400" indent="-228600" algn="l" rtl="0" eaLnBrk="0" fontAlgn="base" hangingPunct="0">
        <a:lnSpc>
          <a:spcPct val="105000"/>
        </a:lnSpc>
        <a:spcBef>
          <a:spcPct val="20000"/>
        </a:spcBef>
        <a:spcAft>
          <a:spcPct val="0"/>
        </a:spcAft>
        <a:buFont typeface="Verdana" pitchFamily="34" charset="0"/>
        <a:buChar char="–"/>
        <a:defRPr sz="2000">
          <a:solidFill>
            <a:srgbClr val="5C5C5C"/>
          </a:solidFill>
          <a:latin typeface="+mn-lt"/>
          <a:cs typeface="+mn-cs"/>
        </a:defRPr>
      </a:lvl5pPr>
      <a:lvl6pPr marL="25146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6pPr>
      <a:lvl7pPr marL="29718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7pPr>
      <a:lvl8pPr marL="34290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8pPr>
      <a:lvl9pPr marL="3886200" indent="-228600" algn="l" rtl="0" fontAlgn="base">
        <a:lnSpc>
          <a:spcPct val="105000"/>
        </a:lnSpc>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968503"/>
            <a:ext cx="10972800" cy="3831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673600" y="6176440"/>
            <a:ext cx="2844800" cy="365125"/>
          </a:xfrm>
          <a:prstGeom prst="rect">
            <a:avLst/>
          </a:prstGeom>
        </p:spPr>
        <p:txBody>
          <a:bodyPr vert="horz" lIns="91440" tIns="45720" rIns="91440" bIns="45720" rtlCol="0" anchor="ctr"/>
          <a:lstStyle>
            <a:lvl1pPr algn="ctr">
              <a:defRPr sz="675">
                <a:solidFill>
                  <a:schemeClr val="accent1">
                    <a:lumMod val="60000"/>
                    <a:lumOff val="40000"/>
                  </a:schemeClr>
                </a:solidFill>
              </a:defRPr>
            </a:lvl1pPr>
          </a:lstStyle>
          <a:p>
            <a:pPr defTabSz="257175"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257175"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spTree>
    <p:extLst>
      <p:ext uri="{BB962C8B-B14F-4D97-AF65-F5344CB8AC3E}">
        <p14:creationId xmlns:p14="http://schemas.microsoft.com/office/powerpoint/2010/main" val="1013663775"/>
      </p:ext>
    </p:extLst>
  </p:cSld>
  <p:clrMap bg1="lt1" tx1="dk1" bg2="lt2" tx2="dk2" accent1="accent1" accent2="accent2" accent3="accent3" accent4="accent4" accent5="accent5" accent6="accent6" hlink="hlink" folHlink="folHlink"/>
  <p:sldLayoutIdLst>
    <p:sldLayoutId id="2147485468" r:id="rId1"/>
    <p:sldLayoutId id="2147485469" r:id="rId2"/>
    <p:sldLayoutId id="2147485470" r:id="rId3"/>
    <p:sldLayoutId id="2147485471" r:id="rId4"/>
    <p:sldLayoutId id="2147485472" r:id="rId5"/>
    <p:sldLayoutId id="2147485473" r:id="rId6"/>
    <p:sldLayoutId id="2147485474" r:id="rId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257175" rtl="0" eaLnBrk="1" latinLnBrk="0" hangingPunct="1">
        <a:spcBef>
          <a:spcPct val="0"/>
        </a:spcBef>
        <a:buNone/>
        <a:defRPr sz="2475" b="1" i="0" kern="1200">
          <a:solidFill>
            <a:schemeClr val="tx2">
              <a:lumMod val="60000"/>
              <a:lumOff val="40000"/>
            </a:schemeClr>
          </a:solidFill>
          <a:latin typeface="Calibri"/>
          <a:ea typeface="+mj-ea"/>
          <a:cs typeface="Calibri"/>
        </a:defRPr>
      </a:lvl1pPr>
    </p:titleStyle>
    <p:bodyStyle>
      <a:lvl1pPr marL="192881" indent="-192881" algn="l" defTabSz="257175" rtl="0" eaLnBrk="1" latinLnBrk="0" hangingPunct="1">
        <a:spcBef>
          <a:spcPct val="20000"/>
        </a:spcBef>
        <a:buFont typeface="Arial"/>
        <a:buChar char="•"/>
        <a:defRPr sz="1800" kern="1200">
          <a:solidFill>
            <a:schemeClr val="tx2">
              <a:lumMod val="60000"/>
              <a:lumOff val="40000"/>
            </a:schemeClr>
          </a:solidFill>
          <a:latin typeface="+mn-lt"/>
          <a:ea typeface="+mn-ea"/>
          <a:cs typeface="+mn-cs"/>
        </a:defRPr>
      </a:lvl1pPr>
      <a:lvl2pPr marL="417910" indent="-160735" algn="l" defTabSz="257175" rtl="0" eaLnBrk="1" latinLnBrk="0" hangingPunct="1">
        <a:spcBef>
          <a:spcPct val="20000"/>
        </a:spcBef>
        <a:buFont typeface="Arial"/>
        <a:buChar char="–"/>
        <a:defRPr sz="1575" kern="1200">
          <a:solidFill>
            <a:schemeClr val="tx2">
              <a:lumMod val="60000"/>
              <a:lumOff val="40000"/>
            </a:schemeClr>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2">
              <a:lumMod val="60000"/>
              <a:lumOff val="40000"/>
            </a:schemeClr>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2">
              <a:lumMod val="60000"/>
              <a:lumOff val="40000"/>
            </a:schemeClr>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2">
              <a:lumMod val="60000"/>
              <a:lumOff val="40000"/>
            </a:schemeClr>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87"/>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fontAlgn="auto">
              <a:spcBef>
                <a:spcPts val="0"/>
              </a:spcBef>
              <a:spcAft>
                <a:spcPts val="0"/>
              </a:spcAft>
            </a:pPr>
            <a:fld id="{2950F25A-E9B9-FC41-969A-8850797BAE86}" type="datetimeFigureOut">
              <a:rPr lang="en-US" smtClean="0">
                <a:solidFill>
                  <a:prstClr val="black">
                    <a:tint val="75000"/>
                  </a:prstClr>
                </a:solidFill>
                <a:latin typeface="Calibri"/>
                <a:ea typeface="ＭＳ Ｐゴシック" charset="0"/>
                <a:cs typeface="+mn-cs"/>
              </a:rPr>
              <a:pPr defTabSz="342900" fontAlgn="auto">
                <a:spcBef>
                  <a:spcPts val="0"/>
                </a:spcBef>
                <a:spcAft>
                  <a:spcPts val="0"/>
                </a:spcAft>
              </a:pPr>
              <a:t>1/22/2020</a:t>
            </a:fld>
            <a:endParaRPr lang="en-US">
              <a:solidFill>
                <a:prstClr val="black">
                  <a:tint val="75000"/>
                </a:prstClr>
              </a:solidFill>
              <a:latin typeface="Calibri"/>
              <a:ea typeface="ＭＳ Ｐゴシック" charset="0"/>
              <a:cs typeface="+mn-cs"/>
            </a:endParaRPr>
          </a:p>
        </p:txBody>
      </p:sp>
      <p:sp>
        <p:nvSpPr>
          <p:cNvPr id="5" name="Footer Placeholder 4"/>
          <p:cNvSpPr>
            <a:spLocks noGrp="1"/>
          </p:cNvSpPr>
          <p:nvPr>
            <p:ph type="ftr" sz="quarter" idx="3"/>
          </p:nvPr>
        </p:nvSpPr>
        <p:spPr>
          <a:xfrm>
            <a:off x="4165600" y="6356387"/>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fontAlgn="auto">
              <a:spcBef>
                <a:spcPts val="0"/>
              </a:spcBef>
              <a:spcAft>
                <a:spcPts val="0"/>
              </a:spcAft>
            </a:pPr>
            <a:endParaRPr lang="en-US">
              <a:solidFill>
                <a:prstClr val="black">
                  <a:tint val="75000"/>
                </a:prstClr>
              </a:solidFill>
              <a:latin typeface="Calibri"/>
              <a:ea typeface="ＭＳ Ｐゴシック" charset="0"/>
              <a:cs typeface="+mn-cs"/>
            </a:endParaRPr>
          </a:p>
        </p:txBody>
      </p:sp>
      <p:sp>
        <p:nvSpPr>
          <p:cNvPr id="6" name="Slide Number Placeholder 5"/>
          <p:cNvSpPr>
            <a:spLocks noGrp="1"/>
          </p:cNvSpPr>
          <p:nvPr>
            <p:ph type="sldNum" sz="quarter" idx="4"/>
          </p:nvPr>
        </p:nvSpPr>
        <p:spPr>
          <a:xfrm>
            <a:off x="8737600" y="635638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fontAlgn="auto">
              <a:spcBef>
                <a:spcPts val="0"/>
              </a:spcBef>
              <a:spcAft>
                <a:spcPts val="0"/>
              </a:spcAft>
            </a:pPr>
            <a:fld id="{4F27D969-03C7-784E-AEC3-C2E8E8FBC165}" type="slidenum">
              <a:rPr lang="en-US" smtClean="0">
                <a:solidFill>
                  <a:prstClr val="black">
                    <a:tint val="75000"/>
                  </a:prstClr>
                </a:solidFill>
                <a:latin typeface="Calibri"/>
                <a:ea typeface="ＭＳ Ｐゴシック" charset="0"/>
                <a:cs typeface="+mn-cs"/>
              </a:rPr>
              <a:pPr defTabSz="342900" fontAlgn="auto">
                <a:spcBef>
                  <a:spcPts val="0"/>
                </a:spcBef>
                <a:spcAft>
                  <a:spcPts val="0"/>
                </a:spcAft>
              </a:pPr>
              <a:t>‹#›</a:t>
            </a:fld>
            <a:endParaRPr lang="en-US">
              <a:solidFill>
                <a:prstClr val="black">
                  <a:tint val="75000"/>
                </a:prstClr>
              </a:solidFill>
              <a:latin typeface="Calibri"/>
              <a:ea typeface="ＭＳ Ｐゴシック" charset="0"/>
              <a:cs typeface="+mn-cs"/>
            </a:endParaRPr>
          </a:p>
        </p:txBody>
      </p:sp>
    </p:spTree>
    <p:extLst>
      <p:ext uri="{BB962C8B-B14F-4D97-AF65-F5344CB8AC3E}">
        <p14:creationId xmlns:p14="http://schemas.microsoft.com/office/powerpoint/2010/main" val="2656190170"/>
      </p:ext>
    </p:extLst>
  </p:cSld>
  <p:clrMap bg1="lt1" tx1="dk1" bg2="lt2" tx2="dk2" accent1="accent1" accent2="accent2" accent3="accent3" accent4="accent4" accent5="accent5" accent6="accent6" hlink="hlink" folHlink="folHlink"/>
  <p:sldLayoutIdLst>
    <p:sldLayoutId id="2147485476" r:id="rId1"/>
    <p:sldLayoutId id="2147485477" r:id="rId2"/>
    <p:sldLayoutId id="2147485478" r:id="rId3"/>
    <p:sldLayoutId id="2147485479" r:id="rId4"/>
    <p:sldLayoutId id="2147485480" r:id="rId5"/>
    <p:sldLayoutId id="2147485481" r:id="rId6"/>
    <p:sldLayoutId id="2147485482" r:id="rId7"/>
    <p:sldLayoutId id="2147485483" r:id="rId8"/>
    <p:sldLayoutId id="2147485484" r:id="rId9"/>
    <p:sldLayoutId id="2147485485" r:id="rId10"/>
    <p:sldLayoutId id="2147485486"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1/22/2020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defTabSz="457200" fontAlgn="auto">
              <a:spcBef>
                <a:spcPts val="0"/>
              </a:spcBef>
              <a:spcAft>
                <a:spcPts val="0"/>
              </a:spcAft>
            </a:pPr>
            <a:fld id="{283C63E4-F9BE-C24A-B4FF-309EB18BA564}" type="slidenum">
              <a:rPr lang="en-US" smtClean="0">
                <a:solidFill>
                  <a:srgbClr val="4F81BD">
                    <a:lumMod val="60000"/>
                    <a:lumOff val="40000"/>
                  </a:srgbClr>
                </a:solidFill>
                <a:latin typeface="Calibri"/>
                <a:cs typeface="Arial" pitchFamily="34" charset="0"/>
              </a:rPr>
              <a:pPr defTabSz="457200" fontAlgn="auto">
                <a:spcBef>
                  <a:spcPts val="0"/>
                </a:spcBef>
                <a:spcAft>
                  <a:spcPts val="0"/>
                </a:spcAft>
              </a:pPr>
              <a:t>‹#›</a:t>
            </a:fld>
            <a:endParaRPr lang="en-US" dirty="0">
              <a:solidFill>
                <a:srgbClr val="4F81BD">
                  <a:lumMod val="60000"/>
                  <a:lumOff val="40000"/>
                </a:srgbClr>
              </a:solidFill>
              <a:latin typeface="Calibri"/>
              <a:cs typeface="Arial" pitchFamily="34" charset="0"/>
            </a:endParaRPr>
          </a:p>
        </p:txBody>
      </p:sp>
      <p:pic>
        <p:nvPicPr>
          <p:cNvPr id="8" name="Picture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8361" t="25742" r="17179" b="24752"/>
          <a:stretch/>
        </p:blipFill>
        <p:spPr>
          <a:xfrm>
            <a:off x="348881" y="163222"/>
            <a:ext cx="724638" cy="787650"/>
          </a:xfrm>
          <a:prstGeom prst="rect">
            <a:avLst/>
          </a:prstGeom>
        </p:spPr>
      </p:pic>
    </p:spTree>
    <p:extLst>
      <p:ext uri="{BB962C8B-B14F-4D97-AF65-F5344CB8AC3E}">
        <p14:creationId xmlns:p14="http://schemas.microsoft.com/office/powerpoint/2010/main" val="2749691563"/>
      </p:ext>
    </p:extLst>
  </p:cSld>
  <p:clrMap bg1="lt1" tx1="dk1" bg2="lt2" tx2="dk2" accent1="accent1" accent2="accent2" accent3="accent3" accent4="accent4" accent5="accent5" accent6="accent6" hlink="hlink" folHlink="folHlink"/>
  <p:sldLayoutIdLst>
    <p:sldLayoutId id="2147485678" r:id="rId1"/>
    <p:sldLayoutId id="2147485679" r:id="rId2"/>
    <p:sldLayoutId id="2147485680" r:id="rId3"/>
    <p:sldLayoutId id="2147485681" r:id="rId4"/>
    <p:sldLayoutId id="2147485682" r:id="rId5"/>
    <p:sldLayoutId id="2147485683" r:id="rId6"/>
    <p:sldLayoutId id="2147485684" r:id="rId7"/>
    <p:sldLayoutId id="2147485685" r:id="rId8"/>
    <p:sldLayoutId id="2147485686" r:id="rId9"/>
    <p:sldLayoutId id="2147485687" r:id="rId10"/>
    <p:sldLayoutId id="2147485688" r:id="rId11"/>
    <p:sldLayoutId id="2147485689" r:id="rId12"/>
    <p:sldLayoutId id="2147485690" r:id="rId13"/>
    <p:sldLayoutId id="2147485691" r:id="rId14"/>
    <p:sldLayoutId id="2147485692" r:id="rId15"/>
    <p:sldLayoutId id="2147485693" r:id="rId16"/>
    <p:sldLayoutId id="2147485694" r:id="rId17"/>
    <p:sldLayoutId id="2147485696" r:id="rId18"/>
    <p:sldLayoutId id="2147485511" r:id="rId19"/>
    <p:sldLayoutId id="2147485512" r:id="rId20"/>
    <p:sldLayoutId id="2147485513" r:id="rId2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hyperlink" Target="https://www.itu.int/en/ITU-D/Regional-Presence/Europe/Pages/Events/2019/COP_UK-PL-DE-UA/ITU-NASK_COP19.aspx" TargetMode="External"/><Relationship Id="rId2" Type="http://schemas.openxmlformats.org/officeDocument/2006/relationships/notesSlide" Target="../notesSlides/notesSlide2.xml"/><Relationship Id="rId1" Type="http://schemas.openxmlformats.org/officeDocument/2006/relationships/slideLayout" Target="../slideLayouts/slideLayout89.xml"/><Relationship Id="rId4" Type="http://schemas.openxmlformats.org/officeDocument/2006/relationships/hyperlink" Target="https://www.itu.int/en/ITU-D/Regional-Presence/Europe/Pages/Events/2019/COP/Keeping-Children-and-Young-People-Safe-Online-.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48"/>
            <a:ext cx="12192000" cy="6870096"/>
          </a:xfrm>
          <a:prstGeom prst="rect">
            <a:avLst/>
          </a:prstGeom>
        </p:spPr>
      </p:pic>
      <p:sp>
        <p:nvSpPr>
          <p:cNvPr id="6" name="TextBox 5"/>
          <p:cNvSpPr txBox="1"/>
          <p:nvPr/>
        </p:nvSpPr>
        <p:spPr>
          <a:xfrm>
            <a:off x="805623" y="3464982"/>
            <a:ext cx="10513168" cy="1323439"/>
          </a:xfrm>
          <a:prstGeom prst="rect">
            <a:avLst/>
          </a:prstGeom>
          <a:noFill/>
        </p:spPr>
        <p:txBody>
          <a:bodyPr wrap="square" rtlCol="0">
            <a:spAutoFit/>
          </a:bodyPr>
          <a:lstStyle/>
          <a:p>
            <a:pPr algn="ctr" fontAlgn="auto">
              <a:spcAft>
                <a:spcPts val="0"/>
              </a:spcAft>
            </a:pPr>
            <a:r>
              <a:rPr lang="en-US" altLang="en-US" sz="4000" b="1" dirty="0">
                <a:solidFill>
                  <a:srgbClr val="478BCC"/>
                </a:solidFill>
                <a:effectLst>
                  <a:outerShdw blurRad="38100" dist="38100" dir="2700000" algn="tl">
                    <a:srgbClr val="C0C0C0"/>
                  </a:outerShdw>
                </a:effectLst>
                <a:ea typeface="Tahoma" panose="020B0604030504040204" pitchFamily="34" charset="0"/>
                <a:cs typeface="Times New Roman" panose="02020603050405020304" pitchFamily="18" charset="0"/>
              </a:rPr>
              <a:t>ITU’s Work and Activities in Child Online Protection</a:t>
            </a:r>
          </a:p>
        </p:txBody>
      </p:sp>
      <p:sp>
        <p:nvSpPr>
          <p:cNvPr id="10" name="Rectangle 9"/>
          <p:cNvSpPr/>
          <p:nvPr/>
        </p:nvSpPr>
        <p:spPr>
          <a:xfrm>
            <a:off x="12619" y="5039132"/>
            <a:ext cx="2376264" cy="1799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Content Placeholder 2"/>
          <p:cNvSpPr txBox="1">
            <a:spLocks/>
          </p:cNvSpPr>
          <p:nvPr/>
        </p:nvSpPr>
        <p:spPr>
          <a:xfrm>
            <a:off x="16611" y="5229200"/>
            <a:ext cx="3024336" cy="861786"/>
          </a:xfrm>
          <a:prstGeom prst="rect">
            <a:avLst/>
          </a:prstGeom>
        </p:spPr>
        <p:txBody>
          <a:bodyPr vert="horz" lIns="68580" tIns="34290" rIns="68580" bIns="3429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lnSpc>
                <a:spcPct val="80000"/>
              </a:lnSpc>
              <a:spcAft>
                <a:spcPts val="0"/>
              </a:spcAft>
              <a:defRPr/>
            </a:pPr>
            <a:r>
              <a:rPr lang="en-US" altLang="en-US" sz="2800" dirty="0">
                <a:solidFill>
                  <a:srgbClr val="478BCC"/>
                </a:solidFill>
                <a:ea typeface="Tahoma" pitchFamily="34" charset="0"/>
                <a:cs typeface="Times New Roman" pitchFamily="18" charset="0"/>
              </a:rPr>
              <a:t>CWG COP</a:t>
            </a:r>
          </a:p>
          <a:p>
            <a:pPr fontAlgn="auto">
              <a:lnSpc>
                <a:spcPct val="80000"/>
              </a:lnSpc>
              <a:spcAft>
                <a:spcPts val="0"/>
              </a:spcAft>
              <a:defRPr/>
            </a:pPr>
            <a:r>
              <a:rPr lang="en-US" altLang="en-US" sz="2800" dirty="0">
                <a:solidFill>
                  <a:srgbClr val="478BCC"/>
                </a:solidFill>
                <a:ea typeface="Tahoma" pitchFamily="34" charset="0"/>
                <a:cs typeface="Times New Roman" pitchFamily="18" charset="0"/>
              </a:rPr>
              <a:t>16</a:t>
            </a:r>
            <a:r>
              <a:rPr lang="en-US" altLang="en-US" sz="2800" baseline="30000" dirty="0">
                <a:solidFill>
                  <a:srgbClr val="478BCC"/>
                </a:solidFill>
                <a:ea typeface="Tahoma" pitchFamily="34" charset="0"/>
                <a:cs typeface="Times New Roman" pitchFamily="18" charset="0"/>
              </a:rPr>
              <a:t>Th</a:t>
            </a:r>
            <a:r>
              <a:rPr lang="en-US" altLang="en-US" sz="2800" dirty="0">
                <a:solidFill>
                  <a:srgbClr val="478BCC"/>
                </a:solidFill>
                <a:ea typeface="Tahoma" pitchFamily="34" charset="0"/>
                <a:cs typeface="Times New Roman" pitchFamily="18" charset="0"/>
              </a:rPr>
              <a:t> Meeting</a:t>
            </a:r>
          </a:p>
          <a:p>
            <a:pPr fontAlgn="auto">
              <a:lnSpc>
                <a:spcPct val="80000"/>
              </a:lnSpc>
              <a:spcAft>
                <a:spcPts val="0"/>
              </a:spcAft>
              <a:defRPr/>
            </a:pPr>
            <a:r>
              <a:rPr lang="en-US" altLang="en-US" sz="2800" dirty="0">
                <a:solidFill>
                  <a:srgbClr val="478BCC"/>
                </a:solidFill>
                <a:ea typeface="Tahoma" pitchFamily="34" charset="0"/>
                <a:cs typeface="Times New Roman" pitchFamily="18" charset="0"/>
              </a:rPr>
              <a:t>4 February 2020</a:t>
            </a:r>
          </a:p>
        </p:txBody>
      </p:sp>
    </p:spTree>
    <p:extLst>
      <p:ext uri="{BB962C8B-B14F-4D97-AF65-F5344CB8AC3E}">
        <p14:creationId xmlns:p14="http://schemas.microsoft.com/office/powerpoint/2010/main" val="2366826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343472" y="184514"/>
            <a:ext cx="10292734" cy="646331"/>
          </a:xfrm>
          <a:prstGeom prst="rect">
            <a:avLst/>
          </a:prstGeom>
          <a:noFill/>
        </p:spPr>
        <p:txBody>
          <a:bodyPr wrap="square" rtlCol="0">
            <a:spAutoFit/>
          </a:bodyPr>
          <a:lstStyle/>
          <a:p>
            <a:r>
              <a:rPr lang="en-US" sz="3600" b="1" dirty="0">
                <a:solidFill>
                  <a:srgbClr val="558ED5"/>
                </a:solidFill>
                <a:latin typeface="Calibri"/>
                <a:ea typeface="Calibri" panose="020F0502020204030204" pitchFamily="34" charset="0"/>
                <a:cs typeface="Calibri"/>
              </a:rPr>
              <a:t>Europe Region</a:t>
            </a:r>
          </a:p>
        </p:txBody>
      </p:sp>
      <p:sp>
        <p:nvSpPr>
          <p:cNvPr id="3" name="Rectangle 2"/>
          <p:cNvSpPr/>
          <p:nvPr/>
        </p:nvSpPr>
        <p:spPr>
          <a:xfrm>
            <a:off x="263352" y="1196752"/>
            <a:ext cx="9240688" cy="5478423"/>
          </a:xfrm>
          <a:prstGeom prst="rect">
            <a:avLst/>
          </a:prstGeom>
        </p:spPr>
        <p:txBody>
          <a:bodyPr wrap="square">
            <a:spAutoFit/>
          </a:bodyPr>
          <a:lstStyle/>
          <a:p>
            <a:pPr marL="342900" lvl="0" indent="-342900">
              <a:spcAft>
                <a:spcPts val="0"/>
              </a:spcAft>
              <a:buFont typeface="Symbol" panose="05050102010706020507" pitchFamily="18" charset="2"/>
              <a:buChar char=""/>
            </a:pPr>
            <a:r>
              <a:rPr lang="en-US" sz="1400" u="sng" dirty="0">
                <a:solidFill>
                  <a:srgbClr val="1F497D"/>
                </a:solidFill>
                <a:ea typeface="SimSun" panose="02010600030101010101" pitchFamily="2" charset="-122"/>
                <a:hlinkClick r:id="rId3"/>
              </a:rPr>
              <a:t>16/09/2019 : a half-day workshop on Good Practices in Child Online Protection, Warsaw Poland</a:t>
            </a:r>
            <a:r>
              <a:rPr lang="en-US" sz="1400" dirty="0">
                <a:solidFill>
                  <a:srgbClr val="1F497D"/>
                </a:solidFill>
                <a:ea typeface="SimSun" panose="02010600030101010101" pitchFamily="2" charset="-122"/>
              </a:rPr>
              <a:t> </a:t>
            </a:r>
            <a:endParaRPr lang="en-GB" sz="1400" dirty="0">
              <a:ea typeface="SimSun" panose="02010600030101010101" pitchFamily="2" charset="-122"/>
            </a:endParaRPr>
          </a:p>
          <a:p>
            <a:pPr marL="342900" lvl="0" indent="-342900">
              <a:spcAft>
                <a:spcPts val="0"/>
              </a:spcAft>
              <a:buFont typeface="Symbol" panose="05050102010706020507" pitchFamily="18" charset="2"/>
              <a:buChar char=""/>
            </a:pPr>
            <a:r>
              <a:rPr lang="en-US" sz="1400" u="sng" dirty="0">
                <a:solidFill>
                  <a:srgbClr val="1F497D"/>
                </a:solidFill>
                <a:ea typeface="SimSun" panose="02010600030101010101" pitchFamily="2" charset="-122"/>
                <a:hlinkClick r:id="rId4"/>
              </a:rPr>
              <a:t>17/09/2019 - 18/09/2019: International Conference for Europe: Keeping Children and Young People Safe Online, Warsaw, Poland : co-</a:t>
            </a:r>
            <a:r>
              <a:rPr lang="en-US" sz="1400" u="sng" dirty="0" err="1">
                <a:solidFill>
                  <a:srgbClr val="1F497D"/>
                </a:solidFill>
                <a:ea typeface="SimSun" panose="02010600030101010101" pitchFamily="2" charset="-122"/>
                <a:hlinkClick r:id="rId4"/>
              </a:rPr>
              <a:t>organised</a:t>
            </a:r>
            <a:r>
              <a:rPr lang="en-US" sz="1400" u="sng" dirty="0">
                <a:solidFill>
                  <a:srgbClr val="1F497D"/>
                </a:solidFill>
                <a:ea typeface="SimSun" panose="02010600030101010101" pitchFamily="2" charset="-122"/>
                <a:hlinkClick r:id="rId4"/>
              </a:rPr>
              <a:t> with ITU</a:t>
            </a:r>
            <a:endParaRPr lang="en-GB" sz="1400" dirty="0">
              <a:ea typeface="SimSun" panose="02010600030101010101" pitchFamily="2" charset="-122"/>
            </a:endParaRPr>
          </a:p>
          <a:p>
            <a:pPr marL="342900" lvl="0" indent="-342900">
              <a:spcAft>
                <a:spcPts val="0"/>
              </a:spcAft>
              <a:buFont typeface="Symbol" panose="05050102010706020507" pitchFamily="18" charset="2"/>
              <a:buChar char=""/>
            </a:pPr>
            <a:r>
              <a:rPr lang="en-US" sz="1400" dirty="0">
                <a:solidFill>
                  <a:srgbClr val="1F497D"/>
                </a:solidFill>
                <a:ea typeface="SimSun" panose="02010600030101010101" pitchFamily="2" charset="-122"/>
              </a:rPr>
              <a:t>In country assistance to Ukraine to develop the National Child Online safety assessment [similar methodology as for Georgia]</a:t>
            </a:r>
            <a:endParaRPr lang="en-GB" sz="1400" dirty="0">
              <a:ea typeface="SimSun" panose="02010600030101010101" pitchFamily="2" charset="-122"/>
            </a:endParaRPr>
          </a:p>
          <a:p>
            <a:pPr marL="742950" lvl="1" indent="-285750">
              <a:spcAft>
                <a:spcPts val="0"/>
              </a:spcAft>
              <a:buFont typeface="Courier New" panose="02070309020205020404" pitchFamily="49" charset="0"/>
              <a:buChar char="o"/>
            </a:pPr>
            <a:r>
              <a:rPr lang="en-US" sz="1400" dirty="0">
                <a:solidFill>
                  <a:srgbClr val="1F497D"/>
                </a:solidFill>
                <a:ea typeface="SimSun" panose="02010600030101010101" pitchFamily="2" charset="-122"/>
              </a:rPr>
              <a:t>Preparation of </a:t>
            </a:r>
            <a:r>
              <a:rPr lang="en-US" sz="1400" dirty="0" err="1">
                <a:solidFill>
                  <a:srgbClr val="1F497D"/>
                </a:solidFill>
                <a:ea typeface="SimSun" panose="02010600030101010101" pitchFamily="2" charset="-122"/>
              </a:rPr>
              <a:t>ToR</a:t>
            </a:r>
            <a:r>
              <a:rPr lang="en-US" sz="1400" dirty="0">
                <a:solidFill>
                  <a:srgbClr val="1F497D"/>
                </a:solidFill>
                <a:ea typeface="SimSun" panose="02010600030101010101" pitchFamily="2" charset="-122"/>
              </a:rPr>
              <a:t> and expert assignment </a:t>
            </a:r>
            <a:endParaRPr lang="en-GB" sz="1400" dirty="0">
              <a:ea typeface="SimSun" panose="02010600030101010101" pitchFamily="2" charset="-122"/>
            </a:endParaRPr>
          </a:p>
          <a:p>
            <a:pPr marL="742950" lvl="1" indent="-285750">
              <a:spcAft>
                <a:spcPts val="0"/>
              </a:spcAft>
              <a:buFont typeface="Courier New" panose="02070309020205020404" pitchFamily="49" charset="0"/>
              <a:buChar char="o"/>
            </a:pPr>
            <a:r>
              <a:rPr lang="en-US" sz="1400" dirty="0">
                <a:solidFill>
                  <a:srgbClr val="1F497D"/>
                </a:solidFill>
                <a:ea typeface="SimSun" panose="02010600030101010101" pitchFamily="2" charset="-122"/>
              </a:rPr>
              <a:t>Elaboration, administration and analysis of surveys </a:t>
            </a:r>
            <a:endParaRPr lang="en-GB" sz="1400" dirty="0">
              <a:ea typeface="SimSun" panose="02010600030101010101" pitchFamily="2" charset="-122"/>
            </a:endParaRPr>
          </a:p>
          <a:p>
            <a:pPr marL="742950" lvl="1" indent="-285750">
              <a:spcAft>
                <a:spcPts val="0"/>
              </a:spcAft>
              <a:buFont typeface="Courier New" panose="02070309020205020404" pitchFamily="49" charset="0"/>
              <a:buChar char="o"/>
            </a:pPr>
            <a:r>
              <a:rPr lang="en-US" sz="1400" dirty="0">
                <a:solidFill>
                  <a:srgbClr val="1F497D"/>
                </a:solidFill>
                <a:ea typeface="SimSun" panose="02010600030101010101" pitchFamily="2" charset="-122"/>
              </a:rPr>
              <a:t>Expert mission held on 11 November 2019 with national stakeholders workshop, meetings and school visit.</a:t>
            </a:r>
            <a:endParaRPr lang="en-GB" sz="1400" dirty="0">
              <a:ea typeface="SimSun" panose="02010600030101010101" pitchFamily="2" charset="-122"/>
            </a:endParaRPr>
          </a:p>
          <a:p>
            <a:pPr marL="742950" lvl="1" indent="-285750">
              <a:spcAft>
                <a:spcPts val="0"/>
              </a:spcAft>
              <a:buFont typeface="Courier New" panose="02070309020205020404" pitchFamily="49" charset="0"/>
              <a:buChar char="o"/>
            </a:pPr>
            <a:r>
              <a:rPr lang="en-US" sz="1400" dirty="0">
                <a:solidFill>
                  <a:srgbClr val="1F497D"/>
                </a:solidFill>
                <a:ea typeface="SimSun" panose="02010600030101010101" pitchFamily="2" charset="-122"/>
              </a:rPr>
              <a:t>Expert mission held on 19 December 2019 where a one day workshop was held to discuss the draft recommendations of the report</a:t>
            </a:r>
            <a:endParaRPr lang="en-GB" sz="1400" dirty="0">
              <a:ea typeface="SimSun" panose="02010600030101010101" pitchFamily="2" charset="-122"/>
            </a:endParaRPr>
          </a:p>
          <a:p>
            <a:pPr marL="742950" lvl="1" indent="-285750">
              <a:spcAft>
                <a:spcPts val="0"/>
              </a:spcAft>
              <a:buFont typeface="Courier New" panose="02070309020205020404" pitchFamily="49" charset="0"/>
              <a:buChar char="o"/>
            </a:pPr>
            <a:r>
              <a:rPr lang="en-US" sz="1400" dirty="0">
                <a:solidFill>
                  <a:srgbClr val="1F497D"/>
                </a:solidFill>
                <a:ea typeface="SimSun" panose="02010600030101010101" pitchFamily="2" charset="-122"/>
              </a:rPr>
              <a:t>Draft report submitted on 20 December 2019 by experts and under review of Ukraine team after which ITU team will do final review [planned for end January 2020]</a:t>
            </a:r>
            <a:endParaRPr lang="en-GB" sz="1400" dirty="0">
              <a:ea typeface="SimSun" panose="02010600030101010101" pitchFamily="2" charset="-122"/>
            </a:endParaRPr>
          </a:p>
          <a:p>
            <a:pPr marL="342900" lvl="0" indent="-342900">
              <a:spcAft>
                <a:spcPts val="0"/>
              </a:spcAft>
              <a:buFont typeface="Symbol" panose="05050102010706020507" pitchFamily="18" charset="2"/>
              <a:buChar char=""/>
            </a:pPr>
            <a:r>
              <a:rPr lang="en-US" sz="1400" dirty="0">
                <a:solidFill>
                  <a:srgbClr val="1F497D"/>
                </a:solidFill>
                <a:ea typeface="SimSun" panose="02010600030101010101" pitchFamily="2" charset="-122"/>
              </a:rPr>
              <a:t>Elaboration of a report on Child online Protection ecosystem - the state of play in terms of governance and stakeholder mapping in each of the following western Balkan countries: Albania, Bosnia &amp; Herzegovina, Montenegro, North Macedonia, Serbia as well as Georgia, Moldova, Ukraine </a:t>
            </a:r>
            <a:endParaRPr lang="en-GB" sz="1400" dirty="0">
              <a:ea typeface="SimSun" panose="02010600030101010101" pitchFamily="2" charset="-122"/>
            </a:endParaRPr>
          </a:p>
          <a:p>
            <a:pPr marL="742950" lvl="1" indent="-285750">
              <a:spcAft>
                <a:spcPts val="0"/>
              </a:spcAft>
              <a:buFont typeface="Courier New" panose="02070309020205020404" pitchFamily="49" charset="0"/>
              <a:buChar char="o"/>
            </a:pPr>
            <a:r>
              <a:rPr lang="en-US" sz="1400" dirty="0">
                <a:solidFill>
                  <a:srgbClr val="1F497D"/>
                </a:solidFill>
                <a:ea typeface="SimSun" panose="02010600030101010101" pitchFamily="2" charset="-122"/>
              </a:rPr>
              <a:t>First draft received from expert in December 2019 and reviewed by ITU</a:t>
            </a:r>
            <a:endParaRPr lang="en-GB" sz="1400" dirty="0">
              <a:ea typeface="SimSun" panose="02010600030101010101" pitchFamily="2" charset="-122"/>
            </a:endParaRPr>
          </a:p>
          <a:p>
            <a:pPr marL="742950" lvl="1" indent="-285750">
              <a:spcAft>
                <a:spcPts val="0"/>
              </a:spcAft>
              <a:buFont typeface="Courier New" panose="02070309020205020404" pitchFamily="49" charset="0"/>
              <a:buChar char="o"/>
            </a:pPr>
            <a:r>
              <a:rPr lang="en-US" sz="1400" dirty="0">
                <a:solidFill>
                  <a:srgbClr val="1F497D"/>
                </a:solidFill>
                <a:ea typeface="SimSun" panose="02010600030101010101" pitchFamily="2" charset="-122"/>
              </a:rPr>
              <a:t>Second draft expected by 17 January for ITU review and countries’ review</a:t>
            </a:r>
            <a:endParaRPr lang="en-GB" sz="1400" dirty="0">
              <a:ea typeface="SimSun" panose="02010600030101010101" pitchFamily="2" charset="-122"/>
            </a:endParaRPr>
          </a:p>
          <a:p>
            <a:pPr>
              <a:spcAft>
                <a:spcPts val="0"/>
              </a:spcAft>
            </a:pPr>
            <a:r>
              <a:rPr lang="en-US" sz="1400" dirty="0">
                <a:solidFill>
                  <a:srgbClr val="1F497D"/>
                </a:solidFill>
                <a:ea typeface="SimSun" panose="02010600030101010101" pitchFamily="2" charset="-122"/>
              </a:rPr>
              <a:t> </a:t>
            </a:r>
            <a:endParaRPr lang="en-GB" sz="1400" dirty="0">
              <a:ea typeface="SimSun" panose="02010600030101010101" pitchFamily="2" charset="-122"/>
            </a:endParaRPr>
          </a:p>
          <a:p>
            <a:pPr>
              <a:spcAft>
                <a:spcPts val="0"/>
              </a:spcAft>
            </a:pPr>
            <a:r>
              <a:rPr lang="en-US" sz="1400" dirty="0">
                <a:solidFill>
                  <a:srgbClr val="1F497D"/>
                </a:solidFill>
                <a:ea typeface="SimSun" panose="02010600030101010101" pitchFamily="2" charset="-122"/>
              </a:rPr>
              <a:t>EUR COP Activities for 2020 </a:t>
            </a:r>
            <a:endParaRPr lang="en-GB" sz="1400" dirty="0">
              <a:ea typeface="SimSun" panose="02010600030101010101" pitchFamily="2" charset="-122"/>
            </a:endParaRPr>
          </a:p>
          <a:p>
            <a:pPr marL="342900" lvl="0" indent="-342900">
              <a:spcAft>
                <a:spcPts val="0"/>
              </a:spcAft>
              <a:buFont typeface="Symbol" panose="05050102010706020507" pitchFamily="18" charset="2"/>
              <a:buChar char=""/>
            </a:pPr>
            <a:r>
              <a:rPr lang="en-US" sz="1400" dirty="0">
                <a:solidFill>
                  <a:srgbClr val="1F497D"/>
                </a:solidFill>
                <a:ea typeface="SimSun" panose="02010600030101010101" pitchFamily="2" charset="-122"/>
              </a:rPr>
              <a:t>Final report for Ukraine handed over by ITU </a:t>
            </a:r>
            <a:endParaRPr lang="en-GB" sz="1400" dirty="0">
              <a:ea typeface="SimSun" panose="02010600030101010101" pitchFamily="2" charset="-122"/>
            </a:endParaRPr>
          </a:p>
          <a:p>
            <a:pPr marL="342900" lvl="0" indent="-342900">
              <a:spcAft>
                <a:spcPts val="0"/>
              </a:spcAft>
              <a:buFont typeface="Symbol" panose="05050102010706020507" pitchFamily="18" charset="2"/>
              <a:buChar char=""/>
            </a:pPr>
            <a:r>
              <a:rPr lang="en-US" sz="1400" dirty="0">
                <a:solidFill>
                  <a:srgbClr val="1F497D"/>
                </a:solidFill>
                <a:ea typeface="SimSun" panose="02010600030101010101" pitchFamily="2" charset="-122"/>
              </a:rPr>
              <a:t>Western Balkan COP ecosystem report launched at Digital Summit, Tirana, Albania on 2-3 April 2020 </a:t>
            </a:r>
            <a:endParaRPr lang="en-GB" sz="1400" dirty="0">
              <a:ea typeface="SimSun" panose="02010600030101010101" pitchFamily="2" charset="-122"/>
            </a:endParaRPr>
          </a:p>
          <a:p>
            <a:pPr marL="342900" lvl="0" indent="-342900">
              <a:spcAft>
                <a:spcPts val="0"/>
              </a:spcAft>
              <a:buFont typeface="Symbol" panose="05050102010706020507" pitchFamily="18" charset="2"/>
              <a:buChar char=""/>
            </a:pPr>
            <a:r>
              <a:rPr lang="en-US" sz="1400" dirty="0">
                <a:solidFill>
                  <a:srgbClr val="1F497D"/>
                </a:solidFill>
                <a:ea typeface="SimSun" panose="02010600030101010101" pitchFamily="2" charset="-122"/>
              </a:rPr>
              <a:t>Speaker on COP in session at ITU Regional Cybersecurity Forum, Sofia Bulgaria on 27-28 February 2020</a:t>
            </a:r>
            <a:endParaRPr lang="en-GB" sz="1400" dirty="0">
              <a:ea typeface="SimSun" panose="02010600030101010101" pitchFamily="2" charset="-122"/>
            </a:endParaRPr>
          </a:p>
          <a:p>
            <a:pPr marL="342900" lvl="0" indent="-342900">
              <a:spcAft>
                <a:spcPts val="0"/>
              </a:spcAft>
              <a:buFont typeface="Symbol" panose="05050102010706020507" pitchFamily="18" charset="2"/>
              <a:buChar char=""/>
            </a:pPr>
            <a:r>
              <a:rPr lang="en-US" sz="1400" dirty="0">
                <a:solidFill>
                  <a:srgbClr val="1F497D"/>
                </a:solidFill>
                <a:ea typeface="SimSun" panose="02010600030101010101" pitchFamily="2" charset="-122"/>
              </a:rPr>
              <a:t>ITU expert to speak at International Conference: Keeping Children and Young People Safe Online, Warsaw in September 2020 [no budget for supporting organization] </a:t>
            </a:r>
            <a:endParaRPr lang="en-GB" sz="1400" dirty="0">
              <a:ea typeface="SimSun" panose="02010600030101010101" pitchFamily="2" charset="-122"/>
            </a:endParaRPr>
          </a:p>
          <a:p>
            <a:pPr marL="342900" lvl="0" indent="-342900">
              <a:spcAft>
                <a:spcPts val="0"/>
              </a:spcAft>
              <a:buFont typeface="Symbol" panose="05050102010706020507" pitchFamily="18" charset="2"/>
              <a:buChar char=""/>
            </a:pPr>
            <a:r>
              <a:rPr lang="en-US" sz="1400" dirty="0">
                <a:solidFill>
                  <a:srgbClr val="1F497D"/>
                </a:solidFill>
                <a:ea typeface="SimSun" panose="02010600030101010101" pitchFamily="2" charset="-122"/>
              </a:rPr>
              <a:t>​ITU Regional Forum for Europe and CIS on Child Online Protection, Odessa Ukraine on 7-8 October 2020</a:t>
            </a:r>
            <a:endParaRPr lang="en-GB" sz="1400" dirty="0">
              <a:ea typeface="SimSun" panose="02010600030101010101" pitchFamily="2" charset="-122"/>
            </a:endParaRPr>
          </a:p>
        </p:txBody>
      </p:sp>
    </p:spTree>
    <p:extLst>
      <p:ext uri="{BB962C8B-B14F-4D97-AF65-F5344CB8AC3E}">
        <p14:creationId xmlns:p14="http://schemas.microsoft.com/office/powerpoint/2010/main" val="2278239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343472" y="184514"/>
            <a:ext cx="10292734" cy="646331"/>
          </a:xfrm>
          <a:prstGeom prst="rect">
            <a:avLst/>
          </a:prstGeom>
          <a:noFill/>
        </p:spPr>
        <p:txBody>
          <a:bodyPr wrap="square" rtlCol="0">
            <a:spAutoFit/>
          </a:bodyPr>
          <a:lstStyle/>
          <a:p>
            <a:r>
              <a:rPr lang="en-US" sz="3600" b="1" dirty="0">
                <a:solidFill>
                  <a:srgbClr val="558ED5"/>
                </a:solidFill>
                <a:latin typeface="Calibri"/>
                <a:ea typeface="Calibri" panose="020F0502020204030204" pitchFamily="34" charset="0"/>
                <a:cs typeface="Calibri"/>
              </a:rPr>
              <a:t>Asia Pacific Region</a:t>
            </a:r>
          </a:p>
        </p:txBody>
      </p:sp>
      <p:sp>
        <p:nvSpPr>
          <p:cNvPr id="3" name="Rectangle 2"/>
          <p:cNvSpPr/>
          <p:nvPr/>
        </p:nvSpPr>
        <p:spPr>
          <a:xfrm>
            <a:off x="479376" y="1844824"/>
            <a:ext cx="9240688" cy="2893100"/>
          </a:xfrm>
          <a:prstGeom prst="rect">
            <a:avLst/>
          </a:prstGeom>
        </p:spPr>
        <p:txBody>
          <a:bodyPr wrap="square">
            <a:spAutoFit/>
          </a:bodyPr>
          <a:lstStyle/>
          <a:p>
            <a:pPr marL="285750" lvl="0" indent="-285750">
              <a:buFont typeface="Arial" panose="020B0604020202020204" pitchFamily="34" charset="0"/>
              <a:buChar char="•"/>
            </a:pPr>
            <a:r>
              <a:rPr lang="en-US" sz="1400" dirty="0">
                <a:solidFill>
                  <a:srgbClr val="1F497D"/>
                </a:solidFill>
                <a:ea typeface="SimSun" panose="02010600030101010101" pitchFamily="2" charset="-122"/>
              </a:rPr>
              <a:t>Presentation on ITU Child Online Guidelines at the ASIA-PACIFIC </a:t>
            </a:r>
            <a:r>
              <a:rPr lang="en-US" sz="1400" dirty="0" err="1">
                <a:solidFill>
                  <a:srgbClr val="1F497D"/>
                </a:solidFill>
                <a:ea typeface="SimSun" panose="02010600030101010101" pitchFamily="2" charset="-122"/>
              </a:rPr>
              <a:t>Telecommunity</a:t>
            </a:r>
            <a:r>
              <a:rPr lang="en-US" sz="1400" dirty="0">
                <a:solidFill>
                  <a:srgbClr val="1F497D"/>
                </a:solidFill>
                <a:ea typeface="SimSun" panose="02010600030101010101" pitchFamily="2" charset="-122"/>
              </a:rPr>
              <a:t> Symposium on Cybersecurity, 8 October 2019, Kuala Lumpur, Malaysia</a:t>
            </a:r>
            <a:endParaRPr lang="en-GB" sz="1400" dirty="0">
              <a:solidFill>
                <a:srgbClr val="1F497D"/>
              </a:solidFill>
              <a:ea typeface="SimSun" panose="02010600030101010101" pitchFamily="2" charset="-122"/>
            </a:endParaRPr>
          </a:p>
          <a:p>
            <a:pPr marL="285750" lvl="0" indent="-285750">
              <a:buFont typeface="Arial" panose="020B0604020202020204" pitchFamily="34" charset="0"/>
              <a:buChar char="•"/>
            </a:pPr>
            <a:r>
              <a:rPr lang="en-US" sz="1400" dirty="0">
                <a:solidFill>
                  <a:srgbClr val="1F497D"/>
                </a:solidFill>
                <a:ea typeface="SimSun" panose="02010600030101010101" pitchFamily="2" charset="-122"/>
              </a:rPr>
              <a:t>Online Presentation on ITU Child Online Protection Initiatives at the UNICEF Workshop in Mongolia Child Online Protection workshop, 22 October  2019</a:t>
            </a:r>
            <a:endParaRPr lang="en-GB" sz="1400" dirty="0">
              <a:solidFill>
                <a:srgbClr val="1F497D"/>
              </a:solidFill>
              <a:ea typeface="SimSun" panose="02010600030101010101" pitchFamily="2" charset="-122"/>
            </a:endParaRPr>
          </a:p>
          <a:p>
            <a:pPr marL="285750" lvl="0" indent="-285750">
              <a:buFont typeface="Arial" panose="020B0604020202020204" pitchFamily="34" charset="0"/>
              <a:buChar char="•"/>
            </a:pPr>
            <a:r>
              <a:rPr lang="en-US" sz="1400" dirty="0">
                <a:solidFill>
                  <a:srgbClr val="1F497D"/>
                </a:solidFill>
                <a:ea typeface="SimSun" panose="02010600030101010101" pitchFamily="2" charset="-122"/>
              </a:rPr>
              <a:t>Endorsement of ITU-ASEAN Child Online Protection Framework: Partnering with Industry by ASEAN TELSOM/TELMIN on 24 October 2019</a:t>
            </a:r>
            <a:endParaRPr lang="en-GB" sz="1400" dirty="0">
              <a:solidFill>
                <a:srgbClr val="1F497D"/>
              </a:solidFill>
              <a:ea typeface="SimSun" panose="02010600030101010101" pitchFamily="2" charset="-122"/>
            </a:endParaRPr>
          </a:p>
          <a:p>
            <a:r>
              <a:rPr lang="en-US" sz="1400" dirty="0">
                <a:solidFill>
                  <a:srgbClr val="1F497D"/>
                </a:solidFill>
                <a:ea typeface="SimSun" panose="02010600030101010101" pitchFamily="2" charset="-122"/>
              </a:rPr>
              <a:t> </a:t>
            </a:r>
            <a:endParaRPr lang="en-GB" sz="1400" dirty="0">
              <a:solidFill>
                <a:srgbClr val="1F497D"/>
              </a:solidFill>
              <a:ea typeface="SimSun" panose="02010600030101010101" pitchFamily="2" charset="-122"/>
            </a:endParaRPr>
          </a:p>
          <a:p>
            <a:r>
              <a:rPr lang="en-US" sz="1400" dirty="0">
                <a:solidFill>
                  <a:srgbClr val="1F497D"/>
                </a:solidFill>
                <a:ea typeface="SimSun" panose="02010600030101010101" pitchFamily="2" charset="-122"/>
              </a:rPr>
              <a:t>In addition:</a:t>
            </a:r>
            <a:endParaRPr lang="en-GB" sz="1400" dirty="0">
              <a:solidFill>
                <a:srgbClr val="1F497D"/>
              </a:solidFill>
              <a:ea typeface="SimSun" panose="02010600030101010101" pitchFamily="2" charset="-122"/>
            </a:endParaRPr>
          </a:p>
          <a:p>
            <a:r>
              <a:rPr lang="en-US" sz="1400" dirty="0">
                <a:solidFill>
                  <a:srgbClr val="1F497D"/>
                </a:solidFill>
                <a:ea typeface="SimSun" panose="02010600030101010101" pitchFamily="2" charset="-122"/>
              </a:rPr>
              <a:t> </a:t>
            </a:r>
            <a:endParaRPr lang="en-GB" sz="1400" dirty="0">
              <a:solidFill>
                <a:srgbClr val="1F497D"/>
              </a:solidFill>
              <a:ea typeface="SimSun" panose="02010600030101010101" pitchFamily="2" charset="-122"/>
            </a:endParaRPr>
          </a:p>
          <a:p>
            <a:pPr marL="285750" lvl="0" indent="-285750">
              <a:buFont typeface="Arial" panose="020B0604020202020204" pitchFamily="34" charset="0"/>
              <a:buChar char="•"/>
            </a:pPr>
            <a:r>
              <a:rPr lang="en-US" sz="1400" dirty="0">
                <a:solidFill>
                  <a:srgbClr val="1F497D"/>
                </a:solidFill>
                <a:ea typeface="SimSun" panose="02010600030101010101" pitchFamily="2" charset="-122"/>
              </a:rPr>
              <a:t>ITU is collaborating with UNICEF in organizing :South East Asia Regional Conference on Child Online Protection” 25-27 February 2020, Manila, Philippines</a:t>
            </a:r>
            <a:endParaRPr lang="en-GB" sz="1400" dirty="0">
              <a:solidFill>
                <a:srgbClr val="1F497D"/>
              </a:solidFill>
              <a:ea typeface="SimSun" panose="02010600030101010101" pitchFamily="2" charset="-122"/>
            </a:endParaRPr>
          </a:p>
          <a:p>
            <a:pPr marL="285750" lvl="0" indent="-285750">
              <a:buFont typeface="Arial" panose="020B0604020202020204" pitchFamily="34" charset="0"/>
              <a:buChar char="•"/>
            </a:pPr>
            <a:r>
              <a:rPr lang="en-US" sz="1400" dirty="0">
                <a:solidFill>
                  <a:srgbClr val="1F497D"/>
                </a:solidFill>
                <a:ea typeface="SimSun" panose="02010600030101010101" pitchFamily="2" charset="-122"/>
              </a:rPr>
              <a:t>Letters have been written to Philippines, Indonesia, Myanmar , RMI and Afghanistan about collaboration on rolling out of the ITU guidelines related to Child Online Protection funded by DOCA, Australia,  Project</a:t>
            </a:r>
            <a:endParaRPr lang="en-GB" sz="1400" dirty="0">
              <a:solidFill>
                <a:srgbClr val="1F497D"/>
              </a:solidFill>
              <a:ea typeface="SimSun" panose="02010600030101010101" pitchFamily="2" charset="-122"/>
            </a:endParaRPr>
          </a:p>
        </p:txBody>
      </p:sp>
    </p:spTree>
    <p:extLst>
      <p:ext uri="{BB962C8B-B14F-4D97-AF65-F5344CB8AC3E}">
        <p14:creationId xmlns:p14="http://schemas.microsoft.com/office/powerpoint/2010/main" val="3777245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343472" y="184514"/>
            <a:ext cx="10292734" cy="646331"/>
          </a:xfrm>
          <a:prstGeom prst="rect">
            <a:avLst/>
          </a:prstGeom>
          <a:noFill/>
        </p:spPr>
        <p:txBody>
          <a:bodyPr wrap="square" rtlCol="0">
            <a:spAutoFit/>
          </a:bodyPr>
          <a:lstStyle/>
          <a:p>
            <a:r>
              <a:rPr lang="en-US" sz="3600" b="1">
                <a:solidFill>
                  <a:srgbClr val="558ED5"/>
                </a:solidFill>
                <a:latin typeface="Calibri"/>
                <a:ea typeface="Calibri" panose="020F0502020204030204" pitchFamily="34" charset="0"/>
                <a:cs typeface="Calibri"/>
              </a:rPr>
              <a:t>Africa Region</a:t>
            </a:r>
            <a:endParaRPr lang="en-US" sz="3600" b="1" dirty="0">
              <a:solidFill>
                <a:srgbClr val="558ED5"/>
              </a:solidFill>
              <a:latin typeface="Calibri"/>
              <a:ea typeface="Calibri" panose="020F0502020204030204" pitchFamily="34" charset="0"/>
              <a:cs typeface="Calibri"/>
            </a:endParaRPr>
          </a:p>
        </p:txBody>
      </p:sp>
      <p:sp>
        <p:nvSpPr>
          <p:cNvPr id="3" name="Rectangle 2"/>
          <p:cNvSpPr/>
          <p:nvPr/>
        </p:nvSpPr>
        <p:spPr>
          <a:xfrm>
            <a:off x="479376" y="1844824"/>
            <a:ext cx="9240688" cy="2677656"/>
          </a:xfrm>
          <a:prstGeom prst="rect">
            <a:avLst/>
          </a:prstGeom>
        </p:spPr>
        <p:txBody>
          <a:bodyPr wrap="square">
            <a:spAutoFit/>
          </a:bodyPr>
          <a:lstStyle/>
          <a:p>
            <a:pPr marL="342900" lvl="0" indent="-342900">
              <a:spcAft>
                <a:spcPts val="0"/>
              </a:spcAft>
              <a:buFont typeface="+mj-lt"/>
              <a:buAutoNum type="arabicPeriod"/>
            </a:pPr>
            <a:r>
              <a:rPr lang="en-GB" sz="2800" dirty="0">
                <a:solidFill>
                  <a:srgbClr val="1F497D"/>
                </a:solidFill>
                <a:ea typeface="SimSun" panose="02010600030101010101" pitchFamily="2" charset="-122"/>
              </a:rPr>
              <a:t>Development of COP National strategic framework and identification of two national projects ongoing for Kenya, Malawi, Rwanda  and Chad</a:t>
            </a:r>
            <a:endParaRPr lang="en-GB" sz="2800" dirty="0">
              <a:ea typeface="SimSun" panose="02010600030101010101" pitchFamily="2" charset="-122"/>
            </a:endParaRPr>
          </a:p>
          <a:p>
            <a:pPr marL="342900" lvl="0" indent="-342900">
              <a:spcAft>
                <a:spcPts val="0"/>
              </a:spcAft>
              <a:buFont typeface="+mj-lt"/>
              <a:buAutoNum type="arabicPeriod"/>
            </a:pPr>
            <a:r>
              <a:rPr lang="en-GB" sz="2800" dirty="0">
                <a:solidFill>
                  <a:srgbClr val="1F497D"/>
                </a:solidFill>
                <a:ea typeface="SimSun" panose="02010600030101010101" pitchFamily="2" charset="-122"/>
              </a:rPr>
              <a:t>COP Regional Forum in Ghana 28-30 November 2019</a:t>
            </a:r>
            <a:endParaRPr lang="en-GB" sz="2800" dirty="0">
              <a:ea typeface="SimSun" panose="02010600030101010101" pitchFamily="2" charset="-122"/>
            </a:endParaRPr>
          </a:p>
          <a:p>
            <a:pPr marL="342900" lvl="0" indent="-342900">
              <a:spcAft>
                <a:spcPts val="0"/>
              </a:spcAft>
              <a:buFont typeface="+mj-lt"/>
              <a:buAutoNum type="arabicPeriod"/>
            </a:pPr>
            <a:r>
              <a:rPr lang="en-GB" sz="2800" dirty="0">
                <a:solidFill>
                  <a:srgbClr val="1F497D"/>
                </a:solidFill>
                <a:ea typeface="SimSun" panose="02010600030101010101" pitchFamily="2" charset="-122"/>
              </a:rPr>
              <a:t>Plans to coordinate the Safer Internet Day 2020 for the Region</a:t>
            </a:r>
            <a:endParaRPr lang="en-GB" sz="2800" dirty="0">
              <a:ea typeface="SimSun" panose="02010600030101010101" pitchFamily="2" charset="-122"/>
            </a:endParaRPr>
          </a:p>
        </p:txBody>
      </p:sp>
    </p:spTree>
    <p:extLst>
      <p:ext uri="{BB962C8B-B14F-4D97-AF65-F5344CB8AC3E}">
        <p14:creationId xmlns:p14="http://schemas.microsoft.com/office/powerpoint/2010/main" val="1741360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343472" y="184514"/>
            <a:ext cx="10292734" cy="646331"/>
          </a:xfrm>
          <a:prstGeom prst="rect">
            <a:avLst/>
          </a:prstGeom>
          <a:noFill/>
        </p:spPr>
        <p:txBody>
          <a:bodyPr wrap="square" rtlCol="0">
            <a:spAutoFit/>
          </a:bodyPr>
          <a:lstStyle/>
          <a:p>
            <a:r>
              <a:rPr lang="en-US" sz="3600" b="1" dirty="0">
                <a:solidFill>
                  <a:srgbClr val="558ED5"/>
                </a:solidFill>
                <a:latin typeface="Calibri"/>
                <a:ea typeface="Calibri" panose="020F0502020204030204" pitchFamily="34" charset="0"/>
                <a:cs typeface="Calibri"/>
              </a:rPr>
              <a:t>Global Level</a:t>
            </a:r>
          </a:p>
        </p:txBody>
      </p:sp>
      <p:sp>
        <p:nvSpPr>
          <p:cNvPr id="3" name="Rectangle 2"/>
          <p:cNvSpPr/>
          <p:nvPr/>
        </p:nvSpPr>
        <p:spPr>
          <a:xfrm>
            <a:off x="191344" y="1340768"/>
            <a:ext cx="9240688" cy="4770537"/>
          </a:xfrm>
          <a:prstGeom prst="rect">
            <a:avLst/>
          </a:prstGeom>
        </p:spPr>
        <p:txBody>
          <a:bodyPr wrap="square">
            <a:spAutoFit/>
          </a:bodyPr>
          <a:lstStyle/>
          <a:p>
            <a:r>
              <a:rPr lang="en-US" sz="1600" dirty="0">
                <a:solidFill>
                  <a:srgbClr val="1F497D"/>
                </a:solidFill>
                <a:ea typeface="SimSun" panose="02010600030101010101" pitchFamily="2" charset="-122"/>
              </a:rPr>
              <a:t> COP Kids</a:t>
            </a:r>
            <a:endParaRPr lang="en-GB" sz="1600" dirty="0">
              <a:solidFill>
                <a:srgbClr val="1F497D"/>
              </a:solidFill>
              <a:ea typeface="SimSun" panose="02010600030101010101" pitchFamily="2" charset="-122"/>
            </a:endParaRPr>
          </a:p>
          <a:p>
            <a:pPr marL="285750" indent="-285750">
              <a:buFont typeface="Arial" panose="020B0604020202020204" pitchFamily="34" charset="0"/>
              <a:buChar char="•"/>
            </a:pPr>
            <a:r>
              <a:rPr lang="en-GB" sz="1600" dirty="0">
                <a:solidFill>
                  <a:srgbClr val="1F497D"/>
                </a:solidFill>
                <a:ea typeface="SimSun" panose="02010600030101010101" pitchFamily="2" charset="-122"/>
              </a:rPr>
              <a:t>The COP Kids side event was held on January 9th within the context of the </a:t>
            </a:r>
            <a:r>
              <a:rPr lang="en-GB" sz="1600" dirty="0" err="1">
                <a:solidFill>
                  <a:srgbClr val="1F497D"/>
                </a:solidFill>
                <a:ea typeface="SimSun" panose="02010600030101010101" pitchFamily="2" charset="-122"/>
              </a:rPr>
              <a:t>Futurecasters</a:t>
            </a:r>
            <a:r>
              <a:rPr lang="en-GB" sz="1600" dirty="0">
                <a:solidFill>
                  <a:srgbClr val="1F497D"/>
                </a:solidFill>
                <a:ea typeface="SimSun" panose="02010600030101010101" pitchFamily="2" charset="-122"/>
              </a:rPr>
              <a:t> Summit. The event gave younger children the opportunity to meet, debate and negotiate around the topic of Child Online Protection. More than 80 Kids aged 8-13 years old, from different schools in France and Morocco, discussed online safety issues. </a:t>
            </a:r>
          </a:p>
          <a:p>
            <a:pPr marL="285750" indent="-285750">
              <a:buFont typeface="Arial" panose="020B0604020202020204" pitchFamily="34" charset="0"/>
              <a:buChar char="•"/>
            </a:pPr>
            <a:r>
              <a:rPr lang="en-GB" sz="1600" dirty="0">
                <a:solidFill>
                  <a:srgbClr val="1F497D"/>
                </a:solidFill>
                <a:ea typeface="SimSun" panose="02010600030101010101" pitchFamily="2" charset="-122"/>
              </a:rPr>
              <a:t>During the first part of the day, the groups debated four stories of four potential COP Mascots. The original draft has been developed by the children themselves beforehand at the school level. During the event, the Kids had the possibility to negotiate and vote for one of the Mascots and the corresponding story to become the new incorporation of the COP Initiative.</a:t>
            </a:r>
          </a:p>
          <a:p>
            <a:pPr marL="285750" indent="-285750">
              <a:buFont typeface="Arial" panose="020B0604020202020204" pitchFamily="34" charset="0"/>
              <a:buChar char="•"/>
            </a:pPr>
            <a:r>
              <a:rPr lang="en-GB" sz="1600" dirty="0">
                <a:solidFill>
                  <a:srgbClr val="1F497D"/>
                </a:solidFill>
                <a:ea typeface="SimSun" panose="02010600030101010101" pitchFamily="2" charset="-122"/>
              </a:rPr>
              <a:t>During the second part of the day, the Kids heard more about the opportunities that the digital world offers, all by learning how to stay safe online. The workshops were organized by three different partners: Action Innocence, ICON and </a:t>
            </a:r>
            <a:r>
              <a:rPr lang="en-GB" sz="1600" dirty="0" err="1">
                <a:solidFill>
                  <a:srgbClr val="1F497D"/>
                </a:solidFill>
                <a:ea typeface="SimSun" panose="02010600030101010101" pitchFamily="2" charset="-122"/>
              </a:rPr>
              <a:t>TikTok</a:t>
            </a:r>
            <a:r>
              <a:rPr lang="en-GB" sz="1600" dirty="0">
                <a:solidFill>
                  <a:srgbClr val="1F497D"/>
                </a:solidFill>
                <a:ea typeface="SimSun" panose="02010600030101010101" pitchFamily="2" charset="-122"/>
              </a:rPr>
              <a:t> and focused on different issues, such as data protection, privacy, online bullying, harassment and violent or other harmful content, among others. </a:t>
            </a:r>
          </a:p>
          <a:p>
            <a:r>
              <a:rPr lang="en-GB" sz="1600" dirty="0">
                <a:solidFill>
                  <a:srgbClr val="1F497D"/>
                </a:solidFill>
                <a:ea typeface="SimSun" panose="02010600030101010101" pitchFamily="2" charset="-122"/>
              </a:rPr>
              <a:t> </a:t>
            </a:r>
          </a:p>
          <a:p>
            <a:r>
              <a:rPr lang="en-US" sz="1600" dirty="0">
                <a:solidFill>
                  <a:srgbClr val="1F497D"/>
                </a:solidFill>
                <a:ea typeface="SimSun" panose="02010600030101010101" pitchFamily="2" charset="-122"/>
              </a:rPr>
              <a:t>Safer Internet Day</a:t>
            </a:r>
          </a:p>
          <a:p>
            <a:pPr marL="285750" indent="-285750">
              <a:buFont typeface="Arial" panose="020B0604020202020204" pitchFamily="34" charset="0"/>
              <a:buChar char="•"/>
            </a:pPr>
            <a:r>
              <a:rPr lang="en-US" sz="1600" dirty="0">
                <a:solidFill>
                  <a:srgbClr val="1F497D"/>
                </a:solidFill>
                <a:ea typeface="SimSun" panose="02010600030101010101" pitchFamily="2" charset="-122"/>
              </a:rPr>
              <a:t>The new COP </a:t>
            </a:r>
            <a:r>
              <a:rPr lang="en-US" sz="1600" dirty="0" err="1">
                <a:solidFill>
                  <a:srgbClr val="1F497D"/>
                </a:solidFill>
                <a:ea typeface="SimSun" panose="02010600030101010101" pitchFamily="2" charset="-122"/>
              </a:rPr>
              <a:t>Mascotte</a:t>
            </a:r>
            <a:r>
              <a:rPr lang="en-US" sz="1600" dirty="0">
                <a:solidFill>
                  <a:srgbClr val="1F497D"/>
                </a:solidFill>
                <a:ea typeface="SimSun" panose="02010600030101010101" pitchFamily="2" charset="-122"/>
              </a:rPr>
              <a:t> will be launched at Safer Internet Day 2020 on 20 February 2020. </a:t>
            </a:r>
          </a:p>
          <a:p>
            <a:pPr marL="285750" indent="-285750">
              <a:buFont typeface="Arial" panose="020B0604020202020204" pitchFamily="34" charset="0"/>
              <a:buChar char="•"/>
            </a:pPr>
            <a:r>
              <a:rPr lang="en-US" sz="1600" dirty="0">
                <a:solidFill>
                  <a:srgbClr val="1F497D"/>
                </a:solidFill>
                <a:ea typeface="SimSun" panose="02010600030101010101" pitchFamily="2" charset="-122"/>
              </a:rPr>
              <a:t>Member States and all relevant stakeholders are encouraged to promote and use the </a:t>
            </a:r>
            <a:r>
              <a:rPr lang="en-US" sz="1600" dirty="0" err="1">
                <a:solidFill>
                  <a:srgbClr val="1F497D"/>
                </a:solidFill>
                <a:ea typeface="SimSun" panose="02010600030101010101" pitchFamily="2" charset="-122"/>
              </a:rPr>
              <a:t>Mascotte</a:t>
            </a:r>
            <a:r>
              <a:rPr lang="en-US" sz="1600" dirty="0">
                <a:solidFill>
                  <a:srgbClr val="1F497D"/>
                </a:solidFill>
                <a:ea typeface="SimSun" panose="02010600030101010101" pitchFamily="2" charset="-122"/>
              </a:rPr>
              <a:t>. </a:t>
            </a:r>
          </a:p>
          <a:p>
            <a:pPr marL="285750" indent="-285750">
              <a:buFont typeface="Arial" panose="020B0604020202020204" pitchFamily="34" charset="0"/>
              <a:buChar char="•"/>
            </a:pPr>
            <a:endParaRPr lang="en-US" sz="1600" dirty="0">
              <a:solidFill>
                <a:srgbClr val="1F497D"/>
              </a:solidFill>
              <a:ea typeface="SimSun" panose="02010600030101010101" pitchFamily="2" charset="-122"/>
            </a:endParaRPr>
          </a:p>
          <a:p>
            <a:r>
              <a:rPr lang="en-US" sz="1600" dirty="0">
                <a:solidFill>
                  <a:srgbClr val="1F497D"/>
                </a:solidFill>
                <a:ea typeface="SimSun" panose="02010600030101010101" pitchFamily="2" charset="-122"/>
              </a:rPr>
              <a:t>WSIS Forum 2020</a:t>
            </a:r>
          </a:p>
        </p:txBody>
      </p:sp>
    </p:spTree>
    <p:extLst>
      <p:ext uri="{BB962C8B-B14F-4D97-AF65-F5344CB8AC3E}">
        <p14:creationId xmlns:p14="http://schemas.microsoft.com/office/powerpoint/2010/main" val="3890498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5560" y="2420888"/>
            <a:ext cx="8305800" cy="1200306"/>
          </a:xfrm>
          <a:prstGeom prst="rect">
            <a:avLst/>
          </a:prstGeom>
        </p:spPr>
        <p:txBody>
          <a:bodyPr vert="horz" lIns="91440" tIns="45720" rIns="91440" bIns="45720" rtlCol="0" anchor="ctr">
            <a:no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fontAlgn="auto">
              <a:spcAft>
                <a:spcPts val="0"/>
              </a:spcAft>
            </a:pPr>
            <a:r>
              <a:rPr lang="en-US" sz="9600" b="1" dirty="0">
                <a:effectLst>
                  <a:outerShdw blurRad="38100" dist="38100" dir="2700000" algn="tl">
                    <a:srgbClr val="C0C0C0"/>
                  </a:outerShdw>
                </a:effectLst>
                <a:latin typeface="Calibri" pitchFamily="34" charset="0"/>
                <a:ea typeface="+mn-ea"/>
                <a:cs typeface="Arial" charset="0"/>
              </a:rPr>
              <a:t>Thank You</a:t>
            </a:r>
            <a:endParaRPr lang="fa-IR" sz="9600" b="1" dirty="0">
              <a:effectLst>
                <a:outerShdw blurRad="38100" dist="38100" dir="2700000" algn="tl">
                  <a:srgbClr val="C0C0C0"/>
                </a:outerShdw>
              </a:effectLst>
              <a:latin typeface="Calibri" pitchFamily="34" charset="0"/>
              <a:ea typeface="+mn-ea"/>
              <a:cs typeface="Arial" charset="0"/>
            </a:endParaRPr>
          </a:p>
        </p:txBody>
      </p:sp>
    </p:spTree>
    <p:extLst>
      <p:ext uri="{BB962C8B-B14F-4D97-AF65-F5344CB8AC3E}">
        <p14:creationId xmlns:p14="http://schemas.microsoft.com/office/powerpoint/2010/main" val="1663232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ITU-e">
  <a:themeElements>
    <a:clrScheme name="Custom 1">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310</Words>
  <Application>Microsoft Office PowerPoint</Application>
  <PresentationFormat>Widescreen</PresentationFormat>
  <Paragraphs>54</Paragraphs>
  <Slides>6</Slides>
  <Notes>6</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6</vt:i4>
      </vt:variant>
    </vt:vector>
  </HeadingPairs>
  <TitlesOfParts>
    <vt:vector size="23" baseType="lpstr">
      <vt:lpstr>Arial</vt:lpstr>
      <vt:lpstr>Calibri</vt:lpstr>
      <vt:lpstr>Courier New</vt:lpstr>
      <vt:lpstr>Symbol</vt:lpstr>
      <vt:lpstr>Tw Cen MT</vt:lpstr>
      <vt:lpstr>Univers</vt:lpstr>
      <vt:lpstr>Verdana</vt:lpstr>
      <vt:lpstr>Wingdings</vt:lpstr>
      <vt:lpstr>Zurich BT</vt:lpstr>
      <vt:lpstr>9_Office Theme</vt:lpstr>
      <vt:lpstr>10_Office Theme</vt:lpstr>
      <vt:lpstr>1_ITU-e</vt:lpstr>
      <vt:lpstr>8_ITU-e</vt:lpstr>
      <vt:lpstr>ITU-e</vt:lpstr>
      <vt:lpstr>15_Office Theme</vt:lpstr>
      <vt:lpstr>5_Office Theme</vt:lpstr>
      <vt:lpstr>Droplet</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"Ji-Eun Shin" &lt;olivia.jieunshin@gmail.com&gt;</dc:creator>
  <cp:lastModifiedBy>Janin, Patricia</cp:lastModifiedBy>
  <cp:revision>1314</cp:revision>
  <cp:lastPrinted>2015-01-15T02:31:17Z</cp:lastPrinted>
  <dcterms:created xsi:type="dcterms:W3CDTF">2010-06-14T07:01:55Z</dcterms:created>
  <dcterms:modified xsi:type="dcterms:W3CDTF">2020-01-22T12:25:55Z</dcterms:modified>
</cp:coreProperties>
</file>