
<file path=[Content_Types].xml><?xml version="1.0" encoding="utf-8"?>
<Types xmlns="http://schemas.openxmlformats.org/package/2006/content-types">
  <Default Extension="bin" ContentType="application/vnd.openxmlformats-officedocument.oleObject"/>
  <Default Extension="docx" ContentType="application/vnd.openxmlformats-officedocument.wordprocessingml.documen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3" r:id="rId4"/>
  </p:sldMasterIdLst>
  <p:notesMasterIdLst>
    <p:notesMasterId r:id="rId29"/>
  </p:notesMasterIdLst>
  <p:sldIdLst>
    <p:sldId id="257" r:id="rId5"/>
    <p:sldId id="258" r:id="rId6"/>
    <p:sldId id="272" r:id="rId7"/>
    <p:sldId id="273" r:id="rId8"/>
    <p:sldId id="259" r:id="rId9"/>
    <p:sldId id="263" r:id="rId10"/>
    <p:sldId id="261" r:id="rId11"/>
    <p:sldId id="262" r:id="rId12"/>
    <p:sldId id="292" r:id="rId13"/>
    <p:sldId id="293" r:id="rId14"/>
    <p:sldId id="281" r:id="rId15"/>
    <p:sldId id="264" r:id="rId16"/>
    <p:sldId id="290" r:id="rId17"/>
    <p:sldId id="291" r:id="rId18"/>
    <p:sldId id="265" r:id="rId19"/>
    <p:sldId id="276" r:id="rId20"/>
    <p:sldId id="266" r:id="rId21"/>
    <p:sldId id="274" r:id="rId22"/>
    <p:sldId id="260" r:id="rId23"/>
    <p:sldId id="279" r:id="rId24"/>
    <p:sldId id="282" r:id="rId25"/>
    <p:sldId id="283" r:id="rId26"/>
    <p:sldId id="271" r:id="rId27"/>
    <p:sldId id="267"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anny Rotino" initials="FR"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A2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DBED569-4797-4DF1-A0F4-6AAB3CD982D8}" styleName="Helle Formatvorlage 3 - Akz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E8B1032C-EA38-4F05-BA0D-38AFFFC7BED3}" styleName="Helle Formatvorlage 3 - Akz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93D81CF-94F2-401A-BA57-92F5A7B2D0C5}" styleName="Mittlere Formatvorlag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ittlere Formatvorlage 1 - Akz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DCAF9ED-07DC-4A11-8D7F-57B35C25682E}" styleName="Mittlere Formatvorlage 1 - Akz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ittlere Formatvorlage 1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0306" autoAdjust="0"/>
  </p:normalViewPr>
  <p:slideViewPr>
    <p:cSldViewPr snapToGrid="0">
      <p:cViewPr varScale="1">
        <p:scale>
          <a:sx n="81" d="100"/>
          <a:sy n="81" d="100"/>
        </p:scale>
        <p:origin x="120" y="420"/>
      </p:cViewPr>
      <p:guideLst>
        <p:guide orient="horz" pos="2160"/>
        <p:guide pos="3840"/>
      </p:guideLst>
    </p:cSldViewPr>
  </p:slideViewPr>
  <p:outlineViewPr>
    <p:cViewPr>
      <p:scale>
        <a:sx n="33" d="100"/>
        <a:sy n="33" d="100"/>
      </p:scale>
      <p:origin x="0" y="-12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207E9E-9010-0549-8C77-9309B4979E80}"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en-GB"/>
        </a:p>
      </dgm:t>
    </dgm:pt>
    <dgm:pt modelId="{A0BEB498-BEF3-8C49-8FBB-BBB01D8DD009}">
      <dgm:prSet/>
      <dgm:spPr/>
      <dgm:t>
        <a:bodyPr/>
        <a:lstStyle/>
        <a:p>
          <a:r>
            <a:rPr lang="en-US" i="1" u="sng" dirty="0"/>
            <a:t>Technology developments in the telecommunication industry </a:t>
          </a:r>
          <a:endParaRPr lang="en-IN" dirty="0"/>
        </a:p>
      </dgm:t>
    </dgm:pt>
    <dgm:pt modelId="{F5F4732F-31C8-D147-9B2D-8DC3E2FAC3A8}" type="parTrans" cxnId="{D7181647-744C-C74A-85C8-3DC3E61C6BFB}">
      <dgm:prSet/>
      <dgm:spPr/>
      <dgm:t>
        <a:bodyPr/>
        <a:lstStyle/>
        <a:p>
          <a:endParaRPr lang="en-GB"/>
        </a:p>
      </dgm:t>
    </dgm:pt>
    <dgm:pt modelId="{C1082505-F055-BB4C-97A0-7F8B1C67A933}" type="sibTrans" cxnId="{D7181647-744C-C74A-85C8-3DC3E61C6BFB}">
      <dgm:prSet/>
      <dgm:spPr/>
      <dgm:t>
        <a:bodyPr/>
        <a:lstStyle/>
        <a:p>
          <a:endParaRPr lang="en-GB"/>
        </a:p>
      </dgm:t>
    </dgm:pt>
    <dgm:pt modelId="{DDEF2597-8FDD-B940-9BAF-528BDD875808}">
      <dgm:prSet/>
      <dgm:spPr/>
      <dgm:t>
        <a:bodyPr/>
        <a:lstStyle/>
        <a:p>
          <a:r>
            <a:rPr lang="en-US" dirty="0"/>
            <a:t>The Secretariat together with the working group on the Guidelines Review has included elements related to online gaming, AI technologies, robotics and connected toys.</a:t>
          </a:r>
          <a:endParaRPr lang="en-IN" dirty="0"/>
        </a:p>
      </dgm:t>
    </dgm:pt>
    <dgm:pt modelId="{BECA81B7-3108-8442-9DBA-5002F3224904}" type="parTrans" cxnId="{83F00EB8-01E4-D54F-917F-6C4E6F4C8359}">
      <dgm:prSet/>
      <dgm:spPr/>
      <dgm:t>
        <a:bodyPr/>
        <a:lstStyle/>
        <a:p>
          <a:endParaRPr lang="en-GB"/>
        </a:p>
      </dgm:t>
    </dgm:pt>
    <dgm:pt modelId="{9A677BFA-C6AE-9446-8834-88C4B305E375}" type="sibTrans" cxnId="{83F00EB8-01E4-D54F-917F-6C4E6F4C8359}">
      <dgm:prSet/>
      <dgm:spPr/>
      <dgm:t>
        <a:bodyPr/>
        <a:lstStyle/>
        <a:p>
          <a:endParaRPr lang="en-GB"/>
        </a:p>
      </dgm:t>
    </dgm:pt>
    <dgm:pt modelId="{757C9EDF-6FFD-0D40-88DB-FE4F67F6F649}">
      <dgm:prSet/>
      <dgm:spPr/>
      <dgm:t>
        <a:bodyPr/>
        <a:lstStyle/>
        <a:p>
          <a:pPr>
            <a:buNone/>
          </a:pPr>
          <a:r>
            <a:rPr lang="en-US" i="1" u="sng" dirty="0"/>
            <a:t>Children and Young People with disabilities and with special needs</a:t>
          </a:r>
          <a:endParaRPr lang="en-IN" dirty="0"/>
        </a:p>
      </dgm:t>
    </dgm:pt>
    <dgm:pt modelId="{9D2A3450-59A9-DF49-ACCA-2F83EFD78C27}" type="parTrans" cxnId="{E41E5D15-C0A8-9849-B495-60CCB1FE2686}">
      <dgm:prSet/>
      <dgm:spPr/>
      <dgm:t>
        <a:bodyPr/>
        <a:lstStyle/>
        <a:p>
          <a:endParaRPr lang="en-GB"/>
        </a:p>
      </dgm:t>
    </dgm:pt>
    <dgm:pt modelId="{2D8C4842-AFED-2244-9BBF-965A3CD5CCF6}" type="sibTrans" cxnId="{E41E5D15-C0A8-9849-B495-60CCB1FE2686}">
      <dgm:prSet/>
      <dgm:spPr/>
      <dgm:t>
        <a:bodyPr/>
        <a:lstStyle/>
        <a:p>
          <a:endParaRPr lang="en-GB"/>
        </a:p>
      </dgm:t>
    </dgm:pt>
    <dgm:pt modelId="{DCD86980-B277-CD47-95A1-A0EEC051BA21}">
      <dgm:prSet/>
      <dgm:spPr/>
      <dgm:t>
        <a:bodyPr/>
        <a:lstStyle/>
        <a:p>
          <a:pPr>
            <a:buNone/>
          </a:pPr>
          <a:r>
            <a:rPr lang="en-US" dirty="0"/>
            <a:t>The secretariat has included an element on the special situation of children and young people with disabilities in each set of Guidelines.</a:t>
          </a:r>
          <a:endParaRPr lang="en-IN" dirty="0"/>
        </a:p>
      </dgm:t>
    </dgm:pt>
    <dgm:pt modelId="{B7424A23-B0DE-FA40-A10F-CE54879194C4}" type="parTrans" cxnId="{2F31C609-F5FF-3848-8489-72C2F3CA52B1}">
      <dgm:prSet/>
      <dgm:spPr/>
      <dgm:t>
        <a:bodyPr/>
        <a:lstStyle/>
        <a:p>
          <a:endParaRPr lang="en-GB"/>
        </a:p>
      </dgm:t>
    </dgm:pt>
    <dgm:pt modelId="{5EBE25E2-EE46-A44F-B9DE-A027587D04C9}" type="sibTrans" cxnId="{2F31C609-F5FF-3848-8489-72C2F3CA52B1}">
      <dgm:prSet/>
      <dgm:spPr/>
      <dgm:t>
        <a:bodyPr/>
        <a:lstStyle/>
        <a:p>
          <a:endParaRPr lang="en-GB"/>
        </a:p>
      </dgm:t>
    </dgm:pt>
    <dgm:pt modelId="{1D9BA709-E702-D047-9FD7-2D8307135146}" type="pres">
      <dgm:prSet presAssocID="{F2207E9E-9010-0549-8C77-9309B4979E80}" presName="linear" presStyleCnt="0">
        <dgm:presLayoutVars>
          <dgm:animLvl val="lvl"/>
          <dgm:resizeHandles val="exact"/>
        </dgm:presLayoutVars>
      </dgm:prSet>
      <dgm:spPr/>
    </dgm:pt>
    <dgm:pt modelId="{3EC5D079-3627-AB45-A17F-085DB0858F20}" type="pres">
      <dgm:prSet presAssocID="{A0BEB498-BEF3-8C49-8FBB-BBB01D8DD009}" presName="parentText" presStyleLbl="node1" presStyleIdx="0" presStyleCnt="2">
        <dgm:presLayoutVars>
          <dgm:chMax val="0"/>
          <dgm:bulletEnabled val="1"/>
        </dgm:presLayoutVars>
      </dgm:prSet>
      <dgm:spPr/>
    </dgm:pt>
    <dgm:pt modelId="{41031891-8CBB-6B43-9035-3648955C758A}" type="pres">
      <dgm:prSet presAssocID="{A0BEB498-BEF3-8C49-8FBB-BBB01D8DD009}" presName="childText" presStyleLbl="revTx" presStyleIdx="0" presStyleCnt="2">
        <dgm:presLayoutVars>
          <dgm:bulletEnabled val="1"/>
        </dgm:presLayoutVars>
      </dgm:prSet>
      <dgm:spPr/>
    </dgm:pt>
    <dgm:pt modelId="{033823B1-80BE-7F45-AFC2-30432537D3A8}" type="pres">
      <dgm:prSet presAssocID="{757C9EDF-6FFD-0D40-88DB-FE4F67F6F649}" presName="parentText" presStyleLbl="node1" presStyleIdx="1" presStyleCnt="2">
        <dgm:presLayoutVars>
          <dgm:chMax val="0"/>
          <dgm:bulletEnabled val="1"/>
        </dgm:presLayoutVars>
      </dgm:prSet>
      <dgm:spPr/>
    </dgm:pt>
    <dgm:pt modelId="{DCE5A8AF-6D0D-094A-A174-4371A22F24BC}" type="pres">
      <dgm:prSet presAssocID="{757C9EDF-6FFD-0D40-88DB-FE4F67F6F649}" presName="childText" presStyleLbl="revTx" presStyleIdx="1" presStyleCnt="2">
        <dgm:presLayoutVars>
          <dgm:bulletEnabled val="1"/>
        </dgm:presLayoutVars>
      </dgm:prSet>
      <dgm:spPr/>
    </dgm:pt>
  </dgm:ptLst>
  <dgm:cxnLst>
    <dgm:cxn modelId="{2F31C609-F5FF-3848-8489-72C2F3CA52B1}" srcId="{757C9EDF-6FFD-0D40-88DB-FE4F67F6F649}" destId="{DCD86980-B277-CD47-95A1-A0EEC051BA21}" srcOrd="0" destOrd="0" parTransId="{B7424A23-B0DE-FA40-A10F-CE54879194C4}" sibTransId="{5EBE25E2-EE46-A44F-B9DE-A027587D04C9}"/>
    <dgm:cxn modelId="{E41E5D15-C0A8-9849-B495-60CCB1FE2686}" srcId="{F2207E9E-9010-0549-8C77-9309B4979E80}" destId="{757C9EDF-6FFD-0D40-88DB-FE4F67F6F649}" srcOrd="1" destOrd="0" parTransId="{9D2A3450-59A9-DF49-ACCA-2F83EFD78C27}" sibTransId="{2D8C4842-AFED-2244-9BBF-965A3CD5CCF6}"/>
    <dgm:cxn modelId="{D00A2620-4879-8B42-93C9-344BC8374846}" type="presOf" srcId="{757C9EDF-6FFD-0D40-88DB-FE4F67F6F649}" destId="{033823B1-80BE-7F45-AFC2-30432537D3A8}" srcOrd="0" destOrd="0" presId="urn:microsoft.com/office/officeart/2005/8/layout/vList2"/>
    <dgm:cxn modelId="{8FCE373A-5A68-B94B-ABE7-32815FF3F9C0}" type="presOf" srcId="{F2207E9E-9010-0549-8C77-9309B4979E80}" destId="{1D9BA709-E702-D047-9FD7-2D8307135146}" srcOrd="0" destOrd="0" presId="urn:microsoft.com/office/officeart/2005/8/layout/vList2"/>
    <dgm:cxn modelId="{D7181647-744C-C74A-85C8-3DC3E61C6BFB}" srcId="{F2207E9E-9010-0549-8C77-9309B4979E80}" destId="{A0BEB498-BEF3-8C49-8FBB-BBB01D8DD009}" srcOrd="0" destOrd="0" parTransId="{F5F4732F-31C8-D147-9B2D-8DC3E2FAC3A8}" sibTransId="{C1082505-F055-BB4C-97A0-7F8B1C67A933}"/>
    <dgm:cxn modelId="{7FB57F6A-F8E5-BD41-9EFD-9DCF41F975D1}" type="presOf" srcId="{A0BEB498-BEF3-8C49-8FBB-BBB01D8DD009}" destId="{3EC5D079-3627-AB45-A17F-085DB0858F20}" srcOrd="0" destOrd="0" presId="urn:microsoft.com/office/officeart/2005/8/layout/vList2"/>
    <dgm:cxn modelId="{FD7154B5-9D41-474B-A898-D211E5A9D3A6}" type="presOf" srcId="{DCD86980-B277-CD47-95A1-A0EEC051BA21}" destId="{DCE5A8AF-6D0D-094A-A174-4371A22F24BC}" srcOrd="0" destOrd="0" presId="urn:microsoft.com/office/officeart/2005/8/layout/vList2"/>
    <dgm:cxn modelId="{83F00EB8-01E4-D54F-917F-6C4E6F4C8359}" srcId="{A0BEB498-BEF3-8C49-8FBB-BBB01D8DD009}" destId="{DDEF2597-8FDD-B940-9BAF-528BDD875808}" srcOrd="0" destOrd="0" parTransId="{BECA81B7-3108-8442-9DBA-5002F3224904}" sibTransId="{9A677BFA-C6AE-9446-8834-88C4B305E375}"/>
    <dgm:cxn modelId="{E76488E2-BBD5-364E-A81E-D3659E1F0AD3}" type="presOf" srcId="{DDEF2597-8FDD-B940-9BAF-528BDD875808}" destId="{41031891-8CBB-6B43-9035-3648955C758A}" srcOrd="0" destOrd="0" presId="urn:microsoft.com/office/officeart/2005/8/layout/vList2"/>
    <dgm:cxn modelId="{ADA864DD-152F-A24B-9DA2-B8809854C1A6}" type="presParOf" srcId="{1D9BA709-E702-D047-9FD7-2D8307135146}" destId="{3EC5D079-3627-AB45-A17F-085DB0858F20}" srcOrd="0" destOrd="0" presId="urn:microsoft.com/office/officeart/2005/8/layout/vList2"/>
    <dgm:cxn modelId="{616972FF-640C-7445-8EDF-7CF2F2B9B64F}" type="presParOf" srcId="{1D9BA709-E702-D047-9FD7-2D8307135146}" destId="{41031891-8CBB-6B43-9035-3648955C758A}" srcOrd="1" destOrd="0" presId="urn:microsoft.com/office/officeart/2005/8/layout/vList2"/>
    <dgm:cxn modelId="{A6F239CE-6B86-6D4E-A4A0-AE85917F32B5}" type="presParOf" srcId="{1D9BA709-E702-D047-9FD7-2D8307135146}" destId="{033823B1-80BE-7F45-AFC2-30432537D3A8}" srcOrd="2" destOrd="0" presId="urn:microsoft.com/office/officeart/2005/8/layout/vList2"/>
    <dgm:cxn modelId="{E35D75B5-E20E-C646-95F2-BB6A01F0683C}" type="presParOf" srcId="{1D9BA709-E702-D047-9FD7-2D8307135146}" destId="{DCE5A8AF-6D0D-094A-A174-4371A22F24BC}"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D14D2A6-D1A1-684A-B5CC-F2C072663C6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GB"/>
        </a:p>
      </dgm:t>
    </dgm:pt>
    <dgm:pt modelId="{605928A6-6F8F-6347-B7DC-1D71473069BC}">
      <dgm:prSet/>
      <dgm:spPr/>
      <dgm:t>
        <a:bodyPr/>
        <a:lstStyle/>
        <a:p>
          <a:r>
            <a:rPr lang="en-GB" i="1" u="sng" dirty="0"/>
            <a:t>1. Models  such as e.g.</a:t>
          </a:r>
          <a:endParaRPr lang="en-IN" dirty="0"/>
        </a:p>
      </dgm:t>
    </dgm:pt>
    <dgm:pt modelId="{1D5AF60A-6741-0742-AF44-634B104D9E41}" type="parTrans" cxnId="{32F3174B-2470-6444-A9B7-CD4F14B28925}">
      <dgm:prSet/>
      <dgm:spPr/>
      <dgm:t>
        <a:bodyPr/>
        <a:lstStyle/>
        <a:p>
          <a:endParaRPr lang="en-GB"/>
        </a:p>
      </dgm:t>
    </dgm:pt>
    <dgm:pt modelId="{5099BB0F-CBCC-5842-8FED-C904752E15C6}" type="sibTrans" cxnId="{32F3174B-2470-6444-A9B7-CD4F14B28925}">
      <dgm:prSet/>
      <dgm:spPr/>
      <dgm:t>
        <a:bodyPr/>
        <a:lstStyle/>
        <a:p>
          <a:endParaRPr lang="en-GB"/>
        </a:p>
      </dgm:t>
    </dgm:pt>
    <dgm:pt modelId="{BA01AEA6-18C0-0646-9ED7-7BD9169EF115}">
      <dgm:prSet/>
      <dgm:spPr/>
      <dgm:t>
        <a:bodyPr/>
        <a:lstStyle/>
        <a:p>
          <a:r>
            <a:rPr lang="en-GB" dirty="0"/>
            <a:t>Model National Response (Preventing and Tackling Child Sexual Exploitation and Abuse);</a:t>
          </a:r>
          <a:endParaRPr lang="en-IN" dirty="0"/>
        </a:p>
      </dgm:t>
    </dgm:pt>
    <dgm:pt modelId="{052E6A07-857E-494B-897E-760A8A92168C}" type="parTrans" cxnId="{974C52E2-B542-9A42-B099-4D039C773F4D}">
      <dgm:prSet/>
      <dgm:spPr/>
      <dgm:t>
        <a:bodyPr/>
        <a:lstStyle/>
        <a:p>
          <a:endParaRPr lang="en-GB"/>
        </a:p>
      </dgm:t>
    </dgm:pt>
    <dgm:pt modelId="{8A6DAF8D-2790-9F4B-A7D1-9B8F3FD88AC8}" type="sibTrans" cxnId="{974C52E2-B542-9A42-B099-4D039C773F4D}">
      <dgm:prSet/>
      <dgm:spPr/>
      <dgm:t>
        <a:bodyPr/>
        <a:lstStyle/>
        <a:p>
          <a:endParaRPr lang="en-GB"/>
        </a:p>
      </dgm:t>
    </dgm:pt>
    <dgm:pt modelId="{D02935E1-F32D-5E43-A14C-B1279521E40E}">
      <dgm:prSet/>
      <dgm:spPr/>
      <dgm:t>
        <a:bodyPr/>
        <a:lstStyle/>
        <a:p>
          <a:r>
            <a:rPr lang="de-DE" dirty="0"/>
            <a:t>The Global </a:t>
          </a:r>
          <a:r>
            <a:rPr lang="en-US" noProof="0" dirty="0"/>
            <a:t>Threat</a:t>
          </a:r>
          <a:r>
            <a:rPr lang="de-DE" dirty="0"/>
            <a:t> Assessment 2019.</a:t>
          </a:r>
          <a:endParaRPr lang="en-IN" dirty="0"/>
        </a:p>
      </dgm:t>
    </dgm:pt>
    <dgm:pt modelId="{9F25CFED-78AF-BB48-9EBC-C0520308A9E2}" type="parTrans" cxnId="{D74DFE3F-F6C6-0E45-B1FB-20AE9EA10D6C}">
      <dgm:prSet/>
      <dgm:spPr/>
      <dgm:t>
        <a:bodyPr/>
        <a:lstStyle/>
        <a:p>
          <a:endParaRPr lang="en-GB"/>
        </a:p>
      </dgm:t>
    </dgm:pt>
    <dgm:pt modelId="{F771F43C-6BC9-7443-98BA-6E3E1FDE458F}" type="sibTrans" cxnId="{D74DFE3F-F6C6-0E45-B1FB-20AE9EA10D6C}">
      <dgm:prSet/>
      <dgm:spPr/>
      <dgm:t>
        <a:bodyPr/>
        <a:lstStyle/>
        <a:p>
          <a:endParaRPr lang="en-GB"/>
        </a:p>
      </dgm:t>
    </dgm:pt>
    <dgm:pt modelId="{5ECF7103-5DE0-4541-AD76-17037AAFDB24}">
      <dgm:prSet/>
      <dgm:spPr/>
      <dgm:t>
        <a:bodyPr/>
        <a:lstStyle/>
        <a:p>
          <a:pPr>
            <a:buFont typeface="Arial"/>
            <a:buNone/>
          </a:pPr>
          <a:r>
            <a:rPr lang="en-GB" i="1" u="sng" dirty="0"/>
            <a:t>2. Recommendations such as e.g.</a:t>
          </a:r>
          <a:endParaRPr lang="en-IN" dirty="0"/>
        </a:p>
      </dgm:t>
    </dgm:pt>
    <dgm:pt modelId="{62217041-DCA1-B24C-8E91-BAAC960626BB}" type="parTrans" cxnId="{65EE5C66-A736-724C-9ACC-200DBA02C659}">
      <dgm:prSet/>
      <dgm:spPr/>
      <dgm:t>
        <a:bodyPr/>
        <a:lstStyle/>
        <a:p>
          <a:endParaRPr lang="en-GB"/>
        </a:p>
      </dgm:t>
    </dgm:pt>
    <dgm:pt modelId="{A82AAF9B-8EC1-684F-BD00-494B1BBEF0C2}" type="sibTrans" cxnId="{65EE5C66-A736-724C-9ACC-200DBA02C659}">
      <dgm:prSet/>
      <dgm:spPr/>
      <dgm:t>
        <a:bodyPr/>
        <a:lstStyle/>
        <a:p>
          <a:endParaRPr lang="en-GB"/>
        </a:p>
      </dgm:t>
    </dgm:pt>
    <dgm:pt modelId="{D722A309-4D01-BD42-9F66-7706DDDE561D}">
      <dgm:prSet/>
      <dgm:spPr/>
      <dgm:t>
        <a:bodyPr/>
        <a:lstStyle/>
        <a:p>
          <a:pPr>
            <a:buFont typeface="Arial" panose="020B0604020202020204" pitchFamily="34" charset="0"/>
            <a:buChar char="•"/>
          </a:pPr>
          <a:r>
            <a:rPr lang="en-US" dirty="0"/>
            <a:t>Report on Child Online Protection and Child Online Safety + Child Online Safety Universal Declaration (Broad Band Commission, 2019);</a:t>
          </a:r>
          <a:endParaRPr lang="en-IN" dirty="0"/>
        </a:p>
      </dgm:t>
    </dgm:pt>
    <dgm:pt modelId="{1EF52A22-8B4C-6845-BB19-8FA061D9A85F}" type="parTrans" cxnId="{187AAB78-3152-B64F-974A-BBC3D54E1CC8}">
      <dgm:prSet/>
      <dgm:spPr/>
      <dgm:t>
        <a:bodyPr/>
        <a:lstStyle/>
        <a:p>
          <a:endParaRPr lang="en-GB"/>
        </a:p>
      </dgm:t>
    </dgm:pt>
    <dgm:pt modelId="{68778E2E-0AD3-1F44-8A90-2A8677364174}" type="sibTrans" cxnId="{187AAB78-3152-B64F-974A-BBC3D54E1CC8}">
      <dgm:prSet/>
      <dgm:spPr/>
      <dgm:t>
        <a:bodyPr/>
        <a:lstStyle/>
        <a:p>
          <a:endParaRPr lang="en-GB"/>
        </a:p>
      </dgm:t>
    </dgm:pt>
    <dgm:pt modelId="{0753EB0C-E02F-084E-BEE7-63DE3A4B6109}">
      <dgm:prSet/>
      <dgm:spPr/>
      <dgm:t>
        <a:bodyPr/>
        <a:lstStyle/>
        <a:p>
          <a:pPr>
            <a:buFont typeface="Arial" panose="020B0604020202020204" pitchFamily="34" charset="0"/>
            <a:buChar char="•"/>
          </a:pPr>
          <a:r>
            <a:rPr lang="en-US" dirty="0"/>
            <a:t> Guidelines to respect, protect and fulfil the rights of the child in the digital environment (Council of Europe, 2018).</a:t>
          </a:r>
          <a:endParaRPr lang="en-IN" dirty="0"/>
        </a:p>
      </dgm:t>
    </dgm:pt>
    <dgm:pt modelId="{B0EEB655-00D5-194E-A924-10C85BDAEBFC}" type="parTrans" cxnId="{FAEB1DFA-2353-AC41-AD6B-BEB123AE3C36}">
      <dgm:prSet/>
      <dgm:spPr/>
      <dgm:t>
        <a:bodyPr/>
        <a:lstStyle/>
        <a:p>
          <a:endParaRPr lang="en-GB"/>
        </a:p>
      </dgm:t>
    </dgm:pt>
    <dgm:pt modelId="{313B8D4D-231C-3345-BF21-66FB815C8847}" type="sibTrans" cxnId="{FAEB1DFA-2353-AC41-AD6B-BEB123AE3C36}">
      <dgm:prSet/>
      <dgm:spPr/>
      <dgm:t>
        <a:bodyPr/>
        <a:lstStyle/>
        <a:p>
          <a:endParaRPr lang="en-GB"/>
        </a:p>
      </dgm:t>
    </dgm:pt>
    <dgm:pt modelId="{445940F5-8263-3243-A547-F29845BD46B1}" type="pres">
      <dgm:prSet presAssocID="{CD14D2A6-D1A1-684A-B5CC-F2C072663C6F}" presName="Name0" presStyleCnt="0">
        <dgm:presLayoutVars>
          <dgm:dir/>
          <dgm:animLvl val="lvl"/>
          <dgm:resizeHandles val="exact"/>
        </dgm:presLayoutVars>
      </dgm:prSet>
      <dgm:spPr/>
    </dgm:pt>
    <dgm:pt modelId="{A49CADC7-C940-714E-90BF-75E11004A99B}" type="pres">
      <dgm:prSet presAssocID="{605928A6-6F8F-6347-B7DC-1D71473069BC}" presName="composite" presStyleCnt="0"/>
      <dgm:spPr/>
    </dgm:pt>
    <dgm:pt modelId="{F10FB321-F372-4E4E-92F0-F1520CCE3471}" type="pres">
      <dgm:prSet presAssocID="{605928A6-6F8F-6347-B7DC-1D71473069BC}" presName="parTx" presStyleLbl="alignNode1" presStyleIdx="0" presStyleCnt="2">
        <dgm:presLayoutVars>
          <dgm:chMax val="0"/>
          <dgm:chPref val="0"/>
          <dgm:bulletEnabled val="1"/>
        </dgm:presLayoutVars>
      </dgm:prSet>
      <dgm:spPr/>
    </dgm:pt>
    <dgm:pt modelId="{7E26730F-A83B-3843-B95F-383EBCA43402}" type="pres">
      <dgm:prSet presAssocID="{605928A6-6F8F-6347-B7DC-1D71473069BC}" presName="desTx" presStyleLbl="alignAccFollowNode1" presStyleIdx="0" presStyleCnt="2">
        <dgm:presLayoutVars>
          <dgm:bulletEnabled val="1"/>
        </dgm:presLayoutVars>
      </dgm:prSet>
      <dgm:spPr/>
    </dgm:pt>
    <dgm:pt modelId="{2B0E165C-B2A5-B040-A74A-14D1BDCCBBDE}" type="pres">
      <dgm:prSet presAssocID="{5099BB0F-CBCC-5842-8FED-C904752E15C6}" presName="space" presStyleCnt="0"/>
      <dgm:spPr/>
    </dgm:pt>
    <dgm:pt modelId="{6DE1F349-BCD1-604F-A776-E88EC4CA9BD0}" type="pres">
      <dgm:prSet presAssocID="{5ECF7103-5DE0-4541-AD76-17037AAFDB24}" presName="composite" presStyleCnt="0"/>
      <dgm:spPr/>
    </dgm:pt>
    <dgm:pt modelId="{55089F05-C54A-6042-811A-9492889FE057}" type="pres">
      <dgm:prSet presAssocID="{5ECF7103-5DE0-4541-AD76-17037AAFDB24}" presName="parTx" presStyleLbl="alignNode1" presStyleIdx="1" presStyleCnt="2">
        <dgm:presLayoutVars>
          <dgm:chMax val="0"/>
          <dgm:chPref val="0"/>
          <dgm:bulletEnabled val="1"/>
        </dgm:presLayoutVars>
      </dgm:prSet>
      <dgm:spPr/>
    </dgm:pt>
    <dgm:pt modelId="{B5048510-5D61-CC4B-86F6-DF46BF2E5A46}" type="pres">
      <dgm:prSet presAssocID="{5ECF7103-5DE0-4541-AD76-17037AAFDB24}" presName="desTx" presStyleLbl="alignAccFollowNode1" presStyleIdx="1" presStyleCnt="2">
        <dgm:presLayoutVars>
          <dgm:bulletEnabled val="1"/>
        </dgm:presLayoutVars>
      </dgm:prSet>
      <dgm:spPr/>
    </dgm:pt>
  </dgm:ptLst>
  <dgm:cxnLst>
    <dgm:cxn modelId="{C7B75022-BADC-1A43-8205-6A3B44268379}" type="presOf" srcId="{5ECF7103-5DE0-4541-AD76-17037AAFDB24}" destId="{55089F05-C54A-6042-811A-9492889FE057}" srcOrd="0" destOrd="0" presId="urn:microsoft.com/office/officeart/2005/8/layout/hList1"/>
    <dgm:cxn modelId="{52623823-2CFA-7E41-B4B3-45D859EFA803}" type="presOf" srcId="{BA01AEA6-18C0-0646-9ED7-7BD9169EF115}" destId="{7E26730F-A83B-3843-B95F-383EBCA43402}" srcOrd="0" destOrd="0" presId="urn:microsoft.com/office/officeart/2005/8/layout/hList1"/>
    <dgm:cxn modelId="{D74DFE3F-F6C6-0E45-B1FB-20AE9EA10D6C}" srcId="{605928A6-6F8F-6347-B7DC-1D71473069BC}" destId="{D02935E1-F32D-5E43-A14C-B1279521E40E}" srcOrd="1" destOrd="0" parTransId="{9F25CFED-78AF-BB48-9EBC-C0520308A9E2}" sibTransId="{F771F43C-6BC9-7443-98BA-6E3E1FDE458F}"/>
    <dgm:cxn modelId="{24842064-8A57-F041-99E4-C0285C8A21A8}" type="presOf" srcId="{D722A309-4D01-BD42-9F66-7706DDDE561D}" destId="{B5048510-5D61-CC4B-86F6-DF46BF2E5A46}" srcOrd="0" destOrd="0" presId="urn:microsoft.com/office/officeart/2005/8/layout/hList1"/>
    <dgm:cxn modelId="{65EE5C66-A736-724C-9ACC-200DBA02C659}" srcId="{CD14D2A6-D1A1-684A-B5CC-F2C072663C6F}" destId="{5ECF7103-5DE0-4541-AD76-17037AAFDB24}" srcOrd="1" destOrd="0" parTransId="{62217041-DCA1-B24C-8E91-BAAC960626BB}" sibTransId="{A82AAF9B-8EC1-684F-BD00-494B1BBEF0C2}"/>
    <dgm:cxn modelId="{32F3174B-2470-6444-A9B7-CD4F14B28925}" srcId="{CD14D2A6-D1A1-684A-B5CC-F2C072663C6F}" destId="{605928A6-6F8F-6347-B7DC-1D71473069BC}" srcOrd="0" destOrd="0" parTransId="{1D5AF60A-6741-0742-AF44-634B104D9E41}" sibTransId="{5099BB0F-CBCC-5842-8FED-C904752E15C6}"/>
    <dgm:cxn modelId="{187AAB78-3152-B64F-974A-BBC3D54E1CC8}" srcId="{5ECF7103-5DE0-4541-AD76-17037AAFDB24}" destId="{D722A309-4D01-BD42-9F66-7706DDDE561D}" srcOrd="0" destOrd="0" parTransId="{1EF52A22-8B4C-6845-BB19-8FA061D9A85F}" sibTransId="{68778E2E-0AD3-1F44-8A90-2A8677364174}"/>
    <dgm:cxn modelId="{38E2308E-978E-F44C-8831-A417945B26DA}" type="presOf" srcId="{CD14D2A6-D1A1-684A-B5CC-F2C072663C6F}" destId="{445940F5-8263-3243-A547-F29845BD46B1}" srcOrd="0" destOrd="0" presId="urn:microsoft.com/office/officeart/2005/8/layout/hList1"/>
    <dgm:cxn modelId="{76A271B4-1E6D-BE48-A6FD-A595C8CA5DE4}" type="presOf" srcId="{605928A6-6F8F-6347-B7DC-1D71473069BC}" destId="{F10FB321-F372-4E4E-92F0-F1520CCE3471}" srcOrd="0" destOrd="0" presId="urn:microsoft.com/office/officeart/2005/8/layout/hList1"/>
    <dgm:cxn modelId="{7DEF4FB7-9154-0E49-865E-5FF1833AD450}" type="presOf" srcId="{D02935E1-F32D-5E43-A14C-B1279521E40E}" destId="{7E26730F-A83B-3843-B95F-383EBCA43402}" srcOrd="0" destOrd="1" presId="urn:microsoft.com/office/officeart/2005/8/layout/hList1"/>
    <dgm:cxn modelId="{E80023DC-402D-6345-AB85-56D5EA7CED4E}" type="presOf" srcId="{0753EB0C-E02F-084E-BEE7-63DE3A4B6109}" destId="{B5048510-5D61-CC4B-86F6-DF46BF2E5A46}" srcOrd="0" destOrd="1" presId="urn:microsoft.com/office/officeart/2005/8/layout/hList1"/>
    <dgm:cxn modelId="{974C52E2-B542-9A42-B099-4D039C773F4D}" srcId="{605928A6-6F8F-6347-B7DC-1D71473069BC}" destId="{BA01AEA6-18C0-0646-9ED7-7BD9169EF115}" srcOrd="0" destOrd="0" parTransId="{052E6A07-857E-494B-897E-760A8A92168C}" sibTransId="{8A6DAF8D-2790-9F4B-A7D1-9B8F3FD88AC8}"/>
    <dgm:cxn modelId="{FAEB1DFA-2353-AC41-AD6B-BEB123AE3C36}" srcId="{5ECF7103-5DE0-4541-AD76-17037AAFDB24}" destId="{0753EB0C-E02F-084E-BEE7-63DE3A4B6109}" srcOrd="1" destOrd="0" parTransId="{B0EEB655-00D5-194E-A924-10C85BDAEBFC}" sibTransId="{313B8D4D-231C-3345-BF21-66FB815C8847}"/>
    <dgm:cxn modelId="{7230F0C6-218E-4D4C-8A3C-B05BA7084E33}" type="presParOf" srcId="{445940F5-8263-3243-A547-F29845BD46B1}" destId="{A49CADC7-C940-714E-90BF-75E11004A99B}" srcOrd="0" destOrd="0" presId="urn:microsoft.com/office/officeart/2005/8/layout/hList1"/>
    <dgm:cxn modelId="{64343446-0289-184D-8C9D-FD58741ADE11}" type="presParOf" srcId="{A49CADC7-C940-714E-90BF-75E11004A99B}" destId="{F10FB321-F372-4E4E-92F0-F1520CCE3471}" srcOrd="0" destOrd="0" presId="urn:microsoft.com/office/officeart/2005/8/layout/hList1"/>
    <dgm:cxn modelId="{052928CB-8457-1C4D-91B5-9AB2E957C52E}" type="presParOf" srcId="{A49CADC7-C940-714E-90BF-75E11004A99B}" destId="{7E26730F-A83B-3843-B95F-383EBCA43402}" srcOrd="1" destOrd="0" presId="urn:microsoft.com/office/officeart/2005/8/layout/hList1"/>
    <dgm:cxn modelId="{1634A43F-B6F0-5046-A24D-19098C2E73DC}" type="presParOf" srcId="{445940F5-8263-3243-A547-F29845BD46B1}" destId="{2B0E165C-B2A5-B040-A74A-14D1BDCCBBDE}" srcOrd="1" destOrd="0" presId="urn:microsoft.com/office/officeart/2005/8/layout/hList1"/>
    <dgm:cxn modelId="{69E53BE2-D3A0-3641-B67F-BBFE082AB6D6}" type="presParOf" srcId="{445940F5-8263-3243-A547-F29845BD46B1}" destId="{6DE1F349-BCD1-604F-A776-E88EC4CA9BD0}" srcOrd="2" destOrd="0" presId="urn:microsoft.com/office/officeart/2005/8/layout/hList1"/>
    <dgm:cxn modelId="{9093A592-16BD-994A-BD7B-405D747F579C}" type="presParOf" srcId="{6DE1F349-BCD1-604F-A776-E88EC4CA9BD0}" destId="{55089F05-C54A-6042-811A-9492889FE057}" srcOrd="0" destOrd="0" presId="urn:microsoft.com/office/officeart/2005/8/layout/hList1"/>
    <dgm:cxn modelId="{82B0A371-75CD-8B4B-9715-663DB374AEF3}" type="presParOf" srcId="{6DE1F349-BCD1-604F-A776-E88EC4CA9BD0}" destId="{B5048510-5D61-CC4B-86F6-DF46BF2E5A46}"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81B42FD-2829-5845-AB64-F13F0B4F812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5CD8C0B6-340C-4540-8688-DE4666AF4F1C}">
      <dgm:prSet custT="1"/>
      <dgm:spPr/>
      <dgm:t>
        <a:bodyPr/>
        <a:lstStyle/>
        <a:p>
          <a:r>
            <a:rPr lang="en-AU" sz="2800" i="1" u="sng" dirty="0"/>
            <a:t>1. Normative developments such as</a:t>
          </a:r>
          <a:endParaRPr lang="en-IN" sz="2800" dirty="0"/>
        </a:p>
      </dgm:t>
    </dgm:pt>
    <dgm:pt modelId="{9B4206C3-4CE8-C646-BA13-9C9184AECBA6}" type="parTrans" cxnId="{AFDB8AC0-E1A3-754A-85D9-A45EB6F2C7F9}">
      <dgm:prSet/>
      <dgm:spPr/>
      <dgm:t>
        <a:bodyPr/>
        <a:lstStyle/>
        <a:p>
          <a:endParaRPr lang="en-GB"/>
        </a:p>
      </dgm:t>
    </dgm:pt>
    <dgm:pt modelId="{A4DE6992-24B5-F14D-BA58-9373BFC6AA12}" type="sibTrans" cxnId="{AFDB8AC0-E1A3-754A-85D9-A45EB6F2C7F9}">
      <dgm:prSet/>
      <dgm:spPr/>
      <dgm:t>
        <a:bodyPr/>
        <a:lstStyle/>
        <a:p>
          <a:endParaRPr lang="en-GB"/>
        </a:p>
      </dgm:t>
    </dgm:pt>
    <dgm:pt modelId="{F50B42F5-4198-8447-86A7-7828EDDFC9F1}">
      <dgm:prSet/>
      <dgm:spPr/>
      <dgm:t>
        <a:bodyPr/>
        <a:lstStyle/>
        <a:p>
          <a:r>
            <a:rPr lang="en-AU" dirty="0"/>
            <a:t>Adoption of an opinion on child sexually suggestive or explicit images and/or videos generated, shared and received by children by the Lanzarote Committee;</a:t>
          </a:r>
          <a:endParaRPr lang="en-IN" dirty="0"/>
        </a:p>
      </dgm:t>
    </dgm:pt>
    <dgm:pt modelId="{013351FC-A827-C74B-957F-82782000DDD4}" type="parTrans" cxnId="{582A8BED-3B95-7E44-AD65-B09BBB7DF095}">
      <dgm:prSet/>
      <dgm:spPr/>
      <dgm:t>
        <a:bodyPr/>
        <a:lstStyle/>
        <a:p>
          <a:endParaRPr lang="en-GB"/>
        </a:p>
      </dgm:t>
    </dgm:pt>
    <dgm:pt modelId="{ED0C82AC-4C12-DC40-B5E1-5F3225E73C7D}" type="sibTrans" cxnId="{582A8BED-3B95-7E44-AD65-B09BBB7DF095}">
      <dgm:prSet/>
      <dgm:spPr/>
      <dgm:t>
        <a:bodyPr/>
        <a:lstStyle/>
        <a:p>
          <a:endParaRPr lang="en-GB"/>
        </a:p>
      </dgm:t>
    </dgm:pt>
    <dgm:pt modelId="{BEAB5412-98B8-9F46-83DA-3D9613A02F40}">
      <dgm:prSet/>
      <dgm:spPr/>
      <dgm:t>
        <a:bodyPr/>
        <a:lstStyle/>
        <a:p>
          <a:r>
            <a:rPr lang="en-AU" dirty="0"/>
            <a:t>Days of discussion on the rights of the child online by the UN Committee on the Rights of the Child and the African Committee of Experts on the Rights and Welfare of the Child;</a:t>
          </a:r>
          <a:endParaRPr lang="en-IN" dirty="0"/>
        </a:p>
      </dgm:t>
    </dgm:pt>
    <dgm:pt modelId="{3011674A-BB85-294B-AC40-40261849C6F0}" type="parTrans" cxnId="{6759262C-6C56-EB41-9E6D-5D733B046B2E}">
      <dgm:prSet/>
      <dgm:spPr/>
      <dgm:t>
        <a:bodyPr/>
        <a:lstStyle/>
        <a:p>
          <a:endParaRPr lang="en-GB"/>
        </a:p>
      </dgm:t>
    </dgm:pt>
    <dgm:pt modelId="{8F424030-4E94-D94A-A3FC-4CC9C8EB31F3}" type="sibTrans" cxnId="{6759262C-6C56-EB41-9E6D-5D733B046B2E}">
      <dgm:prSet/>
      <dgm:spPr/>
      <dgm:t>
        <a:bodyPr/>
        <a:lstStyle/>
        <a:p>
          <a:endParaRPr lang="en-GB"/>
        </a:p>
      </dgm:t>
    </dgm:pt>
    <dgm:pt modelId="{1D9AA73F-866E-3E45-9865-E2805D8DC781}">
      <dgm:prSet/>
      <dgm:spPr/>
      <dgm:t>
        <a:bodyPr/>
        <a:lstStyle/>
        <a:p>
          <a:r>
            <a:rPr lang="en-AU" dirty="0"/>
            <a:t>General Comment on children and young people‘s rights in relation to the digital environment by the Committee on the rights of the child.</a:t>
          </a:r>
          <a:endParaRPr lang="en-IN" dirty="0"/>
        </a:p>
      </dgm:t>
    </dgm:pt>
    <dgm:pt modelId="{0DAC39BE-9AE8-314C-831C-52D0B69EB800}" type="parTrans" cxnId="{C194C964-B84E-E04D-AB64-22CF1C35904C}">
      <dgm:prSet/>
      <dgm:spPr/>
      <dgm:t>
        <a:bodyPr/>
        <a:lstStyle/>
        <a:p>
          <a:endParaRPr lang="en-GB"/>
        </a:p>
      </dgm:t>
    </dgm:pt>
    <dgm:pt modelId="{2FCE8F34-0AEA-5B4F-94A0-59A22B693848}" type="sibTrans" cxnId="{C194C964-B84E-E04D-AB64-22CF1C35904C}">
      <dgm:prSet/>
      <dgm:spPr/>
      <dgm:t>
        <a:bodyPr/>
        <a:lstStyle/>
        <a:p>
          <a:endParaRPr lang="en-GB"/>
        </a:p>
      </dgm:t>
    </dgm:pt>
    <dgm:pt modelId="{FCC92F48-F0ED-AE44-836F-B9B7EA332339}">
      <dgm:prSet custT="1"/>
      <dgm:spPr/>
      <dgm:t>
        <a:bodyPr/>
        <a:lstStyle/>
        <a:p>
          <a:r>
            <a:rPr lang="en-GB" sz="2800" i="1" u="sng" dirty="0"/>
            <a:t>2. Jurisprudential developments such as</a:t>
          </a:r>
        </a:p>
      </dgm:t>
    </dgm:pt>
    <dgm:pt modelId="{14615ECF-9187-7A41-8B77-CD3B9571B2C2}" type="parTrans" cxnId="{94FD6F24-4AFD-AF4B-97EB-DD4248F7BE9D}">
      <dgm:prSet/>
      <dgm:spPr/>
      <dgm:t>
        <a:bodyPr/>
        <a:lstStyle/>
        <a:p>
          <a:endParaRPr lang="en-GB"/>
        </a:p>
      </dgm:t>
    </dgm:pt>
    <dgm:pt modelId="{A499C530-3AC1-164C-9428-4C84AC6DA1D2}" type="sibTrans" cxnId="{94FD6F24-4AFD-AF4B-97EB-DD4248F7BE9D}">
      <dgm:prSet/>
      <dgm:spPr/>
      <dgm:t>
        <a:bodyPr/>
        <a:lstStyle/>
        <a:p>
          <a:endParaRPr lang="en-GB"/>
        </a:p>
      </dgm:t>
    </dgm:pt>
    <dgm:pt modelId="{5E25CA77-5559-C74A-B83C-22F47DECE5BE}">
      <dgm:prSet/>
      <dgm:spPr/>
      <dgm:t>
        <a:bodyPr/>
        <a:lstStyle/>
        <a:p>
          <a:pPr>
            <a:buFont typeface="Arial" panose="020B0604020202020204" pitchFamily="34" charset="0"/>
            <a:buChar char="•"/>
          </a:pPr>
          <a:r>
            <a:rPr lang="en-GB" dirty="0" err="1"/>
            <a:t>eSafety</a:t>
          </a:r>
          <a:r>
            <a:rPr lang="en-GB" dirty="0"/>
            <a:t> Commission in Australia;</a:t>
          </a:r>
          <a:endParaRPr lang="en-GB" i="1" u="sng" dirty="0"/>
        </a:p>
      </dgm:t>
    </dgm:pt>
    <dgm:pt modelId="{14A1FC2F-DBE8-B540-88B0-8138B43C2A30}" type="parTrans" cxnId="{0C63EABC-EBD0-FC43-8EA1-2DBB519A61C3}">
      <dgm:prSet/>
      <dgm:spPr/>
      <dgm:t>
        <a:bodyPr/>
        <a:lstStyle/>
        <a:p>
          <a:endParaRPr lang="en-GB"/>
        </a:p>
      </dgm:t>
    </dgm:pt>
    <dgm:pt modelId="{5B7D752F-ABF0-574F-88E2-86719DD33A6E}" type="sibTrans" cxnId="{0C63EABC-EBD0-FC43-8EA1-2DBB519A61C3}">
      <dgm:prSet/>
      <dgm:spPr/>
      <dgm:t>
        <a:bodyPr/>
        <a:lstStyle/>
        <a:p>
          <a:endParaRPr lang="en-GB"/>
        </a:p>
      </dgm:t>
    </dgm:pt>
    <dgm:pt modelId="{79A21804-1AFA-2744-B4DA-F5E81CFE82DE}">
      <dgm:prSet/>
      <dgm:spPr/>
      <dgm:t>
        <a:bodyPr/>
        <a:lstStyle/>
        <a:p>
          <a:pPr>
            <a:buFont typeface="Arial" panose="020B0604020202020204" pitchFamily="34" charset="0"/>
            <a:buChar char="•"/>
          </a:pPr>
          <a:r>
            <a:rPr lang="en-GB" dirty="0"/>
            <a:t>New legal framework under New Zealand’s Harmful Digital Communications Act. </a:t>
          </a:r>
          <a:endParaRPr lang="en-GB" i="1" u="sng" dirty="0"/>
        </a:p>
      </dgm:t>
    </dgm:pt>
    <dgm:pt modelId="{2FE87A1F-9FBD-1047-97B0-CF10ADB853FE}" type="parTrans" cxnId="{F619CB37-01EF-8347-B5D8-31B9496E9E65}">
      <dgm:prSet/>
      <dgm:spPr/>
      <dgm:t>
        <a:bodyPr/>
        <a:lstStyle/>
        <a:p>
          <a:endParaRPr lang="en-GB"/>
        </a:p>
      </dgm:t>
    </dgm:pt>
    <dgm:pt modelId="{3C338029-F481-0B4C-8BB1-A874D45DA818}" type="sibTrans" cxnId="{F619CB37-01EF-8347-B5D8-31B9496E9E65}">
      <dgm:prSet/>
      <dgm:spPr/>
      <dgm:t>
        <a:bodyPr/>
        <a:lstStyle/>
        <a:p>
          <a:endParaRPr lang="en-GB"/>
        </a:p>
      </dgm:t>
    </dgm:pt>
    <dgm:pt modelId="{C49F941C-FEE6-7842-B866-1364F7AC2DAB}" type="pres">
      <dgm:prSet presAssocID="{181B42FD-2829-5845-AB64-F13F0B4F8124}" presName="Name0" presStyleCnt="0">
        <dgm:presLayoutVars>
          <dgm:dir/>
          <dgm:animLvl val="lvl"/>
          <dgm:resizeHandles val="exact"/>
        </dgm:presLayoutVars>
      </dgm:prSet>
      <dgm:spPr/>
    </dgm:pt>
    <dgm:pt modelId="{08674922-1B15-9C47-9677-2BCFDE48D03E}" type="pres">
      <dgm:prSet presAssocID="{5CD8C0B6-340C-4540-8688-DE4666AF4F1C}" presName="linNode" presStyleCnt="0"/>
      <dgm:spPr/>
    </dgm:pt>
    <dgm:pt modelId="{977DC800-D606-2946-A804-14857B918D1D}" type="pres">
      <dgm:prSet presAssocID="{5CD8C0B6-340C-4540-8688-DE4666AF4F1C}" presName="parentText" presStyleLbl="node1" presStyleIdx="0" presStyleCnt="2">
        <dgm:presLayoutVars>
          <dgm:chMax val="1"/>
          <dgm:bulletEnabled val="1"/>
        </dgm:presLayoutVars>
      </dgm:prSet>
      <dgm:spPr/>
    </dgm:pt>
    <dgm:pt modelId="{4926B1F6-D8FC-364F-8F40-D01ABA26E09B}" type="pres">
      <dgm:prSet presAssocID="{5CD8C0B6-340C-4540-8688-DE4666AF4F1C}" presName="descendantText" presStyleLbl="alignAccFollowNode1" presStyleIdx="0" presStyleCnt="2">
        <dgm:presLayoutVars>
          <dgm:bulletEnabled val="1"/>
        </dgm:presLayoutVars>
      </dgm:prSet>
      <dgm:spPr/>
    </dgm:pt>
    <dgm:pt modelId="{4F6A705F-74A6-F74B-BBE1-63B6A2E3BDC4}" type="pres">
      <dgm:prSet presAssocID="{A4DE6992-24B5-F14D-BA58-9373BFC6AA12}" presName="sp" presStyleCnt="0"/>
      <dgm:spPr/>
    </dgm:pt>
    <dgm:pt modelId="{1967ED51-53F4-7B47-A3B5-3682EFF6AE5E}" type="pres">
      <dgm:prSet presAssocID="{FCC92F48-F0ED-AE44-836F-B9B7EA332339}" presName="linNode" presStyleCnt="0"/>
      <dgm:spPr/>
    </dgm:pt>
    <dgm:pt modelId="{FF7C2F80-B2F8-3345-B502-2C0731A1D399}" type="pres">
      <dgm:prSet presAssocID="{FCC92F48-F0ED-AE44-836F-B9B7EA332339}" presName="parentText" presStyleLbl="node1" presStyleIdx="1" presStyleCnt="2">
        <dgm:presLayoutVars>
          <dgm:chMax val="1"/>
          <dgm:bulletEnabled val="1"/>
        </dgm:presLayoutVars>
      </dgm:prSet>
      <dgm:spPr/>
    </dgm:pt>
    <dgm:pt modelId="{257DA190-498A-9941-97A5-61CE14A3C2FD}" type="pres">
      <dgm:prSet presAssocID="{FCC92F48-F0ED-AE44-836F-B9B7EA332339}" presName="descendantText" presStyleLbl="alignAccFollowNode1" presStyleIdx="1" presStyleCnt="2">
        <dgm:presLayoutVars>
          <dgm:bulletEnabled val="1"/>
        </dgm:presLayoutVars>
      </dgm:prSet>
      <dgm:spPr/>
    </dgm:pt>
  </dgm:ptLst>
  <dgm:cxnLst>
    <dgm:cxn modelId="{94FD6F24-4AFD-AF4B-97EB-DD4248F7BE9D}" srcId="{181B42FD-2829-5845-AB64-F13F0B4F8124}" destId="{FCC92F48-F0ED-AE44-836F-B9B7EA332339}" srcOrd="1" destOrd="0" parTransId="{14615ECF-9187-7A41-8B77-CD3B9571B2C2}" sibTransId="{A499C530-3AC1-164C-9428-4C84AC6DA1D2}"/>
    <dgm:cxn modelId="{46A21C28-9A92-9D4E-A6B2-6695A204FA67}" type="presOf" srcId="{181B42FD-2829-5845-AB64-F13F0B4F8124}" destId="{C49F941C-FEE6-7842-B866-1364F7AC2DAB}" srcOrd="0" destOrd="0" presId="urn:microsoft.com/office/officeart/2005/8/layout/vList5"/>
    <dgm:cxn modelId="{6759262C-6C56-EB41-9E6D-5D733B046B2E}" srcId="{5CD8C0B6-340C-4540-8688-DE4666AF4F1C}" destId="{BEAB5412-98B8-9F46-83DA-3D9613A02F40}" srcOrd="1" destOrd="0" parTransId="{3011674A-BB85-294B-AC40-40261849C6F0}" sibTransId="{8F424030-4E94-D94A-A3FC-4CC9C8EB31F3}"/>
    <dgm:cxn modelId="{F619CB37-01EF-8347-B5D8-31B9496E9E65}" srcId="{FCC92F48-F0ED-AE44-836F-B9B7EA332339}" destId="{79A21804-1AFA-2744-B4DA-F5E81CFE82DE}" srcOrd="1" destOrd="0" parTransId="{2FE87A1F-9FBD-1047-97B0-CF10ADB853FE}" sibTransId="{3C338029-F481-0B4C-8BB1-A874D45DA818}"/>
    <dgm:cxn modelId="{C194C964-B84E-E04D-AB64-22CF1C35904C}" srcId="{5CD8C0B6-340C-4540-8688-DE4666AF4F1C}" destId="{1D9AA73F-866E-3E45-9865-E2805D8DC781}" srcOrd="2" destOrd="0" parTransId="{0DAC39BE-9AE8-314C-831C-52D0B69EB800}" sibTransId="{2FCE8F34-0AEA-5B4F-94A0-59A22B693848}"/>
    <dgm:cxn modelId="{D919354A-1623-EC45-9A88-947C3FBDE38F}" type="presOf" srcId="{BEAB5412-98B8-9F46-83DA-3D9613A02F40}" destId="{4926B1F6-D8FC-364F-8F40-D01ABA26E09B}" srcOrd="0" destOrd="1" presId="urn:microsoft.com/office/officeart/2005/8/layout/vList5"/>
    <dgm:cxn modelId="{D95B6850-6DA2-B045-84BC-AF852FDE7C4D}" type="presOf" srcId="{F50B42F5-4198-8447-86A7-7828EDDFC9F1}" destId="{4926B1F6-D8FC-364F-8F40-D01ABA26E09B}" srcOrd="0" destOrd="0" presId="urn:microsoft.com/office/officeart/2005/8/layout/vList5"/>
    <dgm:cxn modelId="{EC0F8187-15C9-974B-8E8D-8EEE1825D541}" type="presOf" srcId="{79A21804-1AFA-2744-B4DA-F5E81CFE82DE}" destId="{257DA190-498A-9941-97A5-61CE14A3C2FD}" srcOrd="0" destOrd="1" presId="urn:microsoft.com/office/officeart/2005/8/layout/vList5"/>
    <dgm:cxn modelId="{D381FE88-A7E2-284F-9ECA-C330A798D964}" type="presOf" srcId="{FCC92F48-F0ED-AE44-836F-B9B7EA332339}" destId="{FF7C2F80-B2F8-3345-B502-2C0731A1D399}" srcOrd="0" destOrd="0" presId="urn:microsoft.com/office/officeart/2005/8/layout/vList5"/>
    <dgm:cxn modelId="{361403A0-CC8C-6548-BF07-80E0B70DC4A9}" type="presOf" srcId="{5E25CA77-5559-C74A-B83C-22F47DECE5BE}" destId="{257DA190-498A-9941-97A5-61CE14A3C2FD}" srcOrd="0" destOrd="0" presId="urn:microsoft.com/office/officeart/2005/8/layout/vList5"/>
    <dgm:cxn modelId="{0C63EABC-EBD0-FC43-8EA1-2DBB519A61C3}" srcId="{FCC92F48-F0ED-AE44-836F-B9B7EA332339}" destId="{5E25CA77-5559-C74A-B83C-22F47DECE5BE}" srcOrd="0" destOrd="0" parTransId="{14A1FC2F-DBE8-B540-88B0-8138B43C2A30}" sibTransId="{5B7D752F-ABF0-574F-88E2-86719DD33A6E}"/>
    <dgm:cxn modelId="{AFDB8AC0-E1A3-754A-85D9-A45EB6F2C7F9}" srcId="{181B42FD-2829-5845-AB64-F13F0B4F8124}" destId="{5CD8C0B6-340C-4540-8688-DE4666AF4F1C}" srcOrd="0" destOrd="0" parTransId="{9B4206C3-4CE8-C646-BA13-9C9184AECBA6}" sibTransId="{A4DE6992-24B5-F14D-BA58-9373BFC6AA12}"/>
    <dgm:cxn modelId="{410751C2-D163-F542-855D-D968BD86E4F0}" type="presOf" srcId="{5CD8C0B6-340C-4540-8688-DE4666AF4F1C}" destId="{977DC800-D606-2946-A804-14857B918D1D}" srcOrd="0" destOrd="0" presId="urn:microsoft.com/office/officeart/2005/8/layout/vList5"/>
    <dgm:cxn modelId="{2E8E91C9-F304-7945-8687-6A28609E97C5}" type="presOf" srcId="{1D9AA73F-866E-3E45-9865-E2805D8DC781}" destId="{4926B1F6-D8FC-364F-8F40-D01ABA26E09B}" srcOrd="0" destOrd="2" presId="urn:microsoft.com/office/officeart/2005/8/layout/vList5"/>
    <dgm:cxn modelId="{582A8BED-3B95-7E44-AD65-B09BBB7DF095}" srcId="{5CD8C0B6-340C-4540-8688-DE4666AF4F1C}" destId="{F50B42F5-4198-8447-86A7-7828EDDFC9F1}" srcOrd="0" destOrd="0" parTransId="{013351FC-A827-C74B-957F-82782000DDD4}" sibTransId="{ED0C82AC-4C12-DC40-B5E1-5F3225E73C7D}"/>
    <dgm:cxn modelId="{297E97C6-8579-6C40-9D23-7E3A54FDEB05}" type="presParOf" srcId="{C49F941C-FEE6-7842-B866-1364F7AC2DAB}" destId="{08674922-1B15-9C47-9677-2BCFDE48D03E}" srcOrd="0" destOrd="0" presId="urn:microsoft.com/office/officeart/2005/8/layout/vList5"/>
    <dgm:cxn modelId="{C8526AA8-60F7-E84E-87E5-6C15B16C1E4C}" type="presParOf" srcId="{08674922-1B15-9C47-9677-2BCFDE48D03E}" destId="{977DC800-D606-2946-A804-14857B918D1D}" srcOrd="0" destOrd="0" presId="urn:microsoft.com/office/officeart/2005/8/layout/vList5"/>
    <dgm:cxn modelId="{3F5D78B3-5FA1-9748-AEEF-6C3AA6FA6919}" type="presParOf" srcId="{08674922-1B15-9C47-9677-2BCFDE48D03E}" destId="{4926B1F6-D8FC-364F-8F40-D01ABA26E09B}" srcOrd="1" destOrd="0" presId="urn:microsoft.com/office/officeart/2005/8/layout/vList5"/>
    <dgm:cxn modelId="{33996873-2296-7D43-840E-BAD731FCA621}" type="presParOf" srcId="{C49F941C-FEE6-7842-B866-1364F7AC2DAB}" destId="{4F6A705F-74A6-F74B-BBE1-63B6A2E3BDC4}" srcOrd="1" destOrd="0" presId="urn:microsoft.com/office/officeart/2005/8/layout/vList5"/>
    <dgm:cxn modelId="{A2275B6F-E5BA-BD4A-879C-136F1916BD38}" type="presParOf" srcId="{C49F941C-FEE6-7842-B866-1364F7AC2DAB}" destId="{1967ED51-53F4-7B47-A3B5-3682EFF6AE5E}" srcOrd="2" destOrd="0" presId="urn:microsoft.com/office/officeart/2005/8/layout/vList5"/>
    <dgm:cxn modelId="{B7A8CB32-5FB1-FD46-A80F-F424A698ECC4}" type="presParOf" srcId="{1967ED51-53F4-7B47-A3B5-3682EFF6AE5E}" destId="{FF7C2F80-B2F8-3345-B502-2C0731A1D399}" srcOrd="0" destOrd="0" presId="urn:microsoft.com/office/officeart/2005/8/layout/vList5"/>
    <dgm:cxn modelId="{0527E294-2108-C14C-8D3E-40253776552F}" type="presParOf" srcId="{1967ED51-53F4-7B47-A3B5-3682EFF6AE5E}" destId="{257DA190-498A-9941-97A5-61CE14A3C2FD}"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710D6F3-E719-5649-9919-06CC0430BDBC}"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GB"/>
        </a:p>
      </dgm:t>
    </dgm:pt>
    <dgm:pt modelId="{4BD26AED-0B4A-534E-8D97-F108EC099A44}">
      <dgm:prSet custT="1"/>
      <dgm:spPr/>
      <dgm:t>
        <a:bodyPr/>
        <a:lstStyle/>
        <a:p>
          <a:r>
            <a:rPr lang="en-AU" sz="1600" dirty="0"/>
            <a:t>1.1 Purpose </a:t>
          </a:r>
          <a:endParaRPr lang="en-IN" sz="1600" dirty="0"/>
        </a:p>
      </dgm:t>
    </dgm:pt>
    <dgm:pt modelId="{BAB7B14F-0427-904E-B918-A402C1F4D730}" type="parTrans" cxnId="{F1C2D57C-43D2-CF4B-AFF5-FA9DCC846A7F}">
      <dgm:prSet/>
      <dgm:spPr/>
      <dgm:t>
        <a:bodyPr/>
        <a:lstStyle/>
        <a:p>
          <a:endParaRPr lang="en-GB"/>
        </a:p>
      </dgm:t>
    </dgm:pt>
    <dgm:pt modelId="{553AF255-FF2E-B545-ABB9-024C3F7BCFAD}" type="sibTrans" cxnId="{F1C2D57C-43D2-CF4B-AFF5-FA9DCC846A7F}">
      <dgm:prSet/>
      <dgm:spPr/>
      <dgm:t>
        <a:bodyPr/>
        <a:lstStyle/>
        <a:p>
          <a:endParaRPr lang="en-GB"/>
        </a:p>
      </dgm:t>
    </dgm:pt>
    <dgm:pt modelId="{ACFFEF8A-8A44-FB4A-A8C5-DF3D9ABCE09C}">
      <dgm:prSet custT="1"/>
      <dgm:spPr/>
      <dgm:t>
        <a:bodyPr/>
        <a:lstStyle/>
        <a:p>
          <a:r>
            <a:rPr lang="en-AU" sz="1600" dirty="0"/>
            <a:t>1.2 Scope </a:t>
          </a:r>
          <a:endParaRPr lang="en-IN" sz="1600" dirty="0"/>
        </a:p>
      </dgm:t>
    </dgm:pt>
    <dgm:pt modelId="{1E448907-41ED-ED46-AA13-06B8198E2AF3}" type="parTrans" cxnId="{27271D9B-4043-4F42-B817-DCBCD9A31423}">
      <dgm:prSet/>
      <dgm:spPr/>
      <dgm:t>
        <a:bodyPr/>
        <a:lstStyle/>
        <a:p>
          <a:endParaRPr lang="en-GB"/>
        </a:p>
      </dgm:t>
    </dgm:pt>
    <dgm:pt modelId="{76D5B0B7-D9DC-4F45-9153-A2B577E7438C}" type="sibTrans" cxnId="{27271D9B-4043-4F42-B817-DCBCD9A31423}">
      <dgm:prSet/>
      <dgm:spPr/>
      <dgm:t>
        <a:bodyPr/>
        <a:lstStyle/>
        <a:p>
          <a:endParaRPr lang="en-GB"/>
        </a:p>
      </dgm:t>
    </dgm:pt>
    <dgm:pt modelId="{BD290621-67AA-9A4D-A480-AD433127AA7B}">
      <dgm:prSet custT="1"/>
      <dgm:spPr/>
      <dgm:t>
        <a:bodyPr/>
        <a:lstStyle/>
        <a:p>
          <a:r>
            <a:rPr lang="en-AU" sz="1600" dirty="0"/>
            <a:t>1.3 Usage of this Guidance  </a:t>
          </a:r>
          <a:endParaRPr lang="en-IN" sz="1600" dirty="0"/>
        </a:p>
      </dgm:t>
    </dgm:pt>
    <dgm:pt modelId="{2146C394-3A47-6B42-96CF-906E247DEFD6}" type="parTrans" cxnId="{2BE2F53E-9E59-9B49-AB1F-55F0FC58D5C3}">
      <dgm:prSet/>
      <dgm:spPr/>
      <dgm:t>
        <a:bodyPr/>
        <a:lstStyle/>
        <a:p>
          <a:endParaRPr lang="en-GB"/>
        </a:p>
      </dgm:t>
    </dgm:pt>
    <dgm:pt modelId="{AA801685-5A2F-1843-8934-330CEF150585}" type="sibTrans" cxnId="{2BE2F53E-9E59-9B49-AB1F-55F0FC58D5C3}">
      <dgm:prSet/>
      <dgm:spPr/>
      <dgm:t>
        <a:bodyPr/>
        <a:lstStyle/>
        <a:p>
          <a:endParaRPr lang="en-GB"/>
        </a:p>
      </dgm:t>
    </dgm:pt>
    <dgm:pt modelId="{3C4043DC-C8C1-304C-89C9-C45ED19B4F01}">
      <dgm:prSet custT="1"/>
      <dgm:spPr/>
      <dgm:t>
        <a:bodyPr/>
        <a:lstStyle/>
        <a:p>
          <a:r>
            <a:rPr lang="en-AU" sz="1600" dirty="0"/>
            <a:t>1.4 Target audience</a:t>
          </a:r>
          <a:endParaRPr lang="en-IN" sz="1600" dirty="0"/>
        </a:p>
      </dgm:t>
    </dgm:pt>
    <dgm:pt modelId="{9E6B69AC-818D-1B45-BFC4-42CAECE3F5BE}" type="parTrans" cxnId="{194BD9A6-1CB3-A645-AD5A-581B6106A408}">
      <dgm:prSet/>
      <dgm:spPr/>
      <dgm:t>
        <a:bodyPr/>
        <a:lstStyle/>
        <a:p>
          <a:endParaRPr lang="en-GB"/>
        </a:p>
      </dgm:t>
    </dgm:pt>
    <dgm:pt modelId="{0D36D0E2-8685-5A48-93EC-7A035C98D7FF}" type="sibTrans" cxnId="{194BD9A6-1CB3-A645-AD5A-581B6106A408}">
      <dgm:prSet/>
      <dgm:spPr/>
      <dgm:t>
        <a:bodyPr/>
        <a:lstStyle/>
        <a:p>
          <a:endParaRPr lang="en-GB"/>
        </a:p>
      </dgm:t>
    </dgm:pt>
    <dgm:pt modelId="{2262A8D9-2C61-9E4F-AD11-EF127E84511F}">
      <dgm:prSet custT="1"/>
      <dgm:spPr/>
      <dgm:t>
        <a:bodyPr/>
        <a:lstStyle/>
        <a:p>
          <a:r>
            <a:rPr lang="en-AU" sz="2000" b="1" dirty="0"/>
            <a:t>Chapter 2 </a:t>
          </a:r>
          <a:r>
            <a:rPr lang="en-AU" sz="1600" b="1" dirty="0"/>
            <a:t>Introduction </a:t>
          </a:r>
          <a:endParaRPr lang="de-DE" sz="1600" b="1" dirty="0"/>
        </a:p>
      </dgm:t>
    </dgm:pt>
    <dgm:pt modelId="{217978B2-B112-1E42-8C83-2341BA00A737}" type="parTrans" cxnId="{51F64314-1405-624C-8CC3-1DD9881826EA}">
      <dgm:prSet/>
      <dgm:spPr/>
      <dgm:t>
        <a:bodyPr/>
        <a:lstStyle/>
        <a:p>
          <a:endParaRPr lang="en-GB"/>
        </a:p>
      </dgm:t>
    </dgm:pt>
    <dgm:pt modelId="{78C3F217-0F52-2E4D-B0BD-26954218F14A}" type="sibTrans" cxnId="{51F64314-1405-624C-8CC3-1DD9881826EA}">
      <dgm:prSet/>
      <dgm:spPr/>
      <dgm:t>
        <a:bodyPr/>
        <a:lstStyle/>
        <a:p>
          <a:endParaRPr lang="en-GB"/>
        </a:p>
      </dgm:t>
    </dgm:pt>
    <dgm:pt modelId="{DB8C4E40-16EB-9647-BE6F-ED94FF06D7DF}">
      <dgm:prSet custT="1"/>
      <dgm:spPr/>
      <dgm:t>
        <a:bodyPr/>
        <a:lstStyle/>
        <a:p>
          <a:r>
            <a:rPr lang="en-AU" sz="1600" dirty="0"/>
            <a:t>2.1 What is Child Online Protection? </a:t>
          </a:r>
          <a:endParaRPr lang="de-DE" sz="1600" dirty="0"/>
        </a:p>
      </dgm:t>
    </dgm:pt>
    <dgm:pt modelId="{89D341FC-CB89-5247-8E74-FD81E45C5D98}" type="parTrans" cxnId="{19650C6B-0F3F-0340-A45C-B35B0FE74A7F}">
      <dgm:prSet/>
      <dgm:spPr/>
      <dgm:t>
        <a:bodyPr/>
        <a:lstStyle/>
        <a:p>
          <a:endParaRPr lang="en-GB"/>
        </a:p>
      </dgm:t>
    </dgm:pt>
    <dgm:pt modelId="{5BD54F31-8CA9-1147-B360-5E7A99B0C012}" type="sibTrans" cxnId="{19650C6B-0F3F-0340-A45C-B35B0FE74A7F}">
      <dgm:prSet/>
      <dgm:spPr/>
      <dgm:t>
        <a:bodyPr/>
        <a:lstStyle/>
        <a:p>
          <a:endParaRPr lang="en-GB"/>
        </a:p>
      </dgm:t>
    </dgm:pt>
    <dgm:pt modelId="{22D11056-A2BE-A94B-8810-601A2D0B5491}">
      <dgm:prSet custT="1"/>
      <dgm:spPr/>
      <dgm:t>
        <a:bodyPr/>
        <a:lstStyle/>
        <a:p>
          <a:r>
            <a:rPr lang="en-AU" sz="1600" dirty="0"/>
            <a:t>2.2 Children and Young People in the digital world </a:t>
          </a:r>
          <a:endParaRPr lang="de-DE" sz="1600" dirty="0"/>
        </a:p>
      </dgm:t>
    </dgm:pt>
    <dgm:pt modelId="{B8EC1157-5B11-6349-B826-8C3C50119B2D}" type="parTrans" cxnId="{FD079D94-1A55-5641-9FD5-61BF6D729CE6}">
      <dgm:prSet/>
      <dgm:spPr/>
      <dgm:t>
        <a:bodyPr/>
        <a:lstStyle/>
        <a:p>
          <a:endParaRPr lang="en-GB"/>
        </a:p>
      </dgm:t>
    </dgm:pt>
    <dgm:pt modelId="{7B2C0647-CF75-9F49-8955-0931D2F70572}" type="sibTrans" cxnId="{FD079D94-1A55-5641-9FD5-61BF6D729CE6}">
      <dgm:prSet/>
      <dgm:spPr/>
      <dgm:t>
        <a:bodyPr/>
        <a:lstStyle/>
        <a:p>
          <a:endParaRPr lang="en-GB"/>
        </a:p>
      </dgm:t>
    </dgm:pt>
    <dgm:pt modelId="{9532C9D8-63C5-A64E-AFE0-AF2C450B0B27}">
      <dgm:prSet custT="1"/>
      <dgm:spPr/>
      <dgm:t>
        <a:bodyPr/>
        <a:lstStyle/>
        <a:p>
          <a:r>
            <a:rPr lang="en-AU" sz="1600" dirty="0"/>
            <a:t>2.3 Children and Young People’s use of the Internet </a:t>
          </a:r>
          <a:endParaRPr lang="de-DE" sz="1600" dirty="0"/>
        </a:p>
      </dgm:t>
    </dgm:pt>
    <dgm:pt modelId="{9BAA0B2E-2913-284D-BEC5-8CAC2F6D6A59}" type="parTrans" cxnId="{92FD5A74-3F0F-4F49-B755-95761ACEBA64}">
      <dgm:prSet/>
      <dgm:spPr/>
      <dgm:t>
        <a:bodyPr/>
        <a:lstStyle/>
        <a:p>
          <a:endParaRPr lang="en-GB"/>
        </a:p>
      </dgm:t>
    </dgm:pt>
    <dgm:pt modelId="{726488AA-4EFF-AB4E-9132-A5E644AE815E}" type="sibTrans" cxnId="{92FD5A74-3F0F-4F49-B755-95761ACEBA64}">
      <dgm:prSet/>
      <dgm:spPr/>
      <dgm:t>
        <a:bodyPr/>
        <a:lstStyle/>
        <a:p>
          <a:endParaRPr lang="en-GB"/>
        </a:p>
      </dgm:t>
    </dgm:pt>
    <dgm:pt modelId="{A83E6B85-5AF3-7146-B8D6-509133CE6115}">
      <dgm:prSet custT="1"/>
      <dgm:spPr/>
      <dgm:t>
        <a:bodyPr/>
        <a:lstStyle/>
        <a:p>
          <a:r>
            <a:rPr lang="en-AU" sz="1600" dirty="0"/>
            <a:t>2.4 The Impact of specific technology on children’s digital experience </a:t>
          </a:r>
          <a:endParaRPr lang="de-DE" sz="1600" dirty="0"/>
        </a:p>
      </dgm:t>
    </dgm:pt>
    <dgm:pt modelId="{007794D7-E996-544D-85B1-BC823719D888}" type="parTrans" cxnId="{6B030B13-B739-FF43-A539-553A050B3B24}">
      <dgm:prSet/>
      <dgm:spPr/>
      <dgm:t>
        <a:bodyPr/>
        <a:lstStyle/>
        <a:p>
          <a:endParaRPr lang="en-GB"/>
        </a:p>
      </dgm:t>
    </dgm:pt>
    <dgm:pt modelId="{C33FFAD4-7D66-AE41-ABF6-B7C0060D28A4}" type="sibTrans" cxnId="{6B030B13-B739-FF43-A539-553A050B3B24}">
      <dgm:prSet/>
      <dgm:spPr/>
      <dgm:t>
        <a:bodyPr/>
        <a:lstStyle/>
        <a:p>
          <a:endParaRPr lang="en-GB"/>
        </a:p>
      </dgm:t>
    </dgm:pt>
    <dgm:pt modelId="{CA9FD56D-AAA1-BA45-85F1-DFD76FE2DA07}">
      <dgm:prSet custT="1"/>
      <dgm:spPr/>
      <dgm:t>
        <a:bodyPr/>
        <a:lstStyle/>
        <a:p>
          <a:r>
            <a:rPr lang="en-AU" sz="1600" dirty="0"/>
            <a:t>2.5 Key Risks to Children and Young People Online </a:t>
          </a:r>
          <a:endParaRPr lang="de-DE" sz="1600" dirty="0"/>
        </a:p>
      </dgm:t>
    </dgm:pt>
    <dgm:pt modelId="{D402EEF7-1478-DD42-AAF3-0DAEEC9EBD75}" type="parTrans" cxnId="{936E3F73-A44E-1D47-AD59-21E5B5D68E3F}">
      <dgm:prSet/>
      <dgm:spPr/>
      <dgm:t>
        <a:bodyPr/>
        <a:lstStyle/>
        <a:p>
          <a:endParaRPr lang="en-GB"/>
        </a:p>
      </dgm:t>
    </dgm:pt>
    <dgm:pt modelId="{ABA1A609-1F1C-774E-99F0-FB223BA1373F}" type="sibTrans" cxnId="{936E3F73-A44E-1D47-AD59-21E5B5D68E3F}">
      <dgm:prSet/>
      <dgm:spPr/>
      <dgm:t>
        <a:bodyPr/>
        <a:lstStyle/>
        <a:p>
          <a:endParaRPr lang="en-GB"/>
        </a:p>
      </dgm:t>
    </dgm:pt>
    <dgm:pt modelId="{5B3D13CB-D402-1D41-BEEF-4AF3AC4103D4}">
      <dgm:prSet custT="1"/>
      <dgm:spPr/>
      <dgm:t>
        <a:bodyPr/>
        <a:lstStyle/>
        <a:p>
          <a:r>
            <a:rPr lang="en-AU" sz="1600" dirty="0"/>
            <a:t>2.6 Key Harms for Children and Young People Online </a:t>
          </a:r>
          <a:endParaRPr lang="de-DE" sz="1600" dirty="0"/>
        </a:p>
      </dgm:t>
    </dgm:pt>
    <dgm:pt modelId="{F636DA06-2B66-4C49-AA29-5E20586F1F3E}" type="parTrans" cxnId="{97FB809B-D251-FD43-A409-A2529A1E28BC}">
      <dgm:prSet/>
      <dgm:spPr/>
      <dgm:t>
        <a:bodyPr/>
        <a:lstStyle/>
        <a:p>
          <a:endParaRPr lang="en-GB"/>
        </a:p>
      </dgm:t>
    </dgm:pt>
    <dgm:pt modelId="{0EB876C1-43E7-E140-9C6B-CE71DD86933F}" type="sibTrans" cxnId="{97FB809B-D251-FD43-A409-A2529A1E28BC}">
      <dgm:prSet/>
      <dgm:spPr/>
      <dgm:t>
        <a:bodyPr/>
        <a:lstStyle/>
        <a:p>
          <a:endParaRPr lang="en-GB"/>
        </a:p>
      </dgm:t>
    </dgm:pt>
    <dgm:pt modelId="{700F30B9-75EB-8047-9BFF-79C2206F938D}">
      <dgm:prSet custT="1"/>
      <dgm:spPr/>
      <dgm:t>
        <a:bodyPr/>
        <a:lstStyle/>
        <a:p>
          <a:r>
            <a:rPr lang="en-AU" sz="1600" dirty="0"/>
            <a:t>2.7 The Special Situation of Children and Young People with disabilities </a:t>
          </a:r>
          <a:endParaRPr lang="de-DE" sz="1600" dirty="0"/>
        </a:p>
      </dgm:t>
    </dgm:pt>
    <dgm:pt modelId="{0FC5719E-985E-BB4C-AAC5-4F49FD7F0864}" type="parTrans" cxnId="{C50C46EE-5B53-484E-B08F-72F9BF7D666C}">
      <dgm:prSet/>
      <dgm:spPr/>
      <dgm:t>
        <a:bodyPr/>
        <a:lstStyle/>
        <a:p>
          <a:endParaRPr lang="en-GB"/>
        </a:p>
      </dgm:t>
    </dgm:pt>
    <dgm:pt modelId="{9483C884-7BC2-2443-9374-895E0E73E383}" type="sibTrans" cxnId="{C50C46EE-5B53-484E-B08F-72F9BF7D666C}">
      <dgm:prSet/>
      <dgm:spPr/>
      <dgm:t>
        <a:bodyPr/>
        <a:lstStyle/>
        <a:p>
          <a:endParaRPr lang="en-GB"/>
        </a:p>
      </dgm:t>
    </dgm:pt>
    <dgm:pt modelId="{9851884D-1F69-D645-90BC-ADE41528A00D}">
      <dgm:prSet custT="1"/>
      <dgm:spPr/>
      <dgm:t>
        <a:bodyPr/>
        <a:lstStyle/>
        <a:p>
          <a:r>
            <a:rPr lang="en-AU" sz="1600" dirty="0"/>
            <a:t>2.8 Children and Young People’s perceptions of Online Risks </a:t>
          </a:r>
          <a:endParaRPr lang="de-DE" sz="1600" dirty="0"/>
        </a:p>
      </dgm:t>
    </dgm:pt>
    <dgm:pt modelId="{2604EB4C-5790-B448-9032-85580C0AC5FE}" type="parTrans" cxnId="{32CC0968-5ABA-F442-AC3A-392BA24EBE29}">
      <dgm:prSet/>
      <dgm:spPr/>
      <dgm:t>
        <a:bodyPr/>
        <a:lstStyle/>
        <a:p>
          <a:endParaRPr lang="en-GB"/>
        </a:p>
      </dgm:t>
    </dgm:pt>
    <dgm:pt modelId="{B43E236C-766B-A94F-82A8-C6AC922224EC}" type="sibTrans" cxnId="{32CC0968-5ABA-F442-AC3A-392BA24EBE29}">
      <dgm:prSet/>
      <dgm:spPr/>
      <dgm:t>
        <a:bodyPr/>
        <a:lstStyle/>
        <a:p>
          <a:endParaRPr lang="en-GB"/>
        </a:p>
      </dgm:t>
    </dgm:pt>
    <dgm:pt modelId="{6E255DCE-84F4-1247-944F-A4FFE4D9F5D6}">
      <dgm:prSet custT="1"/>
      <dgm:spPr/>
      <dgm:t>
        <a:bodyPr/>
        <a:lstStyle/>
        <a:p>
          <a:r>
            <a:rPr lang="en-AU" sz="2000" b="1" dirty="0"/>
            <a:t>Chapter 1  </a:t>
          </a:r>
          <a:r>
            <a:rPr lang="en-AU" sz="1600" b="1" dirty="0"/>
            <a:t>Document Overview</a:t>
          </a:r>
          <a:endParaRPr lang="en-IN" sz="1600" dirty="0"/>
        </a:p>
      </dgm:t>
    </dgm:pt>
    <dgm:pt modelId="{C1C81346-7569-B045-AD67-91E2B685D76D}" type="sibTrans" cxnId="{025B8F3C-89B0-7944-B32B-9AFDBFC858DA}">
      <dgm:prSet/>
      <dgm:spPr/>
      <dgm:t>
        <a:bodyPr/>
        <a:lstStyle/>
        <a:p>
          <a:endParaRPr lang="en-GB"/>
        </a:p>
      </dgm:t>
    </dgm:pt>
    <dgm:pt modelId="{4B23CCA4-7C13-5D44-B0C0-63949F3540F7}" type="parTrans" cxnId="{025B8F3C-89B0-7944-B32B-9AFDBFC858DA}">
      <dgm:prSet/>
      <dgm:spPr/>
      <dgm:t>
        <a:bodyPr/>
        <a:lstStyle/>
        <a:p>
          <a:endParaRPr lang="en-GB"/>
        </a:p>
      </dgm:t>
    </dgm:pt>
    <dgm:pt modelId="{C75911D0-2CF4-4F4D-B777-2B19B53F64A8}" type="pres">
      <dgm:prSet presAssocID="{6710D6F3-E719-5649-9919-06CC0430BDBC}" presName="linearFlow" presStyleCnt="0">
        <dgm:presLayoutVars>
          <dgm:dir/>
          <dgm:animLvl val="lvl"/>
          <dgm:resizeHandles val="exact"/>
        </dgm:presLayoutVars>
      </dgm:prSet>
      <dgm:spPr/>
    </dgm:pt>
    <dgm:pt modelId="{811E309E-DA64-1C44-8860-8A88727D1267}" type="pres">
      <dgm:prSet presAssocID="{6E255DCE-84F4-1247-944F-A4FFE4D9F5D6}" presName="composite" presStyleCnt="0"/>
      <dgm:spPr/>
    </dgm:pt>
    <dgm:pt modelId="{94CBE13D-766C-9749-9D3E-37EEE172A7AE}" type="pres">
      <dgm:prSet presAssocID="{6E255DCE-84F4-1247-944F-A4FFE4D9F5D6}" presName="parentText" presStyleLbl="alignNode1" presStyleIdx="0" presStyleCnt="2">
        <dgm:presLayoutVars>
          <dgm:chMax val="1"/>
          <dgm:bulletEnabled val="1"/>
        </dgm:presLayoutVars>
      </dgm:prSet>
      <dgm:spPr/>
    </dgm:pt>
    <dgm:pt modelId="{D54081C7-25D9-A041-AF8F-E5AC72B242A7}" type="pres">
      <dgm:prSet presAssocID="{6E255DCE-84F4-1247-944F-A4FFE4D9F5D6}" presName="descendantText" presStyleLbl="alignAcc1" presStyleIdx="0" presStyleCnt="2" custScaleY="107028">
        <dgm:presLayoutVars>
          <dgm:bulletEnabled val="1"/>
        </dgm:presLayoutVars>
      </dgm:prSet>
      <dgm:spPr/>
    </dgm:pt>
    <dgm:pt modelId="{25EF2BA7-1A59-E746-9AB0-9C895C8F5634}" type="pres">
      <dgm:prSet presAssocID="{C1C81346-7569-B045-AD67-91E2B685D76D}" presName="sp" presStyleCnt="0"/>
      <dgm:spPr/>
    </dgm:pt>
    <dgm:pt modelId="{9A522DFB-4DD0-F84D-B6D9-F6DE769CF28F}" type="pres">
      <dgm:prSet presAssocID="{2262A8D9-2C61-9E4F-AD11-EF127E84511F}" presName="composite" presStyleCnt="0"/>
      <dgm:spPr/>
    </dgm:pt>
    <dgm:pt modelId="{A4660616-B1F8-8F4D-90F2-B02A10DD9491}" type="pres">
      <dgm:prSet presAssocID="{2262A8D9-2C61-9E4F-AD11-EF127E84511F}" presName="parentText" presStyleLbl="alignNode1" presStyleIdx="1" presStyleCnt="2">
        <dgm:presLayoutVars>
          <dgm:chMax val="1"/>
          <dgm:bulletEnabled val="1"/>
        </dgm:presLayoutVars>
      </dgm:prSet>
      <dgm:spPr/>
    </dgm:pt>
    <dgm:pt modelId="{B0A43AAC-14D2-8E47-94AE-938072B6EDAB}" type="pres">
      <dgm:prSet presAssocID="{2262A8D9-2C61-9E4F-AD11-EF127E84511F}" presName="descendantText" presStyleLbl="alignAcc1" presStyleIdx="1" presStyleCnt="2" custScaleY="175296">
        <dgm:presLayoutVars>
          <dgm:bulletEnabled val="1"/>
        </dgm:presLayoutVars>
      </dgm:prSet>
      <dgm:spPr/>
    </dgm:pt>
  </dgm:ptLst>
  <dgm:cxnLst>
    <dgm:cxn modelId="{38BEA912-13C6-5A41-9D3D-D794FC6362D7}" type="presOf" srcId="{6710D6F3-E719-5649-9919-06CC0430BDBC}" destId="{C75911D0-2CF4-4F4D-B777-2B19B53F64A8}" srcOrd="0" destOrd="0" presId="urn:microsoft.com/office/officeart/2005/8/layout/chevron2"/>
    <dgm:cxn modelId="{6B030B13-B739-FF43-A539-553A050B3B24}" srcId="{2262A8D9-2C61-9E4F-AD11-EF127E84511F}" destId="{A83E6B85-5AF3-7146-B8D6-509133CE6115}" srcOrd="3" destOrd="0" parTransId="{007794D7-E996-544D-85B1-BC823719D888}" sibTransId="{C33FFAD4-7D66-AE41-ABF6-B7C0060D28A4}"/>
    <dgm:cxn modelId="{51F64314-1405-624C-8CC3-1DD9881826EA}" srcId="{6710D6F3-E719-5649-9919-06CC0430BDBC}" destId="{2262A8D9-2C61-9E4F-AD11-EF127E84511F}" srcOrd="1" destOrd="0" parTransId="{217978B2-B112-1E42-8C83-2341BA00A737}" sibTransId="{78C3F217-0F52-2E4D-B0BD-26954218F14A}"/>
    <dgm:cxn modelId="{68039D39-DEE0-6E46-AA7D-93604E931453}" type="presOf" srcId="{700F30B9-75EB-8047-9BFF-79C2206F938D}" destId="{B0A43AAC-14D2-8E47-94AE-938072B6EDAB}" srcOrd="0" destOrd="6" presId="urn:microsoft.com/office/officeart/2005/8/layout/chevron2"/>
    <dgm:cxn modelId="{025B8F3C-89B0-7944-B32B-9AFDBFC858DA}" srcId="{6710D6F3-E719-5649-9919-06CC0430BDBC}" destId="{6E255DCE-84F4-1247-944F-A4FFE4D9F5D6}" srcOrd="0" destOrd="0" parTransId="{4B23CCA4-7C13-5D44-B0C0-63949F3540F7}" sibTransId="{C1C81346-7569-B045-AD67-91E2B685D76D}"/>
    <dgm:cxn modelId="{2BE2F53E-9E59-9B49-AB1F-55F0FC58D5C3}" srcId="{6E255DCE-84F4-1247-944F-A4FFE4D9F5D6}" destId="{BD290621-67AA-9A4D-A480-AD433127AA7B}" srcOrd="2" destOrd="0" parTransId="{2146C394-3A47-6B42-96CF-906E247DEFD6}" sibTransId="{AA801685-5A2F-1843-8934-330CEF150585}"/>
    <dgm:cxn modelId="{3CAE8F5E-8D39-6E41-A94B-68607FB32722}" type="presOf" srcId="{CA9FD56D-AAA1-BA45-85F1-DFD76FE2DA07}" destId="{B0A43AAC-14D2-8E47-94AE-938072B6EDAB}" srcOrd="0" destOrd="4" presId="urn:microsoft.com/office/officeart/2005/8/layout/chevron2"/>
    <dgm:cxn modelId="{32CC0968-5ABA-F442-AC3A-392BA24EBE29}" srcId="{2262A8D9-2C61-9E4F-AD11-EF127E84511F}" destId="{9851884D-1F69-D645-90BC-ADE41528A00D}" srcOrd="7" destOrd="0" parTransId="{2604EB4C-5790-B448-9032-85580C0AC5FE}" sibTransId="{B43E236C-766B-A94F-82A8-C6AC922224EC}"/>
    <dgm:cxn modelId="{634DE249-415C-6843-9415-B4C9EB1F7EAA}" type="presOf" srcId="{6E255DCE-84F4-1247-944F-A4FFE4D9F5D6}" destId="{94CBE13D-766C-9749-9D3E-37EEE172A7AE}" srcOrd="0" destOrd="0" presId="urn:microsoft.com/office/officeart/2005/8/layout/chevron2"/>
    <dgm:cxn modelId="{19650C6B-0F3F-0340-A45C-B35B0FE74A7F}" srcId="{2262A8D9-2C61-9E4F-AD11-EF127E84511F}" destId="{DB8C4E40-16EB-9647-BE6F-ED94FF06D7DF}" srcOrd="0" destOrd="0" parTransId="{89D341FC-CB89-5247-8E74-FD81E45C5D98}" sibTransId="{5BD54F31-8CA9-1147-B360-5E7A99B0C012}"/>
    <dgm:cxn modelId="{C44AED6D-6D50-BC45-A201-8790A79654D9}" type="presOf" srcId="{5B3D13CB-D402-1D41-BEEF-4AF3AC4103D4}" destId="{B0A43AAC-14D2-8E47-94AE-938072B6EDAB}" srcOrd="0" destOrd="5" presId="urn:microsoft.com/office/officeart/2005/8/layout/chevron2"/>
    <dgm:cxn modelId="{936E3F73-A44E-1D47-AD59-21E5B5D68E3F}" srcId="{2262A8D9-2C61-9E4F-AD11-EF127E84511F}" destId="{CA9FD56D-AAA1-BA45-85F1-DFD76FE2DA07}" srcOrd="4" destOrd="0" parTransId="{D402EEF7-1478-DD42-AAF3-0DAEEC9EBD75}" sibTransId="{ABA1A609-1F1C-774E-99F0-FB223BA1373F}"/>
    <dgm:cxn modelId="{92FD5A74-3F0F-4F49-B755-95761ACEBA64}" srcId="{2262A8D9-2C61-9E4F-AD11-EF127E84511F}" destId="{9532C9D8-63C5-A64E-AFE0-AF2C450B0B27}" srcOrd="2" destOrd="0" parTransId="{9BAA0B2E-2913-284D-BEC5-8CAC2F6D6A59}" sibTransId="{726488AA-4EFF-AB4E-9132-A5E644AE815E}"/>
    <dgm:cxn modelId="{9770C07B-6322-7743-B252-772ABD1D1B7D}" type="presOf" srcId="{4BD26AED-0B4A-534E-8D97-F108EC099A44}" destId="{D54081C7-25D9-A041-AF8F-E5AC72B242A7}" srcOrd="0" destOrd="0" presId="urn:microsoft.com/office/officeart/2005/8/layout/chevron2"/>
    <dgm:cxn modelId="{F1C2D57C-43D2-CF4B-AFF5-FA9DCC846A7F}" srcId="{6E255DCE-84F4-1247-944F-A4FFE4D9F5D6}" destId="{4BD26AED-0B4A-534E-8D97-F108EC099A44}" srcOrd="0" destOrd="0" parTransId="{BAB7B14F-0427-904E-B918-A402C1F4D730}" sibTransId="{553AF255-FF2E-B545-ABB9-024C3F7BCFAD}"/>
    <dgm:cxn modelId="{FD079D94-1A55-5641-9FD5-61BF6D729CE6}" srcId="{2262A8D9-2C61-9E4F-AD11-EF127E84511F}" destId="{22D11056-A2BE-A94B-8810-601A2D0B5491}" srcOrd="1" destOrd="0" parTransId="{B8EC1157-5B11-6349-B826-8C3C50119B2D}" sibTransId="{7B2C0647-CF75-9F49-8955-0931D2F70572}"/>
    <dgm:cxn modelId="{27271D9B-4043-4F42-B817-DCBCD9A31423}" srcId="{6E255DCE-84F4-1247-944F-A4FFE4D9F5D6}" destId="{ACFFEF8A-8A44-FB4A-A8C5-DF3D9ABCE09C}" srcOrd="1" destOrd="0" parTransId="{1E448907-41ED-ED46-AA13-06B8198E2AF3}" sibTransId="{76D5B0B7-D9DC-4F45-9153-A2B577E7438C}"/>
    <dgm:cxn modelId="{97FB809B-D251-FD43-A409-A2529A1E28BC}" srcId="{2262A8D9-2C61-9E4F-AD11-EF127E84511F}" destId="{5B3D13CB-D402-1D41-BEEF-4AF3AC4103D4}" srcOrd="5" destOrd="0" parTransId="{F636DA06-2B66-4C49-AA29-5E20586F1F3E}" sibTransId="{0EB876C1-43E7-E140-9C6B-CE71DD86933F}"/>
    <dgm:cxn modelId="{7CD1BF9B-072B-E14D-9AC0-29F4082062B4}" type="presOf" srcId="{2262A8D9-2C61-9E4F-AD11-EF127E84511F}" destId="{A4660616-B1F8-8F4D-90F2-B02A10DD9491}" srcOrd="0" destOrd="0" presId="urn:microsoft.com/office/officeart/2005/8/layout/chevron2"/>
    <dgm:cxn modelId="{570A6CA4-9B42-A047-9566-279DB81205C1}" type="presOf" srcId="{BD290621-67AA-9A4D-A480-AD433127AA7B}" destId="{D54081C7-25D9-A041-AF8F-E5AC72B242A7}" srcOrd="0" destOrd="2" presId="urn:microsoft.com/office/officeart/2005/8/layout/chevron2"/>
    <dgm:cxn modelId="{439343A6-D202-474C-84A9-D1F84DA327D4}" type="presOf" srcId="{9851884D-1F69-D645-90BC-ADE41528A00D}" destId="{B0A43AAC-14D2-8E47-94AE-938072B6EDAB}" srcOrd="0" destOrd="7" presId="urn:microsoft.com/office/officeart/2005/8/layout/chevron2"/>
    <dgm:cxn modelId="{194BD9A6-1CB3-A645-AD5A-581B6106A408}" srcId="{6E255DCE-84F4-1247-944F-A4FFE4D9F5D6}" destId="{3C4043DC-C8C1-304C-89C9-C45ED19B4F01}" srcOrd="3" destOrd="0" parTransId="{9E6B69AC-818D-1B45-BFC4-42CAECE3F5BE}" sibTransId="{0D36D0E2-8685-5A48-93EC-7A035C98D7FF}"/>
    <dgm:cxn modelId="{C7AF57BC-1FFD-904C-A20D-6B35C9DFA60C}" type="presOf" srcId="{A83E6B85-5AF3-7146-B8D6-509133CE6115}" destId="{B0A43AAC-14D2-8E47-94AE-938072B6EDAB}" srcOrd="0" destOrd="3" presId="urn:microsoft.com/office/officeart/2005/8/layout/chevron2"/>
    <dgm:cxn modelId="{08C589C3-1687-1847-841C-9447914B4C22}" type="presOf" srcId="{3C4043DC-C8C1-304C-89C9-C45ED19B4F01}" destId="{D54081C7-25D9-A041-AF8F-E5AC72B242A7}" srcOrd="0" destOrd="3" presId="urn:microsoft.com/office/officeart/2005/8/layout/chevron2"/>
    <dgm:cxn modelId="{F388D8C5-4D55-BC4B-B677-DD075D4B7F15}" type="presOf" srcId="{9532C9D8-63C5-A64E-AFE0-AF2C450B0B27}" destId="{B0A43AAC-14D2-8E47-94AE-938072B6EDAB}" srcOrd="0" destOrd="2" presId="urn:microsoft.com/office/officeart/2005/8/layout/chevron2"/>
    <dgm:cxn modelId="{8F9A9BD4-B49C-6D46-8948-2007831EC581}" type="presOf" srcId="{ACFFEF8A-8A44-FB4A-A8C5-DF3D9ABCE09C}" destId="{D54081C7-25D9-A041-AF8F-E5AC72B242A7}" srcOrd="0" destOrd="1" presId="urn:microsoft.com/office/officeart/2005/8/layout/chevron2"/>
    <dgm:cxn modelId="{8BE604E6-BE9E-E840-B3C2-CB52DFFFF097}" type="presOf" srcId="{DB8C4E40-16EB-9647-BE6F-ED94FF06D7DF}" destId="{B0A43AAC-14D2-8E47-94AE-938072B6EDAB}" srcOrd="0" destOrd="0" presId="urn:microsoft.com/office/officeart/2005/8/layout/chevron2"/>
    <dgm:cxn modelId="{C5BD7CE7-612B-A54B-A01C-C0FB50EB015F}" type="presOf" srcId="{22D11056-A2BE-A94B-8810-601A2D0B5491}" destId="{B0A43AAC-14D2-8E47-94AE-938072B6EDAB}" srcOrd="0" destOrd="1" presId="urn:microsoft.com/office/officeart/2005/8/layout/chevron2"/>
    <dgm:cxn modelId="{C50C46EE-5B53-484E-B08F-72F9BF7D666C}" srcId="{2262A8D9-2C61-9E4F-AD11-EF127E84511F}" destId="{700F30B9-75EB-8047-9BFF-79C2206F938D}" srcOrd="6" destOrd="0" parTransId="{0FC5719E-985E-BB4C-AAC5-4F49FD7F0864}" sibTransId="{9483C884-7BC2-2443-9374-895E0E73E383}"/>
    <dgm:cxn modelId="{B86F5BF1-41B7-7645-80B3-5281D3C50D53}" type="presParOf" srcId="{C75911D0-2CF4-4F4D-B777-2B19B53F64A8}" destId="{811E309E-DA64-1C44-8860-8A88727D1267}" srcOrd="0" destOrd="0" presId="urn:microsoft.com/office/officeart/2005/8/layout/chevron2"/>
    <dgm:cxn modelId="{DC083A3E-06C4-134D-A334-402D292D8109}" type="presParOf" srcId="{811E309E-DA64-1C44-8860-8A88727D1267}" destId="{94CBE13D-766C-9749-9D3E-37EEE172A7AE}" srcOrd="0" destOrd="0" presId="urn:microsoft.com/office/officeart/2005/8/layout/chevron2"/>
    <dgm:cxn modelId="{CE8D15C6-E408-BC44-B474-624EEB9B4FFE}" type="presParOf" srcId="{811E309E-DA64-1C44-8860-8A88727D1267}" destId="{D54081C7-25D9-A041-AF8F-E5AC72B242A7}" srcOrd="1" destOrd="0" presId="urn:microsoft.com/office/officeart/2005/8/layout/chevron2"/>
    <dgm:cxn modelId="{4E2B6832-E23F-D944-99C2-9690A4773BCE}" type="presParOf" srcId="{C75911D0-2CF4-4F4D-B777-2B19B53F64A8}" destId="{25EF2BA7-1A59-E746-9AB0-9C895C8F5634}" srcOrd="1" destOrd="0" presId="urn:microsoft.com/office/officeart/2005/8/layout/chevron2"/>
    <dgm:cxn modelId="{CEA414A5-808B-1B4E-AB3A-D772698BD7C2}" type="presParOf" srcId="{C75911D0-2CF4-4F4D-B777-2B19B53F64A8}" destId="{9A522DFB-4DD0-F84D-B6D9-F6DE769CF28F}" srcOrd="2" destOrd="0" presId="urn:microsoft.com/office/officeart/2005/8/layout/chevron2"/>
    <dgm:cxn modelId="{C7BE8D48-7720-0B4B-9021-4BD32F102B6A}" type="presParOf" srcId="{9A522DFB-4DD0-F84D-B6D9-F6DE769CF28F}" destId="{A4660616-B1F8-8F4D-90F2-B02A10DD9491}" srcOrd="0" destOrd="0" presId="urn:microsoft.com/office/officeart/2005/8/layout/chevron2"/>
    <dgm:cxn modelId="{89CBB8E8-DC4E-8B47-B9E7-4BCC08484647}" type="presParOf" srcId="{9A522DFB-4DD0-F84D-B6D9-F6DE769CF28F}" destId="{B0A43AAC-14D2-8E47-94AE-938072B6EDAB}"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4CC61E5-00D0-CE46-BD25-58AB7F588B66}"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GB"/>
        </a:p>
      </dgm:t>
    </dgm:pt>
    <dgm:pt modelId="{8FEF5825-7B4E-6846-AB5A-452FFF1DF803}">
      <dgm:prSet custT="1"/>
      <dgm:spPr/>
      <dgm:t>
        <a:bodyPr/>
        <a:lstStyle/>
        <a:p>
          <a:endParaRPr lang="en-AU" sz="1600" b="1" dirty="0"/>
        </a:p>
        <a:p>
          <a:r>
            <a:rPr lang="en-AU" sz="2000" b="1" dirty="0"/>
            <a:t>Chapter 3 </a:t>
          </a:r>
        </a:p>
        <a:p>
          <a:r>
            <a:rPr lang="en-AU" sz="1600" b="1" dirty="0"/>
            <a:t>Preparing for a National Child Online Protection Strategy</a:t>
          </a:r>
          <a:endParaRPr lang="en-IN" sz="1600" dirty="0"/>
        </a:p>
      </dgm:t>
    </dgm:pt>
    <dgm:pt modelId="{37D96C64-BCF3-2745-BC31-44CF5C55E7AC}" type="parTrans" cxnId="{93E2731E-FC7A-F34E-9B55-91B33DC97644}">
      <dgm:prSet/>
      <dgm:spPr/>
      <dgm:t>
        <a:bodyPr/>
        <a:lstStyle/>
        <a:p>
          <a:endParaRPr lang="en-GB"/>
        </a:p>
      </dgm:t>
    </dgm:pt>
    <dgm:pt modelId="{2842B56C-A8F0-8D44-B6F7-483A5E331ADB}" type="sibTrans" cxnId="{93E2731E-FC7A-F34E-9B55-91B33DC97644}">
      <dgm:prSet/>
      <dgm:spPr/>
      <dgm:t>
        <a:bodyPr/>
        <a:lstStyle/>
        <a:p>
          <a:endParaRPr lang="en-GB"/>
        </a:p>
      </dgm:t>
    </dgm:pt>
    <dgm:pt modelId="{0D0ADD1D-4D71-B841-9727-A882A394B162}">
      <dgm:prSet/>
      <dgm:spPr/>
      <dgm:t>
        <a:bodyPr/>
        <a:lstStyle/>
        <a:p>
          <a:r>
            <a:rPr lang="en-AU"/>
            <a:t>3.1 Actors and Stakeholders </a:t>
          </a:r>
          <a:endParaRPr lang="en-IN"/>
        </a:p>
      </dgm:t>
    </dgm:pt>
    <dgm:pt modelId="{7140CE5E-8E34-0545-9B86-00654566B9D9}" type="parTrans" cxnId="{FF675B92-10AA-C143-950A-35325685691F}">
      <dgm:prSet/>
      <dgm:spPr/>
      <dgm:t>
        <a:bodyPr/>
        <a:lstStyle/>
        <a:p>
          <a:endParaRPr lang="en-GB"/>
        </a:p>
      </dgm:t>
    </dgm:pt>
    <dgm:pt modelId="{EDEFB465-7DB2-FF40-A098-4DEBFDFE00EE}" type="sibTrans" cxnId="{FF675B92-10AA-C143-950A-35325685691F}">
      <dgm:prSet/>
      <dgm:spPr/>
      <dgm:t>
        <a:bodyPr/>
        <a:lstStyle/>
        <a:p>
          <a:endParaRPr lang="en-GB"/>
        </a:p>
      </dgm:t>
    </dgm:pt>
    <dgm:pt modelId="{7CCFE4E5-7F65-2649-BD3E-0982F087FB3B}">
      <dgm:prSet/>
      <dgm:spPr/>
      <dgm:t>
        <a:bodyPr/>
        <a:lstStyle/>
        <a:p>
          <a:r>
            <a:rPr lang="en-AU"/>
            <a:t>3.2 Existing responses for Child Online Protection  </a:t>
          </a:r>
          <a:endParaRPr lang="en-IN"/>
        </a:p>
      </dgm:t>
    </dgm:pt>
    <dgm:pt modelId="{AD158AB9-11AD-AC46-B1D3-374544CCA7F8}" type="parTrans" cxnId="{54A4B62D-7DB6-8C4F-A6AC-A9159D9092FA}">
      <dgm:prSet/>
      <dgm:spPr/>
      <dgm:t>
        <a:bodyPr/>
        <a:lstStyle/>
        <a:p>
          <a:endParaRPr lang="en-GB"/>
        </a:p>
      </dgm:t>
    </dgm:pt>
    <dgm:pt modelId="{5F223BFC-AF38-1946-AD57-EDBDE27F12EC}" type="sibTrans" cxnId="{54A4B62D-7DB6-8C4F-A6AC-A9159D9092FA}">
      <dgm:prSet/>
      <dgm:spPr/>
      <dgm:t>
        <a:bodyPr/>
        <a:lstStyle/>
        <a:p>
          <a:endParaRPr lang="en-GB"/>
        </a:p>
      </dgm:t>
    </dgm:pt>
    <dgm:pt modelId="{DA2709C5-59A3-2447-840B-43A7DE7AE62D}">
      <dgm:prSet/>
      <dgm:spPr/>
      <dgm:t>
        <a:bodyPr/>
        <a:lstStyle/>
        <a:p>
          <a:r>
            <a:rPr lang="en-AU"/>
            <a:t>3.3 Examples of responses to online harms </a:t>
          </a:r>
          <a:endParaRPr lang="en-IN"/>
        </a:p>
      </dgm:t>
    </dgm:pt>
    <dgm:pt modelId="{6CE49B0A-E37C-7E44-A1CD-38A34575572B}" type="parTrans" cxnId="{522165B4-9C58-FB4A-9F4F-A16CB9DD4648}">
      <dgm:prSet/>
      <dgm:spPr/>
      <dgm:t>
        <a:bodyPr/>
        <a:lstStyle/>
        <a:p>
          <a:endParaRPr lang="en-GB"/>
        </a:p>
      </dgm:t>
    </dgm:pt>
    <dgm:pt modelId="{D5A83284-1BD4-0F4A-BC78-0BD27DB1F84F}" type="sibTrans" cxnId="{522165B4-9C58-FB4A-9F4F-A16CB9DD4648}">
      <dgm:prSet/>
      <dgm:spPr/>
      <dgm:t>
        <a:bodyPr/>
        <a:lstStyle/>
        <a:p>
          <a:endParaRPr lang="en-GB"/>
        </a:p>
      </dgm:t>
    </dgm:pt>
    <dgm:pt modelId="{2371829F-6F55-6D4F-B376-9BC12B6B87D0}">
      <dgm:prSet/>
      <dgm:spPr/>
      <dgm:t>
        <a:bodyPr/>
        <a:lstStyle/>
        <a:p>
          <a:r>
            <a:rPr lang="en-AU"/>
            <a:t>3.4 Benefits of a National Child Online Protection Strategy </a:t>
          </a:r>
          <a:endParaRPr lang="en-IN"/>
        </a:p>
      </dgm:t>
    </dgm:pt>
    <dgm:pt modelId="{A2E205B4-AB57-BC46-9D9C-AFBE6F206F9F}" type="parTrans" cxnId="{0214F9EC-318F-674E-B110-C45DE09FB1B6}">
      <dgm:prSet/>
      <dgm:spPr/>
      <dgm:t>
        <a:bodyPr/>
        <a:lstStyle/>
        <a:p>
          <a:endParaRPr lang="en-GB"/>
        </a:p>
      </dgm:t>
    </dgm:pt>
    <dgm:pt modelId="{203E0C03-ECFD-D54D-83A0-F1A9AB9595B0}" type="sibTrans" cxnId="{0214F9EC-318F-674E-B110-C45DE09FB1B6}">
      <dgm:prSet/>
      <dgm:spPr/>
      <dgm:t>
        <a:bodyPr/>
        <a:lstStyle/>
        <a:p>
          <a:endParaRPr lang="en-GB"/>
        </a:p>
      </dgm:t>
    </dgm:pt>
    <dgm:pt modelId="{D1E2E6AB-E738-4F42-A810-59FD8078DB39}">
      <dgm:prSet/>
      <dgm:spPr/>
      <dgm:t>
        <a:bodyPr/>
        <a:lstStyle/>
        <a:p>
          <a:r>
            <a:rPr lang="en-AU" dirty="0"/>
            <a:t>3.5 Developing a National Strategy </a:t>
          </a:r>
          <a:endParaRPr lang="en-IN" dirty="0"/>
        </a:p>
      </dgm:t>
    </dgm:pt>
    <dgm:pt modelId="{AE4B8DE4-2691-7A4B-8C49-28574565C69D}" type="parTrans" cxnId="{28A4BDCA-934C-A149-A46F-5DB36C68804D}">
      <dgm:prSet/>
      <dgm:spPr/>
      <dgm:t>
        <a:bodyPr/>
        <a:lstStyle/>
        <a:p>
          <a:endParaRPr lang="en-GB"/>
        </a:p>
      </dgm:t>
    </dgm:pt>
    <dgm:pt modelId="{95C7A965-88A0-4647-A5FB-9834B983C9EC}" type="sibTrans" cxnId="{28A4BDCA-934C-A149-A46F-5DB36C68804D}">
      <dgm:prSet/>
      <dgm:spPr/>
      <dgm:t>
        <a:bodyPr/>
        <a:lstStyle/>
        <a:p>
          <a:endParaRPr lang="en-GB"/>
        </a:p>
      </dgm:t>
    </dgm:pt>
    <dgm:pt modelId="{0A7C12B7-A922-7742-AB09-5EC7661D6B7C}">
      <dgm:prSet custT="1"/>
      <dgm:spPr/>
      <dgm:t>
        <a:bodyPr/>
        <a:lstStyle/>
        <a:p>
          <a:r>
            <a:rPr lang="en-AU" sz="2000" b="1" dirty="0"/>
            <a:t>Chapter 4 </a:t>
          </a:r>
        </a:p>
        <a:p>
          <a:r>
            <a:rPr lang="en-AU" sz="1600" b="1" dirty="0"/>
            <a:t>General Recommendations  </a:t>
          </a:r>
          <a:endParaRPr lang="de-DE" sz="1600" b="1" dirty="0"/>
        </a:p>
      </dgm:t>
    </dgm:pt>
    <dgm:pt modelId="{6DC11BD2-4FEE-3C43-B2D1-5A75C8B0BE39}" type="parTrans" cxnId="{3CA23C51-535C-454E-AD65-57DE2D268278}">
      <dgm:prSet/>
      <dgm:spPr/>
      <dgm:t>
        <a:bodyPr/>
        <a:lstStyle/>
        <a:p>
          <a:endParaRPr lang="en-GB"/>
        </a:p>
      </dgm:t>
    </dgm:pt>
    <dgm:pt modelId="{B55BAE74-7F2B-6442-9DD6-9CA81398613F}" type="sibTrans" cxnId="{3CA23C51-535C-454E-AD65-57DE2D268278}">
      <dgm:prSet/>
      <dgm:spPr/>
      <dgm:t>
        <a:bodyPr/>
        <a:lstStyle/>
        <a:p>
          <a:endParaRPr lang="en-GB"/>
        </a:p>
      </dgm:t>
    </dgm:pt>
    <dgm:pt modelId="{7CB58944-DB2D-EF40-8458-656C22DEB332}">
      <dgm:prSet/>
      <dgm:spPr/>
      <dgm:t>
        <a:bodyPr/>
        <a:lstStyle/>
        <a:p>
          <a:r>
            <a:rPr lang="en-AU"/>
            <a:t>4.1 Legal Framework  </a:t>
          </a:r>
          <a:endParaRPr lang="de-DE" dirty="0"/>
        </a:p>
      </dgm:t>
    </dgm:pt>
    <dgm:pt modelId="{C7D62354-53F0-7C43-A720-92591EA9E53A}" type="parTrans" cxnId="{3106DFE4-279A-C649-920A-304864C012A1}">
      <dgm:prSet/>
      <dgm:spPr/>
      <dgm:t>
        <a:bodyPr/>
        <a:lstStyle/>
        <a:p>
          <a:endParaRPr lang="en-GB"/>
        </a:p>
      </dgm:t>
    </dgm:pt>
    <dgm:pt modelId="{4A1DB5F3-C08D-1D41-8816-1DB74E17073D}" type="sibTrans" cxnId="{3106DFE4-279A-C649-920A-304864C012A1}">
      <dgm:prSet/>
      <dgm:spPr/>
      <dgm:t>
        <a:bodyPr/>
        <a:lstStyle/>
        <a:p>
          <a:endParaRPr lang="en-GB"/>
        </a:p>
      </dgm:t>
    </dgm:pt>
    <dgm:pt modelId="{F18E92BD-1955-A14E-A236-B5A8B7C54983}">
      <dgm:prSet/>
      <dgm:spPr/>
      <dgm:t>
        <a:bodyPr/>
        <a:lstStyle/>
        <a:p>
          <a:r>
            <a:rPr lang="en-AU" dirty="0"/>
            <a:t>4.2 Policy and institutional frameworks </a:t>
          </a:r>
          <a:endParaRPr lang="de-DE" dirty="0"/>
        </a:p>
      </dgm:t>
    </dgm:pt>
    <dgm:pt modelId="{350A89B0-8FBD-274F-8576-311F7A3F9A23}" type="parTrans" cxnId="{D180C50D-0ACF-D743-B058-14606E356A11}">
      <dgm:prSet/>
      <dgm:spPr/>
      <dgm:t>
        <a:bodyPr/>
        <a:lstStyle/>
        <a:p>
          <a:endParaRPr lang="en-GB"/>
        </a:p>
      </dgm:t>
    </dgm:pt>
    <dgm:pt modelId="{126F97DE-F75E-3348-B187-8DEC66A50439}" type="sibTrans" cxnId="{D180C50D-0ACF-D743-B058-14606E356A11}">
      <dgm:prSet/>
      <dgm:spPr/>
      <dgm:t>
        <a:bodyPr/>
        <a:lstStyle/>
        <a:p>
          <a:endParaRPr lang="en-GB"/>
        </a:p>
      </dgm:t>
    </dgm:pt>
    <dgm:pt modelId="{0C7FF0FC-B864-2C41-874C-0407146A92E4}">
      <dgm:prSet/>
      <dgm:spPr/>
      <dgm:t>
        <a:bodyPr/>
        <a:lstStyle/>
        <a:p>
          <a:r>
            <a:rPr lang="en-AU"/>
            <a:t>4.3 Regulatory framework </a:t>
          </a:r>
          <a:endParaRPr lang="de-DE" dirty="0"/>
        </a:p>
      </dgm:t>
    </dgm:pt>
    <dgm:pt modelId="{EC00309F-26E0-6840-9848-5D2ACB87555E}" type="parTrans" cxnId="{7EA9AAE6-E6D8-F146-99CF-B48B1D6A6BE2}">
      <dgm:prSet/>
      <dgm:spPr/>
      <dgm:t>
        <a:bodyPr/>
        <a:lstStyle/>
        <a:p>
          <a:endParaRPr lang="en-GB"/>
        </a:p>
      </dgm:t>
    </dgm:pt>
    <dgm:pt modelId="{DA85B02D-CEB2-0642-8A6C-A749773B891C}" type="sibTrans" cxnId="{7EA9AAE6-E6D8-F146-99CF-B48B1D6A6BE2}">
      <dgm:prSet/>
      <dgm:spPr/>
      <dgm:t>
        <a:bodyPr/>
        <a:lstStyle/>
        <a:p>
          <a:endParaRPr lang="en-GB"/>
        </a:p>
      </dgm:t>
    </dgm:pt>
    <dgm:pt modelId="{44B4ED39-0CA8-8C46-A88A-0D781C031954}">
      <dgm:prSet/>
      <dgm:spPr/>
      <dgm:t>
        <a:bodyPr/>
        <a:lstStyle/>
        <a:p>
          <a:r>
            <a:rPr lang="en-AU"/>
            <a:t>4.4 Considerations and Effective implementation </a:t>
          </a:r>
          <a:endParaRPr lang="de-DE" dirty="0"/>
        </a:p>
      </dgm:t>
    </dgm:pt>
    <dgm:pt modelId="{91CE748F-E408-6B46-B572-02508C4DFDD3}" type="parTrans" cxnId="{0FB48AE0-4301-FE49-8AE0-8562E90C6738}">
      <dgm:prSet/>
      <dgm:spPr/>
      <dgm:t>
        <a:bodyPr/>
        <a:lstStyle/>
        <a:p>
          <a:endParaRPr lang="en-GB"/>
        </a:p>
      </dgm:t>
    </dgm:pt>
    <dgm:pt modelId="{497A40FA-DB10-694D-930A-B80BF1A14027}" type="sibTrans" cxnId="{0FB48AE0-4301-FE49-8AE0-8562E90C6738}">
      <dgm:prSet/>
      <dgm:spPr/>
      <dgm:t>
        <a:bodyPr/>
        <a:lstStyle/>
        <a:p>
          <a:endParaRPr lang="en-GB"/>
        </a:p>
      </dgm:t>
    </dgm:pt>
    <dgm:pt modelId="{2D05F6B5-FCA6-EB4F-9821-FC7758F5213F}" type="pres">
      <dgm:prSet presAssocID="{44CC61E5-00D0-CE46-BD25-58AB7F588B66}" presName="linearFlow" presStyleCnt="0">
        <dgm:presLayoutVars>
          <dgm:dir/>
          <dgm:animLvl val="lvl"/>
          <dgm:resizeHandles val="exact"/>
        </dgm:presLayoutVars>
      </dgm:prSet>
      <dgm:spPr/>
    </dgm:pt>
    <dgm:pt modelId="{2966E96D-D94B-D142-9A73-B20B41497F29}" type="pres">
      <dgm:prSet presAssocID="{8FEF5825-7B4E-6846-AB5A-452FFF1DF803}" presName="composite" presStyleCnt="0"/>
      <dgm:spPr/>
    </dgm:pt>
    <dgm:pt modelId="{DEA2BC6B-C549-9949-9824-284EA2082EAC}" type="pres">
      <dgm:prSet presAssocID="{8FEF5825-7B4E-6846-AB5A-452FFF1DF803}" presName="parentText" presStyleLbl="alignNode1" presStyleIdx="0" presStyleCnt="2">
        <dgm:presLayoutVars>
          <dgm:chMax val="1"/>
          <dgm:bulletEnabled val="1"/>
        </dgm:presLayoutVars>
      </dgm:prSet>
      <dgm:spPr/>
    </dgm:pt>
    <dgm:pt modelId="{9D3EBA5F-2EA8-C547-BA54-62D391EB4FAC}" type="pres">
      <dgm:prSet presAssocID="{8FEF5825-7B4E-6846-AB5A-452FFF1DF803}" presName="descendantText" presStyleLbl="alignAcc1" presStyleIdx="0" presStyleCnt="2">
        <dgm:presLayoutVars>
          <dgm:bulletEnabled val="1"/>
        </dgm:presLayoutVars>
      </dgm:prSet>
      <dgm:spPr/>
    </dgm:pt>
    <dgm:pt modelId="{DFCF2BFB-2679-164A-AD58-14BDD91F3FBC}" type="pres">
      <dgm:prSet presAssocID="{2842B56C-A8F0-8D44-B6F7-483A5E331ADB}" presName="sp" presStyleCnt="0"/>
      <dgm:spPr/>
    </dgm:pt>
    <dgm:pt modelId="{91733EF0-C4F3-E942-BEC3-90DBA4114F5B}" type="pres">
      <dgm:prSet presAssocID="{0A7C12B7-A922-7742-AB09-5EC7661D6B7C}" presName="composite" presStyleCnt="0"/>
      <dgm:spPr/>
    </dgm:pt>
    <dgm:pt modelId="{F5EFA706-416B-364C-88E3-E74C1415515F}" type="pres">
      <dgm:prSet presAssocID="{0A7C12B7-A922-7742-AB09-5EC7661D6B7C}" presName="parentText" presStyleLbl="alignNode1" presStyleIdx="1" presStyleCnt="2">
        <dgm:presLayoutVars>
          <dgm:chMax val="1"/>
          <dgm:bulletEnabled val="1"/>
        </dgm:presLayoutVars>
      </dgm:prSet>
      <dgm:spPr/>
    </dgm:pt>
    <dgm:pt modelId="{FDD328A5-0622-1246-8568-60DEC7C64658}" type="pres">
      <dgm:prSet presAssocID="{0A7C12B7-A922-7742-AB09-5EC7661D6B7C}" presName="descendantText" presStyleLbl="alignAcc1" presStyleIdx="1" presStyleCnt="2">
        <dgm:presLayoutVars>
          <dgm:bulletEnabled val="1"/>
        </dgm:presLayoutVars>
      </dgm:prSet>
      <dgm:spPr/>
    </dgm:pt>
  </dgm:ptLst>
  <dgm:cxnLst>
    <dgm:cxn modelId="{CD57E500-B077-8847-8AB7-6F491FCF4F20}" type="presOf" srcId="{7CB58944-DB2D-EF40-8458-656C22DEB332}" destId="{FDD328A5-0622-1246-8568-60DEC7C64658}" srcOrd="0" destOrd="0" presId="urn:microsoft.com/office/officeart/2005/8/layout/chevron2"/>
    <dgm:cxn modelId="{4D7A4502-D605-6848-9877-DB13F854040C}" type="presOf" srcId="{0D0ADD1D-4D71-B841-9727-A882A394B162}" destId="{9D3EBA5F-2EA8-C547-BA54-62D391EB4FAC}" srcOrd="0" destOrd="0" presId="urn:microsoft.com/office/officeart/2005/8/layout/chevron2"/>
    <dgm:cxn modelId="{D180C50D-0ACF-D743-B058-14606E356A11}" srcId="{0A7C12B7-A922-7742-AB09-5EC7661D6B7C}" destId="{F18E92BD-1955-A14E-A236-B5A8B7C54983}" srcOrd="1" destOrd="0" parTransId="{350A89B0-8FBD-274F-8576-311F7A3F9A23}" sibTransId="{126F97DE-F75E-3348-B187-8DEC66A50439}"/>
    <dgm:cxn modelId="{D1CDCA10-47C4-594E-B470-B36F50364777}" type="presOf" srcId="{44B4ED39-0CA8-8C46-A88A-0D781C031954}" destId="{FDD328A5-0622-1246-8568-60DEC7C64658}" srcOrd="0" destOrd="3" presId="urn:microsoft.com/office/officeart/2005/8/layout/chevron2"/>
    <dgm:cxn modelId="{93E2731E-FC7A-F34E-9B55-91B33DC97644}" srcId="{44CC61E5-00D0-CE46-BD25-58AB7F588B66}" destId="{8FEF5825-7B4E-6846-AB5A-452FFF1DF803}" srcOrd="0" destOrd="0" parTransId="{37D96C64-BCF3-2745-BC31-44CF5C55E7AC}" sibTransId="{2842B56C-A8F0-8D44-B6F7-483A5E331ADB}"/>
    <dgm:cxn modelId="{54A4B62D-7DB6-8C4F-A6AC-A9159D9092FA}" srcId="{8FEF5825-7B4E-6846-AB5A-452FFF1DF803}" destId="{7CCFE4E5-7F65-2649-BD3E-0982F087FB3B}" srcOrd="1" destOrd="0" parTransId="{AD158AB9-11AD-AC46-B1D3-374544CCA7F8}" sibTransId="{5F223BFC-AF38-1946-AD57-EDBDE27F12EC}"/>
    <dgm:cxn modelId="{86E89A66-6B3B-1743-B08D-E31125AEAAD9}" type="presOf" srcId="{2371829F-6F55-6D4F-B376-9BC12B6B87D0}" destId="{9D3EBA5F-2EA8-C547-BA54-62D391EB4FAC}" srcOrd="0" destOrd="3" presId="urn:microsoft.com/office/officeart/2005/8/layout/chevron2"/>
    <dgm:cxn modelId="{D6308E70-0BA8-CA41-924C-E529A5790265}" type="presOf" srcId="{D1E2E6AB-E738-4F42-A810-59FD8078DB39}" destId="{9D3EBA5F-2EA8-C547-BA54-62D391EB4FAC}" srcOrd="0" destOrd="4" presId="urn:microsoft.com/office/officeart/2005/8/layout/chevron2"/>
    <dgm:cxn modelId="{3CA23C51-535C-454E-AD65-57DE2D268278}" srcId="{44CC61E5-00D0-CE46-BD25-58AB7F588B66}" destId="{0A7C12B7-A922-7742-AB09-5EC7661D6B7C}" srcOrd="1" destOrd="0" parTransId="{6DC11BD2-4FEE-3C43-B2D1-5A75C8B0BE39}" sibTransId="{B55BAE74-7F2B-6442-9DD6-9CA81398613F}"/>
    <dgm:cxn modelId="{DE494254-8726-8643-9D0D-D78457805C42}" type="presOf" srcId="{0C7FF0FC-B864-2C41-874C-0407146A92E4}" destId="{FDD328A5-0622-1246-8568-60DEC7C64658}" srcOrd="0" destOrd="2" presId="urn:microsoft.com/office/officeart/2005/8/layout/chevron2"/>
    <dgm:cxn modelId="{49159854-63EB-C041-999A-5A6129437272}" type="presOf" srcId="{0A7C12B7-A922-7742-AB09-5EC7661D6B7C}" destId="{F5EFA706-416B-364C-88E3-E74C1415515F}" srcOrd="0" destOrd="0" presId="urn:microsoft.com/office/officeart/2005/8/layout/chevron2"/>
    <dgm:cxn modelId="{FF675B92-10AA-C143-950A-35325685691F}" srcId="{8FEF5825-7B4E-6846-AB5A-452FFF1DF803}" destId="{0D0ADD1D-4D71-B841-9727-A882A394B162}" srcOrd="0" destOrd="0" parTransId="{7140CE5E-8E34-0545-9B86-00654566B9D9}" sibTransId="{EDEFB465-7DB2-FF40-A098-4DEBFDFE00EE}"/>
    <dgm:cxn modelId="{522165B4-9C58-FB4A-9F4F-A16CB9DD4648}" srcId="{8FEF5825-7B4E-6846-AB5A-452FFF1DF803}" destId="{DA2709C5-59A3-2447-840B-43A7DE7AE62D}" srcOrd="2" destOrd="0" parTransId="{6CE49B0A-E37C-7E44-A1CD-38A34575572B}" sibTransId="{D5A83284-1BD4-0F4A-BC78-0BD27DB1F84F}"/>
    <dgm:cxn modelId="{E91006B7-C939-594D-B65C-F4BF3D906E7A}" type="presOf" srcId="{F18E92BD-1955-A14E-A236-B5A8B7C54983}" destId="{FDD328A5-0622-1246-8568-60DEC7C64658}" srcOrd="0" destOrd="1" presId="urn:microsoft.com/office/officeart/2005/8/layout/chevron2"/>
    <dgm:cxn modelId="{F140DAC0-C473-2A4F-A569-269967900181}" type="presOf" srcId="{7CCFE4E5-7F65-2649-BD3E-0982F087FB3B}" destId="{9D3EBA5F-2EA8-C547-BA54-62D391EB4FAC}" srcOrd="0" destOrd="1" presId="urn:microsoft.com/office/officeart/2005/8/layout/chevron2"/>
    <dgm:cxn modelId="{9B2EDFC3-38FB-9D4A-BB90-F5E68ED3C493}" type="presOf" srcId="{44CC61E5-00D0-CE46-BD25-58AB7F588B66}" destId="{2D05F6B5-FCA6-EB4F-9821-FC7758F5213F}" srcOrd="0" destOrd="0" presId="urn:microsoft.com/office/officeart/2005/8/layout/chevron2"/>
    <dgm:cxn modelId="{28A4BDCA-934C-A149-A46F-5DB36C68804D}" srcId="{8FEF5825-7B4E-6846-AB5A-452FFF1DF803}" destId="{D1E2E6AB-E738-4F42-A810-59FD8078DB39}" srcOrd="4" destOrd="0" parTransId="{AE4B8DE4-2691-7A4B-8C49-28574565C69D}" sibTransId="{95C7A965-88A0-4647-A5FB-9834B983C9EC}"/>
    <dgm:cxn modelId="{0FB48AE0-4301-FE49-8AE0-8562E90C6738}" srcId="{0A7C12B7-A922-7742-AB09-5EC7661D6B7C}" destId="{44B4ED39-0CA8-8C46-A88A-0D781C031954}" srcOrd="3" destOrd="0" parTransId="{91CE748F-E408-6B46-B572-02508C4DFDD3}" sibTransId="{497A40FA-DB10-694D-930A-B80BF1A14027}"/>
    <dgm:cxn modelId="{3106DFE4-279A-C649-920A-304864C012A1}" srcId="{0A7C12B7-A922-7742-AB09-5EC7661D6B7C}" destId="{7CB58944-DB2D-EF40-8458-656C22DEB332}" srcOrd="0" destOrd="0" parTransId="{C7D62354-53F0-7C43-A720-92591EA9E53A}" sibTransId="{4A1DB5F3-C08D-1D41-8816-1DB74E17073D}"/>
    <dgm:cxn modelId="{7EA9AAE6-E6D8-F146-99CF-B48B1D6A6BE2}" srcId="{0A7C12B7-A922-7742-AB09-5EC7661D6B7C}" destId="{0C7FF0FC-B864-2C41-874C-0407146A92E4}" srcOrd="2" destOrd="0" parTransId="{EC00309F-26E0-6840-9848-5D2ACB87555E}" sibTransId="{DA85B02D-CEB2-0642-8A6C-A749773B891C}"/>
    <dgm:cxn modelId="{0214F9EC-318F-674E-B110-C45DE09FB1B6}" srcId="{8FEF5825-7B4E-6846-AB5A-452FFF1DF803}" destId="{2371829F-6F55-6D4F-B376-9BC12B6B87D0}" srcOrd="3" destOrd="0" parTransId="{A2E205B4-AB57-BC46-9D9C-AFBE6F206F9F}" sibTransId="{203E0C03-ECFD-D54D-83A0-F1A9AB9595B0}"/>
    <dgm:cxn modelId="{E9DB59F7-8FA8-E244-8AAE-0C0B843B2C1A}" type="presOf" srcId="{DA2709C5-59A3-2447-840B-43A7DE7AE62D}" destId="{9D3EBA5F-2EA8-C547-BA54-62D391EB4FAC}" srcOrd="0" destOrd="2" presId="urn:microsoft.com/office/officeart/2005/8/layout/chevron2"/>
    <dgm:cxn modelId="{4DA350FE-3557-1243-AF74-A9E63E9FED0A}" type="presOf" srcId="{8FEF5825-7B4E-6846-AB5A-452FFF1DF803}" destId="{DEA2BC6B-C549-9949-9824-284EA2082EAC}" srcOrd="0" destOrd="0" presId="urn:microsoft.com/office/officeart/2005/8/layout/chevron2"/>
    <dgm:cxn modelId="{0BA2BD49-0710-ED4D-8562-5CA3E608F7FB}" type="presParOf" srcId="{2D05F6B5-FCA6-EB4F-9821-FC7758F5213F}" destId="{2966E96D-D94B-D142-9A73-B20B41497F29}" srcOrd="0" destOrd="0" presId="urn:microsoft.com/office/officeart/2005/8/layout/chevron2"/>
    <dgm:cxn modelId="{7B3A3574-011B-0246-9E48-ADCA76E30717}" type="presParOf" srcId="{2966E96D-D94B-D142-9A73-B20B41497F29}" destId="{DEA2BC6B-C549-9949-9824-284EA2082EAC}" srcOrd="0" destOrd="0" presId="urn:microsoft.com/office/officeart/2005/8/layout/chevron2"/>
    <dgm:cxn modelId="{B89B73AB-B985-7044-9FA9-F83CD089156F}" type="presParOf" srcId="{2966E96D-D94B-D142-9A73-B20B41497F29}" destId="{9D3EBA5F-2EA8-C547-BA54-62D391EB4FAC}" srcOrd="1" destOrd="0" presId="urn:microsoft.com/office/officeart/2005/8/layout/chevron2"/>
    <dgm:cxn modelId="{B996029A-ABD6-9449-BD32-B1B993D05BA6}" type="presParOf" srcId="{2D05F6B5-FCA6-EB4F-9821-FC7758F5213F}" destId="{DFCF2BFB-2679-164A-AD58-14BDD91F3FBC}" srcOrd="1" destOrd="0" presId="urn:microsoft.com/office/officeart/2005/8/layout/chevron2"/>
    <dgm:cxn modelId="{2E971C8A-49BD-F848-AC26-8775E24AC085}" type="presParOf" srcId="{2D05F6B5-FCA6-EB4F-9821-FC7758F5213F}" destId="{91733EF0-C4F3-E942-BEC3-90DBA4114F5B}" srcOrd="2" destOrd="0" presId="urn:microsoft.com/office/officeart/2005/8/layout/chevron2"/>
    <dgm:cxn modelId="{410EB92F-FD5F-E149-87E4-881E322163B7}" type="presParOf" srcId="{91733EF0-C4F3-E942-BEC3-90DBA4114F5B}" destId="{F5EFA706-416B-364C-88E3-E74C1415515F}" srcOrd="0" destOrd="0" presId="urn:microsoft.com/office/officeart/2005/8/layout/chevron2"/>
    <dgm:cxn modelId="{7EA23394-522D-B84B-8870-1B72C52CB7E0}" type="presParOf" srcId="{91733EF0-C4F3-E942-BEC3-90DBA4114F5B}" destId="{FDD328A5-0622-1246-8568-60DEC7C64658}"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5D88DED-2D0F-E440-A668-462CFC5AB4F0}" type="doc">
      <dgm:prSet loTypeId="urn:microsoft.com/office/officeart/2005/8/layout/hChevron3" loCatId="list" qsTypeId="urn:microsoft.com/office/officeart/2005/8/quickstyle/simple1" qsCatId="simple" csTypeId="urn:microsoft.com/office/officeart/2005/8/colors/accent1_2" csCatId="accent1" phldr="1"/>
      <dgm:spPr/>
      <dgm:t>
        <a:bodyPr/>
        <a:lstStyle/>
        <a:p>
          <a:endParaRPr lang="en-GB"/>
        </a:p>
      </dgm:t>
    </dgm:pt>
    <dgm:pt modelId="{15218CFD-11AC-0E44-BC2C-F3923F4489F6}">
      <dgm:prSet custT="1"/>
      <dgm:spPr/>
      <dgm:t>
        <a:bodyPr/>
        <a:lstStyle/>
        <a:p>
          <a:pPr algn="l"/>
          <a:endParaRPr lang="en-AU" sz="1500" b="1" dirty="0"/>
        </a:p>
        <a:p>
          <a:pPr algn="l"/>
          <a:endParaRPr lang="en-AU" sz="1500" b="1" dirty="0"/>
        </a:p>
        <a:p>
          <a:pPr algn="l"/>
          <a:endParaRPr lang="en-AU" sz="1500" b="1" dirty="0"/>
        </a:p>
        <a:p>
          <a:pPr algn="l"/>
          <a:r>
            <a:rPr lang="en-AU" sz="2000" b="1" dirty="0"/>
            <a:t>Chapter 5 </a:t>
          </a:r>
        </a:p>
        <a:p>
          <a:pPr algn="l"/>
          <a:r>
            <a:rPr lang="en-AU" sz="1600" b="1" dirty="0"/>
            <a:t>Addressing the Risks</a:t>
          </a:r>
          <a:endParaRPr lang="en-IN" sz="1600" dirty="0"/>
        </a:p>
      </dgm:t>
    </dgm:pt>
    <dgm:pt modelId="{BF0D5DE0-7777-744C-ABD6-8C098551E54B}" type="parTrans" cxnId="{784DA4E0-0445-304C-9976-EF91A252B73D}">
      <dgm:prSet/>
      <dgm:spPr/>
      <dgm:t>
        <a:bodyPr/>
        <a:lstStyle/>
        <a:p>
          <a:endParaRPr lang="en-GB"/>
        </a:p>
      </dgm:t>
    </dgm:pt>
    <dgm:pt modelId="{67F58F40-0319-0A4E-9FE3-9C4D8FC970BB}" type="sibTrans" cxnId="{784DA4E0-0445-304C-9976-EF91A252B73D}">
      <dgm:prSet/>
      <dgm:spPr/>
      <dgm:t>
        <a:bodyPr/>
        <a:lstStyle/>
        <a:p>
          <a:endParaRPr lang="en-GB"/>
        </a:p>
      </dgm:t>
    </dgm:pt>
    <dgm:pt modelId="{C6F17EBD-5E7D-5E40-9D6A-059B74793F6D}">
      <dgm:prSet custT="1"/>
      <dgm:spPr/>
      <dgm:t>
        <a:bodyPr/>
        <a:lstStyle/>
        <a:p>
          <a:pPr algn="l"/>
          <a:r>
            <a:rPr lang="en-AU" sz="1600" dirty="0"/>
            <a:t>5.1 A National Checklist </a:t>
          </a:r>
          <a:endParaRPr lang="en-IN" sz="1600" dirty="0"/>
        </a:p>
      </dgm:t>
    </dgm:pt>
    <dgm:pt modelId="{5AA302A2-C101-034D-8D6B-A039095D309F}" type="parTrans" cxnId="{26DCC251-017A-404E-BFDD-7C7864074EE8}">
      <dgm:prSet/>
      <dgm:spPr/>
      <dgm:t>
        <a:bodyPr/>
        <a:lstStyle/>
        <a:p>
          <a:endParaRPr lang="en-GB"/>
        </a:p>
      </dgm:t>
    </dgm:pt>
    <dgm:pt modelId="{D3D35948-2C4E-7145-95A3-A4CA12163F24}" type="sibTrans" cxnId="{26DCC251-017A-404E-BFDD-7C7864074EE8}">
      <dgm:prSet/>
      <dgm:spPr/>
      <dgm:t>
        <a:bodyPr/>
        <a:lstStyle/>
        <a:p>
          <a:endParaRPr lang="en-GB"/>
        </a:p>
      </dgm:t>
    </dgm:pt>
    <dgm:pt modelId="{C9531F0D-FBE5-4245-B90D-A00C7E61840C}">
      <dgm:prSet custT="1"/>
      <dgm:spPr/>
      <dgm:t>
        <a:bodyPr/>
        <a:lstStyle/>
        <a:p>
          <a:pPr algn="l"/>
          <a:r>
            <a:rPr lang="en-AU" sz="1600" dirty="0"/>
            <a:t>5.2 Overarching principles  </a:t>
          </a:r>
          <a:endParaRPr lang="en-IN" sz="1600" dirty="0"/>
        </a:p>
      </dgm:t>
    </dgm:pt>
    <dgm:pt modelId="{B2602A5E-A982-BC48-A0BB-274B9D8E7FAE}" type="parTrans" cxnId="{7A60EC71-18EF-F540-A3DE-A30C36E5E75A}">
      <dgm:prSet/>
      <dgm:spPr/>
      <dgm:t>
        <a:bodyPr/>
        <a:lstStyle/>
        <a:p>
          <a:endParaRPr lang="en-GB"/>
        </a:p>
      </dgm:t>
    </dgm:pt>
    <dgm:pt modelId="{034E3AFC-D697-D749-ABC4-54AD7DE9A999}" type="sibTrans" cxnId="{7A60EC71-18EF-F540-A3DE-A30C36E5E75A}">
      <dgm:prSet/>
      <dgm:spPr/>
      <dgm:t>
        <a:bodyPr/>
        <a:lstStyle/>
        <a:p>
          <a:endParaRPr lang="en-GB"/>
        </a:p>
      </dgm:t>
    </dgm:pt>
    <dgm:pt modelId="{7FE88896-E85B-DA42-83BE-3727B7876FA9}">
      <dgm:prSet custT="1"/>
      <dgm:spPr/>
      <dgm:t>
        <a:bodyPr/>
        <a:lstStyle/>
        <a:p>
          <a:pPr algn="l"/>
          <a:r>
            <a:rPr lang="en-AU" sz="2000" b="1" dirty="0"/>
            <a:t>Chapter 6</a:t>
          </a:r>
          <a:r>
            <a:rPr lang="en-AU" sz="2800" b="1" dirty="0"/>
            <a:t>  </a:t>
          </a:r>
          <a:r>
            <a:rPr lang="en-AU" sz="1600" b="1" dirty="0"/>
            <a:t>Reference Material</a:t>
          </a:r>
          <a:endParaRPr lang="en-IN" sz="1600" dirty="0"/>
        </a:p>
      </dgm:t>
    </dgm:pt>
    <dgm:pt modelId="{8224DAC9-652D-A645-9941-1A762F55C5E3}" type="parTrans" cxnId="{E884DDA7-5BAB-7845-A6D1-6B32107C946D}">
      <dgm:prSet/>
      <dgm:spPr/>
      <dgm:t>
        <a:bodyPr/>
        <a:lstStyle/>
        <a:p>
          <a:endParaRPr lang="en-GB"/>
        </a:p>
      </dgm:t>
    </dgm:pt>
    <dgm:pt modelId="{1F4B0173-BEDA-194B-AA89-ADA1CFDB4CA7}" type="sibTrans" cxnId="{E884DDA7-5BAB-7845-A6D1-6B32107C946D}">
      <dgm:prSet/>
      <dgm:spPr/>
      <dgm:t>
        <a:bodyPr/>
        <a:lstStyle/>
        <a:p>
          <a:endParaRPr lang="en-GB"/>
        </a:p>
      </dgm:t>
    </dgm:pt>
    <dgm:pt modelId="{38D9EE51-6EC2-CF4A-8550-7E10D38473A2}">
      <dgm:prSet custT="1"/>
      <dgm:spPr/>
      <dgm:t>
        <a:bodyPr/>
        <a:lstStyle/>
        <a:p>
          <a:pPr algn="l"/>
          <a:r>
            <a:rPr lang="en-AU" sz="2000" b="1" dirty="0"/>
            <a:t>Chapter 7  </a:t>
          </a:r>
          <a:r>
            <a:rPr lang="en-AU" sz="1600" b="1" dirty="0"/>
            <a:t>Acronyms </a:t>
          </a:r>
          <a:r>
            <a:rPr lang="en-AU" sz="2000" b="1" dirty="0"/>
            <a:t> </a:t>
          </a:r>
          <a:endParaRPr lang="en-IN" sz="2000" dirty="0"/>
        </a:p>
      </dgm:t>
    </dgm:pt>
    <dgm:pt modelId="{CC05CA30-69F4-DB4B-BC09-CB5E98BFCE6E}" type="parTrans" cxnId="{E0C61D8C-A8DE-C443-9F50-D19AE5CFA62A}">
      <dgm:prSet/>
      <dgm:spPr/>
      <dgm:t>
        <a:bodyPr/>
        <a:lstStyle/>
        <a:p>
          <a:endParaRPr lang="en-GB"/>
        </a:p>
      </dgm:t>
    </dgm:pt>
    <dgm:pt modelId="{F72BD79A-89FD-8A4F-AD63-9FB98D9DA42F}" type="sibTrans" cxnId="{E0C61D8C-A8DE-C443-9F50-D19AE5CFA62A}">
      <dgm:prSet/>
      <dgm:spPr/>
      <dgm:t>
        <a:bodyPr/>
        <a:lstStyle/>
        <a:p>
          <a:endParaRPr lang="en-GB"/>
        </a:p>
      </dgm:t>
    </dgm:pt>
    <dgm:pt modelId="{B24DF261-4AAB-9541-8375-F252BB86ACC6}">
      <dgm:prSet custT="1"/>
      <dgm:spPr/>
      <dgm:t>
        <a:bodyPr/>
        <a:lstStyle/>
        <a:p>
          <a:r>
            <a:rPr lang="en-AU" sz="2000" b="1" dirty="0"/>
            <a:t>Appendix</a:t>
          </a:r>
          <a:r>
            <a:rPr lang="en-AU" sz="2800" b="1" dirty="0"/>
            <a:t> </a:t>
          </a:r>
          <a:endParaRPr lang="en-IN" sz="2800" dirty="0"/>
        </a:p>
      </dgm:t>
    </dgm:pt>
    <dgm:pt modelId="{3B977395-5037-5146-BD59-98354F658F15}" type="parTrans" cxnId="{275345C5-9AE3-D54C-B16F-8327952CCBA0}">
      <dgm:prSet/>
      <dgm:spPr/>
      <dgm:t>
        <a:bodyPr/>
        <a:lstStyle/>
        <a:p>
          <a:endParaRPr lang="en-GB"/>
        </a:p>
      </dgm:t>
    </dgm:pt>
    <dgm:pt modelId="{1E2B6DEC-273F-9B48-AF20-E8E1D8A8476C}" type="sibTrans" cxnId="{275345C5-9AE3-D54C-B16F-8327952CCBA0}">
      <dgm:prSet/>
      <dgm:spPr/>
      <dgm:t>
        <a:bodyPr/>
        <a:lstStyle/>
        <a:p>
          <a:endParaRPr lang="en-GB"/>
        </a:p>
      </dgm:t>
    </dgm:pt>
    <dgm:pt modelId="{BBF6C057-AC6B-FB4A-95C1-780FDFE5E4A6}" type="pres">
      <dgm:prSet presAssocID="{B5D88DED-2D0F-E440-A668-462CFC5AB4F0}" presName="Name0" presStyleCnt="0">
        <dgm:presLayoutVars>
          <dgm:dir/>
          <dgm:resizeHandles val="exact"/>
        </dgm:presLayoutVars>
      </dgm:prSet>
      <dgm:spPr/>
    </dgm:pt>
    <dgm:pt modelId="{E5AD2FE5-38AF-1B4F-AE61-9242F3D02894}" type="pres">
      <dgm:prSet presAssocID="{15218CFD-11AC-0E44-BC2C-F3923F4489F6}" presName="parAndChTx" presStyleLbl="node1" presStyleIdx="0" presStyleCnt="4" custScaleX="55528" custLinFactNeighborX="5530">
        <dgm:presLayoutVars>
          <dgm:bulletEnabled val="1"/>
        </dgm:presLayoutVars>
      </dgm:prSet>
      <dgm:spPr/>
    </dgm:pt>
    <dgm:pt modelId="{276FF7E0-8786-C044-A043-3FAF94E2C568}" type="pres">
      <dgm:prSet presAssocID="{67F58F40-0319-0A4E-9FE3-9C4D8FC970BB}" presName="parAndChSpace" presStyleCnt="0"/>
      <dgm:spPr/>
    </dgm:pt>
    <dgm:pt modelId="{FA035EFA-8323-8243-8D5A-406AF0D42B47}" type="pres">
      <dgm:prSet presAssocID="{7FE88896-E85B-DA42-83BE-3727B7876FA9}" presName="parAndChTx" presStyleLbl="node1" presStyleIdx="1" presStyleCnt="4" custScaleX="46879">
        <dgm:presLayoutVars>
          <dgm:bulletEnabled val="1"/>
        </dgm:presLayoutVars>
      </dgm:prSet>
      <dgm:spPr/>
    </dgm:pt>
    <dgm:pt modelId="{657FAAA4-3E9C-6E44-8B29-2F087F1CF33D}" type="pres">
      <dgm:prSet presAssocID="{1F4B0173-BEDA-194B-AA89-ADA1CFDB4CA7}" presName="parAndChSpace" presStyleCnt="0"/>
      <dgm:spPr/>
    </dgm:pt>
    <dgm:pt modelId="{93B2E05C-61C4-5447-8523-6CB3A0A2D772}" type="pres">
      <dgm:prSet presAssocID="{38D9EE51-6EC2-CF4A-8550-7E10D38473A2}" presName="parAndChTx" presStyleLbl="node1" presStyleIdx="2" presStyleCnt="4" custScaleX="42408">
        <dgm:presLayoutVars>
          <dgm:bulletEnabled val="1"/>
        </dgm:presLayoutVars>
      </dgm:prSet>
      <dgm:spPr/>
    </dgm:pt>
    <dgm:pt modelId="{25C6F041-4C9B-F342-A902-0161498FE974}" type="pres">
      <dgm:prSet presAssocID="{F72BD79A-89FD-8A4F-AD63-9FB98D9DA42F}" presName="parAndChSpace" presStyleCnt="0"/>
      <dgm:spPr/>
    </dgm:pt>
    <dgm:pt modelId="{DC744B4C-33C3-5B4D-B503-E775B67C0035}" type="pres">
      <dgm:prSet presAssocID="{B24DF261-4AAB-9541-8375-F252BB86ACC6}" presName="parAndChTx" presStyleLbl="node1" presStyleIdx="3" presStyleCnt="4" custScaleX="40954" custLinFactNeighborX="24669">
        <dgm:presLayoutVars>
          <dgm:bulletEnabled val="1"/>
        </dgm:presLayoutVars>
      </dgm:prSet>
      <dgm:spPr/>
    </dgm:pt>
  </dgm:ptLst>
  <dgm:cxnLst>
    <dgm:cxn modelId="{8C9FC90F-2819-634E-AF84-4C17E67C38BD}" type="presOf" srcId="{B24DF261-4AAB-9541-8375-F252BB86ACC6}" destId="{DC744B4C-33C3-5B4D-B503-E775B67C0035}" srcOrd="0" destOrd="0" presId="urn:microsoft.com/office/officeart/2005/8/layout/hChevron3"/>
    <dgm:cxn modelId="{40A0521B-3D13-EE47-AD23-EA5B4CCA16C8}" type="presOf" srcId="{38D9EE51-6EC2-CF4A-8550-7E10D38473A2}" destId="{93B2E05C-61C4-5447-8523-6CB3A0A2D772}" srcOrd="0" destOrd="0" presId="urn:microsoft.com/office/officeart/2005/8/layout/hChevron3"/>
    <dgm:cxn modelId="{26DCC251-017A-404E-BFDD-7C7864074EE8}" srcId="{15218CFD-11AC-0E44-BC2C-F3923F4489F6}" destId="{C6F17EBD-5E7D-5E40-9D6A-059B74793F6D}" srcOrd="0" destOrd="0" parTransId="{5AA302A2-C101-034D-8D6B-A039095D309F}" sibTransId="{D3D35948-2C4E-7145-95A3-A4CA12163F24}"/>
    <dgm:cxn modelId="{7A60EC71-18EF-F540-A3DE-A30C36E5E75A}" srcId="{15218CFD-11AC-0E44-BC2C-F3923F4489F6}" destId="{C9531F0D-FBE5-4245-B90D-A00C7E61840C}" srcOrd="1" destOrd="0" parTransId="{B2602A5E-A982-BC48-A0BB-274B9D8E7FAE}" sibTransId="{034E3AFC-D697-D749-ABC4-54AD7DE9A999}"/>
    <dgm:cxn modelId="{49D69E7F-E2AB-7C4B-822D-2A4CD19BC715}" type="presOf" srcId="{C6F17EBD-5E7D-5E40-9D6A-059B74793F6D}" destId="{E5AD2FE5-38AF-1B4F-AE61-9242F3D02894}" srcOrd="0" destOrd="1" presId="urn:microsoft.com/office/officeart/2005/8/layout/hChevron3"/>
    <dgm:cxn modelId="{ABF87A82-2434-E040-99B6-1D90728D3E5C}" type="presOf" srcId="{7FE88896-E85B-DA42-83BE-3727B7876FA9}" destId="{FA035EFA-8323-8243-8D5A-406AF0D42B47}" srcOrd="0" destOrd="0" presId="urn:microsoft.com/office/officeart/2005/8/layout/hChevron3"/>
    <dgm:cxn modelId="{E0C61D8C-A8DE-C443-9F50-D19AE5CFA62A}" srcId="{B5D88DED-2D0F-E440-A668-462CFC5AB4F0}" destId="{38D9EE51-6EC2-CF4A-8550-7E10D38473A2}" srcOrd="2" destOrd="0" parTransId="{CC05CA30-69F4-DB4B-BC09-CB5E98BFCE6E}" sibTransId="{F72BD79A-89FD-8A4F-AD63-9FB98D9DA42F}"/>
    <dgm:cxn modelId="{E884DDA7-5BAB-7845-A6D1-6B32107C946D}" srcId="{B5D88DED-2D0F-E440-A668-462CFC5AB4F0}" destId="{7FE88896-E85B-DA42-83BE-3727B7876FA9}" srcOrd="1" destOrd="0" parTransId="{8224DAC9-652D-A645-9941-1A762F55C5E3}" sibTransId="{1F4B0173-BEDA-194B-AA89-ADA1CFDB4CA7}"/>
    <dgm:cxn modelId="{29D7BEAB-AEA9-8B4A-B479-85EE31D79AD9}" type="presOf" srcId="{B5D88DED-2D0F-E440-A668-462CFC5AB4F0}" destId="{BBF6C057-AC6B-FB4A-95C1-780FDFE5E4A6}" srcOrd="0" destOrd="0" presId="urn:microsoft.com/office/officeart/2005/8/layout/hChevron3"/>
    <dgm:cxn modelId="{7007ABB5-45B0-E64F-BD40-67EE62DC1DA5}" type="presOf" srcId="{15218CFD-11AC-0E44-BC2C-F3923F4489F6}" destId="{E5AD2FE5-38AF-1B4F-AE61-9242F3D02894}" srcOrd="0" destOrd="0" presId="urn:microsoft.com/office/officeart/2005/8/layout/hChevron3"/>
    <dgm:cxn modelId="{22CAFAB9-77F4-504E-919A-5913AA44762D}" type="presOf" srcId="{C9531F0D-FBE5-4245-B90D-A00C7E61840C}" destId="{E5AD2FE5-38AF-1B4F-AE61-9242F3D02894}" srcOrd="0" destOrd="2" presId="urn:microsoft.com/office/officeart/2005/8/layout/hChevron3"/>
    <dgm:cxn modelId="{275345C5-9AE3-D54C-B16F-8327952CCBA0}" srcId="{B5D88DED-2D0F-E440-A668-462CFC5AB4F0}" destId="{B24DF261-4AAB-9541-8375-F252BB86ACC6}" srcOrd="3" destOrd="0" parTransId="{3B977395-5037-5146-BD59-98354F658F15}" sibTransId="{1E2B6DEC-273F-9B48-AF20-E8E1D8A8476C}"/>
    <dgm:cxn modelId="{784DA4E0-0445-304C-9976-EF91A252B73D}" srcId="{B5D88DED-2D0F-E440-A668-462CFC5AB4F0}" destId="{15218CFD-11AC-0E44-BC2C-F3923F4489F6}" srcOrd="0" destOrd="0" parTransId="{BF0D5DE0-7777-744C-ABD6-8C098551E54B}" sibTransId="{67F58F40-0319-0A4E-9FE3-9C4D8FC970BB}"/>
    <dgm:cxn modelId="{617E6A73-F3CE-1C4B-900E-144DB07AD54B}" type="presParOf" srcId="{BBF6C057-AC6B-FB4A-95C1-780FDFE5E4A6}" destId="{E5AD2FE5-38AF-1B4F-AE61-9242F3D02894}" srcOrd="0" destOrd="0" presId="urn:microsoft.com/office/officeart/2005/8/layout/hChevron3"/>
    <dgm:cxn modelId="{A0CE5F91-3208-EF44-87C2-910CD58789AA}" type="presParOf" srcId="{BBF6C057-AC6B-FB4A-95C1-780FDFE5E4A6}" destId="{276FF7E0-8786-C044-A043-3FAF94E2C568}" srcOrd="1" destOrd="0" presId="urn:microsoft.com/office/officeart/2005/8/layout/hChevron3"/>
    <dgm:cxn modelId="{C0EA7998-78F5-D545-BF04-5475C84383D3}" type="presParOf" srcId="{BBF6C057-AC6B-FB4A-95C1-780FDFE5E4A6}" destId="{FA035EFA-8323-8243-8D5A-406AF0D42B47}" srcOrd="2" destOrd="0" presId="urn:microsoft.com/office/officeart/2005/8/layout/hChevron3"/>
    <dgm:cxn modelId="{655AA29B-59AC-2749-95DB-1C0C4B1E3D81}" type="presParOf" srcId="{BBF6C057-AC6B-FB4A-95C1-780FDFE5E4A6}" destId="{657FAAA4-3E9C-6E44-8B29-2F087F1CF33D}" srcOrd="3" destOrd="0" presId="urn:microsoft.com/office/officeart/2005/8/layout/hChevron3"/>
    <dgm:cxn modelId="{556FF783-F534-654A-9E4E-85E9AE018943}" type="presParOf" srcId="{BBF6C057-AC6B-FB4A-95C1-780FDFE5E4A6}" destId="{93B2E05C-61C4-5447-8523-6CB3A0A2D772}" srcOrd="4" destOrd="0" presId="urn:microsoft.com/office/officeart/2005/8/layout/hChevron3"/>
    <dgm:cxn modelId="{4883521F-42B8-2449-B3F1-16DC6D3E4280}" type="presParOf" srcId="{BBF6C057-AC6B-FB4A-95C1-780FDFE5E4A6}" destId="{25C6F041-4C9B-F342-A902-0161498FE974}" srcOrd="5" destOrd="0" presId="urn:microsoft.com/office/officeart/2005/8/layout/hChevron3"/>
    <dgm:cxn modelId="{7E293E7F-2286-874C-A79C-A7F07E772B4D}" type="presParOf" srcId="{BBF6C057-AC6B-FB4A-95C1-780FDFE5E4A6}" destId="{DC744B4C-33C3-5B4D-B503-E775B67C0035}" srcOrd="6" destOrd="0" presId="urn:microsoft.com/office/officeart/2005/8/layout/hChevron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F9512CB-5417-2348-ACE5-1827EB41A00E}"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GB"/>
        </a:p>
      </dgm:t>
    </dgm:pt>
    <dgm:pt modelId="{B79B9EF1-E596-AF41-A4E4-15F009F7D5A2}">
      <dgm:prSet custT="1"/>
      <dgm:spPr/>
      <dgm:t>
        <a:bodyPr/>
        <a:lstStyle/>
        <a:p>
          <a:r>
            <a:rPr lang="en-AU" sz="2000" b="1" dirty="0"/>
            <a:t>Chapter 1  </a:t>
          </a:r>
          <a:r>
            <a:rPr lang="en-AU" sz="1600" b="1" dirty="0"/>
            <a:t>Document Overview </a:t>
          </a:r>
          <a:endParaRPr lang="en-IN" sz="1600" dirty="0"/>
        </a:p>
      </dgm:t>
    </dgm:pt>
    <dgm:pt modelId="{54B3E4AD-DEEF-0F41-A532-3C3487B99A8A}" type="parTrans" cxnId="{D160576F-0C47-0040-A213-24224815EA95}">
      <dgm:prSet/>
      <dgm:spPr/>
      <dgm:t>
        <a:bodyPr/>
        <a:lstStyle/>
        <a:p>
          <a:endParaRPr lang="en-GB" sz="1800"/>
        </a:p>
      </dgm:t>
    </dgm:pt>
    <dgm:pt modelId="{C5308D4B-534C-D34D-AA76-3E1131049986}" type="sibTrans" cxnId="{D160576F-0C47-0040-A213-24224815EA95}">
      <dgm:prSet/>
      <dgm:spPr/>
      <dgm:t>
        <a:bodyPr/>
        <a:lstStyle/>
        <a:p>
          <a:endParaRPr lang="en-GB" sz="1800"/>
        </a:p>
      </dgm:t>
    </dgm:pt>
    <dgm:pt modelId="{B79F494C-3F58-B941-AC0B-F38369AF07E7}">
      <dgm:prSet custT="1"/>
      <dgm:spPr/>
      <dgm:t>
        <a:bodyPr/>
        <a:lstStyle/>
        <a:p>
          <a:r>
            <a:rPr lang="en-AU" sz="1600" dirty="0"/>
            <a:t>1.1 Purpose</a:t>
          </a:r>
          <a:endParaRPr lang="en-IN" sz="1600" dirty="0"/>
        </a:p>
      </dgm:t>
    </dgm:pt>
    <dgm:pt modelId="{E7F54747-B88E-4240-A0ED-7A5595AB20C1}" type="parTrans" cxnId="{029BCD9C-FD71-9942-951D-776BF817E00D}">
      <dgm:prSet/>
      <dgm:spPr/>
      <dgm:t>
        <a:bodyPr/>
        <a:lstStyle/>
        <a:p>
          <a:endParaRPr lang="en-GB" sz="1800"/>
        </a:p>
      </dgm:t>
    </dgm:pt>
    <dgm:pt modelId="{6FFFE0CC-0F1F-8F40-BCEB-8A887374B4DA}" type="sibTrans" cxnId="{029BCD9C-FD71-9942-951D-776BF817E00D}">
      <dgm:prSet/>
      <dgm:spPr/>
      <dgm:t>
        <a:bodyPr/>
        <a:lstStyle/>
        <a:p>
          <a:endParaRPr lang="en-GB" sz="1800"/>
        </a:p>
      </dgm:t>
    </dgm:pt>
    <dgm:pt modelId="{A4C884B8-87EC-ED45-9137-B0A76D84D4F5}">
      <dgm:prSet custT="1"/>
      <dgm:spPr/>
      <dgm:t>
        <a:bodyPr/>
        <a:lstStyle/>
        <a:p>
          <a:r>
            <a:rPr lang="en-AU" sz="1600" dirty="0"/>
            <a:t>1.2 Scope</a:t>
          </a:r>
          <a:endParaRPr lang="en-IN" sz="1600" dirty="0"/>
        </a:p>
      </dgm:t>
    </dgm:pt>
    <dgm:pt modelId="{32A50E0B-EBA9-0D41-90FF-69EF3893EB2A}" type="parTrans" cxnId="{A51B62A0-424E-ED4A-8FBD-A79331D136CF}">
      <dgm:prSet/>
      <dgm:spPr/>
      <dgm:t>
        <a:bodyPr/>
        <a:lstStyle/>
        <a:p>
          <a:endParaRPr lang="en-GB" sz="1800"/>
        </a:p>
      </dgm:t>
    </dgm:pt>
    <dgm:pt modelId="{F11373A0-9DA3-0B4A-89A0-F6C18E57A4D6}" type="sibTrans" cxnId="{A51B62A0-424E-ED4A-8FBD-A79331D136CF}">
      <dgm:prSet/>
      <dgm:spPr/>
      <dgm:t>
        <a:bodyPr/>
        <a:lstStyle/>
        <a:p>
          <a:endParaRPr lang="en-GB" sz="1800"/>
        </a:p>
      </dgm:t>
    </dgm:pt>
    <dgm:pt modelId="{8DC87AB7-571E-1443-BC8C-B6735C918B96}">
      <dgm:prSet custT="1"/>
      <dgm:spPr/>
      <dgm:t>
        <a:bodyPr/>
        <a:lstStyle/>
        <a:p>
          <a:r>
            <a:rPr lang="en-AU" sz="1600" dirty="0"/>
            <a:t>1.3 Overall structure</a:t>
          </a:r>
          <a:endParaRPr lang="en-IN" sz="1600" dirty="0"/>
        </a:p>
      </dgm:t>
    </dgm:pt>
    <dgm:pt modelId="{3798A790-5FE0-8D42-80D6-EB93D16242D0}" type="parTrans" cxnId="{6AC9B79E-578D-6E40-9753-6851E4B3F069}">
      <dgm:prSet/>
      <dgm:spPr/>
      <dgm:t>
        <a:bodyPr/>
        <a:lstStyle/>
        <a:p>
          <a:endParaRPr lang="en-GB" sz="1800"/>
        </a:p>
      </dgm:t>
    </dgm:pt>
    <dgm:pt modelId="{12F19A59-52FA-C844-BD70-ED8A3F37AD53}" type="sibTrans" cxnId="{6AC9B79E-578D-6E40-9753-6851E4B3F069}">
      <dgm:prSet/>
      <dgm:spPr/>
      <dgm:t>
        <a:bodyPr/>
        <a:lstStyle/>
        <a:p>
          <a:endParaRPr lang="en-GB" sz="1800"/>
        </a:p>
      </dgm:t>
    </dgm:pt>
    <dgm:pt modelId="{BFA5D8B5-E39E-A340-A21B-296C6D48074B}">
      <dgm:prSet custT="1"/>
      <dgm:spPr/>
      <dgm:t>
        <a:bodyPr/>
        <a:lstStyle/>
        <a:p>
          <a:r>
            <a:rPr lang="en-AU" sz="1600" dirty="0"/>
            <a:t>1.4 Target audience </a:t>
          </a:r>
          <a:endParaRPr lang="en-IN" sz="1600" dirty="0"/>
        </a:p>
      </dgm:t>
    </dgm:pt>
    <dgm:pt modelId="{1D54D0A5-5CCD-2B41-8B25-D310E791A722}" type="parTrans" cxnId="{E5F3C265-EFDB-6B44-8F03-F2596CAED292}">
      <dgm:prSet/>
      <dgm:spPr/>
      <dgm:t>
        <a:bodyPr/>
        <a:lstStyle/>
        <a:p>
          <a:endParaRPr lang="en-GB" sz="1800"/>
        </a:p>
      </dgm:t>
    </dgm:pt>
    <dgm:pt modelId="{AC61A8C7-EA2D-7247-BCE3-49DC16423827}" type="sibTrans" cxnId="{E5F3C265-EFDB-6B44-8F03-F2596CAED292}">
      <dgm:prSet/>
      <dgm:spPr/>
      <dgm:t>
        <a:bodyPr/>
        <a:lstStyle/>
        <a:p>
          <a:endParaRPr lang="en-GB" sz="1800"/>
        </a:p>
      </dgm:t>
    </dgm:pt>
    <dgm:pt modelId="{89CB55D5-F608-3745-8EA0-7AB17D49B7BE}">
      <dgm:prSet custT="1"/>
      <dgm:spPr/>
      <dgm:t>
        <a:bodyPr/>
        <a:lstStyle/>
        <a:p>
          <a:r>
            <a:rPr lang="en-AU" sz="2000" b="1" dirty="0"/>
            <a:t>Chapter 2 </a:t>
          </a:r>
          <a:r>
            <a:rPr lang="en-AU" sz="1600" b="1" dirty="0"/>
            <a:t>Introduction</a:t>
          </a:r>
          <a:endParaRPr lang="de-DE" sz="1600" b="1" dirty="0"/>
        </a:p>
      </dgm:t>
    </dgm:pt>
    <dgm:pt modelId="{405DCB87-2E65-CE45-B6F4-935F1749257A}" type="parTrans" cxnId="{4C5D60B1-50F6-534C-8EE5-505C56BC5C81}">
      <dgm:prSet/>
      <dgm:spPr/>
      <dgm:t>
        <a:bodyPr/>
        <a:lstStyle/>
        <a:p>
          <a:endParaRPr lang="en-GB" sz="1800"/>
        </a:p>
      </dgm:t>
    </dgm:pt>
    <dgm:pt modelId="{CFDE1E74-4B32-DA4D-92E9-D978B23569BD}" type="sibTrans" cxnId="{4C5D60B1-50F6-534C-8EE5-505C56BC5C81}">
      <dgm:prSet/>
      <dgm:spPr/>
      <dgm:t>
        <a:bodyPr/>
        <a:lstStyle/>
        <a:p>
          <a:endParaRPr lang="en-GB" sz="1800"/>
        </a:p>
      </dgm:t>
    </dgm:pt>
    <dgm:pt modelId="{138B4778-27A5-5B43-8FDD-AFD4B0919419}">
      <dgm:prSet custT="1"/>
      <dgm:spPr/>
      <dgm:t>
        <a:bodyPr/>
        <a:lstStyle/>
        <a:p>
          <a:pPr marL="114300" lvl="1" indent="0" algn="l" defTabSz="622300">
            <a:lnSpc>
              <a:spcPct val="90000"/>
            </a:lnSpc>
            <a:spcBef>
              <a:spcPct val="0"/>
            </a:spcBef>
            <a:spcAft>
              <a:spcPct val="15000"/>
            </a:spcAft>
            <a:buNone/>
          </a:pPr>
          <a:r>
            <a:rPr lang="en-AU" sz="1600" kern="1200" dirty="0"/>
            <a:t>2.1 What is Child Online Protection?</a:t>
          </a:r>
          <a:endParaRPr lang="de-DE" sz="1600" kern="1200" dirty="0"/>
        </a:p>
      </dgm:t>
    </dgm:pt>
    <dgm:pt modelId="{E3B084E6-B58F-D24C-89CA-B83DCF41CCF6}" type="parTrans" cxnId="{B0973DD0-909E-1B49-AE2A-DD0485FA67CE}">
      <dgm:prSet/>
      <dgm:spPr/>
      <dgm:t>
        <a:bodyPr/>
        <a:lstStyle/>
        <a:p>
          <a:endParaRPr lang="en-GB" sz="1800"/>
        </a:p>
      </dgm:t>
    </dgm:pt>
    <dgm:pt modelId="{7196D69A-A005-A04B-BD87-A9C96329B0E0}" type="sibTrans" cxnId="{B0973DD0-909E-1B49-AE2A-DD0485FA67CE}">
      <dgm:prSet/>
      <dgm:spPr/>
      <dgm:t>
        <a:bodyPr/>
        <a:lstStyle/>
        <a:p>
          <a:endParaRPr lang="en-GB" sz="1800"/>
        </a:p>
      </dgm:t>
    </dgm:pt>
    <dgm:pt modelId="{74FCE27D-2531-964D-BA16-CAF7A2A35CE4}">
      <dgm:prSet custT="1"/>
      <dgm:spPr/>
      <dgm:t>
        <a:bodyPr/>
        <a:lstStyle/>
        <a:p>
          <a:pPr marL="114300" lvl="1" indent="0" algn="l" defTabSz="622300">
            <a:lnSpc>
              <a:spcPct val="90000"/>
            </a:lnSpc>
            <a:spcBef>
              <a:spcPct val="0"/>
            </a:spcBef>
            <a:spcAft>
              <a:spcPct val="15000"/>
            </a:spcAft>
            <a:buNone/>
          </a:pPr>
          <a:r>
            <a:rPr lang="en-AU" sz="1600" kern="1200" dirty="0"/>
            <a:t>2.2 Background Information</a:t>
          </a:r>
          <a:endParaRPr lang="de-DE" sz="1600" kern="1200" dirty="0"/>
        </a:p>
      </dgm:t>
    </dgm:pt>
    <dgm:pt modelId="{1D23618F-6CFC-9C4D-8391-FEF7818D5A24}" type="parTrans" cxnId="{D221C519-2F4C-594C-A327-767F5B56A150}">
      <dgm:prSet/>
      <dgm:spPr/>
      <dgm:t>
        <a:bodyPr/>
        <a:lstStyle/>
        <a:p>
          <a:endParaRPr lang="en-GB" sz="1800"/>
        </a:p>
      </dgm:t>
    </dgm:pt>
    <dgm:pt modelId="{6BDD185D-B6FD-4C42-99D7-41EC895BAFEE}" type="sibTrans" cxnId="{D221C519-2F4C-594C-A327-767F5B56A150}">
      <dgm:prSet/>
      <dgm:spPr/>
      <dgm:t>
        <a:bodyPr/>
        <a:lstStyle/>
        <a:p>
          <a:endParaRPr lang="en-GB" sz="1800"/>
        </a:p>
      </dgm:t>
    </dgm:pt>
    <dgm:pt modelId="{5EC340C3-386A-486B-B953-153E43D30E03}">
      <dgm:prSet custT="1"/>
      <dgm:spPr/>
      <dgm:t>
        <a:bodyPr/>
        <a:lstStyle/>
        <a:p>
          <a:pPr marL="114300" marR="0" lvl="1" indent="0" algn="l" defTabSz="622300" eaLnBrk="1" fontAlgn="auto" latinLnBrk="0" hangingPunct="1">
            <a:lnSpc>
              <a:spcPct val="90000"/>
            </a:lnSpc>
            <a:spcBef>
              <a:spcPct val="0"/>
            </a:spcBef>
            <a:spcAft>
              <a:spcPct val="15000"/>
            </a:spcAft>
            <a:buClrTx/>
            <a:buSzTx/>
            <a:buFontTx/>
            <a:buNone/>
            <a:tabLst/>
            <a:defRPr/>
          </a:pPr>
          <a:r>
            <a:rPr lang="en-AU" sz="1600" kern="1200" dirty="0">
              <a:solidFill>
                <a:prstClr val="black">
                  <a:hueOff val="0"/>
                  <a:satOff val="0"/>
                  <a:lumOff val="0"/>
                  <a:alphaOff val="0"/>
                </a:prstClr>
              </a:solidFill>
              <a:latin typeface="+mn-lt"/>
              <a:ea typeface="+mn-ea"/>
              <a:cs typeface="+mn-cs"/>
            </a:rPr>
            <a:t>2.4 Good Practice</a:t>
          </a:r>
          <a:endParaRPr lang="de-DE" sz="1600" kern="1200" dirty="0"/>
        </a:p>
      </dgm:t>
    </dgm:pt>
    <dgm:pt modelId="{B96559F5-43E8-4E05-AE74-29B4BF70A013}" type="parTrans" cxnId="{8F832FE3-7834-47CE-BFE3-F2097024F1DB}">
      <dgm:prSet/>
      <dgm:spPr/>
    </dgm:pt>
    <dgm:pt modelId="{E431E16F-C2F0-4A59-A975-A4E649630ACE}" type="sibTrans" cxnId="{8F832FE3-7834-47CE-BFE3-F2097024F1DB}">
      <dgm:prSet/>
      <dgm:spPr/>
    </dgm:pt>
    <dgm:pt modelId="{755FCE37-03F6-474D-A3A7-46454BCA8D34}">
      <dgm:prSet custT="1"/>
      <dgm:spPr/>
      <dgm:t>
        <a:bodyPr/>
        <a:lstStyle/>
        <a:p>
          <a:pPr marL="114300" marR="0" lvl="1" indent="0" algn="l" defTabSz="622300" eaLnBrk="1" fontAlgn="auto" latinLnBrk="0" hangingPunct="1">
            <a:lnSpc>
              <a:spcPct val="90000"/>
            </a:lnSpc>
            <a:spcBef>
              <a:spcPct val="0"/>
            </a:spcBef>
            <a:spcAft>
              <a:spcPct val="15000"/>
            </a:spcAft>
            <a:buClrTx/>
            <a:buSzTx/>
            <a:buFontTx/>
            <a:buNone/>
            <a:tabLst/>
            <a:defRPr/>
          </a:pPr>
          <a:r>
            <a:rPr lang="en-AU" sz="1600" kern="1200" dirty="0"/>
            <a:t>2.3 </a:t>
          </a:r>
          <a:r>
            <a:rPr lang="en-AU" sz="1600" kern="1200" dirty="0">
              <a:solidFill>
                <a:prstClr val="black">
                  <a:hueOff val="0"/>
                  <a:satOff val="0"/>
                  <a:lumOff val="0"/>
                  <a:alphaOff val="0"/>
                </a:prstClr>
              </a:solidFill>
              <a:latin typeface="+mn-lt"/>
              <a:ea typeface="+mn-ea"/>
              <a:cs typeface="+mn-cs"/>
            </a:rPr>
            <a:t>Existing national and transnational models to keep children and young people safe</a:t>
          </a:r>
          <a:endParaRPr lang="de-DE" sz="1600" kern="1200" dirty="0"/>
        </a:p>
      </dgm:t>
    </dgm:pt>
    <dgm:pt modelId="{2313467F-91CA-4394-BA42-D36507E56F41}" type="parTrans" cxnId="{837899CF-F756-40E1-9CFB-30047B99C4F1}">
      <dgm:prSet/>
      <dgm:spPr/>
    </dgm:pt>
    <dgm:pt modelId="{7B66F27C-2400-4A14-80F4-B879850FEBC5}" type="sibTrans" cxnId="{837899CF-F756-40E1-9CFB-30047B99C4F1}">
      <dgm:prSet/>
      <dgm:spPr/>
    </dgm:pt>
    <dgm:pt modelId="{B3320A37-17D9-BE47-929C-E568336B8C5C}" type="pres">
      <dgm:prSet presAssocID="{FF9512CB-5417-2348-ACE5-1827EB41A00E}" presName="linearFlow" presStyleCnt="0">
        <dgm:presLayoutVars>
          <dgm:dir/>
          <dgm:animLvl val="lvl"/>
          <dgm:resizeHandles val="exact"/>
        </dgm:presLayoutVars>
      </dgm:prSet>
      <dgm:spPr/>
    </dgm:pt>
    <dgm:pt modelId="{DDA991A4-432B-C741-AA3C-35D7D877FB43}" type="pres">
      <dgm:prSet presAssocID="{B79B9EF1-E596-AF41-A4E4-15F009F7D5A2}" presName="composite" presStyleCnt="0"/>
      <dgm:spPr/>
    </dgm:pt>
    <dgm:pt modelId="{0DF4D5F6-B0B7-FB44-B48B-C27F4F1D0BAF}" type="pres">
      <dgm:prSet presAssocID="{B79B9EF1-E596-AF41-A4E4-15F009F7D5A2}" presName="parentText" presStyleLbl="alignNode1" presStyleIdx="0" presStyleCnt="2">
        <dgm:presLayoutVars>
          <dgm:chMax val="1"/>
          <dgm:bulletEnabled val="1"/>
        </dgm:presLayoutVars>
      </dgm:prSet>
      <dgm:spPr/>
    </dgm:pt>
    <dgm:pt modelId="{85113F21-0495-AA4A-9906-C0B26E42AE8A}" type="pres">
      <dgm:prSet presAssocID="{B79B9EF1-E596-AF41-A4E4-15F009F7D5A2}" presName="descendantText" presStyleLbl="alignAcc1" presStyleIdx="0" presStyleCnt="2">
        <dgm:presLayoutVars>
          <dgm:bulletEnabled val="1"/>
        </dgm:presLayoutVars>
      </dgm:prSet>
      <dgm:spPr/>
    </dgm:pt>
    <dgm:pt modelId="{5BF6739F-4810-4442-B0AC-DCCC4AE4B473}" type="pres">
      <dgm:prSet presAssocID="{C5308D4B-534C-D34D-AA76-3E1131049986}" presName="sp" presStyleCnt="0"/>
      <dgm:spPr/>
    </dgm:pt>
    <dgm:pt modelId="{863ACE4D-DB88-BA46-B80E-72E0EB91B6ED}" type="pres">
      <dgm:prSet presAssocID="{89CB55D5-F608-3745-8EA0-7AB17D49B7BE}" presName="composite" presStyleCnt="0"/>
      <dgm:spPr/>
    </dgm:pt>
    <dgm:pt modelId="{BAFA86C1-975F-D142-BD64-7259720CEDAF}" type="pres">
      <dgm:prSet presAssocID="{89CB55D5-F608-3745-8EA0-7AB17D49B7BE}" presName="parentText" presStyleLbl="alignNode1" presStyleIdx="1" presStyleCnt="2">
        <dgm:presLayoutVars>
          <dgm:chMax val="1"/>
          <dgm:bulletEnabled val="1"/>
        </dgm:presLayoutVars>
      </dgm:prSet>
      <dgm:spPr/>
    </dgm:pt>
    <dgm:pt modelId="{C147E063-79A6-5549-A195-282C662DA227}" type="pres">
      <dgm:prSet presAssocID="{89CB55D5-F608-3745-8EA0-7AB17D49B7BE}" presName="descendantText" presStyleLbl="alignAcc1" presStyleIdx="1" presStyleCnt="2">
        <dgm:presLayoutVars>
          <dgm:bulletEnabled val="1"/>
        </dgm:presLayoutVars>
      </dgm:prSet>
      <dgm:spPr/>
    </dgm:pt>
  </dgm:ptLst>
  <dgm:cxnLst>
    <dgm:cxn modelId="{4FFF1014-E82F-4C4F-8B75-2F258252B483}" type="presOf" srcId="{755FCE37-03F6-474D-A3A7-46454BCA8D34}" destId="{C147E063-79A6-5549-A195-282C662DA227}" srcOrd="0" destOrd="2" presId="urn:microsoft.com/office/officeart/2005/8/layout/chevron2"/>
    <dgm:cxn modelId="{D221C519-2F4C-594C-A327-767F5B56A150}" srcId="{89CB55D5-F608-3745-8EA0-7AB17D49B7BE}" destId="{74FCE27D-2531-964D-BA16-CAF7A2A35CE4}" srcOrd="1" destOrd="0" parTransId="{1D23618F-6CFC-9C4D-8391-FEF7818D5A24}" sibTransId="{6BDD185D-B6FD-4C42-99D7-41EC895BAFEE}"/>
    <dgm:cxn modelId="{FE0D5F1A-E970-0F43-A2A1-F3D42ACDD2A2}" type="presOf" srcId="{BFA5D8B5-E39E-A340-A21B-296C6D48074B}" destId="{85113F21-0495-AA4A-9906-C0B26E42AE8A}" srcOrd="0" destOrd="3" presId="urn:microsoft.com/office/officeart/2005/8/layout/chevron2"/>
    <dgm:cxn modelId="{7AB2F464-D60E-8E4D-94B2-B5D35F531E45}" type="presOf" srcId="{138B4778-27A5-5B43-8FDD-AFD4B0919419}" destId="{C147E063-79A6-5549-A195-282C662DA227}" srcOrd="0" destOrd="0" presId="urn:microsoft.com/office/officeart/2005/8/layout/chevron2"/>
    <dgm:cxn modelId="{E5F3C265-EFDB-6B44-8F03-F2596CAED292}" srcId="{B79B9EF1-E596-AF41-A4E4-15F009F7D5A2}" destId="{BFA5D8B5-E39E-A340-A21B-296C6D48074B}" srcOrd="3" destOrd="0" parTransId="{1D54D0A5-5CCD-2B41-8B25-D310E791A722}" sibTransId="{AC61A8C7-EA2D-7247-BCE3-49DC16423827}"/>
    <dgm:cxn modelId="{C818D245-4EA9-4322-A168-B7D665AAA6C2}" type="presOf" srcId="{5EC340C3-386A-486B-B953-153E43D30E03}" destId="{C147E063-79A6-5549-A195-282C662DA227}" srcOrd="0" destOrd="3" presId="urn:microsoft.com/office/officeart/2005/8/layout/chevron2"/>
    <dgm:cxn modelId="{2C4CB066-D065-0848-8959-CACEF43CB225}" type="presOf" srcId="{FF9512CB-5417-2348-ACE5-1827EB41A00E}" destId="{B3320A37-17D9-BE47-929C-E568336B8C5C}" srcOrd="0" destOrd="0" presId="urn:microsoft.com/office/officeart/2005/8/layout/chevron2"/>
    <dgm:cxn modelId="{D160576F-0C47-0040-A213-24224815EA95}" srcId="{FF9512CB-5417-2348-ACE5-1827EB41A00E}" destId="{B79B9EF1-E596-AF41-A4E4-15F009F7D5A2}" srcOrd="0" destOrd="0" parTransId="{54B3E4AD-DEEF-0F41-A532-3C3487B99A8A}" sibTransId="{C5308D4B-534C-D34D-AA76-3E1131049986}"/>
    <dgm:cxn modelId="{7E0B9F7C-033D-4248-8E72-021674F720F4}" type="presOf" srcId="{74FCE27D-2531-964D-BA16-CAF7A2A35CE4}" destId="{C147E063-79A6-5549-A195-282C662DA227}" srcOrd="0" destOrd="1" presId="urn:microsoft.com/office/officeart/2005/8/layout/chevron2"/>
    <dgm:cxn modelId="{029BCD9C-FD71-9942-951D-776BF817E00D}" srcId="{B79B9EF1-E596-AF41-A4E4-15F009F7D5A2}" destId="{B79F494C-3F58-B941-AC0B-F38369AF07E7}" srcOrd="0" destOrd="0" parTransId="{E7F54747-B88E-4240-A0ED-7A5595AB20C1}" sibTransId="{6FFFE0CC-0F1F-8F40-BCEB-8A887374B4DA}"/>
    <dgm:cxn modelId="{6AC9B79E-578D-6E40-9753-6851E4B3F069}" srcId="{B79B9EF1-E596-AF41-A4E4-15F009F7D5A2}" destId="{8DC87AB7-571E-1443-BC8C-B6735C918B96}" srcOrd="2" destOrd="0" parTransId="{3798A790-5FE0-8D42-80D6-EB93D16242D0}" sibTransId="{12F19A59-52FA-C844-BD70-ED8A3F37AD53}"/>
    <dgm:cxn modelId="{A51B62A0-424E-ED4A-8FBD-A79331D136CF}" srcId="{B79B9EF1-E596-AF41-A4E4-15F009F7D5A2}" destId="{A4C884B8-87EC-ED45-9137-B0A76D84D4F5}" srcOrd="1" destOrd="0" parTransId="{32A50E0B-EBA9-0D41-90FF-69EF3893EB2A}" sibTransId="{F11373A0-9DA3-0B4A-89A0-F6C18E57A4D6}"/>
    <dgm:cxn modelId="{4C5D60B1-50F6-534C-8EE5-505C56BC5C81}" srcId="{FF9512CB-5417-2348-ACE5-1827EB41A00E}" destId="{89CB55D5-F608-3745-8EA0-7AB17D49B7BE}" srcOrd="1" destOrd="0" parTransId="{405DCB87-2E65-CE45-B6F4-935F1749257A}" sibTransId="{CFDE1E74-4B32-DA4D-92E9-D978B23569BD}"/>
    <dgm:cxn modelId="{B990F8CC-1BB7-984D-B6B6-CEA1FC556044}" type="presOf" srcId="{A4C884B8-87EC-ED45-9137-B0A76D84D4F5}" destId="{85113F21-0495-AA4A-9906-C0B26E42AE8A}" srcOrd="0" destOrd="1" presId="urn:microsoft.com/office/officeart/2005/8/layout/chevron2"/>
    <dgm:cxn modelId="{837899CF-F756-40E1-9CFB-30047B99C4F1}" srcId="{89CB55D5-F608-3745-8EA0-7AB17D49B7BE}" destId="{755FCE37-03F6-474D-A3A7-46454BCA8D34}" srcOrd="2" destOrd="0" parTransId="{2313467F-91CA-4394-BA42-D36507E56F41}" sibTransId="{7B66F27C-2400-4A14-80F4-B879850FEBC5}"/>
    <dgm:cxn modelId="{C7F4E3CF-7ADC-1F41-B082-E50B37BA4CEA}" type="presOf" srcId="{89CB55D5-F608-3745-8EA0-7AB17D49B7BE}" destId="{BAFA86C1-975F-D142-BD64-7259720CEDAF}" srcOrd="0" destOrd="0" presId="urn:microsoft.com/office/officeart/2005/8/layout/chevron2"/>
    <dgm:cxn modelId="{B0973DD0-909E-1B49-AE2A-DD0485FA67CE}" srcId="{89CB55D5-F608-3745-8EA0-7AB17D49B7BE}" destId="{138B4778-27A5-5B43-8FDD-AFD4B0919419}" srcOrd="0" destOrd="0" parTransId="{E3B084E6-B58F-D24C-89CA-B83DCF41CCF6}" sibTransId="{7196D69A-A005-A04B-BD87-A9C96329B0E0}"/>
    <dgm:cxn modelId="{636985DC-BC36-854D-B6DC-471BE3F1D9D3}" type="presOf" srcId="{B79B9EF1-E596-AF41-A4E4-15F009F7D5A2}" destId="{0DF4D5F6-B0B7-FB44-B48B-C27F4F1D0BAF}" srcOrd="0" destOrd="0" presId="urn:microsoft.com/office/officeart/2005/8/layout/chevron2"/>
    <dgm:cxn modelId="{8F832FE3-7834-47CE-BFE3-F2097024F1DB}" srcId="{89CB55D5-F608-3745-8EA0-7AB17D49B7BE}" destId="{5EC340C3-386A-486B-B953-153E43D30E03}" srcOrd="3" destOrd="0" parTransId="{B96559F5-43E8-4E05-AE74-29B4BF70A013}" sibTransId="{E431E16F-C2F0-4A59-A975-A4E649630ACE}"/>
    <dgm:cxn modelId="{EA660EE4-B019-1D44-B613-A7D5D0D0507E}" type="presOf" srcId="{B79F494C-3F58-B941-AC0B-F38369AF07E7}" destId="{85113F21-0495-AA4A-9906-C0B26E42AE8A}" srcOrd="0" destOrd="0" presId="urn:microsoft.com/office/officeart/2005/8/layout/chevron2"/>
    <dgm:cxn modelId="{DC2E4DFA-3F96-EE45-935D-2865CC9A3013}" type="presOf" srcId="{8DC87AB7-571E-1443-BC8C-B6735C918B96}" destId="{85113F21-0495-AA4A-9906-C0B26E42AE8A}" srcOrd="0" destOrd="2" presId="urn:microsoft.com/office/officeart/2005/8/layout/chevron2"/>
    <dgm:cxn modelId="{A203853D-0ED7-C64A-8DA5-8D7B11A182EF}" type="presParOf" srcId="{B3320A37-17D9-BE47-929C-E568336B8C5C}" destId="{DDA991A4-432B-C741-AA3C-35D7D877FB43}" srcOrd="0" destOrd="0" presId="urn:microsoft.com/office/officeart/2005/8/layout/chevron2"/>
    <dgm:cxn modelId="{D65A9E2C-6CC8-DF48-BC65-299B39A3C2B6}" type="presParOf" srcId="{DDA991A4-432B-C741-AA3C-35D7D877FB43}" destId="{0DF4D5F6-B0B7-FB44-B48B-C27F4F1D0BAF}" srcOrd="0" destOrd="0" presId="urn:microsoft.com/office/officeart/2005/8/layout/chevron2"/>
    <dgm:cxn modelId="{6C22B1A3-6C0B-FB4D-8A92-857A6DE0D512}" type="presParOf" srcId="{DDA991A4-432B-C741-AA3C-35D7D877FB43}" destId="{85113F21-0495-AA4A-9906-C0B26E42AE8A}" srcOrd="1" destOrd="0" presId="urn:microsoft.com/office/officeart/2005/8/layout/chevron2"/>
    <dgm:cxn modelId="{CC28BBCC-30E6-6E46-9932-E49E5B258BE4}" type="presParOf" srcId="{B3320A37-17D9-BE47-929C-E568336B8C5C}" destId="{5BF6739F-4810-4442-B0AC-DCCC4AE4B473}" srcOrd="1" destOrd="0" presId="urn:microsoft.com/office/officeart/2005/8/layout/chevron2"/>
    <dgm:cxn modelId="{94C3A74F-C8BA-A04B-8D70-89908093EF16}" type="presParOf" srcId="{B3320A37-17D9-BE47-929C-E568336B8C5C}" destId="{863ACE4D-DB88-BA46-B80E-72E0EB91B6ED}" srcOrd="2" destOrd="0" presId="urn:microsoft.com/office/officeart/2005/8/layout/chevron2"/>
    <dgm:cxn modelId="{F2A1BF2F-B337-9743-8DBB-43D7B9080A01}" type="presParOf" srcId="{863ACE4D-DB88-BA46-B80E-72E0EB91B6ED}" destId="{BAFA86C1-975F-D142-BD64-7259720CEDAF}" srcOrd="0" destOrd="0" presId="urn:microsoft.com/office/officeart/2005/8/layout/chevron2"/>
    <dgm:cxn modelId="{A776CDA9-C51C-1A40-A4A1-096E6F880EEE}" type="presParOf" srcId="{863ACE4D-DB88-BA46-B80E-72E0EB91B6ED}" destId="{C147E063-79A6-5549-A195-282C662DA227}"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9ED4685-10A4-1B42-A91F-1A4F90FBCA83}" type="doc">
      <dgm:prSet loTypeId="urn:microsoft.com/office/officeart/2005/8/layout/hChevron3" loCatId="list" qsTypeId="urn:microsoft.com/office/officeart/2005/8/quickstyle/simple1" qsCatId="simple" csTypeId="urn:microsoft.com/office/officeart/2005/8/colors/accent1_2" csCatId="accent1" phldr="1"/>
      <dgm:spPr/>
      <dgm:t>
        <a:bodyPr/>
        <a:lstStyle/>
        <a:p>
          <a:endParaRPr lang="en-GB"/>
        </a:p>
      </dgm:t>
    </dgm:pt>
    <dgm:pt modelId="{0692D98F-1C9A-6C42-8738-54DC5D989FD7}">
      <dgm:prSet custT="1"/>
      <dgm:spPr/>
      <dgm:t>
        <a:bodyPr/>
        <a:lstStyle/>
        <a:p>
          <a:pPr algn="ctr"/>
          <a:r>
            <a:rPr lang="en-AU" sz="2000" b="1" dirty="0"/>
            <a:t>Chapter 3</a:t>
          </a:r>
          <a:r>
            <a:rPr lang="en-AU" sz="1600" b="1" dirty="0"/>
            <a:t> </a:t>
          </a:r>
        </a:p>
        <a:p>
          <a:pPr algn="l"/>
          <a:r>
            <a:rPr lang="en-AU" sz="1600" b="1" dirty="0"/>
            <a:t>Key areas or protecting and promoting children and  young people’s rights</a:t>
          </a:r>
          <a:endParaRPr lang="en-IN" sz="1600" dirty="0"/>
        </a:p>
      </dgm:t>
    </dgm:pt>
    <dgm:pt modelId="{BBEACD2E-897A-AA47-BEF5-B3E6CF3DBB31}" type="parTrans" cxnId="{5188E66E-F17E-CC4F-8EE5-EC74B42A654D}">
      <dgm:prSet/>
      <dgm:spPr/>
      <dgm:t>
        <a:bodyPr/>
        <a:lstStyle/>
        <a:p>
          <a:endParaRPr lang="en-GB"/>
        </a:p>
      </dgm:t>
    </dgm:pt>
    <dgm:pt modelId="{4D4FDC60-C7C4-1744-806C-95FDD9D72E96}" type="sibTrans" cxnId="{5188E66E-F17E-CC4F-8EE5-EC74B42A654D}">
      <dgm:prSet/>
      <dgm:spPr/>
      <dgm:t>
        <a:bodyPr/>
        <a:lstStyle/>
        <a:p>
          <a:endParaRPr lang="en-GB"/>
        </a:p>
      </dgm:t>
    </dgm:pt>
    <dgm:pt modelId="{FD154240-5AB0-F74F-82B7-FE82C8D7E042}">
      <dgm:prSet custT="1"/>
      <dgm:spPr/>
      <dgm:t>
        <a:bodyPr/>
        <a:lstStyle/>
        <a:p>
          <a:pPr algn="ctr"/>
          <a:r>
            <a:rPr lang="en-AU" sz="2000" b="1" dirty="0"/>
            <a:t>Chapter 4  </a:t>
          </a:r>
        </a:p>
        <a:p>
          <a:pPr algn="l"/>
          <a:r>
            <a:rPr lang="en-AU" sz="1600" b="1" dirty="0"/>
            <a:t>General guidelines for all related industry</a:t>
          </a:r>
          <a:endParaRPr lang="en-IN" sz="1600" dirty="0"/>
        </a:p>
      </dgm:t>
    </dgm:pt>
    <dgm:pt modelId="{736DB03A-058C-634C-9ADF-F8A8E07C1EF5}" type="parTrans" cxnId="{9959E2F4-F516-5149-AC62-3DBEA267669B}">
      <dgm:prSet/>
      <dgm:spPr/>
      <dgm:t>
        <a:bodyPr/>
        <a:lstStyle/>
        <a:p>
          <a:endParaRPr lang="en-GB"/>
        </a:p>
      </dgm:t>
    </dgm:pt>
    <dgm:pt modelId="{AD90FD1B-2DA8-624A-80A9-0BC63F857F73}" type="sibTrans" cxnId="{9959E2F4-F516-5149-AC62-3DBEA267669B}">
      <dgm:prSet/>
      <dgm:spPr/>
      <dgm:t>
        <a:bodyPr/>
        <a:lstStyle/>
        <a:p>
          <a:endParaRPr lang="en-GB"/>
        </a:p>
      </dgm:t>
    </dgm:pt>
    <dgm:pt modelId="{A8912238-FA9F-7F46-813A-F4B3A2776359}">
      <dgm:prSet custT="1"/>
      <dgm:spPr/>
      <dgm:t>
        <a:bodyPr/>
        <a:lstStyle/>
        <a:p>
          <a:pPr algn="l"/>
          <a:endParaRPr lang="en-AU" sz="1400" b="1" dirty="0"/>
        </a:p>
        <a:p>
          <a:pPr algn="l"/>
          <a:r>
            <a:rPr lang="en-AU" sz="2000" b="1" dirty="0"/>
            <a:t>Chapter 5 </a:t>
          </a:r>
        </a:p>
        <a:p>
          <a:pPr algn="l"/>
          <a:r>
            <a:rPr lang="en-AU" sz="1600" b="1" dirty="0"/>
            <a:t>Feature-Specific Checklists</a:t>
          </a:r>
          <a:endParaRPr lang="en-IN" sz="1600" dirty="0"/>
        </a:p>
      </dgm:t>
    </dgm:pt>
    <dgm:pt modelId="{07B6F9A6-B5A6-BA4E-B961-CDBDD8D94E10}" type="parTrans" cxnId="{552CC54C-3A59-1C4F-9F45-9025D6702C05}">
      <dgm:prSet/>
      <dgm:spPr/>
      <dgm:t>
        <a:bodyPr/>
        <a:lstStyle/>
        <a:p>
          <a:endParaRPr lang="en-GB"/>
        </a:p>
      </dgm:t>
    </dgm:pt>
    <dgm:pt modelId="{7AFB1A1E-EE5F-3D40-88AB-EE4F9F0B2F52}" type="sibTrans" cxnId="{552CC54C-3A59-1C4F-9F45-9025D6702C05}">
      <dgm:prSet/>
      <dgm:spPr/>
      <dgm:t>
        <a:bodyPr/>
        <a:lstStyle/>
        <a:p>
          <a:endParaRPr lang="en-GB"/>
        </a:p>
      </dgm:t>
    </dgm:pt>
    <dgm:pt modelId="{F75DA098-02B7-9B46-9E2F-D4025FA20F84}">
      <dgm:prSet custT="1"/>
      <dgm:spPr/>
      <dgm:t>
        <a:bodyPr/>
        <a:lstStyle/>
        <a:p>
          <a:pPr algn="l"/>
          <a:r>
            <a:rPr lang="en-AU" sz="1100" dirty="0"/>
            <a:t>5.1 Offer editorially curated content</a:t>
          </a:r>
          <a:endParaRPr lang="en-IN" sz="1100" dirty="0"/>
        </a:p>
      </dgm:t>
    </dgm:pt>
    <dgm:pt modelId="{D70A2479-0076-8042-9973-E9A93ACF172A}" type="parTrans" cxnId="{C4E38A77-1609-4241-BB1B-296C8270B211}">
      <dgm:prSet/>
      <dgm:spPr/>
      <dgm:t>
        <a:bodyPr/>
        <a:lstStyle/>
        <a:p>
          <a:endParaRPr lang="en-GB"/>
        </a:p>
      </dgm:t>
    </dgm:pt>
    <dgm:pt modelId="{B818B8A4-F096-374C-80F9-8BE79965D3D9}" type="sibTrans" cxnId="{C4E38A77-1609-4241-BB1B-296C8270B211}">
      <dgm:prSet/>
      <dgm:spPr/>
      <dgm:t>
        <a:bodyPr/>
        <a:lstStyle/>
        <a:p>
          <a:endParaRPr lang="en-GB"/>
        </a:p>
      </dgm:t>
    </dgm:pt>
    <dgm:pt modelId="{793BCE50-ED84-E843-BAAB-1EB875B34ADA}">
      <dgm:prSet custT="1"/>
      <dgm:spPr/>
      <dgm:t>
        <a:bodyPr/>
        <a:lstStyle/>
        <a:p>
          <a:pPr algn="l"/>
          <a:r>
            <a:rPr lang="en-AU" sz="1100" dirty="0"/>
            <a:t>5.2 Host user-generated content</a:t>
          </a:r>
          <a:endParaRPr lang="en-IN" sz="1100" dirty="0"/>
        </a:p>
      </dgm:t>
    </dgm:pt>
    <dgm:pt modelId="{AC38A7DF-5906-C249-B92C-B88DA116BF57}" type="parTrans" cxnId="{883A018B-7663-1D4E-AED3-7E6A7E2EBAB5}">
      <dgm:prSet/>
      <dgm:spPr/>
      <dgm:t>
        <a:bodyPr/>
        <a:lstStyle/>
        <a:p>
          <a:endParaRPr lang="en-GB"/>
        </a:p>
      </dgm:t>
    </dgm:pt>
    <dgm:pt modelId="{416865AD-1FD1-5543-982D-5A6D7E980B63}" type="sibTrans" cxnId="{883A018B-7663-1D4E-AED3-7E6A7E2EBAB5}">
      <dgm:prSet/>
      <dgm:spPr/>
      <dgm:t>
        <a:bodyPr/>
        <a:lstStyle/>
        <a:p>
          <a:endParaRPr lang="en-GB"/>
        </a:p>
      </dgm:t>
    </dgm:pt>
    <dgm:pt modelId="{6AADA62E-4955-AB4A-90C2-777530FCE5BB}">
      <dgm:prSet custT="1"/>
      <dgm:spPr/>
      <dgm:t>
        <a:bodyPr/>
        <a:lstStyle/>
        <a:p>
          <a:pPr algn="l"/>
          <a:r>
            <a:rPr lang="en-AU" sz="1100" dirty="0"/>
            <a:t>5.3 Connect new users with each other</a:t>
          </a:r>
          <a:endParaRPr lang="en-IN" sz="1100" dirty="0"/>
        </a:p>
      </dgm:t>
    </dgm:pt>
    <dgm:pt modelId="{D3E4A3C1-FA87-B74A-83B2-9CFFED3A1247}" type="parTrans" cxnId="{FF64E3E9-7467-F140-A4B8-B62468DC91F5}">
      <dgm:prSet/>
      <dgm:spPr/>
      <dgm:t>
        <a:bodyPr/>
        <a:lstStyle/>
        <a:p>
          <a:endParaRPr lang="en-GB"/>
        </a:p>
      </dgm:t>
    </dgm:pt>
    <dgm:pt modelId="{73E6DAA0-EA86-BB43-B31D-A80522953E8C}" type="sibTrans" cxnId="{FF64E3E9-7467-F140-A4B8-B62468DC91F5}">
      <dgm:prSet/>
      <dgm:spPr/>
      <dgm:t>
        <a:bodyPr/>
        <a:lstStyle/>
        <a:p>
          <a:endParaRPr lang="en-GB"/>
        </a:p>
      </dgm:t>
    </dgm:pt>
    <dgm:pt modelId="{C1B29ABD-107D-DA43-8F90-EDD8964BFC23}">
      <dgm:prSet custT="1"/>
      <dgm:spPr/>
      <dgm:t>
        <a:bodyPr/>
        <a:lstStyle/>
        <a:p>
          <a:pPr algn="ctr">
            <a:lnSpc>
              <a:spcPct val="100000"/>
            </a:lnSpc>
          </a:pPr>
          <a:r>
            <a:rPr lang="en-AU" sz="2000" b="1" dirty="0"/>
            <a:t>Chapter 6 </a:t>
          </a:r>
        </a:p>
        <a:p>
          <a:pPr algn="l">
            <a:lnSpc>
              <a:spcPct val="90000"/>
            </a:lnSpc>
          </a:pPr>
          <a:r>
            <a:rPr lang="en-AU" sz="1600" b="1" dirty="0"/>
            <a:t> References</a:t>
          </a:r>
          <a:endParaRPr lang="en-IN" sz="1600" dirty="0"/>
        </a:p>
      </dgm:t>
    </dgm:pt>
    <dgm:pt modelId="{291A0546-270A-D042-9A13-F24A4B6F9B4F}" type="parTrans" cxnId="{17E493B6-0D26-5740-AA80-08C5FD9134C7}">
      <dgm:prSet/>
      <dgm:spPr/>
      <dgm:t>
        <a:bodyPr/>
        <a:lstStyle/>
        <a:p>
          <a:endParaRPr lang="en-GB"/>
        </a:p>
      </dgm:t>
    </dgm:pt>
    <dgm:pt modelId="{4C19DAF4-C2FC-3247-B912-B2D55A70E436}" type="sibTrans" cxnId="{17E493B6-0D26-5740-AA80-08C5FD9134C7}">
      <dgm:prSet/>
      <dgm:spPr/>
      <dgm:t>
        <a:bodyPr/>
        <a:lstStyle/>
        <a:p>
          <a:endParaRPr lang="en-GB"/>
        </a:p>
      </dgm:t>
    </dgm:pt>
    <dgm:pt modelId="{F63E2439-8B8F-2F4F-BE84-C60D7CEF1476}">
      <dgm:prSet custT="1"/>
      <dgm:spPr/>
      <dgm:t>
        <a:bodyPr/>
        <a:lstStyle/>
        <a:p>
          <a:pPr>
            <a:lnSpc>
              <a:spcPct val="100000"/>
            </a:lnSpc>
          </a:pPr>
          <a:r>
            <a:rPr lang="en-AU" sz="2000" b="1" dirty="0"/>
            <a:t>Chapter 7</a:t>
          </a:r>
        </a:p>
        <a:p>
          <a:pPr>
            <a:lnSpc>
              <a:spcPct val="100000"/>
            </a:lnSpc>
          </a:pPr>
          <a:r>
            <a:rPr lang="en-AU" sz="2000" b="1" dirty="0"/>
            <a:t> </a:t>
          </a:r>
          <a:r>
            <a:rPr lang="en-AU" sz="1600" b="1" dirty="0"/>
            <a:t>Terminology</a:t>
          </a:r>
          <a:endParaRPr lang="en-IN" sz="1600" dirty="0"/>
        </a:p>
      </dgm:t>
    </dgm:pt>
    <dgm:pt modelId="{3AAF4129-5FF3-F64B-A51E-74A87DC74292}" type="parTrans" cxnId="{E7E8FAC4-049A-674E-B411-DAE59A77DE13}">
      <dgm:prSet/>
      <dgm:spPr/>
      <dgm:t>
        <a:bodyPr/>
        <a:lstStyle/>
        <a:p>
          <a:endParaRPr lang="en-GB"/>
        </a:p>
      </dgm:t>
    </dgm:pt>
    <dgm:pt modelId="{267C015E-FFD5-FD45-806C-29F75D511432}" type="sibTrans" cxnId="{E7E8FAC4-049A-674E-B411-DAE59A77DE13}">
      <dgm:prSet/>
      <dgm:spPr/>
      <dgm:t>
        <a:bodyPr/>
        <a:lstStyle/>
        <a:p>
          <a:endParaRPr lang="en-GB"/>
        </a:p>
      </dgm:t>
    </dgm:pt>
    <dgm:pt modelId="{1F159464-834D-C541-9806-F53DB078CD60}" type="pres">
      <dgm:prSet presAssocID="{D9ED4685-10A4-1B42-A91F-1A4F90FBCA83}" presName="Name0" presStyleCnt="0">
        <dgm:presLayoutVars>
          <dgm:dir/>
          <dgm:resizeHandles val="exact"/>
        </dgm:presLayoutVars>
      </dgm:prSet>
      <dgm:spPr/>
    </dgm:pt>
    <dgm:pt modelId="{E0A47DA5-EC17-BF4B-968C-27A1B992B457}" type="pres">
      <dgm:prSet presAssocID="{0692D98F-1C9A-6C42-8738-54DC5D989FD7}" presName="parAndChTx" presStyleLbl="node1" presStyleIdx="0" presStyleCnt="5" custScaleX="88653">
        <dgm:presLayoutVars>
          <dgm:bulletEnabled val="1"/>
        </dgm:presLayoutVars>
      </dgm:prSet>
      <dgm:spPr/>
    </dgm:pt>
    <dgm:pt modelId="{6C8E15AB-B2F5-A64A-A655-D134B69BD969}" type="pres">
      <dgm:prSet presAssocID="{4D4FDC60-C7C4-1744-806C-95FDD9D72E96}" presName="parAndChSpace" presStyleCnt="0"/>
      <dgm:spPr/>
    </dgm:pt>
    <dgm:pt modelId="{6A9E7A87-62AA-054F-9889-56C1554D3B88}" type="pres">
      <dgm:prSet presAssocID="{FD154240-5AB0-F74F-82B7-FE82C8D7E042}" presName="parAndChTx" presStyleLbl="node1" presStyleIdx="1" presStyleCnt="5" custScaleX="93000">
        <dgm:presLayoutVars>
          <dgm:bulletEnabled val="1"/>
        </dgm:presLayoutVars>
      </dgm:prSet>
      <dgm:spPr/>
    </dgm:pt>
    <dgm:pt modelId="{A68D7084-9FA4-6247-8513-7730FC406B3B}" type="pres">
      <dgm:prSet presAssocID="{AD90FD1B-2DA8-624A-80A9-0BC63F857F73}" presName="parAndChSpace" presStyleCnt="0"/>
      <dgm:spPr/>
    </dgm:pt>
    <dgm:pt modelId="{5ECD6659-EF92-1442-BD18-18B85DDAAC14}" type="pres">
      <dgm:prSet presAssocID="{A8912238-FA9F-7F46-813A-F4B3A2776359}" presName="parAndChTx" presStyleLbl="node1" presStyleIdx="2" presStyleCnt="5" custScaleX="119658">
        <dgm:presLayoutVars>
          <dgm:bulletEnabled val="1"/>
        </dgm:presLayoutVars>
      </dgm:prSet>
      <dgm:spPr/>
    </dgm:pt>
    <dgm:pt modelId="{3BA5CE3C-01B4-8D41-99CC-77DD00E31671}" type="pres">
      <dgm:prSet presAssocID="{7AFB1A1E-EE5F-3D40-88AB-EE4F9F0B2F52}" presName="parAndChSpace" presStyleCnt="0"/>
      <dgm:spPr/>
    </dgm:pt>
    <dgm:pt modelId="{CE0159B6-49A8-5D4C-A745-CF5247EDC717}" type="pres">
      <dgm:prSet presAssocID="{C1B29ABD-107D-DA43-8F90-EDD8964BFC23}" presName="parAndChTx" presStyleLbl="node1" presStyleIdx="3" presStyleCnt="5" custScaleX="85774">
        <dgm:presLayoutVars>
          <dgm:bulletEnabled val="1"/>
        </dgm:presLayoutVars>
      </dgm:prSet>
      <dgm:spPr/>
    </dgm:pt>
    <dgm:pt modelId="{C75BBC50-0465-E145-8814-9F324B89B9D2}" type="pres">
      <dgm:prSet presAssocID="{4C19DAF4-C2FC-3247-B912-B2D55A70E436}" presName="parAndChSpace" presStyleCnt="0"/>
      <dgm:spPr/>
    </dgm:pt>
    <dgm:pt modelId="{A5E6BEDE-95F5-BC44-A612-95FB89267B56}" type="pres">
      <dgm:prSet presAssocID="{F63E2439-8B8F-2F4F-BE84-C60D7CEF1476}" presName="parAndChTx" presStyleLbl="node1" presStyleIdx="4" presStyleCnt="5" custScaleX="95661">
        <dgm:presLayoutVars>
          <dgm:bulletEnabled val="1"/>
        </dgm:presLayoutVars>
      </dgm:prSet>
      <dgm:spPr/>
    </dgm:pt>
  </dgm:ptLst>
  <dgm:cxnLst>
    <dgm:cxn modelId="{1D562406-CB30-2C4A-A512-8B6E4F38C6CD}" type="presOf" srcId="{A8912238-FA9F-7F46-813A-F4B3A2776359}" destId="{5ECD6659-EF92-1442-BD18-18B85DDAAC14}" srcOrd="0" destOrd="0" presId="urn:microsoft.com/office/officeart/2005/8/layout/hChevron3"/>
    <dgm:cxn modelId="{AB6BD709-1301-CD43-95E5-E20D14D10285}" type="presOf" srcId="{F75DA098-02B7-9B46-9E2F-D4025FA20F84}" destId="{5ECD6659-EF92-1442-BD18-18B85DDAAC14}" srcOrd="0" destOrd="1" presId="urn:microsoft.com/office/officeart/2005/8/layout/hChevron3"/>
    <dgm:cxn modelId="{162B9C25-9957-FD4C-A683-914F78460BF3}" type="presOf" srcId="{F63E2439-8B8F-2F4F-BE84-C60D7CEF1476}" destId="{A5E6BEDE-95F5-BC44-A612-95FB89267B56}" srcOrd="0" destOrd="0" presId="urn:microsoft.com/office/officeart/2005/8/layout/hChevron3"/>
    <dgm:cxn modelId="{B65AF042-9DBE-3B49-9821-95447F9256DA}" type="presOf" srcId="{0692D98F-1C9A-6C42-8738-54DC5D989FD7}" destId="{E0A47DA5-EC17-BF4B-968C-27A1B992B457}" srcOrd="0" destOrd="0" presId="urn:microsoft.com/office/officeart/2005/8/layout/hChevron3"/>
    <dgm:cxn modelId="{552CC54C-3A59-1C4F-9F45-9025D6702C05}" srcId="{D9ED4685-10A4-1B42-A91F-1A4F90FBCA83}" destId="{A8912238-FA9F-7F46-813A-F4B3A2776359}" srcOrd="2" destOrd="0" parTransId="{07B6F9A6-B5A6-BA4E-B961-CDBDD8D94E10}" sibTransId="{7AFB1A1E-EE5F-3D40-88AB-EE4F9F0B2F52}"/>
    <dgm:cxn modelId="{4A77A76E-D783-1848-B84E-342DBFCF2975}" type="presOf" srcId="{793BCE50-ED84-E843-BAAB-1EB875B34ADA}" destId="{5ECD6659-EF92-1442-BD18-18B85DDAAC14}" srcOrd="0" destOrd="2" presId="urn:microsoft.com/office/officeart/2005/8/layout/hChevron3"/>
    <dgm:cxn modelId="{5188E66E-F17E-CC4F-8EE5-EC74B42A654D}" srcId="{D9ED4685-10A4-1B42-A91F-1A4F90FBCA83}" destId="{0692D98F-1C9A-6C42-8738-54DC5D989FD7}" srcOrd="0" destOrd="0" parTransId="{BBEACD2E-897A-AA47-BEF5-B3E6CF3DBB31}" sibTransId="{4D4FDC60-C7C4-1744-806C-95FDD9D72E96}"/>
    <dgm:cxn modelId="{C4E38A77-1609-4241-BB1B-296C8270B211}" srcId="{A8912238-FA9F-7F46-813A-F4B3A2776359}" destId="{F75DA098-02B7-9B46-9E2F-D4025FA20F84}" srcOrd="0" destOrd="0" parTransId="{D70A2479-0076-8042-9973-E9A93ACF172A}" sibTransId="{B818B8A4-F096-374C-80F9-8BE79965D3D9}"/>
    <dgm:cxn modelId="{883A018B-7663-1D4E-AED3-7E6A7E2EBAB5}" srcId="{A8912238-FA9F-7F46-813A-F4B3A2776359}" destId="{793BCE50-ED84-E843-BAAB-1EB875B34ADA}" srcOrd="1" destOrd="0" parTransId="{AC38A7DF-5906-C249-B92C-B88DA116BF57}" sibTransId="{416865AD-1FD1-5543-982D-5A6D7E980B63}"/>
    <dgm:cxn modelId="{61F71E90-40CF-6546-88C6-336D06A4507F}" type="presOf" srcId="{FD154240-5AB0-F74F-82B7-FE82C8D7E042}" destId="{6A9E7A87-62AA-054F-9889-56C1554D3B88}" srcOrd="0" destOrd="0" presId="urn:microsoft.com/office/officeart/2005/8/layout/hChevron3"/>
    <dgm:cxn modelId="{77FE2C9C-A38C-4A4D-9FEA-794AE2751AA9}" type="presOf" srcId="{D9ED4685-10A4-1B42-A91F-1A4F90FBCA83}" destId="{1F159464-834D-C541-9806-F53DB078CD60}" srcOrd="0" destOrd="0" presId="urn:microsoft.com/office/officeart/2005/8/layout/hChevron3"/>
    <dgm:cxn modelId="{17E493B6-0D26-5740-AA80-08C5FD9134C7}" srcId="{D9ED4685-10A4-1B42-A91F-1A4F90FBCA83}" destId="{C1B29ABD-107D-DA43-8F90-EDD8964BFC23}" srcOrd="3" destOrd="0" parTransId="{291A0546-270A-D042-9A13-F24A4B6F9B4F}" sibTransId="{4C19DAF4-C2FC-3247-B912-B2D55A70E436}"/>
    <dgm:cxn modelId="{E7E8FAC4-049A-674E-B411-DAE59A77DE13}" srcId="{D9ED4685-10A4-1B42-A91F-1A4F90FBCA83}" destId="{F63E2439-8B8F-2F4F-BE84-C60D7CEF1476}" srcOrd="4" destOrd="0" parTransId="{3AAF4129-5FF3-F64B-A51E-74A87DC74292}" sibTransId="{267C015E-FFD5-FD45-806C-29F75D511432}"/>
    <dgm:cxn modelId="{5FE398E3-1005-3142-8D76-14097DD8861A}" type="presOf" srcId="{6AADA62E-4955-AB4A-90C2-777530FCE5BB}" destId="{5ECD6659-EF92-1442-BD18-18B85DDAAC14}" srcOrd="0" destOrd="3" presId="urn:microsoft.com/office/officeart/2005/8/layout/hChevron3"/>
    <dgm:cxn modelId="{FF64E3E9-7467-F140-A4B8-B62468DC91F5}" srcId="{A8912238-FA9F-7F46-813A-F4B3A2776359}" destId="{6AADA62E-4955-AB4A-90C2-777530FCE5BB}" srcOrd="2" destOrd="0" parTransId="{D3E4A3C1-FA87-B74A-83B2-9CFFED3A1247}" sibTransId="{73E6DAA0-EA86-BB43-B31D-A80522953E8C}"/>
    <dgm:cxn modelId="{9959E2F4-F516-5149-AC62-3DBEA267669B}" srcId="{D9ED4685-10A4-1B42-A91F-1A4F90FBCA83}" destId="{FD154240-5AB0-F74F-82B7-FE82C8D7E042}" srcOrd="1" destOrd="0" parTransId="{736DB03A-058C-634C-9ADF-F8A8E07C1EF5}" sibTransId="{AD90FD1B-2DA8-624A-80A9-0BC63F857F73}"/>
    <dgm:cxn modelId="{70C391F6-089E-C44A-9693-FC719313F753}" type="presOf" srcId="{C1B29ABD-107D-DA43-8F90-EDD8964BFC23}" destId="{CE0159B6-49A8-5D4C-A745-CF5247EDC717}" srcOrd="0" destOrd="0" presId="urn:microsoft.com/office/officeart/2005/8/layout/hChevron3"/>
    <dgm:cxn modelId="{AC25098D-9E7E-7347-848A-34A493E2D298}" type="presParOf" srcId="{1F159464-834D-C541-9806-F53DB078CD60}" destId="{E0A47DA5-EC17-BF4B-968C-27A1B992B457}" srcOrd="0" destOrd="0" presId="urn:microsoft.com/office/officeart/2005/8/layout/hChevron3"/>
    <dgm:cxn modelId="{95333E3A-F1A2-7C42-829C-F755287A0463}" type="presParOf" srcId="{1F159464-834D-C541-9806-F53DB078CD60}" destId="{6C8E15AB-B2F5-A64A-A655-D134B69BD969}" srcOrd="1" destOrd="0" presId="urn:microsoft.com/office/officeart/2005/8/layout/hChevron3"/>
    <dgm:cxn modelId="{0DE2450D-751A-BD42-AA54-9D81E696047B}" type="presParOf" srcId="{1F159464-834D-C541-9806-F53DB078CD60}" destId="{6A9E7A87-62AA-054F-9889-56C1554D3B88}" srcOrd="2" destOrd="0" presId="urn:microsoft.com/office/officeart/2005/8/layout/hChevron3"/>
    <dgm:cxn modelId="{E313341F-6E4B-7B45-B831-C651F483279C}" type="presParOf" srcId="{1F159464-834D-C541-9806-F53DB078CD60}" destId="{A68D7084-9FA4-6247-8513-7730FC406B3B}" srcOrd="3" destOrd="0" presId="urn:microsoft.com/office/officeart/2005/8/layout/hChevron3"/>
    <dgm:cxn modelId="{B9E7FC7E-F2DD-EE4D-80A3-D71DDE16A01C}" type="presParOf" srcId="{1F159464-834D-C541-9806-F53DB078CD60}" destId="{5ECD6659-EF92-1442-BD18-18B85DDAAC14}" srcOrd="4" destOrd="0" presId="urn:microsoft.com/office/officeart/2005/8/layout/hChevron3"/>
    <dgm:cxn modelId="{9A43CC87-409F-584E-9231-A28509BBA9D5}" type="presParOf" srcId="{1F159464-834D-C541-9806-F53DB078CD60}" destId="{3BA5CE3C-01B4-8D41-99CC-77DD00E31671}" srcOrd="5" destOrd="0" presId="urn:microsoft.com/office/officeart/2005/8/layout/hChevron3"/>
    <dgm:cxn modelId="{28EC1EEC-5BC3-774B-A1AE-505BEE2D6971}" type="presParOf" srcId="{1F159464-834D-C541-9806-F53DB078CD60}" destId="{CE0159B6-49A8-5D4C-A745-CF5247EDC717}" srcOrd="6" destOrd="0" presId="urn:microsoft.com/office/officeart/2005/8/layout/hChevron3"/>
    <dgm:cxn modelId="{C5E2B52E-1DD1-0542-8ED9-8E1C8D70BF17}" type="presParOf" srcId="{1F159464-834D-C541-9806-F53DB078CD60}" destId="{C75BBC50-0465-E145-8814-9F324B89B9D2}" srcOrd="7" destOrd="0" presId="urn:microsoft.com/office/officeart/2005/8/layout/hChevron3"/>
    <dgm:cxn modelId="{B1ACAFD7-352F-984A-8CDF-9B44F36A023D}" type="presParOf" srcId="{1F159464-834D-C541-9806-F53DB078CD60}" destId="{A5E6BEDE-95F5-BC44-A612-95FB89267B56}" srcOrd="8"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8FAC952-9512-D94A-900E-F2F205F391BF}"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GB"/>
        </a:p>
      </dgm:t>
    </dgm:pt>
    <dgm:pt modelId="{ACAC9C65-EEBD-B946-8934-1BD98031912E}">
      <dgm:prSet custT="1"/>
      <dgm:spPr/>
      <dgm:t>
        <a:bodyPr/>
        <a:lstStyle/>
        <a:p>
          <a:pPr algn="l"/>
          <a:r>
            <a:rPr lang="en-AU" sz="1600" dirty="0"/>
            <a:t>1. Executive Summary</a:t>
          </a:r>
          <a:endParaRPr lang="en-IN" sz="1600" dirty="0"/>
        </a:p>
      </dgm:t>
    </dgm:pt>
    <dgm:pt modelId="{581438B1-F2BC-F542-A51B-DE53F88DD8A5}" type="parTrans" cxnId="{6E4C7EA2-1A2E-3C4A-8D4C-114C108DDC5B}">
      <dgm:prSet/>
      <dgm:spPr/>
      <dgm:t>
        <a:bodyPr/>
        <a:lstStyle/>
        <a:p>
          <a:pPr algn="l"/>
          <a:endParaRPr lang="en-GB" sz="2400"/>
        </a:p>
      </dgm:t>
    </dgm:pt>
    <dgm:pt modelId="{E537F3A2-4F82-2D48-A479-625387473340}" type="sibTrans" cxnId="{6E4C7EA2-1A2E-3C4A-8D4C-114C108DDC5B}">
      <dgm:prSet/>
      <dgm:spPr/>
      <dgm:t>
        <a:bodyPr/>
        <a:lstStyle/>
        <a:p>
          <a:pPr algn="l"/>
          <a:endParaRPr lang="en-GB" sz="2400"/>
        </a:p>
      </dgm:t>
    </dgm:pt>
    <dgm:pt modelId="{9A1A04B1-72B5-AA45-83D4-E8FFE7AC9D67}">
      <dgm:prSet custT="1"/>
      <dgm:spPr/>
      <dgm:t>
        <a:bodyPr/>
        <a:lstStyle/>
        <a:p>
          <a:pPr algn="l"/>
          <a:r>
            <a:rPr lang="en-AU" sz="1600"/>
            <a:t>2. Introduction</a:t>
          </a:r>
          <a:endParaRPr lang="en-IN" sz="1600"/>
        </a:p>
      </dgm:t>
    </dgm:pt>
    <dgm:pt modelId="{62EAA948-48C4-C040-A92F-F25A1E5227B8}" type="parTrans" cxnId="{50E0FC49-6C7C-2749-8F41-3CC208AD6C56}">
      <dgm:prSet/>
      <dgm:spPr/>
      <dgm:t>
        <a:bodyPr/>
        <a:lstStyle/>
        <a:p>
          <a:pPr algn="l"/>
          <a:endParaRPr lang="en-GB" sz="2400"/>
        </a:p>
      </dgm:t>
    </dgm:pt>
    <dgm:pt modelId="{0FB8A417-ACD2-AA46-802B-6D9E26613181}" type="sibTrans" cxnId="{50E0FC49-6C7C-2749-8F41-3CC208AD6C56}">
      <dgm:prSet/>
      <dgm:spPr/>
      <dgm:t>
        <a:bodyPr/>
        <a:lstStyle/>
        <a:p>
          <a:pPr algn="l"/>
          <a:endParaRPr lang="en-GB" sz="2400"/>
        </a:p>
      </dgm:t>
    </dgm:pt>
    <dgm:pt modelId="{87356473-697C-FA4A-99B5-13896A53FEB3}">
      <dgm:prSet custT="1"/>
      <dgm:spPr/>
      <dgm:t>
        <a:bodyPr/>
        <a:lstStyle/>
        <a:p>
          <a:pPr algn="l"/>
          <a:r>
            <a:rPr lang="en-AU" sz="1600" dirty="0"/>
            <a:t>3. What is Child Online Protection?</a:t>
          </a:r>
          <a:endParaRPr lang="en-IN" sz="1600" dirty="0"/>
        </a:p>
      </dgm:t>
    </dgm:pt>
    <dgm:pt modelId="{5D280959-ADD7-3746-B54D-B87BC6237FAC}" type="parTrans" cxnId="{EF0D742C-4165-3B44-A595-0ACE7177FC9C}">
      <dgm:prSet/>
      <dgm:spPr/>
      <dgm:t>
        <a:bodyPr/>
        <a:lstStyle/>
        <a:p>
          <a:pPr algn="l"/>
          <a:endParaRPr lang="en-GB" sz="2400"/>
        </a:p>
      </dgm:t>
    </dgm:pt>
    <dgm:pt modelId="{243B0065-B662-F244-9692-A3A8156F53F1}" type="sibTrans" cxnId="{EF0D742C-4165-3B44-A595-0ACE7177FC9C}">
      <dgm:prSet/>
      <dgm:spPr/>
      <dgm:t>
        <a:bodyPr/>
        <a:lstStyle/>
        <a:p>
          <a:pPr algn="l"/>
          <a:endParaRPr lang="en-GB" sz="2400"/>
        </a:p>
      </dgm:t>
    </dgm:pt>
    <dgm:pt modelId="{9231EBCE-56E5-204C-A3F3-081D8881037A}">
      <dgm:prSet custT="1"/>
      <dgm:spPr/>
      <dgm:t>
        <a:bodyPr/>
        <a:lstStyle/>
        <a:p>
          <a:pPr algn="l"/>
          <a:r>
            <a:rPr lang="en-AU" sz="1600" dirty="0"/>
            <a:t>4. Children and Young People in a 	connected world </a:t>
          </a:r>
          <a:endParaRPr lang="en-IN" sz="1600" dirty="0"/>
        </a:p>
      </dgm:t>
    </dgm:pt>
    <dgm:pt modelId="{7FB5D181-EC27-8843-A9CD-D12C015F420D}" type="parTrans" cxnId="{E57C0D83-F6FA-814F-B5A1-86FE3001F1F3}">
      <dgm:prSet/>
      <dgm:spPr/>
      <dgm:t>
        <a:bodyPr/>
        <a:lstStyle/>
        <a:p>
          <a:pPr algn="l"/>
          <a:endParaRPr lang="en-GB" sz="2400"/>
        </a:p>
      </dgm:t>
    </dgm:pt>
    <dgm:pt modelId="{E85D7F96-2BD5-0440-A07E-B1C0610FFF6C}" type="sibTrans" cxnId="{E57C0D83-F6FA-814F-B5A1-86FE3001F1F3}">
      <dgm:prSet/>
      <dgm:spPr/>
      <dgm:t>
        <a:bodyPr/>
        <a:lstStyle/>
        <a:p>
          <a:pPr algn="l"/>
          <a:endParaRPr lang="en-GB" sz="2400"/>
        </a:p>
      </dgm:t>
    </dgm:pt>
    <dgm:pt modelId="{8CA33EAF-050E-9F45-916E-D27B0D60882E}">
      <dgm:prSet custT="1"/>
      <dgm:spPr/>
      <dgm:t>
        <a:bodyPr/>
        <a:lstStyle/>
        <a:p>
          <a:pPr algn="l"/>
          <a:r>
            <a:rPr lang="en-AU" sz="1600" dirty="0"/>
            <a:t>5. Children and Young People with vulnerabilities</a:t>
          </a:r>
          <a:endParaRPr lang="en-IN" sz="1600" dirty="0"/>
        </a:p>
      </dgm:t>
    </dgm:pt>
    <dgm:pt modelId="{28240A3F-FD3C-A246-92A1-D235F7F84F2D}" type="parTrans" cxnId="{0D59B5B1-6055-0C4E-8ED5-D38C5B79FA7F}">
      <dgm:prSet/>
      <dgm:spPr/>
      <dgm:t>
        <a:bodyPr/>
        <a:lstStyle/>
        <a:p>
          <a:pPr algn="l"/>
          <a:endParaRPr lang="en-GB" sz="2400"/>
        </a:p>
      </dgm:t>
    </dgm:pt>
    <dgm:pt modelId="{89E1F2AE-C645-9347-9E13-DAA2A86127FA}" type="sibTrans" cxnId="{0D59B5B1-6055-0C4E-8ED5-D38C5B79FA7F}">
      <dgm:prSet/>
      <dgm:spPr/>
      <dgm:t>
        <a:bodyPr/>
        <a:lstStyle/>
        <a:p>
          <a:pPr algn="l"/>
          <a:endParaRPr lang="en-GB" sz="2400"/>
        </a:p>
      </dgm:t>
    </dgm:pt>
    <dgm:pt modelId="{053281BC-ECE5-C44A-8C59-2124799D58C4}">
      <dgm:prSet custT="1"/>
      <dgm:spPr/>
      <dgm:t>
        <a:bodyPr/>
        <a:lstStyle/>
        <a:p>
          <a:pPr algn="l"/>
          <a:r>
            <a:rPr lang="en-AU" sz="1600" dirty="0"/>
            <a:t>6. New and emerging risks and challenges </a:t>
          </a:r>
          <a:endParaRPr lang="en-IN" sz="1600" dirty="0"/>
        </a:p>
      </dgm:t>
    </dgm:pt>
    <dgm:pt modelId="{74C32126-72F2-C24F-97B8-758F0F932EF6}" type="parTrans" cxnId="{61BA19FA-C801-B240-B57A-E9FD8B93DB0B}">
      <dgm:prSet/>
      <dgm:spPr/>
      <dgm:t>
        <a:bodyPr/>
        <a:lstStyle/>
        <a:p>
          <a:pPr algn="l"/>
          <a:endParaRPr lang="en-GB" sz="2400"/>
        </a:p>
      </dgm:t>
    </dgm:pt>
    <dgm:pt modelId="{47C56E07-6AB9-F541-B490-8719A319A69B}" type="sibTrans" cxnId="{61BA19FA-C801-B240-B57A-E9FD8B93DB0B}">
      <dgm:prSet/>
      <dgm:spPr/>
      <dgm:t>
        <a:bodyPr/>
        <a:lstStyle/>
        <a:p>
          <a:pPr algn="l"/>
          <a:endParaRPr lang="en-GB" sz="2400"/>
        </a:p>
      </dgm:t>
    </dgm:pt>
    <dgm:pt modelId="{E4642FA1-7A8B-0545-BA66-211D56B70171}">
      <dgm:prSet custT="1"/>
      <dgm:spPr/>
      <dgm:t>
        <a:bodyPr/>
        <a:lstStyle/>
        <a:p>
          <a:pPr algn="l"/>
          <a:r>
            <a:rPr lang="en-AU" sz="1600" dirty="0"/>
            <a:t>7. Defining Parents, Guardians and Educators</a:t>
          </a:r>
          <a:endParaRPr lang="en-IN" sz="1600" dirty="0"/>
        </a:p>
      </dgm:t>
    </dgm:pt>
    <dgm:pt modelId="{BFE09940-261F-1141-B2FA-A36533D93A72}" type="parTrans" cxnId="{E5855A66-D91E-654B-825D-DBBAB8275394}">
      <dgm:prSet/>
      <dgm:spPr/>
      <dgm:t>
        <a:bodyPr/>
        <a:lstStyle/>
        <a:p>
          <a:pPr algn="l"/>
          <a:endParaRPr lang="en-GB" sz="2400"/>
        </a:p>
      </dgm:t>
    </dgm:pt>
    <dgm:pt modelId="{FE8BF094-6202-8441-A4E2-8BC52193EA8D}" type="sibTrans" cxnId="{E5855A66-D91E-654B-825D-DBBAB8275394}">
      <dgm:prSet/>
      <dgm:spPr/>
      <dgm:t>
        <a:bodyPr/>
        <a:lstStyle/>
        <a:p>
          <a:pPr algn="l"/>
          <a:endParaRPr lang="en-GB" sz="2400"/>
        </a:p>
      </dgm:t>
    </dgm:pt>
    <dgm:pt modelId="{8DAC682F-4809-614C-8F37-EC45283F6E0C}">
      <dgm:prSet custT="1"/>
      <dgm:spPr/>
      <dgm:t>
        <a:bodyPr/>
        <a:lstStyle/>
        <a:p>
          <a:pPr algn="l"/>
          <a:r>
            <a:rPr lang="en-AU" sz="1600"/>
            <a:t>￼</a:t>
          </a:r>
          <a:endParaRPr lang="de-DE" sz="1600" dirty="0"/>
        </a:p>
      </dgm:t>
    </dgm:pt>
    <dgm:pt modelId="{0AEE43DD-68EF-1847-931F-F3083138A196}" type="parTrans" cxnId="{2A4BCC9A-E052-E048-A33C-A92558C80373}">
      <dgm:prSet/>
      <dgm:spPr/>
      <dgm:t>
        <a:bodyPr/>
        <a:lstStyle/>
        <a:p>
          <a:pPr algn="l"/>
          <a:endParaRPr lang="en-GB" sz="2400"/>
        </a:p>
      </dgm:t>
    </dgm:pt>
    <dgm:pt modelId="{0ADB72A3-48F7-EC47-BBF3-68CB8D14F8B8}" type="sibTrans" cxnId="{2A4BCC9A-E052-E048-A33C-A92558C80373}">
      <dgm:prSet/>
      <dgm:spPr/>
      <dgm:t>
        <a:bodyPr/>
        <a:lstStyle/>
        <a:p>
          <a:pPr algn="l"/>
          <a:endParaRPr lang="en-GB" sz="2400"/>
        </a:p>
      </dgm:t>
    </dgm:pt>
    <dgm:pt modelId="{CFDB400D-DA74-CF4D-9000-A7BAE308A7B9}">
      <dgm:prSet custT="1"/>
      <dgm:spPr/>
      <dgm:t>
        <a:bodyPr/>
        <a:lstStyle/>
        <a:p>
          <a:pPr algn="l"/>
          <a:r>
            <a:rPr lang="en-AU" sz="1600" dirty="0"/>
            <a:t>8. Understanding risks and harms </a:t>
          </a:r>
          <a:endParaRPr lang="en-IN" sz="1600" dirty="0"/>
        </a:p>
      </dgm:t>
    </dgm:pt>
    <dgm:pt modelId="{031B9E9C-E96A-E64F-AE57-A5101685FF72}" type="sibTrans" cxnId="{99101AB1-28E1-B34A-99AC-B6EB98580979}">
      <dgm:prSet/>
      <dgm:spPr/>
      <dgm:t>
        <a:bodyPr/>
        <a:lstStyle/>
        <a:p>
          <a:pPr algn="l"/>
          <a:endParaRPr lang="en-GB" sz="2400"/>
        </a:p>
      </dgm:t>
    </dgm:pt>
    <dgm:pt modelId="{6F9DD22E-C4CD-494D-B4D8-8D45FC80F5A8}" type="parTrans" cxnId="{99101AB1-28E1-B34A-99AC-B6EB98580979}">
      <dgm:prSet/>
      <dgm:spPr/>
      <dgm:t>
        <a:bodyPr/>
        <a:lstStyle/>
        <a:p>
          <a:pPr algn="l"/>
          <a:endParaRPr lang="en-GB" sz="2400"/>
        </a:p>
      </dgm:t>
    </dgm:pt>
    <dgm:pt modelId="{11090269-2968-EB48-A192-EB7D09A6339E}">
      <dgm:prSet custT="1"/>
      <dgm:spPr/>
      <dgm:t>
        <a:bodyPr/>
        <a:lstStyle/>
        <a:p>
          <a:pPr algn="l"/>
          <a:r>
            <a:rPr lang="en-AU" sz="1600" dirty="0"/>
            <a:t>9. The role parents, carers and guardians can play </a:t>
          </a:r>
          <a:endParaRPr lang="de-DE" sz="1600" dirty="0"/>
        </a:p>
      </dgm:t>
    </dgm:pt>
    <dgm:pt modelId="{965E9F8F-7E5A-7044-A237-636C99C5BE90}" type="sibTrans" cxnId="{B173F073-A366-BB4C-816F-FAC552F3E25E}">
      <dgm:prSet/>
      <dgm:spPr/>
      <dgm:t>
        <a:bodyPr/>
        <a:lstStyle/>
        <a:p>
          <a:pPr algn="l"/>
          <a:endParaRPr lang="en-GB" sz="2400"/>
        </a:p>
      </dgm:t>
    </dgm:pt>
    <dgm:pt modelId="{2B1DDD0B-97B3-2F49-B300-BE6E3FC7D232}" type="parTrans" cxnId="{B173F073-A366-BB4C-816F-FAC552F3E25E}">
      <dgm:prSet/>
      <dgm:spPr/>
      <dgm:t>
        <a:bodyPr/>
        <a:lstStyle/>
        <a:p>
          <a:pPr algn="l"/>
          <a:endParaRPr lang="en-GB" sz="2400"/>
        </a:p>
      </dgm:t>
    </dgm:pt>
    <dgm:pt modelId="{6B8E1742-2DD7-274D-BEDF-B9947BDB228F}">
      <dgm:prSet custT="1"/>
      <dgm:spPr/>
      <dgm:t>
        <a:bodyPr/>
        <a:lstStyle/>
        <a:p>
          <a:pPr algn="l"/>
          <a:r>
            <a:rPr lang="en-AU" sz="1600" dirty="0"/>
            <a:t>10. Guidelines for Parents, Carers and Guardians</a:t>
          </a:r>
          <a:endParaRPr lang="de-DE" sz="1600" dirty="0"/>
        </a:p>
      </dgm:t>
    </dgm:pt>
    <dgm:pt modelId="{3A8FFB3F-580B-9D45-82C6-D35700346FAF}" type="sibTrans" cxnId="{0A061F10-A8F1-A045-A1B7-3DF3665874A9}">
      <dgm:prSet/>
      <dgm:spPr/>
      <dgm:t>
        <a:bodyPr/>
        <a:lstStyle/>
        <a:p>
          <a:pPr algn="l"/>
          <a:endParaRPr lang="en-GB" sz="2400"/>
        </a:p>
      </dgm:t>
    </dgm:pt>
    <dgm:pt modelId="{6F0DDFD0-4543-5D4F-A58E-E5F5B6054575}" type="parTrans" cxnId="{0A061F10-A8F1-A045-A1B7-3DF3665874A9}">
      <dgm:prSet/>
      <dgm:spPr/>
      <dgm:t>
        <a:bodyPr/>
        <a:lstStyle/>
        <a:p>
          <a:pPr algn="l"/>
          <a:endParaRPr lang="en-GB" sz="2400"/>
        </a:p>
      </dgm:t>
    </dgm:pt>
    <dgm:pt modelId="{A8FB4D42-B1F5-F045-8C8A-0BFC004AEEF7}">
      <dgm:prSet custT="1"/>
      <dgm:spPr/>
      <dgm:t>
        <a:bodyPr/>
        <a:lstStyle/>
        <a:p>
          <a:pPr algn="l"/>
          <a:r>
            <a:rPr lang="en-AU" sz="1600"/>
            <a:t>11. The role that educators play</a:t>
          </a:r>
          <a:endParaRPr lang="de-DE" sz="1600" dirty="0"/>
        </a:p>
      </dgm:t>
    </dgm:pt>
    <dgm:pt modelId="{2E4C84D9-D052-0D4F-A0E3-AD57C77089BC}" type="sibTrans" cxnId="{6BC57AA7-A23D-E845-898F-54730BF2027D}">
      <dgm:prSet/>
      <dgm:spPr/>
      <dgm:t>
        <a:bodyPr/>
        <a:lstStyle/>
        <a:p>
          <a:pPr algn="l"/>
          <a:endParaRPr lang="en-GB" sz="2400"/>
        </a:p>
      </dgm:t>
    </dgm:pt>
    <dgm:pt modelId="{B7B2378F-1CD6-B34F-BAC0-8D1CCE9B2442}" type="parTrans" cxnId="{6BC57AA7-A23D-E845-898F-54730BF2027D}">
      <dgm:prSet/>
      <dgm:spPr/>
      <dgm:t>
        <a:bodyPr/>
        <a:lstStyle/>
        <a:p>
          <a:pPr algn="l"/>
          <a:endParaRPr lang="en-GB" sz="2400"/>
        </a:p>
      </dgm:t>
    </dgm:pt>
    <dgm:pt modelId="{253D3259-B4F2-3C46-A956-076A13A3224E}">
      <dgm:prSet custT="1"/>
      <dgm:spPr/>
      <dgm:t>
        <a:bodyPr/>
        <a:lstStyle/>
        <a:p>
          <a:pPr algn="l"/>
          <a:r>
            <a:rPr lang="en-AU" sz="1600" dirty="0"/>
            <a:t>12. Guidelines for educators</a:t>
          </a:r>
          <a:endParaRPr lang="de-DE" sz="1600" dirty="0"/>
        </a:p>
      </dgm:t>
    </dgm:pt>
    <dgm:pt modelId="{D03C5354-F10A-5941-812F-C1A8D43D8F24}" type="sibTrans" cxnId="{996CF59A-FB7D-3543-AF55-D5A4E20F0925}">
      <dgm:prSet/>
      <dgm:spPr/>
      <dgm:t>
        <a:bodyPr/>
        <a:lstStyle/>
        <a:p>
          <a:pPr algn="l"/>
          <a:endParaRPr lang="en-GB" sz="2400"/>
        </a:p>
      </dgm:t>
    </dgm:pt>
    <dgm:pt modelId="{8BAC90A1-4023-2B48-95BF-1FE4164CDAD5}" type="parTrans" cxnId="{996CF59A-FB7D-3543-AF55-D5A4E20F0925}">
      <dgm:prSet/>
      <dgm:spPr/>
      <dgm:t>
        <a:bodyPr/>
        <a:lstStyle/>
        <a:p>
          <a:pPr algn="l"/>
          <a:endParaRPr lang="en-GB" sz="2400"/>
        </a:p>
      </dgm:t>
    </dgm:pt>
    <dgm:pt modelId="{BC851948-8613-0C4A-86B5-EE92800AD72D}">
      <dgm:prSet custT="1"/>
      <dgm:spPr/>
      <dgm:t>
        <a:bodyPr/>
        <a:lstStyle/>
        <a:p>
          <a:pPr algn="l"/>
          <a:r>
            <a:rPr lang="en-AU" sz="1600"/>
            <a:t>Conclusions</a:t>
          </a:r>
          <a:endParaRPr lang="de-DE" sz="1600" dirty="0"/>
        </a:p>
      </dgm:t>
    </dgm:pt>
    <dgm:pt modelId="{1223EE5F-E3B4-F046-8B02-3CB2A1829032}" type="sibTrans" cxnId="{AD2CBFD6-EEF4-3942-BFEB-60D9995C37B7}">
      <dgm:prSet/>
      <dgm:spPr/>
      <dgm:t>
        <a:bodyPr/>
        <a:lstStyle/>
        <a:p>
          <a:pPr algn="l"/>
          <a:endParaRPr lang="en-GB" sz="2400"/>
        </a:p>
      </dgm:t>
    </dgm:pt>
    <dgm:pt modelId="{AD539A30-0794-604F-BDBF-F5C758CBA855}" type="parTrans" cxnId="{AD2CBFD6-EEF4-3942-BFEB-60D9995C37B7}">
      <dgm:prSet/>
      <dgm:spPr/>
      <dgm:t>
        <a:bodyPr/>
        <a:lstStyle/>
        <a:p>
          <a:pPr algn="l"/>
          <a:endParaRPr lang="en-GB" sz="2400"/>
        </a:p>
      </dgm:t>
    </dgm:pt>
    <dgm:pt modelId="{7A029C9C-7113-8A43-9DE6-2660B20B429F}">
      <dgm:prSet custT="1"/>
      <dgm:spPr/>
      <dgm:t>
        <a:bodyPr/>
        <a:lstStyle/>
        <a:p>
          <a:pPr algn="l"/>
          <a:r>
            <a:rPr lang="en-AU" sz="1600"/>
            <a:t>Glossary</a:t>
          </a:r>
          <a:endParaRPr lang="de-DE" sz="1600" dirty="0"/>
        </a:p>
      </dgm:t>
    </dgm:pt>
    <dgm:pt modelId="{5E9039B7-81DC-A14E-BA8C-78D579F0A90B}" type="sibTrans" cxnId="{56FBEC99-8DE3-734F-8E6B-C62172C4E58B}">
      <dgm:prSet/>
      <dgm:spPr/>
      <dgm:t>
        <a:bodyPr/>
        <a:lstStyle/>
        <a:p>
          <a:pPr algn="l"/>
          <a:endParaRPr lang="en-GB" sz="2400"/>
        </a:p>
      </dgm:t>
    </dgm:pt>
    <dgm:pt modelId="{8105DCC1-9236-1449-8C97-D89867B21BB3}" type="parTrans" cxnId="{56FBEC99-8DE3-734F-8E6B-C62172C4E58B}">
      <dgm:prSet/>
      <dgm:spPr/>
      <dgm:t>
        <a:bodyPr/>
        <a:lstStyle/>
        <a:p>
          <a:pPr algn="l"/>
          <a:endParaRPr lang="en-GB" sz="2400"/>
        </a:p>
      </dgm:t>
    </dgm:pt>
    <dgm:pt modelId="{F569CCF0-8BAF-CB4C-B5AD-059FB31A084F}">
      <dgm:prSet custT="1"/>
      <dgm:spPr/>
      <dgm:t>
        <a:bodyPr/>
        <a:lstStyle/>
        <a:p>
          <a:pPr algn="l"/>
          <a:r>
            <a:rPr lang="en-AU" sz="1600" dirty="0"/>
            <a:t>References</a:t>
          </a:r>
          <a:endParaRPr lang="de-DE" sz="1600" dirty="0"/>
        </a:p>
      </dgm:t>
    </dgm:pt>
    <dgm:pt modelId="{55F3F6A1-BDB6-CF49-B3B7-C1C4C77FB58B}" type="sibTrans" cxnId="{0D41970F-2261-7443-AD9A-9CD402F1014C}">
      <dgm:prSet/>
      <dgm:spPr/>
      <dgm:t>
        <a:bodyPr/>
        <a:lstStyle/>
        <a:p>
          <a:pPr algn="l"/>
          <a:endParaRPr lang="en-GB" sz="2400"/>
        </a:p>
      </dgm:t>
    </dgm:pt>
    <dgm:pt modelId="{72CC8B06-782B-2140-80A2-4091ACFC413D}" type="parTrans" cxnId="{0D41970F-2261-7443-AD9A-9CD402F1014C}">
      <dgm:prSet/>
      <dgm:spPr/>
      <dgm:t>
        <a:bodyPr/>
        <a:lstStyle/>
        <a:p>
          <a:pPr algn="l"/>
          <a:endParaRPr lang="en-GB" sz="2400"/>
        </a:p>
      </dgm:t>
    </dgm:pt>
    <dgm:pt modelId="{97D0AF60-5EDD-874A-900A-58EF8BA1A9F3}" type="pres">
      <dgm:prSet presAssocID="{98FAC952-9512-D94A-900E-F2F205F391BF}" presName="vert0" presStyleCnt="0">
        <dgm:presLayoutVars>
          <dgm:dir/>
          <dgm:animOne val="branch"/>
          <dgm:animLvl val="lvl"/>
        </dgm:presLayoutVars>
      </dgm:prSet>
      <dgm:spPr/>
    </dgm:pt>
    <dgm:pt modelId="{7C25279A-DC5B-FC43-A492-173F30D0CA06}" type="pres">
      <dgm:prSet presAssocID="{ACAC9C65-EEBD-B946-8934-1BD98031912E}" presName="thickLine" presStyleLbl="alignNode1" presStyleIdx="0" presStyleCnt="16"/>
      <dgm:spPr/>
    </dgm:pt>
    <dgm:pt modelId="{D7E7D4C2-8026-A147-ACC4-295AE1ACE112}" type="pres">
      <dgm:prSet presAssocID="{ACAC9C65-EEBD-B946-8934-1BD98031912E}" presName="horz1" presStyleCnt="0"/>
      <dgm:spPr/>
    </dgm:pt>
    <dgm:pt modelId="{1941BC39-7A3E-1A4F-B5A2-A1107EC2DDCB}" type="pres">
      <dgm:prSet presAssocID="{ACAC9C65-EEBD-B946-8934-1BD98031912E}" presName="tx1" presStyleLbl="revTx" presStyleIdx="0" presStyleCnt="16"/>
      <dgm:spPr/>
    </dgm:pt>
    <dgm:pt modelId="{9B888A27-BBEC-C146-A8F4-4B366283694B}" type="pres">
      <dgm:prSet presAssocID="{ACAC9C65-EEBD-B946-8934-1BD98031912E}" presName="vert1" presStyleCnt="0"/>
      <dgm:spPr/>
    </dgm:pt>
    <dgm:pt modelId="{854EF64F-ADC5-894B-BC3F-F7D56704C6D3}" type="pres">
      <dgm:prSet presAssocID="{9A1A04B1-72B5-AA45-83D4-E8FFE7AC9D67}" presName="thickLine" presStyleLbl="alignNode1" presStyleIdx="1" presStyleCnt="16"/>
      <dgm:spPr/>
    </dgm:pt>
    <dgm:pt modelId="{B2F435DE-6137-D542-A331-FE66CEEC2919}" type="pres">
      <dgm:prSet presAssocID="{9A1A04B1-72B5-AA45-83D4-E8FFE7AC9D67}" presName="horz1" presStyleCnt="0"/>
      <dgm:spPr/>
    </dgm:pt>
    <dgm:pt modelId="{94E4869F-7225-DB4A-981F-90A68B59CA4A}" type="pres">
      <dgm:prSet presAssocID="{9A1A04B1-72B5-AA45-83D4-E8FFE7AC9D67}" presName="tx1" presStyleLbl="revTx" presStyleIdx="1" presStyleCnt="16"/>
      <dgm:spPr/>
    </dgm:pt>
    <dgm:pt modelId="{1C367153-ED59-B14C-94E6-3441000A8EAB}" type="pres">
      <dgm:prSet presAssocID="{9A1A04B1-72B5-AA45-83D4-E8FFE7AC9D67}" presName="vert1" presStyleCnt="0"/>
      <dgm:spPr/>
    </dgm:pt>
    <dgm:pt modelId="{8E7CA202-C699-6F47-ACCF-5E4B83E420F9}" type="pres">
      <dgm:prSet presAssocID="{87356473-697C-FA4A-99B5-13896A53FEB3}" presName="thickLine" presStyleLbl="alignNode1" presStyleIdx="2" presStyleCnt="16"/>
      <dgm:spPr/>
    </dgm:pt>
    <dgm:pt modelId="{1FA2AB27-CFF8-3A42-A140-28EEFE017933}" type="pres">
      <dgm:prSet presAssocID="{87356473-697C-FA4A-99B5-13896A53FEB3}" presName="horz1" presStyleCnt="0"/>
      <dgm:spPr/>
    </dgm:pt>
    <dgm:pt modelId="{BAA7CCA5-2410-0643-8F0D-3B9FB5624239}" type="pres">
      <dgm:prSet presAssocID="{87356473-697C-FA4A-99B5-13896A53FEB3}" presName="tx1" presStyleLbl="revTx" presStyleIdx="2" presStyleCnt="16"/>
      <dgm:spPr/>
    </dgm:pt>
    <dgm:pt modelId="{5CBABCF0-A259-7C44-B62D-9018E0AD9598}" type="pres">
      <dgm:prSet presAssocID="{87356473-697C-FA4A-99B5-13896A53FEB3}" presName="vert1" presStyleCnt="0"/>
      <dgm:spPr/>
    </dgm:pt>
    <dgm:pt modelId="{4CC39664-EC48-D845-9498-4621E2C92CEA}" type="pres">
      <dgm:prSet presAssocID="{9231EBCE-56E5-204C-A3F3-081D8881037A}" presName="thickLine" presStyleLbl="alignNode1" presStyleIdx="3" presStyleCnt="16"/>
      <dgm:spPr/>
    </dgm:pt>
    <dgm:pt modelId="{D7AA5938-B068-4E4F-8838-B70C55C3CCE8}" type="pres">
      <dgm:prSet presAssocID="{9231EBCE-56E5-204C-A3F3-081D8881037A}" presName="horz1" presStyleCnt="0"/>
      <dgm:spPr/>
    </dgm:pt>
    <dgm:pt modelId="{DF37CEE6-67FB-4E42-BF0C-65C2A7E2C5BB}" type="pres">
      <dgm:prSet presAssocID="{9231EBCE-56E5-204C-A3F3-081D8881037A}" presName="tx1" presStyleLbl="revTx" presStyleIdx="3" presStyleCnt="16"/>
      <dgm:spPr/>
    </dgm:pt>
    <dgm:pt modelId="{9181DD67-3A70-3E4C-B815-79BC8BFF046C}" type="pres">
      <dgm:prSet presAssocID="{9231EBCE-56E5-204C-A3F3-081D8881037A}" presName="vert1" presStyleCnt="0"/>
      <dgm:spPr/>
    </dgm:pt>
    <dgm:pt modelId="{3AF13C67-485C-E348-B1DB-8C6359C5A947}" type="pres">
      <dgm:prSet presAssocID="{8CA33EAF-050E-9F45-916E-D27B0D60882E}" presName="thickLine" presStyleLbl="alignNode1" presStyleIdx="4" presStyleCnt="16"/>
      <dgm:spPr/>
    </dgm:pt>
    <dgm:pt modelId="{03DF5459-3400-6841-BC54-0747BBEDF423}" type="pres">
      <dgm:prSet presAssocID="{8CA33EAF-050E-9F45-916E-D27B0D60882E}" presName="horz1" presStyleCnt="0"/>
      <dgm:spPr/>
    </dgm:pt>
    <dgm:pt modelId="{4280E0E0-569A-CF45-A913-87CEC719020C}" type="pres">
      <dgm:prSet presAssocID="{8CA33EAF-050E-9F45-916E-D27B0D60882E}" presName="tx1" presStyleLbl="revTx" presStyleIdx="4" presStyleCnt="16"/>
      <dgm:spPr/>
    </dgm:pt>
    <dgm:pt modelId="{09F6A779-EA39-3C4A-873C-FE016D7EB607}" type="pres">
      <dgm:prSet presAssocID="{8CA33EAF-050E-9F45-916E-D27B0D60882E}" presName="vert1" presStyleCnt="0"/>
      <dgm:spPr/>
    </dgm:pt>
    <dgm:pt modelId="{5DE63013-7877-AB4E-86BB-A62A1FFC0B20}" type="pres">
      <dgm:prSet presAssocID="{053281BC-ECE5-C44A-8C59-2124799D58C4}" presName="thickLine" presStyleLbl="alignNode1" presStyleIdx="5" presStyleCnt="16"/>
      <dgm:spPr/>
    </dgm:pt>
    <dgm:pt modelId="{26B5307E-34EC-EC49-A81E-F682A1098B1B}" type="pres">
      <dgm:prSet presAssocID="{053281BC-ECE5-C44A-8C59-2124799D58C4}" presName="horz1" presStyleCnt="0"/>
      <dgm:spPr/>
    </dgm:pt>
    <dgm:pt modelId="{7F0CC5E9-8A60-0545-8A38-9EEB5481643B}" type="pres">
      <dgm:prSet presAssocID="{053281BC-ECE5-C44A-8C59-2124799D58C4}" presName="tx1" presStyleLbl="revTx" presStyleIdx="5" presStyleCnt="16"/>
      <dgm:spPr/>
    </dgm:pt>
    <dgm:pt modelId="{ACDCA53F-4EE8-674C-AF2B-F32D724E764D}" type="pres">
      <dgm:prSet presAssocID="{053281BC-ECE5-C44A-8C59-2124799D58C4}" presName="vert1" presStyleCnt="0"/>
      <dgm:spPr/>
    </dgm:pt>
    <dgm:pt modelId="{19DBC108-9942-C64A-AFC0-342F33CAACBA}" type="pres">
      <dgm:prSet presAssocID="{E4642FA1-7A8B-0545-BA66-211D56B70171}" presName="thickLine" presStyleLbl="alignNode1" presStyleIdx="6" presStyleCnt="16"/>
      <dgm:spPr/>
    </dgm:pt>
    <dgm:pt modelId="{ACBAB9F6-B14D-094C-AFEA-9AE9138761C9}" type="pres">
      <dgm:prSet presAssocID="{E4642FA1-7A8B-0545-BA66-211D56B70171}" presName="horz1" presStyleCnt="0"/>
      <dgm:spPr/>
    </dgm:pt>
    <dgm:pt modelId="{56D58FFE-A98B-CD47-946E-9100C8800D7D}" type="pres">
      <dgm:prSet presAssocID="{E4642FA1-7A8B-0545-BA66-211D56B70171}" presName="tx1" presStyleLbl="revTx" presStyleIdx="6" presStyleCnt="16"/>
      <dgm:spPr/>
    </dgm:pt>
    <dgm:pt modelId="{C9D39994-ED3C-334B-8CDC-461E80F2A9B6}" type="pres">
      <dgm:prSet presAssocID="{E4642FA1-7A8B-0545-BA66-211D56B70171}" presName="vert1" presStyleCnt="0"/>
      <dgm:spPr/>
    </dgm:pt>
    <dgm:pt modelId="{1C0DF0D1-D6DF-FD4F-BE09-3B5B8FFE704C}" type="pres">
      <dgm:prSet presAssocID="{CFDB400D-DA74-CF4D-9000-A7BAE308A7B9}" presName="thickLine" presStyleLbl="alignNode1" presStyleIdx="7" presStyleCnt="16"/>
      <dgm:spPr/>
    </dgm:pt>
    <dgm:pt modelId="{D4E7E723-EF9E-1240-B5AC-A6301920FC55}" type="pres">
      <dgm:prSet presAssocID="{CFDB400D-DA74-CF4D-9000-A7BAE308A7B9}" presName="horz1" presStyleCnt="0"/>
      <dgm:spPr/>
    </dgm:pt>
    <dgm:pt modelId="{A17148D5-672B-4544-81E8-2DF5832B009F}" type="pres">
      <dgm:prSet presAssocID="{CFDB400D-DA74-CF4D-9000-A7BAE308A7B9}" presName="tx1" presStyleLbl="revTx" presStyleIdx="7" presStyleCnt="16"/>
      <dgm:spPr/>
    </dgm:pt>
    <dgm:pt modelId="{83BB51B3-D102-D942-BDAD-49E5700FFD93}" type="pres">
      <dgm:prSet presAssocID="{CFDB400D-DA74-CF4D-9000-A7BAE308A7B9}" presName="vert1" presStyleCnt="0"/>
      <dgm:spPr/>
    </dgm:pt>
    <dgm:pt modelId="{B816ACA1-B629-864E-A312-EA6401E17BB8}" type="pres">
      <dgm:prSet presAssocID="{11090269-2968-EB48-A192-EB7D09A6339E}" presName="thickLine" presStyleLbl="alignNode1" presStyleIdx="8" presStyleCnt="16"/>
      <dgm:spPr/>
    </dgm:pt>
    <dgm:pt modelId="{9CAA6694-D2B2-9441-9EA7-98367294E7F7}" type="pres">
      <dgm:prSet presAssocID="{11090269-2968-EB48-A192-EB7D09A6339E}" presName="horz1" presStyleCnt="0"/>
      <dgm:spPr/>
    </dgm:pt>
    <dgm:pt modelId="{DC964DE9-86AE-5847-BF48-7A20CCCF0B19}" type="pres">
      <dgm:prSet presAssocID="{11090269-2968-EB48-A192-EB7D09A6339E}" presName="tx1" presStyleLbl="revTx" presStyleIdx="8" presStyleCnt="16"/>
      <dgm:spPr/>
    </dgm:pt>
    <dgm:pt modelId="{48910101-C11F-DB48-8D7C-BBA273FFE896}" type="pres">
      <dgm:prSet presAssocID="{11090269-2968-EB48-A192-EB7D09A6339E}" presName="vert1" presStyleCnt="0"/>
      <dgm:spPr/>
    </dgm:pt>
    <dgm:pt modelId="{2E576F92-91D3-844D-8DBC-E2B111BECAA7}" type="pres">
      <dgm:prSet presAssocID="{6B8E1742-2DD7-274D-BEDF-B9947BDB228F}" presName="thickLine" presStyleLbl="alignNode1" presStyleIdx="9" presStyleCnt="16"/>
      <dgm:spPr/>
    </dgm:pt>
    <dgm:pt modelId="{73AAE360-2602-4849-B5AF-BA3A7C2A07F3}" type="pres">
      <dgm:prSet presAssocID="{6B8E1742-2DD7-274D-BEDF-B9947BDB228F}" presName="horz1" presStyleCnt="0"/>
      <dgm:spPr/>
    </dgm:pt>
    <dgm:pt modelId="{A9645B9D-447A-8A4D-B26D-6F0A99AE952E}" type="pres">
      <dgm:prSet presAssocID="{6B8E1742-2DD7-274D-BEDF-B9947BDB228F}" presName="tx1" presStyleLbl="revTx" presStyleIdx="9" presStyleCnt="16"/>
      <dgm:spPr/>
    </dgm:pt>
    <dgm:pt modelId="{98FCEBBB-E67F-074E-AA2E-41476087C1A3}" type="pres">
      <dgm:prSet presAssocID="{6B8E1742-2DD7-274D-BEDF-B9947BDB228F}" presName="vert1" presStyleCnt="0"/>
      <dgm:spPr/>
    </dgm:pt>
    <dgm:pt modelId="{CFB1D595-49D7-E242-82BE-D42439A18295}" type="pres">
      <dgm:prSet presAssocID="{A8FB4D42-B1F5-F045-8C8A-0BFC004AEEF7}" presName="thickLine" presStyleLbl="alignNode1" presStyleIdx="10" presStyleCnt="16"/>
      <dgm:spPr/>
    </dgm:pt>
    <dgm:pt modelId="{6549AC92-B0E6-2B43-AD66-0AD7270CB38C}" type="pres">
      <dgm:prSet presAssocID="{A8FB4D42-B1F5-F045-8C8A-0BFC004AEEF7}" presName="horz1" presStyleCnt="0"/>
      <dgm:spPr/>
    </dgm:pt>
    <dgm:pt modelId="{9720D9FB-8B1B-8541-A416-E11AC6383ACA}" type="pres">
      <dgm:prSet presAssocID="{A8FB4D42-B1F5-F045-8C8A-0BFC004AEEF7}" presName="tx1" presStyleLbl="revTx" presStyleIdx="10" presStyleCnt="16"/>
      <dgm:spPr/>
    </dgm:pt>
    <dgm:pt modelId="{51A56F74-3A7B-D745-B0B1-9791E6071C5C}" type="pres">
      <dgm:prSet presAssocID="{A8FB4D42-B1F5-F045-8C8A-0BFC004AEEF7}" presName="vert1" presStyleCnt="0"/>
      <dgm:spPr/>
    </dgm:pt>
    <dgm:pt modelId="{A1234528-C9CF-7047-AA5A-1186266A4C3D}" type="pres">
      <dgm:prSet presAssocID="{253D3259-B4F2-3C46-A956-076A13A3224E}" presName="thickLine" presStyleLbl="alignNode1" presStyleIdx="11" presStyleCnt="16"/>
      <dgm:spPr/>
    </dgm:pt>
    <dgm:pt modelId="{D50C9C86-BCEE-BC4C-A984-16E11D4DFFF9}" type="pres">
      <dgm:prSet presAssocID="{253D3259-B4F2-3C46-A956-076A13A3224E}" presName="horz1" presStyleCnt="0"/>
      <dgm:spPr/>
    </dgm:pt>
    <dgm:pt modelId="{8422C1A1-C24D-D341-890F-E83D69699BB8}" type="pres">
      <dgm:prSet presAssocID="{253D3259-B4F2-3C46-A956-076A13A3224E}" presName="tx1" presStyleLbl="revTx" presStyleIdx="11" presStyleCnt="16"/>
      <dgm:spPr/>
    </dgm:pt>
    <dgm:pt modelId="{8EA9162B-CB4E-804B-82AE-CD62290623D8}" type="pres">
      <dgm:prSet presAssocID="{253D3259-B4F2-3C46-A956-076A13A3224E}" presName="vert1" presStyleCnt="0"/>
      <dgm:spPr/>
    </dgm:pt>
    <dgm:pt modelId="{32D42F71-0ABD-0D4F-AF75-9F3B691D51E8}" type="pres">
      <dgm:prSet presAssocID="{BC851948-8613-0C4A-86B5-EE92800AD72D}" presName="thickLine" presStyleLbl="alignNode1" presStyleIdx="12" presStyleCnt="16"/>
      <dgm:spPr/>
    </dgm:pt>
    <dgm:pt modelId="{84CD2175-7886-584A-AECC-FD5464B5D21A}" type="pres">
      <dgm:prSet presAssocID="{BC851948-8613-0C4A-86B5-EE92800AD72D}" presName="horz1" presStyleCnt="0"/>
      <dgm:spPr/>
    </dgm:pt>
    <dgm:pt modelId="{6C791E98-41A9-464E-B866-7865882052E6}" type="pres">
      <dgm:prSet presAssocID="{BC851948-8613-0C4A-86B5-EE92800AD72D}" presName="tx1" presStyleLbl="revTx" presStyleIdx="12" presStyleCnt="16"/>
      <dgm:spPr/>
    </dgm:pt>
    <dgm:pt modelId="{EF6A8007-702B-764E-86F1-8A6737B03D1C}" type="pres">
      <dgm:prSet presAssocID="{BC851948-8613-0C4A-86B5-EE92800AD72D}" presName="vert1" presStyleCnt="0"/>
      <dgm:spPr/>
    </dgm:pt>
    <dgm:pt modelId="{277736D5-9A32-9D4F-9BDB-831C7A75ACED}" type="pres">
      <dgm:prSet presAssocID="{7A029C9C-7113-8A43-9DE6-2660B20B429F}" presName="thickLine" presStyleLbl="alignNode1" presStyleIdx="13" presStyleCnt="16"/>
      <dgm:spPr/>
    </dgm:pt>
    <dgm:pt modelId="{973DA3B9-6D96-A14B-BD4E-8C352F09CB41}" type="pres">
      <dgm:prSet presAssocID="{7A029C9C-7113-8A43-9DE6-2660B20B429F}" presName="horz1" presStyleCnt="0"/>
      <dgm:spPr/>
    </dgm:pt>
    <dgm:pt modelId="{D0685753-ED90-2544-A837-7F79099E8D60}" type="pres">
      <dgm:prSet presAssocID="{7A029C9C-7113-8A43-9DE6-2660B20B429F}" presName="tx1" presStyleLbl="revTx" presStyleIdx="13" presStyleCnt="16"/>
      <dgm:spPr/>
    </dgm:pt>
    <dgm:pt modelId="{2C3B3FF1-6E68-164C-AA3C-1229838F0290}" type="pres">
      <dgm:prSet presAssocID="{7A029C9C-7113-8A43-9DE6-2660B20B429F}" presName="vert1" presStyleCnt="0"/>
      <dgm:spPr/>
    </dgm:pt>
    <dgm:pt modelId="{116A0C94-E5B6-AC4F-83A8-BC57C5EFF674}" type="pres">
      <dgm:prSet presAssocID="{F569CCF0-8BAF-CB4C-B5AD-059FB31A084F}" presName="thickLine" presStyleLbl="alignNode1" presStyleIdx="14" presStyleCnt="16"/>
      <dgm:spPr/>
    </dgm:pt>
    <dgm:pt modelId="{F65FD1D4-9A3E-1A46-BD15-BC822F185E96}" type="pres">
      <dgm:prSet presAssocID="{F569CCF0-8BAF-CB4C-B5AD-059FB31A084F}" presName="horz1" presStyleCnt="0"/>
      <dgm:spPr/>
    </dgm:pt>
    <dgm:pt modelId="{EEE4484C-77D9-B547-A045-DB3CDF03BBAC}" type="pres">
      <dgm:prSet presAssocID="{F569CCF0-8BAF-CB4C-B5AD-059FB31A084F}" presName="tx1" presStyleLbl="revTx" presStyleIdx="14" presStyleCnt="16"/>
      <dgm:spPr/>
    </dgm:pt>
    <dgm:pt modelId="{A9EFF166-44E9-824D-9FAC-D65CFB4A20A1}" type="pres">
      <dgm:prSet presAssocID="{F569CCF0-8BAF-CB4C-B5AD-059FB31A084F}" presName="vert1" presStyleCnt="0"/>
      <dgm:spPr/>
    </dgm:pt>
    <dgm:pt modelId="{9C3BCDD4-2EB8-D84E-8C73-1134BBD49603}" type="pres">
      <dgm:prSet presAssocID="{8DAC682F-4809-614C-8F37-EC45283F6E0C}" presName="thickLine" presStyleLbl="alignNode1" presStyleIdx="15" presStyleCnt="16"/>
      <dgm:spPr/>
    </dgm:pt>
    <dgm:pt modelId="{8E026884-25FA-A24A-8CB3-543A258EB989}" type="pres">
      <dgm:prSet presAssocID="{8DAC682F-4809-614C-8F37-EC45283F6E0C}" presName="horz1" presStyleCnt="0"/>
      <dgm:spPr/>
    </dgm:pt>
    <dgm:pt modelId="{3AA1EB77-78D3-FF43-AE38-EF0165D32786}" type="pres">
      <dgm:prSet presAssocID="{8DAC682F-4809-614C-8F37-EC45283F6E0C}" presName="tx1" presStyleLbl="revTx" presStyleIdx="15" presStyleCnt="16"/>
      <dgm:spPr/>
    </dgm:pt>
    <dgm:pt modelId="{578BC22C-D134-EF4D-AB71-3382B5BC8FF4}" type="pres">
      <dgm:prSet presAssocID="{8DAC682F-4809-614C-8F37-EC45283F6E0C}" presName="vert1" presStyleCnt="0"/>
      <dgm:spPr/>
    </dgm:pt>
  </dgm:ptLst>
  <dgm:cxnLst>
    <dgm:cxn modelId="{8F803908-3D63-8543-892F-EAE07076B69C}" type="presOf" srcId="{253D3259-B4F2-3C46-A956-076A13A3224E}" destId="{8422C1A1-C24D-D341-890F-E83D69699BB8}" srcOrd="0" destOrd="0" presId="urn:microsoft.com/office/officeart/2008/layout/LinedList"/>
    <dgm:cxn modelId="{0D41970F-2261-7443-AD9A-9CD402F1014C}" srcId="{98FAC952-9512-D94A-900E-F2F205F391BF}" destId="{F569CCF0-8BAF-CB4C-B5AD-059FB31A084F}" srcOrd="14" destOrd="0" parTransId="{72CC8B06-782B-2140-80A2-4091ACFC413D}" sibTransId="{55F3F6A1-BDB6-CF49-B3B7-C1C4C77FB58B}"/>
    <dgm:cxn modelId="{0A061F10-A8F1-A045-A1B7-3DF3665874A9}" srcId="{98FAC952-9512-D94A-900E-F2F205F391BF}" destId="{6B8E1742-2DD7-274D-BEDF-B9947BDB228F}" srcOrd="9" destOrd="0" parTransId="{6F0DDFD0-4543-5D4F-A58E-E5F5B6054575}" sibTransId="{3A8FFB3F-580B-9D45-82C6-D35700346FAF}"/>
    <dgm:cxn modelId="{9CF51B22-4107-0F42-8614-3EC8A63802BD}" type="presOf" srcId="{8DAC682F-4809-614C-8F37-EC45283F6E0C}" destId="{3AA1EB77-78D3-FF43-AE38-EF0165D32786}" srcOrd="0" destOrd="0" presId="urn:microsoft.com/office/officeart/2008/layout/LinedList"/>
    <dgm:cxn modelId="{EF0D742C-4165-3B44-A595-0ACE7177FC9C}" srcId="{98FAC952-9512-D94A-900E-F2F205F391BF}" destId="{87356473-697C-FA4A-99B5-13896A53FEB3}" srcOrd="2" destOrd="0" parTransId="{5D280959-ADD7-3746-B54D-B87BC6237FAC}" sibTransId="{243B0065-B662-F244-9692-A3A8156F53F1}"/>
    <dgm:cxn modelId="{53344A44-05AE-E942-A456-6F16FFF1F001}" type="presOf" srcId="{A8FB4D42-B1F5-F045-8C8A-0BFC004AEEF7}" destId="{9720D9FB-8B1B-8541-A416-E11AC6383ACA}" srcOrd="0" destOrd="0" presId="urn:microsoft.com/office/officeart/2008/layout/LinedList"/>
    <dgm:cxn modelId="{E5855A66-D91E-654B-825D-DBBAB8275394}" srcId="{98FAC952-9512-D94A-900E-F2F205F391BF}" destId="{E4642FA1-7A8B-0545-BA66-211D56B70171}" srcOrd="6" destOrd="0" parTransId="{BFE09940-261F-1141-B2FA-A36533D93A72}" sibTransId="{FE8BF094-6202-8441-A4E2-8BC52193EA8D}"/>
    <dgm:cxn modelId="{50E0FC49-6C7C-2749-8F41-3CC208AD6C56}" srcId="{98FAC952-9512-D94A-900E-F2F205F391BF}" destId="{9A1A04B1-72B5-AA45-83D4-E8FFE7AC9D67}" srcOrd="1" destOrd="0" parTransId="{62EAA948-48C4-C040-A92F-F25A1E5227B8}" sibTransId="{0FB8A417-ACD2-AA46-802B-6D9E26613181}"/>
    <dgm:cxn modelId="{B173F073-A366-BB4C-816F-FAC552F3E25E}" srcId="{98FAC952-9512-D94A-900E-F2F205F391BF}" destId="{11090269-2968-EB48-A192-EB7D09A6339E}" srcOrd="8" destOrd="0" parTransId="{2B1DDD0B-97B3-2F49-B300-BE6E3FC7D232}" sibTransId="{965E9F8F-7E5A-7044-A237-636C99C5BE90}"/>
    <dgm:cxn modelId="{17198E7E-89D6-3D49-AC13-D1821FB184AC}" type="presOf" srcId="{11090269-2968-EB48-A192-EB7D09A6339E}" destId="{DC964DE9-86AE-5847-BF48-7A20CCCF0B19}" srcOrd="0" destOrd="0" presId="urn:microsoft.com/office/officeart/2008/layout/LinedList"/>
    <dgm:cxn modelId="{E57C0D83-F6FA-814F-B5A1-86FE3001F1F3}" srcId="{98FAC952-9512-D94A-900E-F2F205F391BF}" destId="{9231EBCE-56E5-204C-A3F3-081D8881037A}" srcOrd="3" destOrd="0" parTransId="{7FB5D181-EC27-8843-A9CD-D12C015F420D}" sibTransId="{E85D7F96-2BD5-0440-A07E-B1C0610FFF6C}"/>
    <dgm:cxn modelId="{3A629786-F9B9-D042-AD03-4D8A5C43B486}" type="presOf" srcId="{6B8E1742-2DD7-274D-BEDF-B9947BDB228F}" destId="{A9645B9D-447A-8A4D-B26D-6F0A99AE952E}" srcOrd="0" destOrd="0" presId="urn:microsoft.com/office/officeart/2008/layout/LinedList"/>
    <dgm:cxn modelId="{C56F958C-A3EB-264F-8039-A95EEECFE812}" type="presOf" srcId="{ACAC9C65-EEBD-B946-8934-1BD98031912E}" destId="{1941BC39-7A3E-1A4F-B5A2-A1107EC2DDCB}" srcOrd="0" destOrd="0" presId="urn:microsoft.com/office/officeart/2008/layout/LinedList"/>
    <dgm:cxn modelId="{828F8B97-72B5-454A-9A45-9F8A78160BC5}" type="presOf" srcId="{F569CCF0-8BAF-CB4C-B5AD-059FB31A084F}" destId="{EEE4484C-77D9-B547-A045-DB3CDF03BBAC}" srcOrd="0" destOrd="0" presId="urn:microsoft.com/office/officeart/2008/layout/LinedList"/>
    <dgm:cxn modelId="{56FBEC99-8DE3-734F-8E6B-C62172C4E58B}" srcId="{98FAC952-9512-D94A-900E-F2F205F391BF}" destId="{7A029C9C-7113-8A43-9DE6-2660B20B429F}" srcOrd="13" destOrd="0" parTransId="{8105DCC1-9236-1449-8C97-D89867B21BB3}" sibTransId="{5E9039B7-81DC-A14E-BA8C-78D579F0A90B}"/>
    <dgm:cxn modelId="{2A4BCC9A-E052-E048-A33C-A92558C80373}" srcId="{98FAC952-9512-D94A-900E-F2F205F391BF}" destId="{8DAC682F-4809-614C-8F37-EC45283F6E0C}" srcOrd="15" destOrd="0" parTransId="{0AEE43DD-68EF-1847-931F-F3083138A196}" sibTransId="{0ADB72A3-48F7-EC47-BBF3-68CB8D14F8B8}"/>
    <dgm:cxn modelId="{996CF59A-FB7D-3543-AF55-D5A4E20F0925}" srcId="{98FAC952-9512-D94A-900E-F2F205F391BF}" destId="{253D3259-B4F2-3C46-A956-076A13A3224E}" srcOrd="11" destOrd="0" parTransId="{8BAC90A1-4023-2B48-95BF-1FE4164CDAD5}" sibTransId="{D03C5354-F10A-5941-812F-C1A8D43D8F24}"/>
    <dgm:cxn modelId="{21136E9E-A287-D64C-8453-BD4B223FB17E}" type="presOf" srcId="{9A1A04B1-72B5-AA45-83D4-E8FFE7AC9D67}" destId="{94E4869F-7225-DB4A-981F-90A68B59CA4A}" srcOrd="0" destOrd="0" presId="urn:microsoft.com/office/officeart/2008/layout/LinedList"/>
    <dgm:cxn modelId="{6E4C7EA2-1A2E-3C4A-8D4C-114C108DDC5B}" srcId="{98FAC952-9512-D94A-900E-F2F205F391BF}" destId="{ACAC9C65-EEBD-B946-8934-1BD98031912E}" srcOrd="0" destOrd="0" parTransId="{581438B1-F2BC-F542-A51B-DE53F88DD8A5}" sibTransId="{E537F3A2-4F82-2D48-A479-625387473340}"/>
    <dgm:cxn modelId="{DC4CEBA2-E4A0-3742-A1C0-2C6C70531CA8}" type="presOf" srcId="{CFDB400D-DA74-CF4D-9000-A7BAE308A7B9}" destId="{A17148D5-672B-4544-81E8-2DF5832B009F}" srcOrd="0" destOrd="0" presId="urn:microsoft.com/office/officeart/2008/layout/LinedList"/>
    <dgm:cxn modelId="{6BC57AA7-A23D-E845-898F-54730BF2027D}" srcId="{98FAC952-9512-D94A-900E-F2F205F391BF}" destId="{A8FB4D42-B1F5-F045-8C8A-0BFC004AEEF7}" srcOrd="10" destOrd="0" parTransId="{B7B2378F-1CD6-B34F-BAC0-8D1CCE9B2442}" sibTransId="{2E4C84D9-D052-0D4F-A0E3-AD57C77089BC}"/>
    <dgm:cxn modelId="{99101AB1-28E1-B34A-99AC-B6EB98580979}" srcId="{98FAC952-9512-D94A-900E-F2F205F391BF}" destId="{CFDB400D-DA74-CF4D-9000-A7BAE308A7B9}" srcOrd="7" destOrd="0" parTransId="{6F9DD22E-C4CD-494D-B4D8-8D45FC80F5A8}" sibTransId="{031B9E9C-E96A-E64F-AE57-A5101685FF72}"/>
    <dgm:cxn modelId="{0D59B5B1-6055-0C4E-8ED5-D38C5B79FA7F}" srcId="{98FAC952-9512-D94A-900E-F2F205F391BF}" destId="{8CA33EAF-050E-9F45-916E-D27B0D60882E}" srcOrd="4" destOrd="0" parTransId="{28240A3F-FD3C-A246-92A1-D235F7F84F2D}" sibTransId="{89E1F2AE-C645-9347-9E13-DAA2A86127FA}"/>
    <dgm:cxn modelId="{3826D6B6-8216-0E40-85B7-0F92A36D61C0}" type="presOf" srcId="{E4642FA1-7A8B-0545-BA66-211D56B70171}" destId="{56D58FFE-A98B-CD47-946E-9100C8800D7D}" srcOrd="0" destOrd="0" presId="urn:microsoft.com/office/officeart/2008/layout/LinedList"/>
    <dgm:cxn modelId="{958C2FBF-2D1A-1548-8727-C3EDD91B1128}" type="presOf" srcId="{053281BC-ECE5-C44A-8C59-2124799D58C4}" destId="{7F0CC5E9-8A60-0545-8A38-9EEB5481643B}" srcOrd="0" destOrd="0" presId="urn:microsoft.com/office/officeart/2008/layout/LinedList"/>
    <dgm:cxn modelId="{85D1BED2-41A9-5344-B9B7-BFAFCA6B23B0}" type="presOf" srcId="{7A029C9C-7113-8A43-9DE6-2660B20B429F}" destId="{D0685753-ED90-2544-A837-7F79099E8D60}" srcOrd="0" destOrd="0" presId="urn:microsoft.com/office/officeart/2008/layout/LinedList"/>
    <dgm:cxn modelId="{AD2CBFD6-EEF4-3942-BFEB-60D9995C37B7}" srcId="{98FAC952-9512-D94A-900E-F2F205F391BF}" destId="{BC851948-8613-0C4A-86B5-EE92800AD72D}" srcOrd="12" destOrd="0" parTransId="{AD539A30-0794-604F-BDBF-F5C758CBA855}" sibTransId="{1223EE5F-E3B4-F046-8B02-3CB2A1829032}"/>
    <dgm:cxn modelId="{89B428D8-F579-6D4F-948C-E84AF9466C82}" type="presOf" srcId="{87356473-697C-FA4A-99B5-13896A53FEB3}" destId="{BAA7CCA5-2410-0643-8F0D-3B9FB5624239}" srcOrd="0" destOrd="0" presId="urn:microsoft.com/office/officeart/2008/layout/LinedList"/>
    <dgm:cxn modelId="{D37775DD-4C06-3B44-82E9-8444F9C1C476}" type="presOf" srcId="{9231EBCE-56E5-204C-A3F3-081D8881037A}" destId="{DF37CEE6-67FB-4E42-BF0C-65C2A7E2C5BB}" srcOrd="0" destOrd="0" presId="urn:microsoft.com/office/officeart/2008/layout/LinedList"/>
    <dgm:cxn modelId="{F0E44DE5-F66A-7246-B91D-8F5C2B5D9EF3}" type="presOf" srcId="{8CA33EAF-050E-9F45-916E-D27B0D60882E}" destId="{4280E0E0-569A-CF45-A913-87CEC719020C}" srcOrd="0" destOrd="0" presId="urn:microsoft.com/office/officeart/2008/layout/LinedList"/>
    <dgm:cxn modelId="{526BFBE8-3107-1F40-92C5-1075CDCC08D9}" type="presOf" srcId="{98FAC952-9512-D94A-900E-F2F205F391BF}" destId="{97D0AF60-5EDD-874A-900A-58EF8BA1A9F3}" srcOrd="0" destOrd="0" presId="urn:microsoft.com/office/officeart/2008/layout/LinedList"/>
    <dgm:cxn modelId="{4669A9E9-8B3A-0842-AF0C-56EA9E8E3843}" type="presOf" srcId="{BC851948-8613-0C4A-86B5-EE92800AD72D}" destId="{6C791E98-41A9-464E-B866-7865882052E6}" srcOrd="0" destOrd="0" presId="urn:microsoft.com/office/officeart/2008/layout/LinedList"/>
    <dgm:cxn modelId="{61BA19FA-C801-B240-B57A-E9FD8B93DB0B}" srcId="{98FAC952-9512-D94A-900E-F2F205F391BF}" destId="{053281BC-ECE5-C44A-8C59-2124799D58C4}" srcOrd="5" destOrd="0" parTransId="{74C32126-72F2-C24F-97B8-758F0F932EF6}" sibTransId="{47C56E07-6AB9-F541-B490-8719A319A69B}"/>
    <dgm:cxn modelId="{DAD51314-AB29-C14A-8C42-6553064AD162}" type="presParOf" srcId="{97D0AF60-5EDD-874A-900A-58EF8BA1A9F3}" destId="{7C25279A-DC5B-FC43-A492-173F30D0CA06}" srcOrd="0" destOrd="0" presId="urn:microsoft.com/office/officeart/2008/layout/LinedList"/>
    <dgm:cxn modelId="{D11BF776-96AE-2546-9E49-7D2A537DE13B}" type="presParOf" srcId="{97D0AF60-5EDD-874A-900A-58EF8BA1A9F3}" destId="{D7E7D4C2-8026-A147-ACC4-295AE1ACE112}" srcOrd="1" destOrd="0" presId="urn:microsoft.com/office/officeart/2008/layout/LinedList"/>
    <dgm:cxn modelId="{2BA67532-8EB0-3F43-B341-FA177D33B265}" type="presParOf" srcId="{D7E7D4C2-8026-A147-ACC4-295AE1ACE112}" destId="{1941BC39-7A3E-1A4F-B5A2-A1107EC2DDCB}" srcOrd="0" destOrd="0" presId="urn:microsoft.com/office/officeart/2008/layout/LinedList"/>
    <dgm:cxn modelId="{C47941F2-5FB8-8D40-BC71-3D90546A41F2}" type="presParOf" srcId="{D7E7D4C2-8026-A147-ACC4-295AE1ACE112}" destId="{9B888A27-BBEC-C146-A8F4-4B366283694B}" srcOrd="1" destOrd="0" presId="urn:microsoft.com/office/officeart/2008/layout/LinedList"/>
    <dgm:cxn modelId="{7302C79B-99C1-FB49-BE73-3393CBF9528A}" type="presParOf" srcId="{97D0AF60-5EDD-874A-900A-58EF8BA1A9F3}" destId="{854EF64F-ADC5-894B-BC3F-F7D56704C6D3}" srcOrd="2" destOrd="0" presId="urn:microsoft.com/office/officeart/2008/layout/LinedList"/>
    <dgm:cxn modelId="{C06410ED-5561-8248-ABB5-3215B275B20A}" type="presParOf" srcId="{97D0AF60-5EDD-874A-900A-58EF8BA1A9F3}" destId="{B2F435DE-6137-D542-A331-FE66CEEC2919}" srcOrd="3" destOrd="0" presId="urn:microsoft.com/office/officeart/2008/layout/LinedList"/>
    <dgm:cxn modelId="{2412FE92-2F76-AF4F-8261-97C872159CCD}" type="presParOf" srcId="{B2F435DE-6137-D542-A331-FE66CEEC2919}" destId="{94E4869F-7225-DB4A-981F-90A68B59CA4A}" srcOrd="0" destOrd="0" presId="urn:microsoft.com/office/officeart/2008/layout/LinedList"/>
    <dgm:cxn modelId="{BC554098-C5DC-234A-92E1-C576A655E951}" type="presParOf" srcId="{B2F435DE-6137-D542-A331-FE66CEEC2919}" destId="{1C367153-ED59-B14C-94E6-3441000A8EAB}" srcOrd="1" destOrd="0" presId="urn:microsoft.com/office/officeart/2008/layout/LinedList"/>
    <dgm:cxn modelId="{90847A72-17E9-954A-8FB1-328ADA8F4B02}" type="presParOf" srcId="{97D0AF60-5EDD-874A-900A-58EF8BA1A9F3}" destId="{8E7CA202-C699-6F47-ACCF-5E4B83E420F9}" srcOrd="4" destOrd="0" presId="urn:microsoft.com/office/officeart/2008/layout/LinedList"/>
    <dgm:cxn modelId="{D44A477D-396B-B946-B915-9A1ED3BC8595}" type="presParOf" srcId="{97D0AF60-5EDD-874A-900A-58EF8BA1A9F3}" destId="{1FA2AB27-CFF8-3A42-A140-28EEFE017933}" srcOrd="5" destOrd="0" presId="urn:microsoft.com/office/officeart/2008/layout/LinedList"/>
    <dgm:cxn modelId="{E94800BF-8DD6-E142-A6DF-192E3EA294DA}" type="presParOf" srcId="{1FA2AB27-CFF8-3A42-A140-28EEFE017933}" destId="{BAA7CCA5-2410-0643-8F0D-3B9FB5624239}" srcOrd="0" destOrd="0" presId="urn:microsoft.com/office/officeart/2008/layout/LinedList"/>
    <dgm:cxn modelId="{6E8E6F45-A9E3-8E40-BB17-F81C8E3096CE}" type="presParOf" srcId="{1FA2AB27-CFF8-3A42-A140-28EEFE017933}" destId="{5CBABCF0-A259-7C44-B62D-9018E0AD9598}" srcOrd="1" destOrd="0" presId="urn:microsoft.com/office/officeart/2008/layout/LinedList"/>
    <dgm:cxn modelId="{4D1393A7-6C28-0A44-BB57-63E142985C37}" type="presParOf" srcId="{97D0AF60-5EDD-874A-900A-58EF8BA1A9F3}" destId="{4CC39664-EC48-D845-9498-4621E2C92CEA}" srcOrd="6" destOrd="0" presId="urn:microsoft.com/office/officeart/2008/layout/LinedList"/>
    <dgm:cxn modelId="{5016D014-1AD6-EA4E-923F-09357F5D81BE}" type="presParOf" srcId="{97D0AF60-5EDD-874A-900A-58EF8BA1A9F3}" destId="{D7AA5938-B068-4E4F-8838-B70C55C3CCE8}" srcOrd="7" destOrd="0" presId="urn:microsoft.com/office/officeart/2008/layout/LinedList"/>
    <dgm:cxn modelId="{71077EEC-680C-3849-83D7-097890F1DECE}" type="presParOf" srcId="{D7AA5938-B068-4E4F-8838-B70C55C3CCE8}" destId="{DF37CEE6-67FB-4E42-BF0C-65C2A7E2C5BB}" srcOrd="0" destOrd="0" presId="urn:microsoft.com/office/officeart/2008/layout/LinedList"/>
    <dgm:cxn modelId="{5A471E4A-231D-BA45-8587-8F134849B6BB}" type="presParOf" srcId="{D7AA5938-B068-4E4F-8838-B70C55C3CCE8}" destId="{9181DD67-3A70-3E4C-B815-79BC8BFF046C}" srcOrd="1" destOrd="0" presId="urn:microsoft.com/office/officeart/2008/layout/LinedList"/>
    <dgm:cxn modelId="{5D014804-E658-144E-B16A-D399EA3C8BE2}" type="presParOf" srcId="{97D0AF60-5EDD-874A-900A-58EF8BA1A9F3}" destId="{3AF13C67-485C-E348-B1DB-8C6359C5A947}" srcOrd="8" destOrd="0" presId="urn:microsoft.com/office/officeart/2008/layout/LinedList"/>
    <dgm:cxn modelId="{F749DA9A-180C-3042-B8C5-CBAA49C0BFB0}" type="presParOf" srcId="{97D0AF60-5EDD-874A-900A-58EF8BA1A9F3}" destId="{03DF5459-3400-6841-BC54-0747BBEDF423}" srcOrd="9" destOrd="0" presId="urn:microsoft.com/office/officeart/2008/layout/LinedList"/>
    <dgm:cxn modelId="{D3910653-570D-9946-98FC-E538A3F60918}" type="presParOf" srcId="{03DF5459-3400-6841-BC54-0747BBEDF423}" destId="{4280E0E0-569A-CF45-A913-87CEC719020C}" srcOrd="0" destOrd="0" presId="urn:microsoft.com/office/officeart/2008/layout/LinedList"/>
    <dgm:cxn modelId="{23328A90-C58A-8C4E-9648-D12183E216F9}" type="presParOf" srcId="{03DF5459-3400-6841-BC54-0747BBEDF423}" destId="{09F6A779-EA39-3C4A-873C-FE016D7EB607}" srcOrd="1" destOrd="0" presId="urn:microsoft.com/office/officeart/2008/layout/LinedList"/>
    <dgm:cxn modelId="{F66CCE1A-1896-1146-A73A-CF72A36142DA}" type="presParOf" srcId="{97D0AF60-5EDD-874A-900A-58EF8BA1A9F3}" destId="{5DE63013-7877-AB4E-86BB-A62A1FFC0B20}" srcOrd="10" destOrd="0" presId="urn:microsoft.com/office/officeart/2008/layout/LinedList"/>
    <dgm:cxn modelId="{43842F1C-5E70-B842-8965-18F5F281934E}" type="presParOf" srcId="{97D0AF60-5EDD-874A-900A-58EF8BA1A9F3}" destId="{26B5307E-34EC-EC49-A81E-F682A1098B1B}" srcOrd="11" destOrd="0" presId="urn:microsoft.com/office/officeart/2008/layout/LinedList"/>
    <dgm:cxn modelId="{0BB1B175-7E9D-3846-9155-0840FBDB8AE5}" type="presParOf" srcId="{26B5307E-34EC-EC49-A81E-F682A1098B1B}" destId="{7F0CC5E9-8A60-0545-8A38-9EEB5481643B}" srcOrd="0" destOrd="0" presId="urn:microsoft.com/office/officeart/2008/layout/LinedList"/>
    <dgm:cxn modelId="{3D10E904-4222-4E44-B348-122EA11FEE41}" type="presParOf" srcId="{26B5307E-34EC-EC49-A81E-F682A1098B1B}" destId="{ACDCA53F-4EE8-674C-AF2B-F32D724E764D}" srcOrd="1" destOrd="0" presId="urn:microsoft.com/office/officeart/2008/layout/LinedList"/>
    <dgm:cxn modelId="{126C2344-9CA7-714E-B82F-DD8FE1CFE6D6}" type="presParOf" srcId="{97D0AF60-5EDD-874A-900A-58EF8BA1A9F3}" destId="{19DBC108-9942-C64A-AFC0-342F33CAACBA}" srcOrd="12" destOrd="0" presId="urn:microsoft.com/office/officeart/2008/layout/LinedList"/>
    <dgm:cxn modelId="{2DD22C04-6658-BF48-B62D-61D9BAD05A8A}" type="presParOf" srcId="{97D0AF60-5EDD-874A-900A-58EF8BA1A9F3}" destId="{ACBAB9F6-B14D-094C-AFEA-9AE9138761C9}" srcOrd="13" destOrd="0" presId="urn:microsoft.com/office/officeart/2008/layout/LinedList"/>
    <dgm:cxn modelId="{617C1531-C251-A747-AA3A-7B2C33C02880}" type="presParOf" srcId="{ACBAB9F6-B14D-094C-AFEA-9AE9138761C9}" destId="{56D58FFE-A98B-CD47-946E-9100C8800D7D}" srcOrd="0" destOrd="0" presId="urn:microsoft.com/office/officeart/2008/layout/LinedList"/>
    <dgm:cxn modelId="{71B133C0-B26D-D64E-975F-10D1CA4FA9C1}" type="presParOf" srcId="{ACBAB9F6-B14D-094C-AFEA-9AE9138761C9}" destId="{C9D39994-ED3C-334B-8CDC-461E80F2A9B6}" srcOrd="1" destOrd="0" presId="urn:microsoft.com/office/officeart/2008/layout/LinedList"/>
    <dgm:cxn modelId="{9B7D06E9-977F-D04F-9D4E-47F270C6DCAF}" type="presParOf" srcId="{97D0AF60-5EDD-874A-900A-58EF8BA1A9F3}" destId="{1C0DF0D1-D6DF-FD4F-BE09-3B5B8FFE704C}" srcOrd="14" destOrd="0" presId="urn:microsoft.com/office/officeart/2008/layout/LinedList"/>
    <dgm:cxn modelId="{6B82E8F4-1A2D-C34A-A205-79127D9F11AA}" type="presParOf" srcId="{97D0AF60-5EDD-874A-900A-58EF8BA1A9F3}" destId="{D4E7E723-EF9E-1240-B5AC-A6301920FC55}" srcOrd="15" destOrd="0" presId="urn:microsoft.com/office/officeart/2008/layout/LinedList"/>
    <dgm:cxn modelId="{E23B3678-7D4E-4345-8C56-7D1CDBC42D77}" type="presParOf" srcId="{D4E7E723-EF9E-1240-B5AC-A6301920FC55}" destId="{A17148D5-672B-4544-81E8-2DF5832B009F}" srcOrd="0" destOrd="0" presId="urn:microsoft.com/office/officeart/2008/layout/LinedList"/>
    <dgm:cxn modelId="{EB9A94EE-05BB-564B-B129-EA48C3D6E945}" type="presParOf" srcId="{D4E7E723-EF9E-1240-B5AC-A6301920FC55}" destId="{83BB51B3-D102-D942-BDAD-49E5700FFD93}" srcOrd="1" destOrd="0" presId="urn:microsoft.com/office/officeart/2008/layout/LinedList"/>
    <dgm:cxn modelId="{D7AAB275-36F8-8D4C-9600-1F0E8ED93925}" type="presParOf" srcId="{97D0AF60-5EDD-874A-900A-58EF8BA1A9F3}" destId="{B816ACA1-B629-864E-A312-EA6401E17BB8}" srcOrd="16" destOrd="0" presId="urn:microsoft.com/office/officeart/2008/layout/LinedList"/>
    <dgm:cxn modelId="{E3D1CDF6-87E3-3B45-9DE9-63338CFF6F14}" type="presParOf" srcId="{97D0AF60-5EDD-874A-900A-58EF8BA1A9F3}" destId="{9CAA6694-D2B2-9441-9EA7-98367294E7F7}" srcOrd="17" destOrd="0" presId="urn:microsoft.com/office/officeart/2008/layout/LinedList"/>
    <dgm:cxn modelId="{7E856180-5144-3D4F-A6FA-6652071D36B4}" type="presParOf" srcId="{9CAA6694-D2B2-9441-9EA7-98367294E7F7}" destId="{DC964DE9-86AE-5847-BF48-7A20CCCF0B19}" srcOrd="0" destOrd="0" presId="urn:microsoft.com/office/officeart/2008/layout/LinedList"/>
    <dgm:cxn modelId="{DDB03BC2-1D2B-EB48-87EF-270434CEA8D7}" type="presParOf" srcId="{9CAA6694-D2B2-9441-9EA7-98367294E7F7}" destId="{48910101-C11F-DB48-8D7C-BBA273FFE896}" srcOrd="1" destOrd="0" presId="urn:microsoft.com/office/officeart/2008/layout/LinedList"/>
    <dgm:cxn modelId="{47EB8551-8EC9-FA43-B051-65D8DF833BAB}" type="presParOf" srcId="{97D0AF60-5EDD-874A-900A-58EF8BA1A9F3}" destId="{2E576F92-91D3-844D-8DBC-E2B111BECAA7}" srcOrd="18" destOrd="0" presId="urn:microsoft.com/office/officeart/2008/layout/LinedList"/>
    <dgm:cxn modelId="{0F1E9EEB-8277-874D-8EC4-A277122F2DDE}" type="presParOf" srcId="{97D0AF60-5EDD-874A-900A-58EF8BA1A9F3}" destId="{73AAE360-2602-4849-B5AF-BA3A7C2A07F3}" srcOrd="19" destOrd="0" presId="urn:microsoft.com/office/officeart/2008/layout/LinedList"/>
    <dgm:cxn modelId="{3E75373C-BB75-0D4D-BEF8-F5229CF27C84}" type="presParOf" srcId="{73AAE360-2602-4849-B5AF-BA3A7C2A07F3}" destId="{A9645B9D-447A-8A4D-B26D-6F0A99AE952E}" srcOrd="0" destOrd="0" presId="urn:microsoft.com/office/officeart/2008/layout/LinedList"/>
    <dgm:cxn modelId="{7C72301C-A8F4-E445-8A23-47F74AF9255C}" type="presParOf" srcId="{73AAE360-2602-4849-B5AF-BA3A7C2A07F3}" destId="{98FCEBBB-E67F-074E-AA2E-41476087C1A3}" srcOrd="1" destOrd="0" presId="urn:microsoft.com/office/officeart/2008/layout/LinedList"/>
    <dgm:cxn modelId="{953ECC8E-21DB-3C40-BC3E-DA2F14AC757B}" type="presParOf" srcId="{97D0AF60-5EDD-874A-900A-58EF8BA1A9F3}" destId="{CFB1D595-49D7-E242-82BE-D42439A18295}" srcOrd="20" destOrd="0" presId="urn:microsoft.com/office/officeart/2008/layout/LinedList"/>
    <dgm:cxn modelId="{5A135AF0-7F3D-5944-B2BB-98A36DDBE30A}" type="presParOf" srcId="{97D0AF60-5EDD-874A-900A-58EF8BA1A9F3}" destId="{6549AC92-B0E6-2B43-AD66-0AD7270CB38C}" srcOrd="21" destOrd="0" presId="urn:microsoft.com/office/officeart/2008/layout/LinedList"/>
    <dgm:cxn modelId="{417326EA-879E-7249-8A7E-29562C836E18}" type="presParOf" srcId="{6549AC92-B0E6-2B43-AD66-0AD7270CB38C}" destId="{9720D9FB-8B1B-8541-A416-E11AC6383ACA}" srcOrd="0" destOrd="0" presId="urn:microsoft.com/office/officeart/2008/layout/LinedList"/>
    <dgm:cxn modelId="{272D7F93-DCE6-764E-960B-E56CD0074C4D}" type="presParOf" srcId="{6549AC92-B0E6-2B43-AD66-0AD7270CB38C}" destId="{51A56F74-3A7B-D745-B0B1-9791E6071C5C}" srcOrd="1" destOrd="0" presId="urn:microsoft.com/office/officeart/2008/layout/LinedList"/>
    <dgm:cxn modelId="{5B3B26F4-4DFB-B74C-BC9F-BF3E1E62A131}" type="presParOf" srcId="{97D0AF60-5EDD-874A-900A-58EF8BA1A9F3}" destId="{A1234528-C9CF-7047-AA5A-1186266A4C3D}" srcOrd="22" destOrd="0" presId="urn:microsoft.com/office/officeart/2008/layout/LinedList"/>
    <dgm:cxn modelId="{9F609762-82C3-BD4C-B124-215169E49F84}" type="presParOf" srcId="{97D0AF60-5EDD-874A-900A-58EF8BA1A9F3}" destId="{D50C9C86-BCEE-BC4C-A984-16E11D4DFFF9}" srcOrd="23" destOrd="0" presId="urn:microsoft.com/office/officeart/2008/layout/LinedList"/>
    <dgm:cxn modelId="{36A81068-08C7-6647-8704-B2BD0D713B9C}" type="presParOf" srcId="{D50C9C86-BCEE-BC4C-A984-16E11D4DFFF9}" destId="{8422C1A1-C24D-D341-890F-E83D69699BB8}" srcOrd="0" destOrd="0" presId="urn:microsoft.com/office/officeart/2008/layout/LinedList"/>
    <dgm:cxn modelId="{409FDE4E-1D1C-5340-8F32-881CA20F88C1}" type="presParOf" srcId="{D50C9C86-BCEE-BC4C-A984-16E11D4DFFF9}" destId="{8EA9162B-CB4E-804B-82AE-CD62290623D8}" srcOrd="1" destOrd="0" presId="urn:microsoft.com/office/officeart/2008/layout/LinedList"/>
    <dgm:cxn modelId="{B2878E7F-95E9-D441-8685-8D8129EF6ED2}" type="presParOf" srcId="{97D0AF60-5EDD-874A-900A-58EF8BA1A9F3}" destId="{32D42F71-0ABD-0D4F-AF75-9F3B691D51E8}" srcOrd="24" destOrd="0" presId="urn:microsoft.com/office/officeart/2008/layout/LinedList"/>
    <dgm:cxn modelId="{573868A3-575D-9544-B4B8-694CE244516E}" type="presParOf" srcId="{97D0AF60-5EDD-874A-900A-58EF8BA1A9F3}" destId="{84CD2175-7886-584A-AECC-FD5464B5D21A}" srcOrd="25" destOrd="0" presId="urn:microsoft.com/office/officeart/2008/layout/LinedList"/>
    <dgm:cxn modelId="{7D10C241-4348-834A-866A-0749FD4D762D}" type="presParOf" srcId="{84CD2175-7886-584A-AECC-FD5464B5D21A}" destId="{6C791E98-41A9-464E-B866-7865882052E6}" srcOrd="0" destOrd="0" presId="urn:microsoft.com/office/officeart/2008/layout/LinedList"/>
    <dgm:cxn modelId="{59ED3520-C67F-8F47-864D-B66DF4942788}" type="presParOf" srcId="{84CD2175-7886-584A-AECC-FD5464B5D21A}" destId="{EF6A8007-702B-764E-86F1-8A6737B03D1C}" srcOrd="1" destOrd="0" presId="urn:microsoft.com/office/officeart/2008/layout/LinedList"/>
    <dgm:cxn modelId="{73EAC941-82EE-A347-A75B-1EEB7A2CEFAF}" type="presParOf" srcId="{97D0AF60-5EDD-874A-900A-58EF8BA1A9F3}" destId="{277736D5-9A32-9D4F-9BDB-831C7A75ACED}" srcOrd="26" destOrd="0" presId="urn:microsoft.com/office/officeart/2008/layout/LinedList"/>
    <dgm:cxn modelId="{D7F68493-56F6-0342-B726-D85CB1AC8238}" type="presParOf" srcId="{97D0AF60-5EDD-874A-900A-58EF8BA1A9F3}" destId="{973DA3B9-6D96-A14B-BD4E-8C352F09CB41}" srcOrd="27" destOrd="0" presId="urn:microsoft.com/office/officeart/2008/layout/LinedList"/>
    <dgm:cxn modelId="{4A61B49F-CF88-EB4C-936D-2924EC71A799}" type="presParOf" srcId="{973DA3B9-6D96-A14B-BD4E-8C352F09CB41}" destId="{D0685753-ED90-2544-A837-7F79099E8D60}" srcOrd="0" destOrd="0" presId="urn:microsoft.com/office/officeart/2008/layout/LinedList"/>
    <dgm:cxn modelId="{3210D6CC-B8AA-4D4C-970D-566BB8E4CCF5}" type="presParOf" srcId="{973DA3B9-6D96-A14B-BD4E-8C352F09CB41}" destId="{2C3B3FF1-6E68-164C-AA3C-1229838F0290}" srcOrd="1" destOrd="0" presId="urn:microsoft.com/office/officeart/2008/layout/LinedList"/>
    <dgm:cxn modelId="{87CF4934-BB60-FB4F-906A-9310AF9217F7}" type="presParOf" srcId="{97D0AF60-5EDD-874A-900A-58EF8BA1A9F3}" destId="{116A0C94-E5B6-AC4F-83A8-BC57C5EFF674}" srcOrd="28" destOrd="0" presId="urn:microsoft.com/office/officeart/2008/layout/LinedList"/>
    <dgm:cxn modelId="{F58C1E2A-FEC1-7446-A62D-E81D9BB86A6F}" type="presParOf" srcId="{97D0AF60-5EDD-874A-900A-58EF8BA1A9F3}" destId="{F65FD1D4-9A3E-1A46-BD15-BC822F185E96}" srcOrd="29" destOrd="0" presId="urn:microsoft.com/office/officeart/2008/layout/LinedList"/>
    <dgm:cxn modelId="{1BF8D178-679B-3140-A45E-3B94C0EB6B3F}" type="presParOf" srcId="{F65FD1D4-9A3E-1A46-BD15-BC822F185E96}" destId="{EEE4484C-77D9-B547-A045-DB3CDF03BBAC}" srcOrd="0" destOrd="0" presId="urn:microsoft.com/office/officeart/2008/layout/LinedList"/>
    <dgm:cxn modelId="{EF7D1530-08FF-4E4B-A083-AFB895E77EA0}" type="presParOf" srcId="{F65FD1D4-9A3E-1A46-BD15-BC822F185E96}" destId="{A9EFF166-44E9-824D-9FAC-D65CFB4A20A1}" srcOrd="1" destOrd="0" presId="urn:microsoft.com/office/officeart/2008/layout/LinedList"/>
    <dgm:cxn modelId="{7B8078D7-4296-D54A-8EC9-028F4788D8B3}" type="presParOf" srcId="{97D0AF60-5EDD-874A-900A-58EF8BA1A9F3}" destId="{9C3BCDD4-2EB8-D84E-8C73-1134BBD49603}" srcOrd="30" destOrd="0" presId="urn:microsoft.com/office/officeart/2008/layout/LinedList"/>
    <dgm:cxn modelId="{AB478509-EFB7-D44B-90A5-1F4E655E303C}" type="presParOf" srcId="{97D0AF60-5EDD-874A-900A-58EF8BA1A9F3}" destId="{8E026884-25FA-A24A-8CB3-543A258EB989}" srcOrd="31" destOrd="0" presId="urn:microsoft.com/office/officeart/2008/layout/LinedList"/>
    <dgm:cxn modelId="{EDE3525A-2B94-1846-9C2D-CEBF3F7B8900}" type="presParOf" srcId="{8E026884-25FA-A24A-8CB3-543A258EB989}" destId="{3AA1EB77-78D3-FF43-AE38-EF0165D32786}" srcOrd="0" destOrd="0" presId="urn:microsoft.com/office/officeart/2008/layout/LinedList"/>
    <dgm:cxn modelId="{08E63C4C-7D61-AB4C-82FC-63CE51A6A52F}" type="presParOf" srcId="{8E026884-25FA-A24A-8CB3-543A258EB989}" destId="{578BC22C-D134-EF4D-AB71-3382B5BC8FF4}"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C5D079-3627-AB45-A17F-085DB0858F20}">
      <dsp:nvSpPr>
        <dsp:cNvPr id="0" name=""/>
        <dsp:cNvSpPr/>
      </dsp:nvSpPr>
      <dsp:spPr>
        <a:xfrm>
          <a:off x="0" y="54935"/>
          <a:ext cx="9340949" cy="62361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i="1" u="sng" kern="1200" dirty="0"/>
            <a:t>Technology developments in the telecommunication industry </a:t>
          </a:r>
          <a:endParaRPr lang="en-IN" sz="2600" kern="1200" dirty="0"/>
        </a:p>
      </dsp:txBody>
      <dsp:txXfrm>
        <a:off x="30442" y="85377"/>
        <a:ext cx="9280065" cy="562726"/>
      </dsp:txXfrm>
    </dsp:sp>
    <dsp:sp modelId="{41031891-8CBB-6B43-9035-3648955C758A}">
      <dsp:nvSpPr>
        <dsp:cNvPr id="0" name=""/>
        <dsp:cNvSpPr/>
      </dsp:nvSpPr>
      <dsp:spPr>
        <a:xfrm>
          <a:off x="0" y="678546"/>
          <a:ext cx="9340949" cy="9149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6575"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dirty="0"/>
            <a:t>The Secretariat together with the working group on the Guidelines Review has included elements related to online gaming, AI technologies, robotics and connected toys.</a:t>
          </a:r>
          <a:endParaRPr lang="en-IN" sz="2000" kern="1200" dirty="0"/>
        </a:p>
      </dsp:txBody>
      <dsp:txXfrm>
        <a:off x="0" y="678546"/>
        <a:ext cx="9340949" cy="914940"/>
      </dsp:txXfrm>
    </dsp:sp>
    <dsp:sp modelId="{033823B1-80BE-7F45-AFC2-30432537D3A8}">
      <dsp:nvSpPr>
        <dsp:cNvPr id="0" name=""/>
        <dsp:cNvSpPr/>
      </dsp:nvSpPr>
      <dsp:spPr>
        <a:xfrm>
          <a:off x="0" y="1593486"/>
          <a:ext cx="9340949" cy="62361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i="1" u="sng" kern="1200" dirty="0"/>
            <a:t>Children and Young People with disabilities and with special needs</a:t>
          </a:r>
          <a:endParaRPr lang="en-IN" sz="2600" kern="1200" dirty="0"/>
        </a:p>
      </dsp:txBody>
      <dsp:txXfrm>
        <a:off x="30442" y="1623928"/>
        <a:ext cx="9280065" cy="562726"/>
      </dsp:txXfrm>
    </dsp:sp>
    <dsp:sp modelId="{DCE5A8AF-6D0D-094A-A174-4371A22F24BC}">
      <dsp:nvSpPr>
        <dsp:cNvPr id="0" name=""/>
        <dsp:cNvSpPr/>
      </dsp:nvSpPr>
      <dsp:spPr>
        <a:xfrm>
          <a:off x="0" y="2217096"/>
          <a:ext cx="9340949" cy="632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6575" tIns="33020" rIns="184912" bIns="33020" numCol="1" spcCol="1270" anchor="t" anchorCtr="0">
          <a:noAutofit/>
        </a:bodyPr>
        <a:lstStyle/>
        <a:p>
          <a:pPr marL="228600" lvl="1" indent="-228600" algn="l" defTabSz="889000">
            <a:lnSpc>
              <a:spcPct val="90000"/>
            </a:lnSpc>
            <a:spcBef>
              <a:spcPct val="0"/>
            </a:spcBef>
            <a:spcAft>
              <a:spcPct val="20000"/>
            </a:spcAft>
            <a:buNone/>
          </a:pPr>
          <a:r>
            <a:rPr lang="en-US" sz="2000" kern="1200" dirty="0"/>
            <a:t>The secretariat has included an element on the special situation of children and young people with disabilities in each set of Guidelines.</a:t>
          </a:r>
          <a:endParaRPr lang="en-IN" sz="2000" kern="1200" dirty="0"/>
        </a:p>
      </dsp:txBody>
      <dsp:txXfrm>
        <a:off x="0" y="2217096"/>
        <a:ext cx="9340949" cy="6323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0FB321-F372-4E4E-92F0-F1520CCE3471}">
      <dsp:nvSpPr>
        <dsp:cNvPr id="0" name=""/>
        <dsp:cNvSpPr/>
      </dsp:nvSpPr>
      <dsp:spPr>
        <a:xfrm>
          <a:off x="54" y="33306"/>
          <a:ext cx="5248510" cy="518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GB" sz="1800" i="1" u="sng" kern="1200" dirty="0"/>
            <a:t>1. Models  such as e.g.</a:t>
          </a:r>
          <a:endParaRPr lang="en-IN" sz="1800" kern="1200" dirty="0"/>
        </a:p>
      </dsp:txBody>
      <dsp:txXfrm>
        <a:off x="54" y="33306"/>
        <a:ext cx="5248510" cy="518400"/>
      </dsp:txXfrm>
    </dsp:sp>
    <dsp:sp modelId="{7E26730F-A83B-3843-B95F-383EBCA43402}">
      <dsp:nvSpPr>
        <dsp:cNvPr id="0" name=""/>
        <dsp:cNvSpPr/>
      </dsp:nvSpPr>
      <dsp:spPr>
        <a:xfrm>
          <a:off x="54" y="551706"/>
          <a:ext cx="5248510" cy="181581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GB" sz="1800" kern="1200" dirty="0"/>
            <a:t>Model National Response (Preventing and Tackling Child Sexual Exploitation and Abuse);</a:t>
          </a:r>
          <a:endParaRPr lang="en-IN" sz="1800" kern="1200" dirty="0"/>
        </a:p>
        <a:p>
          <a:pPr marL="171450" lvl="1" indent="-171450" algn="l" defTabSz="800100">
            <a:lnSpc>
              <a:spcPct val="90000"/>
            </a:lnSpc>
            <a:spcBef>
              <a:spcPct val="0"/>
            </a:spcBef>
            <a:spcAft>
              <a:spcPct val="15000"/>
            </a:spcAft>
            <a:buChar char="•"/>
          </a:pPr>
          <a:r>
            <a:rPr lang="de-DE" sz="1800" kern="1200" dirty="0"/>
            <a:t>The Global </a:t>
          </a:r>
          <a:r>
            <a:rPr lang="en-US" sz="1800" kern="1200" noProof="0" dirty="0"/>
            <a:t>Threat</a:t>
          </a:r>
          <a:r>
            <a:rPr lang="de-DE" sz="1800" kern="1200" dirty="0"/>
            <a:t> Assessment 2019.</a:t>
          </a:r>
          <a:endParaRPr lang="en-IN" sz="1800" kern="1200" dirty="0"/>
        </a:p>
      </dsp:txBody>
      <dsp:txXfrm>
        <a:off x="54" y="551706"/>
        <a:ext cx="5248510" cy="1815817"/>
      </dsp:txXfrm>
    </dsp:sp>
    <dsp:sp modelId="{55089F05-C54A-6042-811A-9492889FE057}">
      <dsp:nvSpPr>
        <dsp:cNvPr id="0" name=""/>
        <dsp:cNvSpPr/>
      </dsp:nvSpPr>
      <dsp:spPr>
        <a:xfrm>
          <a:off x="5983357" y="33306"/>
          <a:ext cx="5248510" cy="518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Font typeface="Arial"/>
            <a:buNone/>
          </a:pPr>
          <a:r>
            <a:rPr lang="en-GB" sz="1800" i="1" u="sng" kern="1200" dirty="0"/>
            <a:t>2. Recommendations such as e.g.</a:t>
          </a:r>
          <a:endParaRPr lang="en-IN" sz="1800" kern="1200" dirty="0"/>
        </a:p>
      </dsp:txBody>
      <dsp:txXfrm>
        <a:off x="5983357" y="33306"/>
        <a:ext cx="5248510" cy="518400"/>
      </dsp:txXfrm>
    </dsp:sp>
    <dsp:sp modelId="{B5048510-5D61-CC4B-86F6-DF46BF2E5A46}">
      <dsp:nvSpPr>
        <dsp:cNvPr id="0" name=""/>
        <dsp:cNvSpPr/>
      </dsp:nvSpPr>
      <dsp:spPr>
        <a:xfrm>
          <a:off x="5983357" y="551706"/>
          <a:ext cx="5248510" cy="181581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Font typeface="Arial" panose="020B0604020202020204" pitchFamily="34" charset="0"/>
            <a:buChar char="•"/>
          </a:pPr>
          <a:r>
            <a:rPr lang="en-US" sz="1800" kern="1200" dirty="0"/>
            <a:t>Report on Child Online Protection and Child Online Safety + Child Online Safety Universal Declaration (Broad Band Commission, 2019);</a:t>
          </a:r>
          <a:endParaRPr lang="en-IN" sz="1800" kern="1200" dirty="0"/>
        </a:p>
        <a:p>
          <a:pPr marL="171450" lvl="1" indent="-171450" algn="l" defTabSz="800100">
            <a:lnSpc>
              <a:spcPct val="90000"/>
            </a:lnSpc>
            <a:spcBef>
              <a:spcPct val="0"/>
            </a:spcBef>
            <a:spcAft>
              <a:spcPct val="15000"/>
            </a:spcAft>
            <a:buFont typeface="Arial" panose="020B0604020202020204" pitchFamily="34" charset="0"/>
            <a:buChar char="•"/>
          </a:pPr>
          <a:r>
            <a:rPr lang="en-US" sz="1800" kern="1200" dirty="0"/>
            <a:t> Guidelines to respect, protect and fulfil the rights of the child in the digital environment (Council of Europe, 2018).</a:t>
          </a:r>
          <a:endParaRPr lang="en-IN" sz="1800" kern="1200" dirty="0"/>
        </a:p>
      </dsp:txBody>
      <dsp:txXfrm>
        <a:off x="5983357" y="551706"/>
        <a:ext cx="5248510" cy="181581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26B1F6-D8FC-364F-8F40-D01ABA26E09B}">
      <dsp:nvSpPr>
        <dsp:cNvPr id="0" name=""/>
        <dsp:cNvSpPr/>
      </dsp:nvSpPr>
      <dsp:spPr>
        <a:xfrm rot="5400000">
          <a:off x="6143585" y="-2311204"/>
          <a:ext cx="1487911" cy="648239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AU" sz="1300" kern="1200" dirty="0"/>
            <a:t>Adoption of an opinion on child sexually suggestive or explicit images and/or videos generated, shared and received by children by the Lanzarote Committee;</a:t>
          </a:r>
          <a:endParaRPr lang="en-IN" sz="1300" kern="1200" dirty="0"/>
        </a:p>
        <a:p>
          <a:pPr marL="114300" lvl="1" indent="-114300" algn="l" defTabSz="577850">
            <a:lnSpc>
              <a:spcPct val="90000"/>
            </a:lnSpc>
            <a:spcBef>
              <a:spcPct val="0"/>
            </a:spcBef>
            <a:spcAft>
              <a:spcPct val="15000"/>
            </a:spcAft>
            <a:buChar char="•"/>
          </a:pPr>
          <a:r>
            <a:rPr lang="en-AU" sz="1300" kern="1200" dirty="0"/>
            <a:t>Days of discussion on the rights of the child online by the UN Committee on the Rights of the Child and the African Committee of Experts on the Rights and Welfare of the Child;</a:t>
          </a:r>
          <a:endParaRPr lang="en-IN" sz="1300" kern="1200" dirty="0"/>
        </a:p>
        <a:p>
          <a:pPr marL="114300" lvl="1" indent="-114300" algn="l" defTabSz="577850">
            <a:lnSpc>
              <a:spcPct val="90000"/>
            </a:lnSpc>
            <a:spcBef>
              <a:spcPct val="0"/>
            </a:spcBef>
            <a:spcAft>
              <a:spcPct val="15000"/>
            </a:spcAft>
            <a:buChar char="•"/>
          </a:pPr>
          <a:r>
            <a:rPr lang="en-AU" sz="1300" kern="1200" dirty="0"/>
            <a:t>General Comment on children and young people‘s rights in relation to the digital environment by the Committee on the rights of the child.</a:t>
          </a:r>
          <a:endParaRPr lang="en-IN" sz="1300" kern="1200" dirty="0"/>
        </a:p>
      </dsp:txBody>
      <dsp:txXfrm rot="-5400000">
        <a:off x="3646345" y="258670"/>
        <a:ext cx="6409757" cy="1342643"/>
      </dsp:txXfrm>
    </dsp:sp>
    <dsp:sp modelId="{977DC800-D606-2946-A804-14857B918D1D}">
      <dsp:nvSpPr>
        <dsp:cNvPr id="0" name=""/>
        <dsp:cNvSpPr/>
      </dsp:nvSpPr>
      <dsp:spPr>
        <a:xfrm>
          <a:off x="0" y="46"/>
          <a:ext cx="3646345" cy="185988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AU" sz="2800" i="1" u="sng" kern="1200" dirty="0"/>
            <a:t>1. Normative developments such as</a:t>
          </a:r>
          <a:endParaRPr lang="en-IN" sz="2800" kern="1200" dirty="0"/>
        </a:p>
      </dsp:txBody>
      <dsp:txXfrm>
        <a:off x="90792" y="90838"/>
        <a:ext cx="3464761" cy="1678305"/>
      </dsp:txXfrm>
    </dsp:sp>
    <dsp:sp modelId="{257DA190-498A-9941-97A5-61CE14A3C2FD}">
      <dsp:nvSpPr>
        <dsp:cNvPr id="0" name=""/>
        <dsp:cNvSpPr/>
      </dsp:nvSpPr>
      <dsp:spPr>
        <a:xfrm rot="5400000">
          <a:off x="6143585" y="-358320"/>
          <a:ext cx="1487911" cy="648239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Font typeface="Arial" panose="020B0604020202020204" pitchFamily="34" charset="0"/>
            <a:buChar char="•"/>
          </a:pPr>
          <a:r>
            <a:rPr lang="en-GB" sz="1300" kern="1200" dirty="0" err="1"/>
            <a:t>eSafety</a:t>
          </a:r>
          <a:r>
            <a:rPr lang="en-GB" sz="1300" kern="1200" dirty="0"/>
            <a:t> Commission in Australia;</a:t>
          </a:r>
          <a:endParaRPr lang="en-GB" sz="1300" i="1" u="sng" kern="1200" dirty="0"/>
        </a:p>
        <a:p>
          <a:pPr marL="114300" lvl="1" indent="-114300" algn="l" defTabSz="577850">
            <a:lnSpc>
              <a:spcPct val="90000"/>
            </a:lnSpc>
            <a:spcBef>
              <a:spcPct val="0"/>
            </a:spcBef>
            <a:spcAft>
              <a:spcPct val="15000"/>
            </a:spcAft>
            <a:buFont typeface="Arial" panose="020B0604020202020204" pitchFamily="34" charset="0"/>
            <a:buChar char="•"/>
          </a:pPr>
          <a:r>
            <a:rPr lang="en-GB" sz="1300" kern="1200" dirty="0"/>
            <a:t>New legal framework under New Zealand’s Harmful Digital Communications Act. </a:t>
          </a:r>
          <a:endParaRPr lang="en-GB" sz="1300" i="1" u="sng" kern="1200" dirty="0"/>
        </a:p>
      </dsp:txBody>
      <dsp:txXfrm rot="-5400000">
        <a:off x="3646345" y="2211554"/>
        <a:ext cx="6409757" cy="1342643"/>
      </dsp:txXfrm>
    </dsp:sp>
    <dsp:sp modelId="{FF7C2F80-B2F8-3345-B502-2C0731A1D399}">
      <dsp:nvSpPr>
        <dsp:cNvPr id="0" name=""/>
        <dsp:cNvSpPr/>
      </dsp:nvSpPr>
      <dsp:spPr>
        <a:xfrm>
          <a:off x="0" y="1952930"/>
          <a:ext cx="3646345" cy="185988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GB" sz="2800" i="1" u="sng" kern="1200" dirty="0"/>
            <a:t>2. Jurisprudential developments such as</a:t>
          </a:r>
        </a:p>
      </dsp:txBody>
      <dsp:txXfrm>
        <a:off x="90792" y="2043722"/>
        <a:ext cx="3464761" cy="167830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CBE13D-766C-9749-9D3E-37EEE172A7AE}">
      <dsp:nvSpPr>
        <dsp:cNvPr id="0" name=""/>
        <dsp:cNvSpPr/>
      </dsp:nvSpPr>
      <dsp:spPr>
        <a:xfrm rot="5400000">
          <a:off x="-294084" y="340945"/>
          <a:ext cx="1960560" cy="137239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AU" sz="2000" b="1" kern="1200" dirty="0"/>
            <a:t>Chapter 1  </a:t>
          </a:r>
          <a:r>
            <a:rPr lang="en-AU" sz="1600" b="1" kern="1200" dirty="0"/>
            <a:t>Document Overview</a:t>
          </a:r>
          <a:endParaRPr lang="en-IN" sz="1600" kern="1200" dirty="0"/>
        </a:p>
      </dsp:txBody>
      <dsp:txXfrm rot="-5400000">
        <a:off x="0" y="733057"/>
        <a:ext cx="1372392" cy="588168"/>
      </dsp:txXfrm>
    </dsp:sp>
    <dsp:sp modelId="{D54081C7-25D9-A041-AF8F-E5AC72B242A7}">
      <dsp:nvSpPr>
        <dsp:cNvPr id="0" name=""/>
        <dsp:cNvSpPr/>
      </dsp:nvSpPr>
      <dsp:spPr>
        <a:xfrm rot="5400000">
          <a:off x="5586943" y="-4212494"/>
          <a:ext cx="1364643" cy="979374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AU" sz="1600" kern="1200" dirty="0"/>
            <a:t>1.1 Purpose </a:t>
          </a:r>
          <a:endParaRPr lang="en-IN" sz="1600" kern="1200" dirty="0"/>
        </a:p>
        <a:p>
          <a:pPr marL="171450" lvl="1" indent="-171450" algn="l" defTabSz="711200">
            <a:lnSpc>
              <a:spcPct val="90000"/>
            </a:lnSpc>
            <a:spcBef>
              <a:spcPct val="0"/>
            </a:spcBef>
            <a:spcAft>
              <a:spcPct val="15000"/>
            </a:spcAft>
            <a:buChar char="•"/>
          </a:pPr>
          <a:r>
            <a:rPr lang="en-AU" sz="1600" kern="1200" dirty="0"/>
            <a:t>1.2 Scope </a:t>
          </a:r>
          <a:endParaRPr lang="en-IN" sz="1600" kern="1200" dirty="0"/>
        </a:p>
        <a:p>
          <a:pPr marL="171450" lvl="1" indent="-171450" algn="l" defTabSz="711200">
            <a:lnSpc>
              <a:spcPct val="90000"/>
            </a:lnSpc>
            <a:spcBef>
              <a:spcPct val="0"/>
            </a:spcBef>
            <a:spcAft>
              <a:spcPct val="15000"/>
            </a:spcAft>
            <a:buChar char="•"/>
          </a:pPr>
          <a:r>
            <a:rPr lang="en-AU" sz="1600" kern="1200" dirty="0"/>
            <a:t>1.3 Usage of this Guidance  </a:t>
          </a:r>
          <a:endParaRPr lang="en-IN" sz="1600" kern="1200" dirty="0"/>
        </a:p>
        <a:p>
          <a:pPr marL="171450" lvl="1" indent="-171450" algn="l" defTabSz="711200">
            <a:lnSpc>
              <a:spcPct val="90000"/>
            </a:lnSpc>
            <a:spcBef>
              <a:spcPct val="0"/>
            </a:spcBef>
            <a:spcAft>
              <a:spcPct val="15000"/>
            </a:spcAft>
            <a:buChar char="•"/>
          </a:pPr>
          <a:r>
            <a:rPr lang="en-AU" sz="1600" kern="1200" dirty="0"/>
            <a:t>1.4 Target audience</a:t>
          </a:r>
          <a:endParaRPr lang="en-IN" sz="1600" kern="1200" dirty="0"/>
        </a:p>
      </dsp:txBody>
      <dsp:txXfrm rot="-5400000">
        <a:off x="1372392" y="68673"/>
        <a:ext cx="9727129" cy="1231411"/>
      </dsp:txXfrm>
    </dsp:sp>
    <dsp:sp modelId="{A4660616-B1F8-8F4D-90F2-B02A10DD9491}">
      <dsp:nvSpPr>
        <dsp:cNvPr id="0" name=""/>
        <dsp:cNvSpPr/>
      </dsp:nvSpPr>
      <dsp:spPr>
        <a:xfrm rot="5400000">
          <a:off x="-294084" y="2531207"/>
          <a:ext cx="1960560" cy="137239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AU" sz="2000" b="1" kern="1200" dirty="0"/>
            <a:t>Chapter 2 </a:t>
          </a:r>
          <a:r>
            <a:rPr lang="en-AU" sz="1600" b="1" kern="1200" dirty="0"/>
            <a:t>Introduction </a:t>
          </a:r>
          <a:endParaRPr lang="de-DE" sz="1600" b="1" kern="1200" dirty="0"/>
        </a:p>
      </dsp:txBody>
      <dsp:txXfrm rot="-5400000">
        <a:off x="0" y="2923319"/>
        <a:ext cx="1372392" cy="588168"/>
      </dsp:txXfrm>
    </dsp:sp>
    <dsp:sp modelId="{B0A43AAC-14D2-8E47-94AE-938072B6EDAB}">
      <dsp:nvSpPr>
        <dsp:cNvPr id="0" name=""/>
        <dsp:cNvSpPr/>
      </dsp:nvSpPr>
      <dsp:spPr>
        <a:xfrm rot="5400000">
          <a:off x="5152310" y="-2022567"/>
          <a:ext cx="2233909" cy="979374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AU" sz="1600" kern="1200" dirty="0"/>
            <a:t>2.1 What is Child Online Protection? </a:t>
          </a:r>
          <a:endParaRPr lang="de-DE" sz="1600" kern="1200" dirty="0"/>
        </a:p>
        <a:p>
          <a:pPr marL="171450" lvl="1" indent="-171450" algn="l" defTabSz="711200">
            <a:lnSpc>
              <a:spcPct val="90000"/>
            </a:lnSpc>
            <a:spcBef>
              <a:spcPct val="0"/>
            </a:spcBef>
            <a:spcAft>
              <a:spcPct val="15000"/>
            </a:spcAft>
            <a:buChar char="•"/>
          </a:pPr>
          <a:r>
            <a:rPr lang="en-AU" sz="1600" kern="1200" dirty="0"/>
            <a:t>2.2 Children and Young People in the digital world </a:t>
          </a:r>
          <a:endParaRPr lang="de-DE" sz="1600" kern="1200" dirty="0"/>
        </a:p>
        <a:p>
          <a:pPr marL="171450" lvl="1" indent="-171450" algn="l" defTabSz="711200">
            <a:lnSpc>
              <a:spcPct val="90000"/>
            </a:lnSpc>
            <a:spcBef>
              <a:spcPct val="0"/>
            </a:spcBef>
            <a:spcAft>
              <a:spcPct val="15000"/>
            </a:spcAft>
            <a:buChar char="•"/>
          </a:pPr>
          <a:r>
            <a:rPr lang="en-AU" sz="1600" kern="1200" dirty="0"/>
            <a:t>2.3 Children and Young People’s use of the Internet </a:t>
          </a:r>
          <a:endParaRPr lang="de-DE" sz="1600" kern="1200" dirty="0"/>
        </a:p>
        <a:p>
          <a:pPr marL="171450" lvl="1" indent="-171450" algn="l" defTabSz="711200">
            <a:lnSpc>
              <a:spcPct val="90000"/>
            </a:lnSpc>
            <a:spcBef>
              <a:spcPct val="0"/>
            </a:spcBef>
            <a:spcAft>
              <a:spcPct val="15000"/>
            </a:spcAft>
            <a:buChar char="•"/>
          </a:pPr>
          <a:r>
            <a:rPr lang="en-AU" sz="1600" kern="1200" dirty="0"/>
            <a:t>2.4 The Impact of specific technology on children’s digital experience </a:t>
          </a:r>
          <a:endParaRPr lang="de-DE" sz="1600" kern="1200" dirty="0"/>
        </a:p>
        <a:p>
          <a:pPr marL="171450" lvl="1" indent="-171450" algn="l" defTabSz="711200">
            <a:lnSpc>
              <a:spcPct val="90000"/>
            </a:lnSpc>
            <a:spcBef>
              <a:spcPct val="0"/>
            </a:spcBef>
            <a:spcAft>
              <a:spcPct val="15000"/>
            </a:spcAft>
            <a:buChar char="•"/>
          </a:pPr>
          <a:r>
            <a:rPr lang="en-AU" sz="1600" kern="1200" dirty="0"/>
            <a:t>2.5 Key Risks to Children and Young People Online </a:t>
          </a:r>
          <a:endParaRPr lang="de-DE" sz="1600" kern="1200" dirty="0"/>
        </a:p>
        <a:p>
          <a:pPr marL="171450" lvl="1" indent="-171450" algn="l" defTabSz="711200">
            <a:lnSpc>
              <a:spcPct val="90000"/>
            </a:lnSpc>
            <a:spcBef>
              <a:spcPct val="0"/>
            </a:spcBef>
            <a:spcAft>
              <a:spcPct val="15000"/>
            </a:spcAft>
            <a:buChar char="•"/>
          </a:pPr>
          <a:r>
            <a:rPr lang="en-AU" sz="1600" kern="1200" dirty="0"/>
            <a:t>2.6 Key Harms for Children and Young People Online </a:t>
          </a:r>
          <a:endParaRPr lang="de-DE" sz="1600" kern="1200" dirty="0"/>
        </a:p>
        <a:p>
          <a:pPr marL="171450" lvl="1" indent="-171450" algn="l" defTabSz="711200">
            <a:lnSpc>
              <a:spcPct val="90000"/>
            </a:lnSpc>
            <a:spcBef>
              <a:spcPct val="0"/>
            </a:spcBef>
            <a:spcAft>
              <a:spcPct val="15000"/>
            </a:spcAft>
            <a:buChar char="•"/>
          </a:pPr>
          <a:r>
            <a:rPr lang="en-AU" sz="1600" kern="1200" dirty="0"/>
            <a:t>2.7 The Special Situation of Children and Young People with disabilities </a:t>
          </a:r>
          <a:endParaRPr lang="de-DE" sz="1600" kern="1200" dirty="0"/>
        </a:p>
        <a:p>
          <a:pPr marL="171450" lvl="1" indent="-171450" algn="l" defTabSz="711200">
            <a:lnSpc>
              <a:spcPct val="90000"/>
            </a:lnSpc>
            <a:spcBef>
              <a:spcPct val="0"/>
            </a:spcBef>
            <a:spcAft>
              <a:spcPct val="15000"/>
            </a:spcAft>
            <a:buChar char="•"/>
          </a:pPr>
          <a:r>
            <a:rPr lang="en-AU" sz="1600" kern="1200" dirty="0"/>
            <a:t>2.8 Children and Young People’s perceptions of Online Risks </a:t>
          </a:r>
          <a:endParaRPr lang="de-DE" sz="1600" kern="1200" dirty="0"/>
        </a:p>
      </dsp:txBody>
      <dsp:txXfrm rot="-5400000">
        <a:off x="1372392" y="1866401"/>
        <a:ext cx="9684695" cy="201580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A2BC6B-C549-9949-9824-284EA2082EAC}">
      <dsp:nvSpPr>
        <dsp:cNvPr id="0" name=""/>
        <dsp:cNvSpPr/>
      </dsp:nvSpPr>
      <dsp:spPr>
        <a:xfrm rot="5400000">
          <a:off x="-360179" y="363292"/>
          <a:ext cx="2401195" cy="1680836"/>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endParaRPr lang="en-AU" sz="1600" b="1" kern="1200" dirty="0"/>
        </a:p>
        <a:p>
          <a:pPr marL="0" lvl="0" indent="0" algn="ctr" defTabSz="711200">
            <a:lnSpc>
              <a:spcPct val="90000"/>
            </a:lnSpc>
            <a:spcBef>
              <a:spcPct val="0"/>
            </a:spcBef>
            <a:spcAft>
              <a:spcPct val="35000"/>
            </a:spcAft>
            <a:buNone/>
          </a:pPr>
          <a:r>
            <a:rPr lang="en-AU" sz="2000" b="1" kern="1200" dirty="0"/>
            <a:t>Chapter 3 </a:t>
          </a:r>
        </a:p>
        <a:p>
          <a:pPr marL="0" lvl="0" indent="0" algn="ctr" defTabSz="711200">
            <a:lnSpc>
              <a:spcPct val="90000"/>
            </a:lnSpc>
            <a:spcBef>
              <a:spcPct val="0"/>
            </a:spcBef>
            <a:spcAft>
              <a:spcPct val="35000"/>
            </a:spcAft>
            <a:buNone/>
          </a:pPr>
          <a:r>
            <a:rPr lang="en-AU" sz="1600" b="1" kern="1200" dirty="0"/>
            <a:t>Preparing for a National Child Online Protection Strategy</a:t>
          </a:r>
          <a:endParaRPr lang="en-IN" sz="1600" kern="1200" dirty="0"/>
        </a:p>
      </dsp:txBody>
      <dsp:txXfrm rot="-5400000">
        <a:off x="1" y="843530"/>
        <a:ext cx="1680836" cy="720359"/>
      </dsp:txXfrm>
    </dsp:sp>
    <dsp:sp modelId="{9D3EBA5F-2EA8-C547-BA54-62D391EB4FAC}">
      <dsp:nvSpPr>
        <dsp:cNvPr id="0" name=""/>
        <dsp:cNvSpPr/>
      </dsp:nvSpPr>
      <dsp:spPr>
        <a:xfrm rot="5400000">
          <a:off x="5597600" y="-3913650"/>
          <a:ext cx="1561597" cy="939512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AU" sz="1700" kern="1200"/>
            <a:t>3.1 Actors and Stakeholders </a:t>
          </a:r>
          <a:endParaRPr lang="en-IN" sz="1700" kern="1200"/>
        </a:p>
        <a:p>
          <a:pPr marL="171450" lvl="1" indent="-171450" algn="l" defTabSz="755650">
            <a:lnSpc>
              <a:spcPct val="90000"/>
            </a:lnSpc>
            <a:spcBef>
              <a:spcPct val="0"/>
            </a:spcBef>
            <a:spcAft>
              <a:spcPct val="15000"/>
            </a:spcAft>
            <a:buChar char="•"/>
          </a:pPr>
          <a:r>
            <a:rPr lang="en-AU" sz="1700" kern="1200"/>
            <a:t>3.2 Existing responses for Child Online Protection  </a:t>
          </a:r>
          <a:endParaRPr lang="en-IN" sz="1700" kern="1200"/>
        </a:p>
        <a:p>
          <a:pPr marL="171450" lvl="1" indent="-171450" algn="l" defTabSz="755650">
            <a:lnSpc>
              <a:spcPct val="90000"/>
            </a:lnSpc>
            <a:spcBef>
              <a:spcPct val="0"/>
            </a:spcBef>
            <a:spcAft>
              <a:spcPct val="15000"/>
            </a:spcAft>
            <a:buChar char="•"/>
          </a:pPr>
          <a:r>
            <a:rPr lang="en-AU" sz="1700" kern="1200"/>
            <a:t>3.3 Examples of responses to online harms </a:t>
          </a:r>
          <a:endParaRPr lang="en-IN" sz="1700" kern="1200"/>
        </a:p>
        <a:p>
          <a:pPr marL="171450" lvl="1" indent="-171450" algn="l" defTabSz="755650">
            <a:lnSpc>
              <a:spcPct val="90000"/>
            </a:lnSpc>
            <a:spcBef>
              <a:spcPct val="0"/>
            </a:spcBef>
            <a:spcAft>
              <a:spcPct val="15000"/>
            </a:spcAft>
            <a:buChar char="•"/>
          </a:pPr>
          <a:r>
            <a:rPr lang="en-AU" sz="1700" kern="1200"/>
            <a:t>3.4 Benefits of a National Child Online Protection Strategy </a:t>
          </a:r>
          <a:endParaRPr lang="en-IN" sz="1700" kern="1200"/>
        </a:p>
        <a:p>
          <a:pPr marL="171450" lvl="1" indent="-171450" algn="l" defTabSz="755650">
            <a:lnSpc>
              <a:spcPct val="90000"/>
            </a:lnSpc>
            <a:spcBef>
              <a:spcPct val="0"/>
            </a:spcBef>
            <a:spcAft>
              <a:spcPct val="15000"/>
            </a:spcAft>
            <a:buChar char="•"/>
          </a:pPr>
          <a:r>
            <a:rPr lang="en-AU" sz="1700" kern="1200" dirty="0"/>
            <a:t>3.5 Developing a National Strategy </a:t>
          </a:r>
          <a:endParaRPr lang="en-IN" sz="1700" kern="1200" dirty="0"/>
        </a:p>
      </dsp:txBody>
      <dsp:txXfrm rot="-5400000">
        <a:off x="1680837" y="79344"/>
        <a:ext cx="9318894" cy="1409135"/>
      </dsp:txXfrm>
    </dsp:sp>
    <dsp:sp modelId="{F5EFA706-416B-364C-88E3-E74C1415515F}">
      <dsp:nvSpPr>
        <dsp:cNvPr id="0" name=""/>
        <dsp:cNvSpPr/>
      </dsp:nvSpPr>
      <dsp:spPr>
        <a:xfrm rot="5400000">
          <a:off x="-360179" y="2480185"/>
          <a:ext cx="2401195" cy="1680836"/>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AU" sz="2000" b="1" kern="1200" dirty="0"/>
            <a:t>Chapter 4 </a:t>
          </a:r>
        </a:p>
        <a:p>
          <a:pPr marL="0" lvl="0" indent="0" algn="ctr" defTabSz="889000">
            <a:lnSpc>
              <a:spcPct val="90000"/>
            </a:lnSpc>
            <a:spcBef>
              <a:spcPct val="0"/>
            </a:spcBef>
            <a:spcAft>
              <a:spcPct val="35000"/>
            </a:spcAft>
            <a:buNone/>
          </a:pPr>
          <a:r>
            <a:rPr lang="en-AU" sz="1600" b="1" kern="1200" dirty="0"/>
            <a:t>General Recommendations  </a:t>
          </a:r>
          <a:endParaRPr lang="de-DE" sz="1600" b="1" kern="1200" dirty="0"/>
        </a:p>
      </dsp:txBody>
      <dsp:txXfrm rot="-5400000">
        <a:off x="1" y="2960423"/>
        <a:ext cx="1680836" cy="720359"/>
      </dsp:txXfrm>
    </dsp:sp>
    <dsp:sp modelId="{FDD328A5-0622-1246-8568-60DEC7C64658}">
      <dsp:nvSpPr>
        <dsp:cNvPr id="0" name=""/>
        <dsp:cNvSpPr/>
      </dsp:nvSpPr>
      <dsp:spPr>
        <a:xfrm rot="5400000">
          <a:off x="5598010" y="-1797167"/>
          <a:ext cx="1560776" cy="939512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AU" sz="1700" kern="1200"/>
            <a:t>4.1 Legal Framework  </a:t>
          </a:r>
          <a:endParaRPr lang="de-DE" sz="1700" kern="1200" dirty="0"/>
        </a:p>
        <a:p>
          <a:pPr marL="171450" lvl="1" indent="-171450" algn="l" defTabSz="755650">
            <a:lnSpc>
              <a:spcPct val="90000"/>
            </a:lnSpc>
            <a:spcBef>
              <a:spcPct val="0"/>
            </a:spcBef>
            <a:spcAft>
              <a:spcPct val="15000"/>
            </a:spcAft>
            <a:buChar char="•"/>
          </a:pPr>
          <a:r>
            <a:rPr lang="en-AU" sz="1700" kern="1200" dirty="0"/>
            <a:t>4.2 Policy and institutional frameworks </a:t>
          </a:r>
          <a:endParaRPr lang="de-DE" sz="1700" kern="1200" dirty="0"/>
        </a:p>
        <a:p>
          <a:pPr marL="171450" lvl="1" indent="-171450" algn="l" defTabSz="755650">
            <a:lnSpc>
              <a:spcPct val="90000"/>
            </a:lnSpc>
            <a:spcBef>
              <a:spcPct val="0"/>
            </a:spcBef>
            <a:spcAft>
              <a:spcPct val="15000"/>
            </a:spcAft>
            <a:buChar char="•"/>
          </a:pPr>
          <a:r>
            <a:rPr lang="en-AU" sz="1700" kern="1200"/>
            <a:t>4.3 Regulatory framework </a:t>
          </a:r>
          <a:endParaRPr lang="de-DE" sz="1700" kern="1200" dirty="0"/>
        </a:p>
        <a:p>
          <a:pPr marL="171450" lvl="1" indent="-171450" algn="l" defTabSz="755650">
            <a:lnSpc>
              <a:spcPct val="90000"/>
            </a:lnSpc>
            <a:spcBef>
              <a:spcPct val="0"/>
            </a:spcBef>
            <a:spcAft>
              <a:spcPct val="15000"/>
            </a:spcAft>
            <a:buChar char="•"/>
          </a:pPr>
          <a:r>
            <a:rPr lang="en-AU" sz="1700" kern="1200"/>
            <a:t>4.4 Considerations and Effective implementation </a:t>
          </a:r>
          <a:endParaRPr lang="de-DE" sz="1700" kern="1200" dirty="0"/>
        </a:p>
      </dsp:txBody>
      <dsp:txXfrm rot="-5400000">
        <a:off x="1680836" y="2196198"/>
        <a:ext cx="9318934" cy="140839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AD2FE5-38AF-1B4F-AE61-9242F3D02894}">
      <dsp:nvSpPr>
        <dsp:cNvPr id="0" name=""/>
        <dsp:cNvSpPr/>
      </dsp:nvSpPr>
      <dsp:spPr>
        <a:xfrm>
          <a:off x="93594" y="0"/>
          <a:ext cx="4637145" cy="2644351"/>
        </a:xfrm>
        <a:prstGeom prst="homePlate">
          <a:avLst>
            <a:gd name="adj" fmla="val 2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4605" tIns="38100" rIns="1178420" bIns="38100" numCol="1" spcCol="1270" anchor="t" anchorCtr="0">
          <a:noAutofit/>
        </a:bodyPr>
        <a:lstStyle/>
        <a:p>
          <a:pPr marL="0" lvl="0" indent="0" algn="l" defTabSz="666750">
            <a:lnSpc>
              <a:spcPct val="90000"/>
            </a:lnSpc>
            <a:spcBef>
              <a:spcPct val="0"/>
            </a:spcBef>
            <a:spcAft>
              <a:spcPct val="35000"/>
            </a:spcAft>
            <a:buNone/>
          </a:pPr>
          <a:endParaRPr lang="en-AU" sz="1500" b="1" kern="1200" dirty="0"/>
        </a:p>
        <a:p>
          <a:pPr marL="0" lvl="0" indent="0" algn="l" defTabSz="666750">
            <a:lnSpc>
              <a:spcPct val="90000"/>
            </a:lnSpc>
            <a:spcBef>
              <a:spcPct val="0"/>
            </a:spcBef>
            <a:spcAft>
              <a:spcPct val="35000"/>
            </a:spcAft>
            <a:buNone/>
          </a:pPr>
          <a:endParaRPr lang="en-AU" sz="1500" b="1" kern="1200" dirty="0"/>
        </a:p>
        <a:p>
          <a:pPr marL="0" lvl="0" indent="0" algn="l" defTabSz="666750">
            <a:lnSpc>
              <a:spcPct val="90000"/>
            </a:lnSpc>
            <a:spcBef>
              <a:spcPct val="0"/>
            </a:spcBef>
            <a:spcAft>
              <a:spcPct val="35000"/>
            </a:spcAft>
            <a:buNone/>
          </a:pPr>
          <a:endParaRPr lang="en-AU" sz="1500" b="1" kern="1200" dirty="0"/>
        </a:p>
        <a:p>
          <a:pPr marL="0" lvl="0" indent="0" algn="l" defTabSz="666750">
            <a:lnSpc>
              <a:spcPct val="90000"/>
            </a:lnSpc>
            <a:spcBef>
              <a:spcPct val="0"/>
            </a:spcBef>
            <a:spcAft>
              <a:spcPct val="35000"/>
            </a:spcAft>
            <a:buNone/>
          </a:pPr>
          <a:r>
            <a:rPr lang="en-AU" sz="2000" b="1" kern="1200" dirty="0"/>
            <a:t>Chapter 5 </a:t>
          </a:r>
        </a:p>
        <a:p>
          <a:pPr marL="0" lvl="0" indent="0" algn="l" defTabSz="666750">
            <a:lnSpc>
              <a:spcPct val="90000"/>
            </a:lnSpc>
            <a:spcBef>
              <a:spcPct val="0"/>
            </a:spcBef>
            <a:spcAft>
              <a:spcPct val="35000"/>
            </a:spcAft>
            <a:buNone/>
          </a:pPr>
          <a:r>
            <a:rPr lang="en-AU" sz="1600" b="1" kern="1200" dirty="0"/>
            <a:t>Addressing the Risks</a:t>
          </a:r>
          <a:endParaRPr lang="en-IN" sz="1600" kern="1200" dirty="0"/>
        </a:p>
        <a:p>
          <a:pPr marL="171450" lvl="1" indent="-171450" algn="l" defTabSz="711200">
            <a:lnSpc>
              <a:spcPct val="90000"/>
            </a:lnSpc>
            <a:spcBef>
              <a:spcPct val="0"/>
            </a:spcBef>
            <a:spcAft>
              <a:spcPct val="15000"/>
            </a:spcAft>
            <a:buChar char="•"/>
          </a:pPr>
          <a:r>
            <a:rPr lang="en-AU" sz="1600" kern="1200" dirty="0"/>
            <a:t>5.1 A National Checklist </a:t>
          </a:r>
          <a:endParaRPr lang="en-IN" sz="1600" kern="1200" dirty="0"/>
        </a:p>
        <a:p>
          <a:pPr marL="171450" lvl="1" indent="-171450" algn="l" defTabSz="711200">
            <a:lnSpc>
              <a:spcPct val="90000"/>
            </a:lnSpc>
            <a:spcBef>
              <a:spcPct val="0"/>
            </a:spcBef>
            <a:spcAft>
              <a:spcPct val="15000"/>
            </a:spcAft>
            <a:buChar char="•"/>
          </a:pPr>
          <a:r>
            <a:rPr lang="en-AU" sz="1600" kern="1200" dirty="0"/>
            <a:t>5.2 Overarching principles  </a:t>
          </a:r>
          <a:endParaRPr lang="en-IN" sz="1600" kern="1200" dirty="0"/>
        </a:p>
      </dsp:txBody>
      <dsp:txXfrm>
        <a:off x="93594" y="0"/>
        <a:ext cx="4306601" cy="2644351"/>
      </dsp:txXfrm>
    </dsp:sp>
    <dsp:sp modelId="{FA035EFA-8323-8243-8D5A-406AF0D42B47}">
      <dsp:nvSpPr>
        <dsp:cNvPr id="0" name=""/>
        <dsp:cNvSpPr/>
      </dsp:nvSpPr>
      <dsp:spPr>
        <a:xfrm>
          <a:off x="2968177" y="0"/>
          <a:ext cx="3914867" cy="2644351"/>
        </a:xfrm>
        <a:prstGeom prst="chevron">
          <a:avLst>
            <a:gd name="adj" fmla="val 2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4605" tIns="50800" rIns="294605" bIns="50800" numCol="1" spcCol="1270" anchor="ctr" anchorCtr="0">
          <a:noAutofit/>
        </a:bodyPr>
        <a:lstStyle/>
        <a:p>
          <a:pPr marL="0" lvl="0" indent="0" algn="l" defTabSz="889000">
            <a:lnSpc>
              <a:spcPct val="90000"/>
            </a:lnSpc>
            <a:spcBef>
              <a:spcPct val="0"/>
            </a:spcBef>
            <a:spcAft>
              <a:spcPct val="35000"/>
            </a:spcAft>
            <a:buNone/>
          </a:pPr>
          <a:r>
            <a:rPr lang="en-AU" sz="2000" b="1" kern="1200" dirty="0"/>
            <a:t>Chapter 6</a:t>
          </a:r>
          <a:r>
            <a:rPr lang="en-AU" sz="2800" b="1" kern="1200" dirty="0"/>
            <a:t>  </a:t>
          </a:r>
          <a:r>
            <a:rPr lang="en-AU" sz="1600" b="1" kern="1200" dirty="0"/>
            <a:t>Reference Material</a:t>
          </a:r>
          <a:endParaRPr lang="en-IN" sz="1600" kern="1200" dirty="0"/>
        </a:p>
      </dsp:txBody>
      <dsp:txXfrm>
        <a:off x="3629265" y="0"/>
        <a:ext cx="2592691" cy="2644351"/>
      </dsp:txXfrm>
    </dsp:sp>
    <dsp:sp modelId="{93B2E05C-61C4-5447-8523-6CB3A0A2D772}">
      <dsp:nvSpPr>
        <dsp:cNvPr id="0" name=""/>
        <dsp:cNvSpPr/>
      </dsp:nvSpPr>
      <dsp:spPr>
        <a:xfrm>
          <a:off x="5212844" y="0"/>
          <a:ext cx="3541494" cy="2644351"/>
        </a:xfrm>
        <a:prstGeom prst="chevron">
          <a:avLst>
            <a:gd name="adj" fmla="val 2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4605" tIns="50800" rIns="294605" bIns="50800" numCol="1" spcCol="1270" anchor="ctr" anchorCtr="0">
          <a:noAutofit/>
        </a:bodyPr>
        <a:lstStyle/>
        <a:p>
          <a:pPr marL="0" lvl="0" indent="0" algn="l" defTabSz="889000">
            <a:lnSpc>
              <a:spcPct val="90000"/>
            </a:lnSpc>
            <a:spcBef>
              <a:spcPct val="0"/>
            </a:spcBef>
            <a:spcAft>
              <a:spcPct val="35000"/>
            </a:spcAft>
            <a:buNone/>
          </a:pPr>
          <a:r>
            <a:rPr lang="en-AU" sz="2000" b="1" kern="1200" dirty="0"/>
            <a:t>Chapter 7  </a:t>
          </a:r>
          <a:r>
            <a:rPr lang="en-AU" sz="1600" b="1" kern="1200" dirty="0"/>
            <a:t>Acronyms </a:t>
          </a:r>
          <a:r>
            <a:rPr lang="en-AU" sz="2000" b="1" kern="1200" dirty="0"/>
            <a:t> </a:t>
          </a:r>
          <a:endParaRPr lang="en-IN" sz="2000" kern="1200" dirty="0"/>
        </a:p>
      </dsp:txBody>
      <dsp:txXfrm>
        <a:off x="5873932" y="0"/>
        <a:ext cx="2219318" cy="2644351"/>
      </dsp:txXfrm>
    </dsp:sp>
    <dsp:sp modelId="{DC744B4C-33C3-5B4D-B503-E775B67C0035}">
      <dsp:nvSpPr>
        <dsp:cNvPr id="0" name=""/>
        <dsp:cNvSpPr/>
      </dsp:nvSpPr>
      <dsp:spPr>
        <a:xfrm>
          <a:off x="7085370" y="0"/>
          <a:ext cx="3420070" cy="2644351"/>
        </a:xfrm>
        <a:prstGeom prst="chevron">
          <a:avLst>
            <a:gd name="adj" fmla="val 2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4605" tIns="50800" rIns="294605" bIns="50800" numCol="1" spcCol="1270" anchor="ctr" anchorCtr="0">
          <a:noAutofit/>
        </a:bodyPr>
        <a:lstStyle/>
        <a:p>
          <a:pPr marL="0" lvl="0" indent="0" algn="ctr" defTabSz="889000">
            <a:lnSpc>
              <a:spcPct val="90000"/>
            </a:lnSpc>
            <a:spcBef>
              <a:spcPct val="0"/>
            </a:spcBef>
            <a:spcAft>
              <a:spcPct val="35000"/>
            </a:spcAft>
            <a:buNone/>
          </a:pPr>
          <a:r>
            <a:rPr lang="en-AU" sz="2000" b="1" kern="1200" dirty="0"/>
            <a:t>Appendix</a:t>
          </a:r>
          <a:r>
            <a:rPr lang="en-AU" sz="2800" b="1" kern="1200" dirty="0"/>
            <a:t> </a:t>
          </a:r>
          <a:endParaRPr lang="en-IN" sz="2800" kern="1200" dirty="0"/>
        </a:p>
      </dsp:txBody>
      <dsp:txXfrm>
        <a:off x="7746458" y="0"/>
        <a:ext cx="2097894" cy="264435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F4D5F6-B0B7-FB44-B48B-C27F4F1D0BAF}">
      <dsp:nvSpPr>
        <dsp:cNvPr id="0" name=""/>
        <dsp:cNvSpPr/>
      </dsp:nvSpPr>
      <dsp:spPr>
        <a:xfrm rot="5400000">
          <a:off x="-343326" y="349250"/>
          <a:ext cx="2288842" cy="160218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AU" sz="2000" b="1" kern="1200" dirty="0"/>
            <a:t>Chapter 1  </a:t>
          </a:r>
          <a:r>
            <a:rPr lang="en-AU" sz="1600" b="1" kern="1200" dirty="0"/>
            <a:t>Document Overview </a:t>
          </a:r>
          <a:endParaRPr lang="en-IN" sz="1600" kern="1200" dirty="0"/>
        </a:p>
      </dsp:txBody>
      <dsp:txXfrm rot="-5400000">
        <a:off x="1" y="807019"/>
        <a:ext cx="1602189" cy="686653"/>
      </dsp:txXfrm>
    </dsp:sp>
    <dsp:sp modelId="{85113F21-0495-AA4A-9906-C0B26E42AE8A}">
      <dsp:nvSpPr>
        <dsp:cNvPr id="0" name=""/>
        <dsp:cNvSpPr/>
      </dsp:nvSpPr>
      <dsp:spPr>
        <a:xfrm rot="5400000">
          <a:off x="5634151" y="-4026037"/>
          <a:ext cx="1488529" cy="9552453"/>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AU" sz="1600" kern="1200" dirty="0"/>
            <a:t>1.1 Purpose</a:t>
          </a:r>
          <a:endParaRPr lang="en-IN" sz="1600" kern="1200" dirty="0"/>
        </a:p>
        <a:p>
          <a:pPr marL="171450" lvl="1" indent="-171450" algn="l" defTabSz="711200">
            <a:lnSpc>
              <a:spcPct val="90000"/>
            </a:lnSpc>
            <a:spcBef>
              <a:spcPct val="0"/>
            </a:spcBef>
            <a:spcAft>
              <a:spcPct val="15000"/>
            </a:spcAft>
            <a:buChar char="•"/>
          </a:pPr>
          <a:r>
            <a:rPr lang="en-AU" sz="1600" kern="1200" dirty="0"/>
            <a:t>1.2 Scope</a:t>
          </a:r>
          <a:endParaRPr lang="en-IN" sz="1600" kern="1200" dirty="0"/>
        </a:p>
        <a:p>
          <a:pPr marL="171450" lvl="1" indent="-171450" algn="l" defTabSz="711200">
            <a:lnSpc>
              <a:spcPct val="90000"/>
            </a:lnSpc>
            <a:spcBef>
              <a:spcPct val="0"/>
            </a:spcBef>
            <a:spcAft>
              <a:spcPct val="15000"/>
            </a:spcAft>
            <a:buChar char="•"/>
          </a:pPr>
          <a:r>
            <a:rPr lang="en-AU" sz="1600" kern="1200" dirty="0"/>
            <a:t>1.3 Overall structure</a:t>
          </a:r>
          <a:endParaRPr lang="en-IN" sz="1600" kern="1200" dirty="0"/>
        </a:p>
        <a:p>
          <a:pPr marL="171450" lvl="1" indent="-171450" algn="l" defTabSz="711200">
            <a:lnSpc>
              <a:spcPct val="90000"/>
            </a:lnSpc>
            <a:spcBef>
              <a:spcPct val="0"/>
            </a:spcBef>
            <a:spcAft>
              <a:spcPct val="15000"/>
            </a:spcAft>
            <a:buChar char="•"/>
          </a:pPr>
          <a:r>
            <a:rPr lang="en-AU" sz="1600" kern="1200" dirty="0"/>
            <a:t>1.4 Target audience </a:t>
          </a:r>
          <a:endParaRPr lang="en-IN" sz="1600" kern="1200" dirty="0"/>
        </a:p>
      </dsp:txBody>
      <dsp:txXfrm rot="-5400000">
        <a:off x="1602189" y="78589"/>
        <a:ext cx="9479789" cy="1343201"/>
      </dsp:txXfrm>
    </dsp:sp>
    <dsp:sp modelId="{BAFA86C1-975F-D142-BD64-7259720CEDAF}">
      <dsp:nvSpPr>
        <dsp:cNvPr id="0" name=""/>
        <dsp:cNvSpPr/>
      </dsp:nvSpPr>
      <dsp:spPr>
        <a:xfrm rot="5400000">
          <a:off x="-343326" y="2353268"/>
          <a:ext cx="2288842" cy="160218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AU" sz="2000" b="1" kern="1200" dirty="0"/>
            <a:t>Chapter 2 </a:t>
          </a:r>
          <a:r>
            <a:rPr lang="en-AU" sz="1600" b="1" kern="1200" dirty="0"/>
            <a:t>Introduction</a:t>
          </a:r>
          <a:endParaRPr lang="de-DE" sz="1600" b="1" kern="1200" dirty="0"/>
        </a:p>
      </dsp:txBody>
      <dsp:txXfrm rot="-5400000">
        <a:off x="1" y="2811037"/>
        <a:ext cx="1602189" cy="686653"/>
      </dsp:txXfrm>
    </dsp:sp>
    <dsp:sp modelId="{C147E063-79A6-5549-A195-282C662DA227}">
      <dsp:nvSpPr>
        <dsp:cNvPr id="0" name=""/>
        <dsp:cNvSpPr/>
      </dsp:nvSpPr>
      <dsp:spPr>
        <a:xfrm rot="5400000">
          <a:off x="5634542" y="-2022411"/>
          <a:ext cx="1487747" cy="9552453"/>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14300" lvl="1" indent="0" algn="l" defTabSz="622300">
            <a:lnSpc>
              <a:spcPct val="90000"/>
            </a:lnSpc>
            <a:spcBef>
              <a:spcPct val="0"/>
            </a:spcBef>
            <a:spcAft>
              <a:spcPct val="15000"/>
            </a:spcAft>
            <a:buNone/>
          </a:pPr>
          <a:r>
            <a:rPr lang="en-AU" sz="1600" kern="1200" dirty="0"/>
            <a:t>2.1 What is Child Online Protection?</a:t>
          </a:r>
          <a:endParaRPr lang="de-DE" sz="1600" kern="1200" dirty="0"/>
        </a:p>
        <a:p>
          <a:pPr marL="114300" lvl="1" indent="0" algn="l" defTabSz="622300">
            <a:lnSpc>
              <a:spcPct val="90000"/>
            </a:lnSpc>
            <a:spcBef>
              <a:spcPct val="0"/>
            </a:spcBef>
            <a:spcAft>
              <a:spcPct val="15000"/>
            </a:spcAft>
            <a:buNone/>
          </a:pPr>
          <a:r>
            <a:rPr lang="en-AU" sz="1600" kern="1200" dirty="0"/>
            <a:t>2.2 Background Information</a:t>
          </a:r>
          <a:endParaRPr lang="de-DE" sz="1600" kern="1200" dirty="0"/>
        </a:p>
        <a:p>
          <a:pPr marL="114300" marR="0" lvl="1" indent="0" algn="l" defTabSz="622300" eaLnBrk="1" fontAlgn="auto" latinLnBrk="0" hangingPunct="1">
            <a:lnSpc>
              <a:spcPct val="90000"/>
            </a:lnSpc>
            <a:spcBef>
              <a:spcPct val="0"/>
            </a:spcBef>
            <a:spcAft>
              <a:spcPct val="15000"/>
            </a:spcAft>
            <a:buClrTx/>
            <a:buSzTx/>
            <a:buFontTx/>
            <a:buNone/>
            <a:tabLst/>
            <a:defRPr/>
          </a:pPr>
          <a:r>
            <a:rPr lang="en-AU" sz="1600" kern="1200" dirty="0"/>
            <a:t>2.3 </a:t>
          </a:r>
          <a:r>
            <a:rPr lang="en-AU" sz="1600" kern="1200" dirty="0">
              <a:solidFill>
                <a:prstClr val="black">
                  <a:hueOff val="0"/>
                  <a:satOff val="0"/>
                  <a:lumOff val="0"/>
                  <a:alphaOff val="0"/>
                </a:prstClr>
              </a:solidFill>
              <a:latin typeface="+mn-lt"/>
              <a:ea typeface="+mn-ea"/>
              <a:cs typeface="+mn-cs"/>
            </a:rPr>
            <a:t>Existing national and transnational models to keep children and young people safe</a:t>
          </a:r>
          <a:endParaRPr lang="de-DE" sz="1600" kern="1200" dirty="0"/>
        </a:p>
        <a:p>
          <a:pPr marL="114300" marR="0" lvl="1" indent="0" algn="l" defTabSz="622300" eaLnBrk="1" fontAlgn="auto" latinLnBrk="0" hangingPunct="1">
            <a:lnSpc>
              <a:spcPct val="90000"/>
            </a:lnSpc>
            <a:spcBef>
              <a:spcPct val="0"/>
            </a:spcBef>
            <a:spcAft>
              <a:spcPct val="15000"/>
            </a:spcAft>
            <a:buClrTx/>
            <a:buSzTx/>
            <a:buFontTx/>
            <a:buNone/>
            <a:tabLst/>
            <a:defRPr/>
          </a:pPr>
          <a:r>
            <a:rPr lang="en-AU" sz="1600" kern="1200" dirty="0">
              <a:solidFill>
                <a:prstClr val="black">
                  <a:hueOff val="0"/>
                  <a:satOff val="0"/>
                  <a:lumOff val="0"/>
                  <a:alphaOff val="0"/>
                </a:prstClr>
              </a:solidFill>
              <a:latin typeface="+mn-lt"/>
              <a:ea typeface="+mn-ea"/>
              <a:cs typeface="+mn-cs"/>
            </a:rPr>
            <a:t>2.4 Good Practice</a:t>
          </a:r>
          <a:endParaRPr lang="de-DE" sz="1600" kern="1200" dirty="0"/>
        </a:p>
      </dsp:txBody>
      <dsp:txXfrm rot="-5400000">
        <a:off x="1602189" y="2082568"/>
        <a:ext cx="9479827" cy="134249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A47DA5-EC17-BF4B-968C-27A1B992B457}">
      <dsp:nvSpPr>
        <dsp:cNvPr id="0" name=""/>
        <dsp:cNvSpPr/>
      </dsp:nvSpPr>
      <dsp:spPr>
        <a:xfrm>
          <a:off x="95" y="939161"/>
          <a:ext cx="2343649" cy="2114896"/>
        </a:xfrm>
        <a:prstGeom prst="homePlate">
          <a:avLst>
            <a:gd name="adj" fmla="val 2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61" tIns="50800" rIns="373044" bIns="50800" numCol="1" spcCol="1270" anchor="ctr" anchorCtr="0">
          <a:noAutofit/>
        </a:bodyPr>
        <a:lstStyle/>
        <a:p>
          <a:pPr marL="0" lvl="0" indent="0" algn="ctr" defTabSz="889000">
            <a:lnSpc>
              <a:spcPct val="90000"/>
            </a:lnSpc>
            <a:spcBef>
              <a:spcPct val="0"/>
            </a:spcBef>
            <a:spcAft>
              <a:spcPct val="35000"/>
            </a:spcAft>
            <a:buNone/>
          </a:pPr>
          <a:r>
            <a:rPr lang="en-AU" sz="2000" b="1" kern="1200" dirty="0"/>
            <a:t>Chapter 3</a:t>
          </a:r>
          <a:r>
            <a:rPr lang="en-AU" sz="1600" b="1" kern="1200" dirty="0"/>
            <a:t> </a:t>
          </a:r>
        </a:p>
        <a:p>
          <a:pPr marL="0" lvl="0" indent="0" algn="l" defTabSz="889000">
            <a:lnSpc>
              <a:spcPct val="90000"/>
            </a:lnSpc>
            <a:spcBef>
              <a:spcPct val="0"/>
            </a:spcBef>
            <a:spcAft>
              <a:spcPct val="35000"/>
            </a:spcAft>
            <a:buNone/>
          </a:pPr>
          <a:r>
            <a:rPr lang="en-AU" sz="1600" b="1" kern="1200" dirty="0"/>
            <a:t>Key areas or protecting and promoting children and  young people’s rights</a:t>
          </a:r>
          <a:endParaRPr lang="en-IN" sz="1600" kern="1200" dirty="0"/>
        </a:p>
      </dsp:txBody>
      <dsp:txXfrm>
        <a:off x="95" y="939161"/>
        <a:ext cx="2079287" cy="2114896"/>
      </dsp:txXfrm>
    </dsp:sp>
    <dsp:sp modelId="{6A9E7A87-62AA-054F-9889-56C1554D3B88}">
      <dsp:nvSpPr>
        <dsp:cNvPr id="0" name=""/>
        <dsp:cNvSpPr/>
      </dsp:nvSpPr>
      <dsp:spPr>
        <a:xfrm>
          <a:off x="1815020" y="939161"/>
          <a:ext cx="2458567" cy="2114896"/>
        </a:xfrm>
        <a:prstGeom prst="chevron">
          <a:avLst>
            <a:gd name="adj" fmla="val 2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61" tIns="50800" rIns="93261" bIns="50800" numCol="1" spcCol="1270" anchor="ctr" anchorCtr="0">
          <a:noAutofit/>
        </a:bodyPr>
        <a:lstStyle/>
        <a:p>
          <a:pPr marL="0" lvl="0" indent="0" algn="ctr" defTabSz="889000">
            <a:lnSpc>
              <a:spcPct val="90000"/>
            </a:lnSpc>
            <a:spcBef>
              <a:spcPct val="0"/>
            </a:spcBef>
            <a:spcAft>
              <a:spcPct val="35000"/>
            </a:spcAft>
            <a:buNone/>
          </a:pPr>
          <a:r>
            <a:rPr lang="en-AU" sz="2000" b="1" kern="1200" dirty="0"/>
            <a:t>Chapter 4  </a:t>
          </a:r>
        </a:p>
        <a:p>
          <a:pPr marL="0" lvl="0" indent="0" algn="l" defTabSz="889000">
            <a:lnSpc>
              <a:spcPct val="90000"/>
            </a:lnSpc>
            <a:spcBef>
              <a:spcPct val="0"/>
            </a:spcBef>
            <a:spcAft>
              <a:spcPct val="35000"/>
            </a:spcAft>
            <a:buNone/>
          </a:pPr>
          <a:r>
            <a:rPr lang="en-AU" sz="1600" b="1" kern="1200" dirty="0"/>
            <a:t>General guidelines for all related industry</a:t>
          </a:r>
          <a:endParaRPr lang="en-IN" sz="1600" kern="1200" dirty="0"/>
        </a:p>
      </dsp:txBody>
      <dsp:txXfrm>
        <a:off x="2343744" y="939161"/>
        <a:ext cx="1401119" cy="2114896"/>
      </dsp:txXfrm>
    </dsp:sp>
    <dsp:sp modelId="{5ECD6659-EF92-1442-BD18-18B85DDAAC14}">
      <dsp:nvSpPr>
        <dsp:cNvPr id="0" name=""/>
        <dsp:cNvSpPr/>
      </dsp:nvSpPr>
      <dsp:spPr>
        <a:xfrm>
          <a:off x="3744863" y="939161"/>
          <a:ext cx="3163303" cy="2114896"/>
        </a:xfrm>
        <a:prstGeom prst="chevron">
          <a:avLst>
            <a:gd name="adj" fmla="val 2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61" tIns="35560" rIns="93261" bIns="35560" numCol="1" spcCol="1270" anchor="t" anchorCtr="0">
          <a:noAutofit/>
        </a:bodyPr>
        <a:lstStyle/>
        <a:p>
          <a:pPr marL="0" lvl="0" indent="0" algn="l" defTabSz="622300">
            <a:lnSpc>
              <a:spcPct val="90000"/>
            </a:lnSpc>
            <a:spcBef>
              <a:spcPct val="0"/>
            </a:spcBef>
            <a:spcAft>
              <a:spcPct val="35000"/>
            </a:spcAft>
            <a:buNone/>
          </a:pPr>
          <a:endParaRPr lang="en-AU" sz="1400" b="1" kern="1200" dirty="0"/>
        </a:p>
        <a:p>
          <a:pPr marL="0" lvl="0" indent="0" algn="l" defTabSz="622300">
            <a:lnSpc>
              <a:spcPct val="90000"/>
            </a:lnSpc>
            <a:spcBef>
              <a:spcPct val="0"/>
            </a:spcBef>
            <a:spcAft>
              <a:spcPct val="35000"/>
            </a:spcAft>
            <a:buNone/>
          </a:pPr>
          <a:r>
            <a:rPr lang="en-AU" sz="2000" b="1" kern="1200" dirty="0"/>
            <a:t>Chapter 5 </a:t>
          </a:r>
        </a:p>
        <a:p>
          <a:pPr marL="0" lvl="0" indent="0" algn="l" defTabSz="622300">
            <a:lnSpc>
              <a:spcPct val="90000"/>
            </a:lnSpc>
            <a:spcBef>
              <a:spcPct val="0"/>
            </a:spcBef>
            <a:spcAft>
              <a:spcPct val="35000"/>
            </a:spcAft>
            <a:buNone/>
          </a:pPr>
          <a:r>
            <a:rPr lang="en-AU" sz="1600" b="1" kern="1200" dirty="0"/>
            <a:t>Feature-Specific Checklists</a:t>
          </a:r>
          <a:endParaRPr lang="en-IN" sz="1600" kern="1200" dirty="0"/>
        </a:p>
        <a:p>
          <a:pPr marL="57150" lvl="1" indent="-57150" algn="l" defTabSz="488950">
            <a:lnSpc>
              <a:spcPct val="90000"/>
            </a:lnSpc>
            <a:spcBef>
              <a:spcPct val="0"/>
            </a:spcBef>
            <a:spcAft>
              <a:spcPct val="15000"/>
            </a:spcAft>
            <a:buChar char="•"/>
          </a:pPr>
          <a:r>
            <a:rPr lang="en-AU" sz="1100" kern="1200" dirty="0"/>
            <a:t>5.1 Offer editorially curated content</a:t>
          </a:r>
          <a:endParaRPr lang="en-IN" sz="1100" kern="1200" dirty="0"/>
        </a:p>
        <a:p>
          <a:pPr marL="57150" lvl="1" indent="-57150" algn="l" defTabSz="488950">
            <a:lnSpc>
              <a:spcPct val="90000"/>
            </a:lnSpc>
            <a:spcBef>
              <a:spcPct val="0"/>
            </a:spcBef>
            <a:spcAft>
              <a:spcPct val="15000"/>
            </a:spcAft>
            <a:buChar char="•"/>
          </a:pPr>
          <a:r>
            <a:rPr lang="en-AU" sz="1100" kern="1200" dirty="0"/>
            <a:t>5.2 Host user-generated content</a:t>
          </a:r>
          <a:endParaRPr lang="en-IN" sz="1100" kern="1200" dirty="0"/>
        </a:p>
        <a:p>
          <a:pPr marL="57150" lvl="1" indent="-57150" algn="l" defTabSz="488950">
            <a:lnSpc>
              <a:spcPct val="90000"/>
            </a:lnSpc>
            <a:spcBef>
              <a:spcPct val="0"/>
            </a:spcBef>
            <a:spcAft>
              <a:spcPct val="15000"/>
            </a:spcAft>
            <a:buChar char="•"/>
          </a:pPr>
          <a:r>
            <a:rPr lang="en-AU" sz="1100" kern="1200" dirty="0"/>
            <a:t>5.3 Connect new users with each other</a:t>
          </a:r>
          <a:endParaRPr lang="en-IN" sz="1100" kern="1200" dirty="0"/>
        </a:p>
      </dsp:txBody>
      <dsp:txXfrm>
        <a:off x="4273587" y="939161"/>
        <a:ext cx="2105855" cy="2114896"/>
      </dsp:txXfrm>
    </dsp:sp>
    <dsp:sp modelId="{CE0159B6-49A8-5D4C-A745-CF5247EDC717}">
      <dsp:nvSpPr>
        <dsp:cNvPr id="0" name=""/>
        <dsp:cNvSpPr/>
      </dsp:nvSpPr>
      <dsp:spPr>
        <a:xfrm>
          <a:off x="6379442" y="939161"/>
          <a:ext cx="2267539" cy="2114896"/>
        </a:xfrm>
        <a:prstGeom prst="chevron">
          <a:avLst>
            <a:gd name="adj" fmla="val 2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61" tIns="50800" rIns="93261" bIns="50800" numCol="1" spcCol="1270" anchor="ctr" anchorCtr="0">
          <a:noAutofit/>
        </a:bodyPr>
        <a:lstStyle/>
        <a:p>
          <a:pPr marL="0" lvl="0" indent="0" algn="ctr" defTabSz="889000">
            <a:lnSpc>
              <a:spcPct val="100000"/>
            </a:lnSpc>
            <a:spcBef>
              <a:spcPct val="0"/>
            </a:spcBef>
            <a:spcAft>
              <a:spcPct val="35000"/>
            </a:spcAft>
            <a:buNone/>
          </a:pPr>
          <a:r>
            <a:rPr lang="en-AU" sz="2000" b="1" kern="1200" dirty="0"/>
            <a:t>Chapter 6 </a:t>
          </a:r>
        </a:p>
        <a:p>
          <a:pPr marL="0" lvl="0" indent="0" algn="l" defTabSz="889000">
            <a:lnSpc>
              <a:spcPct val="90000"/>
            </a:lnSpc>
            <a:spcBef>
              <a:spcPct val="0"/>
            </a:spcBef>
            <a:spcAft>
              <a:spcPct val="35000"/>
            </a:spcAft>
            <a:buNone/>
          </a:pPr>
          <a:r>
            <a:rPr lang="en-AU" sz="1600" b="1" kern="1200" dirty="0"/>
            <a:t> References</a:t>
          </a:r>
          <a:endParaRPr lang="en-IN" sz="1600" kern="1200" dirty="0"/>
        </a:p>
      </dsp:txBody>
      <dsp:txXfrm>
        <a:off x="6908166" y="939161"/>
        <a:ext cx="1210091" cy="2114896"/>
      </dsp:txXfrm>
    </dsp:sp>
    <dsp:sp modelId="{A5E6BEDE-95F5-BC44-A612-95FB89267B56}">
      <dsp:nvSpPr>
        <dsp:cNvPr id="0" name=""/>
        <dsp:cNvSpPr/>
      </dsp:nvSpPr>
      <dsp:spPr>
        <a:xfrm>
          <a:off x="8118257" y="939161"/>
          <a:ext cx="2528914" cy="2114896"/>
        </a:xfrm>
        <a:prstGeom prst="chevron">
          <a:avLst>
            <a:gd name="adj" fmla="val 2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61" tIns="50800" rIns="93261" bIns="50800" numCol="1" spcCol="1270" anchor="ctr" anchorCtr="0">
          <a:noAutofit/>
        </a:bodyPr>
        <a:lstStyle/>
        <a:p>
          <a:pPr marL="0" lvl="0" indent="0" algn="ctr" defTabSz="889000">
            <a:lnSpc>
              <a:spcPct val="100000"/>
            </a:lnSpc>
            <a:spcBef>
              <a:spcPct val="0"/>
            </a:spcBef>
            <a:spcAft>
              <a:spcPct val="35000"/>
            </a:spcAft>
            <a:buNone/>
          </a:pPr>
          <a:r>
            <a:rPr lang="en-AU" sz="2000" b="1" kern="1200" dirty="0"/>
            <a:t>Chapter 7</a:t>
          </a:r>
        </a:p>
        <a:p>
          <a:pPr marL="0" lvl="0" indent="0" algn="ctr" defTabSz="889000">
            <a:lnSpc>
              <a:spcPct val="100000"/>
            </a:lnSpc>
            <a:spcBef>
              <a:spcPct val="0"/>
            </a:spcBef>
            <a:spcAft>
              <a:spcPct val="35000"/>
            </a:spcAft>
            <a:buNone/>
          </a:pPr>
          <a:r>
            <a:rPr lang="en-AU" sz="2000" b="1" kern="1200" dirty="0"/>
            <a:t> </a:t>
          </a:r>
          <a:r>
            <a:rPr lang="en-AU" sz="1600" b="1" kern="1200" dirty="0"/>
            <a:t>Terminology</a:t>
          </a:r>
          <a:endParaRPr lang="en-IN" sz="1600" kern="1200" dirty="0"/>
        </a:p>
      </dsp:txBody>
      <dsp:txXfrm>
        <a:off x="8646981" y="939161"/>
        <a:ext cx="1471466" cy="211489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25279A-DC5B-FC43-A492-173F30D0CA06}">
      <dsp:nvSpPr>
        <dsp:cNvPr id="0" name=""/>
        <dsp:cNvSpPr/>
      </dsp:nvSpPr>
      <dsp:spPr>
        <a:xfrm>
          <a:off x="0" y="0"/>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941BC39-7A3E-1A4F-B5A2-A1107EC2DDCB}">
      <dsp:nvSpPr>
        <dsp:cNvPr id="0" name=""/>
        <dsp:cNvSpPr/>
      </dsp:nvSpPr>
      <dsp:spPr>
        <a:xfrm>
          <a:off x="0" y="0"/>
          <a:ext cx="10972800" cy="282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AU" sz="1600" kern="1200" dirty="0"/>
            <a:t>1. Executive Summary</a:t>
          </a:r>
          <a:endParaRPr lang="en-IN" sz="1600" kern="1200" dirty="0"/>
        </a:p>
      </dsp:txBody>
      <dsp:txXfrm>
        <a:off x="0" y="0"/>
        <a:ext cx="10972800" cy="282872"/>
      </dsp:txXfrm>
    </dsp:sp>
    <dsp:sp modelId="{854EF64F-ADC5-894B-BC3F-F7D56704C6D3}">
      <dsp:nvSpPr>
        <dsp:cNvPr id="0" name=""/>
        <dsp:cNvSpPr/>
      </dsp:nvSpPr>
      <dsp:spPr>
        <a:xfrm>
          <a:off x="0" y="282872"/>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E4869F-7225-DB4A-981F-90A68B59CA4A}">
      <dsp:nvSpPr>
        <dsp:cNvPr id="0" name=""/>
        <dsp:cNvSpPr/>
      </dsp:nvSpPr>
      <dsp:spPr>
        <a:xfrm>
          <a:off x="0" y="282872"/>
          <a:ext cx="10972800" cy="282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AU" sz="1600" kern="1200"/>
            <a:t>2. Introduction</a:t>
          </a:r>
          <a:endParaRPr lang="en-IN" sz="1600" kern="1200"/>
        </a:p>
      </dsp:txBody>
      <dsp:txXfrm>
        <a:off x="0" y="282872"/>
        <a:ext cx="10972800" cy="282872"/>
      </dsp:txXfrm>
    </dsp:sp>
    <dsp:sp modelId="{8E7CA202-C699-6F47-ACCF-5E4B83E420F9}">
      <dsp:nvSpPr>
        <dsp:cNvPr id="0" name=""/>
        <dsp:cNvSpPr/>
      </dsp:nvSpPr>
      <dsp:spPr>
        <a:xfrm>
          <a:off x="0" y="565745"/>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AA7CCA5-2410-0643-8F0D-3B9FB5624239}">
      <dsp:nvSpPr>
        <dsp:cNvPr id="0" name=""/>
        <dsp:cNvSpPr/>
      </dsp:nvSpPr>
      <dsp:spPr>
        <a:xfrm>
          <a:off x="0" y="565745"/>
          <a:ext cx="10972800" cy="282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AU" sz="1600" kern="1200" dirty="0"/>
            <a:t>3. What is Child Online Protection?</a:t>
          </a:r>
          <a:endParaRPr lang="en-IN" sz="1600" kern="1200" dirty="0"/>
        </a:p>
      </dsp:txBody>
      <dsp:txXfrm>
        <a:off x="0" y="565745"/>
        <a:ext cx="10972800" cy="282872"/>
      </dsp:txXfrm>
    </dsp:sp>
    <dsp:sp modelId="{4CC39664-EC48-D845-9498-4621E2C92CEA}">
      <dsp:nvSpPr>
        <dsp:cNvPr id="0" name=""/>
        <dsp:cNvSpPr/>
      </dsp:nvSpPr>
      <dsp:spPr>
        <a:xfrm>
          <a:off x="0" y="848618"/>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F37CEE6-67FB-4E42-BF0C-65C2A7E2C5BB}">
      <dsp:nvSpPr>
        <dsp:cNvPr id="0" name=""/>
        <dsp:cNvSpPr/>
      </dsp:nvSpPr>
      <dsp:spPr>
        <a:xfrm>
          <a:off x="0" y="848618"/>
          <a:ext cx="10972800" cy="282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AU" sz="1600" kern="1200" dirty="0"/>
            <a:t>4. Children and Young People in a 	connected world </a:t>
          </a:r>
          <a:endParaRPr lang="en-IN" sz="1600" kern="1200" dirty="0"/>
        </a:p>
      </dsp:txBody>
      <dsp:txXfrm>
        <a:off x="0" y="848618"/>
        <a:ext cx="10972800" cy="282872"/>
      </dsp:txXfrm>
    </dsp:sp>
    <dsp:sp modelId="{3AF13C67-485C-E348-B1DB-8C6359C5A947}">
      <dsp:nvSpPr>
        <dsp:cNvPr id="0" name=""/>
        <dsp:cNvSpPr/>
      </dsp:nvSpPr>
      <dsp:spPr>
        <a:xfrm>
          <a:off x="0" y="1131490"/>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80E0E0-569A-CF45-A913-87CEC719020C}">
      <dsp:nvSpPr>
        <dsp:cNvPr id="0" name=""/>
        <dsp:cNvSpPr/>
      </dsp:nvSpPr>
      <dsp:spPr>
        <a:xfrm>
          <a:off x="0" y="1131490"/>
          <a:ext cx="10972800" cy="282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AU" sz="1600" kern="1200" dirty="0"/>
            <a:t>5. Children and Young People with vulnerabilities</a:t>
          </a:r>
          <a:endParaRPr lang="en-IN" sz="1600" kern="1200" dirty="0"/>
        </a:p>
      </dsp:txBody>
      <dsp:txXfrm>
        <a:off x="0" y="1131490"/>
        <a:ext cx="10972800" cy="282872"/>
      </dsp:txXfrm>
    </dsp:sp>
    <dsp:sp modelId="{5DE63013-7877-AB4E-86BB-A62A1FFC0B20}">
      <dsp:nvSpPr>
        <dsp:cNvPr id="0" name=""/>
        <dsp:cNvSpPr/>
      </dsp:nvSpPr>
      <dsp:spPr>
        <a:xfrm>
          <a:off x="0" y="1414363"/>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0CC5E9-8A60-0545-8A38-9EEB5481643B}">
      <dsp:nvSpPr>
        <dsp:cNvPr id="0" name=""/>
        <dsp:cNvSpPr/>
      </dsp:nvSpPr>
      <dsp:spPr>
        <a:xfrm>
          <a:off x="0" y="1414363"/>
          <a:ext cx="10972800" cy="282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AU" sz="1600" kern="1200" dirty="0"/>
            <a:t>6. New and emerging risks and challenges </a:t>
          </a:r>
          <a:endParaRPr lang="en-IN" sz="1600" kern="1200" dirty="0"/>
        </a:p>
      </dsp:txBody>
      <dsp:txXfrm>
        <a:off x="0" y="1414363"/>
        <a:ext cx="10972800" cy="282872"/>
      </dsp:txXfrm>
    </dsp:sp>
    <dsp:sp modelId="{19DBC108-9942-C64A-AFC0-342F33CAACBA}">
      <dsp:nvSpPr>
        <dsp:cNvPr id="0" name=""/>
        <dsp:cNvSpPr/>
      </dsp:nvSpPr>
      <dsp:spPr>
        <a:xfrm>
          <a:off x="0" y="1697236"/>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D58FFE-A98B-CD47-946E-9100C8800D7D}">
      <dsp:nvSpPr>
        <dsp:cNvPr id="0" name=""/>
        <dsp:cNvSpPr/>
      </dsp:nvSpPr>
      <dsp:spPr>
        <a:xfrm>
          <a:off x="0" y="1697236"/>
          <a:ext cx="10972800" cy="282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AU" sz="1600" kern="1200" dirty="0"/>
            <a:t>7. Defining Parents, Guardians and Educators</a:t>
          </a:r>
          <a:endParaRPr lang="en-IN" sz="1600" kern="1200" dirty="0"/>
        </a:p>
      </dsp:txBody>
      <dsp:txXfrm>
        <a:off x="0" y="1697236"/>
        <a:ext cx="10972800" cy="282872"/>
      </dsp:txXfrm>
    </dsp:sp>
    <dsp:sp modelId="{1C0DF0D1-D6DF-FD4F-BE09-3B5B8FFE704C}">
      <dsp:nvSpPr>
        <dsp:cNvPr id="0" name=""/>
        <dsp:cNvSpPr/>
      </dsp:nvSpPr>
      <dsp:spPr>
        <a:xfrm>
          <a:off x="0" y="1980108"/>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7148D5-672B-4544-81E8-2DF5832B009F}">
      <dsp:nvSpPr>
        <dsp:cNvPr id="0" name=""/>
        <dsp:cNvSpPr/>
      </dsp:nvSpPr>
      <dsp:spPr>
        <a:xfrm>
          <a:off x="0" y="1980108"/>
          <a:ext cx="10972800" cy="282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AU" sz="1600" kern="1200" dirty="0"/>
            <a:t>8. Understanding risks and harms </a:t>
          </a:r>
          <a:endParaRPr lang="en-IN" sz="1600" kern="1200" dirty="0"/>
        </a:p>
      </dsp:txBody>
      <dsp:txXfrm>
        <a:off x="0" y="1980108"/>
        <a:ext cx="10972800" cy="282872"/>
      </dsp:txXfrm>
    </dsp:sp>
    <dsp:sp modelId="{B816ACA1-B629-864E-A312-EA6401E17BB8}">
      <dsp:nvSpPr>
        <dsp:cNvPr id="0" name=""/>
        <dsp:cNvSpPr/>
      </dsp:nvSpPr>
      <dsp:spPr>
        <a:xfrm>
          <a:off x="0" y="2262981"/>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964DE9-86AE-5847-BF48-7A20CCCF0B19}">
      <dsp:nvSpPr>
        <dsp:cNvPr id="0" name=""/>
        <dsp:cNvSpPr/>
      </dsp:nvSpPr>
      <dsp:spPr>
        <a:xfrm>
          <a:off x="0" y="2262981"/>
          <a:ext cx="10972800" cy="282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AU" sz="1600" kern="1200" dirty="0"/>
            <a:t>9. The role parents, carers and guardians can play </a:t>
          </a:r>
          <a:endParaRPr lang="de-DE" sz="1600" kern="1200" dirty="0"/>
        </a:p>
      </dsp:txBody>
      <dsp:txXfrm>
        <a:off x="0" y="2262981"/>
        <a:ext cx="10972800" cy="282872"/>
      </dsp:txXfrm>
    </dsp:sp>
    <dsp:sp modelId="{2E576F92-91D3-844D-8DBC-E2B111BECAA7}">
      <dsp:nvSpPr>
        <dsp:cNvPr id="0" name=""/>
        <dsp:cNvSpPr/>
      </dsp:nvSpPr>
      <dsp:spPr>
        <a:xfrm>
          <a:off x="0" y="2545854"/>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645B9D-447A-8A4D-B26D-6F0A99AE952E}">
      <dsp:nvSpPr>
        <dsp:cNvPr id="0" name=""/>
        <dsp:cNvSpPr/>
      </dsp:nvSpPr>
      <dsp:spPr>
        <a:xfrm>
          <a:off x="0" y="2545854"/>
          <a:ext cx="10972800" cy="282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AU" sz="1600" kern="1200" dirty="0"/>
            <a:t>10. Guidelines for Parents, Carers and Guardians</a:t>
          </a:r>
          <a:endParaRPr lang="de-DE" sz="1600" kern="1200" dirty="0"/>
        </a:p>
      </dsp:txBody>
      <dsp:txXfrm>
        <a:off x="0" y="2545854"/>
        <a:ext cx="10972800" cy="282872"/>
      </dsp:txXfrm>
    </dsp:sp>
    <dsp:sp modelId="{CFB1D595-49D7-E242-82BE-D42439A18295}">
      <dsp:nvSpPr>
        <dsp:cNvPr id="0" name=""/>
        <dsp:cNvSpPr/>
      </dsp:nvSpPr>
      <dsp:spPr>
        <a:xfrm>
          <a:off x="0" y="2828726"/>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20D9FB-8B1B-8541-A416-E11AC6383ACA}">
      <dsp:nvSpPr>
        <dsp:cNvPr id="0" name=""/>
        <dsp:cNvSpPr/>
      </dsp:nvSpPr>
      <dsp:spPr>
        <a:xfrm>
          <a:off x="0" y="2828726"/>
          <a:ext cx="10972800" cy="282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AU" sz="1600" kern="1200"/>
            <a:t>11. The role that educators play</a:t>
          </a:r>
          <a:endParaRPr lang="de-DE" sz="1600" kern="1200" dirty="0"/>
        </a:p>
      </dsp:txBody>
      <dsp:txXfrm>
        <a:off x="0" y="2828726"/>
        <a:ext cx="10972800" cy="282872"/>
      </dsp:txXfrm>
    </dsp:sp>
    <dsp:sp modelId="{A1234528-C9CF-7047-AA5A-1186266A4C3D}">
      <dsp:nvSpPr>
        <dsp:cNvPr id="0" name=""/>
        <dsp:cNvSpPr/>
      </dsp:nvSpPr>
      <dsp:spPr>
        <a:xfrm>
          <a:off x="0" y="3111599"/>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422C1A1-C24D-D341-890F-E83D69699BB8}">
      <dsp:nvSpPr>
        <dsp:cNvPr id="0" name=""/>
        <dsp:cNvSpPr/>
      </dsp:nvSpPr>
      <dsp:spPr>
        <a:xfrm>
          <a:off x="0" y="3111599"/>
          <a:ext cx="10972800" cy="282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AU" sz="1600" kern="1200" dirty="0"/>
            <a:t>12. Guidelines for educators</a:t>
          </a:r>
          <a:endParaRPr lang="de-DE" sz="1600" kern="1200" dirty="0"/>
        </a:p>
      </dsp:txBody>
      <dsp:txXfrm>
        <a:off x="0" y="3111599"/>
        <a:ext cx="10972800" cy="282872"/>
      </dsp:txXfrm>
    </dsp:sp>
    <dsp:sp modelId="{32D42F71-0ABD-0D4F-AF75-9F3B691D51E8}">
      <dsp:nvSpPr>
        <dsp:cNvPr id="0" name=""/>
        <dsp:cNvSpPr/>
      </dsp:nvSpPr>
      <dsp:spPr>
        <a:xfrm>
          <a:off x="0" y="3394472"/>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791E98-41A9-464E-B866-7865882052E6}">
      <dsp:nvSpPr>
        <dsp:cNvPr id="0" name=""/>
        <dsp:cNvSpPr/>
      </dsp:nvSpPr>
      <dsp:spPr>
        <a:xfrm>
          <a:off x="0" y="3394472"/>
          <a:ext cx="10972800" cy="282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AU" sz="1600" kern="1200"/>
            <a:t>Conclusions</a:t>
          </a:r>
          <a:endParaRPr lang="de-DE" sz="1600" kern="1200" dirty="0"/>
        </a:p>
      </dsp:txBody>
      <dsp:txXfrm>
        <a:off x="0" y="3394472"/>
        <a:ext cx="10972800" cy="282872"/>
      </dsp:txXfrm>
    </dsp:sp>
    <dsp:sp modelId="{277736D5-9A32-9D4F-9BDB-831C7A75ACED}">
      <dsp:nvSpPr>
        <dsp:cNvPr id="0" name=""/>
        <dsp:cNvSpPr/>
      </dsp:nvSpPr>
      <dsp:spPr>
        <a:xfrm>
          <a:off x="0" y="3677344"/>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685753-ED90-2544-A837-7F79099E8D60}">
      <dsp:nvSpPr>
        <dsp:cNvPr id="0" name=""/>
        <dsp:cNvSpPr/>
      </dsp:nvSpPr>
      <dsp:spPr>
        <a:xfrm>
          <a:off x="0" y="3677344"/>
          <a:ext cx="10972800" cy="282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AU" sz="1600" kern="1200"/>
            <a:t>Glossary</a:t>
          </a:r>
          <a:endParaRPr lang="de-DE" sz="1600" kern="1200" dirty="0"/>
        </a:p>
      </dsp:txBody>
      <dsp:txXfrm>
        <a:off x="0" y="3677344"/>
        <a:ext cx="10972800" cy="282872"/>
      </dsp:txXfrm>
    </dsp:sp>
    <dsp:sp modelId="{116A0C94-E5B6-AC4F-83A8-BC57C5EFF674}">
      <dsp:nvSpPr>
        <dsp:cNvPr id="0" name=""/>
        <dsp:cNvSpPr/>
      </dsp:nvSpPr>
      <dsp:spPr>
        <a:xfrm>
          <a:off x="0" y="3960217"/>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E4484C-77D9-B547-A045-DB3CDF03BBAC}">
      <dsp:nvSpPr>
        <dsp:cNvPr id="0" name=""/>
        <dsp:cNvSpPr/>
      </dsp:nvSpPr>
      <dsp:spPr>
        <a:xfrm>
          <a:off x="0" y="3960217"/>
          <a:ext cx="10972800" cy="282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AU" sz="1600" kern="1200" dirty="0"/>
            <a:t>References</a:t>
          </a:r>
          <a:endParaRPr lang="de-DE" sz="1600" kern="1200" dirty="0"/>
        </a:p>
      </dsp:txBody>
      <dsp:txXfrm>
        <a:off x="0" y="3960217"/>
        <a:ext cx="10972800" cy="282872"/>
      </dsp:txXfrm>
    </dsp:sp>
    <dsp:sp modelId="{9C3BCDD4-2EB8-D84E-8C73-1134BBD49603}">
      <dsp:nvSpPr>
        <dsp:cNvPr id="0" name=""/>
        <dsp:cNvSpPr/>
      </dsp:nvSpPr>
      <dsp:spPr>
        <a:xfrm>
          <a:off x="0" y="4243090"/>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A1EB77-78D3-FF43-AE38-EF0165D32786}">
      <dsp:nvSpPr>
        <dsp:cNvPr id="0" name=""/>
        <dsp:cNvSpPr/>
      </dsp:nvSpPr>
      <dsp:spPr>
        <a:xfrm>
          <a:off x="0" y="4243090"/>
          <a:ext cx="10972800" cy="282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AU" sz="1600" kern="1200"/>
            <a:t>￼</a:t>
          </a:r>
          <a:endParaRPr lang="de-DE" sz="1600" kern="1200" dirty="0"/>
        </a:p>
      </dsp:txBody>
      <dsp:txXfrm>
        <a:off x="0" y="4243090"/>
        <a:ext cx="10972800" cy="28287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3A8FE0-9DC7-0E40-9C11-8502A7680B17}" type="datetimeFigureOut">
              <a:rPr lang="en-US" smtClean="0"/>
              <a:t>1/30/2020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5A6607-054B-B44B-AD0B-3A0B9ECAFFEA}" type="slidenum">
              <a:rPr lang="en-US" smtClean="0"/>
              <a:t>‹#›</a:t>
            </a:fld>
            <a:endParaRPr lang="en-US"/>
          </a:p>
        </p:txBody>
      </p:sp>
    </p:spTree>
    <p:extLst>
      <p:ext uri="{BB962C8B-B14F-4D97-AF65-F5344CB8AC3E}">
        <p14:creationId xmlns:p14="http://schemas.microsoft.com/office/powerpoint/2010/main" val="513399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C5A6607-054B-B44B-AD0B-3A0B9ECAFFEA}" type="slidenum">
              <a:rPr lang="en-US" smtClean="0"/>
              <a:t>11</a:t>
            </a:fld>
            <a:endParaRPr lang="en-US"/>
          </a:p>
        </p:txBody>
      </p:sp>
    </p:spTree>
    <p:extLst>
      <p:ext uri="{BB962C8B-B14F-4D97-AF65-F5344CB8AC3E}">
        <p14:creationId xmlns:p14="http://schemas.microsoft.com/office/powerpoint/2010/main" val="3295596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Mastertitelformat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p>
        </p:txBody>
      </p:sp>
      <p:sp>
        <p:nvSpPr>
          <p:cNvPr id="4" name="Datumsplatzhalter 3"/>
          <p:cNvSpPr>
            <a:spLocks noGrp="1"/>
          </p:cNvSpPr>
          <p:nvPr>
            <p:ph type="dt" sz="half" idx="10"/>
          </p:nvPr>
        </p:nvSpPr>
        <p:spPr/>
        <p:txBody>
          <a:bodyPr/>
          <a:lstStyle/>
          <a:p>
            <a:fld id="{B1115196-1C6F-4784-83AC-30756D8F10B3}" type="datetimeFigureOut">
              <a:rPr lang="en-US" smtClean="0"/>
              <a:t>1/30/2020</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1421503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Vertikaler Textplatzhalt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F5837E1E-C647-485F-9584-DC702FCF73A3}" type="datetimeFigureOut">
              <a:rPr lang="en-GB" smtClean="0"/>
              <a:t>30/01/2020</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A8BDDB03-F468-4DB4-BC47-883FA9B55B82}" type="slidenum">
              <a:rPr lang="en-GB" smtClean="0"/>
              <a:t>‹#›</a:t>
            </a:fld>
            <a:endParaRPr lang="en-GB"/>
          </a:p>
        </p:txBody>
      </p:sp>
    </p:spTree>
    <p:extLst>
      <p:ext uri="{BB962C8B-B14F-4D97-AF65-F5344CB8AC3E}">
        <p14:creationId xmlns:p14="http://schemas.microsoft.com/office/powerpoint/2010/main" val="4173556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Mastertitelformat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F5837E1E-C647-485F-9584-DC702FCF73A3}" type="datetimeFigureOut">
              <a:rPr lang="en-GB" smtClean="0"/>
              <a:t>30/01/2020</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A8BDDB03-F468-4DB4-BC47-883FA9B55B82}" type="slidenum">
              <a:rPr lang="en-GB" smtClean="0"/>
              <a:t>‹#›</a:t>
            </a:fld>
            <a:endParaRPr lang="en-GB"/>
          </a:p>
        </p:txBody>
      </p:sp>
    </p:spTree>
    <p:extLst>
      <p:ext uri="{BB962C8B-B14F-4D97-AF65-F5344CB8AC3E}">
        <p14:creationId xmlns:p14="http://schemas.microsoft.com/office/powerpoint/2010/main" val="242865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F5837E1E-C647-485F-9584-DC702FCF73A3}" type="datetimeFigureOut">
              <a:rPr lang="en-GB" smtClean="0"/>
              <a:t>30/01/2020</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A8BDDB03-F468-4DB4-BC47-883FA9B55B82}" type="slidenum">
              <a:rPr lang="en-GB" smtClean="0"/>
              <a:t>‹#›</a:t>
            </a:fld>
            <a:endParaRPr lang="en-GB"/>
          </a:p>
        </p:txBody>
      </p:sp>
    </p:spTree>
    <p:extLst>
      <p:ext uri="{BB962C8B-B14F-4D97-AF65-F5344CB8AC3E}">
        <p14:creationId xmlns:p14="http://schemas.microsoft.com/office/powerpoint/2010/main" val="1153899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Mastertitelformat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umsplatzhalter 3"/>
          <p:cNvSpPr>
            <a:spLocks noGrp="1"/>
          </p:cNvSpPr>
          <p:nvPr>
            <p:ph type="dt" sz="half" idx="10"/>
          </p:nvPr>
        </p:nvSpPr>
        <p:spPr/>
        <p:txBody>
          <a:bodyPr/>
          <a:lstStyle/>
          <a:p>
            <a:fld id="{B1115196-1C6F-4784-83AC-30756D8F10B3}" type="datetimeFigureOut">
              <a:rPr lang="en-US" smtClean="0"/>
              <a:t>1/30/2020</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288360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F5837E1E-C647-485F-9584-DC702FCF73A3}" type="datetimeFigureOut">
              <a:rPr lang="en-GB" smtClean="0"/>
              <a:t>30/01/2020</a:t>
            </a:fld>
            <a:endParaRPr lang="en-GB"/>
          </a:p>
        </p:txBody>
      </p:sp>
      <p:sp>
        <p:nvSpPr>
          <p:cNvPr id="6" name="Fußzeilenplatzhalter 5"/>
          <p:cNvSpPr>
            <a:spLocks noGrp="1"/>
          </p:cNvSpPr>
          <p:nvPr>
            <p:ph type="ftr" sz="quarter" idx="11"/>
          </p:nvPr>
        </p:nvSpPr>
        <p:spPr/>
        <p:txBody>
          <a:bodyPr/>
          <a:lstStyle/>
          <a:p>
            <a:endParaRPr lang="en-GB"/>
          </a:p>
        </p:txBody>
      </p:sp>
      <p:sp>
        <p:nvSpPr>
          <p:cNvPr id="7" name="Foliennummernplatzhalter 6"/>
          <p:cNvSpPr>
            <a:spLocks noGrp="1"/>
          </p:cNvSpPr>
          <p:nvPr>
            <p:ph type="sldNum" sz="quarter" idx="12"/>
          </p:nvPr>
        </p:nvSpPr>
        <p:spPr/>
        <p:txBody>
          <a:bodyPr/>
          <a:lstStyle/>
          <a:p>
            <a:fld id="{A8BDDB03-F468-4DB4-BC47-883FA9B55B82}" type="slidenum">
              <a:rPr lang="en-GB" smtClean="0"/>
              <a:t>‹#›</a:t>
            </a:fld>
            <a:endParaRPr lang="en-GB"/>
          </a:p>
        </p:txBody>
      </p:sp>
    </p:spTree>
    <p:extLst>
      <p:ext uri="{BB962C8B-B14F-4D97-AF65-F5344CB8AC3E}">
        <p14:creationId xmlns:p14="http://schemas.microsoft.com/office/powerpoint/2010/main" val="899008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Mastertitelformat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F5837E1E-C647-485F-9584-DC702FCF73A3}" type="datetimeFigureOut">
              <a:rPr lang="en-GB" smtClean="0"/>
              <a:t>30/01/2020</a:t>
            </a:fld>
            <a:endParaRPr lang="en-GB"/>
          </a:p>
        </p:txBody>
      </p:sp>
      <p:sp>
        <p:nvSpPr>
          <p:cNvPr id="8" name="Fußzeilenplatzhalter 7"/>
          <p:cNvSpPr>
            <a:spLocks noGrp="1"/>
          </p:cNvSpPr>
          <p:nvPr>
            <p:ph type="ftr" sz="quarter" idx="11"/>
          </p:nvPr>
        </p:nvSpPr>
        <p:spPr/>
        <p:txBody>
          <a:bodyPr/>
          <a:lstStyle/>
          <a:p>
            <a:endParaRPr lang="en-GB"/>
          </a:p>
        </p:txBody>
      </p:sp>
      <p:sp>
        <p:nvSpPr>
          <p:cNvPr id="9" name="Foliennummernplatzhalter 8"/>
          <p:cNvSpPr>
            <a:spLocks noGrp="1"/>
          </p:cNvSpPr>
          <p:nvPr>
            <p:ph type="sldNum" sz="quarter" idx="12"/>
          </p:nvPr>
        </p:nvSpPr>
        <p:spPr/>
        <p:txBody>
          <a:bodyPr/>
          <a:lstStyle/>
          <a:p>
            <a:fld id="{A8BDDB03-F468-4DB4-BC47-883FA9B55B82}" type="slidenum">
              <a:rPr lang="en-GB" smtClean="0"/>
              <a:t>‹#›</a:t>
            </a:fld>
            <a:endParaRPr lang="en-GB"/>
          </a:p>
        </p:txBody>
      </p:sp>
    </p:spTree>
    <p:extLst>
      <p:ext uri="{BB962C8B-B14F-4D97-AF65-F5344CB8AC3E}">
        <p14:creationId xmlns:p14="http://schemas.microsoft.com/office/powerpoint/2010/main" val="680576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Datumsplatzhalter 2"/>
          <p:cNvSpPr>
            <a:spLocks noGrp="1"/>
          </p:cNvSpPr>
          <p:nvPr>
            <p:ph type="dt" sz="half" idx="10"/>
          </p:nvPr>
        </p:nvSpPr>
        <p:spPr/>
        <p:txBody>
          <a:bodyPr/>
          <a:lstStyle/>
          <a:p>
            <a:fld id="{F5837E1E-C647-485F-9584-DC702FCF73A3}" type="datetimeFigureOut">
              <a:rPr lang="en-GB" smtClean="0"/>
              <a:t>30/01/2020</a:t>
            </a:fld>
            <a:endParaRPr lang="en-GB"/>
          </a:p>
        </p:txBody>
      </p:sp>
      <p:sp>
        <p:nvSpPr>
          <p:cNvPr id="4" name="Fußzeilenplatzhalter 3"/>
          <p:cNvSpPr>
            <a:spLocks noGrp="1"/>
          </p:cNvSpPr>
          <p:nvPr>
            <p:ph type="ftr" sz="quarter" idx="11"/>
          </p:nvPr>
        </p:nvSpPr>
        <p:spPr/>
        <p:txBody>
          <a:bodyPr/>
          <a:lstStyle/>
          <a:p>
            <a:endParaRPr lang="en-GB"/>
          </a:p>
        </p:txBody>
      </p:sp>
      <p:sp>
        <p:nvSpPr>
          <p:cNvPr id="5" name="Foliennummernplatzhalter 4"/>
          <p:cNvSpPr>
            <a:spLocks noGrp="1"/>
          </p:cNvSpPr>
          <p:nvPr>
            <p:ph type="sldNum" sz="quarter" idx="12"/>
          </p:nvPr>
        </p:nvSpPr>
        <p:spPr/>
        <p:txBody>
          <a:bodyPr/>
          <a:lstStyle/>
          <a:p>
            <a:fld id="{A8BDDB03-F468-4DB4-BC47-883FA9B55B82}" type="slidenum">
              <a:rPr lang="en-GB" smtClean="0"/>
              <a:t>‹#›</a:t>
            </a:fld>
            <a:endParaRPr lang="en-GB"/>
          </a:p>
        </p:txBody>
      </p:sp>
    </p:spTree>
    <p:extLst>
      <p:ext uri="{BB962C8B-B14F-4D97-AF65-F5344CB8AC3E}">
        <p14:creationId xmlns:p14="http://schemas.microsoft.com/office/powerpoint/2010/main" val="2836054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F5837E1E-C647-485F-9584-DC702FCF73A3}" type="datetimeFigureOut">
              <a:rPr lang="en-GB" smtClean="0"/>
              <a:t>30/01/2020</a:t>
            </a:fld>
            <a:endParaRPr lang="en-GB"/>
          </a:p>
        </p:txBody>
      </p:sp>
      <p:sp>
        <p:nvSpPr>
          <p:cNvPr id="3" name="Fußzeilenplatzhalter 2"/>
          <p:cNvSpPr>
            <a:spLocks noGrp="1"/>
          </p:cNvSpPr>
          <p:nvPr>
            <p:ph type="ftr" sz="quarter" idx="11"/>
          </p:nvPr>
        </p:nvSpPr>
        <p:spPr/>
        <p:txBody>
          <a:bodyPr/>
          <a:lstStyle/>
          <a:p>
            <a:endParaRPr lang="en-GB"/>
          </a:p>
        </p:txBody>
      </p:sp>
      <p:sp>
        <p:nvSpPr>
          <p:cNvPr id="4" name="Foliennummernplatzhalter 3"/>
          <p:cNvSpPr>
            <a:spLocks noGrp="1"/>
          </p:cNvSpPr>
          <p:nvPr>
            <p:ph type="sldNum" sz="quarter" idx="12"/>
          </p:nvPr>
        </p:nvSpPr>
        <p:spPr/>
        <p:txBody>
          <a:bodyPr/>
          <a:lstStyle/>
          <a:p>
            <a:fld id="{A8BDDB03-F468-4DB4-BC47-883FA9B55B82}" type="slidenum">
              <a:rPr lang="en-GB" smtClean="0"/>
              <a:t>‹#›</a:t>
            </a:fld>
            <a:endParaRPr lang="en-GB"/>
          </a:p>
        </p:txBody>
      </p:sp>
    </p:spTree>
    <p:extLst>
      <p:ext uri="{BB962C8B-B14F-4D97-AF65-F5344CB8AC3E}">
        <p14:creationId xmlns:p14="http://schemas.microsoft.com/office/powerpoint/2010/main" val="3365212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Mastertitelformat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umsplatzhalter 4"/>
          <p:cNvSpPr>
            <a:spLocks noGrp="1"/>
          </p:cNvSpPr>
          <p:nvPr>
            <p:ph type="dt" sz="half" idx="10"/>
          </p:nvPr>
        </p:nvSpPr>
        <p:spPr/>
        <p:txBody>
          <a:bodyPr/>
          <a:lstStyle/>
          <a:p>
            <a:fld id="{F5837E1E-C647-485F-9584-DC702FCF73A3}" type="datetimeFigureOut">
              <a:rPr lang="en-GB" smtClean="0"/>
              <a:t>30/01/2020</a:t>
            </a:fld>
            <a:endParaRPr lang="en-GB"/>
          </a:p>
        </p:txBody>
      </p:sp>
      <p:sp>
        <p:nvSpPr>
          <p:cNvPr id="6" name="Fußzeilenplatzhalter 5"/>
          <p:cNvSpPr>
            <a:spLocks noGrp="1"/>
          </p:cNvSpPr>
          <p:nvPr>
            <p:ph type="ftr" sz="quarter" idx="11"/>
          </p:nvPr>
        </p:nvSpPr>
        <p:spPr/>
        <p:txBody>
          <a:bodyPr/>
          <a:lstStyle/>
          <a:p>
            <a:endParaRPr lang="en-GB"/>
          </a:p>
        </p:txBody>
      </p:sp>
      <p:sp>
        <p:nvSpPr>
          <p:cNvPr id="7" name="Foliennummernplatzhalter 6"/>
          <p:cNvSpPr>
            <a:spLocks noGrp="1"/>
          </p:cNvSpPr>
          <p:nvPr>
            <p:ph type="sldNum" sz="quarter" idx="12"/>
          </p:nvPr>
        </p:nvSpPr>
        <p:spPr/>
        <p:txBody>
          <a:bodyPr/>
          <a:lstStyle/>
          <a:p>
            <a:fld id="{A8BDDB03-F468-4DB4-BC47-883FA9B55B82}" type="slidenum">
              <a:rPr lang="en-GB" smtClean="0"/>
              <a:t>‹#›</a:t>
            </a:fld>
            <a:endParaRPr lang="en-GB"/>
          </a:p>
        </p:txBody>
      </p:sp>
    </p:spTree>
    <p:extLst>
      <p:ext uri="{BB962C8B-B14F-4D97-AF65-F5344CB8AC3E}">
        <p14:creationId xmlns:p14="http://schemas.microsoft.com/office/powerpoint/2010/main" val="2873201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Mastertitelformat bearbeiten</a:t>
            </a:r>
          </a:p>
        </p:txBody>
      </p:sp>
      <p:sp>
        <p:nvSpPr>
          <p:cNvPr id="3" name="Bildplatzhalt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umsplatzhalter 4"/>
          <p:cNvSpPr>
            <a:spLocks noGrp="1"/>
          </p:cNvSpPr>
          <p:nvPr>
            <p:ph type="dt" sz="half" idx="10"/>
          </p:nvPr>
        </p:nvSpPr>
        <p:spPr/>
        <p:txBody>
          <a:bodyPr/>
          <a:lstStyle/>
          <a:p>
            <a:fld id="{F5837E1E-C647-485F-9584-DC702FCF73A3}" type="datetimeFigureOut">
              <a:rPr lang="en-GB" smtClean="0"/>
              <a:t>30/01/2020</a:t>
            </a:fld>
            <a:endParaRPr lang="en-GB"/>
          </a:p>
        </p:txBody>
      </p:sp>
      <p:sp>
        <p:nvSpPr>
          <p:cNvPr id="6" name="Fußzeilenplatzhalter 5"/>
          <p:cNvSpPr>
            <a:spLocks noGrp="1"/>
          </p:cNvSpPr>
          <p:nvPr>
            <p:ph type="ftr" sz="quarter" idx="11"/>
          </p:nvPr>
        </p:nvSpPr>
        <p:spPr/>
        <p:txBody>
          <a:bodyPr/>
          <a:lstStyle/>
          <a:p>
            <a:endParaRPr lang="en-GB"/>
          </a:p>
        </p:txBody>
      </p:sp>
      <p:sp>
        <p:nvSpPr>
          <p:cNvPr id="7" name="Foliennummernplatzhalter 6"/>
          <p:cNvSpPr>
            <a:spLocks noGrp="1"/>
          </p:cNvSpPr>
          <p:nvPr>
            <p:ph type="sldNum" sz="quarter" idx="12"/>
          </p:nvPr>
        </p:nvSpPr>
        <p:spPr/>
        <p:txBody>
          <a:bodyPr/>
          <a:lstStyle/>
          <a:p>
            <a:fld id="{A8BDDB03-F468-4DB4-BC47-883FA9B55B82}" type="slidenum">
              <a:rPr lang="en-GB" smtClean="0"/>
              <a:t>‹#›</a:t>
            </a:fld>
            <a:endParaRPr lang="en-GB"/>
          </a:p>
        </p:txBody>
      </p:sp>
    </p:spTree>
    <p:extLst>
      <p:ext uri="{BB962C8B-B14F-4D97-AF65-F5344CB8AC3E}">
        <p14:creationId xmlns:p14="http://schemas.microsoft.com/office/powerpoint/2010/main" val="3979135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de-DE"/>
              <a:t>Mastertitelformat bearbeiten</a:t>
            </a:r>
          </a:p>
        </p:txBody>
      </p:sp>
      <p:sp>
        <p:nvSpPr>
          <p:cNvPr id="3" name="Textplatzhalt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837E1E-C647-485F-9584-DC702FCF73A3}" type="datetimeFigureOut">
              <a:rPr lang="en-GB" smtClean="0"/>
              <a:t>30/01/2020</a:t>
            </a:fld>
            <a:endParaRPr lang="en-GB"/>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BDDB03-F468-4DB4-BC47-883FA9B55B82}" type="slidenum">
              <a:rPr lang="en-GB" smtClean="0"/>
              <a:t>‹#›</a:t>
            </a:fld>
            <a:endParaRPr lang="en-GB"/>
          </a:p>
        </p:txBody>
      </p:sp>
    </p:spTree>
    <p:extLst>
      <p:ext uri="{BB962C8B-B14F-4D97-AF65-F5344CB8AC3E}">
        <p14:creationId xmlns:p14="http://schemas.microsoft.com/office/powerpoint/2010/main" val="2123440935"/>
      </p:ext>
    </p:extLst>
  </p:cSld>
  <p:clrMap bg1="dk1" tx1="lt1" bg2="dk2" tx2="lt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2.jpeg"/><Relationship Id="rId1" Type="http://schemas.openxmlformats.org/officeDocument/2006/relationships/slideLayout" Target="../slideLayouts/slideLayout4.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2.jpeg"/><Relationship Id="rId7" Type="http://schemas.openxmlformats.org/officeDocument/2006/relationships/diagramColors" Target="../diagrams/colors6.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2.jpeg"/><Relationship Id="rId1" Type="http://schemas.openxmlformats.org/officeDocument/2006/relationships/slideLayout" Target="../slideLayouts/slideLayout4.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2.jpeg"/><Relationship Id="rId1" Type="http://schemas.openxmlformats.org/officeDocument/2006/relationships/slideLayout" Target="../slideLayouts/slideLayout4.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image" Target="../media/image2.jpeg"/><Relationship Id="rId1" Type="http://schemas.openxmlformats.org/officeDocument/2006/relationships/slideLayout" Target="../slideLayouts/slideLayout4.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itu.int/en/action/cybersecurity/PublishingImages/Lists/resolutions/AllItems/Res%20179.pdf" TargetMode="External"/><Relationship Id="rId3" Type="http://schemas.openxmlformats.org/officeDocument/2006/relationships/diagramLayout" Target="../diagrams/layout1.xml"/><Relationship Id="rId7" Type="http://schemas.openxmlformats.org/officeDocument/2006/relationships/image" Target="../media/image2.jpeg"/><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package" Target="../embeddings/Microsoft_Word_Document.docx"/></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jpeg"/><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jpeg"/><Relationship Id="rId1" Type="http://schemas.openxmlformats.org/officeDocument/2006/relationships/slideLayout" Target="../slideLayouts/slideLayout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2.jpeg"/><Relationship Id="rId1" Type="http://schemas.openxmlformats.org/officeDocument/2006/relationships/slideLayout" Target="../slideLayouts/slideLayout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white">
          <a:xfrm>
            <a:off x="1199274" y="2738904"/>
            <a:ext cx="4033838" cy="2897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76200" algn="ctr">
                <a:solidFill>
                  <a:srgbClr val="000000"/>
                </a:solidFill>
                <a:miter lim="800000"/>
                <a:headEnd/>
                <a:tailEnd/>
              </a14:hiddenLine>
            </a:ext>
          </a:extLst>
        </p:spPr>
      </p:pic>
      <p:sp>
        <p:nvSpPr>
          <p:cNvPr id="2" name="TextBox 1"/>
          <p:cNvSpPr txBox="1"/>
          <p:nvPr/>
        </p:nvSpPr>
        <p:spPr>
          <a:xfrm>
            <a:off x="5468399" y="3152133"/>
            <a:ext cx="5789549" cy="1754327"/>
          </a:xfrm>
          <a:prstGeom prst="rect">
            <a:avLst/>
          </a:prstGeom>
          <a:noFill/>
        </p:spPr>
        <p:txBody>
          <a:bodyPr wrap="square" rtlCol="0">
            <a:spAutoFit/>
          </a:bodyPr>
          <a:lstStyle/>
          <a:p>
            <a:endParaRPr lang="en-US" dirty="0"/>
          </a:p>
          <a:p>
            <a:r>
              <a:rPr lang="en-US" dirty="0"/>
              <a:t>A multi-stakeholder approach to update the four sets of COP Guidelines for Policy Makers; Industry; Children as well as Parents, Guardians and Educators .</a:t>
            </a:r>
          </a:p>
          <a:p>
            <a:endParaRPr lang="en-US" dirty="0"/>
          </a:p>
          <a:p>
            <a:r>
              <a:rPr lang="en-US" dirty="0" err="1"/>
              <a:t>www.itu.int</a:t>
            </a:r>
            <a:r>
              <a:rPr lang="en-US" dirty="0"/>
              <a:t>/cop</a:t>
            </a:r>
            <a:endParaRPr lang="en-GB" dirty="0"/>
          </a:p>
        </p:txBody>
      </p:sp>
      <p:sp>
        <p:nvSpPr>
          <p:cNvPr id="3" name="Textfeld 2"/>
          <p:cNvSpPr txBox="1"/>
          <p:nvPr/>
        </p:nvSpPr>
        <p:spPr>
          <a:xfrm>
            <a:off x="1066864" y="678094"/>
            <a:ext cx="10234498" cy="1538883"/>
          </a:xfrm>
          <a:prstGeom prst="rect">
            <a:avLst/>
          </a:prstGeom>
          <a:noFill/>
        </p:spPr>
        <p:txBody>
          <a:bodyPr wrap="square" rtlCol="0">
            <a:spAutoFit/>
          </a:bodyPr>
          <a:lstStyle/>
          <a:p>
            <a:pPr algn="ctr"/>
            <a:r>
              <a:rPr lang="en-US" sz="2800" b="1" u="sng" dirty="0"/>
              <a:t>ITU Child Online Protection (COP)</a:t>
            </a:r>
          </a:p>
          <a:p>
            <a:pPr algn="ctr"/>
            <a:endParaRPr lang="de-DE" sz="2400" u="sng" dirty="0"/>
          </a:p>
          <a:p>
            <a:pPr algn="ctr"/>
            <a:r>
              <a:rPr lang="en-US" sz="2400" b="1" i="1" u="sng" dirty="0"/>
              <a:t>COP Guidelines Review Process 2019-2020</a:t>
            </a:r>
            <a:endParaRPr lang="de-DE" sz="2400" u="sng" dirty="0"/>
          </a:p>
          <a:p>
            <a:pPr algn="ctr"/>
            <a:endParaRPr lang="de-DE" dirty="0"/>
          </a:p>
        </p:txBody>
      </p:sp>
    </p:spTree>
    <p:extLst>
      <p:ext uri="{BB962C8B-B14F-4D97-AF65-F5344CB8AC3E}">
        <p14:creationId xmlns:p14="http://schemas.microsoft.com/office/powerpoint/2010/main" val="2936857545"/>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sz="half" idx="1"/>
          </p:nvPr>
        </p:nvSpPr>
        <p:spPr>
          <a:xfrm>
            <a:off x="5330333" y="4864523"/>
            <a:ext cx="10938933" cy="4646725"/>
          </a:xfrm>
        </p:spPr>
        <p:txBody>
          <a:bodyPr>
            <a:noAutofit/>
          </a:bodyPr>
          <a:lstStyle/>
          <a:p>
            <a:pPr marL="0" indent="0">
              <a:buNone/>
            </a:pPr>
            <a:r>
              <a:rPr lang="en-AU" sz="1800" b="1" dirty="0"/>
              <a:t>	</a:t>
            </a:r>
            <a:r>
              <a:rPr lang="en-AU" sz="1800" dirty="0"/>
              <a:t>	</a:t>
            </a:r>
          </a:p>
        </p:txBody>
      </p:sp>
      <p:sp>
        <p:nvSpPr>
          <p:cNvPr id="10" name="Titel 9"/>
          <p:cNvSpPr>
            <a:spLocks noGrp="1"/>
          </p:cNvSpPr>
          <p:nvPr>
            <p:ph type="title"/>
          </p:nvPr>
        </p:nvSpPr>
        <p:spPr>
          <a:xfrm>
            <a:off x="558018" y="1162487"/>
            <a:ext cx="10972800" cy="570970"/>
          </a:xfrm>
        </p:spPr>
        <p:txBody>
          <a:bodyPr>
            <a:normAutofit/>
          </a:bodyPr>
          <a:lstStyle/>
          <a:p>
            <a:r>
              <a:rPr lang="en-GB" sz="2400" b="1" u="sng" dirty="0"/>
              <a:t>Content of the new Guidelines for Policy Makers</a:t>
            </a:r>
            <a:endParaRPr lang="de-DE" sz="2400" dirty="0"/>
          </a:p>
        </p:txBody>
      </p:sp>
      <p:pic>
        <p:nvPicPr>
          <p:cNvPr id="13"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2" name="Diagram 1">
            <a:extLst>
              <a:ext uri="{FF2B5EF4-FFF2-40B4-BE49-F238E27FC236}">
                <a16:creationId xmlns:a16="http://schemas.microsoft.com/office/drawing/2014/main" id="{4BE0332A-5DC6-8943-96BA-E57C177CF8FE}"/>
              </a:ext>
            </a:extLst>
          </p:cNvPr>
          <p:cNvGraphicFramePr/>
          <p:nvPr>
            <p:extLst>
              <p:ext uri="{D42A27DB-BD31-4B8C-83A1-F6EECF244321}">
                <p14:modId xmlns:p14="http://schemas.microsoft.com/office/powerpoint/2010/main" val="2405761566"/>
              </p:ext>
            </p:extLst>
          </p:nvPr>
        </p:nvGraphicFramePr>
        <p:xfrm>
          <a:off x="506437" y="2002181"/>
          <a:ext cx="11075962" cy="45243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63552574"/>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sz="half" idx="1"/>
          </p:nvPr>
        </p:nvSpPr>
        <p:spPr>
          <a:xfrm>
            <a:off x="5330333" y="4864523"/>
            <a:ext cx="10938933" cy="4646725"/>
          </a:xfrm>
        </p:spPr>
        <p:txBody>
          <a:bodyPr>
            <a:noAutofit/>
          </a:bodyPr>
          <a:lstStyle/>
          <a:p>
            <a:pPr marL="0" indent="0">
              <a:buNone/>
            </a:pPr>
            <a:r>
              <a:rPr lang="en-AU" sz="1800" b="1" dirty="0"/>
              <a:t>	</a:t>
            </a:r>
            <a:r>
              <a:rPr lang="en-AU" sz="1800" dirty="0"/>
              <a:t>	</a:t>
            </a:r>
          </a:p>
        </p:txBody>
      </p:sp>
      <p:sp>
        <p:nvSpPr>
          <p:cNvPr id="10" name="Titel 9"/>
          <p:cNvSpPr>
            <a:spLocks noGrp="1"/>
          </p:cNvSpPr>
          <p:nvPr>
            <p:ph type="title"/>
          </p:nvPr>
        </p:nvSpPr>
        <p:spPr>
          <a:xfrm>
            <a:off x="609600" y="1161233"/>
            <a:ext cx="10972800" cy="570970"/>
          </a:xfrm>
        </p:spPr>
        <p:txBody>
          <a:bodyPr>
            <a:normAutofit/>
          </a:bodyPr>
          <a:lstStyle/>
          <a:p>
            <a:r>
              <a:rPr lang="en-GB" sz="2400" b="1" u="sng" dirty="0"/>
              <a:t>Content of the new Guidelines for Policy Makers</a:t>
            </a:r>
            <a:endParaRPr lang="de-DE" sz="2400" dirty="0"/>
          </a:p>
        </p:txBody>
      </p:sp>
      <p:pic>
        <p:nvPicPr>
          <p:cNvPr id="13" name="Picture 4" descr="wor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9207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aphicFrame>
        <p:nvGraphicFramePr>
          <p:cNvPr id="3" name="Diagram 2">
            <a:extLst>
              <a:ext uri="{FF2B5EF4-FFF2-40B4-BE49-F238E27FC236}">
                <a16:creationId xmlns:a16="http://schemas.microsoft.com/office/drawing/2014/main" id="{60F6782A-77A1-6045-94A2-8477EBF6D22B}"/>
              </a:ext>
            </a:extLst>
          </p:cNvPr>
          <p:cNvGraphicFramePr/>
          <p:nvPr>
            <p:extLst>
              <p:ext uri="{D42A27DB-BD31-4B8C-83A1-F6EECF244321}">
                <p14:modId xmlns:p14="http://schemas.microsoft.com/office/powerpoint/2010/main" val="2466276082"/>
              </p:ext>
            </p:extLst>
          </p:nvPr>
        </p:nvGraphicFramePr>
        <p:xfrm>
          <a:off x="806724" y="2295294"/>
          <a:ext cx="10505441" cy="264435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Textfeld 7"/>
          <p:cNvSpPr txBox="1"/>
          <p:nvPr/>
        </p:nvSpPr>
        <p:spPr>
          <a:xfrm>
            <a:off x="5165770" y="2073444"/>
            <a:ext cx="6878179" cy="738664"/>
          </a:xfrm>
          <a:prstGeom prst="rect">
            <a:avLst/>
          </a:prstGeom>
          <a:noFill/>
        </p:spPr>
        <p:txBody>
          <a:bodyPr wrap="square" rtlCol="0">
            <a:spAutoFit/>
          </a:bodyPr>
          <a:lstStyle/>
          <a:p>
            <a:r>
              <a:rPr lang="en-AU" sz="2400" dirty="0"/>
              <a:t> </a:t>
            </a:r>
            <a:endParaRPr lang="de-DE" sz="2400" dirty="0"/>
          </a:p>
          <a:p>
            <a:endParaRPr lang="de-DE" dirty="0"/>
          </a:p>
        </p:txBody>
      </p:sp>
      <p:sp>
        <p:nvSpPr>
          <p:cNvPr id="2" name="Textfeld 1"/>
          <p:cNvSpPr txBox="1"/>
          <p:nvPr/>
        </p:nvSpPr>
        <p:spPr>
          <a:xfrm>
            <a:off x="6947281" y="2295294"/>
            <a:ext cx="4437995" cy="646331"/>
          </a:xfrm>
          <a:prstGeom prst="rect">
            <a:avLst/>
          </a:prstGeom>
          <a:noFill/>
        </p:spPr>
        <p:txBody>
          <a:bodyPr wrap="square" rtlCol="0">
            <a:spAutoFit/>
          </a:bodyPr>
          <a:lstStyle/>
          <a:p>
            <a:endParaRPr lang="de-DE" dirty="0"/>
          </a:p>
          <a:p>
            <a:endParaRPr lang="de-DE" dirty="0"/>
          </a:p>
        </p:txBody>
      </p:sp>
      <p:sp>
        <p:nvSpPr>
          <p:cNvPr id="9" name="TextBox 8">
            <a:extLst>
              <a:ext uri="{FF2B5EF4-FFF2-40B4-BE49-F238E27FC236}">
                <a16:creationId xmlns:a16="http://schemas.microsoft.com/office/drawing/2014/main" id="{F4DEB93C-167D-F349-97E4-F212EF7E5C72}"/>
              </a:ext>
            </a:extLst>
          </p:cNvPr>
          <p:cNvSpPr txBox="1"/>
          <p:nvPr/>
        </p:nvSpPr>
        <p:spPr>
          <a:xfrm>
            <a:off x="4769506" y="5158059"/>
            <a:ext cx="6464911" cy="1754326"/>
          </a:xfrm>
          <a:prstGeom prst="rect">
            <a:avLst/>
          </a:prstGeom>
          <a:noFill/>
        </p:spPr>
        <p:txBody>
          <a:bodyPr wrap="none" rtlCol="0">
            <a:spAutoFit/>
          </a:bodyPr>
          <a:lstStyle/>
          <a:p>
            <a:pPr lvl="0"/>
            <a:r>
              <a:rPr lang="en-US" i="1" dirty="0"/>
              <a:t>These Guidelines will be published in the following formats:</a:t>
            </a:r>
            <a:endParaRPr lang="en-US" dirty="0"/>
          </a:p>
          <a:p>
            <a:pPr marL="285750" lvl="0" indent="-285750">
              <a:buFont typeface="Arial" panose="020B0604020202020204" pitchFamily="34" charset="0"/>
              <a:buChar char="•"/>
            </a:pPr>
            <a:r>
              <a:rPr lang="en-US" i="1" dirty="0"/>
              <a:t>Print Version</a:t>
            </a:r>
            <a:endParaRPr lang="en-US" dirty="0"/>
          </a:p>
          <a:p>
            <a:pPr marL="285750" lvl="0" indent="-285750">
              <a:buFont typeface="Arial" panose="020B0604020202020204" pitchFamily="34" charset="0"/>
              <a:buChar char="•"/>
            </a:pPr>
            <a:r>
              <a:rPr lang="en-US" i="1" dirty="0"/>
              <a:t>Online PDF</a:t>
            </a:r>
          </a:p>
          <a:p>
            <a:pPr lvl="0"/>
            <a:r>
              <a:rPr lang="en-US" i="1" dirty="0"/>
              <a:t>Additionally will be issued a by the WG established list of resources </a:t>
            </a:r>
          </a:p>
          <a:p>
            <a:pPr lvl="0"/>
            <a:r>
              <a:rPr lang="en-US" i="1" dirty="0"/>
              <a:t>for further action and information</a:t>
            </a:r>
            <a:endParaRPr lang="en-US" dirty="0"/>
          </a:p>
          <a:p>
            <a:endParaRPr lang="en-US" dirty="0"/>
          </a:p>
        </p:txBody>
      </p:sp>
    </p:spTree>
    <p:extLst>
      <p:ext uri="{BB962C8B-B14F-4D97-AF65-F5344CB8AC3E}">
        <p14:creationId xmlns:p14="http://schemas.microsoft.com/office/powerpoint/2010/main" val="3650303414"/>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1931" y="693823"/>
            <a:ext cx="10972800" cy="1143000"/>
          </a:xfrm>
        </p:spPr>
        <p:txBody>
          <a:bodyPr>
            <a:normAutofit/>
          </a:bodyPr>
          <a:lstStyle/>
          <a:p>
            <a:r>
              <a:rPr lang="de-DE" sz="2400" b="1" u="sng" dirty="0"/>
              <a:t>Working Group - </a:t>
            </a:r>
            <a:r>
              <a:rPr lang="de-DE" sz="2400" b="1" u="sng" dirty="0" err="1"/>
              <a:t>Industry</a:t>
            </a:r>
            <a:endParaRPr lang="de-DE" sz="2400" b="1" u="sng" dirty="0"/>
          </a:p>
        </p:txBody>
      </p:sp>
      <p:sp>
        <p:nvSpPr>
          <p:cNvPr id="6" name="Inhaltsplatzhalter 5"/>
          <p:cNvSpPr>
            <a:spLocks noGrp="1"/>
          </p:cNvSpPr>
          <p:nvPr>
            <p:ph sz="half" idx="1"/>
          </p:nvPr>
        </p:nvSpPr>
        <p:spPr>
          <a:xfrm>
            <a:off x="626534" y="2387599"/>
            <a:ext cx="3759200" cy="3640667"/>
          </a:xfrm>
        </p:spPr>
        <p:txBody>
          <a:bodyPr>
            <a:normAutofit/>
          </a:bodyPr>
          <a:lstStyle/>
          <a:p>
            <a:pPr lvl="0">
              <a:lnSpc>
                <a:spcPct val="150000"/>
              </a:lnSpc>
            </a:pPr>
            <a:r>
              <a:rPr lang="en-GB" sz="1800" dirty="0"/>
              <a:t>BBC</a:t>
            </a:r>
          </a:p>
          <a:p>
            <a:pPr lvl="0">
              <a:lnSpc>
                <a:spcPct val="150000"/>
              </a:lnSpc>
            </a:pPr>
            <a:r>
              <a:rPr lang="en-GB" sz="1800" dirty="0"/>
              <a:t>EBU</a:t>
            </a:r>
          </a:p>
          <a:p>
            <a:pPr lvl="0">
              <a:lnSpc>
                <a:spcPct val="150000"/>
              </a:lnSpc>
            </a:pPr>
            <a:r>
              <a:rPr lang="en-GB" sz="1800" dirty="0" err="1"/>
              <a:t>eWorldwide</a:t>
            </a:r>
            <a:r>
              <a:rPr lang="en-GB" sz="1800" dirty="0"/>
              <a:t> Group</a:t>
            </a:r>
          </a:p>
          <a:p>
            <a:pPr lvl="0">
              <a:lnSpc>
                <a:spcPct val="150000"/>
              </a:lnSpc>
            </a:pPr>
            <a:r>
              <a:rPr lang="en-GB" sz="1800" dirty="0"/>
              <a:t>Facebook</a:t>
            </a:r>
          </a:p>
          <a:p>
            <a:pPr lvl="0">
              <a:lnSpc>
                <a:spcPct val="150000"/>
              </a:lnSpc>
            </a:pPr>
            <a:r>
              <a:rPr lang="en-GB" sz="1800" dirty="0"/>
              <a:t>Global Partnership to </a:t>
            </a:r>
          </a:p>
          <a:p>
            <a:pPr marL="0" lvl="0" indent="0">
              <a:lnSpc>
                <a:spcPct val="150000"/>
              </a:lnSpc>
              <a:buNone/>
            </a:pPr>
            <a:r>
              <a:rPr lang="en-GB" sz="1800" dirty="0"/>
              <a:t>       End Violence Against Children</a:t>
            </a:r>
          </a:p>
          <a:p>
            <a:pPr>
              <a:lnSpc>
                <a:spcPct val="150000"/>
              </a:lnSpc>
            </a:pPr>
            <a:r>
              <a:rPr lang="en-US" sz="1800" dirty="0" err="1"/>
              <a:t>TikTok</a:t>
            </a:r>
            <a:endParaRPr lang="en-GB" sz="1800" dirty="0"/>
          </a:p>
          <a:p>
            <a:pPr marL="0" lvl="0" indent="0">
              <a:lnSpc>
                <a:spcPct val="150000"/>
              </a:lnSpc>
              <a:buNone/>
            </a:pPr>
            <a:endParaRPr lang="en-GB" sz="1800" dirty="0"/>
          </a:p>
          <a:p>
            <a:pPr lvl="0">
              <a:lnSpc>
                <a:spcPct val="150000"/>
              </a:lnSpc>
            </a:pPr>
            <a:endParaRPr lang="en-GB" sz="1800" dirty="0"/>
          </a:p>
          <a:p>
            <a:pPr lvl="0">
              <a:lnSpc>
                <a:spcPct val="150000"/>
              </a:lnSpc>
            </a:pPr>
            <a:endParaRPr lang="en-GB" sz="4300" dirty="0">
              <a:solidFill>
                <a:prstClr val="white"/>
              </a:solidFill>
            </a:endParaRPr>
          </a:p>
          <a:p>
            <a:pPr marL="0" lvl="0" indent="0">
              <a:lnSpc>
                <a:spcPct val="170000"/>
              </a:lnSpc>
              <a:buNone/>
            </a:pPr>
            <a:endParaRPr lang="en-GB" sz="2300" b="1" dirty="0"/>
          </a:p>
          <a:p>
            <a:endParaRPr lang="de-DE" dirty="0"/>
          </a:p>
        </p:txBody>
      </p:sp>
      <p:sp>
        <p:nvSpPr>
          <p:cNvPr id="8" name="Inhaltsplatzhalter 7"/>
          <p:cNvSpPr>
            <a:spLocks noGrp="1"/>
          </p:cNvSpPr>
          <p:nvPr>
            <p:ph sz="half" idx="2"/>
          </p:nvPr>
        </p:nvSpPr>
        <p:spPr>
          <a:xfrm>
            <a:off x="4673824" y="2404534"/>
            <a:ext cx="2590577" cy="3810000"/>
          </a:xfrm>
          <a:effectLst>
            <a:glow rad="101600">
              <a:schemeClr val="accent1">
                <a:satMod val="175000"/>
                <a:alpha val="40000"/>
              </a:schemeClr>
            </a:glow>
          </a:effectLst>
        </p:spPr>
        <p:txBody>
          <a:bodyPr>
            <a:noAutofit/>
          </a:bodyPr>
          <a:lstStyle/>
          <a:p>
            <a:pPr>
              <a:lnSpc>
                <a:spcPct val="150000"/>
              </a:lnSpc>
            </a:pPr>
            <a:r>
              <a:rPr lang="en-GB" sz="1800" dirty="0"/>
              <a:t>ICMEC</a:t>
            </a:r>
          </a:p>
          <a:p>
            <a:pPr>
              <a:lnSpc>
                <a:spcPct val="150000"/>
              </a:lnSpc>
            </a:pPr>
            <a:r>
              <a:rPr lang="en-GB" sz="1800" dirty="0" err="1"/>
              <a:t>InHope</a:t>
            </a:r>
            <a:endParaRPr lang="en-GB" sz="1800" dirty="0"/>
          </a:p>
          <a:p>
            <a:pPr>
              <a:lnSpc>
                <a:spcPct val="150000"/>
              </a:lnSpc>
            </a:pPr>
            <a:r>
              <a:rPr lang="en-GB" sz="1800" dirty="0"/>
              <a:t>IWF</a:t>
            </a:r>
          </a:p>
          <a:p>
            <a:pPr lvl="0">
              <a:lnSpc>
                <a:spcPct val="150000"/>
              </a:lnSpc>
            </a:pPr>
            <a:r>
              <a:rPr lang="en-GB" sz="1800" dirty="0" err="1"/>
              <a:t>Paniamor</a:t>
            </a:r>
            <a:endParaRPr lang="en-GB" sz="1800" dirty="0"/>
          </a:p>
          <a:p>
            <a:pPr lvl="0">
              <a:lnSpc>
                <a:spcPct val="150000"/>
              </a:lnSpc>
            </a:pPr>
            <a:r>
              <a:rPr lang="en-GB" sz="1800" dirty="0"/>
              <a:t>Privately SA</a:t>
            </a:r>
          </a:p>
          <a:p>
            <a:pPr lvl="0">
              <a:lnSpc>
                <a:spcPct val="150000"/>
              </a:lnSpc>
            </a:pPr>
            <a:r>
              <a:rPr lang="en-GB" sz="1800" dirty="0"/>
              <a:t>RNW Media</a:t>
            </a:r>
          </a:p>
          <a:p>
            <a:pPr>
              <a:lnSpc>
                <a:spcPct val="130000"/>
              </a:lnSpc>
            </a:pPr>
            <a:endParaRPr lang="de-DE" sz="1600"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 name="Textfeld 8"/>
          <p:cNvSpPr txBox="1"/>
          <p:nvPr/>
        </p:nvSpPr>
        <p:spPr>
          <a:xfrm>
            <a:off x="587495" y="1676213"/>
            <a:ext cx="8113615" cy="369332"/>
          </a:xfrm>
          <a:prstGeom prst="rect">
            <a:avLst/>
          </a:prstGeom>
          <a:noFill/>
        </p:spPr>
        <p:txBody>
          <a:bodyPr wrap="square" rtlCol="0">
            <a:spAutoFit/>
          </a:bodyPr>
          <a:lstStyle/>
          <a:p>
            <a:r>
              <a:rPr lang="en-GB" b="1" u="sng" dirty="0"/>
              <a:t>2. Industry </a:t>
            </a:r>
            <a:r>
              <a:rPr lang="mr-IN" b="1" u="sng" dirty="0"/>
              <a:t>–</a:t>
            </a:r>
            <a:r>
              <a:rPr lang="en-GB" b="1" u="sng" dirty="0"/>
              <a:t> group led by UNICEF</a:t>
            </a:r>
          </a:p>
        </p:txBody>
      </p:sp>
      <p:sp>
        <p:nvSpPr>
          <p:cNvPr id="5" name="Textfeld 4"/>
          <p:cNvSpPr txBox="1"/>
          <p:nvPr/>
        </p:nvSpPr>
        <p:spPr>
          <a:xfrm>
            <a:off x="8077202" y="2438400"/>
            <a:ext cx="3234265" cy="2562240"/>
          </a:xfrm>
          <a:prstGeom prst="rect">
            <a:avLst/>
          </a:prstGeom>
          <a:noFill/>
        </p:spPr>
        <p:txBody>
          <a:bodyPr wrap="square" rtlCol="0">
            <a:spAutoFit/>
          </a:bodyPr>
          <a:lstStyle/>
          <a:p>
            <a:pPr marL="285750" indent="-285750">
              <a:lnSpc>
                <a:spcPct val="150000"/>
              </a:lnSpc>
              <a:buFont typeface="Arial"/>
              <a:buChar char="•"/>
            </a:pPr>
            <a:r>
              <a:rPr lang="de-DE" dirty="0"/>
              <a:t>Stiftung Digitale Chancen </a:t>
            </a:r>
            <a:endParaRPr lang="en-GB" dirty="0"/>
          </a:p>
          <a:p>
            <a:pPr marL="285750" lvl="0" indent="-285750">
              <a:lnSpc>
                <a:spcPct val="150000"/>
              </a:lnSpc>
              <a:buFont typeface="Arial"/>
              <a:buChar char="•"/>
            </a:pPr>
            <a:r>
              <a:rPr lang="en-GB" dirty="0" err="1"/>
              <a:t>Tencent</a:t>
            </a:r>
            <a:r>
              <a:rPr lang="en-GB" dirty="0"/>
              <a:t> Games</a:t>
            </a:r>
          </a:p>
          <a:p>
            <a:pPr marL="285750" lvl="0" indent="-285750">
              <a:lnSpc>
                <a:spcPct val="150000"/>
              </a:lnSpc>
              <a:buFont typeface="Arial"/>
              <a:buChar char="•"/>
            </a:pPr>
            <a:r>
              <a:rPr lang="en-GB" dirty="0"/>
              <a:t>The Walt Disney Company</a:t>
            </a:r>
          </a:p>
          <a:p>
            <a:pPr marL="285750" lvl="0" indent="-285750">
              <a:lnSpc>
                <a:spcPct val="150000"/>
              </a:lnSpc>
              <a:buFont typeface="Arial"/>
              <a:buChar char="•"/>
            </a:pPr>
            <a:r>
              <a:rPr lang="en-GB" dirty="0"/>
              <a:t>Trend Micro</a:t>
            </a:r>
          </a:p>
          <a:p>
            <a:pPr marL="285750" lvl="0" indent="-285750">
              <a:lnSpc>
                <a:spcPct val="150000"/>
              </a:lnSpc>
              <a:buFont typeface="Arial"/>
              <a:buChar char="•"/>
            </a:pPr>
            <a:r>
              <a:rPr lang="en-GB" dirty="0"/>
              <a:t>Twitter</a:t>
            </a:r>
          </a:p>
          <a:p>
            <a:pPr marL="285750" lvl="0" indent="-285750">
              <a:lnSpc>
                <a:spcPct val="150000"/>
              </a:lnSpc>
              <a:buFont typeface="Arial"/>
              <a:buChar char="•"/>
            </a:pPr>
            <a:r>
              <a:rPr lang="en-GB" u="sng" dirty="0"/>
              <a:t>UNICEF</a:t>
            </a:r>
            <a:endParaRPr lang="de-DE" u="sng" dirty="0"/>
          </a:p>
        </p:txBody>
      </p:sp>
    </p:spTree>
    <p:extLst>
      <p:ext uri="{BB962C8B-B14F-4D97-AF65-F5344CB8AC3E}">
        <p14:creationId xmlns:p14="http://schemas.microsoft.com/office/powerpoint/2010/main" val="2583029840"/>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sz="half" idx="1"/>
          </p:nvPr>
        </p:nvSpPr>
        <p:spPr>
          <a:xfrm>
            <a:off x="5330333" y="4864523"/>
            <a:ext cx="10938933" cy="4646725"/>
          </a:xfrm>
        </p:spPr>
        <p:txBody>
          <a:bodyPr>
            <a:noAutofit/>
          </a:bodyPr>
          <a:lstStyle/>
          <a:p>
            <a:pPr marL="0" indent="0">
              <a:buNone/>
            </a:pPr>
            <a:r>
              <a:rPr lang="en-AU" sz="1800" b="1" dirty="0"/>
              <a:t>	</a:t>
            </a:r>
            <a:r>
              <a:rPr lang="en-AU" sz="1800" dirty="0"/>
              <a:t>	</a:t>
            </a:r>
          </a:p>
        </p:txBody>
      </p:sp>
      <p:sp>
        <p:nvSpPr>
          <p:cNvPr id="10" name="Titel 9"/>
          <p:cNvSpPr>
            <a:spLocks noGrp="1"/>
          </p:cNvSpPr>
          <p:nvPr>
            <p:ph type="title"/>
          </p:nvPr>
        </p:nvSpPr>
        <p:spPr>
          <a:xfrm>
            <a:off x="609600" y="1145027"/>
            <a:ext cx="10972800" cy="570970"/>
          </a:xfrm>
        </p:spPr>
        <p:txBody>
          <a:bodyPr>
            <a:normAutofit/>
          </a:bodyPr>
          <a:lstStyle/>
          <a:p>
            <a:r>
              <a:rPr lang="en-GB" sz="2400" b="1" u="sng" dirty="0"/>
              <a:t>Content of the new Guidelines for Industry</a:t>
            </a:r>
            <a:endParaRPr lang="de-DE" sz="2400" dirty="0"/>
          </a:p>
        </p:txBody>
      </p:sp>
      <p:pic>
        <p:nvPicPr>
          <p:cNvPr id="13"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aphicFrame>
        <p:nvGraphicFramePr>
          <p:cNvPr id="2" name="Diagram 1">
            <a:extLst>
              <a:ext uri="{FF2B5EF4-FFF2-40B4-BE49-F238E27FC236}">
                <a16:creationId xmlns:a16="http://schemas.microsoft.com/office/drawing/2014/main" id="{994767D3-2693-3B4B-8871-6D14DC9450EF}"/>
              </a:ext>
            </a:extLst>
          </p:cNvPr>
          <p:cNvGraphicFramePr/>
          <p:nvPr>
            <p:extLst>
              <p:ext uri="{D42A27DB-BD31-4B8C-83A1-F6EECF244321}">
                <p14:modId xmlns:p14="http://schemas.microsoft.com/office/powerpoint/2010/main" val="2687774412"/>
              </p:ext>
            </p:extLst>
          </p:nvPr>
        </p:nvGraphicFramePr>
        <p:xfrm>
          <a:off x="585073" y="2140337"/>
          <a:ext cx="11154643" cy="43047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11603527"/>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sz="half" idx="1"/>
          </p:nvPr>
        </p:nvSpPr>
        <p:spPr>
          <a:xfrm>
            <a:off x="5330333" y="4864523"/>
            <a:ext cx="10938933" cy="4646725"/>
          </a:xfrm>
        </p:spPr>
        <p:txBody>
          <a:bodyPr>
            <a:noAutofit/>
          </a:bodyPr>
          <a:lstStyle/>
          <a:p>
            <a:pPr marL="0" indent="0">
              <a:buNone/>
            </a:pPr>
            <a:r>
              <a:rPr lang="en-AU" sz="1800" b="1" dirty="0"/>
              <a:t>	</a:t>
            </a:r>
            <a:r>
              <a:rPr lang="en-AU" sz="1800" dirty="0"/>
              <a:t>	</a:t>
            </a:r>
          </a:p>
        </p:txBody>
      </p:sp>
      <p:sp>
        <p:nvSpPr>
          <p:cNvPr id="10" name="Titel 9"/>
          <p:cNvSpPr>
            <a:spLocks noGrp="1"/>
          </p:cNvSpPr>
          <p:nvPr>
            <p:ph type="title"/>
          </p:nvPr>
        </p:nvSpPr>
        <p:spPr>
          <a:xfrm>
            <a:off x="609600" y="1302970"/>
            <a:ext cx="10972800" cy="570970"/>
          </a:xfrm>
        </p:spPr>
        <p:txBody>
          <a:bodyPr>
            <a:normAutofit/>
          </a:bodyPr>
          <a:lstStyle/>
          <a:p>
            <a:r>
              <a:rPr lang="en-GB" sz="2400" b="1" u="sng" dirty="0"/>
              <a:t>Content of the new Guidelines for Industry</a:t>
            </a:r>
            <a:endParaRPr lang="de-DE" sz="2400" dirty="0"/>
          </a:p>
        </p:txBody>
      </p:sp>
      <p:pic>
        <p:nvPicPr>
          <p:cNvPr id="13"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aphicFrame>
        <p:nvGraphicFramePr>
          <p:cNvPr id="2" name="Diagram 1">
            <a:extLst>
              <a:ext uri="{FF2B5EF4-FFF2-40B4-BE49-F238E27FC236}">
                <a16:creationId xmlns:a16="http://schemas.microsoft.com/office/drawing/2014/main" id="{5BAE9ABB-9328-814A-9E00-11ABE6025276}"/>
              </a:ext>
            </a:extLst>
          </p:cNvPr>
          <p:cNvGraphicFramePr/>
          <p:nvPr>
            <p:extLst>
              <p:ext uri="{D42A27DB-BD31-4B8C-83A1-F6EECF244321}">
                <p14:modId xmlns:p14="http://schemas.microsoft.com/office/powerpoint/2010/main" val="1903760153"/>
              </p:ext>
            </p:extLst>
          </p:nvPr>
        </p:nvGraphicFramePr>
        <p:xfrm>
          <a:off x="806299" y="1717325"/>
          <a:ext cx="10647267" cy="39932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feld 8"/>
          <p:cNvSpPr txBox="1"/>
          <p:nvPr/>
        </p:nvSpPr>
        <p:spPr>
          <a:xfrm>
            <a:off x="5330333" y="5103674"/>
            <a:ext cx="6492886" cy="1754326"/>
          </a:xfrm>
          <a:prstGeom prst="rect">
            <a:avLst/>
          </a:prstGeom>
          <a:noFill/>
        </p:spPr>
        <p:txBody>
          <a:bodyPr wrap="square" rtlCol="0">
            <a:spAutoFit/>
          </a:bodyPr>
          <a:lstStyle/>
          <a:p>
            <a:r>
              <a:rPr lang="en-US" i="1" dirty="0"/>
              <a:t>These Guidelines will be published in the following formats:</a:t>
            </a:r>
          </a:p>
          <a:p>
            <a:endParaRPr lang="en-US" i="1" dirty="0"/>
          </a:p>
          <a:p>
            <a:pPr marL="342900" indent="-342900">
              <a:buAutoNum type="arabicPeriod"/>
            </a:pPr>
            <a:r>
              <a:rPr lang="en-US" i="1" dirty="0"/>
              <a:t>Print Version</a:t>
            </a:r>
          </a:p>
          <a:p>
            <a:pPr marL="342900" indent="-342900">
              <a:buAutoNum type="arabicPeriod"/>
            </a:pPr>
            <a:r>
              <a:rPr lang="en-US" i="1" dirty="0"/>
              <a:t>Online PDF</a:t>
            </a:r>
          </a:p>
          <a:p>
            <a:endParaRPr lang="de-DE" dirty="0"/>
          </a:p>
          <a:p>
            <a:endParaRPr lang="de-DE" dirty="0"/>
          </a:p>
        </p:txBody>
      </p:sp>
    </p:spTree>
    <p:extLst>
      <p:ext uri="{BB962C8B-B14F-4D97-AF65-F5344CB8AC3E}">
        <p14:creationId xmlns:p14="http://schemas.microsoft.com/office/powerpoint/2010/main" val="1227846647"/>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1931" y="693823"/>
            <a:ext cx="10972800" cy="1143000"/>
          </a:xfrm>
        </p:spPr>
        <p:txBody>
          <a:bodyPr>
            <a:normAutofit/>
          </a:bodyPr>
          <a:lstStyle/>
          <a:p>
            <a:r>
              <a:rPr lang="de-DE" sz="2400" b="1" u="sng" dirty="0"/>
              <a:t>Working Group </a:t>
            </a:r>
            <a:r>
              <a:rPr lang="mr-IN" sz="2400" b="1" u="sng" dirty="0"/>
              <a:t>–</a:t>
            </a:r>
            <a:r>
              <a:rPr lang="de-DE" sz="2400" b="1" u="sng" dirty="0"/>
              <a:t> </a:t>
            </a:r>
            <a:r>
              <a:rPr lang="de-DE" sz="2400" b="1" u="sng" dirty="0" err="1"/>
              <a:t>Children</a:t>
            </a:r>
            <a:r>
              <a:rPr lang="de-DE" sz="2400" b="1" u="sng" dirty="0"/>
              <a:t> </a:t>
            </a:r>
          </a:p>
        </p:txBody>
      </p:sp>
      <p:sp>
        <p:nvSpPr>
          <p:cNvPr id="6" name="Inhaltsplatzhalter 5"/>
          <p:cNvSpPr>
            <a:spLocks noGrp="1"/>
          </p:cNvSpPr>
          <p:nvPr>
            <p:ph sz="half" idx="1"/>
          </p:nvPr>
        </p:nvSpPr>
        <p:spPr>
          <a:xfrm>
            <a:off x="609600" y="2306194"/>
            <a:ext cx="3400789" cy="4551806"/>
          </a:xfrm>
        </p:spPr>
        <p:txBody>
          <a:bodyPr>
            <a:normAutofit/>
          </a:bodyPr>
          <a:lstStyle/>
          <a:p>
            <a:pPr>
              <a:lnSpc>
                <a:spcPct val="160000"/>
              </a:lnSpc>
            </a:pPr>
            <a:r>
              <a:rPr lang="en-GB" sz="1800" dirty="0"/>
              <a:t>Child Consultation</a:t>
            </a:r>
            <a:r>
              <a:rPr lang="de-DE" sz="1800" dirty="0"/>
              <a:t> </a:t>
            </a:r>
            <a:r>
              <a:rPr lang="en-AU" sz="1800" dirty="0"/>
              <a:t>HABLATAM </a:t>
            </a:r>
          </a:p>
          <a:p>
            <a:pPr>
              <a:lnSpc>
                <a:spcPct val="160000"/>
              </a:lnSpc>
            </a:pPr>
            <a:r>
              <a:rPr lang="en-GB" sz="1800" u="sng" dirty="0"/>
              <a:t>Child Rights Connect</a:t>
            </a:r>
            <a:endParaRPr lang="en-GB" sz="1800" dirty="0"/>
          </a:p>
          <a:p>
            <a:pPr>
              <a:lnSpc>
                <a:spcPct val="160000"/>
              </a:lnSpc>
            </a:pPr>
            <a:r>
              <a:rPr lang="en-GB" sz="1800" dirty="0"/>
              <a:t>Deaf </a:t>
            </a:r>
            <a:r>
              <a:rPr lang="en-GB" sz="1800" dirty="0" err="1"/>
              <a:t>kidz</a:t>
            </a:r>
            <a:r>
              <a:rPr lang="en-GB" sz="1800" dirty="0"/>
              <a:t> international</a:t>
            </a:r>
            <a:r>
              <a:rPr lang="de-DE" sz="1800" dirty="0"/>
              <a:t> </a:t>
            </a:r>
            <a:endParaRPr lang="en-GB" sz="1800" dirty="0"/>
          </a:p>
          <a:p>
            <a:pPr lvl="0">
              <a:lnSpc>
                <a:spcPct val="160000"/>
              </a:lnSpc>
            </a:pPr>
            <a:r>
              <a:rPr lang="en-GB" sz="1800" dirty="0"/>
              <a:t>EBU</a:t>
            </a:r>
          </a:p>
          <a:p>
            <a:pPr lvl="0">
              <a:lnSpc>
                <a:spcPct val="160000"/>
              </a:lnSpc>
            </a:pPr>
            <a:r>
              <a:rPr lang="en-GB" sz="1800" u="sng" dirty="0"/>
              <a:t>ECPAT International</a:t>
            </a:r>
            <a:endParaRPr lang="en-GB" sz="1800" dirty="0"/>
          </a:p>
          <a:p>
            <a:pPr lvl="0">
              <a:lnSpc>
                <a:spcPct val="160000"/>
              </a:lnSpc>
            </a:pPr>
            <a:r>
              <a:rPr lang="en-GB" sz="1800" dirty="0" err="1"/>
              <a:t>eWorldwide</a:t>
            </a:r>
            <a:r>
              <a:rPr lang="en-GB" sz="1800" dirty="0"/>
              <a:t> Group</a:t>
            </a:r>
          </a:p>
          <a:p>
            <a:pPr lvl="0">
              <a:lnSpc>
                <a:spcPct val="160000"/>
              </a:lnSpc>
            </a:pPr>
            <a:r>
              <a:rPr lang="en-GB" sz="1800" dirty="0"/>
              <a:t>FARO DIGITAL</a:t>
            </a:r>
          </a:p>
          <a:p>
            <a:pPr>
              <a:lnSpc>
                <a:spcPct val="160000"/>
              </a:lnSpc>
            </a:pPr>
            <a:r>
              <a:rPr lang="en-GB" sz="1800" dirty="0"/>
              <a:t>Inclusion International</a:t>
            </a:r>
            <a:r>
              <a:rPr lang="de-DE" sz="1800" dirty="0"/>
              <a:t> </a:t>
            </a:r>
            <a:endParaRPr lang="en-GB" sz="1800" dirty="0"/>
          </a:p>
          <a:p>
            <a:pPr lvl="0">
              <a:lnSpc>
                <a:spcPct val="160000"/>
              </a:lnSpc>
            </a:pPr>
            <a:endParaRPr lang="en-GB" sz="1800" dirty="0"/>
          </a:p>
          <a:p>
            <a:pPr lvl="0">
              <a:lnSpc>
                <a:spcPct val="160000"/>
              </a:lnSpc>
            </a:pPr>
            <a:endParaRPr lang="en-GB" sz="1800" dirty="0"/>
          </a:p>
          <a:p>
            <a:pPr lvl="0">
              <a:lnSpc>
                <a:spcPct val="150000"/>
              </a:lnSpc>
            </a:pPr>
            <a:endParaRPr lang="en-GB" sz="4300" dirty="0">
              <a:solidFill>
                <a:prstClr val="white"/>
              </a:solidFill>
            </a:endParaRPr>
          </a:p>
          <a:p>
            <a:pPr marL="0" lvl="0" indent="0">
              <a:lnSpc>
                <a:spcPct val="170000"/>
              </a:lnSpc>
              <a:buNone/>
            </a:pPr>
            <a:endParaRPr lang="en-GB" sz="2300" b="1" dirty="0"/>
          </a:p>
          <a:p>
            <a:endParaRPr lang="de-DE" dirty="0"/>
          </a:p>
        </p:txBody>
      </p:sp>
      <p:sp>
        <p:nvSpPr>
          <p:cNvPr id="8" name="Inhaltsplatzhalter 7"/>
          <p:cNvSpPr>
            <a:spLocks noGrp="1"/>
          </p:cNvSpPr>
          <p:nvPr>
            <p:ph sz="half" idx="2"/>
          </p:nvPr>
        </p:nvSpPr>
        <p:spPr>
          <a:xfrm>
            <a:off x="8271427" y="2256058"/>
            <a:ext cx="3743030" cy="4601942"/>
          </a:xfrm>
        </p:spPr>
        <p:txBody>
          <a:bodyPr>
            <a:noAutofit/>
          </a:bodyPr>
          <a:lstStyle/>
          <a:p>
            <a:pPr lvl="0">
              <a:lnSpc>
                <a:spcPct val="150000"/>
              </a:lnSpc>
            </a:pPr>
            <a:r>
              <a:rPr lang="en-GB" sz="1800" dirty="0"/>
              <a:t>UK Safer Internet Centre</a:t>
            </a:r>
          </a:p>
          <a:p>
            <a:pPr lvl="0">
              <a:lnSpc>
                <a:spcPct val="150000"/>
              </a:lnSpc>
            </a:pPr>
            <a:r>
              <a:rPr lang="en-GB" sz="1800" u="sng" dirty="0"/>
              <a:t>Western Sydney University</a:t>
            </a:r>
            <a:r>
              <a:rPr lang="de-DE" sz="1800" u="sng" dirty="0"/>
              <a:t> </a:t>
            </a:r>
          </a:p>
          <a:p>
            <a:pPr lvl="0">
              <a:lnSpc>
                <a:spcPct val="150000"/>
              </a:lnSpc>
            </a:pPr>
            <a:r>
              <a:rPr lang="en-GB" sz="1800" dirty="0"/>
              <a:t>Youth Crime Watch of Nigeria to African Centre for Citizens Orientation</a:t>
            </a:r>
          </a:p>
          <a:p>
            <a:pPr lvl="0">
              <a:lnSpc>
                <a:spcPct val="150000"/>
              </a:lnSpc>
            </a:pPr>
            <a:r>
              <a:rPr lang="en-GB" sz="1800" dirty="0"/>
              <a:t>Youth IGF from the Asia-Pacific / </a:t>
            </a:r>
            <a:r>
              <a:rPr lang="en-GB" sz="1800" dirty="0" err="1"/>
              <a:t>Cyberbully.id</a:t>
            </a:r>
            <a:endParaRPr lang="en-GB" sz="1800" dirty="0"/>
          </a:p>
          <a:p>
            <a:pPr lvl="0">
              <a:lnSpc>
                <a:spcPct val="150000"/>
              </a:lnSpc>
            </a:pPr>
            <a:r>
              <a:rPr lang="en-GB" sz="1800" dirty="0"/>
              <a:t>@</a:t>
            </a:r>
            <a:r>
              <a:rPr lang="en-GB" sz="1800" dirty="0" err="1"/>
              <a:t>LiteracyOnline</a:t>
            </a:r>
            <a:endParaRPr lang="de-DE" sz="1800" dirty="0"/>
          </a:p>
          <a:p>
            <a:pPr>
              <a:lnSpc>
                <a:spcPct val="130000"/>
              </a:lnSpc>
            </a:pPr>
            <a:endParaRPr lang="de-DE" sz="1600"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 name="Textfeld 8"/>
          <p:cNvSpPr txBox="1"/>
          <p:nvPr/>
        </p:nvSpPr>
        <p:spPr>
          <a:xfrm>
            <a:off x="737884" y="1759770"/>
            <a:ext cx="9650454" cy="369332"/>
          </a:xfrm>
          <a:prstGeom prst="rect">
            <a:avLst/>
          </a:prstGeom>
          <a:noFill/>
        </p:spPr>
        <p:txBody>
          <a:bodyPr wrap="square" rtlCol="0">
            <a:spAutoFit/>
          </a:bodyPr>
          <a:lstStyle/>
          <a:p>
            <a:r>
              <a:rPr lang="en-GB" b="1" u="sng" dirty="0"/>
              <a:t>3. Children </a:t>
            </a:r>
            <a:r>
              <a:rPr lang="mr-IN" b="1" u="sng" dirty="0"/>
              <a:t>–</a:t>
            </a:r>
            <a:r>
              <a:rPr lang="en-GB" b="1" u="sng" dirty="0"/>
              <a:t> group led by Child Rights Connect/ECPAT International/Western Sydney University</a:t>
            </a:r>
          </a:p>
        </p:txBody>
      </p:sp>
      <p:sp>
        <p:nvSpPr>
          <p:cNvPr id="5" name="Textfeld 4"/>
          <p:cNvSpPr txBox="1"/>
          <p:nvPr/>
        </p:nvSpPr>
        <p:spPr>
          <a:xfrm>
            <a:off x="4027099" y="2256059"/>
            <a:ext cx="3993679" cy="5826210"/>
          </a:xfrm>
          <a:prstGeom prst="rect">
            <a:avLst/>
          </a:prstGeom>
          <a:noFill/>
        </p:spPr>
        <p:txBody>
          <a:bodyPr wrap="square" rtlCol="0">
            <a:spAutoFit/>
          </a:bodyPr>
          <a:lstStyle/>
          <a:p>
            <a:pPr marL="285750" lvl="0" indent="-285750">
              <a:lnSpc>
                <a:spcPct val="160000"/>
              </a:lnSpc>
              <a:buFont typeface="Arial"/>
              <a:buChar char="•"/>
            </a:pPr>
            <a:r>
              <a:rPr lang="en-GB" dirty="0"/>
              <a:t>INSAFE</a:t>
            </a:r>
          </a:p>
          <a:p>
            <a:pPr marL="285750" lvl="0" indent="-285750">
              <a:lnSpc>
                <a:spcPct val="160000"/>
              </a:lnSpc>
              <a:buFont typeface="Arial"/>
              <a:buChar char="•"/>
            </a:pPr>
            <a:r>
              <a:rPr lang="en-GB" dirty="0"/>
              <a:t>Joint Research Centre of the European Commission</a:t>
            </a:r>
          </a:p>
          <a:p>
            <a:pPr marL="342900" lvl="0" indent="-342900" defTabSz="457200">
              <a:lnSpc>
                <a:spcPct val="150000"/>
              </a:lnSpc>
              <a:spcBef>
                <a:spcPct val="20000"/>
              </a:spcBef>
              <a:buFont typeface="Arial"/>
              <a:buChar char="•"/>
            </a:pPr>
            <a:r>
              <a:rPr lang="en-GB" dirty="0">
                <a:solidFill>
                  <a:prstClr val="white"/>
                </a:solidFill>
              </a:rPr>
              <a:t>London School of Economics and Political Science</a:t>
            </a:r>
          </a:p>
          <a:p>
            <a:pPr marL="342900" lvl="0" indent="-342900" defTabSz="457200">
              <a:lnSpc>
                <a:spcPct val="150000"/>
              </a:lnSpc>
              <a:spcBef>
                <a:spcPct val="20000"/>
              </a:spcBef>
              <a:buFont typeface="Arial"/>
              <a:buChar char="•"/>
            </a:pPr>
            <a:r>
              <a:rPr lang="en-GB" dirty="0">
                <a:solidFill>
                  <a:prstClr val="white"/>
                </a:solidFill>
              </a:rPr>
              <a:t>OHCHR</a:t>
            </a:r>
          </a:p>
          <a:p>
            <a:pPr marL="342900" indent="-342900" defTabSz="457200">
              <a:lnSpc>
                <a:spcPct val="150000"/>
              </a:lnSpc>
              <a:spcBef>
                <a:spcPct val="20000"/>
              </a:spcBef>
              <a:buFont typeface="Arial"/>
              <a:buChar char="•"/>
            </a:pPr>
            <a:r>
              <a:rPr lang="en-GB" dirty="0"/>
              <a:t>Polish Safer Internet </a:t>
            </a:r>
            <a:r>
              <a:rPr lang="en-GB" dirty="0" err="1"/>
              <a:t>Center</a:t>
            </a:r>
            <a:r>
              <a:rPr lang="en-GB" dirty="0"/>
              <a:t> </a:t>
            </a:r>
          </a:p>
          <a:p>
            <a:pPr marL="342900" lvl="0" indent="-342900" defTabSz="457200">
              <a:lnSpc>
                <a:spcPct val="150000"/>
              </a:lnSpc>
              <a:spcBef>
                <a:spcPct val="20000"/>
              </a:spcBef>
              <a:buFont typeface="Arial"/>
              <a:buChar char="•"/>
            </a:pPr>
            <a:r>
              <a:rPr lang="en-GB" dirty="0"/>
              <a:t>Save the Children</a:t>
            </a:r>
            <a:r>
              <a:rPr lang="de-DE" dirty="0"/>
              <a:t> ( Romania/</a:t>
            </a:r>
            <a:r>
              <a:rPr lang="en-AU" dirty="0"/>
              <a:t>Finland</a:t>
            </a:r>
            <a:r>
              <a:rPr lang="de-DE" dirty="0"/>
              <a:t>)</a:t>
            </a:r>
          </a:p>
          <a:p>
            <a:pPr marL="342900" indent="-342900" defTabSz="457200">
              <a:lnSpc>
                <a:spcPct val="150000"/>
              </a:lnSpc>
              <a:spcBef>
                <a:spcPct val="20000"/>
              </a:spcBef>
              <a:buFont typeface="Arial"/>
              <a:buChar char="•"/>
            </a:pPr>
            <a:endParaRPr lang="en-GB" dirty="0"/>
          </a:p>
          <a:p>
            <a:pPr marL="342900" lvl="0" indent="-342900" defTabSz="457200">
              <a:lnSpc>
                <a:spcPct val="150000"/>
              </a:lnSpc>
              <a:spcBef>
                <a:spcPct val="20000"/>
              </a:spcBef>
              <a:buFont typeface="Arial"/>
              <a:buChar char="•"/>
            </a:pPr>
            <a:endParaRPr lang="en-GB" dirty="0">
              <a:solidFill>
                <a:prstClr val="white"/>
              </a:solidFill>
            </a:endParaRPr>
          </a:p>
          <a:p>
            <a:pPr marL="285750" lvl="0" indent="-285750">
              <a:lnSpc>
                <a:spcPct val="160000"/>
              </a:lnSpc>
              <a:buFont typeface="Arial"/>
              <a:buChar char="•"/>
            </a:pPr>
            <a:endParaRPr lang="en-GB" dirty="0"/>
          </a:p>
          <a:p>
            <a:pPr lvl="0">
              <a:lnSpc>
                <a:spcPct val="160000"/>
              </a:lnSpc>
            </a:pPr>
            <a:endParaRPr lang="en-GB" dirty="0"/>
          </a:p>
          <a:p>
            <a:endParaRPr lang="de-DE" dirty="0"/>
          </a:p>
        </p:txBody>
      </p:sp>
    </p:spTree>
    <p:extLst>
      <p:ext uri="{BB962C8B-B14F-4D97-AF65-F5344CB8AC3E}">
        <p14:creationId xmlns:p14="http://schemas.microsoft.com/office/powerpoint/2010/main" val="4173800158"/>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B59A1-C628-4E40-91F8-6B73C2962754}"/>
              </a:ext>
            </a:extLst>
          </p:cNvPr>
          <p:cNvSpPr>
            <a:spLocks noGrp="1"/>
          </p:cNvSpPr>
          <p:nvPr>
            <p:ph type="title"/>
          </p:nvPr>
        </p:nvSpPr>
        <p:spPr>
          <a:xfrm>
            <a:off x="609600" y="0"/>
            <a:ext cx="10972800" cy="594804"/>
          </a:xfrm>
        </p:spPr>
        <p:txBody>
          <a:bodyPr>
            <a:normAutofit/>
          </a:bodyPr>
          <a:lstStyle/>
          <a:p>
            <a:r>
              <a:rPr lang="fr-CH" sz="2400" b="1" dirty="0"/>
              <a:t>Update on Group 3 (part 1)</a:t>
            </a:r>
          </a:p>
        </p:txBody>
      </p:sp>
      <p:sp>
        <p:nvSpPr>
          <p:cNvPr id="3" name="Content Placeholder 2">
            <a:extLst>
              <a:ext uri="{FF2B5EF4-FFF2-40B4-BE49-F238E27FC236}">
                <a16:creationId xmlns:a16="http://schemas.microsoft.com/office/drawing/2014/main" id="{F2EC670F-B5EF-4C99-82FE-EC2BB304D5F1}"/>
              </a:ext>
            </a:extLst>
          </p:cNvPr>
          <p:cNvSpPr>
            <a:spLocks noGrp="1"/>
          </p:cNvSpPr>
          <p:nvPr>
            <p:ph sz="half" idx="1"/>
          </p:nvPr>
        </p:nvSpPr>
        <p:spPr>
          <a:xfrm>
            <a:off x="310718" y="2311565"/>
            <a:ext cx="11549849" cy="4444342"/>
          </a:xfrm>
        </p:spPr>
        <p:txBody>
          <a:bodyPr>
            <a:normAutofit/>
          </a:bodyPr>
          <a:lstStyle/>
          <a:p>
            <a:pPr>
              <a:lnSpc>
                <a:spcPct val="140000"/>
              </a:lnSpc>
            </a:pPr>
            <a:r>
              <a:rPr lang="en-GB" sz="2000" b="1" u="sng" dirty="0"/>
              <a:t>The Guidelines for Children</a:t>
            </a:r>
            <a:r>
              <a:rPr lang="en-GB" sz="2000" b="1" dirty="0"/>
              <a:t> </a:t>
            </a:r>
            <a:r>
              <a:rPr lang="en-GB" sz="2000" dirty="0"/>
              <a:t>have been </a:t>
            </a:r>
            <a:r>
              <a:rPr lang="en-GB" sz="2000" b="1" dirty="0"/>
              <a:t>s</a:t>
            </a:r>
            <a:r>
              <a:rPr lang="en-GB" sz="2000" dirty="0"/>
              <a:t>plit into three resources, one per age group (under 9 year old; 9 to 11 years old; 12 years and above).</a:t>
            </a:r>
            <a:endParaRPr lang="fr-CH" sz="2000" dirty="0"/>
          </a:p>
          <a:p>
            <a:pPr>
              <a:lnSpc>
                <a:spcPct val="140000"/>
              </a:lnSpc>
            </a:pPr>
            <a:endParaRPr lang="fr-CH" sz="2000" dirty="0"/>
          </a:p>
          <a:p>
            <a:pPr>
              <a:lnSpc>
                <a:spcPct val="140000"/>
              </a:lnSpc>
            </a:pPr>
            <a:r>
              <a:rPr lang="en-GB" sz="2000" b="1" u="sng" dirty="0"/>
              <a:t>Format</a:t>
            </a:r>
            <a:r>
              <a:rPr lang="en-GB" sz="2000" dirty="0"/>
              <a:t>: </a:t>
            </a:r>
          </a:p>
          <a:p>
            <a:pPr lvl="1">
              <a:lnSpc>
                <a:spcPct val="140000"/>
              </a:lnSpc>
            </a:pPr>
            <a:r>
              <a:rPr lang="en-GB" sz="2000" dirty="0"/>
              <a:t>The Guidelines for under 9 Years : story book (print and digital).</a:t>
            </a:r>
          </a:p>
          <a:p>
            <a:pPr lvl="1">
              <a:lnSpc>
                <a:spcPct val="140000"/>
              </a:lnSpc>
            </a:pPr>
            <a:r>
              <a:rPr lang="en-GB" sz="2000" dirty="0"/>
              <a:t>The Guidelines for 9 to 11 Years </a:t>
            </a:r>
            <a:r>
              <a:rPr lang="de-DE" sz="2000" dirty="0"/>
              <a:t>: work book </a:t>
            </a:r>
            <a:r>
              <a:rPr lang="en-GB" sz="2000" dirty="0"/>
              <a:t>(print and digital).</a:t>
            </a:r>
          </a:p>
          <a:p>
            <a:pPr lvl="1">
              <a:lnSpc>
                <a:spcPct val="140000"/>
              </a:lnSpc>
            </a:pPr>
            <a:r>
              <a:rPr lang="en-GB" sz="2000" dirty="0"/>
              <a:t>The Guidelines for 12 to 18 Years : Teaser on social media linking to new “COP Guidelines Website” (only digital).</a:t>
            </a:r>
          </a:p>
          <a:p>
            <a:pPr lvl="1"/>
            <a:endParaRPr lang="fr-CH" dirty="0"/>
          </a:p>
          <a:p>
            <a:pPr marL="0" indent="0">
              <a:buNone/>
            </a:pPr>
            <a:endParaRPr lang="fr-CH" dirty="0"/>
          </a:p>
          <a:p>
            <a:endParaRPr lang="fr-CH"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Titel 9"/>
          <p:cNvSpPr txBox="1">
            <a:spLocks/>
          </p:cNvSpPr>
          <p:nvPr/>
        </p:nvSpPr>
        <p:spPr>
          <a:xfrm>
            <a:off x="609600" y="1203390"/>
            <a:ext cx="10972800" cy="57097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2400" b="1" u="sng" dirty="0"/>
              <a:t>Content of the new Guidelines for Children</a:t>
            </a:r>
            <a:endParaRPr lang="de-DE" sz="2400" dirty="0"/>
          </a:p>
        </p:txBody>
      </p:sp>
    </p:spTree>
    <p:extLst>
      <p:ext uri="{BB962C8B-B14F-4D97-AF65-F5344CB8AC3E}">
        <p14:creationId xmlns:p14="http://schemas.microsoft.com/office/powerpoint/2010/main" val="800765368"/>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1931" y="693823"/>
            <a:ext cx="10972800" cy="1143000"/>
          </a:xfrm>
        </p:spPr>
        <p:txBody>
          <a:bodyPr>
            <a:normAutofit/>
          </a:bodyPr>
          <a:lstStyle/>
          <a:p>
            <a:r>
              <a:rPr lang="de-DE" sz="2400" b="1" u="sng" dirty="0"/>
              <a:t>Working Group </a:t>
            </a:r>
            <a:r>
              <a:rPr lang="mr-IN" sz="2400" b="1" u="sng" dirty="0"/>
              <a:t>–</a:t>
            </a:r>
            <a:r>
              <a:rPr lang="de-DE" sz="2400" b="1" u="sng" dirty="0"/>
              <a:t> </a:t>
            </a:r>
            <a:r>
              <a:rPr lang="de-DE" sz="2400" b="1" u="sng" dirty="0" err="1"/>
              <a:t>Parents</a:t>
            </a:r>
            <a:r>
              <a:rPr lang="de-DE" sz="2400" b="1" u="sng" dirty="0"/>
              <a:t>, </a:t>
            </a:r>
            <a:r>
              <a:rPr lang="de-DE" sz="2400" b="1" u="sng" dirty="0" err="1"/>
              <a:t>Carers</a:t>
            </a:r>
            <a:r>
              <a:rPr lang="de-DE" sz="2400" b="1" u="sng" dirty="0"/>
              <a:t> </a:t>
            </a:r>
            <a:r>
              <a:rPr lang="de-DE" sz="2400" b="1" u="sng" dirty="0" err="1"/>
              <a:t>and</a:t>
            </a:r>
            <a:r>
              <a:rPr lang="de-DE" sz="2400" b="1" u="sng" dirty="0"/>
              <a:t> </a:t>
            </a:r>
            <a:r>
              <a:rPr lang="de-DE" sz="2400" b="1" u="sng" dirty="0" err="1"/>
              <a:t>Educators</a:t>
            </a:r>
            <a:endParaRPr lang="de-DE" sz="2400" b="1" u="sng" dirty="0"/>
          </a:p>
        </p:txBody>
      </p:sp>
      <p:sp>
        <p:nvSpPr>
          <p:cNvPr id="6" name="Inhaltsplatzhalter 5"/>
          <p:cNvSpPr>
            <a:spLocks noGrp="1"/>
          </p:cNvSpPr>
          <p:nvPr>
            <p:ph sz="half" idx="1"/>
          </p:nvPr>
        </p:nvSpPr>
        <p:spPr>
          <a:xfrm>
            <a:off x="609600" y="2473310"/>
            <a:ext cx="3501049" cy="4384690"/>
          </a:xfrm>
        </p:spPr>
        <p:txBody>
          <a:bodyPr>
            <a:normAutofit/>
          </a:bodyPr>
          <a:lstStyle/>
          <a:p>
            <a:pPr lvl="0">
              <a:lnSpc>
                <a:spcPct val="150000"/>
              </a:lnSpc>
            </a:pPr>
            <a:r>
              <a:rPr lang="en-GB" sz="1800" dirty="0"/>
              <a:t>COFACE-Families Europe </a:t>
            </a:r>
          </a:p>
          <a:p>
            <a:pPr lvl="0">
              <a:lnSpc>
                <a:spcPct val="150000"/>
              </a:lnSpc>
            </a:pPr>
            <a:r>
              <a:rPr lang="en-GB" sz="1800" dirty="0"/>
              <a:t>EBU</a:t>
            </a:r>
          </a:p>
          <a:p>
            <a:pPr lvl="0">
              <a:lnSpc>
                <a:spcPct val="150000"/>
              </a:lnSpc>
            </a:pPr>
            <a:r>
              <a:rPr lang="en-GB" sz="1800" dirty="0"/>
              <a:t>ECPAT International </a:t>
            </a:r>
          </a:p>
          <a:p>
            <a:pPr lvl="0">
              <a:lnSpc>
                <a:spcPct val="150000"/>
              </a:lnSpc>
            </a:pPr>
            <a:r>
              <a:rPr lang="en-GB" sz="1800" dirty="0" err="1"/>
              <a:t>eWorldwide</a:t>
            </a:r>
            <a:r>
              <a:rPr lang="en-GB" sz="1800" dirty="0"/>
              <a:t> Group </a:t>
            </a:r>
          </a:p>
          <a:p>
            <a:pPr lvl="0">
              <a:lnSpc>
                <a:spcPct val="150000"/>
              </a:lnSpc>
            </a:pPr>
            <a:r>
              <a:rPr lang="en-GB" sz="1800" dirty="0"/>
              <a:t>FARO DIGITAL</a:t>
            </a:r>
          </a:p>
          <a:p>
            <a:pPr lvl="0">
              <a:lnSpc>
                <a:spcPct val="150000"/>
              </a:lnSpc>
            </a:pPr>
            <a:r>
              <a:rPr lang="en-GB" sz="1800" dirty="0"/>
              <a:t>Inclusion International</a:t>
            </a:r>
            <a:r>
              <a:rPr lang="de-DE" sz="1800" dirty="0"/>
              <a:t> </a:t>
            </a:r>
            <a:endParaRPr lang="en-GB" sz="1800" dirty="0"/>
          </a:p>
          <a:p>
            <a:pPr lvl="0">
              <a:lnSpc>
                <a:spcPct val="150000"/>
              </a:lnSpc>
            </a:pPr>
            <a:r>
              <a:rPr lang="en-GB" sz="1800" dirty="0"/>
              <a:t>ICMEC</a:t>
            </a:r>
          </a:p>
          <a:p>
            <a:pPr>
              <a:lnSpc>
                <a:spcPct val="150000"/>
              </a:lnSpc>
            </a:pPr>
            <a:r>
              <a:rPr lang="en-GB" sz="1800" u="sng" dirty="0">
                <a:solidFill>
                  <a:prstClr val="white"/>
                </a:solidFill>
              </a:rPr>
              <a:t>INSAFE</a:t>
            </a:r>
            <a:endParaRPr lang="en-GB" sz="1800" dirty="0">
              <a:solidFill>
                <a:prstClr val="white"/>
              </a:solidFill>
            </a:endParaRPr>
          </a:p>
          <a:p>
            <a:pPr lvl="0">
              <a:lnSpc>
                <a:spcPct val="150000"/>
              </a:lnSpc>
            </a:pPr>
            <a:endParaRPr lang="en-GB" sz="1800" dirty="0"/>
          </a:p>
          <a:p>
            <a:pPr lvl="0">
              <a:lnSpc>
                <a:spcPct val="150000"/>
              </a:lnSpc>
            </a:pPr>
            <a:endParaRPr lang="en-GB" sz="4300" dirty="0">
              <a:solidFill>
                <a:prstClr val="white"/>
              </a:solidFill>
            </a:endParaRPr>
          </a:p>
          <a:p>
            <a:pPr marL="0" lvl="0" indent="0">
              <a:lnSpc>
                <a:spcPct val="170000"/>
              </a:lnSpc>
              <a:buNone/>
            </a:pPr>
            <a:endParaRPr lang="en-GB" sz="2300" b="1" dirty="0"/>
          </a:p>
          <a:p>
            <a:endParaRPr lang="de-DE" dirty="0"/>
          </a:p>
        </p:txBody>
      </p:sp>
      <p:sp>
        <p:nvSpPr>
          <p:cNvPr id="8" name="Inhaltsplatzhalter 7"/>
          <p:cNvSpPr>
            <a:spLocks noGrp="1"/>
          </p:cNvSpPr>
          <p:nvPr>
            <p:ph sz="half" idx="2"/>
          </p:nvPr>
        </p:nvSpPr>
        <p:spPr>
          <a:xfrm>
            <a:off x="7870387" y="2389751"/>
            <a:ext cx="4093939" cy="4468248"/>
          </a:xfrm>
        </p:spPr>
        <p:txBody>
          <a:bodyPr>
            <a:noAutofit/>
          </a:bodyPr>
          <a:lstStyle/>
          <a:p>
            <a:pPr lvl="0">
              <a:lnSpc>
                <a:spcPct val="150000"/>
              </a:lnSpc>
            </a:pPr>
            <a:r>
              <a:rPr lang="en-GB" sz="1800" dirty="0"/>
              <a:t>Polish Safer Internet </a:t>
            </a:r>
            <a:r>
              <a:rPr lang="en-GB" sz="1800" dirty="0" err="1"/>
              <a:t>Center</a:t>
            </a:r>
            <a:endParaRPr lang="en-GB" sz="1800" dirty="0"/>
          </a:p>
          <a:p>
            <a:pPr lvl="0">
              <a:lnSpc>
                <a:spcPct val="150000"/>
              </a:lnSpc>
            </a:pPr>
            <a:r>
              <a:rPr lang="en-GB" sz="1800" dirty="0"/>
              <a:t>Save the Children (Finland/Norway/Romania)</a:t>
            </a:r>
          </a:p>
          <a:p>
            <a:pPr lvl="0">
              <a:lnSpc>
                <a:spcPct val="150000"/>
              </a:lnSpc>
            </a:pPr>
            <a:r>
              <a:rPr lang="en-GB" sz="1800" dirty="0" err="1"/>
              <a:t>TaC</a:t>
            </a:r>
            <a:r>
              <a:rPr lang="en-GB" sz="1800" dirty="0"/>
              <a:t> Together against Cybercrime</a:t>
            </a:r>
          </a:p>
          <a:p>
            <a:pPr lvl="0">
              <a:lnSpc>
                <a:spcPct val="150000"/>
              </a:lnSpc>
            </a:pPr>
            <a:r>
              <a:rPr lang="en-GB" sz="1800" dirty="0"/>
              <a:t>UK Safer Internet Centre</a:t>
            </a:r>
          </a:p>
          <a:p>
            <a:pPr lvl="0">
              <a:lnSpc>
                <a:spcPct val="150000"/>
              </a:lnSpc>
            </a:pPr>
            <a:r>
              <a:rPr lang="de-DE" sz="1800" dirty="0"/>
              <a:t>Youth </a:t>
            </a:r>
            <a:r>
              <a:rPr lang="de-DE" sz="1800" dirty="0" err="1"/>
              <a:t>and</a:t>
            </a:r>
            <a:r>
              <a:rPr lang="de-DE" sz="1800" dirty="0"/>
              <a:t> Media/ </a:t>
            </a:r>
            <a:r>
              <a:rPr lang="de-DE" sz="1800" dirty="0" err="1"/>
              <a:t>Berkman</a:t>
            </a:r>
            <a:r>
              <a:rPr lang="de-DE" sz="1800" dirty="0"/>
              <a:t> Klein Center</a:t>
            </a:r>
          </a:p>
          <a:p>
            <a:pPr lvl="0">
              <a:lnSpc>
                <a:spcPct val="150000"/>
              </a:lnSpc>
            </a:pPr>
            <a:r>
              <a:rPr lang="en-GB" sz="1800" dirty="0"/>
              <a:t>Youth Crime Watch of Nigeria to African Centre for Citizens Orientation</a:t>
            </a:r>
            <a:endParaRPr lang="de-DE" sz="1800" dirty="0"/>
          </a:p>
          <a:p>
            <a:pPr>
              <a:lnSpc>
                <a:spcPct val="130000"/>
              </a:lnSpc>
            </a:pPr>
            <a:endParaRPr lang="de-DE" sz="1600"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 name="Textfeld 8"/>
          <p:cNvSpPr txBox="1"/>
          <p:nvPr/>
        </p:nvSpPr>
        <p:spPr>
          <a:xfrm>
            <a:off x="570785" y="1709636"/>
            <a:ext cx="8113615" cy="369332"/>
          </a:xfrm>
          <a:prstGeom prst="rect">
            <a:avLst/>
          </a:prstGeom>
          <a:noFill/>
        </p:spPr>
        <p:txBody>
          <a:bodyPr wrap="square" rtlCol="0">
            <a:spAutoFit/>
          </a:bodyPr>
          <a:lstStyle/>
          <a:p>
            <a:r>
              <a:rPr lang="en-GB" b="1" u="sng" dirty="0"/>
              <a:t>4. Parents, Educators and Legal Guardians </a:t>
            </a:r>
            <a:r>
              <a:rPr lang="mr-IN" b="1" u="sng" dirty="0"/>
              <a:t>–</a:t>
            </a:r>
            <a:r>
              <a:rPr lang="en-GB" b="1" u="sng" dirty="0"/>
              <a:t> group led by INSAFE</a:t>
            </a:r>
            <a:endParaRPr lang="de-DE" u="sng" dirty="0"/>
          </a:p>
        </p:txBody>
      </p:sp>
      <p:sp>
        <p:nvSpPr>
          <p:cNvPr id="3" name="Textfeld 2"/>
          <p:cNvSpPr txBox="1"/>
          <p:nvPr/>
        </p:nvSpPr>
        <p:spPr>
          <a:xfrm>
            <a:off x="3943549" y="2473309"/>
            <a:ext cx="3709610" cy="4116255"/>
          </a:xfrm>
          <a:prstGeom prst="rect">
            <a:avLst/>
          </a:prstGeom>
          <a:noFill/>
        </p:spPr>
        <p:txBody>
          <a:bodyPr wrap="square" rtlCol="0">
            <a:spAutoFit/>
          </a:bodyPr>
          <a:lstStyle/>
          <a:p>
            <a:pPr marL="342900" lvl="0" indent="-342900" defTabSz="457200">
              <a:lnSpc>
                <a:spcPct val="150000"/>
              </a:lnSpc>
              <a:spcBef>
                <a:spcPct val="20000"/>
              </a:spcBef>
              <a:buFont typeface="Arial"/>
              <a:buChar char="•"/>
            </a:pPr>
            <a:r>
              <a:rPr lang="en-GB" dirty="0">
                <a:solidFill>
                  <a:prstClr val="white"/>
                </a:solidFill>
              </a:rPr>
              <a:t>Insight 2 act</a:t>
            </a:r>
            <a:r>
              <a:rPr lang="de-DE" dirty="0">
                <a:solidFill>
                  <a:prstClr val="white"/>
                </a:solidFill>
              </a:rPr>
              <a:t> </a:t>
            </a:r>
            <a:endParaRPr lang="en-GB" dirty="0">
              <a:solidFill>
                <a:prstClr val="white"/>
              </a:solidFill>
            </a:endParaRPr>
          </a:p>
          <a:p>
            <a:pPr marL="342900" lvl="0" indent="-342900" defTabSz="457200">
              <a:lnSpc>
                <a:spcPct val="150000"/>
              </a:lnSpc>
              <a:spcBef>
                <a:spcPct val="20000"/>
              </a:spcBef>
              <a:buFont typeface="Arial"/>
              <a:buChar char="•"/>
            </a:pPr>
            <a:r>
              <a:rPr lang="en-GB" dirty="0">
                <a:solidFill>
                  <a:prstClr val="white"/>
                </a:solidFill>
              </a:rPr>
              <a:t>Internet matters </a:t>
            </a:r>
          </a:p>
          <a:p>
            <a:pPr marL="342900" lvl="0" indent="-342900" defTabSz="457200">
              <a:lnSpc>
                <a:spcPct val="150000"/>
              </a:lnSpc>
              <a:spcBef>
                <a:spcPct val="20000"/>
              </a:spcBef>
              <a:buFont typeface="Arial"/>
              <a:buChar char="•"/>
            </a:pPr>
            <a:r>
              <a:rPr lang="en-GB" dirty="0">
                <a:solidFill>
                  <a:prstClr val="white"/>
                </a:solidFill>
              </a:rPr>
              <a:t>Joint Research Centre of the European Commission</a:t>
            </a:r>
          </a:p>
          <a:p>
            <a:pPr marL="342900" lvl="0" indent="-342900" defTabSz="457200">
              <a:lnSpc>
                <a:spcPct val="150000"/>
              </a:lnSpc>
              <a:spcBef>
                <a:spcPct val="20000"/>
              </a:spcBef>
              <a:buFont typeface="Arial"/>
              <a:buChar char="•"/>
            </a:pPr>
            <a:r>
              <a:rPr lang="en-GB" dirty="0">
                <a:solidFill>
                  <a:prstClr val="white"/>
                </a:solidFill>
              </a:rPr>
              <a:t>London School of Economics and Political Science</a:t>
            </a:r>
          </a:p>
          <a:p>
            <a:pPr marL="342900" lvl="0" indent="-342900" defTabSz="457200">
              <a:lnSpc>
                <a:spcPct val="150000"/>
              </a:lnSpc>
              <a:spcBef>
                <a:spcPct val="20000"/>
              </a:spcBef>
              <a:buFont typeface="Arial"/>
              <a:buChar char="•"/>
            </a:pPr>
            <a:r>
              <a:rPr lang="en-GB" dirty="0" err="1">
                <a:solidFill>
                  <a:prstClr val="white"/>
                </a:solidFill>
              </a:rPr>
              <a:t>Paniamor</a:t>
            </a:r>
            <a:endParaRPr lang="en-GB" dirty="0">
              <a:solidFill>
                <a:prstClr val="white"/>
              </a:solidFill>
            </a:endParaRPr>
          </a:p>
          <a:p>
            <a:pPr marL="342900" lvl="0" indent="-342900" defTabSz="457200">
              <a:lnSpc>
                <a:spcPct val="150000"/>
              </a:lnSpc>
              <a:spcBef>
                <a:spcPct val="20000"/>
              </a:spcBef>
              <a:buFont typeface="Arial"/>
              <a:buChar char="•"/>
            </a:pPr>
            <a:r>
              <a:rPr lang="en-GB" dirty="0" err="1">
                <a:solidFill>
                  <a:prstClr val="white"/>
                </a:solidFill>
              </a:rPr>
              <a:t>Parentzone</a:t>
            </a:r>
            <a:r>
              <a:rPr lang="en-GB" dirty="0">
                <a:solidFill>
                  <a:prstClr val="white"/>
                </a:solidFill>
              </a:rPr>
              <a:t> International</a:t>
            </a:r>
          </a:p>
          <a:p>
            <a:pPr marL="342900" lvl="0" indent="-342900" defTabSz="457200">
              <a:lnSpc>
                <a:spcPct val="150000"/>
              </a:lnSpc>
              <a:spcBef>
                <a:spcPct val="20000"/>
              </a:spcBef>
              <a:buFont typeface="Arial"/>
              <a:buChar char="•"/>
            </a:pPr>
            <a:endParaRPr lang="en-GB" sz="1700" dirty="0">
              <a:solidFill>
                <a:prstClr val="white"/>
              </a:solidFill>
            </a:endParaRPr>
          </a:p>
        </p:txBody>
      </p:sp>
    </p:spTree>
    <p:extLst>
      <p:ext uri="{BB962C8B-B14F-4D97-AF65-F5344CB8AC3E}">
        <p14:creationId xmlns:p14="http://schemas.microsoft.com/office/powerpoint/2010/main" val="3806194484"/>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9207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 name="Titel 9"/>
          <p:cNvSpPr txBox="1">
            <a:spLocks noGrp="1"/>
          </p:cNvSpPr>
          <p:nvPr>
            <p:ph type="title"/>
          </p:nvPr>
        </p:nvSpPr>
        <p:spPr>
          <a:xfrm>
            <a:off x="609599" y="842462"/>
            <a:ext cx="109728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2400" b="1" u="sng" dirty="0"/>
              <a:t>Content of the new Guidelines for Parents, Carers and Educators</a:t>
            </a:r>
            <a:endParaRPr lang="de-DE" sz="2400" dirty="0"/>
          </a:p>
        </p:txBody>
      </p:sp>
      <p:graphicFrame>
        <p:nvGraphicFramePr>
          <p:cNvPr id="2" name="Content Placeholder 1">
            <a:extLst>
              <a:ext uri="{FF2B5EF4-FFF2-40B4-BE49-F238E27FC236}">
                <a16:creationId xmlns:a16="http://schemas.microsoft.com/office/drawing/2014/main" id="{1DC56887-859A-4947-A6DE-7B1C9BEF1421}"/>
              </a:ext>
            </a:extLst>
          </p:cNvPr>
          <p:cNvGraphicFramePr>
            <a:graphicFrameLocks noGrp="1"/>
          </p:cNvGraphicFramePr>
          <p:nvPr>
            <p:ph sz="half" idx="1"/>
            <p:extLst>
              <p:ext uri="{D42A27DB-BD31-4B8C-83A1-F6EECF244321}">
                <p14:modId xmlns:p14="http://schemas.microsoft.com/office/powerpoint/2010/main" val="3364491787"/>
              </p:ext>
            </p:extLst>
          </p:nvPr>
        </p:nvGraphicFramePr>
        <p:xfrm>
          <a:off x="609599" y="1985462"/>
          <a:ext cx="109728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97028209"/>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Inhaltsplatzhalter 5"/>
          <p:cNvSpPr>
            <a:spLocks noGrp="1"/>
          </p:cNvSpPr>
          <p:nvPr>
            <p:ph idx="1"/>
          </p:nvPr>
        </p:nvSpPr>
        <p:spPr>
          <a:xfrm>
            <a:off x="1202266" y="2003458"/>
            <a:ext cx="9008533" cy="4654196"/>
          </a:xfrm>
        </p:spPr>
        <p:txBody>
          <a:bodyPr>
            <a:normAutofit/>
          </a:bodyPr>
          <a:lstStyle/>
          <a:p>
            <a:pPr marL="0" lvl="0" indent="0">
              <a:lnSpc>
                <a:spcPct val="200000"/>
              </a:lnSpc>
              <a:buNone/>
            </a:pPr>
            <a:r>
              <a:rPr lang="en-AU" sz="2000" b="1" u="sng" dirty="0"/>
              <a:t>1. Roll-out </a:t>
            </a:r>
            <a:r>
              <a:rPr lang="en-AU" sz="2000" u="sng" dirty="0"/>
              <a:t>January-March 2020</a:t>
            </a:r>
          </a:p>
          <a:p>
            <a:pPr marL="1085850" lvl="2" indent="-285750">
              <a:lnSpc>
                <a:spcPct val="200000"/>
              </a:lnSpc>
            </a:pPr>
            <a:r>
              <a:rPr lang="en-AU" sz="1800" dirty="0"/>
              <a:t>At national level (ideally one country per region per set of Guidelines).</a:t>
            </a:r>
          </a:p>
          <a:p>
            <a:pPr marL="1085850" lvl="2" indent="-285750">
              <a:lnSpc>
                <a:spcPct val="200000"/>
              </a:lnSpc>
            </a:pPr>
            <a:r>
              <a:rPr lang="en-AU" sz="1800" dirty="0"/>
              <a:t>Through workshops, trainings, children consultations or other with concerned stakeholders (policy-makers, private sector, children and young people, parents, carers and educators).</a:t>
            </a:r>
            <a:endParaRPr lang="en-AU" sz="2900" dirty="0"/>
          </a:p>
          <a:p>
            <a:pPr marL="0" indent="0">
              <a:lnSpc>
                <a:spcPct val="200000"/>
              </a:lnSpc>
              <a:buNone/>
            </a:pPr>
            <a:r>
              <a:rPr lang="en-AU" sz="2000" u="sng" dirty="0"/>
              <a:t>2. </a:t>
            </a:r>
            <a:r>
              <a:rPr lang="en-AU" sz="2000" b="1" u="sng" dirty="0"/>
              <a:t>Official Launch </a:t>
            </a:r>
            <a:r>
              <a:rPr lang="en-AU" sz="2000" u="sng" dirty="0"/>
              <a:t>May 2020</a:t>
            </a:r>
          </a:p>
          <a:p>
            <a:pPr>
              <a:lnSpc>
                <a:spcPct val="150000"/>
              </a:lnSpc>
            </a:pPr>
            <a:endParaRPr lang="en-AU" sz="1800" dirty="0"/>
          </a:p>
          <a:p>
            <a:pPr>
              <a:lnSpc>
                <a:spcPct val="150000"/>
              </a:lnSpc>
            </a:pPr>
            <a:endParaRPr lang="en-AU" sz="1800" dirty="0"/>
          </a:p>
        </p:txBody>
      </p:sp>
      <p:sp>
        <p:nvSpPr>
          <p:cNvPr id="8" name="Titel 1"/>
          <p:cNvSpPr>
            <a:spLocks noGrp="1"/>
          </p:cNvSpPr>
          <p:nvPr>
            <p:ph type="title"/>
          </p:nvPr>
        </p:nvSpPr>
        <p:spPr>
          <a:xfrm>
            <a:off x="672061" y="961208"/>
            <a:ext cx="10972800" cy="1143000"/>
          </a:xfrm>
        </p:spPr>
        <p:txBody>
          <a:bodyPr>
            <a:normAutofit/>
          </a:bodyPr>
          <a:lstStyle/>
          <a:p>
            <a:r>
              <a:rPr lang="de-DE" sz="2400" b="1" u="sng" dirty="0" err="1"/>
              <a:t>What‘s</a:t>
            </a:r>
            <a:r>
              <a:rPr lang="de-DE" sz="2400" b="1" u="sng" dirty="0"/>
              <a:t> </a:t>
            </a:r>
            <a:r>
              <a:rPr lang="de-DE" sz="2400" b="1" u="sng" dirty="0" err="1"/>
              <a:t>next</a:t>
            </a:r>
            <a:r>
              <a:rPr lang="de-DE" sz="2400" b="1" u="sng" dirty="0"/>
              <a:t> ?</a:t>
            </a:r>
          </a:p>
        </p:txBody>
      </p:sp>
    </p:spTree>
    <p:extLst>
      <p:ext uri="{BB962C8B-B14F-4D97-AF65-F5344CB8AC3E}">
        <p14:creationId xmlns:p14="http://schemas.microsoft.com/office/powerpoint/2010/main" val="3535948101"/>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584939" y="1137667"/>
            <a:ext cx="10972800" cy="637707"/>
          </a:xfrm>
        </p:spPr>
        <p:txBody>
          <a:bodyPr>
            <a:normAutofit fontScale="90000"/>
          </a:bodyPr>
          <a:lstStyle/>
          <a:p>
            <a:r>
              <a:rPr lang="en-US" sz="3600" b="1" u="sng" dirty="0"/>
              <a:t>Background and scope</a:t>
            </a:r>
            <a:endParaRPr lang="de-DE" sz="3600" dirty="0"/>
          </a:p>
        </p:txBody>
      </p:sp>
      <p:graphicFrame>
        <p:nvGraphicFramePr>
          <p:cNvPr id="2" name="Content Placeholder 1">
            <a:extLst>
              <a:ext uri="{FF2B5EF4-FFF2-40B4-BE49-F238E27FC236}">
                <a16:creationId xmlns:a16="http://schemas.microsoft.com/office/drawing/2014/main" id="{0EF21F86-5919-0F45-A550-2ADBB82B5B5F}"/>
              </a:ext>
            </a:extLst>
          </p:cNvPr>
          <p:cNvGraphicFramePr>
            <a:graphicFrameLocks noGrp="1"/>
          </p:cNvGraphicFramePr>
          <p:nvPr>
            <p:ph sz="half" idx="2"/>
            <p:extLst>
              <p:ext uri="{D42A27DB-BD31-4B8C-83A1-F6EECF244321}">
                <p14:modId xmlns:p14="http://schemas.microsoft.com/office/powerpoint/2010/main" val="1808454589"/>
              </p:ext>
            </p:extLst>
          </p:nvPr>
        </p:nvGraphicFramePr>
        <p:xfrm>
          <a:off x="1561513" y="3210761"/>
          <a:ext cx="9340949" cy="29044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4" descr="word-banne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 name="Textfeld 8"/>
          <p:cNvSpPr txBox="1"/>
          <p:nvPr/>
        </p:nvSpPr>
        <p:spPr>
          <a:xfrm>
            <a:off x="716723" y="2169902"/>
            <a:ext cx="10972800" cy="707886"/>
          </a:xfrm>
          <a:prstGeom prst="rect">
            <a:avLst/>
          </a:prstGeom>
          <a:noFill/>
        </p:spPr>
        <p:txBody>
          <a:bodyPr wrap="square" rtlCol="0">
            <a:spAutoFit/>
          </a:bodyPr>
          <a:lstStyle/>
          <a:p>
            <a:pPr algn="ctr"/>
            <a:r>
              <a:rPr lang="en-US" sz="2000" dirty="0"/>
              <a:t>According to </a:t>
            </a:r>
            <a:r>
              <a:rPr lang="en-US" sz="2000" u="sng" dirty="0">
                <a:solidFill>
                  <a:schemeClr val="bg1"/>
                </a:solidFill>
                <a:hlinkClick r:id="rId8">
                  <a:extLst>
                    <a:ext uri="{A12FA001-AC4F-418D-AE19-62706E023703}">
                      <ahyp:hlinkClr xmlns:ahyp="http://schemas.microsoft.com/office/drawing/2018/hyperlinkcolor" val="tx"/>
                    </a:ext>
                  </a:extLst>
                </a:hlinkClick>
              </a:rPr>
              <a:t>Resolution 179</a:t>
            </a:r>
            <a:r>
              <a:rPr lang="en-US" sz="2000" dirty="0">
                <a:solidFill>
                  <a:schemeClr val="bg1"/>
                </a:solidFill>
              </a:rPr>
              <a:t>,</a:t>
            </a:r>
            <a:r>
              <a:rPr lang="en-US" sz="2000" dirty="0"/>
              <a:t> ITU in collaboration with COP Initiative partners and COP Partners have been instructed to update the four sets of guidelines taking into consideration two main aspects:</a:t>
            </a:r>
          </a:p>
        </p:txBody>
      </p:sp>
    </p:spTree>
    <p:extLst>
      <p:ext uri="{BB962C8B-B14F-4D97-AF65-F5344CB8AC3E}">
        <p14:creationId xmlns:p14="http://schemas.microsoft.com/office/powerpoint/2010/main" val="1580614529"/>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09600" y="1039042"/>
            <a:ext cx="10972800" cy="656370"/>
          </a:xfrm>
        </p:spPr>
        <p:txBody>
          <a:bodyPr>
            <a:normAutofit/>
          </a:bodyPr>
          <a:lstStyle/>
          <a:p>
            <a:r>
              <a:rPr lang="de-DE" sz="2400" b="1" u="sng" dirty="0"/>
              <a:t>Roll out 2020</a:t>
            </a:r>
          </a:p>
        </p:txBody>
      </p:sp>
      <p:sp>
        <p:nvSpPr>
          <p:cNvPr id="3" name="Inhaltsplatzhalter 2"/>
          <p:cNvSpPr>
            <a:spLocks noGrp="1"/>
          </p:cNvSpPr>
          <p:nvPr>
            <p:ph idx="1"/>
          </p:nvPr>
        </p:nvSpPr>
        <p:spPr>
          <a:xfrm>
            <a:off x="609600" y="1840691"/>
            <a:ext cx="10972800" cy="4899037"/>
          </a:xfrm>
        </p:spPr>
        <p:txBody>
          <a:bodyPr>
            <a:noAutofit/>
          </a:bodyPr>
          <a:lstStyle/>
          <a:p>
            <a:pPr algn="just">
              <a:lnSpc>
                <a:spcPct val="150000"/>
              </a:lnSpc>
            </a:pPr>
            <a:r>
              <a:rPr lang="en-AU" sz="2000" b="1" u="sng" dirty="0"/>
              <a:t>Background:</a:t>
            </a:r>
            <a:r>
              <a:rPr lang="en-AU" sz="2000" b="1" dirty="0"/>
              <a:t> </a:t>
            </a:r>
            <a:r>
              <a:rPr lang="en-AU" sz="2000" dirty="0"/>
              <a:t>As recommended by the last meeting of the CWG COP in September 2019, ITU and partners, encouraged by member states, are seeking interest of partners and Member States to roll out the four revised and co-authored sets of Guidelines before their official launch in May 2020.</a:t>
            </a:r>
          </a:p>
          <a:p>
            <a:pPr>
              <a:lnSpc>
                <a:spcPct val="150000"/>
              </a:lnSpc>
            </a:pPr>
            <a:r>
              <a:rPr lang="en-AU" sz="2000" b="1" u="sng" dirty="0"/>
              <a:t>Objective:</a:t>
            </a:r>
            <a:r>
              <a:rPr lang="en-AU" sz="2000" b="1" dirty="0"/>
              <a:t> </a:t>
            </a:r>
            <a:r>
              <a:rPr lang="en-AU" sz="2000" dirty="0"/>
              <a:t>The roll out sessions will support relevant stakeholders in their Child Online Protection efforts.</a:t>
            </a:r>
          </a:p>
          <a:p>
            <a:pPr>
              <a:lnSpc>
                <a:spcPct val="150000"/>
              </a:lnSpc>
            </a:pPr>
            <a:r>
              <a:rPr lang="en-AU" sz="2000" b="1" u="sng" dirty="0"/>
              <a:t>Timeline:</a:t>
            </a:r>
            <a:r>
              <a:rPr lang="en-AU" sz="2000" b="1" dirty="0"/>
              <a:t> </a:t>
            </a:r>
            <a:r>
              <a:rPr lang="en-AU" sz="2000" dirty="0"/>
              <a:t>The roll out phase is planned within the period from </a:t>
            </a:r>
            <a:r>
              <a:rPr lang="en-AU" sz="2000" b="1" u="sng" dirty="0"/>
              <a:t>10 February to 20 April 2020</a:t>
            </a:r>
            <a:r>
              <a:rPr lang="en-AU" sz="2000" dirty="0"/>
              <a:t>. </a:t>
            </a:r>
          </a:p>
          <a:p>
            <a:pPr>
              <a:lnSpc>
                <a:spcPct val="150000"/>
              </a:lnSpc>
            </a:pPr>
            <a:r>
              <a:rPr lang="en-AU" sz="2000" b="1" u="sng" dirty="0"/>
              <a:t>Format:</a:t>
            </a:r>
            <a:r>
              <a:rPr lang="en-AU" sz="2000" b="1" dirty="0"/>
              <a:t> </a:t>
            </a:r>
            <a:r>
              <a:rPr lang="en-AU" sz="2000" dirty="0"/>
              <a:t>Depending on the target audience, the format can differ and be further adapted according the specific needs of the interested countries. </a:t>
            </a:r>
          </a:p>
        </p:txBody>
      </p:sp>
      <p:pic>
        <p:nvPicPr>
          <p:cNvPr id="6"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8578950"/>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09600" y="1840691"/>
            <a:ext cx="10972800" cy="4899037"/>
          </a:xfrm>
        </p:spPr>
        <p:txBody>
          <a:bodyPr>
            <a:noAutofit/>
          </a:bodyPr>
          <a:lstStyle/>
          <a:p>
            <a:r>
              <a:rPr lang="en-AU" sz="2400" b="1" u="sng" dirty="0"/>
              <a:t>Roles and expectations:</a:t>
            </a:r>
          </a:p>
          <a:p>
            <a:pPr lvl="1"/>
            <a:r>
              <a:rPr lang="en-AU" sz="2000" dirty="0"/>
              <a:t>The collaboration of both, Partners and Member States, is necessary to undertake the roll outs.</a:t>
            </a:r>
          </a:p>
          <a:p>
            <a:pPr lvl="1"/>
            <a:r>
              <a:rPr lang="en-AU" sz="2000" dirty="0"/>
              <a:t>Interested Member States are encouraged to support the roll out through </a:t>
            </a:r>
            <a:r>
              <a:rPr lang="en-AU" sz="2000" u="sng" dirty="0"/>
              <a:t>covering the venue, experts travel costs, stay and logistics</a:t>
            </a:r>
            <a:r>
              <a:rPr lang="en-AU" sz="2000" dirty="0"/>
              <a:t>. </a:t>
            </a:r>
          </a:p>
          <a:p>
            <a:pPr lvl="1"/>
            <a:r>
              <a:rPr lang="en-AU" sz="2000" dirty="0"/>
              <a:t>In the case of the Guidelines for Industry, interested Industry associations should allocate necessary funds and resources.</a:t>
            </a:r>
          </a:p>
          <a:p>
            <a:pPr lvl="1"/>
            <a:r>
              <a:rPr lang="en-AU" sz="2000" dirty="0"/>
              <a:t>The participating Partners should identify experts to develop and undertake training with regard to the national or regional context in coordination with ITU.</a:t>
            </a:r>
          </a:p>
          <a:p>
            <a:pPr marL="0" indent="0">
              <a:buNone/>
            </a:pPr>
            <a:endParaRPr lang="en-AU" sz="2400" dirty="0"/>
          </a:p>
          <a:p>
            <a:pPr marL="0" indent="0">
              <a:buNone/>
            </a:pPr>
            <a:r>
              <a:rPr lang="en-AU" sz="2400" dirty="0"/>
              <a:t>In doing this, the ITU COP Guidelines roll out can be beneficial for Member States in enhancing stakeholder interactions.</a:t>
            </a:r>
          </a:p>
          <a:p>
            <a:pPr>
              <a:lnSpc>
                <a:spcPct val="150000"/>
              </a:lnSpc>
            </a:pPr>
            <a:endParaRPr lang="en-AU" sz="2000" dirty="0"/>
          </a:p>
        </p:txBody>
      </p:sp>
      <p:pic>
        <p:nvPicPr>
          <p:cNvPr id="6"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Titel 1"/>
          <p:cNvSpPr txBox="1">
            <a:spLocks/>
          </p:cNvSpPr>
          <p:nvPr/>
        </p:nvSpPr>
        <p:spPr>
          <a:xfrm>
            <a:off x="609600" y="1039042"/>
            <a:ext cx="10972800" cy="65637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de-DE" sz="2400" b="1" u="sng" dirty="0"/>
              <a:t>Roll out 2020</a:t>
            </a:r>
          </a:p>
        </p:txBody>
      </p:sp>
    </p:spTree>
    <p:extLst>
      <p:ext uri="{BB962C8B-B14F-4D97-AF65-F5344CB8AC3E}">
        <p14:creationId xmlns:p14="http://schemas.microsoft.com/office/powerpoint/2010/main" val="1210905884"/>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99453" y="2142420"/>
            <a:ext cx="10773911" cy="4525963"/>
          </a:xfrm>
        </p:spPr>
        <p:txBody>
          <a:bodyPr>
            <a:normAutofit/>
          </a:bodyPr>
          <a:lstStyle/>
          <a:p>
            <a:r>
              <a:rPr lang="en-AU" sz="2400" b="1" u="sng" dirty="0"/>
              <a:t>The expected results:</a:t>
            </a:r>
          </a:p>
          <a:p>
            <a:pPr lvl="1"/>
            <a:r>
              <a:rPr lang="en-AU" sz="2400" dirty="0"/>
              <a:t>The creation of awareness on the topic of Child Online Protection and online risks.</a:t>
            </a:r>
          </a:p>
          <a:p>
            <a:pPr lvl="1"/>
            <a:r>
              <a:rPr lang="en-AU" sz="2400" dirty="0"/>
              <a:t>The enhancement of national expertise on Child Online Protection.</a:t>
            </a:r>
          </a:p>
          <a:p>
            <a:pPr lvl="1"/>
            <a:r>
              <a:rPr lang="en-AU" sz="2400" dirty="0"/>
              <a:t>The capacity building of all relevant stakeholders.</a:t>
            </a:r>
          </a:p>
          <a:p>
            <a:pPr lvl="1"/>
            <a:r>
              <a:rPr lang="en-AU" sz="2400" dirty="0"/>
              <a:t>The initial collection of aspects to be considered for the drafting of Child Online Protection policies.</a:t>
            </a:r>
          </a:p>
          <a:p>
            <a:endParaRPr lang="de-DE"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Titel 1"/>
          <p:cNvSpPr>
            <a:spLocks noGrp="1"/>
          </p:cNvSpPr>
          <p:nvPr>
            <p:ph type="title"/>
          </p:nvPr>
        </p:nvSpPr>
        <p:spPr>
          <a:xfrm>
            <a:off x="609600" y="1050545"/>
            <a:ext cx="10972800" cy="656370"/>
          </a:xfrm>
        </p:spPr>
        <p:txBody>
          <a:bodyPr>
            <a:normAutofit/>
          </a:bodyPr>
          <a:lstStyle/>
          <a:p>
            <a:r>
              <a:rPr lang="de-DE" sz="2400" b="1" u="sng" dirty="0"/>
              <a:t>Roll out 2020</a:t>
            </a:r>
          </a:p>
        </p:txBody>
      </p:sp>
    </p:spTree>
    <p:extLst>
      <p:ext uri="{BB962C8B-B14F-4D97-AF65-F5344CB8AC3E}">
        <p14:creationId xmlns:p14="http://schemas.microsoft.com/office/powerpoint/2010/main" val="1192354971"/>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2520" y="980567"/>
            <a:ext cx="10018979" cy="653901"/>
          </a:xfrm>
        </p:spPr>
        <p:txBody>
          <a:bodyPr/>
          <a:lstStyle/>
          <a:p>
            <a:pPr marL="0" indent="0">
              <a:buNone/>
            </a:pPr>
            <a:r>
              <a:rPr lang="en-US" b="1" dirty="0"/>
              <a:t>          </a:t>
            </a:r>
            <a:endParaRPr lang="en-GB" sz="1600" b="1" dirty="0"/>
          </a:p>
        </p:txBody>
      </p:sp>
      <p:pic>
        <p:nvPicPr>
          <p:cNvPr id="4" name="Picture 4" descr="wor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Titel 1"/>
          <p:cNvSpPr>
            <a:spLocks noGrp="1"/>
          </p:cNvSpPr>
          <p:nvPr>
            <p:ph type="title"/>
          </p:nvPr>
        </p:nvSpPr>
        <p:spPr>
          <a:xfrm>
            <a:off x="-10172608" y="-1679800"/>
            <a:ext cx="10972800" cy="1143000"/>
          </a:xfrm>
        </p:spPr>
        <p:txBody>
          <a:bodyPr>
            <a:normAutofit/>
          </a:bodyPr>
          <a:lstStyle/>
          <a:p>
            <a:r>
              <a:rPr lang="en-US" sz="2400" u="sng" dirty="0"/>
              <a:t>Time Line Roll-out January-May 2020</a:t>
            </a:r>
            <a:endParaRPr lang="de-DE" sz="2400" dirty="0"/>
          </a:p>
        </p:txBody>
      </p:sp>
      <p:graphicFrame>
        <p:nvGraphicFramePr>
          <p:cNvPr id="5" name="Objekt 4"/>
          <p:cNvGraphicFramePr>
            <a:graphicFrameLocks noChangeAspect="1"/>
          </p:cNvGraphicFramePr>
          <p:nvPr>
            <p:extLst>
              <p:ext uri="{D42A27DB-BD31-4B8C-83A1-F6EECF244321}">
                <p14:modId xmlns:p14="http://schemas.microsoft.com/office/powerpoint/2010/main" val="4276277821"/>
              </p:ext>
            </p:extLst>
          </p:nvPr>
        </p:nvGraphicFramePr>
        <p:xfrm>
          <a:off x="166688" y="1230842"/>
          <a:ext cx="11480800" cy="5491163"/>
        </p:xfrm>
        <a:graphic>
          <a:graphicData uri="http://schemas.openxmlformats.org/presentationml/2006/ole">
            <mc:AlternateContent xmlns:mc="http://schemas.openxmlformats.org/markup-compatibility/2006">
              <mc:Choice xmlns:v="urn:schemas-microsoft-com:vml" Requires="v">
                <p:oleObj spid="_x0000_s1112" name="Dokument" r:id="rId4" imgW="9423400" imgH="5651500" progId="Word.Document.12">
                  <p:embed/>
                </p:oleObj>
              </mc:Choice>
              <mc:Fallback>
                <p:oleObj name="Dokument" r:id="rId4" imgW="9423400" imgH="5651500" progId="Word.Document.12">
                  <p:embed/>
                  <p:pic>
                    <p:nvPicPr>
                      <p:cNvPr id="0" name=""/>
                      <p:cNvPicPr/>
                      <p:nvPr/>
                    </p:nvPicPr>
                    <p:blipFill>
                      <a:blip r:embed="rId5"/>
                      <a:stretch>
                        <a:fillRect/>
                      </a:stretch>
                    </p:blipFill>
                    <p:spPr>
                      <a:xfrm>
                        <a:off x="166688" y="1230842"/>
                        <a:ext cx="11480800" cy="5491163"/>
                      </a:xfrm>
                      <a:prstGeom prst="rect">
                        <a:avLst/>
                      </a:prstGeom>
                    </p:spPr>
                  </p:pic>
                </p:oleObj>
              </mc:Fallback>
            </mc:AlternateContent>
          </a:graphicData>
        </a:graphic>
      </p:graphicFrame>
      <p:sp>
        <p:nvSpPr>
          <p:cNvPr id="6" name="Titel 1"/>
          <p:cNvSpPr txBox="1">
            <a:spLocks/>
          </p:cNvSpPr>
          <p:nvPr/>
        </p:nvSpPr>
        <p:spPr>
          <a:xfrm>
            <a:off x="560278" y="939071"/>
            <a:ext cx="109728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400" b="1" u="sng" dirty="0"/>
              <a:t>Expected Time Line Roll-out + Launch January-May 2020</a:t>
            </a:r>
            <a:br>
              <a:rPr lang="de-DE" sz="2400" dirty="0"/>
            </a:br>
            <a:endParaRPr lang="de-DE" sz="2400" dirty="0"/>
          </a:p>
        </p:txBody>
      </p:sp>
    </p:spTree>
    <p:extLst>
      <p:ext uri="{BB962C8B-B14F-4D97-AF65-F5344CB8AC3E}">
        <p14:creationId xmlns:p14="http://schemas.microsoft.com/office/powerpoint/2010/main" val="3244181049"/>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Inhaltsplatzhalter 5"/>
          <p:cNvSpPr>
            <a:spLocks noGrp="1"/>
          </p:cNvSpPr>
          <p:nvPr>
            <p:ph idx="1"/>
          </p:nvPr>
        </p:nvSpPr>
        <p:spPr>
          <a:xfrm>
            <a:off x="609600" y="2139077"/>
            <a:ext cx="10972800" cy="4428559"/>
          </a:xfrm>
        </p:spPr>
        <p:txBody>
          <a:bodyPr>
            <a:normAutofit/>
          </a:bodyPr>
          <a:lstStyle/>
          <a:p>
            <a:pPr>
              <a:lnSpc>
                <a:spcPct val="150000"/>
              </a:lnSpc>
            </a:pPr>
            <a:endParaRPr lang="de-DE" sz="1800" dirty="0"/>
          </a:p>
          <a:p>
            <a:pPr>
              <a:lnSpc>
                <a:spcPct val="150000"/>
              </a:lnSpc>
            </a:pPr>
            <a:endParaRPr lang="de-DE" sz="1800" dirty="0"/>
          </a:p>
          <a:p>
            <a:pPr>
              <a:lnSpc>
                <a:spcPct val="150000"/>
              </a:lnSpc>
            </a:pPr>
            <a:endParaRPr lang="de-DE" sz="1800" dirty="0"/>
          </a:p>
        </p:txBody>
      </p:sp>
      <p:sp>
        <p:nvSpPr>
          <p:cNvPr id="8" name="Titel 1"/>
          <p:cNvSpPr>
            <a:spLocks noGrp="1"/>
          </p:cNvSpPr>
          <p:nvPr>
            <p:ph type="title"/>
          </p:nvPr>
        </p:nvSpPr>
        <p:spPr>
          <a:xfrm>
            <a:off x="1437056" y="961208"/>
            <a:ext cx="8622336" cy="5896792"/>
          </a:xfrm>
        </p:spPr>
        <p:txBody>
          <a:bodyPr>
            <a:normAutofit/>
          </a:bodyPr>
          <a:lstStyle/>
          <a:p>
            <a:pPr lvl="0" defTabSz="914400">
              <a:spcBef>
                <a:spcPts val="0"/>
              </a:spcBef>
            </a:pPr>
            <a:r>
              <a:rPr lang="en-US" sz="3200" b="1" u="sng" dirty="0"/>
              <a:t>Many thanks to all Colleagues and Partners for this joint effort </a:t>
            </a:r>
            <a:br>
              <a:rPr lang="en-US" sz="3200" b="1" u="sng" dirty="0"/>
            </a:br>
            <a:br>
              <a:rPr lang="en-US" sz="3200" b="1" u="sng" dirty="0"/>
            </a:br>
            <a:r>
              <a:rPr lang="en-US" sz="1800" dirty="0" err="1">
                <a:solidFill>
                  <a:prstClr val="white"/>
                </a:solidFill>
                <a:ea typeface="+mn-ea"/>
                <a:cs typeface="+mn-cs"/>
              </a:rPr>
              <a:t>www.itu.int</a:t>
            </a:r>
            <a:r>
              <a:rPr lang="en-US" sz="1800" dirty="0">
                <a:solidFill>
                  <a:prstClr val="white"/>
                </a:solidFill>
                <a:ea typeface="+mn-ea"/>
                <a:cs typeface="+mn-cs"/>
              </a:rPr>
              <a:t>/cop</a:t>
            </a:r>
            <a:br>
              <a:rPr lang="en-US" sz="1800" dirty="0">
                <a:solidFill>
                  <a:prstClr val="white"/>
                </a:solidFill>
                <a:ea typeface="+mn-ea"/>
                <a:cs typeface="+mn-cs"/>
              </a:rPr>
            </a:br>
            <a:endParaRPr lang="en-US" sz="3200" b="1" u="sng" dirty="0"/>
          </a:p>
        </p:txBody>
      </p:sp>
    </p:spTree>
    <p:extLst>
      <p:ext uri="{BB962C8B-B14F-4D97-AF65-F5344CB8AC3E}">
        <p14:creationId xmlns:p14="http://schemas.microsoft.com/office/powerpoint/2010/main" val="4293537704"/>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584939" y="1137667"/>
            <a:ext cx="10972800" cy="637707"/>
          </a:xfrm>
        </p:spPr>
        <p:txBody>
          <a:bodyPr>
            <a:normAutofit/>
          </a:bodyPr>
          <a:lstStyle/>
          <a:p>
            <a:r>
              <a:rPr lang="en-US" sz="3200" b="1" u="sng" dirty="0"/>
              <a:t>Initial Statements</a:t>
            </a:r>
            <a:endParaRPr lang="de-DE" sz="3200"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 name="Textfeld 8"/>
          <p:cNvSpPr txBox="1"/>
          <p:nvPr/>
        </p:nvSpPr>
        <p:spPr>
          <a:xfrm>
            <a:off x="524933" y="2000569"/>
            <a:ext cx="11396133" cy="1323439"/>
          </a:xfrm>
          <a:prstGeom prst="rect">
            <a:avLst/>
          </a:prstGeom>
          <a:noFill/>
        </p:spPr>
        <p:txBody>
          <a:bodyPr wrap="square" rtlCol="0">
            <a:spAutoFit/>
          </a:bodyPr>
          <a:lstStyle/>
          <a:p>
            <a:pPr algn="just"/>
            <a:r>
              <a:rPr lang="en-US" sz="2000" dirty="0"/>
              <a:t>The Working Group on the Guidelines Review Process acknowledges the already existing efforts on Child Online Protection and aims to further build on a collaborative and inclusive approach to the issue within the international community.  </a:t>
            </a:r>
          </a:p>
          <a:p>
            <a:pPr algn="ctr"/>
            <a:r>
              <a:rPr lang="en-US" sz="2000" dirty="0"/>
              <a:t>Therefore the Guidelines refer to existing - </a:t>
            </a:r>
          </a:p>
        </p:txBody>
      </p:sp>
      <p:graphicFrame>
        <p:nvGraphicFramePr>
          <p:cNvPr id="3" name="Content Placeholder 2">
            <a:extLst>
              <a:ext uri="{FF2B5EF4-FFF2-40B4-BE49-F238E27FC236}">
                <a16:creationId xmlns:a16="http://schemas.microsoft.com/office/drawing/2014/main" id="{3EB87A4F-4BAB-C448-9290-86631ED085AE}"/>
              </a:ext>
            </a:extLst>
          </p:cNvPr>
          <p:cNvGraphicFramePr>
            <a:graphicFrameLocks noGrp="1"/>
          </p:cNvGraphicFramePr>
          <p:nvPr>
            <p:ph sz="half" idx="2"/>
            <p:extLst>
              <p:ext uri="{D42A27DB-BD31-4B8C-83A1-F6EECF244321}">
                <p14:modId xmlns:p14="http://schemas.microsoft.com/office/powerpoint/2010/main" val="640229583"/>
              </p:ext>
            </p:extLst>
          </p:nvPr>
        </p:nvGraphicFramePr>
        <p:xfrm>
          <a:off x="584938" y="3691466"/>
          <a:ext cx="11231923" cy="24008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54647398"/>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584939" y="1137667"/>
            <a:ext cx="10972800" cy="637707"/>
          </a:xfrm>
        </p:spPr>
        <p:txBody>
          <a:bodyPr>
            <a:normAutofit/>
          </a:bodyPr>
          <a:lstStyle/>
          <a:p>
            <a:r>
              <a:rPr lang="en-US" sz="3200" b="1" u="sng" dirty="0"/>
              <a:t>Initial Statements</a:t>
            </a:r>
            <a:endParaRPr lang="de-DE" sz="3200"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 name="Textfeld 8"/>
          <p:cNvSpPr txBox="1"/>
          <p:nvPr/>
        </p:nvSpPr>
        <p:spPr>
          <a:xfrm>
            <a:off x="524933" y="1898969"/>
            <a:ext cx="11396133" cy="400110"/>
          </a:xfrm>
          <a:prstGeom prst="rect">
            <a:avLst/>
          </a:prstGeom>
          <a:noFill/>
        </p:spPr>
        <p:txBody>
          <a:bodyPr wrap="square" rtlCol="0">
            <a:spAutoFit/>
          </a:bodyPr>
          <a:lstStyle/>
          <a:p>
            <a:pPr algn="ctr"/>
            <a:r>
              <a:rPr lang="en-US" sz="2000" dirty="0"/>
              <a:t>The working group further recognizes other international efforts and is informed on: </a:t>
            </a:r>
          </a:p>
        </p:txBody>
      </p:sp>
      <p:graphicFrame>
        <p:nvGraphicFramePr>
          <p:cNvPr id="2" name="Content Placeholder 1">
            <a:extLst>
              <a:ext uri="{FF2B5EF4-FFF2-40B4-BE49-F238E27FC236}">
                <a16:creationId xmlns:a16="http://schemas.microsoft.com/office/drawing/2014/main" id="{329E4C72-DB8E-6341-B818-93874D7AC394}"/>
              </a:ext>
            </a:extLst>
          </p:cNvPr>
          <p:cNvGraphicFramePr>
            <a:graphicFrameLocks noGrp="1"/>
          </p:cNvGraphicFramePr>
          <p:nvPr>
            <p:ph sz="half" idx="2"/>
            <p:extLst>
              <p:ext uri="{D42A27DB-BD31-4B8C-83A1-F6EECF244321}">
                <p14:modId xmlns:p14="http://schemas.microsoft.com/office/powerpoint/2010/main" val="3514114835"/>
              </p:ext>
            </p:extLst>
          </p:nvPr>
        </p:nvGraphicFramePr>
        <p:xfrm>
          <a:off x="1097280" y="2573866"/>
          <a:ext cx="10128737" cy="38128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14465192"/>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60278" y="1125338"/>
            <a:ext cx="10972800" cy="1143000"/>
          </a:xfrm>
        </p:spPr>
        <p:txBody>
          <a:bodyPr>
            <a:normAutofit/>
          </a:bodyPr>
          <a:lstStyle/>
          <a:p>
            <a:r>
              <a:rPr lang="en-US" sz="3200" b="1" u="sng" dirty="0"/>
              <a:t>Process and related working methods </a:t>
            </a:r>
            <a:br>
              <a:rPr lang="de-DE" sz="3200" dirty="0"/>
            </a:br>
            <a:endParaRPr lang="de-DE" sz="3200"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aphicFrame>
        <p:nvGraphicFramePr>
          <p:cNvPr id="6" name="Inhaltsplatzhalter 5"/>
          <p:cNvGraphicFramePr>
            <a:graphicFrameLocks noGrp="1"/>
          </p:cNvGraphicFramePr>
          <p:nvPr>
            <p:ph idx="1"/>
            <p:extLst>
              <p:ext uri="{D42A27DB-BD31-4B8C-83A1-F6EECF244321}">
                <p14:modId xmlns:p14="http://schemas.microsoft.com/office/powerpoint/2010/main" val="2626266935"/>
              </p:ext>
            </p:extLst>
          </p:nvPr>
        </p:nvGraphicFramePr>
        <p:xfrm>
          <a:off x="623852" y="2205700"/>
          <a:ext cx="10956616" cy="4217656"/>
        </p:xfrm>
        <a:graphic>
          <a:graphicData uri="http://schemas.openxmlformats.org/drawingml/2006/table">
            <a:tbl>
              <a:tblPr firstRow="1" bandRow="1">
                <a:tableStyleId>{B301B821-A1FF-4177-AEE7-76D212191A09}</a:tableStyleId>
              </a:tblPr>
              <a:tblGrid>
                <a:gridCol w="5478308">
                  <a:extLst>
                    <a:ext uri="{9D8B030D-6E8A-4147-A177-3AD203B41FA5}">
                      <a16:colId xmlns:a16="http://schemas.microsoft.com/office/drawing/2014/main" val="20000"/>
                    </a:ext>
                  </a:extLst>
                </a:gridCol>
                <a:gridCol w="5478308">
                  <a:extLst>
                    <a:ext uri="{9D8B030D-6E8A-4147-A177-3AD203B41FA5}">
                      <a16:colId xmlns:a16="http://schemas.microsoft.com/office/drawing/2014/main" val="20001"/>
                    </a:ext>
                  </a:extLst>
                </a:gridCol>
              </a:tblGrid>
              <a:tr h="4217656">
                <a:tc>
                  <a:txBody>
                    <a:bodyPr/>
                    <a:lstStyle/>
                    <a:p>
                      <a:pPr marL="0" marR="0" indent="0" algn="l" defTabSz="457200" rtl="0" eaLnBrk="1" fontAlgn="auto" latinLnBrk="0" hangingPunct="1">
                        <a:lnSpc>
                          <a:spcPct val="100000"/>
                        </a:lnSpc>
                        <a:spcBef>
                          <a:spcPts val="0"/>
                        </a:spcBef>
                        <a:spcAft>
                          <a:spcPts val="0"/>
                        </a:spcAft>
                        <a:buClrTx/>
                        <a:buSzTx/>
                        <a:buFont typeface="+mj-lt"/>
                        <a:buNone/>
                        <a:tabLst/>
                        <a:defRPr/>
                      </a:pPr>
                      <a:r>
                        <a:rPr lang="en-US" sz="1800" kern="1200" dirty="0">
                          <a:effectLst/>
                        </a:rPr>
                        <a:t>Step 1 </a:t>
                      </a:r>
                      <a:r>
                        <a:rPr lang="de-DE" sz="2000" dirty="0">
                          <a:solidFill>
                            <a:schemeClr val="accent3">
                              <a:lumMod val="60000"/>
                              <a:lumOff val="40000"/>
                            </a:schemeClr>
                          </a:solidFill>
                        </a:rPr>
                        <a:t>✔</a:t>
                      </a:r>
                      <a:endParaRPr lang="de-DE" sz="2000" dirty="0">
                        <a:solidFill>
                          <a:schemeClr val="accent3">
                            <a:lumMod val="60000"/>
                            <a:lumOff val="40000"/>
                          </a:schemeClr>
                        </a:solidFill>
                        <a:effectLst/>
                      </a:endParaRPr>
                    </a:p>
                    <a:p>
                      <a:pPr marL="0" indent="0">
                        <a:buFont typeface="+mj-lt"/>
                        <a:buNone/>
                      </a:pPr>
                      <a:endParaRPr lang="de-DE" sz="1800" kern="1200" dirty="0">
                        <a:effectLst/>
                      </a:endParaRPr>
                    </a:p>
                    <a:p>
                      <a:pPr marL="342900" lvl="0" indent="-342900">
                        <a:lnSpc>
                          <a:spcPct val="150000"/>
                        </a:lnSpc>
                        <a:buFont typeface="+mj-lt"/>
                        <a:buAutoNum type="arabicPeriod"/>
                      </a:pPr>
                      <a:r>
                        <a:rPr lang="en-US" sz="1600" kern="1200" dirty="0">
                          <a:effectLst/>
                        </a:rPr>
                        <a:t>Four working groups (one per each Guideline)</a:t>
                      </a:r>
                      <a:r>
                        <a:rPr lang="en-US" sz="1600" kern="1200" baseline="0" dirty="0">
                          <a:effectLst/>
                        </a:rPr>
                        <a:t> were created, </a:t>
                      </a:r>
                      <a:r>
                        <a:rPr lang="en-US" sz="1600" kern="1200" dirty="0">
                          <a:effectLst/>
                        </a:rPr>
                        <a:t>grouping partners and relevant stakeholders according to their interest/field of expertise.</a:t>
                      </a:r>
                      <a:endParaRPr lang="de-DE" sz="1600" kern="1200" dirty="0">
                        <a:effectLst/>
                      </a:endParaRPr>
                    </a:p>
                    <a:p>
                      <a:pPr marL="342900" lvl="0" indent="-342900">
                        <a:lnSpc>
                          <a:spcPct val="150000"/>
                        </a:lnSpc>
                        <a:buFont typeface="+mj-lt"/>
                        <a:buAutoNum type="arabicPeriod"/>
                      </a:pPr>
                      <a:r>
                        <a:rPr lang="en-US" sz="1600" kern="1200" dirty="0">
                          <a:effectLst/>
                        </a:rPr>
                        <a:t>Each group nominated a leading organization to coordinate the substance of the inputs to be included. As expert in the related field, the leading organization has a facilitator role in terms of the content to be included in the new Guidelines. </a:t>
                      </a:r>
                      <a:endParaRPr lang="de-DE" sz="1600" kern="1200" dirty="0">
                        <a:effectLst/>
                      </a:endParaRPr>
                    </a:p>
                    <a:p>
                      <a:pPr marL="342900" lvl="0" indent="-342900">
                        <a:lnSpc>
                          <a:spcPct val="150000"/>
                        </a:lnSpc>
                        <a:buFont typeface="+mj-lt"/>
                        <a:buAutoNum type="arabicPeriod"/>
                      </a:pPr>
                      <a:r>
                        <a:rPr lang="en-US" sz="1600" kern="1200" dirty="0">
                          <a:effectLst/>
                        </a:rPr>
                        <a:t>The subgroups meet virtually every 2 weeks.</a:t>
                      </a:r>
                      <a:endParaRPr lang="de-DE" sz="1800" dirty="0">
                        <a:solidFill>
                          <a:schemeClr val="accent3">
                            <a:lumMod val="60000"/>
                            <a:lumOff val="40000"/>
                          </a:schemeClr>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 typeface="+mj-lt"/>
                        <a:buNone/>
                        <a:tabLst/>
                        <a:defRPr/>
                      </a:pPr>
                      <a:r>
                        <a:rPr lang="de-DE" dirty="0" err="1"/>
                        <a:t>Step</a:t>
                      </a:r>
                      <a:r>
                        <a:rPr lang="de-DE" dirty="0"/>
                        <a:t> 2 </a:t>
                      </a:r>
                      <a:r>
                        <a:rPr lang="de-DE" sz="1800" dirty="0">
                          <a:solidFill>
                            <a:schemeClr val="accent3">
                              <a:lumMod val="60000"/>
                              <a:lumOff val="40000"/>
                            </a:schemeClr>
                          </a:solidFill>
                        </a:rPr>
                        <a:t>✔</a:t>
                      </a:r>
                      <a:endParaRPr lang="de-DE" sz="1800" dirty="0">
                        <a:solidFill>
                          <a:schemeClr val="accent3">
                            <a:lumMod val="60000"/>
                            <a:lumOff val="40000"/>
                          </a:schemeClr>
                        </a:solidFill>
                        <a:effectLst/>
                      </a:endParaRPr>
                    </a:p>
                    <a:p>
                      <a:endParaRPr lang="de-DE" dirty="0"/>
                    </a:p>
                    <a:p>
                      <a:pPr marL="342900" marR="86360" lvl="0" indent="-342900" algn="just">
                        <a:lnSpc>
                          <a:spcPct val="150000"/>
                        </a:lnSpc>
                        <a:spcBef>
                          <a:spcPts val="600"/>
                        </a:spcBef>
                        <a:spcAft>
                          <a:spcPts val="600"/>
                        </a:spcAft>
                        <a:buFont typeface="+mj-lt"/>
                        <a:buAutoNum type="arabicPeriod"/>
                      </a:pPr>
                      <a:r>
                        <a:rPr lang="en-US" sz="1600" dirty="0">
                          <a:effectLst/>
                        </a:rPr>
                        <a:t>The working group </a:t>
                      </a:r>
                      <a:r>
                        <a:rPr lang="en-US" sz="1600" baseline="0" dirty="0">
                          <a:effectLst/>
                        </a:rPr>
                        <a:t>i</a:t>
                      </a:r>
                      <a:r>
                        <a:rPr lang="en-US" sz="1600" dirty="0">
                          <a:effectLst/>
                        </a:rPr>
                        <a:t>dentified missing aspects</a:t>
                      </a:r>
                      <a:r>
                        <a:rPr lang="en-US" sz="1600" baseline="0" dirty="0">
                          <a:effectLst/>
                        </a:rPr>
                        <a:t> and agreed on new structures. </a:t>
                      </a:r>
                    </a:p>
                    <a:p>
                      <a:pPr marL="342900" marR="86360" lvl="0" indent="-342900" algn="just">
                        <a:lnSpc>
                          <a:spcPct val="150000"/>
                        </a:lnSpc>
                        <a:spcBef>
                          <a:spcPts val="600"/>
                        </a:spcBef>
                        <a:spcAft>
                          <a:spcPts val="600"/>
                        </a:spcAft>
                        <a:buFont typeface="+mj-lt"/>
                        <a:buAutoNum type="arabicPeriod"/>
                      </a:pPr>
                      <a:r>
                        <a:rPr lang="en-US" sz="1600" baseline="0" dirty="0">
                          <a:effectLst/>
                        </a:rPr>
                        <a:t>The i</a:t>
                      </a:r>
                      <a:r>
                        <a:rPr lang="en-US" sz="1600" dirty="0">
                          <a:effectLst/>
                        </a:rPr>
                        <a:t>nclusion</a:t>
                      </a:r>
                      <a:r>
                        <a:rPr lang="en-US" sz="1600" baseline="0" dirty="0">
                          <a:effectLst/>
                        </a:rPr>
                        <a:t> of</a:t>
                      </a:r>
                      <a:r>
                        <a:rPr lang="en-US" sz="1600" dirty="0">
                          <a:effectLst/>
                        </a:rPr>
                        <a:t> relevant inputs</a:t>
                      </a:r>
                      <a:r>
                        <a:rPr lang="en-US" sz="1600" baseline="0" dirty="0">
                          <a:effectLst/>
                        </a:rPr>
                        <a:t> </a:t>
                      </a:r>
                      <a:r>
                        <a:rPr lang="en-US" sz="1600" baseline="0" noProof="0" dirty="0">
                          <a:effectLst/>
                        </a:rPr>
                        <a:t>began and is ongoing</a:t>
                      </a:r>
                      <a:r>
                        <a:rPr lang="en-US" sz="1600" baseline="0" dirty="0">
                          <a:effectLst/>
                        </a:rPr>
                        <a:t>.</a:t>
                      </a:r>
                      <a:endParaRPr lang="en-US" sz="1600" dirty="0">
                        <a:effectLst/>
                      </a:endParaRPr>
                    </a:p>
                    <a:p>
                      <a:pPr marL="342900" marR="86360" lvl="0" indent="-342900" algn="just" defTabSz="457200" rtl="0" eaLnBrk="1" fontAlgn="auto" latinLnBrk="0" hangingPunct="1">
                        <a:lnSpc>
                          <a:spcPct val="150000"/>
                        </a:lnSpc>
                        <a:spcBef>
                          <a:spcPts val="600"/>
                        </a:spcBef>
                        <a:spcAft>
                          <a:spcPts val="600"/>
                        </a:spcAft>
                        <a:buClrTx/>
                        <a:buSzTx/>
                        <a:buFont typeface="+mj-lt"/>
                        <a:buAutoNum type="arabicPeriod"/>
                        <a:tabLst/>
                        <a:defRPr/>
                      </a:pPr>
                      <a:r>
                        <a:rPr lang="en-US" sz="1600" dirty="0">
                          <a:effectLst/>
                        </a:rPr>
                        <a:t>The </a:t>
                      </a:r>
                      <a:r>
                        <a:rPr lang="en-US" sz="1600" baseline="0" dirty="0">
                          <a:effectLst/>
                        </a:rPr>
                        <a:t>methodology and status of the work is presented </a:t>
                      </a:r>
                      <a:r>
                        <a:rPr lang="en-US" sz="1600" dirty="0">
                          <a:effectLst/>
                        </a:rPr>
                        <a:t>at the</a:t>
                      </a:r>
                      <a:r>
                        <a:rPr lang="en-US" sz="1600" baseline="0" dirty="0">
                          <a:effectLst/>
                        </a:rPr>
                        <a:t> </a:t>
                      </a:r>
                      <a:r>
                        <a:rPr lang="en-US" sz="1600" dirty="0">
                          <a:effectLst/>
                        </a:rPr>
                        <a:t>meeting of the CWG COP on </a:t>
                      </a:r>
                      <a:r>
                        <a:rPr lang="en-US" sz="1600" u="sng" dirty="0">
                          <a:effectLst/>
                        </a:rPr>
                        <a:t>September 26</a:t>
                      </a:r>
                      <a:r>
                        <a:rPr lang="en-US" sz="1600" u="sng" baseline="30000" dirty="0">
                          <a:effectLst/>
                        </a:rPr>
                        <a:t>th</a:t>
                      </a:r>
                      <a:r>
                        <a:rPr lang="en-US" sz="1600" dirty="0">
                          <a:effectLst/>
                        </a:rPr>
                        <a:t> in ITU, Geneva.</a:t>
                      </a:r>
                      <a:endParaRPr lang="de-DE" sz="1600" dirty="0"/>
                    </a:p>
                    <a:p>
                      <a:pPr marL="342900" marR="86360" lvl="0" indent="-342900" algn="just">
                        <a:spcBef>
                          <a:spcPts val="600"/>
                        </a:spcBef>
                        <a:spcAft>
                          <a:spcPts val="600"/>
                        </a:spcAft>
                        <a:buFont typeface="+mj-lt"/>
                        <a:buAutoNum type="arabicPeriod"/>
                      </a:pPr>
                      <a:endParaRPr lang="de-DE" sz="1600" dirty="0">
                        <a:effectLst/>
                      </a:endParaRPr>
                    </a:p>
                    <a:p>
                      <a:pPr marL="342900" indent="-342900">
                        <a:buFont typeface="+mj-lt"/>
                        <a:buAutoNum type="arabicPeriod"/>
                      </a:pPr>
                      <a:endParaRPr lang="de-DE" dirty="0"/>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058134840"/>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8336" y="1328501"/>
            <a:ext cx="10515600" cy="4976424"/>
          </a:xfrm>
        </p:spPr>
        <p:txBody>
          <a:bodyPr/>
          <a:lstStyle/>
          <a:p>
            <a:pPr marL="0" indent="0">
              <a:buNone/>
            </a:pPr>
            <a:r>
              <a:rPr lang="en-US" b="1" dirty="0"/>
              <a:t>          </a:t>
            </a:r>
            <a:endParaRPr lang="en-GB" sz="1600" b="1"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aphicFrame>
        <p:nvGraphicFramePr>
          <p:cNvPr id="5" name="Tabelle 4"/>
          <p:cNvGraphicFramePr>
            <a:graphicFrameLocks noGrp="1"/>
          </p:cNvGraphicFramePr>
          <p:nvPr>
            <p:extLst>
              <p:ext uri="{D42A27DB-BD31-4B8C-83A1-F6EECF244321}">
                <p14:modId xmlns:p14="http://schemas.microsoft.com/office/powerpoint/2010/main" val="3003631776"/>
              </p:ext>
            </p:extLst>
          </p:nvPr>
        </p:nvGraphicFramePr>
        <p:xfrm>
          <a:off x="664381" y="2051423"/>
          <a:ext cx="11023664" cy="4253502"/>
        </p:xfrm>
        <a:graphic>
          <a:graphicData uri="http://schemas.openxmlformats.org/drawingml/2006/table">
            <a:tbl>
              <a:tblPr firstRow="1" bandRow="1">
                <a:tableStyleId>{B301B821-A1FF-4177-AEE7-76D212191A09}</a:tableStyleId>
              </a:tblPr>
              <a:tblGrid>
                <a:gridCol w="5511832">
                  <a:extLst>
                    <a:ext uri="{9D8B030D-6E8A-4147-A177-3AD203B41FA5}">
                      <a16:colId xmlns:a16="http://schemas.microsoft.com/office/drawing/2014/main" val="20000"/>
                    </a:ext>
                  </a:extLst>
                </a:gridCol>
                <a:gridCol w="5511832">
                  <a:extLst>
                    <a:ext uri="{9D8B030D-6E8A-4147-A177-3AD203B41FA5}">
                      <a16:colId xmlns:a16="http://schemas.microsoft.com/office/drawing/2014/main" val="20001"/>
                    </a:ext>
                  </a:extLst>
                </a:gridCol>
              </a:tblGrid>
              <a:tr h="4253502">
                <a:tc>
                  <a:txBody>
                    <a:bodyPr/>
                    <a:lstStyle/>
                    <a:p>
                      <a:pPr marL="0" marR="86360" indent="0" algn="just" defTabSz="457200" rtl="0" eaLnBrk="1" fontAlgn="auto" latinLnBrk="0" hangingPunct="1">
                        <a:lnSpc>
                          <a:spcPct val="150000"/>
                        </a:lnSpc>
                        <a:spcBef>
                          <a:spcPts val="600"/>
                        </a:spcBef>
                        <a:spcAft>
                          <a:spcPts val="600"/>
                        </a:spcAft>
                        <a:buClrTx/>
                        <a:buSzTx/>
                        <a:buFontTx/>
                        <a:buNone/>
                        <a:tabLst/>
                        <a:defRPr/>
                      </a:pPr>
                      <a:r>
                        <a:rPr lang="en-US" sz="1800" dirty="0">
                          <a:effectLst/>
                        </a:rPr>
                        <a:t>Step 3 </a:t>
                      </a:r>
                      <a:r>
                        <a:rPr lang="de-DE" sz="1800" dirty="0">
                          <a:solidFill>
                            <a:schemeClr val="accent3">
                              <a:lumMod val="60000"/>
                              <a:lumOff val="40000"/>
                            </a:schemeClr>
                          </a:solidFill>
                        </a:rPr>
                        <a:t>✔</a:t>
                      </a:r>
                      <a:endParaRPr lang="de-DE" sz="1800" dirty="0">
                        <a:effectLst/>
                      </a:endParaRPr>
                    </a:p>
                    <a:p>
                      <a:pPr marL="342900" marR="86360" lvl="0" indent="-342900" algn="just" defTabSz="457200" rtl="0" eaLnBrk="1" fontAlgn="auto" latinLnBrk="0" hangingPunct="1">
                        <a:lnSpc>
                          <a:spcPct val="150000"/>
                        </a:lnSpc>
                        <a:spcBef>
                          <a:spcPts val="600"/>
                        </a:spcBef>
                        <a:spcAft>
                          <a:spcPts val="600"/>
                        </a:spcAft>
                        <a:buClrTx/>
                        <a:buSzTx/>
                        <a:buFont typeface="+mj-lt"/>
                        <a:buAutoNum type="arabicPeriod"/>
                        <a:tabLst/>
                        <a:defRPr/>
                      </a:pPr>
                      <a:r>
                        <a:rPr lang="en-US" sz="1600" dirty="0">
                          <a:effectLst/>
                        </a:rPr>
                        <a:t>The new Guidelines have been drafted by the Working Group</a:t>
                      </a:r>
                      <a:r>
                        <a:rPr lang="en-US" sz="1600" baseline="0" dirty="0">
                          <a:effectLst/>
                        </a:rPr>
                        <a:t> </a:t>
                      </a:r>
                      <a:r>
                        <a:rPr lang="en-US" sz="1600" dirty="0">
                          <a:effectLst/>
                        </a:rPr>
                        <a:t>including all collected inputs and comments.</a:t>
                      </a:r>
                    </a:p>
                    <a:p>
                      <a:pPr marL="342900" marR="86360" lvl="0" indent="-342900" algn="just" defTabSz="457200" rtl="0" eaLnBrk="1" fontAlgn="auto" latinLnBrk="0" hangingPunct="1">
                        <a:lnSpc>
                          <a:spcPct val="150000"/>
                        </a:lnSpc>
                        <a:spcBef>
                          <a:spcPts val="600"/>
                        </a:spcBef>
                        <a:spcAft>
                          <a:spcPts val="600"/>
                        </a:spcAft>
                        <a:buClrTx/>
                        <a:buSzTx/>
                        <a:buFont typeface="+mj-lt"/>
                        <a:buAutoNum type="arabicPeriod"/>
                        <a:tabLst/>
                        <a:defRPr/>
                      </a:pPr>
                      <a:r>
                        <a:rPr lang="en-US" sz="1600" dirty="0">
                          <a:effectLst/>
                        </a:rPr>
                        <a:t>The first draft version</a:t>
                      </a:r>
                      <a:r>
                        <a:rPr lang="en-US" sz="1600" baseline="0" dirty="0">
                          <a:effectLst/>
                        </a:rPr>
                        <a:t> underwent several consultation rounds within the Expert Working Group</a:t>
                      </a:r>
                      <a:r>
                        <a:rPr lang="en-US" sz="1600" dirty="0">
                          <a:effectLst/>
                        </a:rPr>
                        <a:t>. </a:t>
                      </a:r>
                    </a:p>
                    <a:p>
                      <a:pPr marL="0" marR="0" indent="0" algn="l" defTabSz="457200" rtl="0" eaLnBrk="1" fontAlgn="auto" latinLnBrk="0" hangingPunct="1">
                        <a:lnSpc>
                          <a:spcPct val="100000"/>
                        </a:lnSpc>
                        <a:spcBef>
                          <a:spcPts val="0"/>
                        </a:spcBef>
                        <a:spcAft>
                          <a:spcPts val="0"/>
                        </a:spcAft>
                        <a:buClrTx/>
                        <a:buSzTx/>
                        <a:buFont typeface="+mj-lt"/>
                        <a:buNone/>
                        <a:tabLst/>
                        <a:defRPr/>
                      </a:pPr>
                      <a:endParaRPr lang="de-DE" sz="1800" dirty="0"/>
                    </a:p>
                  </a:txBody>
                  <a:tcPr/>
                </a:tc>
                <a:tc>
                  <a:txBody>
                    <a:bodyPr/>
                    <a:lstStyle/>
                    <a:p>
                      <a:pPr marL="0" marR="86360" indent="0" algn="just" defTabSz="457200" rtl="0" eaLnBrk="1" fontAlgn="auto" latinLnBrk="0" hangingPunct="1">
                        <a:lnSpc>
                          <a:spcPct val="150000"/>
                        </a:lnSpc>
                        <a:spcBef>
                          <a:spcPts val="600"/>
                        </a:spcBef>
                        <a:spcAft>
                          <a:spcPts val="600"/>
                        </a:spcAft>
                        <a:buClrTx/>
                        <a:buSzTx/>
                        <a:buFontTx/>
                        <a:buNone/>
                        <a:tabLst/>
                        <a:defRPr/>
                      </a:pPr>
                      <a:r>
                        <a:rPr lang="en-US" sz="1800" dirty="0">
                          <a:effectLst/>
                        </a:rPr>
                        <a:t>Step 4 </a:t>
                      </a:r>
                      <a:r>
                        <a:rPr lang="de-DE" sz="1800" dirty="0">
                          <a:solidFill>
                            <a:schemeClr val="accent3">
                              <a:lumMod val="60000"/>
                              <a:lumOff val="40000"/>
                            </a:schemeClr>
                          </a:solidFill>
                        </a:rPr>
                        <a:t>✔</a:t>
                      </a:r>
                      <a:endParaRPr lang="de-DE" sz="1800" dirty="0">
                        <a:effectLst/>
                      </a:endParaRPr>
                    </a:p>
                    <a:p>
                      <a:pPr marL="342900" marR="86360" lvl="0" indent="-342900" algn="just">
                        <a:lnSpc>
                          <a:spcPct val="150000"/>
                        </a:lnSpc>
                        <a:spcBef>
                          <a:spcPts val="600"/>
                        </a:spcBef>
                        <a:spcAft>
                          <a:spcPts val="600"/>
                        </a:spcAft>
                        <a:buFont typeface="+mj-lt"/>
                        <a:buAutoNum type="arabicPeriod"/>
                      </a:pPr>
                      <a:r>
                        <a:rPr lang="en-US" sz="1600" dirty="0">
                          <a:effectLst/>
                        </a:rPr>
                        <a:t>The</a:t>
                      </a:r>
                      <a:r>
                        <a:rPr lang="en-US" sz="1600" baseline="0" dirty="0">
                          <a:effectLst/>
                        </a:rPr>
                        <a:t> </a:t>
                      </a:r>
                      <a:r>
                        <a:rPr lang="en-US" sz="1600" dirty="0">
                          <a:effectLst/>
                        </a:rPr>
                        <a:t>four sets of guidelines have been</a:t>
                      </a:r>
                      <a:r>
                        <a:rPr lang="en-US" sz="1600" baseline="0" dirty="0">
                          <a:effectLst/>
                        </a:rPr>
                        <a:t> refined, </a:t>
                      </a:r>
                      <a:r>
                        <a:rPr lang="en-US" sz="1600" dirty="0">
                          <a:effectLst/>
                        </a:rPr>
                        <a:t>and the final draft</a:t>
                      </a:r>
                      <a:r>
                        <a:rPr lang="en-US" sz="1600" baseline="0" dirty="0">
                          <a:effectLst/>
                        </a:rPr>
                        <a:t> will be prepared</a:t>
                      </a:r>
                      <a:r>
                        <a:rPr lang="en-US" sz="1600" dirty="0">
                          <a:effectLst/>
                        </a:rPr>
                        <a:t>.</a:t>
                      </a:r>
                    </a:p>
                    <a:p>
                      <a:pPr marL="342900" marR="86360" lvl="0" indent="-342900" algn="just">
                        <a:lnSpc>
                          <a:spcPct val="150000"/>
                        </a:lnSpc>
                        <a:spcBef>
                          <a:spcPts val="600"/>
                        </a:spcBef>
                        <a:spcAft>
                          <a:spcPts val="600"/>
                        </a:spcAft>
                        <a:buFont typeface="+mj-lt"/>
                        <a:buAutoNum type="arabicPeriod"/>
                      </a:pPr>
                      <a:r>
                        <a:rPr lang="en-US" sz="1600" dirty="0">
                          <a:effectLst/>
                        </a:rPr>
                        <a:t>The team will prepare for the next steps.</a:t>
                      </a:r>
                      <a:endParaRPr lang="de-DE" sz="1600" dirty="0">
                        <a:effectLst/>
                      </a:endParaRPr>
                    </a:p>
                    <a:p>
                      <a:pPr marL="342900" marR="86360" lvl="0" indent="-342900" algn="just">
                        <a:spcBef>
                          <a:spcPts val="600"/>
                        </a:spcBef>
                        <a:spcAft>
                          <a:spcPts val="600"/>
                        </a:spcAft>
                        <a:buFont typeface="+mj-lt"/>
                        <a:buAutoNum type="arabicPeriod"/>
                      </a:pPr>
                      <a:endParaRPr lang="de-DE" sz="2000" dirty="0">
                        <a:effectLst/>
                      </a:endParaRPr>
                    </a:p>
                    <a:p>
                      <a:endParaRPr lang="de-DE" dirty="0"/>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611088256"/>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2520" y="980567"/>
            <a:ext cx="10018979" cy="653901"/>
          </a:xfrm>
        </p:spPr>
        <p:txBody>
          <a:bodyPr/>
          <a:lstStyle/>
          <a:p>
            <a:pPr marL="0" indent="0">
              <a:buNone/>
            </a:pPr>
            <a:r>
              <a:rPr lang="en-US" b="1" dirty="0"/>
              <a:t>          </a:t>
            </a:r>
            <a:endParaRPr lang="en-GB" sz="1600" b="1" dirty="0"/>
          </a:p>
        </p:txBody>
      </p:sp>
      <p:pic>
        <p:nvPicPr>
          <p:cNvPr id="4" name="Picture 4" descr="wor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Titel 1"/>
          <p:cNvSpPr>
            <a:spLocks noGrp="1"/>
          </p:cNvSpPr>
          <p:nvPr>
            <p:ph type="title"/>
          </p:nvPr>
        </p:nvSpPr>
        <p:spPr>
          <a:xfrm>
            <a:off x="621931" y="693823"/>
            <a:ext cx="10972800" cy="1143000"/>
          </a:xfrm>
        </p:spPr>
        <p:txBody>
          <a:bodyPr>
            <a:normAutofit/>
          </a:bodyPr>
          <a:lstStyle/>
          <a:p>
            <a:r>
              <a:rPr lang="en-US" sz="2400" b="1" u="sng" dirty="0"/>
              <a:t>Time Line Guidelines Review July 2019 </a:t>
            </a:r>
            <a:r>
              <a:rPr lang="mr-IN" sz="2400" b="1" u="sng" dirty="0"/>
              <a:t>–</a:t>
            </a:r>
            <a:r>
              <a:rPr lang="en-US" sz="2400" b="1" u="sng" dirty="0"/>
              <a:t> February 2020</a:t>
            </a:r>
            <a:endParaRPr lang="de-DE" sz="2400" b="1" dirty="0"/>
          </a:p>
        </p:txBody>
      </p:sp>
      <p:graphicFrame>
        <p:nvGraphicFramePr>
          <p:cNvPr id="2" name="Objekt 1"/>
          <p:cNvGraphicFramePr>
            <a:graphicFrameLocks noChangeAspect="1"/>
          </p:cNvGraphicFramePr>
          <p:nvPr>
            <p:extLst>
              <p:ext uri="{D42A27DB-BD31-4B8C-83A1-F6EECF244321}">
                <p14:modId xmlns:p14="http://schemas.microsoft.com/office/powerpoint/2010/main" val="2087727527"/>
              </p:ext>
            </p:extLst>
          </p:nvPr>
        </p:nvGraphicFramePr>
        <p:xfrm>
          <a:off x="195187" y="1108694"/>
          <a:ext cx="11616956" cy="5563942"/>
        </p:xfrm>
        <a:graphic>
          <a:graphicData uri="http://schemas.openxmlformats.org/presentationml/2006/ole">
            <mc:AlternateContent xmlns:mc="http://schemas.openxmlformats.org/markup-compatibility/2006">
              <mc:Choice xmlns:v="urn:schemas-microsoft-com:vml" Requires="v">
                <p:oleObj spid="_x0000_s2137" name="Document" r:id="rId4" imgW="10820190" imgH="5184268" progId="Word.Document.12">
                  <p:embed/>
                </p:oleObj>
              </mc:Choice>
              <mc:Fallback>
                <p:oleObj name="Document" r:id="rId4" imgW="10820190" imgH="5184268" progId="Word.Document.12">
                  <p:embed/>
                  <p:pic>
                    <p:nvPicPr>
                      <p:cNvPr id="0" name=""/>
                      <p:cNvPicPr/>
                      <p:nvPr/>
                    </p:nvPicPr>
                    <p:blipFill>
                      <a:blip r:embed="rId5"/>
                      <a:stretch>
                        <a:fillRect/>
                      </a:stretch>
                    </p:blipFill>
                    <p:spPr>
                      <a:xfrm>
                        <a:off x="195187" y="1108694"/>
                        <a:ext cx="11616956" cy="5563942"/>
                      </a:xfrm>
                      <a:prstGeom prst="rect">
                        <a:avLst/>
                      </a:prstGeom>
                    </p:spPr>
                  </p:pic>
                </p:oleObj>
              </mc:Fallback>
            </mc:AlternateContent>
          </a:graphicData>
        </a:graphic>
      </p:graphicFrame>
      <p:sp>
        <p:nvSpPr>
          <p:cNvPr id="5" name="Rechteck 4"/>
          <p:cNvSpPr/>
          <p:nvPr/>
        </p:nvSpPr>
        <p:spPr>
          <a:xfrm>
            <a:off x="6003665" y="2967335"/>
            <a:ext cx="184666" cy="923330"/>
          </a:xfrm>
          <a:prstGeom prst="rect">
            <a:avLst/>
          </a:prstGeom>
          <a:noFill/>
        </p:spPr>
        <p:txBody>
          <a:bodyPr wrap="none" lIns="91440" tIns="45720" rIns="91440" bIns="45720">
            <a:spAutoFit/>
          </a:bodyPr>
          <a:lstStyle/>
          <a:p>
            <a:pPr algn="ctr"/>
            <a:endParaRPr lang="de-DE"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1364796850"/>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1931" y="693823"/>
            <a:ext cx="10972800" cy="1411832"/>
          </a:xfrm>
        </p:spPr>
        <p:txBody>
          <a:bodyPr>
            <a:normAutofit/>
          </a:bodyPr>
          <a:lstStyle/>
          <a:p>
            <a:r>
              <a:rPr lang="de-DE" sz="2400" b="1" u="sng" dirty="0"/>
              <a:t>Working Group </a:t>
            </a:r>
            <a:r>
              <a:rPr lang="mr-IN" sz="2400" b="1" u="sng" dirty="0"/>
              <a:t>–</a:t>
            </a:r>
            <a:r>
              <a:rPr lang="de-DE" sz="2400" b="1" u="sng" dirty="0"/>
              <a:t> </a:t>
            </a:r>
            <a:r>
              <a:rPr lang="de-DE" sz="2400" b="1" u="sng" dirty="0" err="1"/>
              <a:t>Policy</a:t>
            </a:r>
            <a:r>
              <a:rPr lang="de-DE" sz="2400" b="1" u="sng" dirty="0"/>
              <a:t> </a:t>
            </a:r>
            <a:r>
              <a:rPr lang="de-DE" sz="2400" b="1" u="sng" dirty="0" err="1"/>
              <a:t>Makers</a:t>
            </a:r>
            <a:endParaRPr lang="de-DE" sz="2400" b="1" u="sng" dirty="0"/>
          </a:p>
        </p:txBody>
      </p:sp>
      <p:sp>
        <p:nvSpPr>
          <p:cNvPr id="6" name="Inhaltsplatzhalter 5"/>
          <p:cNvSpPr>
            <a:spLocks noGrp="1"/>
          </p:cNvSpPr>
          <p:nvPr>
            <p:ph sz="half" idx="1"/>
          </p:nvPr>
        </p:nvSpPr>
        <p:spPr>
          <a:xfrm>
            <a:off x="609601" y="2423174"/>
            <a:ext cx="3601308" cy="4261444"/>
          </a:xfrm>
        </p:spPr>
        <p:txBody>
          <a:bodyPr>
            <a:normAutofit fontScale="55000" lnSpcReduction="20000"/>
          </a:bodyPr>
          <a:lstStyle/>
          <a:p>
            <a:pPr lvl="0">
              <a:lnSpc>
                <a:spcPct val="150000"/>
              </a:lnSpc>
            </a:pPr>
            <a:r>
              <a:rPr lang="en-GB" sz="3300" dirty="0"/>
              <a:t>Child Helpline International</a:t>
            </a:r>
          </a:p>
          <a:p>
            <a:pPr lvl="0">
              <a:lnSpc>
                <a:spcPct val="150000"/>
              </a:lnSpc>
            </a:pPr>
            <a:r>
              <a:rPr lang="en-GB" sz="3300" dirty="0" err="1"/>
              <a:t>ChildHood</a:t>
            </a:r>
            <a:r>
              <a:rPr lang="en-GB" sz="3300" dirty="0"/>
              <a:t> USA</a:t>
            </a:r>
          </a:p>
          <a:p>
            <a:pPr lvl="0">
              <a:lnSpc>
                <a:spcPct val="150000"/>
              </a:lnSpc>
            </a:pPr>
            <a:r>
              <a:rPr lang="en-GB" sz="3300" dirty="0"/>
              <a:t>COFACE-Families Europe</a:t>
            </a:r>
          </a:p>
          <a:p>
            <a:pPr lvl="0">
              <a:lnSpc>
                <a:spcPct val="150000"/>
              </a:lnSpc>
            </a:pPr>
            <a:r>
              <a:rPr lang="en-GB" sz="3300" dirty="0"/>
              <a:t>Council of Europe</a:t>
            </a:r>
          </a:p>
          <a:p>
            <a:pPr lvl="0">
              <a:lnSpc>
                <a:spcPct val="150000"/>
              </a:lnSpc>
            </a:pPr>
            <a:r>
              <a:rPr lang="en-GB" sz="3300" dirty="0"/>
              <a:t>ECPAT International</a:t>
            </a:r>
          </a:p>
          <a:p>
            <a:pPr lvl="0">
              <a:lnSpc>
                <a:spcPct val="150000"/>
              </a:lnSpc>
            </a:pPr>
            <a:r>
              <a:rPr lang="en-GB" sz="3300" dirty="0"/>
              <a:t>European Commission</a:t>
            </a:r>
          </a:p>
          <a:p>
            <a:pPr lvl="0">
              <a:lnSpc>
                <a:spcPct val="150000"/>
              </a:lnSpc>
            </a:pPr>
            <a:r>
              <a:rPr lang="en-GB" sz="3300" dirty="0" err="1"/>
              <a:t>eWorldwide</a:t>
            </a:r>
            <a:r>
              <a:rPr lang="en-GB" sz="3300" dirty="0"/>
              <a:t> Group (</a:t>
            </a:r>
            <a:r>
              <a:rPr lang="en-GB" sz="3300" dirty="0" err="1"/>
              <a:t>eWWG</a:t>
            </a:r>
            <a:r>
              <a:rPr lang="en-GB" sz="3300" dirty="0"/>
              <a:t>)</a:t>
            </a:r>
          </a:p>
          <a:p>
            <a:pPr lvl="0">
              <a:lnSpc>
                <a:spcPct val="150000"/>
              </a:lnSpc>
            </a:pPr>
            <a:r>
              <a:rPr lang="en-GB" sz="3300" dirty="0"/>
              <a:t>Global Partnership to end violence against children</a:t>
            </a:r>
          </a:p>
          <a:p>
            <a:pPr>
              <a:lnSpc>
                <a:spcPct val="150000"/>
              </a:lnSpc>
            </a:pPr>
            <a:r>
              <a:rPr lang="en-GB" sz="3300" dirty="0"/>
              <a:t>ICMEC</a:t>
            </a:r>
          </a:p>
          <a:p>
            <a:pPr lvl="0">
              <a:lnSpc>
                <a:spcPct val="150000"/>
              </a:lnSpc>
            </a:pPr>
            <a:endParaRPr lang="en-GB" sz="3300" dirty="0"/>
          </a:p>
          <a:p>
            <a:pPr lvl="0">
              <a:lnSpc>
                <a:spcPct val="150000"/>
              </a:lnSpc>
            </a:pPr>
            <a:endParaRPr lang="en-GB" sz="4500" dirty="0"/>
          </a:p>
          <a:p>
            <a:pPr marL="0" lvl="0" indent="0">
              <a:lnSpc>
                <a:spcPct val="170000"/>
              </a:lnSpc>
              <a:buNone/>
            </a:pPr>
            <a:endParaRPr lang="en-GB" sz="2300" b="1" dirty="0"/>
          </a:p>
          <a:p>
            <a:endParaRPr lang="de-DE" dirty="0"/>
          </a:p>
        </p:txBody>
      </p:sp>
      <p:sp>
        <p:nvSpPr>
          <p:cNvPr id="8" name="Inhaltsplatzhalter 7"/>
          <p:cNvSpPr>
            <a:spLocks noGrp="1"/>
          </p:cNvSpPr>
          <p:nvPr>
            <p:ph sz="half" idx="2"/>
          </p:nvPr>
        </p:nvSpPr>
        <p:spPr>
          <a:xfrm>
            <a:off x="7469348" y="2423173"/>
            <a:ext cx="4595239" cy="4434827"/>
          </a:xfrm>
        </p:spPr>
        <p:txBody>
          <a:bodyPr>
            <a:noAutofit/>
          </a:bodyPr>
          <a:lstStyle/>
          <a:p>
            <a:pPr marL="285750" indent="-285750">
              <a:lnSpc>
                <a:spcPct val="130000"/>
              </a:lnSpc>
            </a:pPr>
            <a:r>
              <a:rPr lang="en-GB" sz="1800" dirty="0"/>
              <a:t>RNW Media</a:t>
            </a:r>
          </a:p>
          <a:p>
            <a:pPr>
              <a:lnSpc>
                <a:spcPct val="130000"/>
              </a:lnSpc>
            </a:pPr>
            <a:r>
              <a:rPr lang="de-DE" sz="1800" dirty="0"/>
              <a:t>Stiftung Digitale Chancen</a:t>
            </a:r>
            <a:endParaRPr lang="en-GB" sz="1800" dirty="0"/>
          </a:p>
          <a:p>
            <a:pPr>
              <a:lnSpc>
                <a:spcPct val="130000"/>
              </a:lnSpc>
            </a:pPr>
            <a:r>
              <a:rPr lang="en-GB" sz="1800" dirty="0" err="1"/>
              <a:t>TaC</a:t>
            </a:r>
            <a:r>
              <a:rPr lang="en-GB" sz="1800" dirty="0"/>
              <a:t> Together against Cybercrime</a:t>
            </a:r>
          </a:p>
          <a:p>
            <a:pPr>
              <a:lnSpc>
                <a:spcPct val="130000"/>
              </a:lnSpc>
            </a:pPr>
            <a:r>
              <a:rPr lang="en-GB" sz="1800" u="sng" dirty="0"/>
              <a:t>UK Safer Internet Centre </a:t>
            </a:r>
          </a:p>
          <a:p>
            <a:pPr>
              <a:lnSpc>
                <a:spcPct val="130000"/>
              </a:lnSpc>
            </a:pPr>
            <a:r>
              <a:rPr lang="en-GB" sz="1800" dirty="0"/>
              <a:t>United Nations Special Rapporteur on the sale and sexual exploitation of children </a:t>
            </a:r>
          </a:p>
          <a:p>
            <a:pPr>
              <a:lnSpc>
                <a:spcPct val="130000"/>
              </a:lnSpc>
            </a:pPr>
            <a:r>
              <a:rPr lang="en-GB" sz="1800" dirty="0"/>
              <a:t>United Nations Special Rapporteur on Violence against Children</a:t>
            </a:r>
          </a:p>
          <a:p>
            <a:pPr>
              <a:lnSpc>
                <a:spcPct val="130000"/>
              </a:lnSpc>
            </a:pPr>
            <a:r>
              <a:rPr lang="en-GB" sz="1800" dirty="0" err="1"/>
              <a:t>WePROTECT</a:t>
            </a:r>
            <a:r>
              <a:rPr lang="en-GB" sz="1800" dirty="0"/>
              <a:t> Global Alliance (WPGA)</a:t>
            </a:r>
            <a:endParaRPr lang="de-DE" sz="1800" dirty="0"/>
          </a:p>
          <a:p>
            <a:pPr>
              <a:lnSpc>
                <a:spcPct val="130000"/>
              </a:lnSpc>
            </a:pPr>
            <a:endParaRPr lang="de-DE" sz="1600"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 name="Textfeld 8"/>
          <p:cNvSpPr txBox="1"/>
          <p:nvPr/>
        </p:nvSpPr>
        <p:spPr>
          <a:xfrm>
            <a:off x="621931" y="1593151"/>
            <a:ext cx="8113615" cy="646331"/>
          </a:xfrm>
          <a:prstGeom prst="rect">
            <a:avLst/>
          </a:prstGeom>
          <a:noFill/>
        </p:spPr>
        <p:txBody>
          <a:bodyPr wrap="square" rtlCol="0">
            <a:spAutoFit/>
          </a:bodyPr>
          <a:lstStyle/>
          <a:p>
            <a:endParaRPr lang="en-GB" b="1" u="sng" dirty="0"/>
          </a:p>
          <a:p>
            <a:r>
              <a:rPr lang="en-GB" b="1" u="sng" dirty="0"/>
              <a:t>1. Policy Makers - group led by UK Safer Internet Centre</a:t>
            </a:r>
          </a:p>
        </p:txBody>
      </p:sp>
      <p:sp>
        <p:nvSpPr>
          <p:cNvPr id="3" name="Textfeld 2"/>
          <p:cNvSpPr txBox="1"/>
          <p:nvPr/>
        </p:nvSpPr>
        <p:spPr>
          <a:xfrm>
            <a:off x="4167077" y="2398242"/>
            <a:ext cx="3225021" cy="5216814"/>
          </a:xfrm>
          <a:prstGeom prst="rect">
            <a:avLst/>
          </a:prstGeom>
          <a:noFill/>
        </p:spPr>
        <p:txBody>
          <a:bodyPr wrap="square" rtlCol="0">
            <a:spAutoFit/>
          </a:bodyPr>
          <a:lstStyle/>
          <a:p>
            <a:pPr marL="285750" indent="-285750">
              <a:lnSpc>
                <a:spcPct val="150000"/>
              </a:lnSpc>
              <a:buFont typeface="Arial"/>
              <a:buChar char="•"/>
            </a:pPr>
            <a:r>
              <a:rPr lang="en-GB" dirty="0" err="1"/>
              <a:t>InHope</a:t>
            </a:r>
            <a:endParaRPr lang="en-GB" dirty="0"/>
          </a:p>
          <a:p>
            <a:pPr marL="285750" lvl="0" indent="-285750">
              <a:lnSpc>
                <a:spcPct val="150000"/>
              </a:lnSpc>
              <a:buFont typeface="Arial"/>
              <a:buChar char="•"/>
            </a:pPr>
            <a:r>
              <a:rPr lang="en-GB" dirty="0"/>
              <a:t>INSAFE</a:t>
            </a:r>
          </a:p>
          <a:p>
            <a:pPr marL="285750" lvl="0" indent="-285750">
              <a:lnSpc>
                <a:spcPct val="150000"/>
              </a:lnSpc>
              <a:buFont typeface="Arial"/>
              <a:buChar char="•"/>
            </a:pPr>
            <a:r>
              <a:rPr lang="en-GB" dirty="0">
                <a:solidFill>
                  <a:prstClr val="white"/>
                </a:solidFill>
              </a:rPr>
              <a:t>Interpol</a:t>
            </a:r>
          </a:p>
          <a:p>
            <a:pPr marL="285750" lvl="0" indent="-285750">
              <a:lnSpc>
                <a:spcPct val="130000"/>
              </a:lnSpc>
              <a:buFont typeface="Arial"/>
              <a:buChar char="•"/>
            </a:pPr>
            <a:r>
              <a:rPr lang="en-GB" dirty="0">
                <a:solidFill>
                  <a:prstClr val="white"/>
                </a:solidFill>
              </a:rPr>
              <a:t>IWF</a:t>
            </a:r>
            <a:endParaRPr lang="en-GB" sz="1600" dirty="0">
              <a:solidFill>
                <a:prstClr val="white"/>
              </a:solidFill>
            </a:endParaRPr>
          </a:p>
          <a:p>
            <a:pPr marL="285750" indent="-285750">
              <a:lnSpc>
                <a:spcPct val="130000"/>
              </a:lnSpc>
              <a:buFont typeface="Arial"/>
              <a:buChar char="•"/>
            </a:pPr>
            <a:r>
              <a:rPr lang="en-GB" dirty="0"/>
              <a:t>Joint Research Centre of the European Commission</a:t>
            </a:r>
            <a:endParaRPr lang="en-GB" sz="1600" dirty="0"/>
          </a:p>
          <a:p>
            <a:pPr marL="285750" indent="-285750">
              <a:lnSpc>
                <a:spcPct val="130000"/>
              </a:lnSpc>
              <a:buFont typeface="Arial"/>
              <a:buChar char="•"/>
            </a:pPr>
            <a:r>
              <a:rPr lang="en-GB" dirty="0"/>
              <a:t>London School of Economics and Political Science</a:t>
            </a:r>
          </a:p>
          <a:p>
            <a:pPr marL="285750" indent="-285750">
              <a:lnSpc>
                <a:spcPct val="130000"/>
              </a:lnSpc>
              <a:buFont typeface="Arial"/>
              <a:buChar char="•"/>
            </a:pPr>
            <a:r>
              <a:rPr lang="en-GB" dirty="0"/>
              <a:t>OECD </a:t>
            </a:r>
          </a:p>
          <a:p>
            <a:pPr marL="285750" indent="-285750">
              <a:lnSpc>
                <a:spcPct val="130000"/>
              </a:lnSpc>
              <a:buFont typeface="Arial"/>
              <a:buChar char="•"/>
            </a:pPr>
            <a:r>
              <a:rPr lang="en-GB" dirty="0" err="1"/>
              <a:t>Paniamor</a:t>
            </a:r>
            <a:endParaRPr lang="en-GB" dirty="0"/>
          </a:p>
          <a:p>
            <a:pPr marL="285750" indent="-285750">
              <a:lnSpc>
                <a:spcPct val="130000"/>
              </a:lnSpc>
              <a:buFont typeface="Arial"/>
              <a:buChar char="•"/>
            </a:pPr>
            <a:r>
              <a:rPr lang="it-IT" dirty="0" err="1"/>
              <a:t>Privately</a:t>
            </a:r>
            <a:r>
              <a:rPr lang="it-IT" dirty="0"/>
              <a:t> SA</a:t>
            </a:r>
            <a:r>
              <a:rPr lang="de-DE" dirty="0"/>
              <a:t> </a:t>
            </a:r>
            <a:endParaRPr lang="en-GB" dirty="0"/>
          </a:p>
          <a:p>
            <a:pPr marL="285750" indent="-285750">
              <a:lnSpc>
                <a:spcPct val="130000"/>
              </a:lnSpc>
              <a:buFont typeface="Arial"/>
              <a:buChar char="•"/>
            </a:pPr>
            <a:endParaRPr lang="en-GB" dirty="0"/>
          </a:p>
          <a:p>
            <a:pPr>
              <a:lnSpc>
                <a:spcPct val="130000"/>
              </a:lnSpc>
            </a:pPr>
            <a:endParaRPr lang="en-GB" dirty="0"/>
          </a:p>
          <a:p>
            <a:endParaRPr lang="de-DE" dirty="0"/>
          </a:p>
        </p:txBody>
      </p:sp>
    </p:spTree>
    <p:extLst>
      <p:ext uri="{BB962C8B-B14F-4D97-AF65-F5344CB8AC3E}">
        <p14:creationId xmlns:p14="http://schemas.microsoft.com/office/powerpoint/2010/main" val="2439038333"/>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sz="half" idx="1"/>
          </p:nvPr>
        </p:nvSpPr>
        <p:spPr>
          <a:xfrm>
            <a:off x="5330333" y="4864523"/>
            <a:ext cx="10938933" cy="4646725"/>
          </a:xfrm>
        </p:spPr>
        <p:txBody>
          <a:bodyPr>
            <a:noAutofit/>
          </a:bodyPr>
          <a:lstStyle/>
          <a:p>
            <a:pPr marL="0" indent="0">
              <a:buNone/>
            </a:pPr>
            <a:r>
              <a:rPr lang="en-AU" sz="1800" b="1" dirty="0"/>
              <a:t>	</a:t>
            </a:r>
            <a:r>
              <a:rPr lang="en-AU" sz="1800" dirty="0"/>
              <a:t>	</a:t>
            </a:r>
          </a:p>
        </p:txBody>
      </p:sp>
      <p:sp>
        <p:nvSpPr>
          <p:cNvPr id="10" name="Titel 9"/>
          <p:cNvSpPr>
            <a:spLocks noGrp="1"/>
          </p:cNvSpPr>
          <p:nvPr>
            <p:ph type="title"/>
          </p:nvPr>
        </p:nvSpPr>
        <p:spPr>
          <a:xfrm>
            <a:off x="609600" y="1184873"/>
            <a:ext cx="10972800" cy="570970"/>
          </a:xfrm>
        </p:spPr>
        <p:txBody>
          <a:bodyPr>
            <a:normAutofit/>
          </a:bodyPr>
          <a:lstStyle/>
          <a:p>
            <a:r>
              <a:rPr lang="en-GB" sz="2400" b="1" u="sng" dirty="0"/>
              <a:t>Content of the new Guidelines for Policy Makers</a:t>
            </a:r>
            <a:endParaRPr lang="de-DE" sz="2400" dirty="0"/>
          </a:p>
        </p:txBody>
      </p:sp>
      <p:pic>
        <p:nvPicPr>
          <p:cNvPr id="13"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2" name="Diagram 1">
            <a:extLst>
              <a:ext uri="{FF2B5EF4-FFF2-40B4-BE49-F238E27FC236}">
                <a16:creationId xmlns:a16="http://schemas.microsoft.com/office/drawing/2014/main" id="{E4C30B4A-0EDE-8645-8E0A-556610887DA0}"/>
              </a:ext>
            </a:extLst>
          </p:cNvPr>
          <p:cNvGraphicFramePr/>
          <p:nvPr>
            <p:extLst>
              <p:ext uri="{D42A27DB-BD31-4B8C-83A1-F6EECF244321}">
                <p14:modId xmlns:p14="http://schemas.microsoft.com/office/powerpoint/2010/main" val="406966887"/>
              </p:ext>
            </p:extLst>
          </p:nvPr>
        </p:nvGraphicFramePr>
        <p:xfrm>
          <a:off x="416262" y="2144788"/>
          <a:ext cx="11166138" cy="41997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61302284"/>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6530DD358538746933DB29B38D88D44" ma:contentTypeVersion="10" ma:contentTypeDescription="Create a new document." ma:contentTypeScope="" ma:versionID="28d7058af390393b04d1cb009f6b5ac3">
  <xsd:schema xmlns:xsd="http://www.w3.org/2001/XMLSchema" xmlns:xs="http://www.w3.org/2001/XMLSchema" xmlns:p="http://schemas.microsoft.com/office/2006/metadata/properties" xmlns:ns3="1fbbfe3f-66d4-42f2-a76c-a392cfa03c03" targetNamespace="http://schemas.microsoft.com/office/2006/metadata/properties" ma:root="true" ma:fieldsID="143580d500ce839a415ea45b38188256" ns3:_="">
    <xsd:import namespace="1fbbfe3f-66d4-42f2-a76c-a392cfa03c0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bbfe3f-66d4-42f2-a76c-a392cfa03c0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B0F1553-FE90-4F20-A9E9-6C48362E9FA4}">
  <ds:schemaRefs>
    <ds:schemaRef ds:uri="http://schemas.microsoft.com/sharepoint/v3/contenttype/forms"/>
  </ds:schemaRefs>
</ds:datastoreItem>
</file>

<file path=customXml/itemProps2.xml><?xml version="1.0" encoding="utf-8"?>
<ds:datastoreItem xmlns:ds="http://schemas.openxmlformats.org/officeDocument/2006/customXml" ds:itemID="{FFA8AE46-0C1F-4E13-9834-9093AC0A57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fbbfe3f-66d4-42f2-a76c-a392cfa03c0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417932E-95DF-4A18-B518-6B5F20D8CBEC}">
  <ds:schemaRefs>
    <ds:schemaRef ds:uri="http://purl.org/dc/dcmitype/"/>
    <ds:schemaRef ds:uri="http://purl.org/dc/terms/"/>
    <ds:schemaRef ds:uri="1fbbfe3f-66d4-42f2-a76c-a392cfa03c03"/>
    <ds:schemaRef ds:uri="http://schemas.openxmlformats.org/package/2006/metadata/core-properties"/>
    <ds:schemaRef ds:uri="http://www.w3.org/XML/1998/namespace"/>
    <ds:schemaRef ds:uri="http://purl.org/dc/elements/1.1/"/>
    <ds:schemaRef ds:uri="http://schemas.microsoft.com/office/2006/documentManagement/types"/>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10221</TotalTime>
  <Words>1773</Words>
  <Application>Microsoft Office PowerPoint</Application>
  <PresentationFormat>Widescreen</PresentationFormat>
  <Paragraphs>295</Paragraphs>
  <Slides>24</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29" baseType="lpstr">
      <vt:lpstr>Arial</vt:lpstr>
      <vt:lpstr>Calibri</vt:lpstr>
      <vt:lpstr>Office-Design</vt:lpstr>
      <vt:lpstr>Document</vt:lpstr>
      <vt:lpstr>Dokument</vt:lpstr>
      <vt:lpstr>PowerPoint Presentation</vt:lpstr>
      <vt:lpstr>Background and scope</vt:lpstr>
      <vt:lpstr>Initial Statements</vt:lpstr>
      <vt:lpstr>Initial Statements</vt:lpstr>
      <vt:lpstr>Process and related working methods  </vt:lpstr>
      <vt:lpstr>PowerPoint Presentation</vt:lpstr>
      <vt:lpstr>Time Line Guidelines Review July 2019 – February 2020</vt:lpstr>
      <vt:lpstr>Working Group – Policy Makers</vt:lpstr>
      <vt:lpstr>Content of the new Guidelines for Policy Makers</vt:lpstr>
      <vt:lpstr>Content of the new Guidelines for Policy Makers</vt:lpstr>
      <vt:lpstr>Content of the new Guidelines for Policy Makers</vt:lpstr>
      <vt:lpstr>Working Group - Industry</vt:lpstr>
      <vt:lpstr>Content of the new Guidelines for Industry</vt:lpstr>
      <vt:lpstr>Content of the new Guidelines for Industry</vt:lpstr>
      <vt:lpstr>Working Group – Children </vt:lpstr>
      <vt:lpstr>Update on Group 3 (part 1)</vt:lpstr>
      <vt:lpstr>Working Group – Parents, Carers and Educators</vt:lpstr>
      <vt:lpstr>Content of the new Guidelines for Parents, Carers and Educators</vt:lpstr>
      <vt:lpstr>What‘s next ?</vt:lpstr>
      <vt:lpstr>Roll out 2020</vt:lpstr>
      <vt:lpstr>PowerPoint Presentation</vt:lpstr>
      <vt:lpstr>Roll out 2020</vt:lpstr>
      <vt:lpstr>Time Line Roll-out January-May 2020</vt:lpstr>
      <vt:lpstr>Many thanks to all Colleagues and Partners for this joint effort   www.itu.int/cop </vt:lpstr>
    </vt:vector>
  </TitlesOfParts>
  <Company>ITU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Author</dc:creator>
  <cp:lastModifiedBy>Janin, Patricia</cp:lastModifiedBy>
  <cp:revision>115</cp:revision>
  <dcterms:created xsi:type="dcterms:W3CDTF">2019-02-13T11:43:15Z</dcterms:created>
  <dcterms:modified xsi:type="dcterms:W3CDTF">2020-01-30T13:52:22Z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0x010100F6530DD358538746933DB29B38D88D44</vt:lpwstr>
  </property>
</Properties>
</file>