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4"/>
  </p:notesMasterIdLst>
  <p:handoutMasterIdLst>
    <p:handoutMasterId r:id="rId15"/>
  </p:handoutMasterIdLst>
  <p:sldIdLst>
    <p:sldId id="280" r:id="rId3"/>
    <p:sldId id="453" r:id="rId4"/>
    <p:sldId id="455" r:id="rId5"/>
    <p:sldId id="456" r:id="rId6"/>
    <p:sldId id="457" r:id="rId7"/>
    <p:sldId id="458" r:id="rId8"/>
    <p:sldId id="467" r:id="rId9"/>
    <p:sldId id="469" r:id="rId10"/>
    <p:sldId id="466" r:id="rId11"/>
    <p:sldId id="460" r:id="rId12"/>
    <p:sldId id="378" r:id="rId13"/>
  </p:sldIdLst>
  <p:sldSz cx="12192000" cy="6858000"/>
  <p:notesSz cx="9926638" cy="6797675"/>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80C4"/>
    <a:srgbClr val="DDD9C3"/>
    <a:srgbClr val="4572A7"/>
    <a:srgbClr val="005292"/>
    <a:srgbClr val="EEBBCC"/>
    <a:srgbClr val="D9D9D9"/>
    <a:srgbClr val="466F8F"/>
    <a:srgbClr val="89A54E"/>
    <a:srgbClr val="B9CD96"/>
    <a:srgbClr val="93A9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36" autoAdjust="0"/>
  </p:normalViewPr>
  <p:slideViewPr>
    <p:cSldViewPr>
      <p:cViewPr varScale="1">
        <p:scale>
          <a:sx n="81" d="100"/>
          <a:sy n="81" d="100"/>
        </p:scale>
        <p:origin x="96" y="282"/>
      </p:cViewPr>
      <p:guideLst>
        <p:guide orient="horz" pos="2160"/>
        <p:guide pos="3839"/>
      </p:guideLst>
    </p:cSldViewPr>
  </p:slideViewPr>
  <p:notesTextViewPr>
    <p:cViewPr>
      <p:scale>
        <a:sx n="1" d="1"/>
        <a:sy n="1" d="1"/>
      </p:scale>
      <p:origin x="0" y="0"/>
    </p:cViewPr>
  </p:notesTextViewPr>
  <p:notesViewPr>
    <p:cSldViewPr>
      <p:cViewPr varScale="1">
        <p:scale>
          <a:sx n="54" d="100"/>
          <a:sy n="54" d="100"/>
        </p:scale>
        <p:origin x="-2892" y="-78"/>
      </p:cViewPr>
      <p:guideLst>
        <p:guide orient="horz" pos="2141"/>
        <p:guide pos="312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4.png"/><Relationship Id="rId1" Type="http://schemas.openxmlformats.org/officeDocument/2006/relationships/themeOverride" Target="../theme/themeOverrid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image" Target="../media/image4.png"/><Relationship Id="rId1" Type="http://schemas.openxmlformats.org/officeDocument/2006/relationships/themeOverride" Target="../theme/themeOverrid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image" Target="../media/image6.jpeg"/><Relationship Id="rId1" Type="http://schemas.openxmlformats.org/officeDocument/2006/relationships/themeOverride" Target="../theme/themeOverrid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image" Target="../media/image4.png"/><Relationship Id="rId1" Type="http://schemas.openxmlformats.org/officeDocument/2006/relationships/themeOverride" Target="../theme/themeOverride5.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a:defRPr lang="zh-CN" sz="1320" b="1" i="0" u="none" strike="noStrike" kern="1200" baseline="0">
                <a:solidFill>
                  <a:schemeClr val="tx1"/>
                </a:solidFill>
                <a:latin typeface="Arial" panose="020B0604020202020204" pitchFamily="34" charset="0"/>
                <a:ea typeface="+mn-ea"/>
                <a:cs typeface="Arial" panose="020B0604020202020204" pitchFamily="34" charset="0"/>
              </a:defRPr>
            </a:pPr>
            <a:r>
              <a:rPr lang="en-US" altLang="zh-CN" dirty="0"/>
              <a:t>Fiber broadband</a:t>
            </a:r>
            <a:r>
              <a:rPr lang="en-US" altLang="zh-CN" baseline="0" dirty="0"/>
              <a:t> user scale</a:t>
            </a:r>
            <a:endParaRPr lang="zh-CN" dirty="0"/>
          </a:p>
        </c:rich>
      </c:tx>
      <c:overlay val="0"/>
    </c:title>
    <c:autoTitleDeleted val="0"/>
    <c:plotArea>
      <c:layout>
        <c:manualLayout>
          <c:layoutTarget val="inner"/>
          <c:xMode val="edge"/>
          <c:yMode val="edge"/>
          <c:x val="2.7929003924015101E-2"/>
          <c:y val="0.17114524835339001"/>
          <c:w val="0.95950333931030896"/>
          <c:h val="0.57853371095411499"/>
        </c:manualLayout>
      </c:layout>
      <c:barChart>
        <c:barDir val="col"/>
        <c:grouping val="clustered"/>
        <c:varyColors val="0"/>
        <c:ser>
          <c:idx val="0"/>
          <c:order val="0"/>
          <c:tx>
            <c:strRef>
              <c:f>Sheet1!$B$1</c:f>
              <c:strCache>
                <c:ptCount val="1"/>
                <c:pt idx="0">
                  <c:v>Fiber broadband user scale</c:v>
                </c:pt>
              </c:strCache>
            </c:strRef>
          </c:tx>
          <c:spPr>
            <a:solidFill>
              <a:srgbClr val="5B9BD5"/>
            </a:solidFill>
            <a:ln w="12700" cap="flat" cmpd="sng" algn="ctr">
              <a:solidFill>
                <a:schemeClr val="lt1"/>
              </a:solidFill>
              <a:prstDash val="solid"/>
              <a:round/>
            </a:ln>
          </c:spPr>
          <c:invertIfNegative val="0"/>
          <c:dLbls>
            <c:dLbl>
              <c:idx val="6"/>
              <c:layout>
                <c:manualLayout>
                  <c:x val="0"/>
                  <c:y val="1.58102766798417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2B-4AB2-9ECB-833DF98436A8}"/>
                </c:ext>
              </c:extLst>
            </c:dLbl>
            <c:spPr>
              <a:noFill/>
              <a:ln w="25392">
                <a:noFill/>
              </a:ln>
              <a:effectLst/>
            </c:spPr>
            <c:txPr>
              <a:bodyPr rot="0" spcFirstLastPara="0" vertOverflow="ellipsis" vert="horz" wrap="square" lIns="38100" tIns="19050" rIns="38100" bIns="19050" anchor="ctr" anchorCtr="1"/>
              <a:lstStyle/>
              <a:p>
                <a:pPr>
                  <a:defRPr lang="zh-CN"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2016.6</c:v>
                </c:pt>
                <c:pt idx="1">
                  <c:v>2016.12</c:v>
                </c:pt>
                <c:pt idx="2">
                  <c:v>2017.6</c:v>
                </c:pt>
                <c:pt idx="3">
                  <c:v>2017.12</c:v>
                </c:pt>
                <c:pt idx="4">
                  <c:v>2018.6</c:v>
                </c:pt>
                <c:pt idx="5">
                  <c:v>2018.12</c:v>
                </c:pt>
                <c:pt idx="6">
                  <c:v>2019.6</c:v>
                </c:pt>
              </c:numCache>
            </c:numRef>
          </c:cat>
          <c:val>
            <c:numRef>
              <c:f>Sheet1!$B$2:$B$8</c:f>
              <c:numCache>
                <c:formatCode>0;[Red]0</c:formatCode>
                <c:ptCount val="7"/>
                <c:pt idx="0">
                  <c:v>19015.2</c:v>
                </c:pt>
                <c:pt idx="1">
                  <c:v>22765.599999999991</c:v>
                </c:pt>
                <c:pt idx="2">
                  <c:v>26054.6</c:v>
                </c:pt>
                <c:pt idx="3">
                  <c:v>29392.5</c:v>
                </c:pt>
                <c:pt idx="4">
                  <c:v>32849</c:v>
                </c:pt>
                <c:pt idx="5">
                  <c:v>36833</c:v>
                </c:pt>
                <c:pt idx="6">
                  <c:v>39575</c:v>
                </c:pt>
              </c:numCache>
            </c:numRef>
          </c:val>
          <c:extLst>
            <c:ext xmlns:c16="http://schemas.microsoft.com/office/drawing/2014/chart" uri="{C3380CC4-5D6E-409C-BE32-E72D297353CC}">
              <c16:uniqueId val="{00000001-6A2B-4AB2-9ECB-833DF98436A8}"/>
            </c:ext>
          </c:extLst>
        </c:ser>
        <c:dLbls>
          <c:showLegendKey val="0"/>
          <c:showVal val="0"/>
          <c:showCatName val="0"/>
          <c:showSerName val="0"/>
          <c:showPercent val="0"/>
          <c:showBubbleSize val="0"/>
        </c:dLbls>
        <c:gapWidth val="150"/>
        <c:axId val="236892864"/>
        <c:axId val="236893256"/>
      </c:barChart>
      <c:lineChart>
        <c:grouping val="standard"/>
        <c:varyColors val="0"/>
        <c:ser>
          <c:idx val="1"/>
          <c:order val="1"/>
          <c:tx>
            <c:strRef>
              <c:f>Sheet1!$C$1</c:f>
              <c:strCache>
                <c:ptCount val="1"/>
                <c:pt idx="0">
                  <c:v>Proportion </c:v>
                </c:pt>
              </c:strCache>
            </c:strRef>
          </c:tx>
          <c:spPr>
            <a:ln w="12700" cap="rnd" cmpd="sng" algn="ctr">
              <a:solidFill>
                <a:schemeClr val="accent2"/>
              </a:solidFill>
              <a:prstDash val="solid"/>
              <a:round/>
            </a:ln>
          </c:spPr>
          <c:marker>
            <c:symbol val="x"/>
            <c:size val="5"/>
          </c:marker>
          <c:dLbls>
            <c:spPr>
              <a:noFill/>
              <a:ln>
                <a:noFill/>
              </a:ln>
              <a:effectLst/>
            </c:spPr>
            <c:txPr>
              <a:bodyPr rot="0" spcFirstLastPara="0" vertOverflow="ellipsis" vert="horz" wrap="square" lIns="38100" tIns="19050" rIns="38100" bIns="19050" anchor="ctr" anchorCtr="1"/>
              <a:lstStyle/>
              <a:p>
                <a:pPr>
                  <a:defRPr lang="zh-CN"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2016.6</c:v>
                </c:pt>
                <c:pt idx="1">
                  <c:v>2016.12</c:v>
                </c:pt>
                <c:pt idx="2">
                  <c:v>2017.6</c:v>
                </c:pt>
                <c:pt idx="3">
                  <c:v>2017.12</c:v>
                </c:pt>
                <c:pt idx="4">
                  <c:v>2018.6</c:v>
                </c:pt>
                <c:pt idx="5">
                  <c:v>2018.12</c:v>
                </c:pt>
                <c:pt idx="6">
                  <c:v>2019.6</c:v>
                </c:pt>
              </c:numCache>
            </c:numRef>
          </c:cat>
          <c:val>
            <c:numRef>
              <c:f>Sheet1!$C$2:$C$8</c:f>
              <c:numCache>
                <c:formatCode>0.0%</c:formatCode>
                <c:ptCount val="7"/>
                <c:pt idx="0">
                  <c:v>0.68400000000000005</c:v>
                </c:pt>
                <c:pt idx="1">
                  <c:v>0.76600000000000001</c:v>
                </c:pt>
                <c:pt idx="2">
                  <c:v>0.80900000000000005</c:v>
                </c:pt>
                <c:pt idx="3">
                  <c:v>0.84299999999999997</c:v>
                </c:pt>
                <c:pt idx="4">
                  <c:v>0.86799999999999999</c:v>
                </c:pt>
                <c:pt idx="5">
                  <c:v>0.90400000000000003</c:v>
                </c:pt>
                <c:pt idx="6">
                  <c:v>0.9102932719954</c:v>
                </c:pt>
              </c:numCache>
            </c:numRef>
          </c:val>
          <c:smooth val="0"/>
          <c:extLst>
            <c:ext xmlns:c16="http://schemas.microsoft.com/office/drawing/2014/chart" uri="{C3380CC4-5D6E-409C-BE32-E72D297353CC}">
              <c16:uniqueId val="{00000002-6A2B-4AB2-9ECB-833DF98436A8}"/>
            </c:ext>
          </c:extLst>
        </c:ser>
        <c:dLbls>
          <c:showLegendKey val="0"/>
          <c:showVal val="0"/>
          <c:showCatName val="0"/>
          <c:showSerName val="0"/>
          <c:showPercent val="0"/>
          <c:showBubbleSize val="0"/>
        </c:dLbls>
        <c:marker val="1"/>
        <c:smooth val="0"/>
        <c:axId val="368518112"/>
        <c:axId val="368518504"/>
      </c:lineChart>
      <c:catAx>
        <c:axId val="236892864"/>
        <c:scaling>
          <c:orientation val="minMax"/>
        </c:scaling>
        <c:delete val="0"/>
        <c:axPos val="b"/>
        <c:numFmt formatCode="General" sourceLinked="1"/>
        <c:majorTickMark val="in"/>
        <c:minorTickMark val="none"/>
        <c:tickLblPos val="nextTo"/>
        <c:txPr>
          <a:bodyPr rot="0" spcFirstLastPara="0" vertOverflow="ellipsis" vert="horz" wrap="square" anchor="ctr" anchorCtr="1"/>
          <a:lstStyle/>
          <a:p>
            <a:pPr>
              <a:defRPr lang="zh-CN"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36893256"/>
        <c:crosses val="autoZero"/>
        <c:auto val="1"/>
        <c:lblAlgn val="ctr"/>
        <c:lblOffset val="100"/>
        <c:noMultiLvlLbl val="0"/>
      </c:catAx>
      <c:valAx>
        <c:axId val="236893256"/>
        <c:scaling>
          <c:orientation val="minMax"/>
          <c:max val="50000"/>
        </c:scaling>
        <c:delete val="0"/>
        <c:axPos val="l"/>
        <c:numFmt formatCode="0;[Red]0" sourceLinked="1"/>
        <c:majorTickMark val="in"/>
        <c:minorTickMark val="none"/>
        <c:tickLblPos val="none"/>
        <c:spPr>
          <a:ln w="6350" cap="flat" cmpd="sng" algn="ctr">
            <a:noFill/>
            <a:prstDash val="solid"/>
            <a:round/>
          </a:ln>
        </c:spPr>
        <c:txPr>
          <a:bodyPr rot="-60000000" spcFirstLastPara="0" vertOverflow="ellipsis" vert="horz" wrap="square" anchor="ctr" anchorCtr="1"/>
          <a:lstStyle/>
          <a:p>
            <a:pPr>
              <a:defRPr lang="zh-CN"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36892864"/>
        <c:crosses val="autoZero"/>
        <c:crossBetween val="between"/>
        <c:majorUnit val="10000"/>
      </c:valAx>
      <c:catAx>
        <c:axId val="368518112"/>
        <c:scaling>
          <c:orientation val="minMax"/>
        </c:scaling>
        <c:delete val="1"/>
        <c:axPos val="b"/>
        <c:numFmt formatCode="General" sourceLinked="1"/>
        <c:majorTickMark val="out"/>
        <c:minorTickMark val="none"/>
        <c:tickLblPos val="none"/>
        <c:crossAx val="368518504"/>
        <c:crosses val="autoZero"/>
        <c:auto val="1"/>
        <c:lblAlgn val="ctr"/>
        <c:lblOffset val="100"/>
        <c:noMultiLvlLbl val="0"/>
      </c:catAx>
      <c:valAx>
        <c:axId val="368518504"/>
        <c:scaling>
          <c:orientation val="minMax"/>
          <c:max val="1"/>
        </c:scaling>
        <c:delete val="0"/>
        <c:axPos val="r"/>
        <c:numFmt formatCode="0.0%" sourceLinked="1"/>
        <c:majorTickMark val="none"/>
        <c:minorTickMark val="none"/>
        <c:tickLblPos val="none"/>
        <c:spPr>
          <a:ln w="6350" cap="flat" cmpd="sng" algn="ctr">
            <a:noFill/>
            <a:prstDash val="solid"/>
            <a:round/>
          </a:ln>
        </c:spPr>
        <c:txPr>
          <a:bodyPr rot="-60000000" spcFirstLastPara="0" vertOverflow="ellipsis" vert="horz" wrap="square" anchor="ctr" anchorCtr="1"/>
          <a:lstStyle/>
          <a:p>
            <a:pPr>
              <a:defRPr lang="zh-CN"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68518112"/>
        <c:crosses val="max"/>
        <c:crossBetween val="between"/>
        <c:majorUnit val="0.25"/>
      </c:valAx>
      <c:spPr>
        <a:noFill/>
        <a:ln w="12700">
          <a:noFill/>
        </a:ln>
      </c:spPr>
    </c:plotArea>
    <c:legend>
      <c:legendPos val="b"/>
      <c:layout>
        <c:manualLayout>
          <c:xMode val="edge"/>
          <c:yMode val="edge"/>
          <c:x val="0.12745098039215699"/>
          <c:y val="0.84237154150197602"/>
          <c:w val="0.70588235294117696"/>
          <c:h val="7.8577075098814203E-2"/>
        </c:manualLayout>
      </c:layout>
      <c:overlay val="0"/>
      <c:txPr>
        <a:bodyPr rot="0" spcFirstLastPara="0" vertOverflow="ellipsis" vert="horz" wrap="square" anchor="ctr" anchorCtr="1"/>
        <a:lstStyle/>
        <a:p>
          <a:pPr>
            <a:defRPr lang="zh-CN"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12700">
      <a:noFill/>
    </a:ln>
  </c:spPr>
  <c:txPr>
    <a:bodyPr/>
    <a:lstStyle/>
    <a:p>
      <a:pPr>
        <a:defRPr lang="zh-CN" sz="1100">
          <a:latin typeface="Arial" panose="020B0604020202020204" pitchFamily="34" charset="0"/>
          <a:ea typeface="+mn-ea"/>
          <a:cs typeface="Arial" panose="020B0604020202020204"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a:defRPr lang="zh-CN" sz="1320" b="1" i="0" u="none" strike="noStrike" kern="1200" baseline="0">
                <a:solidFill>
                  <a:schemeClr val="tx1"/>
                </a:solidFill>
                <a:latin typeface="Arial" panose="020B0604020202020204" pitchFamily="34" charset="0"/>
                <a:ea typeface="+mn-ea"/>
                <a:cs typeface="Arial" panose="020B0604020202020204" pitchFamily="34" charset="0"/>
              </a:defRPr>
            </a:pPr>
            <a:r>
              <a:rPr lang="en-US"/>
              <a:t>Number of IPv6 addresses</a:t>
            </a:r>
            <a:endParaRPr lang="zh-CN"/>
          </a:p>
        </c:rich>
      </c:tx>
      <c:layout>
        <c:manualLayout>
          <c:xMode val="edge"/>
          <c:yMode val="edge"/>
          <c:x val="0.29953326313904"/>
          <c:y val="0.10846385537153599"/>
        </c:manualLayout>
      </c:layout>
      <c:overlay val="0"/>
    </c:title>
    <c:autoTitleDeleted val="0"/>
    <c:plotArea>
      <c:layout>
        <c:manualLayout>
          <c:layoutTarget val="inner"/>
          <c:xMode val="edge"/>
          <c:yMode val="edge"/>
          <c:x val="3.2708082303436498E-2"/>
          <c:y val="0.16019924424399001"/>
          <c:w val="0.95950333931030896"/>
          <c:h val="0.64177481767352795"/>
        </c:manualLayout>
      </c:layout>
      <c:barChart>
        <c:barDir val="col"/>
        <c:grouping val="clustered"/>
        <c:varyColors val="0"/>
        <c:ser>
          <c:idx val="0"/>
          <c:order val="0"/>
          <c:tx>
            <c:strRef>
              <c:f>Sheet1!$B$1</c:f>
              <c:strCache>
                <c:ptCount val="1"/>
                <c:pt idx="0">
                  <c:v>IPv6地址数</c:v>
                </c:pt>
              </c:strCache>
            </c:strRef>
          </c:tx>
          <c:spPr>
            <a:solidFill>
              <a:srgbClr val="5B9BD5"/>
            </a:solidFill>
            <a:ln w="12700" cap="flat" cmpd="sng" algn="ctr">
              <a:solidFill>
                <a:schemeClr val="lt1"/>
              </a:solidFill>
              <a:prstDash val="solid"/>
              <a:round/>
            </a:ln>
          </c:spPr>
          <c:invertIfNegative val="0"/>
          <c:dLbls>
            <c:spPr>
              <a:noFill/>
              <a:ln w="25392">
                <a:noFill/>
              </a:ln>
              <a:effectLst/>
            </c:spPr>
            <c:txPr>
              <a:bodyPr rot="0" spcFirstLastPara="0" vertOverflow="ellipsis" vert="horz" wrap="square" lIns="38100" tIns="19050" rIns="38100" bIns="19050" anchor="ctr" anchorCtr="1"/>
              <a:lstStyle/>
              <a:p>
                <a:pPr>
                  <a:defRPr lang="zh-CN"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2016.6</c:v>
                </c:pt>
                <c:pt idx="1">
                  <c:v>2016.12</c:v>
                </c:pt>
                <c:pt idx="2">
                  <c:v>2017.6</c:v>
                </c:pt>
                <c:pt idx="3">
                  <c:v>2017.12</c:v>
                </c:pt>
                <c:pt idx="4">
                  <c:v>2018.6</c:v>
                </c:pt>
                <c:pt idx="5">
                  <c:v>2018.12</c:v>
                </c:pt>
                <c:pt idx="6">
                  <c:v>2019.6</c:v>
                </c:pt>
              </c:numCache>
            </c:numRef>
          </c:cat>
          <c:val>
            <c:numRef>
              <c:f>Sheet1!$B$2:$B$8</c:f>
              <c:numCache>
                <c:formatCode>0;[Red]0</c:formatCode>
                <c:ptCount val="7"/>
                <c:pt idx="0">
                  <c:v>23425</c:v>
                </c:pt>
                <c:pt idx="1">
                  <c:v>23835</c:v>
                </c:pt>
                <c:pt idx="2">
                  <c:v>23969</c:v>
                </c:pt>
                <c:pt idx="3">
                  <c:v>26160</c:v>
                </c:pt>
                <c:pt idx="4">
                  <c:v>26315</c:v>
                </c:pt>
                <c:pt idx="5">
                  <c:v>43985</c:v>
                </c:pt>
                <c:pt idx="6">
                  <c:v>50286</c:v>
                </c:pt>
              </c:numCache>
            </c:numRef>
          </c:val>
          <c:extLst>
            <c:ext xmlns:c16="http://schemas.microsoft.com/office/drawing/2014/chart" uri="{C3380CC4-5D6E-409C-BE32-E72D297353CC}">
              <c16:uniqueId val="{00000000-0F01-41B9-9361-5F3BACF5480D}"/>
            </c:ext>
          </c:extLst>
        </c:ser>
        <c:dLbls>
          <c:showLegendKey val="0"/>
          <c:showVal val="0"/>
          <c:showCatName val="0"/>
          <c:showSerName val="0"/>
          <c:showPercent val="0"/>
          <c:showBubbleSize val="0"/>
        </c:dLbls>
        <c:gapWidth val="100"/>
        <c:axId val="368519288"/>
        <c:axId val="368519680"/>
      </c:barChart>
      <c:catAx>
        <c:axId val="368519288"/>
        <c:scaling>
          <c:orientation val="minMax"/>
        </c:scaling>
        <c:delete val="0"/>
        <c:axPos val="b"/>
        <c:numFmt formatCode="General" sourceLinked="1"/>
        <c:majorTickMark val="in"/>
        <c:minorTickMark val="none"/>
        <c:tickLblPos val="nextTo"/>
        <c:txPr>
          <a:bodyPr rot="0" spcFirstLastPara="0" vertOverflow="ellipsis" vert="horz" wrap="square" anchor="ctr" anchorCtr="1"/>
          <a:lstStyle/>
          <a:p>
            <a:pPr>
              <a:defRPr lang="zh-CN"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68519680"/>
        <c:crosses val="autoZero"/>
        <c:auto val="1"/>
        <c:lblAlgn val="ctr"/>
        <c:lblOffset val="100"/>
        <c:noMultiLvlLbl val="0"/>
      </c:catAx>
      <c:valAx>
        <c:axId val="368519680"/>
        <c:scaling>
          <c:orientation val="minMax"/>
        </c:scaling>
        <c:delete val="0"/>
        <c:axPos val="l"/>
        <c:numFmt formatCode="0;[Red]0" sourceLinked="1"/>
        <c:majorTickMark val="in"/>
        <c:minorTickMark val="none"/>
        <c:tickLblPos val="none"/>
        <c:spPr>
          <a:ln w="6350" cap="flat" cmpd="sng" algn="ctr">
            <a:noFill/>
            <a:prstDash val="solid"/>
            <a:round/>
          </a:ln>
        </c:spPr>
        <c:txPr>
          <a:bodyPr rot="-60000000" spcFirstLastPara="0" vertOverflow="ellipsis" vert="horz" wrap="square" anchor="ctr" anchorCtr="1"/>
          <a:lstStyle/>
          <a:p>
            <a:pPr>
              <a:defRPr lang="zh-CN"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68519288"/>
        <c:crosses val="autoZero"/>
        <c:crossBetween val="between"/>
      </c:valAx>
      <c:spPr>
        <a:noFill/>
        <a:ln w="12700">
          <a:noFill/>
        </a:ln>
      </c:spPr>
    </c:plotArea>
    <c:plotVisOnly val="1"/>
    <c:dispBlanksAs val="gap"/>
    <c:showDLblsOverMax val="0"/>
  </c:chart>
  <c:spPr>
    <a:blipFill dpi="0" rotWithShape="1">
      <a:blip xmlns:r="http://schemas.openxmlformats.org/officeDocument/2006/relationships" r:embed="rId2">
        <a:alphaModFix amt="50000"/>
      </a:blip>
      <a:srcRect/>
      <a:tile tx="0" ty="0" sx="65000" sy="65000" flip="none" algn="tl"/>
    </a:blipFill>
    <a:ln w="12700">
      <a:noFill/>
    </a:ln>
  </c:spPr>
  <c:txPr>
    <a:bodyPr/>
    <a:lstStyle/>
    <a:p>
      <a:pPr>
        <a:defRPr lang="zh-CN" sz="1100">
          <a:latin typeface="Arial" panose="020B0604020202020204" pitchFamily="34" charset="0"/>
          <a:ea typeface="+mn-ea"/>
          <a:cs typeface="Arial" panose="020B0604020202020204"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a:defRPr lang="zh-CN" sz="1320" b="1" i="0" u="none" strike="noStrike" kern="1200" baseline="0">
                <a:solidFill>
                  <a:schemeClr val="tx1"/>
                </a:solidFill>
                <a:latin typeface="Arial" panose="020B0604020202020204" pitchFamily="34" charset="0"/>
                <a:ea typeface="+mn-ea"/>
                <a:cs typeface="Arial" panose="020B0604020202020204" pitchFamily="34" charset="0"/>
              </a:defRPr>
            </a:pPr>
            <a:r>
              <a:rPr lang="en-US" dirty="0"/>
              <a:t>Netizens and Internet penetration</a:t>
            </a:r>
            <a:endParaRPr lang="zh-CN" dirty="0"/>
          </a:p>
        </c:rich>
      </c:tx>
      <c:overlay val="0"/>
    </c:title>
    <c:autoTitleDeleted val="0"/>
    <c:plotArea>
      <c:layout>
        <c:manualLayout>
          <c:layoutTarget val="inner"/>
          <c:xMode val="edge"/>
          <c:yMode val="edge"/>
          <c:x val="2.5266705475045202E-2"/>
          <c:y val="0.15017673611111099"/>
          <c:w val="0.95693924446214695"/>
          <c:h val="0.60744027777777798"/>
        </c:manualLayout>
      </c:layout>
      <c:barChart>
        <c:barDir val="col"/>
        <c:grouping val="clustered"/>
        <c:varyColors val="0"/>
        <c:ser>
          <c:idx val="0"/>
          <c:order val="0"/>
          <c:tx>
            <c:strRef>
              <c:f>Sheet1!$B$1</c:f>
              <c:strCache>
                <c:ptCount val="1"/>
                <c:pt idx="0">
                  <c:v>Netizens </c:v>
                </c:pt>
              </c:strCache>
            </c:strRef>
          </c:tx>
          <c:spPr>
            <a:solidFill>
              <a:srgbClr val="5B9BD5"/>
            </a:solidFill>
            <a:ln w="12700" cap="flat" cmpd="sng" algn="ctr">
              <a:solidFill>
                <a:schemeClr val="bg1"/>
              </a:solidFill>
              <a:prstDash val="solid"/>
              <a:round/>
            </a:ln>
          </c:spPr>
          <c:invertIfNegative val="0"/>
          <c:dLbls>
            <c:numFmt formatCode="0_);\(0\)" sourceLinked="0"/>
            <c:spPr>
              <a:noFill/>
              <a:ln w="25392">
                <a:noFill/>
              </a:ln>
              <a:effectLst/>
            </c:spPr>
            <c:txPr>
              <a:bodyPr rot="0" spcFirstLastPara="0" vertOverflow="ellipsis" vert="horz" wrap="square" lIns="38100" tIns="19050" rIns="38100" bIns="19050" anchor="ctr" anchorCtr="1"/>
              <a:lstStyle/>
              <a:p>
                <a:pPr>
                  <a:defRPr lang="zh-CN"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7"/>
                <c:pt idx="0">
                  <c:v>2016.6</c:v>
                </c:pt>
                <c:pt idx="1">
                  <c:v>2016.12</c:v>
                </c:pt>
                <c:pt idx="2">
                  <c:v>2017.6</c:v>
                </c:pt>
                <c:pt idx="3">
                  <c:v>2017.12</c:v>
                </c:pt>
                <c:pt idx="4">
                  <c:v>2018.6</c:v>
                </c:pt>
                <c:pt idx="5">
                  <c:v>2018.12</c:v>
                </c:pt>
                <c:pt idx="6">
                  <c:v>2019.6</c:v>
                </c:pt>
              </c:numCache>
            </c:numRef>
          </c:cat>
          <c:val>
            <c:numRef>
              <c:f>Sheet1!$B$2:$B$9</c:f>
              <c:numCache>
                <c:formatCode>0_ </c:formatCode>
                <c:ptCount val="7"/>
                <c:pt idx="0">
                  <c:v>70957.650372533506</c:v>
                </c:pt>
                <c:pt idx="1">
                  <c:v>73125</c:v>
                </c:pt>
                <c:pt idx="2">
                  <c:v>75116</c:v>
                </c:pt>
                <c:pt idx="3">
                  <c:v>77198.356444578603</c:v>
                </c:pt>
                <c:pt idx="4">
                  <c:v>80166</c:v>
                </c:pt>
                <c:pt idx="5">
                  <c:v>82851.263928500499</c:v>
                </c:pt>
                <c:pt idx="6">
                  <c:v>85449.49</c:v>
                </c:pt>
              </c:numCache>
            </c:numRef>
          </c:val>
          <c:extLst>
            <c:ext xmlns:c16="http://schemas.microsoft.com/office/drawing/2014/chart" uri="{C3380CC4-5D6E-409C-BE32-E72D297353CC}">
              <c16:uniqueId val="{00000000-4005-4FCA-A883-DEEF50AEB687}"/>
            </c:ext>
          </c:extLst>
        </c:ser>
        <c:dLbls>
          <c:showLegendKey val="0"/>
          <c:showVal val="1"/>
          <c:showCatName val="0"/>
          <c:showSerName val="0"/>
          <c:showPercent val="0"/>
          <c:showBubbleSize val="0"/>
        </c:dLbls>
        <c:gapWidth val="100"/>
        <c:axId val="367514608"/>
        <c:axId val="367515000"/>
      </c:barChart>
      <c:lineChart>
        <c:grouping val="standard"/>
        <c:varyColors val="0"/>
        <c:ser>
          <c:idx val="1"/>
          <c:order val="1"/>
          <c:tx>
            <c:strRef>
              <c:f>Sheet1!$C$1</c:f>
              <c:strCache>
                <c:ptCount val="1"/>
                <c:pt idx="0">
                  <c:v>penetration</c:v>
                </c:pt>
              </c:strCache>
            </c:strRef>
          </c:tx>
          <c:spPr>
            <a:ln w="12700" cap="sq" cmpd="sng" algn="ctr">
              <a:solidFill>
                <a:srgbClr val="C00000"/>
              </a:solidFill>
              <a:prstDash val="solid"/>
              <a:miter lim="800000"/>
            </a:ln>
          </c:spPr>
          <c:marker>
            <c:symbol val="x"/>
            <c:size val="5"/>
            <c:spPr>
              <a:noFill/>
              <a:ln w="12700" cap="flat" cmpd="sng" algn="ctr">
                <a:solidFill>
                  <a:srgbClr val="C00000"/>
                </a:solidFill>
                <a:prstDash val="solid"/>
                <a:round/>
              </a:ln>
            </c:spPr>
          </c:marker>
          <c:dLbls>
            <c:spPr>
              <a:noFill/>
              <a:ln w="25392">
                <a:noFill/>
              </a:ln>
              <a:effectLst/>
            </c:spPr>
            <c:txPr>
              <a:bodyPr rot="0" spcFirstLastPara="0" vertOverflow="ellipsis" vert="horz" wrap="square" lIns="38100" tIns="19050" rIns="38100" bIns="19050" anchor="ctr" anchorCtr="1"/>
              <a:lstStyle/>
              <a:p>
                <a:pPr>
                  <a:defRPr lang="zh-CN"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7"/>
                <c:pt idx="0">
                  <c:v>2016.6</c:v>
                </c:pt>
                <c:pt idx="1">
                  <c:v>2016.12</c:v>
                </c:pt>
                <c:pt idx="2">
                  <c:v>2017.6</c:v>
                </c:pt>
                <c:pt idx="3">
                  <c:v>2017.12</c:v>
                </c:pt>
                <c:pt idx="4">
                  <c:v>2018.6</c:v>
                </c:pt>
                <c:pt idx="5">
                  <c:v>2018.12</c:v>
                </c:pt>
                <c:pt idx="6">
                  <c:v>2019.6</c:v>
                </c:pt>
              </c:numCache>
            </c:numRef>
          </c:cat>
          <c:val>
            <c:numRef>
              <c:f>Sheet1!$C$2:$C$9</c:f>
              <c:numCache>
                <c:formatCode>0.0%</c:formatCode>
                <c:ptCount val="7"/>
                <c:pt idx="0">
                  <c:v>0.51662298504199899</c:v>
                </c:pt>
                <c:pt idx="1">
                  <c:v>0.53200000000000003</c:v>
                </c:pt>
                <c:pt idx="2">
                  <c:v>0.54300000000000004</c:v>
                </c:pt>
                <c:pt idx="3">
                  <c:v>0.55831198475876098</c:v>
                </c:pt>
                <c:pt idx="4">
                  <c:v>0.576700621546961</c:v>
                </c:pt>
                <c:pt idx="5">
                  <c:v>0.59601795528674995</c:v>
                </c:pt>
                <c:pt idx="6">
                  <c:v>0.61237465133520397</c:v>
                </c:pt>
              </c:numCache>
            </c:numRef>
          </c:val>
          <c:smooth val="0"/>
          <c:extLst>
            <c:ext xmlns:c16="http://schemas.microsoft.com/office/drawing/2014/chart" uri="{C3380CC4-5D6E-409C-BE32-E72D297353CC}">
              <c16:uniqueId val="{00000001-4005-4FCA-A883-DEEF50AEB687}"/>
            </c:ext>
          </c:extLst>
        </c:ser>
        <c:dLbls>
          <c:showLegendKey val="0"/>
          <c:showVal val="1"/>
          <c:showCatName val="0"/>
          <c:showSerName val="0"/>
          <c:showPercent val="0"/>
          <c:showBubbleSize val="0"/>
        </c:dLbls>
        <c:marker val="1"/>
        <c:smooth val="0"/>
        <c:axId val="367515392"/>
        <c:axId val="367515784"/>
      </c:lineChart>
      <c:catAx>
        <c:axId val="367514608"/>
        <c:scaling>
          <c:orientation val="minMax"/>
        </c:scaling>
        <c:delete val="0"/>
        <c:axPos val="b"/>
        <c:numFmt formatCode="General" sourceLinked="1"/>
        <c:majorTickMark val="in"/>
        <c:minorTickMark val="none"/>
        <c:tickLblPos val="nextTo"/>
        <c:txPr>
          <a:bodyPr rot="0" spcFirstLastPara="0" vertOverflow="ellipsis" vert="horz" wrap="square" anchor="ctr" anchorCtr="1"/>
          <a:lstStyle/>
          <a:p>
            <a:pPr>
              <a:defRPr lang="zh-CN"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67515000"/>
        <c:crosses val="autoZero"/>
        <c:auto val="1"/>
        <c:lblAlgn val="ctr"/>
        <c:lblOffset val="100"/>
        <c:noMultiLvlLbl val="0"/>
      </c:catAx>
      <c:valAx>
        <c:axId val="367515000"/>
        <c:scaling>
          <c:orientation val="minMax"/>
          <c:max val="110000"/>
          <c:min val="0"/>
        </c:scaling>
        <c:delete val="0"/>
        <c:axPos val="l"/>
        <c:numFmt formatCode="0_ " sourceLinked="1"/>
        <c:majorTickMark val="none"/>
        <c:minorTickMark val="none"/>
        <c:tickLblPos val="none"/>
        <c:spPr>
          <a:ln w="6350" cap="flat" cmpd="sng" algn="ctr">
            <a:noFill/>
            <a:prstDash val="solid"/>
            <a:round/>
          </a:ln>
        </c:spPr>
        <c:txPr>
          <a:bodyPr rot="-60000000" spcFirstLastPara="0" vertOverflow="ellipsis" vert="horz" wrap="square" anchor="ctr" anchorCtr="1"/>
          <a:lstStyle/>
          <a:p>
            <a:pPr>
              <a:defRPr lang="zh-CN"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67514608"/>
        <c:crosses val="autoZero"/>
        <c:crossBetween val="between"/>
        <c:majorUnit val="25000"/>
      </c:valAx>
      <c:catAx>
        <c:axId val="367515392"/>
        <c:scaling>
          <c:orientation val="minMax"/>
        </c:scaling>
        <c:delete val="1"/>
        <c:axPos val="b"/>
        <c:numFmt formatCode="General" sourceLinked="1"/>
        <c:majorTickMark val="out"/>
        <c:minorTickMark val="none"/>
        <c:tickLblPos val="none"/>
        <c:crossAx val="367515784"/>
        <c:crosses val="autoZero"/>
        <c:auto val="1"/>
        <c:lblAlgn val="ctr"/>
        <c:lblOffset val="100"/>
        <c:noMultiLvlLbl val="0"/>
      </c:catAx>
      <c:valAx>
        <c:axId val="367515784"/>
        <c:scaling>
          <c:orientation val="minMax"/>
          <c:max val="0.630000000000001"/>
          <c:min val="0"/>
        </c:scaling>
        <c:delete val="0"/>
        <c:axPos val="r"/>
        <c:numFmt formatCode="0%" sourceLinked="0"/>
        <c:majorTickMark val="none"/>
        <c:minorTickMark val="none"/>
        <c:tickLblPos val="none"/>
        <c:spPr>
          <a:ln w="6350" cap="flat" cmpd="sng" algn="ctr">
            <a:noFill/>
            <a:prstDash val="solid"/>
            <a:round/>
          </a:ln>
        </c:spPr>
        <c:txPr>
          <a:bodyPr rot="-60000000" spcFirstLastPara="0" vertOverflow="ellipsis" vert="horz" wrap="square" anchor="ctr" anchorCtr="1"/>
          <a:lstStyle/>
          <a:p>
            <a:pPr>
              <a:defRPr lang="zh-CN"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67515392"/>
        <c:crosses val="max"/>
        <c:crossBetween val="between"/>
        <c:majorUnit val="0.1"/>
      </c:valAx>
      <c:spPr>
        <a:noFill/>
        <a:ln w="12700">
          <a:noFill/>
        </a:ln>
      </c:spPr>
    </c:plotArea>
    <c:legend>
      <c:legendPos val="b"/>
      <c:layout>
        <c:manualLayout>
          <c:xMode val="edge"/>
          <c:yMode val="edge"/>
          <c:x val="0.30830985915496101"/>
          <c:y val="0.85686742799534199"/>
          <c:w val="0.401556420233463"/>
          <c:h val="6.5827814569536403E-2"/>
        </c:manualLayout>
      </c:layout>
      <c:overlay val="0"/>
      <c:txPr>
        <a:bodyPr rot="0" spcFirstLastPara="0" vertOverflow="ellipsis" vert="horz" wrap="square" anchor="ctr" anchorCtr="1"/>
        <a:lstStyle/>
        <a:p>
          <a:pPr>
            <a:defRPr lang="zh-CN"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blipFill dpi="0" rotWithShape="1">
      <a:blip xmlns:r="http://schemas.openxmlformats.org/officeDocument/2006/relationships" r:embed="rId2">
        <a:alphaModFix amt="50000"/>
      </a:blip>
      <a:srcRect/>
      <a:tile tx="0" ty="0" sx="65000" sy="65000" flip="none" algn="tl"/>
    </a:blipFill>
    <a:ln w="12700">
      <a:noFill/>
    </a:ln>
  </c:spPr>
  <c:txPr>
    <a:bodyPr/>
    <a:lstStyle/>
    <a:p>
      <a:pPr>
        <a:defRPr lang="zh-CN" sz="1100">
          <a:latin typeface="Arial" panose="020B0604020202020204" pitchFamily="34" charset="0"/>
          <a:ea typeface="+mn-ea"/>
          <a:cs typeface="Arial" panose="020B0604020202020204"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a:defRPr lang="zh-CN" sz="1440" b="1" i="0" u="none" strike="noStrike" kern="1200" baseline="0">
                <a:solidFill>
                  <a:schemeClr val="tx1"/>
                </a:solidFill>
                <a:latin typeface="Arial" panose="020B0604020202020204" pitchFamily="34" charset="0"/>
                <a:ea typeface="+mn-ea"/>
                <a:cs typeface="Arial" panose="020B0604020202020204" pitchFamily="34" charset="0"/>
              </a:defRPr>
            </a:pPr>
            <a:r>
              <a:rPr lang="en-US" altLang="zh-CN" dirty="0"/>
              <a:t>Children</a:t>
            </a:r>
            <a:r>
              <a:rPr lang="en-US" dirty="0"/>
              <a:t> users in China</a:t>
            </a:r>
            <a:endParaRPr lang="zh-CN" dirty="0"/>
          </a:p>
        </c:rich>
      </c:tx>
      <c:layout>
        <c:manualLayout>
          <c:xMode val="edge"/>
          <c:yMode val="edge"/>
          <c:x val="0.255406351852069"/>
          <c:y val="0.106978095330027"/>
        </c:manualLayout>
      </c:layout>
      <c:overlay val="0"/>
    </c:title>
    <c:autoTitleDeleted val="0"/>
    <c:plotArea>
      <c:layout>
        <c:manualLayout>
          <c:layoutTarget val="inner"/>
          <c:xMode val="edge"/>
          <c:yMode val="edge"/>
          <c:x val="0.21344183207540501"/>
          <c:y val="0.224356674395013"/>
          <c:w val="0.56442411152715999"/>
          <c:h val="0.65682569878392405"/>
        </c:manualLayout>
      </c:layout>
      <c:pieChart>
        <c:varyColors val="1"/>
        <c:ser>
          <c:idx val="0"/>
          <c:order val="0"/>
          <c:tx>
            <c:strRef>
              <c:f>Sheet1!$B$1</c:f>
              <c:strCache>
                <c:ptCount val="1"/>
                <c:pt idx="0">
                  <c:v>列2</c:v>
                </c:pt>
              </c:strCache>
            </c:strRef>
          </c:tx>
          <c:spPr>
            <a:solidFill>
              <a:srgbClr val="558ED5"/>
            </a:solidFill>
            <a:ln w="9525" cap="flat" cmpd="sng" algn="ctr">
              <a:solidFill>
                <a:srgbClr val="FFFFFF"/>
              </a:solidFill>
              <a:prstDash val="solid"/>
              <a:round/>
            </a:ln>
          </c:spPr>
          <c:dPt>
            <c:idx val="0"/>
            <c:bubble3D val="0"/>
            <c:extLst>
              <c:ext xmlns:c16="http://schemas.microsoft.com/office/drawing/2014/chart" uri="{C3380CC4-5D6E-409C-BE32-E72D297353CC}">
                <c16:uniqueId val="{00000001-8804-4629-9BC8-549439614B68}"/>
              </c:ext>
            </c:extLst>
          </c:dPt>
          <c:dPt>
            <c:idx val="1"/>
            <c:bubble3D val="0"/>
            <c:spPr>
              <a:solidFill>
                <a:srgbClr val="C6D9F1"/>
              </a:solidFill>
              <a:ln w="9525" cap="flat" cmpd="sng" algn="ctr">
                <a:solidFill>
                  <a:srgbClr val="FFFFFF"/>
                </a:solidFill>
                <a:prstDash val="solid"/>
                <a:round/>
              </a:ln>
            </c:spPr>
            <c:extLst>
              <c:ext xmlns:c16="http://schemas.microsoft.com/office/drawing/2014/chart" uri="{C3380CC4-5D6E-409C-BE32-E72D297353CC}">
                <c16:uniqueId val="{00000003-8804-4629-9BC8-549439614B68}"/>
              </c:ext>
            </c:extLst>
          </c:dPt>
          <c:dLbls>
            <c:dLbl>
              <c:idx val="0"/>
              <c:layout>
                <c:manualLayout>
                  <c:x val="5.5207012166957302E-2"/>
                  <c:y val="-0.33837438320212199"/>
                </c:manualLayout>
              </c:layout>
              <c:tx>
                <c:rich>
                  <a:bodyPr/>
                  <a:lstStyle/>
                  <a:p>
                    <a:r>
                      <a:rPr lang="en-US" altLang="zh-CN" dirty="0"/>
                      <a:t>netizen</a:t>
                    </a:r>
                    <a:r>
                      <a:rPr lang="en-US" altLang="zh-CN" baseline="0" dirty="0"/>
                      <a:t>
</a:t>
                    </a:r>
                    <a:fld id="{062F0F79-85DA-4EF7-AEA2-D02835073629}" type="PERCENTAGE">
                      <a:rPr lang="en-US" altLang="zh-CN" baseline="0"/>
                      <a:pPr/>
                      <a:t>[PERCENTAGE]</a:t>
                    </a:fld>
                    <a:endParaRPr lang="en-US" altLang="zh-CN" baseline="0" dirty="0"/>
                  </a:p>
                </c:rich>
              </c:tx>
              <c:dLblPos val="bestFit"/>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8804-4629-9BC8-549439614B68}"/>
                </c:ext>
              </c:extLst>
            </c:dLbl>
            <c:dLbl>
              <c:idx val="1"/>
              <c:layout>
                <c:manualLayout>
                  <c:x val="2.4844503132760602E-2"/>
                  <c:y val="4.8299842519683597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8804-4629-9BC8-549439614B68}"/>
                </c:ext>
              </c:extLst>
            </c:dLbl>
            <c:numFmt formatCode="0.0%" sourceLinked="0"/>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Sheet1!$A$2:$A$3</c:f>
              <c:strCache>
                <c:ptCount val="2"/>
                <c:pt idx="0">
                  <c:v>netizen</c:v>
                </c:pt>
                <c:pt idx="1">
                  <c:v>non-netizen</c:v>
                </c:pt>
              </c:strCache>
            </c:strRef>
          </c:cat>
          <c:val>
            <c:numRef>
              <c:f>Sheet1!$B$2:$B$3</c:f>
              <c:numCache>
                <c:formatCode>0.0%</c:formatCode>
                <c:ptCount val="2"/>
                <c:pt idx="0">
                  <c:v>0.93700000000000006</c:v>
                </c:pt>
                <c:pt idx="1">
                  <c:v>6.3E-2</c:v>
                </c:pt>
              </c:numCache>
            </c:numRef>
          </c:val>
          <c:extLst>
            <c:ext xmlns:c16="http://schemas.microsoft.com/office/drawing/2014/chart" uri="{C3380CC4-5D6E-409C-BE32-E72D297353CC}">
              <c16:uniqueId val="{00000004-8804-4629-9BC8-549439614B68}"/>
            </c:ext>
          </c:extLst>
        </c:ser>
        <c:dLbls>
          <c:showLegendKey val="0"/>
          <c:showVal val="0"/>
          <c:showCatName val="0"/>
          <c:showSerName val="0"/>
          <c:showPercent val="0"/>
          <c:showBubbleSize val="0"/>
          <c:showLeaderLines val="1"/>
        </c:dLbls>
        <c:firstSliceAng val="45"/>
      </c:pieChart>
      <c:spPr>
        <a:noFill/>
        <a:ln w="12700">
          <a:noFill/>
        </a:ln>
      </c:spPr>
    </c:plotArea>
    <c:plotVisOnly val="1"/>
    <c:dispBlanksAs val="zero"/>
    <c:showDLblsOverMax val="0"/>
  </c:chart>
  <c:spPr>
    <a:blipFill dpi="0" rotWithShape="1">
      <a:blip xmlns:r="http://schemas.openxmlformats.org/officeDocument/2006/relationships" r:embed="rId2">
        <a:alphaModFix amt="50000"/>
      </a:blip>
      <a:srcRect/>
      <a:stretch>
        <a:fillRect/>
      </a:stretch>
    </a:blipFill>
    <a:ln w="12700">
      <a:noFill/>
    </a:ln>
  </c:spPr>
  <c:txPr>
    <a:bodyPr/>
    <a:lstStyle/>
    <a:p>
      <a:pPr>
        <a:defRPr lang="zh-CN" sz="1200">
          <a:latin typeface="Arial" panose="020B0604020202020204" pitchFamily="34" charset="0"/>
          <a:ea typeface="+mn-ea"/>
          <a:cs typeface="Arial" panose="020B0604020202020204" pitchFamily="34"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a:defRPr lang="zh-CN" sz="1320" b="1" i="0" u="none" strike="noStrike" kern="1200" baseline="0">
                <a:solidFill>
                  <a:schemeClr val="tx1"/>
                </a:solidFill>
                <a:latin typeface="Arial" panose="020B0604020202020204" pitchFamily="34" charset="0"/>
                <a:ea typeface="+mn-ea"/>
                <a:cs typeface="Arial" panose="020B0604020202020204" pitchFamily="34" charset="0"/>
              </a:defRPr>
            </a:pPr>
            <a:r>
              <a:rPr lang="en-US" dirty="0"/>
              <a:t>The devices used by underage netizens</a:t>
            </a:r>
            <a:endParaRPr lang="zh-CN" dirty="0"/>
          </a:p>
        </c:rich>
      </c:tx>
      <c:overlay val="1"/>
    </c:title>
    <c:autoTitleDeleted val="0"/>
    <c:plotArea>
      <c:layout>
        <c:manualLayout>
          <c:layoutTarget val="inner"/>
          <c:xMode val="edge"/>
          <c:yMode val="edge"/>
          <c:x val="9.5744162948443706E-2"/>
          <c:y val="0.18915962073006601"/>
          <c:w val="0.862793917252207"/>
          <c:h val="0.53509313060005503"/>
        </c:manualLayout>
      </c:layout>
      <c:barChart>
        <c:barDir val="col"/>
        <c:grouping val="clustered"/>
        <c:varyColors val="0"/>
        <c:ser>
          <c:idx val="0"/>
          <c:order val="0"/>
          <c:tx>
            <c:strRef>
              <c:f>Sheet1!$B$1</c:f>
              <c:strCache>
                <c:ptCount val="1"/>
                <c:pt idx="0">
                  <c:v>overall netizens</c:v>
                </c:pt>
              </c:strCache>
            </c:strRef>
          </c:tx>
          <c:spPr>
            <a:solidFill>
              <a:srgbClr val="5B9BD5"/>
            </a:solidFill>
            <a:ln w="12700" cap="flat" cmpd="sng" algn="ctr">
              <a:solidFill>
                <a:schemeClr val="lt1">
                  <a:shade val="95000"/>
                  <a:satMod val="105000"/>
                </a:schemeClr>
              </a:solidFill>
              <a:prstDash val="solid"/>
              <a:round/>
            </a:ln>
          </c:spPr>
          <c:invertIfNegative val="0"/>
          <c:dLbls>
            <c:dLbl>
              <c:idx val="0"/>
              <c:layout>
                <c:manualLayout>
                  <c:x val="-5.5202870549268699E-3"/>
                  <c:y val="-3.87405448857644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FC-4D31-952E-3FBA9A51787F}"/>
                </c:ext>
              </c:extLst>
            </c:dLbl>
            <c:dLbl>
              <c:idx val="1"/>
              <c:layout>
                <c:manualLayout>
                  <c:x val="-5.8309037900878798E-3"/>
                  <c:y val="2.460024600246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FC-4D31-952E-3FBA9A51787F}"/>
                </c:ext>
              </c:extLst>
            </c:dLbl>
            <c:dLbl>
              <c:idx val="2"/>
              <c:layout>
                <c:manualLayout>
                  <c:x val="-2.9154518950437799E-3"/>
                  <c:y val="2.460024600246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1FC-4D31-952E-3FBA9A51787F}"/>
                </c:ext>
              </c:extLst>
            </c:dLbl>
            <c:dLbl>
              <c:idx val="4"/>
              <c:layout>
                <c:manualLayout>
                  <c:x val="-1.01204093555351E-16"/>
                  <c:y val="1.47601476014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1FC-4D31-952E-3FBA9A51787F}"/>
                </c:ext>
              </c:extLst>
            </c:dLbl>
            <c:spPr>
              <a:noFill/>
              <a:ln w="25392">
                <a:noFill/>
              </a:ln>
              <a:effectLst/>
            </c:spPr>
            <c:txPr>
              <a:bodyPr rot="0" spcFirstLastPara="0" vertOverflow="ellipsis" vert="horz" wrap="square" lIns="38100" tIns="19050" rIns="38100" bIns="19050" anchor="ctr" anchorCtr="1"/>
              <a:lstStyle/>
              <a:p>
                <a:pPr>
                  <a:defRPr lang="zh-CN"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Desktop</c:v>
                </c:pt>
                <c:pt idx="1">
                  <c:v>laptop</c:v>
                </c:pt>
                <c:pt idx="2">
                  <c:v>Mobile phone</c:v>
                </c:pt>
                <c:pt idx="3">
                  <c:v>TV</c:v>
                </c:pt>
                <c:pt idx="4">
                  <c:v>tablet</c:v>
                </c:pt>
              </c:strCache>
            </c:strRef>
          </c:cat>
          <c:val>
            <c:numRef>
              <c:f>Sheet1!$B$2:$B$6</c:f>
              <c:numCache>
                <c:formatCode>0.0%</c:formatCode>
                <c:ptCount val="5"/>
                <c:pt idx="0">
                  <c:v>0.48932400000000004</c:v>
                </c:pt>
                <c:pt idx="1">
                  <c:v>0.34502499999999997</c:v>
                </c:pt>
                <c:pt idx="2">
                  <c:v>0.98263999999999996</c:v>
                </c:pt>
                <c:pt idx="3">
                  <c:v>0.29725000000000001</c:v>
                </c:pt>
                <c:pt idx="4">
                  <c:v>0.27539000000000002</c:v>
                </c:pt>
              </c:numCache>
            </c:numRef>
          </c:val>
          <c:extLst>
            <c:ext xmlns:c16="http://schemas.microsoft.com/office/drawing/2014/chart" uri="{C3380CC4-5D6E-409C-BE32-E72D297353CC}">
              <c16:uniqueId val="{00000004-E1FC-4D31-952E-3FBA9A51787F}"/>
            </c:ext>
          </c:extLst>
        </c:ser>
        <c:ser>
          <c:idx val="1"/>
          <c:order val="1"/>
          <c:tx>
            <c:strRef>
              <c:f>Sheet1!$C$1</c:f>
              <c:strCache>
                <c:ptCount val="1"/>
                <c:pt idx="0">
                  <c:v>underage netizens</c:v>
                </c:pt>
              </c:strCache>
            </c:strRef>
          </c:tx>
          <c:spPr>
            <a:solidFill>
              <a:srgbClr val="FF0000">
                <a:alpha val="70000"/>
              </a:srgbClr>
            </a:solidFill>
            <a:ln w="12700" cap="flat" cmpd="sng" algn="ctr">
              <a:solidFill>
                <a:schemeClr val="lt1">
                  <a:shade val="95000"/>
                  <a:satMod val="105000"/>
                </a:schemeClr>
              </a:solidFill>
              <a:prstDash val="solid"/>
              <a:round/>
            </a:ln>
          </c:spPr>
          <c:invertIfNegative val="0"/>
          <c:dLbls>
            <c:dLbl>
              <c:idx val="0"/>
              <c:layout>
                <c:manualLayout>
                  <c:x val="8.7463949700187608E-3"/>
                  <c:y val="4.92004920049205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1FC-4D31-952E-3FBA9A51787F}"/>
                </c:ext>
              </c:extLst>
            </c:dLbl>
            <c:dLbl>
              <c:idx val="1"/>
              <c:layout>
                <c:manualLayout>
                  <c:x val="6.4522158301838E-3"/>
                  <c:y val="1.968019680196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1FC-4D31-952E-3FBA9A51787F}"/>
                </c:ext>
              </c:extLst>
            </c:dLbl>
            <c:dLbl>
              <c:idx val="2"/>
              <c:layout>
                <c:manualLayout>
                  <c:x val="1.45772594752187E-2"/>
                  <c:y val="4.92004920049220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1FC-4D31-952E-3FBA9A51787F}"/>
                </c:ext>
              </c:extLst>
            </c:dLbl>
            <c:dLbl>
              <c:idx val="3"/>
              <c:layout>
                <c:manualLayout>
                  <c:x val="8.7463556851311904E-3"/>
                  <c:y val="-4.92004920049199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1FC-4D31-952E-3FBA9A51787F}"/>
                </c:ext>
              </c:extLst>
            </c:dLbl>
            <c:dLbl>
              <c:idx val="4"/>
              <c:layout>
                <c:manualLayout>
                  <c:x val="1.01204093555351E-16"/>
                  <c:y val="9.840098400984020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1FC-4D31-952E-3FBA9A51787F}"/>
                </c:ext>
              </c:extLst>
            </c:dLbl>
            <c:numFmt formatCode="0.0%" sourceLinked="0"/>
            <c:spPr>
              <a:noFill/>
              <a:ln w="25392">
                <a:noFill/>
              </a:ln>
              <a:effectLst/>
            </c:spPr>
            <c:txPr>
              <a:bodyPr rot="0" spcFirstLastPara="0" vertOverflow="ellipsis" vert="horz" wrap="square" lIns="38100" tIns="19050" rIns="38100" bIns="19050" anchor="ctr" anchorCtr="1"/>
              <a:lstStyle/>
              <a:p>
                <a:pPr>
                  <a:defRPr lang="zh-CN"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Desktop</c:v>
                </c:pt>
                <c:pt idx="1">
                  <c:v>laptop</c:v>
                </c:pt>
                <c:pt idx="2">
                  <c:v>Mobile phone</c:v>
                </c:pt>
                <c:pt idx="3">
                  <c:v>TV</c:v>
                </c:pt>
                <c:pt idx="4">
                  <c:v>tablet</c:v>
                </c:pt>
              </c:strCache>
            </c:strRef>
          </c:cat>
          <c:val>
            <c:numRef>
              <c:f>Sheet1!$C$2:$C$6</c:f>
              <c:numCache>
                <c:formatCode>0.0%</c:formatCode>
                <c:ptCount val="5"/>
                <c:pt idx="0">
                  <c:v>0.48700000000000004</c:v>
                </c:pt>
                <c:pt idx="1">
                  <c:v>0.28800000000000003</c:v>
                </c:pt>
                <c:pt idx="2">
                  <c:v>0.92</c:v>
                </c:pt>
                <c:pt idx="3">
                  <c:v>0.46700000000000003</c:v>
                </c:pt>
                <c:pt idx="4">
                  <c:v>0.374</c:v>
                </c:pt>
              </c:numCache>
            </c:numRef>
          </c:val>
          <c:extLst>
            <c:ext xmlns:c16="http://schemas.microsoft.com/office/drawing/2014/chart" uri="{C3380CC4-5D6E-409C-BE32-E72D297353CC}">
              <c16:uniqueId val="{0000000A-E1FC-4D31-952E-3FBA9A51787F}"/>
            </c:ext>
          </c:extLst>
        </c:ser>
        <c:dLbls>
          <c:showLegendKey val="0"/>
          <c:showVal val="0"/>
          <c:showCatName val="0"/>
          <c:showSerName val="0"/>
          <c:showPercent val="0"/>
          <c:showBubbleSize val="0"/>
        </c:dLbls>
        <c:gapWidth val="150"/>
        <c:overlap val="-20"/>
        <c:axId val="367517744"/>
        <c:axId val="370698960"/>
      </c:barChart>
      <c:catAx>
        <c:axId val="367517744"/>
        <c:scaling>
          <c:orientation val="minMax"/>
        </c:scaling>
        <c:delete val="0"/>
        <c:axPos val="b"/>
        <c:numFmt formatCode="General" sourceLinked="1"/>
        <c:majorTickMark val="in"/>
        <c:minorTickMark val="none"/>
        <c:tickLblPos val="nextTo"/>
        <c:txPr>
          <a:bodyPr rot="0" spcFirstLastPara="0" vertOverflow="ellipsis" vert="horz" wrap="square" anchor="ctr" anchorCtr="1"/>
          <a:lstStyle/>
          <a:p>
            <a:pPr>
              <a:defRPr lang="zh-CN"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70698960"/>
        <c:crosses val="autoZero"/>
        <c:auto val="1"/>
        <c:lblAlgn val="ctr"/>
        <c:lblOffset val="100"/>
        <c:noMultiLvlLbl val="0"/>
      </c:catAx>
      <c:valAx>
        <c:axId val="370698960"/>
        <c:scaling>
          <c:orientation val="minMax"/>
          <c:max val="1"/>
        </c:scaling>
        <c:delete val="0"/>
        <c:axPos val="l"/>
        <c:majorGridlines>
          <c:spPr>
            <a:ln w="9525" cap="flat" cmpd="sng" algn="ctr">
              <a:solidFill>
                <a:sysClr val="window" lastClr="FFFFFF">
                  <a:lumMod val="85000"/>
                </a:sysClr>
              </a:solidFill>
              <a:prstDash val="dash"/>
              <a:round/>
            </a:ln>
          </c:spPr>
        </c:majorGridlines>
        <c:numFmt formatCode="0%" sourceLinked="0"/>
        <c:majorTickMark val="in"/>
        <c:minorTickMark val="none"/>
        <c:tickLblPos val="nextTo"/>
        <c:spPr>
          <a:ln w="9525" cap="flat" cmpd="sng" algn="ctr">
            <a:noFill/>
            <a:prstDash val="solid"/>
            <a:round/>
          </a:ln>
        </c:spPr>
        <c:txPr>
          <a:bodyPr rot="-60000000" spcFirstLastPara="0" vertOverflow="ellipsis" vert="horz" wrap="square" anchor="ctr" anchorCtr="1"/>
          <a:lstStyle/>
          <a:p>
            <a:pPr>
              <a:defRPr lang="zh-CN"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67517744"/>
        <c:crosses val="autoZero"/>
        <c:crossBetween val="between"/>
        <c:majorUnit val="0.2"/>
      </c:valAx>
      <c:spPr>
        <a:noFill/>
        <a:ln w="12700">
          <a:noFill/>
        </a:ln>
      </c:spPr>
    </c:plotArea>
    <c:legend>
      <c:legendPos val="b"/>
      <c:layout>
        <c:manualLayout>
          <c:xMode val="edge"/>
          <c:yMode val="edge"/>
          <c:x val="0.250630812329803"/>
          <c:y val="0.82951487152666803"/>
          <c:w val="0.51570521667129499"/>
          <c:h val="7.3357933579335899E-2"/>
        </c:manualLayout>
      </c:layout>
      <c:overlay val="0"/>
      <c:txPr>
        <a:bodyPr rot="0" spcFirstLastPara="0" vertOverflow="ellipsis" vert="horz" wrap="square" anchor="ctr" anchorCtr="1"/>
        <a:lstStyle/>
        <a:p>
          <a:pPr>
            <a:defRPr lang="zh-CN"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blipFill dpi="0" rotWithShape="1">
      <a:blip xmlns:r="http://schemas.openxmlformats.org/officeDocument/2006/relationships" r:embed="rId2">
        <a:alphaModFix amt="50000"/>
      </a:blip>
      <a:srcRect/>
      <a:tile tx="0" ty="0" sx="65000" sy="65000" flip="none" algn="tl"/>
    </a:blipFill>
    <a:ln w="12700">
      <a:noFill/>
    </a:ln>
  </c:spPr>
  <c:txPr>
    <a:bodyPr/>
    <a:lstStyle/>
    <a:p>
      <a:pPr>
        <a:defRPr lang="zh-CN" sz="1100">
          <a:latin typeface="Arial" panose="020B0604020202020204" pitchFamily="34" charset="0"/>
          <a:ea typeface="+mn-ea"/>
          <a:cs typeface="Arial" panose="020B0604020202020204" pitchFamily="34" charset="0"/>
        </a:defRPr>
      </a:pPr>
      <a:endParaRPr lang="en-US"/>
    </a:p>
  </c:txPr>
  <c:externalData r:id="rId3">
    <c:autoUpdate val="0"/>
  </c:externalData>
  <c:userShapes r:id="rId4"/>
</c:chartSpace>
</file>

<file path=ppt/drawings/_rels/drawing1.xml.rels><?xml version="1.0" encoding="UTF-8" standalone="yes"?>
<Relationships xmlns="http://schemas.openxmlformats.org/package/2006/relationships"><Relationship Id="rId1" Type="http://schemas.openxmlformats.org/officeDocument/2006/relationships/image" Target="../media/image3.png"/></Relationships>
</file>

<file path=ppt/drawings/_rels/drawing2.xml.rels><?xml version="1.0" encoding="UTF-8" standalone="yes"?>
<Relationships xmlns="http://schemas.openxmlformats.org/package/2006/relationships"><Relationship Id="rId1" Type="http://schemas.openxmlformats.org/officeDocument/2006/relationships/image" Target="../media/image3.png"/></Relationships>
</file>

<file path=ppt/drawings/_rels/drawing3.xml.rels><?xml version="1.0" encoding="UTF-8" standalone="yes"?>
<Relationships xmlns="http://schemas.openxmlformats.org/package/2006/relationships"><Relationship Id="rId1" Type="http://schemas.openxmlformats.org/officeDocument/2006/relationships/image" Target="../media/image3.png"/></Relationships>
</file>

<file path=ppt/drawings/_rels/drawing4.xml.rels><?xml version="1.0" encoding="UTF-8" standalone="yes"?>
<Relationships xmlns="http://schemas.openxmlformats.org/package/2006/relationships"><Relationship Id="rId1" Type="http://schemas.openxmlformats.org/officeDocument/2006/relationships/image" Target="../media/image3.png"/></Relationships>
</file>

<file path=ppt/drawings/_rels/drawing5.xml.rels><?xml version="1.0" encoding="UTF-8" standalone="yes"?>
<Relationships xmlns="http://schemas.openxmlformats.org/package/2006/relationships"><Relationship Id="rId1" Type="http://schemas.openxmlformats.org/officeDocument/2006/relationships/image" Target="../media/image3.png"/></Relationships>
</file>

<file path=ppt/drawings/drawing1.xml><?xml version="1.0" encoding="utf-8"?>
<c:userShapes xmlns:c="http://schemas.openxmlformats.org/drawingml/2006/chart">
  <cdr:relSizeAnchor xmlns:cdr="http://schemas.openxmlformats.org/drawingml/2006/chartDrawing">
    <cdr:from>
      <cdr:x>0</cdr:x>
      <cdr:y>0.91694</cdr:y>
    </cdr:from>
    <cdr:to>
      <cdr:x>1</cdr:x>
      <cdr:y>1</cdr:y>
    </cdr:to>
    <cdr:sp macro="" textlink="">
      <cdr:nvSpPr>
        <cdr:cNvPr id="2" name="矩形 1"/>
        <cdr:cNvSpPr/>
      </cdr:nvSpPr>
      <cdr:spPr>
        <a:xfrm xmlns:a="http://schemas.openxmlformats.org/drawingml/2006/main">
          <a:off x="0" y="2314471"/>
          <a:ext cx="5238750" cy="209654"/>
        </a:xfrm>
        <a:prstGeom xmlns:a="http://schemas.openxmlformats.org/drawingml/2006/main" prst="rect">
          <a:avLst/>
        </a:prstGeom>
      </cdr:spPr>
      <cdr:txBody>
        <a:bodyPr xmlns:a="http://schemas.openxmlformats.org/drawingml/2006/main" vertOverflow="clip" vert="horz" wrap="square" lIns="45720" tIns="45720" rIns="45720" bIns="45720" rtlCol="0" anchor="t" anchorCtr="0">
          <a:normAutofit/>
        </a:bodyPr>
        <a:lstStyle xmlns:a="http://schemas.openxmlformats.org/drawingml/2006/main"/>
        <a:p xmlns:a="http://schemas.openxmlformats.org/drawingml/2006/main">
          <a:pPr algn="l">
            <a:lnSpc>
              <a:spcPct val="80000"/>
            </a:lnSpc>
            <a:spcAft>
              <a:spcPts val="0"/>
            </a:spcAft>
          </a:pPr>
          <a:r>
            <a:rPr lang="en-US" altLang="zh-CN" sz="800" b="0" kern="100">
              <a:solidFill>
                <a:srgbClr val="0070C0"/>
              </a:solidFill>
              <a:latin typeface="微软雅黑" panose="020B0503020204020204" pitchFamily="34" charset="-122"/>
              <a:ea typeface="微软雅黑" panose="020B0503020204020204" pitchFamily="34" charset="-122"/>
              <a:cs typeface="Times New Roman" panose="02020603050405020304"/>
            </a:rPr>
            <a:t>			            2019.6</a:t>
          </a:r>
          <a:endParaRPr lang="zh-CN" altLang="en-US" sz="800" b="0">
            <a:solidFill>
              <a:srgbClr val="0070C0"/>
            </a:solidFill>
            <a:latin typeface="微软雅黑" panose="020B0503020204020204" pitchFamily="34" charset="-122"/>
            <a:ea typeface="微软雅黑" panose="020B0503020204020204" pitchFamily="34" charset="-122"/>
          </a:endParaRPr>
        </a:p>
      </cdr:txBody>
    </cdr:sp>
  </cdr:relSizeAnchor>
  <cdr:relSizeAnchor xmlns:cdr="http://schemas.openxmlformats.org/drawingml/2006/chartDrawing">
    <cdr:from>
      <cdr:x>0.02474</cdr:x>
      <cdr:y>0.09699</cdr:y>
    </cdr:from>
    <cdr:to>
      <cdr:x>0.1521</cdr:x>
      <cdr:y>0.16759</cdr:y>
    </cdr:to>
    <cdr:sp macro="" textlink="">
      <cdr:nvSpPr>
        <cdr:cNvPr id="3" name="矩形 2"/>
        <cdr:cNvSpPr/>
      </cdr:nvSpPr>
      <cdr:spPr>
        <a:xfrm xmlns:a="http://schemas.openxmlformats.org/drawingml/2006/main">
          <a:off x="112178" y="233720"/>
          <a:ext cx="577437" cy="170134"/>
        </a:xfrm>
        <a:prstGeom xmlns:a="http://schemas.openxmlformats.org/drawingml/2006/main" prst="rect">
          <a:avLst/>
        </a:prstGeom>
      </cdr:spPr>
      <cdr:txBody>
        <a:bodyPr xmlns:a="http://schemas.openxmlformats.org/drawingml/2006/main" vert="horz" wrap="square" lIns="0" tIns="0" rIns="0" bIns="0" rtlCol="0" anchor="t" anchorCtr="0">
          <a:normAutofit/>
        </a:bodyPr>
        <a:lstStyle xmlns:a="http://schemas.openxmlformats.org/drawingml/2006/main">
          <a:lvl1pPr marL="0" indent="0">
            <a:defRPr sz="1100">
              <a:latin typeface="Calibri" panose="020F0502020204030204"/>
            </a:defRPr>
          </a:lvl1pPr>
          <a:lvl2pPr marL="457200" indent="0">
            <a:defRPr sz="1100">
              <a:latin typeface="Calibri" panose="020F0502020204030204"/>
            </a:defRPr>
          </a:lvl2pPr>
          <a:lvl3pPr marL="914400" indent="0">
            <a:defRPr sz="1100">
              <a:latin typeface="Calibri" panose="020F0502020204030204"/>
            </a:defRPr>
          </a:lvl3pPr>
          <a:lvl4pPr marL="1371600" indent="0">
            <a:defRPr sz="1100">
              <a:latin typeface="Calibri" panose="020F0502020204030204"/>
            </a:defRPr>
          </a:lvl4pPr>
          <a:lvl5pPr marL="1828800" indent="0">
            <a:defRPr sz="1100">
              <a:latin typeface="Calibri" panose="020F0502020204030204"/>
            </a:defRPr>
          </a:lvl5pPr>
          <a:lvl6pPr marL="2286000" indent="0">
            <a:defRPr sz="1100">
              <a:latin typeface="Calibri" panose="020F0502020204030204"/>
            </a:defRPr>
          </a:lvl6pPr>
          <a:lvl7pPr marL="2743200" indent="0">
            <a:defRPr sz="1100">
              <a:latin typeface="Calibri" panose="020F0502020204030204"/>
            </a:defRPr>
          </a:lvl7pPr>
          <a:lvl8pPr marL="3200400" indent="0">
            <a:defRPr sz="1100">
              <a:latin typeface="Calibri" panose="020F0502020204030204"/>
            </a:defRPr>
          </a:lvl8pPr>
          <a:lvl9pPr marL="3657600" indent="0">
            <a:defRPr sz="1100">
              <a:latin typeface="Calibri" panose="020F0502020204030204"/>
            </a:defRPr>
          </a:lvl9pPr>
        </a:lstStyle>
        <a:p xmlns:a="http://schemas.openxmlformats.org/drawingml/2006/main">
          <a:endParaRPr lang="en-US" altLang="zh-CN" sz="900" dirty="0">
            <a:latin typeface="黑体" panose="02010609060101010101" pitchFamily="49" charset="-122"/>
            <a:ea typeface="黑体" panose="02010609060101010101" pitchFamily="49" charset="-122"/>
          </a:endParaRPr>
        </a:p>
        <a:p xmlns:a="http://schemas.openxmlformats.org/drawingml/2006/main">
          <a:endParaRPr lang="zh-CN" altLang="en-US" sz="900" dirty="0">
            <a:latin typeface="黑体" panose="02010609060101010101" pitchFamily="49" charset="-122"/>
            <a:ea typeface="黑体" panose="02010609060101010101" pitchFamily="49" charset="-122"/>
          </a:endParaRPr>
        </a:p>
      </cdr:txBody>
    </cdr:sp>
  </cdr:relSizeAnchor>
  <cdr:relSizeAnchor xmlns:cdr="http://schemas.openxmlformats.org/drawingml/2006/chartDrawing">
    <cdr:from>
      <cdr:x>0</cdr:x>
      <cdr:y>0.91588</cdr:y>
    </cdr:from>
    <cdr:to>
      <cdr:x>1</cdr:x>
      <cdr:y>0.92378</cdr:y>
    </cdr:to>
    <cdr:pic>
      <cdr:nvPicPr>
        <cdr:cNvPr id="4" name="图片 3">
          <a:extLst xmlns:a="http://schemas.openxmlformats.org/drawingml/2006/main">
            <a:ext uri="{FF2B5EF4-FFF2-40B4-BE49-F238E27FC236}">
              <a16:creationId xmlns:a16="http://schemas.microsoft.com/office/drawing/2014/main" id="{AC67E5EC-F867-4EF9-9D4F-E24B00DE9F42}"/>
            </a:ext>
          </a:extLst>
        </cdr:cNvPr>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2207109"/>
          <a:ext cx="5066667" cy="19048"/>
        </a:xfrm>
        <a:prstGeom xmlns:a="http://schemas.openxmlformats.org/drawingml/2006/main" prst="rect">
          <a:avLst/>
        </a:prstGeom>
      </cdr:spPr>
    </cdr:pic>
  </cdr:relSizeAnchor>
  <cdr:relSizeAnchor xmlns:cdr="http://schemas.openxmlformats.org/drawingml/2006/chartDrawing">
    <cdr:from>
      <cdr:x>0.02367</cdr:x>
      <cdr:y>0.0848</cdr:y>
    </cdr:from>
    <cdr:to>
      <cdr:x>0.26115</cdr:x>
      <cdr:y>0.14159</cdr:y>
    </cdr:to>
    <cdr:sp macro="" textlink="">
      <cdr:nvSpPr>
        <cdr:cNvPr id="5" name="矩形 4"/>
        <cdr:cNvSpPr/>
      </cdr:nvSpPr>
      <cdr:spPr>
        <a:xfrm xmlns:a="http://schemas.openxmlformats.org/drawingml/2006/main">
          <a:off x="131267" y="284529"/>
          <a:ext cx="1316736" cy="190552"/>
        </a:xfrm>
        <a:prstGeom xmlns:a="http://schemas.openxmlformats.org/drawingml/2006/main" prst="rect">
          <a:avLst/>
        </a:prstGeom>
      </cdr:spPr>
      <cdr:txBody>
        <a:bodyPr xmlns:a="http://schemas.openxmlformats.org/drawingml/2006/main" vert="horz" wrap="square" lIns="0" tIns="0" rIns="0" bIns="0" rtlCol="0" anchor="t" anchorCtr="0">
          <a:norm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900" dirty="0">
              <a:latin typeface="黑体" panose="02010609060101010101" pitchFamily="49" charset="-122"/>
              <a:ea typeface="黑体" panose="02010609060101010101" pitchFamily="49" charset="-122"/>
            </a:rPr>
            <a:t>Unit: 10,000 households</a:t>
          </a:r>
          <a:endParaRPr lang="zh-CN" altLang="en-US" sz="900" dirty="0">
            <a:latin typeface="黑体" panose="02010609060101010101" pitchFamily="49" charset="-122"/>
            <a:ea typeface="黑体" panose="02010609060101010101" pitchFamily="49" charset="-122"/>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0.91694</cdr:y>
    </cdr:from>
    <cdr:to>
      <cdr:x>1</cdr:x>
      <cdr:y>1</cdr:y>
    </cdr:to>
    <cdr:sp macro="" textlink="">
      <cdr:nvSpPr>
        <cdr:cNvPr id="2" name="矩形 1"/>
        <cdr:cNvSpPr/>
      </cdr:nvSpPr>
      <cdr:spPr>
        <a:xfrm xmlns:a="http://schemas.openxmlformats.org/drawingml/2006/main">
          <a:off x="0" y="2218305"/>
          <a:ext cx="4533900" cy="200160"/>
        </a:xfrm>
        <a:prstGeom xmlns:a="http://schemas.openxmlformats.org/drawingml/2006/main" prst="rect">
          <a:avLst/>
        </a:prstGeom>
      </cdr:spPr>
      <cdr:txBody>
        <a:bodyPr xmlns:a="http://schemas.openxmlformats.org/drawingml/2006/main" vertOverflow="clip" vert="horz" wrap="square" lIns="45720" tIns="45720" rIns="45720" bIns="45720" rtlCol="0" anchor="t" anchorCtr="0">
          <a:normAutofit/>
        </a:bodyPr>
        <a:lstStyle xmlns:a="http://schemas.openxmlformats.org/drawingml/2006/main"/>
        <a:p xmlns:a="http://schemas.openxmlformats.org/drawingml/2006/main">
          <a:pPr algn="l">
            <a:lnSpc>
              <a:spcPct val="80000"/>
            </a:lnSpc>
            <a:spcAft>
              <a:spcPts val="0"/>
            </a:spcAft>
          </a:pPr>
          <a:endParaRPr lang="zh-CN" altLang="en-US" sz="800" b="0">
            <a:solidFill>
              <a:srgbClr val="0070C0"/>
            </a:solidFill>
            <a:latin typeface="微软雅黑" panose="020B0503020204020204" pitchFamily="34" charset="-122"/>
            <a:ea typeface="微软雅黑" panose="020B0503020204020204" pitchFamily="34" charset="-122"/>
          </a:endParaRPr>
        </a:p>
      </cdr:txBody>
    </cdr:sp>
  </cdr:relSizeAnchor>
  <cdr:relSizeAnchor xmlns:cdr="http://schemas.openxmlformats.org/drawingml/2006/chartDrawing">
    <cdr:from>
      <cdr:x>0.0281</cdr:x>
      <cdr:y>0.10015</cdr:y>
    </cdr:from>
    <cdr:to>
      <cdr:x>0.22773</cdr:x>
      <cdr:y>0.16759</cdr:y>
    </cdr:to>
    <cdr:sp macro="" textlink="">
      <cdr:nvSpPr>
        <cdr:cNvPr id="3" name="矩形 2"/>
        <cdr:cNvSpPr/>
      </cdr:nvSpPr>
      <cdr:spPr>
        <a:xfrm xmlns:a="http://schemas.openxmlformats.org/drawingml/2006/main">
          <a:off x="127403" y="241344"/>
          <a:ext cx="905107" cy="162516"/>
        </a:xfrm>
        <a:prstGeom xmlns:a="http://schemas.openxmlformats.org/drawingml/2006/main" prst="rect">
          <a:avLst/>
        </a:prstGeom>
      </cdr:spPr>
      <cdr:txBody>
        <a:bodyPr xmlns:a="http://schemas.openxmlformats.org/drawingml/2006/main" vert="horz" wrap="square" lIns="0" tIns="0" rIns="0" bIns="0" rtlCol="0" anchor="t" anchorCtr="0">
          <a:normAutofit/>
        </a:bodyPr>
        <a:lstStyle xmlns:a="http://schemas.openxmlformats.org/drawingml/2006/main">
          <a:lvl1pPr marL="0" indent="0">
            <a:defRPr sz="1100">
              <a:latin typeface="Calibri" panose="020F0502020204030204"/>
            </a:defRPr>
          </a:lvl1pPr>
          <a:lvl2pPr marL="457200" indent="0">
            <a:defRPr sz="1100">
              <a:latin typeface="Calibri" panose="020F0502020204030204"/>
            </a:defRPr>
          </a:lvl2pPr>
          <a:lvl3pPr marL="914400" indent="0">
            <a:defRPr sz="1100">
              <a:latin typeface="Calibri" panose="020F0502020204030204"/>
            </a:defRPr>
          </a:lvl3pPr>
          <a:lvl4pPr marL="1371600" indent="0">
            <a:defRPr sz="1100">
              <a:latin typeface="Calibri" panose="020F0502020204030204"/>
            </a:defRPr>
          </a:lvl4pPr>
          <a:lvl5pPr marL="1828800" indent="0">
            <a:defRPr sz="1100">
              <a:latin typeface="Calibri" panose="020F0502020204030204"/>
            </a:defRPr>
          </a:lvl5pPr>
          <a:lvl6pPr marL="2286000" indent="0">
            <a:defRPr sz="1100">
              <a:latin typeface="Calibri" panose="020F0502020204030204"/>
            </a:defRPr>
          </a:lvl6pPr>
          <a:lvl7pPr marL="2743200" indent="0">
            <a:defRPr sz="1100">
              <a:latin typeface="Calibri" panose="020F0502020204030204"/>
            </a:defRPr>
          </a:lvl7pPr>
          <a:lvl8pPr marL="3200400" indent="0">
            <a:defRPr sz="1100">
              <a:latin typeface="Calibri" panose="020F0502020204030204"/>
            </a:defRPr>
          </a:lvl8pPr>
          <a:lvl9pPr marL="3657600" indent="0">
            <a:defRPr sz="1100">
              <a:latin typeface="Calibri" panose="020F0502020204030204"/>
            </a:defRPr>
          </a:lvl9pPr>
        </a:lstStyle>
        <a:p xmlns:a="http://schemas.openxmlformats.org/drawingml/2006/main">
          <a:r>
            <a:rPr lang="en-US" altLang="zh-CN" sz="900">
              <a:latin typeface="黑体" panose="02010609060101010101" pitchFamily="49" charset="-122"/>
              <a:ea typeface="黑体" panose="02010609060101010101" pitchFamily="49" charset="-122"/>
            </a:rPr>
            <a:t>   </a:t>
          </a:r>
        </a:p>
        <a:p xmlns:a="http://schemas.openxmlformats.org/drawingml/2006/main">
          <a:endParaRPr lang="zh-CN" altLang="en-US" sz="900">
            <a:latin typeface="黑体" panose="02010609060101010101" pitchFamily="49" charset="-122"/>
            <a:ea typeface="黑体" panose="02010609060101010101" pitchFamily="49" charset="-122"/>
          </a:endParaRPr>
        </a:p>
      </cdr:txBody>
    </cdr:sp>
  </cdr:relSizeAnchor>
  <cdr:relSizeAnchor xmlns:cdr="http://schemas.openxmlformats.org/drawingml/2006/chartDrawing">
    <cdr:from>
      <cdr:x>0</cdr:x>
      <cdr:y>0.91588</cdr:y>
    </cdr:from>
    <cdr:to>
      <cdr:x>1</cdr:x>
      <cdr:y>0.92378</cdr:y>
    </cdr:to>
    <cdr:pic>
      <cdr:nvPicPr>
        <cdr:cNvPr id="4" name="图片 3">
          <a:extLst xmlns:a="http://schemas.openxmlformats.org/drawingml/2006/main">
            <a:ext uri="{FF2B5EF4-FFF2-40B4-BE49-F238E27FC236}">
              <a16:creationId xmlns:a16="http://schemas.microsoft.com/office/drawing/2014/main" id="{F8B97493-C0C3-4F64-9BDD-C76DBB16787E}"/>
            </a:ext>
          </a:extLst>
        </cdr:cNvPr>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2207109"/>
          <a:ext cx="5066667" cy="19048"/>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cdr:x>
      <cdr:y>0.92741</cdr:y>
    </cdr:from>
    <cdr:to>
      <cdr:x>1</cdr:x>
      <cdr:y>1</cdr:y>
    </cdr:to>
    <cdr:sp macro="" textlink="">
      <cdr:nvSpPr>
        <cdr:cNvPr id="2" name="矩形 1"/>
        <cdr:cNvSpPr/>
      </cdr:nvSpPr>
      <cdr:spPr>
        <a:xfrm xmlns:a="http://schemas.openxmlformats.org/drawingml/2006/main">
          <a:off x="0" y="2667741"/>
          <a:ext cx="4895850" cy="208809"/>
        </a:xfrm>
        <a:prstGeom xmlns:a="http://schemas.openxmlformats.org/drawingml/2006/main" prst="rect">
          <a:avLst/>
        </a:prstGeom>
      </cdr:spPr>
      <cdr:txBody>
        <a:bodyPr xmlns:a="http://schemas.openxmlformats.org/drawingml/2006/main" vertOverflow="clip" vert="horz" wrap="square" lIns="45720" tIns="45720" rIns="45720" bIns="45720" rtlCol="0" anchor="t" anchorCtr="0">
          <a:normAutofit/>
        </a:bodyPr>
        <a:lstStyle xmlns:a="http://schemas.openxmlformats.org/drawingml/2006/main"/>
        <a:p xmlns:a="http://schemas.openxmlformats.org/drawingml/2006/main">
          <a:pPr algn="l">
            <a:lnSpc>
              <a:spcPct val="80000"/>
            </a:lnSpc>
            <a:spcAft>
              <a:spcPts val="0"/>
            </a:spcAft>
          </a:pPr>
          <a:endParaRPr lang="zh-CN" altLang="en-US" sz="800" b="0">
            <a:solidFill>
              <a:srgbClr val="0070C0"/>
            </a:solidFill>
            <a:latin typeface="微软雅黑" panose="020B0503020204020204" pitchFamily="34" charset="-122"/>
            <a:ea typeface="微软雅黑" panose="020B0503020204020204" pitchFamily="34" charset="-122"/>
          </a:endParaRPr>
        </a:p>
      </cdr:txBody>
    </cdr:sp>
  </cdr:relSizeAnchor>
  <cdr:relSizeAnchor xmlns:cdr="http://schemas.openxmlformats.org/drawingml/2006/chartDrawing">
    <cdr:from>
      <cdr:x>0</cdr:x>
      <cdr:y>0.93025</cdr:y>
    </cdr:from>
    <cdr:to>
      <cdr:x>1</cdr:x>
      <cdr:y>0.93606</cdr:y>
    </cdr:to>
    <cdr:pic>
      <cdr:nvPicPr>
        <cdr:cNvPr id="3" name="图片 2">
          <a:extLst xmlns:a="http://schemas.openxmlformats.org/drawingml/2006/main">
            <a:ext uri="{FF2B5EF4-FFF2-40B4-BE49-F238E27FC236}">
              <a16:creationId xmlns:a16="http://schemas.microsoft.com/office/drawing/2014/main" id="{05480AF1-4EEA-4B92-A3DA-6D0936E066F0}"/>
            </a:ext>
          </a:extLst>
        </cdr:cNvPr>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2675911"/>
          <a:ext cx="4600800" cy="16711"/>
        </a:xfrm>
        <a:prstGeom xmlns:a="http://schemas.openxmlformats.org/drawingml/2006/main" prst="rect">
          <a:avLst/>
        </a:prstGeom>
      </cdr:spPr>
    </cdr:pic>
  </cdr:relSizeAnchor>
  <cdr:relSizeAnchor xmlns:cdr="http://schemas.openxmlformats.org/drawingml/2006/chartDrawing">
    <cdr:from>
      <cdr:x>0.02888</cdr:x>
      <cdr:y>0.08604</cdr:y>
    </cdr:from>
    <cdr:to>
      <cdr:x>0.17091</cdr:x>
      <cdr:y>0.15594</cdr:y>
    </cdr:to>
    <cdr:sp macro="" textlink="">
      <cdr:nvSpPr>
        <cdr:cNvPr id="4" name="矩形 3"/>
        <cdr:cNvSpPr/>
      </cdr:nvSpPr>
      <cdr:spPr>
        <a:xfrm xmlns:a="http://schemas.openxmlformats.org/drawingml/2006/main">
          <a:off x="141392" y="247498"/>
          <a:ext cx="695370" cy="201075"/>
        </a:xfrm>
        <a:prstGeom xmlns:a="http://schemas.openxmlformats.org/drawingml/2006/main" prst="rect">
          <a:avLst/>
        </a:prstGeom>
      </cdr:spPr>
      <cdr:txBody>
        <a:bodyPr xmlns:a="http://schemas.openxmlformats.org/drawingml/2006/main" vert="horz" wrap="square" lIns="0" tIns="0" rIns="0" bIns="0" rtlCol="0" anchor="t" anchorCtr="0">
          <a:normAutofit/>
        </a:bodyPr>
        <a:lstStyle xmlns:a="http://schemas.openxmlformats.org/drawingml/2006/main">
          <a:lvl1pPr marL="0" indent="0">
            <a:defRPr sz="1100">
              <a:latin typeface="Calibri" panose="020F0502020204030204"/>
            </a:defRPr>
          </a:lvl1pPr>
          <a:lvl2pPr marL="457200" indent="0">
            <a:defRPr sz="1100">
              <a:latin typeface="Calibri" panose="020F0502020204030204"/>
            </a:defRPr>
          </a:lvl2pPr>
          <a:lvl3pPr marL="914400" indent="0">
            <a:defRPr sz="1100">
              <a:latin typeface="Calibri" panose="020F0502020204030204"/>
            </a:defRPr>
          </a:lvl3pPr>
          <a:lvl4pPr marL="1371600" indent="0">
            <a:defRPr sz="1100">
              <a:latin typeface="Calibri" panose="020F0502020204030204"/>
            </a:defRPr>
          </a:lvl4pPr>
          <a:lvl5pPr marL="1828800" indent="0">
            <a:defRPr sz="1100">
              <a:latin typeface="Calibri" panose="020F0502020204030204"/>
            </a:defRPr>
          </a:lvl5pPr>
          <a:lvl6pPr marL="2286000" indent="0">
            <a:defRPr sz="1100">
              <a:latin typeface="Calibri" panose="020F0502020204030204"/>
            </a:defRPr>
          </a:lvl6pPr>
          <a:lvl7pPr marL="2743200" indent="0">
            <a:defRPr sz="1100">
              <a:latin typeface="Calibri" panose="020F0502020204030204"/>
            </a:defRPr>
          </a:lvl7pPr>
          <a:lvl8pPr marL="3200400" indent="0">
            <a:defRPr sz="1100">
              <a:latin typeface="Calibri" panose="020F0502020204030204"/>
            </a:defRPr>
          </a:lvl8pPr>
          <a:lvl9pPr marL="3657600" indent="0">
            <a:defRPr sz="1100">
              <a:latin typeface="Calibri" panose="020F0502020204030204"/>
            </a:defRPr>
          </a:lvl9pPr>
        </a:lstStyle>
        <a:p xmlns:a="http://schemas.openxmlformats.org/drawingml/2006/main">
          <a:r>
            <a:rPr lang="en-US" altLang="zh-CN" sz="900" b="0" dirty="0">
              <a:latin typeface="黑体" panose="02010609060101010101" pitchFamily="49" charset="-122"/>
              <a:ea typeface="黑体" panose="02010609060101010101" pitchFamily="49" charset="-122"/>
            </a:rPr>
            <a:t>10,000</a:t>
          </a:r>
          <a:endParaRPr lang="zh-CN" altLang="en-US" sz="900" b="0" dirty="0">
            <a:latin typeface="黑体" panose="02010609060101010101" pitchFamily="49" charset="-122"/>
            <a:ea typeface="黑体" panose="02010609060101010101" pitchFamily="49" charset="-122"/>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0.91196</cdr:y>
    </cdr:from>
    <cdr:to>
      <cdr:x>1</cdr:x>
      <cdr:y>1</cdr:y>
    </cdr:to>
    <cdr:sp macro="" textlink="">
      <cdr:nvSpPr>
        <cdr:cNvPr id="2" name="矩形 1"/>
        <cdr:cNvSpPr/>
      </cdr:nvSpPr>
      <cdr:spPr>
        <a:xfrm xmlns:a="http://schemas.openxmlformats.org/drawingml/2006/main">
          <a:off x="0" y="2162918"/>
          <a:ext cx="4600800" cy="208807"/>
        </a:xfrm>
        <a:prstGeom xmlns:a="http://schemas.openxmlformats.org/drawingml/2006/main" prst="rect">
          <a:avLst/>
        </a:prstGeom>
      </cdr:spPr>
      <cdr:txBody>
        <a:bodyPr xmlns:a="http://schemas.openxmlformats.org/drawingml/2006/main" vertOverflow="clip" vert="horz" wrap="square" lIns="45720" tIns="45720" rIns="45720" bIns="45720" rtlCol="0" anchor="t" anchorCtr="0">
          <a:normAutofit/>
        </a:bodyPr>
        <a:lstStyle xmlns:a="http://schemas.openxmlformats.org/drawingml/2006/main"/>
        <a:p xmlns:a="http://schemas.openxmlformats.org/drawingml/2006/main">
          <a:pPr algn="l">
            <a:lnSpc>
              <a:spcPct val="80000"/>
            </a:lnSpc>
            <a:spcAft>
              <a:spcPts val="0"/>
            </a:spcAft>
          </a:pPr>
          <a:endParaRPr lang="zh-CN" altLang="en-US" sz="800" b="0">
            <a:solidFill>
              <a:srgbClr val="0070C0"/>
            </a:solidFill>
            <a:latin typeface="微软雅黑" panose="020B0503020204020204" pitchFamily="34" charset="-122"/>
            <a:ea typeface="微软雅黑" panose="020B0503020204020204" pitchFamily="34" charset="-122"/>
          </a:endParaRPr>
        </a:p>
      </cdr:txBody>
    </cdr:sp>
  </cdr:relSizeAnchor>
  <cdr:relSizeAnchor xmlns:cdr="http://schemas.openxmlformats.org/drawingml/2006/chartDrawing">
    <cdr:from>
      <cdr:x>0</cdr:x>
      <cdr:y>0.90761</cdr:y>
    </cdr:from>
    <cdr:to>
      <cdr:x>1</cdr:x>
      <cdr:y>0.9152</cdr:y>
    </cdr:to>
    <cdr:pic>
      <cdr:nvPicPr>
        <cdr:cNvPr id="3" name="图片 2">
          <a:extLst xmlns:a="http://schemas.openxmlformats.org/drawingml/2006/main">
            <a:ext uri="{FF2B5EF4-FFF2-40B4-BE49-F238E27FC236}">
              <a16:creationId xmlns:a16="http://schemas.microsoft.com/office/drawing/2014/main" id="{C9D2DA1E-6614-4798-81A7-64BB8ED08B78}"/>
            </a:ext>
          </a:extLst>
        </cdr:cNvPr>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2152611"/>
          <a:ext cx="4600800" cy="18000"/>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cdr:x>
      <cdr:y>0.91911</cdr:y>
    </cdr:from>
    <cdr:to>
      <cdr:x>1</cdr:x>
      <cdr:y>1</cdr:y>
    </cdr:to>
    <cdr:sp macro="" textlink="">
      <cdr:nvSpPr>
        <cdr:cNvPr id="2" name="矩形 1"/>
        <cdr:cNvSpPr/>
      </cdr:nvSpPr>
      <cdr:spPr>
        <a:xfrm xmlns:a="http://schemas.openxmlformats.org/drawingml/2006/main">
          <a:off x="0" y="2372475"/>
          <a:ext cx="4601210" cy="208800"/>
        </a:xfrm>
        <a:prstGeom xmlns:a="http://schemas.openxmlformats.org/drawingml/2006/main" prst="rect">
          <a:avLst/>
        </a:prstGeom>
      </cdr:spPr>
      <cdr:txBody>
        <a:bodyPr xmlns:a="http://schemas.openxmlformats.org/drawingml/2006/main" vertOverflow="clip" vert="horz" wrap="square" lIns="45720" tIns="45720" rIns="45720" bIns="45720" rtlCol="0" anchor="t" anchorCtr="0">
          <a:normAutofit/>
        </a:bodyPr>
        <a:lstStyle xmlns:a="http://schemas.openxmlformats.org/drawingml/2006/main"/>
        <a:p xmlns:a="http://schemas.openxmlformats.org/drawingml/2006/main">
          <a:pPr marL="0" marR="0" indent="0" algn="l" defTabSz="914400" eaLnBrk="1" fontAlgn="auto" latinLnBrk="0" hangingPunct="1">
            <a:lnSpc>
              <a:spcPct val="80000"/>
            </a:lnSpc>
            <a:spcBef>
              <a:spcPts val="0"/>
            </a:spcBef>
            <a:spcAft>
              <a:spcPts val="0"/>
            </a:spcAft>
            <a:buClrTx/>
            <a:buSzTx/>
            <a:buFontTx/>
            <a:buNone/>
            <a:defRPr/>
          </a:pPr>
          <a:endParaRPr lang="zh-CN" altLang="en-US" sz="800" b="0">
            <a:solidFill>
              <a:srgbClr val="0070C0"/>
            </a:solidFill>
            <a:latin typeface="微软雅黑" panose="020B0503020204020204" pitchFamily="34" charset="-122"/>
            <a:ea typeface="微软雅黑" panose="020B0503020204020204" pitchFamily="34" charset="-122"/>
          </a:endParaRPr>
        </a:p>
      </cdr:txBody>
    </cdr:sp>
  </cdr:relSizeAnchor>
  <cdr:relSizeAnchor xmlns:cdr="http://schemas.openxmlformats.org/drawingml/2006/chartDrawing">
    <cdr:from>
      <cdr:x>0</cdr:x>
      <cdr:y>0.92251</cdr:y>
    </cdr:from>
    <cdr:to>
      <cdr:x>1</cdr:x>
      <cdr:y>0.93067</cdr:y>
    </cdr:to>
    <cdr:pic>
      <cdr:nvPicPr>
        <cdr:cNvPr id="3" name="图片 2">
          <a:extLst xmlns:a="http://schemas.openxmlformats.org/drawingml/2006/main">
            <a:ext uri="{FF2B5EF4-FFF2-40B4-BE49-F238E27FC236}">
              <a16:creationId xmlns:a16="http://schemas.microsoft.com/office/drawing/2014/main" id="{3239A0D9-C0A5-4042-985C-3CDE24349843}"/>
            </a:ext>
          </a:extLst>
        </cdr:cNvPr>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2381252"/>
          <a:ext cx="4601210" cy="21063"/>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4302625" cy="339884"/>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sz="quarter" idx="1"/>
          </p:nvPr>
        </p:nvSpPr>
        <p:spPr>
          <a:xfrm>
            <a:off x="5621696" y="1"/>
            <a:ext cx="4302625" cy="339884"/>
          </a:xfrm>
          <a:prstGeom prst="rect">
            <a:avLst/>
          </a:prstGeom>
        </p:spPr>
        <p:txBody>
          <a:bodyPr vert="horz" lIns="91440" tIns="45720" rIns="91440" bIns="45720" rtlCol="0"/>
          <a:lstStyle>
            <a:lvl1pPr algn="r">
              <a:defRPr sz="1200"/>
            </a:lvl1pPr>
          </a:lstStyle>
          <a:p>
            <a:pPr>
              <a:defRPr/>
            </a:pPr>
            <a:fld id="{8B64C1AB-ECB8-44D5-8F6B-E519F1429EA5}" type="datetimeFigureOut">
              <a:rPr lang="zh-CN" altLang="en-US"/>
              <a:t>2020/1/22</a:t>
            </a:fld>
            <a:endParaRPr lang="zh-CN" altLang="en-US"/>
          </a:p>
        </p:txBody>
      </p:sp>
      <p:sp>
        <p:nvSpPr>
          <p:cNvPr id="4" name="页脚占位符 3"/>
          <p:cNvSpPr>
            <a:spLocks noGrp="1"/>
          </p:cNvSpPr>
          <p:nvPr>
            <p:ph type="ftr" sz="quarter" idx="2"/>
          </p:nvPr>
        </p:nvSpPr>
        <p:spPr>
          <a:xfrm>
            <a:off x="0" y="6456699"/>
            <a:ext cx="4302625" cy="339884"/>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p:cNvSpPr>
            <a:spLocks noGrp="1"/>
          </p:cNvSpPr>
          <p:nvPr>
            <p:ph type="sldNum" sz="quarter" idx="3"/>
          </p:nvPr>
        </p:nvSpPr>
        <p:spPr>
          <a:xfrm>
            <a:off x="5621696" y="6456699"/>
            <a:ext cx="4302625" cy="339884"/>
          </a:xfrm>
          <a:prstGeom prst="rect">
            <a:avLst/>
          </a:prstGeom>
        </p:spPr>
        <p:txBody>
          <a:bodyPr vert="horz" wrap="square" lIns="91440" tIns="45720" rIns="91440" bIns="45720" numCol="1" anchor="b" anchorCtr="0" compatLnSpc="1"/>
          <a:lstStyle>
            <a:lvl1pPr algn="r">
              <a:defRPr sz="1200"/>
            </a:lvl1pPr>
          </a:lstStyle>
          <a:p>
            <a:fld id="{B928777A-48E9-425C-BE54-A987884C38C6}" type="slidenum">
              <a:rPr lang="zh-CN" altLang="en-US"/>
              <a:t>‹#›</a:t>
            </a:fld>
            <a:endParaRPr lang="zh-CN" altLang="en-US"/>
          </a:p>
        </p:txBody>
      </p:sp>
    </p:spTree>
    <p:extLst>
      <p:ext uri="{BB962C8B-B14F-4D97-AF65-F5344CB8AC3E}">
        <p14:creationId xmlns:p14="http://schemas.microsoft.com/office/powerpoint/2010/main" val="4249867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4302625" cy="339884"/>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5621696" y="1"/>
            <a:ext cx="4302625" cy="339884"/>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099B75EB-8B16-4158-A6C0-C1C9BC556242}" type="datetimeFigureOut">
              <a:rPr lang="zh-CN" altLang="en-US"/>
              <a:t>2020/1/22</a:t>
            </a:fld>
            <a:endParaRPr lang="zh-CN" altLang="en-US"/>
          </a:p>
        </p:txBody>
      </p:sp>
      <p:sp>
        <p:nvSpPr>
          <p:cNvPr id="4" name="幻灯片图像占位符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992201" y="3229442"/>
            <a:ext cx="7942238" cy="3058954"/>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6456699"/>
            <a:ext cx="4302625" cy="339884"/>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5621696" y="6456699"/>
            <a:ext cx="4302625" cy="339884"/>
          </a:xfrm>
          <a:prstGeom prst="rect">
            <a:avLst/>
          </a:prstGeom>
        </p:spPr>
        <p:txBody>
          <a:bodyPr vert="horz" wrap="square" lIns="91440" tIns="45720" rIns="91440" bIns="45720" numCol="1" anchor="b" anchorCtr="0" compatLnSpc="1"/>
          <a:lstStyle>
            <a:lvl1pPr algn="r">
              <a:defRPr sz="1200"/>
            </a:lvl1pPr>
          </a:lstStyle>
          <a:p>
            <a:fld id="{3770EA53-1612-4156-B818-DC1CFA67C6F6}" type="slidenum">
              <a:rPr lang="zh-CN" altLang="en-US"/>
              <a:t>‹#›</a:t>
            </a:fld>
            <a:endParaRPr lang="zh-CN" altLang="en-US"/>
          </a:p>
        </p:txBody>
      </p:sp>
    </p:spTree>
    <p:extLst>
      <p:ext uri="{BB962C8B-B14F-4D97-AF65-F5344CB8AC3E}">
        <p14:creationId xmlns:p14="http://schemas.microsoft.com/office/powerpoint/2010/main" val="24159201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xfrm>
            <a:off x="2697163" y="509588"/>
            <a:ext cx="4532312" cy="2549525"/>
          </a:xfrm>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dirty="0"/>
          </a:p>
        </p:txBody>
      </p:sp>
      <p:sp>
        <p:nvSpPr>
          <p:cNvPr id="24580" name="灯片编号占位符 3"/>
          <p:cNvSpPr>
            <a:spLocks noGrp="1"/>
          </p:cNvSpPr>
          <p:nvPr>
            <p:ph type="sldNum" sz="quarter" idx="5"/>
          </p:nvPr>
        </p:nvSpPr>
        <p:spPr bwMode="auto">
          <a:ln>
            <a:miter lim="800000"/>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2F6E3B2C-FD7B-4F4E-8C6E-84207691B9B7}" type="slidenum">
              <a:rPr lang="en-US" altLang="zh-CN">
                <a:solidFill>
                  <a:srgbClr val="000000"/>
                </a:solidFill>
              </a:rPr>
              <a:t>1</a:t>
            </a:fld>
            <a:endParaRPr lang="en-US" altLang="zh-CN">
              <a:solidFill>
                <a:srgbClr val="000000"/>
              </a:solidFill>
            </a:endParaRPr>
          </a:p>
        </p:txBody>
      </p:sp>
    </p:spTree>
    <p:extLst>
      <p:ext uri="{BB962C8B-B14F-4D97-AF65-F5344CB8AC3E}">
        <p14:creationId xmlns:p14="http://schemas.microsoft.com/office/powerpoint/2010/main" val="2871184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the government, society, enterprises, schools and families should all take the important responsibilities. Only with the cooperation of all parts can we effectively protect the children well.</a:t>
            </a:r>
          </a:p>
        </p:txBody>
      </p:sp>
      <p:sp>
        <p:nvSpPr>
          <p:cNvPr id="4" name="灯片编号占位符 3"/>
          <p:cNvSpPr>
            <a:spLocks noGrp="1"/>
          </p:cNvSpPr>
          <p:nvPr>
            <p:ph type="sldNum" sz="quarter" idx="10"/>
          </p:nvPr>
        </p:nvSpPr>
        <p:spPr/>
        <p:txBody>
          <a:bodyPr/>
          <a:lstStyle/>
          <a:p>
            <a:fld id="{3770EA53-1612-4156-B818-DC1CFA67C6F6}" type="slidenum">
              <a:rPr lang="zh-CN" altLang="en-US" smtClean="0"/>
              <a:t>10</a:t>
            </a:fld>
            <a:endParaRPr lang="zh-CN" altLang="en-US"/>
          </a:p>
        </p:txBody>
      </p:sp>
    </p:spTree>
    <p:extLst>
      <p:ext uri="{BB962C8B-B14F-4D97-AF65-F5344CB8AC3E}">
        <p14:creationId xmlns:p14="http://schemas.microsoft.com/office/powerpoint/2010/main" val="2120784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722975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770EA53-1612-4156-B818-DC1CFA67C6F6}" type="slidenum">
              <a:rPr lang="zh-CN" altLang="en-US" smtClean="0"/>
              <a:t>2</a:t>
            </a:fld>
            <a:endParaRPr lang="zh-CN" altLang="en-US"/>
          </a:p>
        </p:txBody>
      </p:sp>
    </p:spTree>
    <p:extLst>
      <p:ext uri="{BB962C8B-B14F-4D97-AF65-F5344CB8AC3E}">
        <p14:creationId xmlns:p14="http://schemas.microsoft.com/office/powerpoint/2010/main" val="283844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770EA53-1612-4156-B818-DC1CFA67C6F6}" type="slidenum">
              <a:rPr lang="zh-CN" altLang="en-US" smtClean="0"/>
              <a:t>3</a:t>
            </a:fld>
            <a:endParaRPr lang="zh-CN" altLang="en-US"/>
          </a:p>
        </p:txBody>
      </p:sp>
    </p:spTree>
    <p:extLst>
      <p:ext uri="{BB962C8B-B14F-4D97-AF65-F5344CB8AC3E}">
        <p14:creationId xmlns:p14="http://schemas.microsoft.com/office/powerpoint/2010/main" val="1571317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770EA53-1612-4156-B818-DC1CFA67C6F6}" type="slidenum">
              <a:rPr lang="zh-CN" altLang="en-US" smtClean="0"/>
              <a:t>4</a:t>
            </a:fld>
            <a:endParaRPr lang="zh-CN" altLang="en-US"/>
          </a:p>
        </p:txBody>
      </p:sp>
    </p:spTree>
    <p:extLst>
      <p:ext uri="{BB962C8B-B14F-4D97-AF65-F5344CB8AC3E}">
        <p14:creationId xmlns:p14="http://schemas.microsoft.com/office/powerpoint/2010/main" val="2025530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770EA53-1612-4156-B818-DC1CFA67C6F6}" type="slidenum">
              <a:rPr lang="zh-CN" altLang="en-US" smtClean="0"/>
              <a:t>5</a:t>
            </a:fld>
            <a:endParaRPr lang="zh-CN" altLang="en-US"/>
          </a:p>
        </p:txBody>
      </p:sp>
    </p:spTree>
    <p:extLst>
      <p:ext uri="{BB962C8B-B14F-4D97-AF65-F5344CB8AC3E}">
        <p14:creationId xmlns:p14="http://schemas.microsoft.com/office/powerpoint/2010/main" val="69846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770EA53-1612-4156-B818-DC1CFA67C6F6}" type="slidenum">
              <a:rPr lang="zh-CN" altLang="en-US" smtClean="0"/>
              <a:t>6</a:t>
            </a:fld>
            <a:endParaRPr lang="zh-CN" altLang="en-US"/>
          </a:p>
        </p:txBody>
      </p:sp>
    </p:spTree>
    <p:extLst>
      <p:ext uri="{BB962C8B-B14F-4D97-AF65-F5344CB8AC3E}">
        <p14:creationId xmlns:p14="http://schemas.microsoft.com/office/powerpoint/2010/main" val="2127820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770EA53-1612-4156-B818-DC1CFA67C6F6}" type="slidenum">
              <a:rPr lang="zh-CN" altLang="en-US" smtClean="0"/>
              <a:t>7</a:t>
            </a:fld>
            <a:endParaRPr lang="zh-CN" altLang="en-US"/>
          </a:p>
        </p:txBody>
      </p:sp>
    </p:spTree>
    <p:extLst>
      <p:ext uri="{BB962C8B-B14F-4D97-AF65-F5344CB8AC3E}">
        <p14:creationId xmlns:p14="http://schemas.microsoft.com/office/powerpoint/2010/main" val="3670133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770EA53-1612-4156-B818-DC1CFA67C6F6}" type="slidenum">
              <a:rPr lang="zh-CN" altLang="en-US" smtClean="0"/>
              <a:t>8</a:t>
            </a:fld>
            <a:endParaRPr lang="zh-CN" altLang="en-US"/>
          </a:p>
        </p:txBody>
      </p:sp>
    </p:spTree>
    <p:extLst>
      <p:ext uri="{BB962C8B-B14F-4D97-AF65-F5344CB8AC3E}">
        <p14:creationId xmlns:p14="http://schemas.microsoft.com/office/powerpoint/2010/main" val="241104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770EA53-1612-4156-B818-DC1CFA67C6F6}" type="slidenum">
              <a:rPr lang="zh-CN" altLang="en-US" smtClean="0"/>
              <a:t>9</a:t>
            </a:fld>
            <a:endParaRPr lang="zh-CN" altLang="en-US"/>
          </a:p>
        </p:txBody>
      </p:sp>
    </p:spTree>
    <p:extLst>
      <p:ext uri="{BB962C8B-B14F-4D97-AF65-F5344CB8AC3E}">
        <p14:creationId xmlns:p14="http://schemas.microsoft.com/office/powerpoint/2010/main" val="193526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9EC6C100-18E0-4B2C-868F-E1E6A98D7E17}" type="datetimeFigureOut">
              <a:rPr lang="zh-CN" altLang="en-US"/>
              <a:t>2020/1/22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9F6C2BC2-5241-4185-9701-0C4CE66C0998}"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1C4744D0-0876-46C7-951E-020309000631}" type="datetimeFigureOut">
              <a:rPr lang="zh-CN" altLang="en-US"/>
              <a:t>2020/1/22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59A23C2E-4596-4955-B3C6-BB64180B0114}"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5EF4417D-07A1-4489-BF01-35BD7679D174}" type="datetimeFigureOut">
              <a:rPr lang="zh-CN" altLang="en-US"/>
              <a:t>2020/1/22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45A52CA4-272C-4B85-AB1D-439A627663E1}"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txBox="1">
            <a:spLocks noChangeArrowheads="1"/>
          </p:cNvSpPr>
          <p:nvPr userDrawn="1"/>
        </p:nvSpPr>
        <p:spPr>
          <a:xfrm>
            <a:off x="11525251" y="6530976"/>
            <a:ext cx="666749" cy="327025"/>
          </a:xfrm>
          <a:prstGeom prst="rect">
            <a:avLst/>
          </a:prstGeom>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B6D7F04F-08BC-4FDE-AC49-2B98A75DD9A5}" type="slidenum">
              <a:rPr lang="en-US" altLang="zh-CN" b="1">
                <a:solidFill>
                  <a:srgbClr val="000000"/>
                </a:solidFill>
                <a:latin typeface="楷体_GB2312"/>
                <a:ea typeface="楷体_GB2312"/>
                <a:cs typeface="楷体_GB2312"/>
              </a:rPr>
              <a:t>‹#›</a:t>
            </a:fld>
            <a:endParaRPr lang="en-US" altLang="zh-CN" b="1">
              <a:solidFill>
                <a:srgbClr val="000000"/>
              </a:solidFill>
              <a:latin typeface="楷体_GB2312"/>
              <a:ea typeface="楷体_GB2312"/>
              <a:cs typeface="楷体_GB2312"/>
            </a:endParaRPr>
          </a:p>
        </p:txBody>
      </p:sp>
      <p:sp>
        <p:nvSpPr>
          <p:cNvPr id="16386" name="Rectangle 2"/>
          <p:cNvSpPr>
            <a:spLocks noGrp="1" noChangeArrowheads="1"/>
          </p:cNvSpPr>
          <p:nvPr>
            <p:ph type="ctrTitle"/>
          </p:nvPr>
        </p:nvSpPr>
        <p:spPr>
          <a:xfrm>
            <a:off x="914400" y="2130426"/>
            <a:ext cx="10363200" cy="1470025"/>
          </a:xfrm>
        </p:spPr>
        <p:txBody>
          <a:bodyPr/>
          <a:lstStyle>
            <a:lvl1pPr>
              <a:defRPr/>
            </a:lvl1pPr>
          </a:lstStyle>
          <a:p>
            <a:r>
              <a:rPr lang="zh-CN" altLang="en-US"/>
              <a:t>单击此处编辑母版标题样式</a:t>
            </a:r>
          </a:p>
        </p:txBody>
      </p:sp>
      <p:sp>
        <p:nvSpPr>
          <p:cNvPr id="16387"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zh-CN" altLang="en-US"/>
              <a:t>单击此处编辑母版副标题样式</a:t>
            </a:r>
          </a:p>
        </p:txBody>
      </p:sp>
      <p:sp>
        <p:nvSpPr>
          <p:cNvPr id="5" name="Date Placeholder 4"/>
          <p:cNvSpPr>
            <a:spLocks noGrp="1" noChangeArrowheads="1"/>
          </p:cNvSpPr>
          <p:nvPr>
            <p:ph type="dt" sz="half" idx="10"/>
          </p:nvPr>
        </p:nvSpPr>
        <p:spPr>
          <a:xfrm>
            <a:off x="609600" y="6245225"/>
            <a:ext cx="2844800" cy="476250"/>
          </a:xfrm>
          <a:prstGeom prst="rect">
            <a:avLst/>
          </a:prstGeom>
        </p:spPr>
        <p:txBody>
          <a:bodyPr/>
          <a:lstStyle>
            <a:lvl1pPr>
              <a:defRPr b="1">
                <a:solidFill>
                  <a:srgbClr val="000000"/>
                </a:solidFill>
                <a:latin typeface="楷体_GB2312"/>
                <a:ea typeface="+mn-ea"/>
              </a:defRPr>
            </a:lvl1pPr>
          </a:lstStyle>
          <a:p>
            <a:pPr>
              <a:defRPr/>
            </a:pPr>
            <a:endParaRPr lang="en-US" altLang="zh-CN"/>
          </a:p>
        </p:txBody>
      </p:sp>
      <p:sp>
        <p:nvSpPr>
          <p:cNvPr id="6" name="Footer Placeholder 5"/>
          <p:cNvSpPr>
            <a:spLocks noGrp="1" noChangeArrowheads="1"/>
          </p:cNvSpPr>
          <p:nvPr>
            <p:ph type="ftr" sz="quarter" idx="11"/>
          </p:nvPr>
        </p:nvSpPr>
        <p:spPr>
          <a:xfrm>
            <a:off x="4165600" y="6245225"/>
            <a:ext cx="3860800" cy="476250"/>
          </a:xfrm>
          <a:prstGeom prst="rect">
            <a:avLst/>
          </a:prstGeom>
        </p:spPr>
        <p:txBody>
          <a:bodyPr/>
          <a:lstStyle>
            <a:lvl1pPr>
              <a:defRPr b="1">
                <a:solidFill>
                  <a:srgbClr val="000000"/>
                </a:solidFill>
                <a:latin typeface="楷体_GB2312"/>
                <a:ea typeface="+mn-ea"/>
              </a:defRPr>
            </a:lvl1pPr>
          </a:lstStyle>
          <a:p>
            <a:pPr>
              <a:defRPr/>
            </a:pPr>
            <a:endParaRPr lang="en-US" altLang="zh-CN"/>
          </a:p>
        </p:txBody>
      </p:sp>
      <p:sp>
        <p:nvSpPr>
          <p:cNvPr id="7" name="Slide Number Placeholder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a:defRPr b="1">
                <a:solidFill>
                  <a:srgbClr val="000000"/>
                </a:solidFill>
                <a:latin typeface="楷体_GB2312"/>
              </a:defRPr>
            </a:lvl1pPr>
          </a:lstStyle>
          <a:p>
            <a:fld id="{7BDDC2D7-CD65-4946-8854-2B4C1EBEC0BD}" type="slidenum">
              <a:rPr lang="en-US" altLang="zh-CN"/>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4"/>
          <p:cNvSpPr>
            <a:spLocks noGrp="1" noChangeArrowheads="1"/>
          </p:cNvSpPr>
          <p:nvPr>
            <p:ph type="dt" sz="half" idx="10"/>
          </p:nvPr>
        </p:nvSpPr>
        <p:spPr>
          <a:xfrm>
            <a:off x="609600" y="6245225"/>
            <a:ext cx="2844800" cy="476250"/>
          </a:xfrm>
          <a:prstGeom prst="rect">
            <a:avLst/>
          </a:prstGeom>
        </p:spPr>
        <p:txBody>
          <a:bodyPr/>
          <a:lstStyle>
            <a:lvl1pPr>
              <a:defRPr b="1">
                <a:solidFill>
                  <a:srgbClr val="000000"/>
                </a:solidFill>
                <a:latin typeface="楷体_GB2312"/>
                <a:ea typeface="+mn-ea"/>
              </a:defRPr>
            </a:lvl1pPr>
          </a:lstStyle>
          <a:p>
            <a:pPr>
              <a:defRPr/>
            </a:pPr>
            <a:endParaRPr lang="en-US" altLang="zh-CN" dirty="0"/>
          </a:p>
        </p:txBody>
      </p:sp>
      <p:sp>
        <p:nvSpPr>
          <p:cNvPr id="7" name="Rectangle 5"/>
          <p:cNvSpPr>
            <a:spLocks noGrp="1" noChangeArrowheads="1"/>
          </p:cNvSpPr>
          <p:nvPr>
            <p:ph type="ftr" sz="quarter" idx="11"/>
          </p:nvPr>
        </p:nvSpPr>
        <p:spPr>
          <a:xfrm>
            <a:off x="4165600" y="6245225"/>
            <a:ext cx="3860800" cy="476250"/>
          </a:xfrm>
          <a:prstGeom prst="rect">
            <a:avLst/>
          </a:prstGeom>
        </p:spPr>
        <p:txBody>
          <a:bodyPr/>
          <a:lstStyle>
            <a:lvl1pPr>
              <a:defRPr b="1">
                <a:solidFill>
                  <a:srgbClr val="000000"/>
                </a:solidFill>
                <a:latin typeface="楷体_GB2312"/>
                <a:ea typeface="+mn-ea"/>
              </a:defRPr>
            </a:lvl1pPr>
          </a:lstStyle>
          <a:p>
            <a:pPr>
              <a:defRPr/>
            </a:pPr>
            <a:endParaRPr lang="en-US" altLang="zh-CN"/>
          </a:p>
        </p:txBody>
      </p:sp>
      <p:sp>
        <p:nvSpPr>
          <p:cNvPr id="8"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a:defRPr b="1">
                <a:solidFill>
                  <a:srgbClr val="000000"/>
                </a:solidFill>
                <a:latin typeface="楷体_GB2312"/>
              </a:defRPr>
            </a:lvl1pPr>
          </a:lstStyle>
          <a:p>
            <a:fld id="{0407CDC1-408A-464B-A920-2B879D018295}" type="slidenum">
              <a:rPr lang="en-US" altLang="zh-CN"/>
              <a:t>‹#›</a:t>
            </a:fld>
            <a:endParaRPr lang="en-US" altLang="zh-CN"/>
          </a:p>
        </p:txBody>
      </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9925" b="89237"/>
          <a:stretch>
            <a:fillRect/>
          </a:stretch>
        </p:blipFill>
        <p:spPr>
          <a:xfrm>
            <a:off x="8249397" y="6227663"/>
            <a:ext cx="3333004" cy="53795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b="1">
                <a:solidFill>
                  <a:srgbClr val="000000"/>
                </a:solidFill>
                <a:latin typeface="楷体_GB2312"/>
                <a:ea typeface="+mn-ea"/>
              </a:defRPr>
            </a:lvl1pPr>
          </a:lstStyle>
          <a:p>
            <a:pPr>
              <a:defRPr/>
            </a:pPr>
            <a:endParaRPr lang="en-US" altLang="zh-CN"/>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a:defRPr b="1">
                <a:solidFill>
                  <a:srgbClr val="000000"/>
                </a:solidFill>
                <a:latin typeface="楷体_GB2312"/>
                <a:ea typeface="+mn-ea"/>
              </a:defRPr>
            </a:lvl1pPr>
          </a:lstStyle>
          <a:p>
            <a:pPr>
              <a:defRPr/>
            </a:pPr>
            <a:endParaRPr lang="en-US" altLang="zh-CN"/>
          </a:p>
        </p:txBody>
      </p:sp>
      <p:sp>
        <p:nvSpPr>
          <p:cNvPr id="6"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a:defRPr b="1">
                <a:solidFill>
                  <a:srgbClr val="000000"/>
                </a:solidFill>
                <a:latin typeface="楷体_GB2312"/>
              </a:defRPr>
            </a:lvl1pPr>
          </a:lstStyle>
          <a:p>
            <a:fld id="{3DD4C22B-958E-4C23-A0A4-B15B1B3292A2}" type="slidenum">
              <a:rPr lang="en-US" altLang="zh-CN"/>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Date Placeholder 4"/>
          <p:cNvSpPr>
            <a:spLocks noGrp="1" noChangeArrowheads="1"/>
          </p:cNvSpPr>
          <p:nvPr>
            <p:ph type="dt" sz="half" idx="10"/>
          </p:nvPr>
        </p:nvSpPr>
        <p:spPr>
          <a:xfrm>
            <a:off x="609600" y="6245225"/>
            <a:ext cx="2844800" cy="476250"/>
          </a:xfrm>
          <a:prstGeom prst="rect">
            <a:avLst/>
          </a:prstGeom>
        </p:spPr>
        <p:txBody>
          <a:bodyPr/>
          <a:lstStyle>
            <a:lvl1pPr>
              <a:defRPr b="1">
                <a:solidFill>
                  <a:srgbClr val="000000"/>
                </a:solidFill>
                <a:latin typeface="楷体_GB2312"/>
                <a:ea typeface="+mn-ea"/>
              </a:defRPr>
            </a:lvl1pPr>
          </a:lstStyle>
          <a:p>
            <a:pPr>
              <a:defRPr/>
            </a:pPr>
            <a:endParaRPr lang="en-US" altLang="zh-CN"/>
          </a:p>
        </p:txBody>
      </p:sp>
      <p:sp>
        <p:nvSpPr>
          <p:cNvPr id="6" name="Footer Placeholder 5"/>
          <p:cNvSpPr>
            <a:spLocks noGrp="1" noChangeArrowheads="1"/>
          </p:cNvSpPr>
          <p:nvPr>
            <p:ph type="ftr" sz="quarter" idx="11"/>
          </p:nvPr>
        </p:nvSpPr>
        <p:spPr>
          <a:xfrm>
            <a:off x="4165600" y="6245225"/>
            <a:ext cx="3860800" cy="476250"/>
          </a:xfrm>
          <a:prstGeom prst="rect">
            <a:avLst/>
          </a:prstGeom>
        </p:spPr>
        <p:txBody>
          <a:bodyPr/>
          <a:lstStyle>
            <a:lvl1pPr>
              <a:defRPr b="1">
                <a:solidFill>
                  <a:srgbClr val="000000"/>
                </a:solidFill>
                <a:latin typeface="楷体_GB2312"/>
                <a:ea typeface="+mn-ea"/>
              </a:defRPr>
            </a:lvl1pPr>
          </a:lstStyle>
          <a:p>
            <a:pPr>
              <a:defRPr/>
            </a:pPr>
            <a:endParaRPr lang="en-US" altLang="zh-CN"/>
          </a:p>
        </p:txBody>
      </p:sp>
      <p:sp>
        <p:nvSpPr>
          <p:cNvPr id="7" name="Slide Number Placeholder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a:defRPr b="1">
                <a:solidFill>
                  <a:srgbClr val="000000"/>
                </a:solidFill>
                <a:latin typeface="楷体_GB2312"/>
              </a:defRPr>
            </a:lvl1pPr>
          </a:lstStyle>
          <a:p>
            <a:fld id="{8B145832-A21E-4B27-8F01-13F91FC19940}" type="slidenum">
              <a:rPr lang="en-US" altLang="zh-CN"/>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xfrm>
            <a:off x="609600" y="6245225"/>
            <a:ext cx="2844800" cy="476250"/>
          </a:xfrm>
          <a:prstGeom prst="rect">
            <a:avLst/>
          </a:prstGeom>
        </p:spPr>
        <p:txBody>
          <a:bodyPr/>
          <a:lstStyle>
            <a:lvl1pPr>
              <a:defRPr b="1">
                <a:solidFill>
                  <a:srgbClr val="000000"/>
                </a:solidFill>
                <a:latin typeface="楷体_GB2312"/>
                <a:ea typeface="+mn-ea"/>
              </a:defRPr>
            </a:lvl1pPr>
          </a:lstStyle>
          <a:p>
            <a:pPr>
              <a:defRPr/>
            </a:pPr>
            <a:endParaRPr lang="en-US" altLang="zh-CN"/>
          </a:p>
        </p:txBody>
      </p:sp>
      <p:sp>
        <p:nvSpPr>
          <p:cNvPr id="8" name="Rectangle 5"/>
          <p:cNvSpPr>
            <a:spLocks noGrp="1" noChangeArrowheads="1"/>
          </p:cNvSpPr>
          <p:nvPr>
            <p:ph type="ftr" sz="quarter" idx="11"/>
          </p:nvPr>
        </p:nvSpPr>
        <p:spPr>
          <a:xfrm>
            <a:off x="4165600" y="6245225"/>
            <a:ext cx="3860800" cy="476250"/>
          </a:xfrm>
          <a:prstGeom prst="rect">
            <a:avLst/>
          </a:prstGeom>
        </p:spPr>
        <p:txBody>
          <a:bodyPr/>
          <a:lstStyle>
            <a:lvl1pPr>
              <a:defRPr b="1">
                <a:solidFill>
                  <a:srgbClr val="000000"/>
                </a:solidFill>
                <a:latin typeface="楷体_GB2312"/>
                <a:ea typeface="+mn-ea"/>
              </a:defRPr>
            </a:lvl1pPr>
          </a:lstStyle>
          <a:p>
            <a:pPr>
              <a:defRPr/>
            </a:pPr>
            <a:endParaRPr lang="en-US" altLang="zh-CN"/>
          </a:p>
        </p:txBody>
      </p:sp>
      <p:sp>
        <p:nvSpPr>
          <p:cNvPr id="9"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a:defRPr b="1">
                <a:solidFill>
                  <a:srgbClr val="000000"/>
                </a:solidFill>
                <a:latin typeface="楷体_GB2312"/>
              </a:defRPr>
            </a:lvl1pPr>
          </a:lstStyle>
          <a:p>
            <a:fld id="{2AC90337-8821-4F8A-AF1F-B5522D394DAC}" type="slidenum">
              <a:rPr lang="en-US" altLang="zh-CN"/>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tx1"/>
                </a:solidFill>
                <a:latin typeface="黑体" panose="02010609060101010101" pitchFamily="49" charset="-122"/>
                <a:ea typeface="黑体" panose="02010609060101010101" pitchFamily="49" charset="-122"/>
              </a:defRPr>
            </a:lvl1pPr>
          </a:lstStyle>
          <a:p>
            <a:r>
              <a:rPr lang="zh-CN" altLang="en-US" dirty="0"/>
              <a:t>单击此处编辑母版标题样式</a:t>
            </a:r>
          </a:p>
        </p:txBody>
      </p:sp>
      <p:sp>
        <p:nvSpPr>
          <p:cNvPr id="3" name="Rectangle 4"/>
          <p:cNvSpPr>
            <a:spLocks noGrp="1" noChangeArrowheads="1"/>
          </p:cNvSpPr>
          <p:nvPr>
            <p:ph type="dt" sz="half" idx="10"/>
          </p:nvPr>
        </p:nvSpPr>
        <p:spPr>
          <a:xfrm>
            <a:off x="609600" y="6245225"/>
            <a:ext cx="2844800" cy="476250"/>
          </a:xfrm>
          <a:prstGeom prst="rect">
            <a:avLst/>
          </a:prstGeom>
        </p:spPr>
        <p:txBody>
          <a:bodyPr/>
          <a:lstStyle>
            <a:lvl1pPr>
              <a:defRPr b="1">
                <a:solidFill>
                  <a:srgbClr val="000000"/>
                </a:solidFill>
                <a:latin typeface="楷体_GB2312"/>
                <a:ea typeface="+mn-ea"/>
              </a:defRPr>
            </a:lvl1pPr>
          </a:lstStyle>
          <a:p>
            <a:pPr>
              <a:defRPr/>
            </a:pPr>
            <a:endParaRPr lang="en-US" altLang="zh-CN"/>
          </a:p>
        </p:txBody>
      </p:sp>
      <p:sp>
        <p:nvSpPr>
          <p:cNvPr id="4" name="Rectangle 5"/>
          <p:cNvSpPr>
            <a:spLocks noGrp="1" noChangeArrowheads="1"/>
          </p:cNvSpPr>
          <p:nvPr>
            <p:ph type="ftr" sz="quarter" idx="11"/>
          </p:nvPr>
        </p:nvSpPr>
        <p:spPr>
          <a:xfrm>
            <a:off x="4165600" y="6245225"/>
            <a:ext cx="3860800" cy="476250"/>
          </a:xfrm>
          <a:prstGeom prst="rect">
            <a:avLst/>
          </a:prstGeom>
        </p:spPr>
        <p:txBody>
          <a:bodyPr/>
          <a:lstStyle>
            <a:lvl1pPr>
              <a:defRPr b="1">
                <a:solidFill>
                  <a:srgbClr val="000000"/>
                </a:solidFill>
                <a:latin typeface="楷体_GB2312"/>
                <a:ea typeface="+mn-ea"/>
              </a:defRPr>
            </a:lvl1pPr>
          </a:lstStyle>
          <a:p>
            <a:pPr>
              <a:defRPr/>
            </a:pPr>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a:lstStyle>
            <a:lvl1pPr>
              <a:defRPr b="1">
                <a:solidFill>
                  <a:srgbClr val="000000"/>
                </a:solidFill>
                <a:latin typeface="楷体_GB2312"/>
                <a:ea typeface="+mn-ea"/>
              </a:defRPr>
            </a:lvl1pPr>
          </a:lstStyle>
          <a:p>
            <a:pPr>
              <a:defRPr/>
            </a:pPr>
            <a:endParaRPr lang="en-US" altLang="zh-CN"/>
          </a:p>
        </p:txBody>
      </p:sp>
      <p:sp>
        <p:nvSpPr>
          <p:cNvPr id="3" name="Rectangle 5"/>
          <p:cNvSpPr>
            <a:spLocks noGrp="1" noChangeArrowheads="1"/>
          </p:cNvSpPr>
          <p:nvPr>
            <p:ph type="ftr" sz="quarter" idx="11"/>
          </p:nvPr>
        </p:nvSpPr>
        <p:spPr>
          <a:xfrm>
            <a:off x="4165600" y="6245225"/>
            <a:ext cx="3860800" cy="476250"/>
          </a:xfrm>
          <a:prstGeom prst="rect">
            <a:avLst/>
          </a:prstGeom>
        </p:spPr>
        <p:txBody>
          <a:bodyPr/>
          <a:lstStyle>
            <a:lvl1pPr>
              <a:defRPr b="1">
                <a:solidFill>
                  <a:srgbClr val="000000"/>
                </a:solidFill>
                <a:latin typeface="楷体_GB2312"/>
                <a:ea typeface="+mn-ea"/>
              </a:defRPr>
            </a:lvl1pPr>
          </a:lstStyle>
          <a:p>
            <a:pPr>
              <a:defRPr/>
            </a:pPr>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2625"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noChangeArrowheads="1"/>
          </p:cNvSpPr>
          <p:nvPr>
            <p:ph type="dt" sz="half" idx="10"/>
          </p:nvPr>
        </p:nvSpPr>
        <p:spPr>
          <a:xfrm>
            <a:off x="609600" y="6245225"/>
            <a:ext cx="2844800" cy="476250"/>
          </a:xfrm>
          <a:prstGeom prst="rect">
            <a:avLst/>
          </a:prstGeom>
        </p:spPr>
        <p:txBody>
          <a:bodyPr/>
          <a:lstStyle>
            <a:lvl1pPr>
              <a:defRPr b="1">
                <a:solidFill>
                  <a:srgbClr val="000000"/>
                </a:solidFill>
                <a:latin typeface="楷体_GB2312"/>
                <a:ea typeface="+mn-ea"/>
              </a:defRPr>
            </a:lvl1pPr>
          </a:lstStyle>
          <a:p>
            <a:pPr>
              <a:defRPr/>
            </a:pPr>
            <a:endParaRPr lang="en-US" altLang="zh-CN"/>
          </a:p>
        </p:txBody>
      </p:sp>
      <p:sp>
        <p:nvSpPr>
          <p:cNvPr id="6" name="Footer Placeholder 5"/>
          <p:cNvSpPr>
            <a:spLocks noGrp="1" noChangeArrowheads="1"/>
          </p:cNvSpPr>
          <p:nvPr>
            <p:ph type="ftr" sz="quarter" idx="11"/>
          </p:nvPr>
        </p:nvSpPr>
        <p:spPr>
          <a:xfrm>
            <a:off x="4165600" y="6245225"/>
            <a:ext cx="3860800" cy="476250"/>
          </a:xfrm>
          <a:prstGeom prst="rect">
            <a:avLst/>
          </a:prstGeom>
        </p:spPr>
        <p:txBody>
          <a:bodyPr/>
          <a:lstStyle>
            <a:lvl1pPr>
              <a:defRPr b="1">
                <a:solidFill>
                  <a:srgbClr val="000000"/>
                </a:solidFill>
                <a:latin typeface="楷体_GB2312"/>
                <a:ea typeface="+mn-ea"/>
              </a:defRPr>
            </a:lvl1pPr>
          </a:lstStyle>
          <a:p>
            <a:pPr>
              <a:defRPr/>
            </a:pPr>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17750B3B-EA82-4B6E-941B-F1BACECA9090}" type="datetimeFigureOut">
              <a:rPr lang="zh-CN" altLang="en-US"/>
              <a:t>2020/1/22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4D460823-BD5D-4442-8138-65E855F6EC6B}" type="slidenum">
              <a:rPr lang="zh-CN" altLang="en-US"/>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noChangeArrowheads="1"/>
          </p:cNvSpPr>
          <p:nvPr>
            <p:ph type="dt" sz="half" idx="10"/>
          </p:nvPr>
        </p:nvSpPr>
        <p:spPr>
          <a:xfrm>
            <a:off x="609600" y="6245225"/>
            <a:ext cx="2844800" cy="476250"/>
          </a:xfrm>
          <a:prstGeom prst="rect">
            <a:avLst/>
          </a:prstGeom>
        </p:spPr>
        <p:txBody>
          <a:bodyPr/>
          <a:lstStyle>
            <a:lvl1pPr>
              <a:defRPr b="1">
                <a:solidFill>
                  <a:srgbClr val="000000"/>
                </a:solidFill>
                <a:latin typeface="楷体_GB2312"/>
                <a:ea typeface="+mn-ea"/>
              </a:defRPr>
            </a:lvl1pPr>
          </a:lstStyle>
          <a:p>
            <a:pPr>
              <a:defRPr/>
            </a:pPr>
            <a:endParaRPr lang="en-US" altLang="zh-CN"/>
          </a:p>
        </p:txBody>
      </p:sp>
      <p:sp>
        <p:nvSpPr>
          <p:cNvPr id="6" name="Footer Placeholder 5"/>
          <p:cNvSpPr>
            <a:spLocks noGrp="1" noChangeArrowheads="1"/>
          </p:cNvSpPr>
          <p:nvPr>
            <p:ph type="ftr" sz="quarter" idx="11"/>
          </p:nvPr>
        </p:nvSpPr>
        <p:spPr>
          <a:xfrm>
            <a:off x="4165600" y="6245225"/>
            <a:ext cx="3860800" cy="476250"/>
          </a:xfrm>
          <a:prstGeom prst="rect">
            <a:avLst/>
          </a:prstGeom>
        </p:spPr>
        <p:txBody>
          <a:bodyPr/>
          <a:lstStyle>
            <a:lvl1pPr>
              <a:defRPr b="1">
                <a:solidFill>
                  <a:srgbClr val="000000"/>
                </a:solidFill>
                <a:latin typeface="楷体_GB2312"/>
                <a:ea typeface="+mn-ea"/>
              </a:defRPr>
            </a:lvl1pPr>
          </a:lstStyle>
          <a:p>
            <a:pPr>
              <a:defRPr/>
            </a:pPr>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b="1">
                <a:solidFill>
                  <a:srgbClr val="000000"/>
                </a:solidFill>
                <a:latin typeface="楷体_GB2312"/>
                <a:ea typeface="+mn-ea"/>
              </a:defRPr>
            </a:lvl1pPr>
          </a:lstStyle>
          <a:p>
            <a:pPr>
              <a:defRPr/>
            </a:pPr>
            <a:endParaRPr lang="en-US" altLang="zh-CN"/>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a:defRPr b="1">
                <a:solidFill>
                  <a:srgbClr val="000000"/>
                </a:solidFill>
                <a:latin typeface="楷体_GB2312"/>
                <a:ea typeface="+mn-ea"/>
              </a:defRPr>
            </a:lvl1pPr>
          </a:lstStyle>
          <a:p>
            <a:pPr>
              <a:defRPr/>
            </a:pPr>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51900" y="1"/>
            <a:ext cx="2745317" cy="61261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1"/>
            <a:ext cx="8039100" cy="61261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b="1">
                <a:solidFill>
                  <a:srgbClr val="000000"/>
                </a:solidFill>
                <a:latin typeface="楷体_GB2312"/>
                <a:ea typeface="+mn-ea"/>
              </a:defRPr>
            </a:lvl1pPr>
          </a:lstStyle>
          <a:p>
            <a:pPr>
              <a:defRPr/>
            </a:pPr>
            <a:endParaRPr lang="en-US" altLang="zh-CN"/>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a:defRPr b="1">
                <a:solidFill>
                  <a:srgbClr val="000000"/>
                </a:solidFill>
                <a:latin typeface="楷体_GB2312"/>
                <a:ea typeface="+mn-ea"/>
              </a:defRPr>
            </a:lvl1pPr>
          </a:lstStyle>
          <a:p>
            <a:pPr>
              <a:defRPr/>
            </a:pPr>
            <a:endParaRPr lang="en-US" altLang="zh-CN"/>
          </a:p>
        </p:txBody>
      </p:sp>
      <p:sp>
        <p:nvSpPr>
          <p:cNvPr id="6"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a:defRPr b="1">
                <a:solidFill>
                  <a:srgbClr val="000000"/>
                </a:solidFill>
                <a:latin typeface="楷体_GB2312"/>
              </a:defRPr>
            </a:lvl1pPr>
          </a:lstStyle>
          <a:p>
            <a:fld id="{119C2EDD-6A9A-4B90-9198-32161BD66235}" type="slidenum">
              <a:rPr lang="en-US" altLang="zh-CN"/>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标题和内容在文本之上">
    <p:spTree>
      <p:nvGrpSpPr>
        <p:cNvPr id="1" name=""/>
        <p:cNvGrpSpPr/>
        <p:nvPr/>
      </p:nvGrpSpPr>
      <p:grpSpPr>
        <a:xfrm>
          <a:off x="0" y="0"/>
          <a:ext cx="0" cy="0"/>
          <a:chOff x="0" y="0"/>
          <a:chExt cx="0" cy="0"/>
        </a:xfrm>
      </p:grpSpPr>
      <p:sp>
        <p:nvSpPr>
          <p:cNvPr id="2" name="标题 1"/>
          <p:cNvSpPr>
            <a:spLocks noGrp="1"/>
          </p:cNvSpPr>
          <p:nvPr>
            <p:ph type="title"/>
          </p:nvPr>
        </p:nvSpPr>
        <p:spPr>
          <a:xfrm>
            <a:off x="624417" y="0"/>
            <a:ext cx="10972800" cy="1143000"/>
          </a:xfrm>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10972800" cy="21859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3938589"/>
            <a:ext cx="10972800" cy="21875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Date Placeholder 4"/>
          <p:cNvSpPr>
            <a:spLocks noGrp="1" noChangeArrowheads="1"/>
          </p:cNvSpPr>
          <p:nvPr>
            <p:ph type="dt" sz="half" idx="10"/>
          </p:nvPr>
        </p:nvSpPr>
        <p:spPr>
          <a:xfrm>
            <a:off x="609600" y="6245225"/>
            <a:ext cx="2844800" cy="476250"/>
          </a:xfrm>
          <a:prstGeom prst="rect">
            <a:avLst/>
          </a:prstGeom>
        </p:spPr>
        <p:txBody>
          <a:bodyPr/>
          <a:lstStyle>
            <a:lvl1pPr>
              <a:defRPr b="1">
                <a:solidFill>
                  <a:srgbClr val="000000"/>
                </a:solidFill>
                <a:latin typeface="楷体_GB2312"/>
                <a:ea typeface="+mn-ea"/>
              </a:defRPr>
            </a:lvl1pPr>
          </a:lstStyle>
          <a:p>
            <a:pPr>
              <a:defRPr/>
            </a:pPr>
            <a:endParaRPr lang="en-US" altLang="zh-CN"/>
          </a:p>
        </p:txBody>
      </p:sp>
      <p:sp>
        <p:nvSpPr>
          <p:cNvPr id="6" name="Footer Placeholder 5"/>
          <p:cNvSpPr>
            <a:spLocks noGrp="1" noChangeArrowheads="1"/>
          </p:cNvSpPr>
          <p:nvPr>
            <p:ph type="ftr" sz="quarter" idx="11"/>
          </p:nvPr>
        </p:nvSpPr>
        <p:spPr>
          <a:xfrm>
            <a:off x="4165600" y="6245225"/>
            <a:ext cx="3860800" cy="476250"/>
          </a:xfrm>
          <a:prstGeom prst="rect">
            <a:avLst/>
          </a:prstGeom>
        </p:spPr>
        <p:txBody>
          <a:bodyPr/>
          <a:lstStyle>
            <a:lvl1pPr>
              <a:defRPr b="1">
                <a:solidFill>
                  <a:srgbClr val="000000"/>
                </a:solidFill>
                <a:latin typeface="楷体_GB2312"/>
                <a:ea typeface="+mn-ea"/>
              </a:defRPr>
            </a:lvl1pPr>
          </a:lstStyle>
          <a:p>
            <a:pPr>
              <a:defRPr/>
            </a:pPr>
            <a:endParaRPr lang="en-US" altLang="zh-CN"/>
          </a:p>
        </p:txBody>
      </p:sp>
      <p:sp>
        <p:nvSpPr>
          <p:cNvPr id="7" name="Slide Number Placeholder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a:defRPr b="1">
                <a:solidFill>
                  <a:srgbClr val="000000"/>
                </a:solidFill>
                <a:latin typeface="楷体_GB2312"/>
              </a:defRPr>
            </a:lvl1pPr>
          </a:lstStyle>
          <a:p>
            <a:fld id="{FF29A86F-80F4-430F-9BD3-9FE91B17D6CE}" type="slidenum">
              <a:rPr lang="en-US" altLang="zh-CN"/>
              <a:t>‹#›</a:t>
            </a:fld>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reserve="1">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624417" y="0"/>
            <a:ext cx="109728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609600" y="1600200"/>
            <a:ext cx="10972800" cy="21859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09600" y="3938589"/>
            <a:ext cx="10972800" cy="21875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Date Placeholder 4"/>
          <p:cNvSpPr>
            <a:spLocks noGrp="1" noChangeArrowheads="1"/>
          </p:cNvSpPr>
          <p:nvPr>
            <p:ph type="dt" sz="half" idx="10"/>
          </p:nvPr>
        </p:nvSpPr>
        <p:spPr>
          <a:xfrm>
            <a:off x="609600" y="6245225"/>
            <a:ext cx="2844800" cy="476250"/>
          </a:xfrm>
          <a:prstGeom prst="rect">
            <a:avLst/>
          </a:prstGeom>
        </p:spPr>
        <p:txBody>
          <a:bodyPr/>
          <a:lstStyle>
            <a:lvl1pPr>
              <a:defRPr b="1">
                <a:solidFill>
                  <a:srgbClr val="000000"/>
                </a:solidFill>
                <a:latin typeface="楷体_GB2312"/>
                <a:ea typeface="+mn-ea"/>
              </a:defRPr>
            </a:lvl1pPr>
          </a:lstStyle>
          <a:p>
            <a:pPr>
              <a:defRPr/>
            </a:pPr>
            <a:endParaRPr lang="en-US" altLang="zh-CN"/>
          </a:p>
        </p:txBody>
      </p:sp>
      <p:sp>
        <p:nvSpPr>
          <p:cNvPr id="6" name="Footer Placeholder 5"/>
          <p:cNvSpPr>
            <a:spLocks noGrp="1" noChangeArrowheads="1"/>
          </p:cNvSpPr>
          <p:nvPr>
            <p:ph type="ftr" sz="quarter" idx="11"/>
          </p:nvPr>
        </p:nvSpPr>
        <p:spPr>
          <a:xfrm>
            <a:off x="4165600" y="6245225"/>
            <a:ext cx="3860800" cy="476250"/>
          </a:xfrm>
          <a:prstGeom prst="rect">
            <a:avLst/>
          </a:prstGeom>
        </p:spPr>
        <p:txBody>
          <a:bodyPr/>
          <a:lstStyle>
            <a:lvl1pPr>
              <a:defRPr b="1">
                <a:solidFill>
                  <a:srgbClr val="000000"/>
                </a:solidFill>
                <a:latin typeface="楷体_GB2312"/>
                <a:ea typeface="+mn-ea"/>
              </a:defRPr>
            </a:lvl1pPr>
          </a:lstStyle>
          <a:p>
            <a:pPr>
              <a:defRPr/>
            </a:pPr>
            <a:endParaRPr lang="en-US" altLang="zh-CN"/>
          </a:p>
        </p:txBody>
      </p:sp>
      <p:sp>
        <p:nvSpPr>
          <p:cNvPr id="7" name="Slide Number Placeholder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a:defRPr b="1">
                <a:solidFill>
                  <a:srgbClr val="000000"/>
                </a:solidFill>
                <a:latin typeface="楷体_GB2312"/>
              </a:defRPr>
            </a:lvl1pPr>
          </a:lstStyle>
          <a:p>
            <a:fld id="{AE330F09-A42F-4B71-B9FC-E7D0EE233C28}" type="slidenum">
              <a:rPr lang="en-US" altLang="zh-CN"/>
              <a:t>‹#›</a:t>
            </a:fld>
            <a:endParaRPr lang="en-US"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624417" y="0"/>
            <a:ext cx="10972800" cy="1143000"/>
          </a:xfrm>
        </p:spPr>
        <p:txBody>
          <a:bodyPr/>
          <a:lstStyle/>
          <a:p>
            <a:r>
              <a:rPr lang="zh-CN" altLang="en-US"/>
              <a:t>单击此处编辑母版标题样式</a:t>
            </a:r>
          </a:p>
        </p:txBody>
      </p:sp>
      <p:sp>
        <p:nvSpPr>
          <p:cNvPr id="3" name="图表占位符 2"/>
          <p:cNvSpPr>
            <a:spLocks noGrp="1"/>
          </p:cNvSpPr>
          <p:nvPr>
            <p:ph type="chart" idx="1"/>
          </p:nvPr>
        </p:nvSpPr>
        <p:spPr>
          <a:xfrm>
            <a:off x="609600" y="1600201"/>
            <a:ext cx="10972800" cy="4525963"/>
          </a:xfrm>
        </p:spPr>
        <p:txBody>
          <a:bodyPr/>
          <a:lstStyle/>
          <a:p>
            <a:pPr lvl="0"/>
            <a:endParaRPr lang="zh-CN" altLang="en-US" noProof="0"/>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b="1">
                <a:solidFill>
                  <a:srgbClr val="000000"/>
                </a:solidFill>
                <a:latin typeface="楷体_GB2312"/>
                <a:ea typeface="+mn-ea"/>
              </a:defRPr>
            </a:lvl1pPr>
          </a:lstStyle>
          <a:p>
            <a:pPr>
              <a:defRPr/>
            </a:pPr>
            <a:endParaRPr lang="en-US" altLang="zh-CN"/>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a:defRPr b="1">
                <a:solidFill>
                  <a:srgbClr val="000000"/>
                </a:solidFill>
                <a:latin typeface="楷体_GB2312"/>
                <a:ea typeface="+mn-ea"/>
              </a:defRPr>
            </a:lvl1pPr>
          </a:lstStyle>
          <a:p>
            <a:pPr>
              <a:defRPr/>
            </a:pPr>
            <a:endParaRPr lang="en-US" altLang="zh-CN"/>
          </a:p>
        </p:txBody>
      </p:sp>
      <p:sp>
        <p:nvSpPr>
          <p:cNvPr id="6"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a:defRPr b="1">
                <a:solidFill>
                  <a:srgbClr val="000000"/>
                </a:solidFill>
                <a:latin typeface="楷体_GB2312"/>
              </a:defRPr>
            </a:lvl1pPr>
          </a:lstStyle>
          <a:p>
            <a:fld id="{A014C9FA-453A-407A-91B5-098CDC8C6645}" type="slidenum">
              <a:rPr lang="en-US" altLang="zh-CN"/>
              <a:t>‹#›</a:t>
            </a:fld>
            <a:endParaRPr lang="en-US" alt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OverTx" preserve="1">
  <p:cSld name="标题和两项内容在文本之上">
    <p:spTree>
      <p:nvGrpSpPr>
        <p:cNvPr id="1" name=""/>
        <p:cNvGrpSpPr/>
        <p:nvPr/>
      </p:nvGrpSpPr>
      <p:grpSpPr>
        <a:xfrm>
          <a:off x="0" y="0"/>
          <a:ext cx="0" cy="0"/>
          <a:chOff x="0" y="0"/>
          <a:chExt cx="0" cy="0"/>
        </a:xfrm>
      </p:grpSpPr>
      <p:sp>
        <p:nvSpPr>
          <p:cNvPr id="2" name="标题 1"/>
          <p:cNvSpPr>
            <a:spLocks noGrp="1"/>
          </p:cNvSpPr>
          <p:nvPr>
            <p:ph type="title"/>
          </p:nvPr>
        </p:nvSpPr>
        <p:spPr>
          <a:xfrm>
            <a:off x="624417" y="0"/>
            <a:ext cx="10972800" cy="1143000"/>
          </a:xfrm>
        </p:spPr>
        <p:txBody>
          <a:bodyPr/>
          <a:lstStyle/>
          <a:p>
            <a:r>
              <a:rPr lang="zh-CN" altLang="en-US"/>
              <a:t>单击此处编辑母版标题样式</a:t>
            </a:r>
          </a:p>
        </p:txBody>
      </p:sp>
      <p:sp>
        <p:nvSpPr>
          <p:cNvPr id="3" name="内容占位符 2"/>
          <p:cNvSpPr>
            <a:spLocks noGrp="1"/>
          </p:cNvSpPr>
          <p:nvPr>
            <p:ph sz="quarter" idx="1"/>
          </p:nvPr>
        </p:nvSpPr>
        <p:spPr>
          <a:xfrm>
            <a:off x="609600" y="1600200"/>
            <a:ext cx="5384800" cy="21859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97600" y="1600200"/>
            <a:ext cx="5384800" cy="21859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half" idx="3"/>
          </p:nvPr>
        </p:nvSpPr>
        <p:spPr>
          <a:xfrm>
            <a:off x="609600" y="3938589"/>
            <a:ext cx="10972800" cy="21875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4"/>
          <p:cNvSpPr>
            <a:spLocks noGrp="1" noChangeArrowheads="1"/>
          </p:cNvSpPr>
          <p:nvPr>
            <p:ph type="dt" sz="half" idx="10"/>
          </p:nvPr>
        </p:nvSpPr>
        <p:spPr>
          <a:xfrm>
            <a:off x="609600" y="6245225"/>
            <a:ext cx="2844800" cy="476250"/>
          </a:xfrm>
          <a:prstGeom prst="rect">
            <a:avLst/>
          </a:prstGeom>
        </p:spPr>
        <p:txBody>
          <a:bodyPr/>
          <a:lstStyle>
            <a:lvl1pPr>
              <a:defRPr b="1">
                <a:solidFill>
                  <a:srgbClr val="000000"/>
                </a:solidFill>
                <a:latin typeface="楷体_GB2312"/>
                <a:ea typeface="+mn-ea"/>
              </a:defRPr>
            </a:lvl1pPr>
          </a:lstStyle>
          <a:p>
            <a:pPr>
              <a:defRPr/>
            </a:pPr>
            <a:endParaRPr lang="en-US" altLang="zh-CN"/>
          </a:p>
        </p:txBody>
      </p:sp>
      <p:sp>
        <p:nvSpPr>
          <p:cNvPr id="7" name="Rectangle 5"/>
          <p:cNvSpPr>
            <a:spLocks noGrp="1" noChangeArrowheads="1"/>
          </p:cNvSpPr>
          <p:nvPr>
            <p:ph type="ftr" sz="quarter" idx="11"/>
          </p:nvPr>
        </p:nvSpPr>
        <p:spPr>
          <a:xfrm>
            <a:off x="4165600" y="6245225"/>
            <a:ext cx="3860800" cy="476250"/>
          </a:xfrm>
          <a:prstGeom prst="rect">
            <a:avLst/>
          </a:prstGeom>
        </p:spPr>
        <p:txBody>
          <a:bodyPr/>
          <a:lstStyle>
            <a:lvl1pPr>
              <a:defRPr b="1">
                <a:solidFill>
                  <a:srgbClr val="000000"/>
                </a:solidFill>
                <a:latin typeface="楷体_GB2312"/>
                <a:ea typeface="+mn-ea"/>
              </a:defRPr>
            </a:lvl1pPr>
          </a:lstStyle>
          <a:p>
            <a:pPr>
              <a:defRPr/>
            </a:pPr>
            <a:endParaRPr lang="en-US" altLang="zh-CN"/>
          </a:p>
        </p:txBody>
      </p:sp>
      <p:sp>
        <p:nvSpPr>
          <p:cNvPr id="8"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a:defRPr b="1">
                <a:solidFill>
                  <a:srgbClr val="000000"/>
                </a:solidFill>
                <a:latin typeface="楷体_GB2312"/>
              </a:defRPr>
            </a:lvl1pPr>
          </a:lstStyle>
          <a:p>
            <a:fld id="{81B56836-82B5-455C-834F-2EDF95E38148}" type="slidenum">
              <a:rPr lang="en-US" altLang="zh-CN"/>
              <a:t>‹#›</a:t>
            </a:fld>
            <a:endParaRPr lang="en-US" alt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24417" y="0"/>
            <a:ext cx="10972800" cy="1143000"/>
          </a:xfrm>
        </p:spPr>
        <p:txBody>
          <a:bodyPr/>
          <a:lstStyle/>
          <a:p>
            <a:r>
              <a:rPr lang="zh-CN" altLang="en-US"/>
              <a:t>单击此处编辑母版标题样式</a:t>
            </a:r>
          </a:p>
        </p:txBody>
      </p:sp>
      <p:sp>
        <p:nvSpPr>
          <p:cNvPr id="3" name="表格占位符 2"/>
          <p:cNvSpPr>
            <a:spLocks noGrp="1"/>
          </p:cNvSpPr>
          <p:nvPr>
            <p:ph type="tbl" idx="1"/>
          </p:nvPr>
        </p:nvSpPr>
        <p:spPr>
          <a:xfrm>
            <a:off x="609600" y="1600201"/>
            <a:ext cx="10972800" cy="4525963"/>
          </a:xfrm>
        </p:spPr>
        <p:txBody>
          <a:bodyPr/>
          <a:lstStyle/>
          <a:p>
            <a:pPr lvl="0"/>
            <a:endParaRPr lang="zh-CN" altLang="en-US" noProof="0"/>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b="1">
                <a:solidFill>
                  <a:srgbClr val="000000"/>
                </a:solidFill>
                <a:latin typeface="楷体_GB2312"/>
                <a:ea typeface="+mn-ea"/>
              </a:defRPr>
            </a:lvl1pPr>
          </a:lstStyle>
          <a:p>
            <a:pPr>
              <a:defRPr/>
            </a:pPr>
            <a:endParaRPr lang="en-US" altLang="zh-CN"/>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a:defRPr b="1">
                <a:solidFill>
                  <a:srgbClr val="000000"/>
                </a:solidFill>
                <a:latin typeface="楷体_GB2312"/>
                <a:ea typeface="+mn-ea"/>
              </a:defRPr>
            </a:lvl1pPr>
          </a:lstStyle>
          <a:p>
            <a:pPr>
              <a:defRPr/>
            </a:pPr>
            <a:endParaRPr lang="en-US" altLang="zh-CN"/>
          </a:p>
        </p:txBody>
      </p:sp>
      <p:sp>
        <p:nvSpPr>
          <p:cNvPr id="6"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a:defRPr b="1">
                <a:solidFill>
                  <a:srgbClr val="000000"/>
                </a:solidFill>
                <a:latin typeface="楷体_GB2312"/>
              </a:defRPr>
            </a:lvl1pPr>
          </a:lstStyle>
          <a:p>
            <a:fld id="{831BA460-C2BA-41D8-91D8-063C9AAA454C}" type="slidenum">
              <a:rPr lang="en-US" altLang="zh-CN"/>
              <a:t>‹#›</a:t>
            </a:fld>
            <a:endParaRPr lang="en-US"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hart" preserve="1">
  <p:cSld name="标题，文本与图表">
    <p:spTree>
      <p:nvGrpSpPr>
        <p:cNvPr id="1" name=""/>
        <p:cNvGrpSpPr/>
        <p:nvPr/>
      </p:nvGrpSpPr>
      <p:grpSpPr>
        <a:xfrm>
          <a:off x="0" y="0"/>
          <a:ext cx="0" cy="0"/>
          <a:chOff x="0" y="0"/>
          <a:chExt cx="0" cy="0"/>
        </a:xfrm>
      </p:grpSpPr>
      <p:sp>
        <p:nvSpPr>
          <p:cNvPr id="2" name="标题 1"/>
          <p:cNvSpPr>
            <a:spLocks noGrp="1"/>
          </p:cNvSpPr>
          <p:nvPr>
            <p:ph type="title"/>
          </p:nvPr>
        </p:nvSpPr>
        <p:spPr>
          <a:xfrm>
            <a:off x="624417" y="0"/>
            <a:ext cx="109728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609600" y="1600201"/>
            <a:ext cx="53848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图表占位符 3"/>
          <p:cNvSpPr>
            <a:spLocks noGrp="1"/>
          </p:cNvSpPr>
          <p:nvPr>
            <p:ph type="chart" sz="half" idx="2"/>
          </p:nvPr>
        </p:nvSpPr>
        <p:spPr>
          <a:xfrm>
            <a:off x="6197600" y="1600201"/>
            <a:ext cx="5384800" cy="4525963"/>
          </a:xfrm>
        </p:spPr>
        <p:txBody>
          <a:bodyPr/>
          <a:lstStyle/>
          <a:p>
            <a:pPr lvl="0"/>
            <a:endParaRPr lang="zh-CN" altLang="en-US" noProof="0"/>
          </a:p>
        </p:txBody>
      </p:sp>
      <p:sp>
        <p:nvSpPr>
          <p:cNvPr id="5" name="Date Placeholder 4"/>
          <p:cNvSpPr>
            <a:spLocks noGrp="1" noChangeArrowheads="1"/>
          </p:cNvSpPr>
          <p:nvPr>
            <p:ph type="dt" sz="half" idx="10"/>
          </p:nvPr>
        </p:nvSpPr>
        <p:spPr>
          <a:xfrm>
            <a:off x="609600" y="6245225"/>
            <a:ext cx="2844800" cy="476250"/>
          </a:xfrm>
          <a:prstGeom prst="rect">
            <a:avLst/>
          </a:prstGeom>
        </p:spPr>
        <p:txBody>
          <a:bodyPr/>
          <a:lstStyle>
            <a:lvl1pPr>
              <a:defRPr b="1">
                <a:solidFill>
                  <a:srgbClr val="000000"/>
                </a:solidFill>
                <a:latin typeface="楷体_GB2312"/>
                <a:ea typeface="+mn-ea"/>
              </a:defRPr>
            </a:lvl1pPr>
          </a:lstStyle>
          <a:p>
            <a:pPr>
              <a:defRPr/>
            </a:pPr>
            <a:endParaRPr lang="en-US" altLang="zh-CN"/>
          </a:p>
        </p:txBody>
      </p:sp>
      <p:sp>
        <p:nvSpPr>
          <p:cNvPr id="6" name="Footer Placeholder 5"/>
          <p:cNvSpPr>
            <a:spLocks noGrp="1" noChangeArrowheads="1"/>
          </p:cNvSpPr>
          <p:nvPr>
            <p:ph type="ftr" sz="quarter" idx="11"/>
          </p:nvPr>
        </p:nvSpPr>
        <p:spPr>
          <a:xfrm>
            <a:off x="4165600" y="6245225"/>
            <a:ext cx="3860800" cy="476250"/>
          </a:xfrm>
          <a:prstGeom prst="rect">
            <a:avLst/>
          </a:prstGeom>
        </p:spPr>
        <p:txBody>
          <a:bodyPr/>
          <a:lstStyle>
            <a:lvl1pPr>
              <a:defRPr b="1">
                <a:solidFill>
                  <a:srgbClr val="000000"/>
                </a:solidFill>
                <a:latin typeface="楷体_GB2312"/>
                <a:ea typeface="+mn-ea"/>
              </a:defRPr>
            </a:lvl1pPr>
          </a:lstStyle>
          <a:p>
            <a:pPr>
              <a:defRPr/>
            </a:pPr>
            <a:endParaRPr lang="en-US" altLang="zh-CN"/>
          </a:p>
        </p:txBody>
      </p:sp>
      <p:sp>
        <p:nvSpPr>
          <p:cNvPr id="7" name="Slide Number Placeholder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a:defRPr b="1">
                <a:solidFill>
                  <a:srgbClr val="000000"/>
                </a:solidFill>
                <a:latin typeface="楷体_GB2312"/>
              </a:defRPr>
            </a:lvl1pPr>
          </a:lstStyle>
          <a:p>
            <a:fld id="{D811F3D8-B7ED-4D32-8515-1A17FEE191FF}" type="slidenum">
              <a:rPr lang="en-US" altLang="zh-CN"/>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DA15CBF6-0131-4C1E-AFFC-162C6F828611}" type="datetimeFigureOut">
              <a:rPr lang="zh-CN" altLang="en-US"/>
              <a:t>2020/1/22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F66F47F-0898-42CB-855E-4C975DE9C06B}"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42C7FF5D-1150-4AAD-A572-6C421DD420EF}" type="datetimeFigureOut">
              <a:rPr lang="zh-CN" altLang="en-US"/>
              <a:t>2020/1/22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78F37802-3A80-46E0-86C1-1713287E66CA}"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1C282B28-1F44-46A0-A710-8427B7DB6014}" type="datetimeFigureOut">
              <a:rPr lang="zh-CN" altLang="en-US"/>
              <a:t>2020/1/22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320A5855-FBD8-43ED-8F1F-C89E3BA7E8C9}"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971B503F-C01B-4085-A16B-B3C4D53EA14F}" type="datetimeFigureOut">
              <a:rPr lang="zh-CN" altLang="en-US"/>
              <a:t>2020/1/22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D61518EF-9870-4FFD-AA1F-CB825E7AFD20}"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D7A63204-20A0-4CE5-9A24-0E25832E773D}" type="datetimeFigureOut">
              <a:rPr lang="zh-CN" altLang="en-US"/>
              <a:t>2020/1/22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88A4FDC6-E944-42A5-8EBF-BB0BA7919241}"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B761BD8-AA88-49D1-8C34-9535C80515F4}" type="datetimeFigureOut">
              <a:rPr lang="zh-CN" altLang="en-US"/>
              <a:t>2020/1/22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3F1D6BEC-1E82-4C95-A843-E7E477CDA562}"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48D351B-3797-4520-87DB-29DDC83DA099}" type="datetimeFigureOut">
              <a:rPr lang="zh-CN" altLang="en-US"/>
              <a:t>2020/1/22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9EBB57B1-928C-48C6-B6AE-95F51F79F966}"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2D604C6E-F202-4F2B-81D6-A246E0346929}" type="datetimeFigureOut">
              <a:rPr lang="zh-CN" altLang="en-US"/>
              <a:t>2020/1/22</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7D9BFDC2-066D-4419-841D-5C3B8602746A}"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24417" y="0"/>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2051" name="Rectangle 3"/>
          <p:cNvSpPr>
            <a:spLocks noGrp="1" noChangeArrowheads="1"/>
          </p:cNvSpPr>
          <p:nvPr>
            <p:ph type="body" idx="1"/>
          </p:nvPr>
        </p:nvSpPr>
        <p:spPr bwMode="auto">
          <a:xfrm>
            <a:off x="609600" y="1341438"/>
            <a:ext cx="10972800" cy="500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Rectangle 6"/>
          <p:cNvSpPr txBox="1">
            <a:spLocks noChangeArrowheads="1"/>
          </p:cNvSpPr>
          <p:nvPr userDrawn="1"/>
        </p:nvSpPr>
        <p:spPr>
          <a:xfrm>
            <a:off x="11523134" y="6438901"/>
            <a:ext cx="666751" cy="327025"/>
          </a:xfrm>
          <a:prstGeom prst="rect">
            <a:avLst/>
          </a:prstGeom>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0CC0FCA0-BB30-4308-A806-64AC5174EBA3}" type="slidenum">
              <a:rPr lang="en-US" altLang="zh-CN" b="1">
                <a:solidFill>
                  <a:srgbClr val="000000"/>
                </a:solidFill>
                <a:latin typeface="Times New Roman" panose="02020603050405020304" pitchFamily="18" charset="0"/>
                <a:cs typeface="Times New Roman" panose="02020603050405020304" pitchFamily="18" charset="0"/>
              </a:rPr>
              <a:t>‹#›</a:t>
            </a:fld>
            <a:endParaRPr lang="en-US" altLang="zh-CN" b="1">
              <a:solidFill>
                <a:srgbClr val="000000"/>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rtl="0" eaLnBrk="0" fontAlgn="base" hangingPunct="0">
        <a:spcBef>
          <a:spcPct val="0"/>
        </a:spcBef>
        <a:spcAft>
          <a:spcPct val="0"/>
        </a:spcAft>
        <a:defRPr sz="3600" b="1">
          <a:solidFill>
            <a:schemeClr val="tx1"/>
          </a:solidFill>
          <a:latin typeface="黑体" panose="02010609060101010101" pitchFamily="49" charset="-122"/>
          <a:ea typeface="黑体" panose="02010609060101010101" pitchFamily="49" charset="-122"/>
          <a:cs typeface="+mj-cs"/>
        </a:defRPr>
      </a:lvl1pPr>
      <a:lvl2pPr algn="ctr" rtl="0" eaLnBrk="0" fontAlgn="base" hangingPunct="0">
        <a:spcBef>
          <a:spcPct val="0"/>
        </a:spcBef>
        <a:spcAft>
          <a:spcPct val="0"/>
        </a:spcAft>
        <a:defRPr sz="3600" b="1">
          <a:solidFill>
            <a:schemeClr val="tx1"/>
          </a:solidFill>
          <a:latin typeface="黑体" panose="02010609060101010101" pitchFamily="49" charset="-122"/>
          <a:ea typeface="黑体" panose="02010609060101010101" pitchFamily="49" charset="-122"/>
        </a:defRPr>
      </a:lvl2pPr>
      <a:lvl3pPr algn="ctr" rtl="0" eaLnBrk="0" fontAlgn="base" hangingPunct="0">
        <a:spcBef>
          <a:spcPct val="0"/>
        </a:spcBef>
        <a:spcAft>
          <a:spcPct val="0"/>
        </a:spcAft>
        <a:defRPr sz="3600" b="1">
          <a:solidFill>
            <a:schemeClr val="tx1"/>
          </a:solidFill>
          <a:latin typeface="黑体" panose="02010609060101010101" pitchFamily="49" charset="-122"/>
          <a:ea typeface="黑体" panose="02010609060101010101" pitchFamily="49" charset="-122"/>
        </a:defRPr>
      </a:lvl3pPr>
      <a:lvl4pPr algn="ctr" rtl="0" eaLnBrk="0" fontAlgn="base" hangingPunct="0">
        <a:spcBef>
          <a:spcPct val="0"/>
        </a:spcBef>
        <a:spcAft>
          <a:spcPct val="0"/>
        </a:spcAft>
        <a:defRPr sz="3600" b="1">
          <a:solidFill>
            <a:schemeClr val="tx1"/>
          </a:solidFill>
          <a:latin typeface="黑体" panose="02010609060101010101" pitchFamily="49" charset="-122"/>
          <a:ea typeface="黑体" panose="02010609060101010101" pitchFamily="49" charset="-122"/>
        </a:defRPr>
      </a:lvl4pPr>
      <a:lvl5pPr algn="ctr" rtl="0" eaLnBrk="0" fontAlgn="base" hangingPunct="0">
        <a:spcBef>
          <a:spcPct val="0"/>
        </a:spcBef>
        <a:spcAft>
          <a:spcPct val="0"/>
        </a:spcAft>
        <a:defRPr sz="3600" b="1">
          <a:solidFill>
            <a:schemeClr val="tx1"/>
          </a:solidFill>
          <a:latin typeface="黑体" panose="02010609060101010101" pitchFamily="49" charset="-122"/>
          <a:ea typeface="黑体" panose="02010609060101010101" pitchFamily="49" charset="-122"/>
        </a:defRPr>
      </a:lvl5pPr>
      <a:lvl6pPr marL="457200" algn="ctr" rtl="0" fontAlgn="base">
        <a:spcBef>
          <a:spcPct val="0"/>
        </a:spcBef>
        <a:spcAft>
          <a:spcPct val="0"/>
        </a:spcAft>
        <a:defRPr sz="4000" b="1">
          <a:solidFill>
            <a:srgbClr val="FF0000"/>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000" b="1">
          <a:solidFill>
            <a:srgbClr val="FF0000"/>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000" b="1">
          <a:solidFill>
            <a:srgbClr val="FF0000"/>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000" b="1">
          <a:solidFill>
            <a:srgbClr val="FF0000"/>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2800" b="1">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Char char="–"/>
        <a:defRPr sz="2400" b="1">
          <a:solidFill>
            <a:schemeClr val="tx1"/>
          </a:solidFill>
          <a:latin typeface="微软雅黑" panose="020B0503020204020204" pitchFamily="34" charset="-122"/>
          <a:ea typeface="微软雅黑" panose="020B0503020204020204" pitchFamily="34" charset="-122"/>
        </a:defRPr>
      </a:lvl2pPr>
      <a:lvl3pPr marL="1143000" indent="-228600" algn="l" rtl="0" eaLnBrk="0" fontAlgn="base" hangingPunct="0">
        <a:spcBef>
          <a:spcPct val="20000"/>
        </a:spcBef>
        <a:spcAft>
          <a:spcPct val="0"/>
        </a:spcAft>
        <a:buChar char="•"/>
        <a:defRPr sz="2000" b="1">
          <a:solidFill>
            <a:schemeClr val="tx1"/>
          </a:solidFill>
          <a:latin typeface="微软雅黑" panose="020B0503020204020204" pitchFamily="34" charset="-122"/>
          <a:ea typeface="微软雅黑" panose="020B0503020204020204" pitchFamily="34" charset="-122"/>
        </a:defRPr>
      </a:lvl3pPr>
      <a:lvl4pPr marL="1600200" indent="-228600" algn="l" rtl="0" eaLnBrk="0" fontAlgn="base" hangingPunct="0">
        <a:spcBef>
          <a:spcPct val="20000"/>
        </a:spcBef>
        <a:spcAft>
          <a:spcPct val="0"/>
        </a:spcAft>
        <a:buChar char="–"/>
        <a:defRPr sz="2000" b="1">
          <a:solidFill>
            <a:schemeClr val="tx1"/>
          </a:solidFill>
          <a:latin typeface="微软雅黑" panose="020B0503020204020204" pitchFamily="34" charset="-122"/>
          <a:ea typeface="微软雅黑" panose="020B0503020204020204" pitchFamily="34" charset="-122"/>
        </a:defRPr>
      </a:lvl4pPr>
      <a:lvl5pPr marL="2057400" indent="-228600" algn="l" rtl="0" eaLnBrk="0" fontAlgn="base" hangingPunct="0">
        <a:spcBef>
          <a:spcPct val="20000"/>
        </a:spcBef>
        <a:spcAft>
          <a:spcPct val="0"/>
        </a:spcAft>
        <a:buChar char="»"/>
        <a:defRPr sz="2000" b="1">
          <a:solidFill>
            <a:schemeClr val="tx1"/>
          </a:solidFill>
          <a:latin typeface="微软雅黑" panose="020B0503020204020204" pitchFamily="34" charset="-122"/>
          <a:ea typeface="微软雅黑" panose="020B0503020204020204" pitchFamily="34"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976" y="0"/>
            <a:ext cx="12190024" cy="2124455"/>
          </a:xfrm>
          <a:prstGeom prst="rect">
            <a:avLst/>
          </a:prstGeom>
          <a:solidFill>
            <a:srgbClr val="005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482" name="Picture 5" descr="E:\Liu\01. 日常工作\20100317-m_院宣传册\院ppt\图片副本.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02513"/>
            <a:ext cx="5953124" cy="255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7"/>
          <p:cNvSpPr txBox="1">
            <a:spLocks noChangeArrowheads="1"/>
          </p:cNvSpPr>
          <p:nvPr/>
        </p:nvSpPr>
        <p:spPr>
          <a:xfrm>
            <a:off x="-449809" y="543835"/>
            <a:ext cx="12961440" cy="1036784"/>
          </a:xfrm>
          <a:prstGeom prst="rect">
            <a:avLst/>
          </a:prstGeom>
        </p:spPr>
        <p:txBody>
          <a:bodyPr/>
          <a:lstStyle/>
          <a:p>
            <a:pPr algn="ctr" fontAlgn="auto">
              <a:lnSpc>
                <a:spcPts val="4900"/>
              </a:lnSpc>
              <a:spcBef>
                <a:spcPts val="0"/>
              </a:spcBef>
              <a:spcAft>
                <a:spcPts val="0"/>
              </a:spcAft>
              <a:defRPr/>
            </a:pPr>
            <a:r>
              <a:rPr lang="en-US" altLang="zh-CN" sz="3600" b="1" kern="0" dirty="0">
                <a:solidFill>
                  <a:schemeClr val="bg1"/>
                </a:solidFill>
                <a:latin typeface="微软雅黑" panose="020B0503020204020204" pitchFamily="34" charset="-122"/>
                <a:ea typeface="微软雅黑" panose="020B0503020204020204" pitchFamily="34" charset="-122"/>
                <a:cs typeface="+mj-cs"/>
              </a:rPr>
              <a:t>The Introduction of Children Online Protection</a:t>
            </a:r>
          </a:p>
          <a:p>
            <a:pPr algn="ctr" fontAlgn="auto">
              <a:lnSpc>
                <a:spcPts val="4900"/>
              </a:lnSpc>
              <a:spcBef>
                <a:spcPts val="0"/>
              </a:spcBef>
              <a:spcAft>
                <a:spcPts val="0"/>
              </a:spcAft>
              <a:defRPr/>
            </a:pPr>
            <a:r>
              <a:rPr lang="en-US" altLang="zh-CN" sz="3600" b="1" kern="0" dirty="0">
                <a:solidFill>
                  <a:schemeClr val="bg1"/>
                </a:solidFill>
                <a:latin typeface="微软雅黑" panose="020B0503020204020204" pitchFamily="34" charset="-122"/>
                <a:ea typeface="微软雅黑" panose="020B0503020204020204" pitchFamily="34" charset="-122"/>
                <a:cs typeface="+mj-cs"/>
              </a:rPr>
              <a:t>in China</a:t>
            </a:r>
          </a:p>
        </p:txBody>
      </p:sp>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r="80712" b="88940"/>
          <a:stretch>
            <a:fillRect/>
          </a:stretch>
        </p:blipFill>
        <p:spPr>
          <a:xfrm>
            <a:off x="8256240" y="5920163"/>
            <a:ext cx="4032374" cy="928122"/>
          </a:xfrm>
          <a:prstGeom prst="rect">
            <a:avLst/>
          </a:prstGeom>
        </p:spPr>
      </p:pic>
      <p:sp>
        <p:nvSpPr>
          <p:cNvPr id="9" name="文本框 8"/>
          <p:cNvSpPr txBox="1"/>
          <p:nvPr/>
        </p:nvSpPr>
        <p:spPr>
          <a:xfrm>
            <a:off x="1501326" y="2262414"/>
            <a:ext cx="9059170" cy="4031873"/>
          </a:xfrm>
          <a:prstGeom prst="rect">
            <a:avLst/>
          </a:prstGeom>
          <a:noFill/>
        </p:spPr>
        <p:txBody>
          <a:bodyPr wrap="square" rtlCol="0">
            <a:spAutoFit/>
          </a:bodyPr>
          <a:lstStyle/>
          <a:p>
            <a:pPr algn="ctr"/>
            <a:endParaRPr lang="en-US" altLang="zh-CN" sz="3200" b="1" dirty="0">
              <a:latin typeface="微软雅黑" panose="020B0503020204020204" pitchFamily="34" charset="-122"/>
              <a:ea typeface="微软雅黑" panose="020B0503020204020204" pitchFamily="34" charset="-122"/>
              <a:cs typeface="Arial" panose="020B0604020202020204" pitchFamily="34" charset="0"/>
            </a:endParaRPr>
          </a:p>
          <a:p>
            <a:pPr algn="ctr"/>
            <a:endParaRPr lang="en-US" altLang="zh-CN" sz="3200" b="1" dirty="0">
              <a:latin typeface="微软雅黑" panose="020B0503020204020204" pitchFamily="34" charset="-122"/>
              <a:ea typeface="微软雅黑" panose="020B0503020204020204" pitchFamily="34" charset="-122"/>
              <a:cs typeface="Arial" panose="020B0604020202020204" pitchFamily="34" charset="0"/>
            </a:endParaRPr>
          </a:p>
          <a:p>
            <a:pPr algn="ctr"/>
            <a:endParaRPr lang="en-US" altLang="zh-CN" sz="3200" b="1" dirty="0">
              <a:latin typeface="微软雅黑" panose="020B0503020204020204" pitchFamily="34" charset="-122"/>
              <a:ea typeface="微软雅黑" panose="020B0503020204020204" pitchFamily="34" charset="-122"/>
              <a:cs typeface="Arial" panose="020B0604020202020204" pitchFamily="34" charset="0"/>
            </a:endParaRPr>
          </a:p>
          <a:p>
            <a:pPr algn="ct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Presentation</a:t>
            </a:r>
          </a:p>
          <a:p>
            <a:pPr algn="ct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ITU Council Working Group on Child Online Protection</a:t>
            </a:r>
          </a:p>
          <a:p>
            <a:pPr algn="ct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a:p>
            <a:pPr algn="ctr"/>
            <a:endParaRPr lang="en-US" altLang="zh-CN" sz="2400" dirty="0">
              <a:latin typeface="微软雅黑" panose="020B0503020204020204" pitchFamily="34" charset="-122"/>
              <a:ea typeface="微软雅黑" panose="020B0503020204020204" pitchFamily="34" charset="-122"/>
              <a:cs typeface="Times New Roman" panose="02020603050405020304" pitchFamily="18" charset="0"/>
            </a:endParaRPr>
          </a:p>
          <a:p>
            <a:pPr algn="ctr"/>
            <a:endParaRPr lang="en-US" altLang="zh-CN" sz="3200" b="1" dirty="0">
              <a:latin typeface="微软雅黑" panose="020B0503020204020204" pitchFamily="34" charset="-122"/>
              <a:ea typeface="微软雅黑" panose="020B0503020204020204" pitchFamily="34" charset="-122"/>
              <a:cs typeface="Arial" panose="020B0604020202020204" pitchFamily="34" charset="0"/>
            </a:endParaRPr>
          </a:p>
          <a:p>
            <a:pPr algn="ctr"/>
            <a:r>
              <a:rPr lang="en-US" altLang="zh-CN" sz="3200" b="1" dirty="0">
                <a:latin typeface="Arial" panose="020B0604020202020204" pitchFamily="34" charset="0"/>
                <a:ea typeface="微软雅黑" panose="020B0503020204020204" pitchFamily="34" charset="-122"/>
                <a:cs typeface="Arial" panose="020B0604020202020204" pitchFamily="34" charset="0"/>
              </a:rPr>
              <a:t> </a:t>
            </a:r>
            <a:endParaRPr lang="en-US" altLang="zh-CN" sz="2800" b="1" dirty="0">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0024" cy="1052884"/>
          </a:xfrm>
          <a:prstGeom prst="rect">
            <a:avLst/>
          </a:prstGeom>
          <a:solidFill>
            <a:srgbClr val="005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0595" y="180310"/>
            <a:ext cx="12244440"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4.Global Cooperation to Protect Children in Cyberspace</a:t>
            </a:r>
          </a:p>
        </p:txBody>
      </p:sp>
      <p:sp>
        <p:nvSpPr>
          <p:cNvPr id="18" name="文本框 17"/>
          <p:cNvSpPr txBox="1"/>
          <p:nvPr/>
        </p:nvSpPr>
        <p:spPr>
          <a:xfrm>
            <a:off x="80595" y="1196752"/>
            <a:ext cx="11665296" cy="1015663"/>
          </a:xfrm>
          <a:prstGeom prst="rect">
            <a:avLst/>
          </a:prstGeom>
          <a:noFill/>
        </p:spPr>
        <p:txBody>
          <a:bodyPr wrap="square" rtlCol="0">
            <a:spAutoFit/>
          </a:bodyPr>
          <a:lstStyle/>
          <a:p>
            <a:pPr marL="285750" indent="-285750" algn="just">
              <a:buFont typeface="Arial" panose="020B0604020202020204" pitchFamily="34" charset="0"/>
              <a:buChar char="•"/>
            </a:pPr>
            <a:r>
              <a:rPr lang="en-US" altLang="zh-CN" sz="2000" dirty="0"/>
              <a:t>Internet has no boundaries, online protection of children is a common issue all around the world. Strengthening the protection of children in cyberspace needs jointly efforts from stakeholders  of the whole world. </a:t>
            </a:r>
          </a:p>
        </p:txBody>
      </p:sp>
      <p:sp>
        <p:nvSpPr>
          <p:cNvPr id="11" name="椭圆 10"/>
          <p:cNvSpPr/>
          <p:nvPr/>
        </p:nvSpPr>
        <p:spPr>
          <a:xfrm>
            <a:off x="1975495" y="2939772"/>
            <a:ext cx="1896634" cy="199236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5894636" y="2297444"/>
            <a:ext cx="2726626" cy="39096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795244" y="2799565"/>
            <a:ext cx="2242205" cy="229392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749212" y="2258825"/>
            <a:ext cx="3082839" cy="397848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73"/>
          <p:cNvSpPr txBox="1">
            <a:spLocks noChangeArrowheads="1"/>
          </p:cNvSpPr>
          <p:nvPr/>
        </p:nvSpPr>
        <p:spPr bwMode="auto">
          <a:xfrm>
            <a:off x="6213178" y="3048130"/>
            <a:ext cx="2407636" cy="2399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algn="ctr">
              <a:defRPr sz="2800">
                <a:solidFill>
                  <a:schemeClr val="bg1"/>
                </a:solidFill>
                <a:latin typeface="微软雅黑" panose="020B0503020204020204" pitchFamily="34" charset="-122"/>
                <a:ea typeface="微软雅黑" panose="020B0503020204020204" pitchFamily="34" charset="-122"/>
              </a:defRPr>
            </a:lvl1pPr>
          </a:lstStyle>
          <a:p>
            <a:pPr marL="342900" indent="-342900" algn="l">
              <a:lnSpc>
                <a:spcPct val="150000"/>
              </a:lnSpc>
              <a:buFont typeface="Wingdings" panose="05000000000000000000" pitchFamily="2" charset="2"/>
              <a:buChar char="ü"/>
            </a:pPr>
            <a:r>
              <a:rPr lang="zh-CN" altLang="en-US" sz="2000" b="1" dirty="0"/>
              <a:t>government</a:t>
            </a:r>
          </a:p>
          <a:p>
            <a:pPr marL="342900" indent="-342900" algn="l">
              <a:lnSpc>
                <a:spcPct val="150000"/>
              </a:lnSpc>
              <a:buFont typeface="Wingdings" panose="05000000000000000000" pitchFamily="2" charset="2"/>
              <a:buChar char="ü"/>
            </a:pPr>
            <a:r>
              <a:rPr lang="zh-CN" altLang="en-US" sz="2000" b="1" dirty="0"/>
              <a:t>society</a:t>
            </a:r>
          </a:p>
          <a:p>
            <a:pPr marL="342900" indent="-342900" algn="l">
              <a:lnSpc>
                <a:spcPct val="150000"/>
              </a:lnSpc>
              <a:buFont typeface="Wingdings" panose="05000000000000000000" pitchFamily="2" charset="2"/>
              <a:buChar char="ü"/>
            </a:pPr>
            <a:r>
              <a:rPr lang="zh-CN" altLang="en-US" sz="2000" b="1" dirty="0"/>
              <a:t>enterprises</a:t>
            </a:r>
          </a:p>
          <a:p>
            <a:pPr marL="342900" indent="-342900" algn="l">
              <a:lnSpc>
                <a:spcPct val="150000"/>
              </a:lnSpc>
              <a:buFont typeface="Wingdings" panose="05000000000000000000" pitchFamily="2" charset="2"/>
              <a:buChar char="ü"/>
            </a:pPr>
            <a:r>
              <a:rPr lang="zh-CN" altLang="en-US" sz="2000" b="1" dirty="0"/>
              <a:t>schools</a:t>
            </a:r>
          </a:p>
          <a:p>
            <a:pPr marL="342900" indent="-342900" algn="l">
              <a:lnSpc>
                <a:spcPct val="150000"/>
              </a:lnSpc>
              <a:buFont typeface="Wingdings" panose="05000000000000000000" pitchFamily="2" charset="2"/>
              <a:buChar char="ü"/>
            </a:pPr>
            <a:r>
              <a:rPr lang="zh-CN" altLang="en-US" sz="2000" b="1" dirty="0"/>
              <a:t>families</a:t>
            </a:r>
          </a:p>
        </p:txBody>
      </p:sp>
      <p:sp>
        <p:nvSpPr>
          <p:cNvPr id="19" name="TextBox 73"/>
          <p:cNvSpPr txBox="1">
            <a:spLocks noChangeArrowheads="1"/>
          </p:cNvSpPr>
          <p:nvPr/>
        </p:nvSpPr>
        <p:spPr bwMode="auto">
          <a:xfrm>
            <a:off x="1855983" y="3603577"/>
            <a:ext cx="204470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Children Protection</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0" name="右箭头 19"/>
          <p:cNvSpPr/>
          <p:nvPr/>
        </p:nvSpPr>
        <p:spPr>
          <a:xfrm rot="10800000">
            <a:off x="4257588" y="3818842"/>
            <a:ext cx="139328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5" descr="E:\Liu\01. 日常工作\20100317-m_院宣传册\院ppt\图片副本.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013" y="3406411"/>
            <a:ext cx="8486031" cy="3642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矩形 4"/>
          <p:cNvSpPr/>
          <p:nvPr/>
        </p:nvSpPr>
        <p:spPr>
          <a:xfrm>
            <a:off x="-24680" y="-27384"/>
            <a:ext cx="12190024" cy="2235800"/>
          </a:xfrm>
          <a:prstGeom prst="rect">
            <a:avLst/>
          </a:prstGeom>
          <a:solidFill>
            <a:srgbClr val="005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7"/>
          <p:cNvSpPr txBox="1">
            <a:spLocks noChangeArrowheads="1"/>
          </p:cNvSpPr>
          <p:nvPr/>
        </p:nvSpPr>
        <p:spPr>
          <a:xfrm>
            <a:off x="407368" y="712661"/>
            <a:ext cx="11089231" cy="928687"/>
          </a:xfrm>
          <a:prstGeom prst="rect">
            <a:avLst/>
          </a:prstGeom>
        </p:spPr>
        <p:txBody>
          <a:bodyPr/>
          <a:lstStyle/>
          <a:p>
            <a:pPr fontAlgn="auto">
              <a:spcBef>
                <a:spcPts val="0"/>
              </a:spcBef>
              <a:spcAft>
                <a:spcPts val="0"/>
              </a:spcAft>
              <a:defRPr/>
            </a:pPr>
            <a:r>
              <a:rPr lang="en-US" altLang="zh-CN" sz="4800" b="1" kern="0" dirty="0">
                <a:solidFill>
                  <a:schemeClr val="bg1"/>
                </a:solidFill>
                <a:latin typeface="微软雅黑" panose="020B0503020204020204" pitchFamily="34" charset="-122"/>
                <a:ea typeface="微软雅黑" panose="020B0503020204020204" pitchFamily="34" charset="-122"/>
                <a:cs typeface="+mj-cs"/>
              </a:rPr>
              <a:t>Thanks for your attention</a:t>
            </a:r>
            <a:r>
              <a:rPr lang="zh-CN" altLang="en-US" sz="5400" b="1" kern="0" dirty="0">
                <a:solidFill>
                  <a:schemeClr val="bg1"/>
                </a:solidFill>
                <a:latin typeface="微软雅黑" panose="020B0503020204020204" pitchFamily="34" charset="-122"/>
                <a:ea typeface="微软雅黑" panose="020B0503020204020204" pitchFamily="34" charset="-122"/>
                <a:cs typeface="+mj-cs"/>
              </a:rPr>
              <a:t>！</a:t>
            </a:r>
            <a:endParaRPr lang="en-US" altLang="zh-CN" sz="5400" b="1" kern="0" dirty="0">
              <a:solidFill>
                <a:schemeClr val="bg1"/>
              </a:solidFill>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0024" cy="1052884"/>
          </a:xfrm>
          <a:prstGeom prst="rect">
            <a:avLst/>
          </a:prstGeom>
          <a:solidFill>
            <a:srgbClr val="005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16256" y="222393"/>
            <a:ext cx="12244440"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1.China's Internet Achievements</a:t>
            </a:r>
            <a:endParaRPr lang="zh-CN" altLang="en-US"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3" name="文本框 52"/>
          <p:cNvSpPr txBox="1"/>
          <p:nvPr/>
        </p:nvSpPr>
        <p:spPr>
          <a:xfrm>
            <a:off x="407368" y="5579568"/>
            <a:ext cx="1152128" cy="707886"/>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经济全球化</a:t>
            </a:r>
          </a:p>
        </p:txBody>
      </p:sp>
      <p:sp>
        <p:nvSpPr>
          <p:cNvPr id="15" name="标题 1"/>
          <p:cNvSpPr txBox="1"/>
          <p:nvPr/>
        </p:nvSpPr>
        <p:spPr bwMode="auto">
          <a:xfrm>
            <a:off x="434488" y="1772816"/>
            <a:ext cx="6381592" cy="482893"/>
          </a:xfrm>
          <a:prstGeom prst="homePlate">
            <a:avLst/>
          </a:prstGeom>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1700" b="1" dirty="0">
                <a:latin typeface="微软雅黑" panose="020B0503020204020204" pitchFamily="34" charset="-122"/>
                <a:ea typeface="微软雅黑" panose="020B0503020204020204" pitchFamily="34" charset="-122"/>
              </a:rPr>
              <a:t>Network infrastructure is continuously upgraded</a:t>
            </a:r>
            <a:endParaRPr lang="zh-CN" altLang="en-US" sz="1700" b="1"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146456" y="1156265"/>
            <a:ext cx="11377264" cy="55399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zh-CN" sz="2000" dirty="0"/>
              <a:t>With 25 years of rapid development, China has quickly become an internet giant.</a:t>
            </a:r>
            <a:endParaRPr lang="zh-CN" altLang="en-US" sz="2000" dirty="0"/>
          </a:p>
        </p:txBody>
      </p:sp>
      <p:graphicFrame>
        <p:nvGraphicFramePr>
          <p:cNvPr id="17" name="图表 16"/>
          <p:cNvGraphicFramePr/>
          <p:nvPr/>
        </p:nvGraphicFramePr>
        <p:xfrm>
          <a:off x="407368" y="2402073"/>
          <a:ext cx="5544616" cy="3355397"/>
        </p:xfrm>
        <a:graphic>
          <a:graphicData uri="http://schemas.openxmlformats.org/drawingml/2006/chart">
            <c:chart xmlns:c="http://schemas.openxmlformats.org/drawingml/2006/chart" xmlns:r="http://schemas.openxmlformats.org/officeDocument/2006/relationships" r:id="rId3"/>
          </a:graphicData>
        </a:graphic>
      </p:graphicFrame>
      <p:sp>
        <p:nvSpPr>
          <p:cNvPr id="18" name="文本框 17"/>
          <p:cNvSpPr txBox="1"/>
          <p:nvPr/>
        </p:nvSpPr>
        <p:spPr>
          <a:xfrm>
            <a:off x="116256" y="5579568"/>
            <a:ext cx="5805528" cy="1137285"/>
          </a:xfrm>
          <a:prstGeom prst="rect">
            <a:avLst/>
          </a:prstGeom>
          <a:noFill/>
        </p:spPr>
        <p:txBody>
          <a:bodyPr wrap="square" rtlCol="0">
            <a:spAutoFit/>
          </a:bodyPr>
          <a:lstStyle/>
          <a:p>
            <a:pPr algn="just"/>
            <a:r>
              <a:rPr lang="en-US" altLang="zh-CN" sz="1700" dirty="0"/>
              <a:t>The Critical Internet resources have seen significant increase in number. By June 2019, there are 396 million people received fiber to the home  services, accounting for 91% of the total number of broadband users. </a:t>
            </a:r>
            <a:endParaRPr lang="zh-CN" altLang="en-US" sz="1700" dirty="0"/>
          </a:p>
        </p:txBody>
      </p:sp>
      <p:graphicFrame>
        <p:nvGraphicFramePr>
          <p:cNvPr id="19" name="图表 18"/>
          <p:cNvGraphicFramePr/>
          <p:nvPr/>
        </p:nvGraphicFramePr>
        <p:xfrm>
          <a:off x="6212896" y="2146192"/>
          <a:ext cx="5314772" cy="3603606"/>
        </p:xfrm>
        <a:graphic>
          <a:graphicData uri="http://schemas.openxmlformats.org/drawingml/2006/chart">
            <c:chart xmlns:c="http://schemas.openxmlformats.org/drawingml/2006/chart" xmlns:r="http://schemas.openxmlformats.org/officeDocument/2006/relationships" r:id="rId4"/>
          </a:graphicData>
        </a:graphic>
      </p:graphicFrame>
      <p:sp>
        <p:nvSpPr>
          <p:cNvPr id="20" name="文本框 19"/>
          <p:cNvSpPr txBox="1"/>
          <p:nvPr/>
        </p:nvSpPr>
        <p:spPr>
          <a:xfrm>
            <a:off x="6182293" y="5579568"/>
            <a:ext cx="5428708" cy="877163"/>
          </a:xfrm>
          <a:prstGeom prst="rect">
            <a:avLst/>
          </a:prstGeom>
          <a:noFill/>
        </p:spPr>
        <p:txBody>
          <a:bodyPr wrap="square" rtlCol="0">
            <a:spAutoFit/>
          </a:bodyPr>
          <a:lstStyle/>
          <a:p>
            <a:pPr algn="just"/>
            <a:r>
              <a:rPr lang="en-US" altLang="zh-CN" sz="1700" dirty="0"/>
              <a:t>At the same time, China has 50,286 blocks of IPv6, up 14.3% over that at the end of 2018, ranking first in the world.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0024" cy="1052884"/>
          </a:xfrm>
          <a:prstGeom prst="rect">
            <a:avLst/>
          </a:prstGeom>
          <a:solidFill>
            <a:srgbClr val="005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16256" y="222393"/>
            <a:ext cx="12244440"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1.China's Internet Achievements</a:t>
            </a:r>
            <a:endParaRPr lang="zh-CN" altLang="en-US" sz="3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3" name="文本框 52"/>
          <p:cNvSpPr txBox="1"/>
          <p:nvPr/>
        </p:nvSpPr>
        <p:spPr>
          <a:xfrm>
            <a:off x="407368" y="5579568"/>
            <a:ext cx="1152128" cy="707886"/>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经济全球化</a:t>
            </a:r>
          </a:p>
        </p:txBody>
      </p:sp>
      <p:sp>
        <p:nvSpPr>
          <p:cNvPr id="15" name="标题 1"/>
          <p:cNvSpPr txBox="1"/>
          <p:nvPr/>
        </p:nvSpPr>
        <p:spPr bwMode="auto">
          <a:xfrm>
            <a:off x="104140" y="1275080"/>
            <a:ext cx="5599430" cy="482600"/>
          </a:xfrm>
          <a:prstGeom prst="homePlate">
            <a:avLst/>
          </a:prstGeom>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1700" b="1" dirty="0">
                <a:latin typeface="微软雅黑" panose="020B0503020204020204" pitchFamily="34" charset="-122"/>
                <a:ea typeface="微软雅黑" panose="020B0503020204020204" pitchFamily="34" charset="-122"/>
              </a:rPr>
              <a:t> The number of netizens continues to increase</a:t>
            </a:r>
            <a:endParaRPr lang="zh-CN" altLang="en-US" sz="1700" b="1"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116256" y="5319388"/>
            <a:ext cx="5599460" cy="877163"/>
          </a:xfrm>
          <a:prstGeom prst="rect">
            <a:avLst/>
          </a:prstGeom>
          <a:noFill/>
        </p:spPr>
        <p:txBody>
          <a:bodyPr wrap="square" rtlCol="0">
            <a:spAutoFit/>
          </a:bodyPr>
          <a:lstStyle/>
          <a:p>
            <a:pPr algn="just"/>
            <a:r>
              <a:rPr lang="en-US" altLang="zh-CN" sz="1700" dirty="0"/>
              <a:t>This year, the number of Chinese netizens has reached 854 million, an increase of 25.08 million from the end of 2018. The Internet penetration rate reached more than 60%.</a:t>
            </a:r>
          </a:p>
        </p:txBody>
      </p:sp>
      <p:sp>
        <p:nvSpPr>
          <p:cNvPr id="20" name="文本框 19"/>
          <p:cNvSpPr txBox="1"/>
          <p:nvPr/>
        </p:nvSpPr>
        <p:spPr>
          <a:xfrm>
            <a:off x="6527800" y="5244465"/>
            <a:ext cx="5439410" cy="877163"/>
          </a:xfrm>
          <a:prstGeom prst="rect">
            <a:avLst/>
          </a:prstGeom>
          <a:noFill/>
        </p:spPr>
        <p:txBody>
          <a:bodyPr wrap="square" rtlCol="0">
            <a:spAutoFit/>
          </a:bodyPr>
          <a:lstStyle/>
          <a:p>
            <a:pPr algn="just"/>
            <a:r>
              <a:rPr lang="en-US" altLang="zh-CN" sz="1700" dirty="0"/>
              <a:t>In 2018, the scale of the digital economy in China reached 31.3 trillion RMB, accounting for 35% of GDP. The digital economy has become a new engine of economic growth.</a:t>
            </a:r>
            <a:endParaRPr lang="zh-CN" altLang="en-US" sz="1700" dirty="0"/>
          </a:p>
        </p:txBody>
      </p:sp>
      <p:graphicFrame>
        <p:nvGraphicFramePr>
          <p:cNvPr id="11" name="图表 10"/>
          <p:cNvGraphicFramePr/>
          <p:nvPr/>
        </p:nvGraphicFramePr>
        <p:xfrm>
          <a:off x="238805" y="1967987"/>
          <a:ext cx="5119868" cy="3348385"/>
        </p:xfrm>
        <a:graphic>
          <a:graphicData uri="http://schemas.openxmlformats.org/drawingml/2006/chart">
            <c:chart xmlns:c="http://schemas.openxmlformats.org/drawingml/2006/chart" xmlns:r="http://schemas.openxmlformats.org/officeDocument/2006/relationships" r:id="rId3"/>
          </a:graphicData>
        </a:graphic>
      </p:graphicFrame>
      <p:sp>
        <p:nvSpPr>
          <p:cNvPr id="12" name="标题 1"/>
          <p:cNvSpPr txBox="1"/>
          <p:nvPr/>
        </p:nvSpPr>
        <p:spPr bwMode="auto">
          <a:xfrm>
            <a:off x="6527800" y="1275080"/>
            <a:ext cx="5112816" cy="482600"/>
          </a:xfrm>
          <a:prstGeom prst="homePlate">
            <a:avLst/>
          </a:prstGeom>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1700" b="1" dirty="0">
                <a:latin typeface="微软雅黑" panose="020B0503020204020204" pitchFamily="34" charset="-122"/>
                <a:ea typeface="微软雅黑" panose="020B0503020204020204" pitchFamily="34" charset="-122"/>
              </a:rPr>
              <a:t> Digital economy is developing rapidly</a:t>
            </a:r>
            <a:endParaRPr lang="zh-CN" altLang="en-US" sz="1700" b="1"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4"/>
          <a:stretch>
            <a:fillRect/>
          </a:stretch>
        </p:blipFill>
        <p:spPr>
          <a:xfrm>
            <a:off x="6672064" y="2292187"/>
            <a:ext cx="4752528" cy="2792997"/>
          </a:xfrm>
          <a:prstGeom prst="rect">
            <a:avLst/>
          </a:prstGeom>
        </p:spPr>
      </p:pic>
      <p:sp>
        <p:nvSpPr>
          <p:cNvPr id="3" name="文本框 2"/>
          <p:cNvSpPr txBox="1"/>
          <p:nvPr/>
        </p:nvSpPr>
        <p:spPr>
          <a:xfrm>
            <a:off x="7806945" y="4719626"/>
            <a:ext cx="1584176" cy="276999"/>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zh-CN" sz="1200" dirty="0"/>
              <a:t>Digital economy scale</a:t>
            </a:r>
            <a:endParaRPr lang="zh-CN" altLang="en-US" sz="1200" dirty="0"/>
          </a:p>
        </p:txBody>
      </p:sp>
      <p:sp>
        <p:nvSpPr>
          <p:cNvPr id="21" name="文本框 20"/>
          <p:cNvSpPr txBox="1"/>
          <p:nvPr/>
        </p:nvSpPr>
        <p:spPr>
          <a:xfrm>
            <a:off x="9841926" y="4703349"/>
            <a:ext cx="1368152" cy="276998"/>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zh-CN" sz="1200" dirty="0"/>
              <a:t>Percentage of GDP</a:t>
            </a:r>
            <a:endParaRPr lang="zh-CN" altLang="en-US" sz="1200" dirty="0"/>
          </a:p>
        </p:txBody>
      </p:sp>
      <p:sp>
        <p:nvSpPr>
          <p:cNvPr id="24" name="文本框 23"/>
          <p:cNvSpPr txBox="1"/>
          <p:nvPr/>
        </p:nvSpPr>
        <p:spPr>
          <a:xfrm>
            <a:off x="6672064" y="1936487"/>
            <a:ext cx="936104" cy="268377"/>
          </a:xfrm>
          <a:prstGeom prst="rect">
            <a:avLst/>
          </a:prstGeom>
          <a:solidFill>
            <a:schemeClr val="bg1"/>
          </a:solidFill>
          <a:ln>
            <a:solidFill>
              <a:schemeClr val="bg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zh-CN" sz="1100" dirty="0"/>
              <a:t>100 M RMB</a:t>
            </a:r>
            <a:endParaRPr lang="zh-CN" alt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2" grpId="0" animBg="1"/>
      <p:bldP spid="3" grpId="0" animBg="1"/>
      <p:bldP spid="21"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0024" cy="1052884"/>
          </a:xfrm>
          <a:prstGeom prst="rect">
            <a:avLst/>
          </a:prstGeom>
          <a:solidFill>
            <a:srgbClr val="005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0595" y="287144"/>
            <a:ext cx="12504712"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2.Cyberspace Has Become A New Space For Children Protection</a:t>
            </a:r>
            <a:endParaRPr lang="zh-CN" altLang="en-US"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3" name="文本框 52"/>
          <p:cNvSpPr txBox="1"/>
          <p:nvPr/>
        </p:nvSpPr>
        <p:spPr>
          <a:xfrm>
            <a:off x="263352" y="5699336"/>
            <a:ext cx="1152128" cy="707886"/>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经济全球化</a:t>
            </a:r>
          </a:p>
        </p:txBody>
      </p:sp>
      <p:sp>
        <p:nvSpPr>
          <p:cNvPr id="18" name="文本框 17"/>
          <p:cNvSpPr txBox="1"/>
          <p:nvPr/>
        </p:nvSpPr>
        <p:spPr>
          <a:xfrm>
            <a:off x="80595" y="1052736"/>
            <a:ext cx="11665296" cy="967957"/>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altLang="zh-CN" sz="2000" dirty="0"/>
              <a:t>In recent years, with the rapid development of Internet technology and the popularization of smart terminal devices, cyberspace has become an important area for children to study, live and entertainment.</a:t>
            </a:r>
            <a:endParaRPr lang="zh-CN" altLang="en-US" sz="2000" dirty="0"/>
          </a:p>
        </p:txBody>
      </p:sp>
      <p:graphicFrame>
        <p:nvGraphicFramePr>
          <p:cNvPr id="14" name="图表 13"/>
          <p:cNvGraphicFramePr/>
          <p:nvPr>
            <p:extLst>
              <p:ext uri="{D42A27DB-BD31-4B8C-83A1-F6EECF244321}">
                <p14:modId xmlns:p14="http://schemas.microsoft.com/office/powerpoint/2010/main" val="674330386"/>
              </p:ext>
            </p:extLst>
          </p:nvPr>
        </p:nvGraphicFramePr>
        <p:xfrm>
          <a:off x="839416" y="2060848"/>
          <a:ext cx="5111580"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16" name="文本框 15"/>
          <p:cNvSpPr txBox="1"/>
          <p:nvPr/>
        </p:nvSpPr>
        <p:spPr>
          <a:xfrm>
            <a:off x="6725507" y="2428438"/>
            <a:ext cx="4710877" cy="3170099"/>
          </a:xfrm>
          <a:prstGeom prst="rect">
            <a:avLst/>
          </a:prstGeom>
          <a:solidFill>
            <a:schemeClr val="accent3">
              <a:lumMod val="20000"/>
              <a:lumOff val="80000"/>
            </a:schemeClr>
          </a:solidFill>
        </p:spPr>
        <p:txBody>
          <a:bodyPr wrap="square" rtlCol="0">
            <a:spAutoFit/>
          </a:bodyPr>
          <a:lstStyle/>
          <a:p>
            <a:pPr algn="just">
              <a:lnSpc>
                <a:spcPts val="3000"/>
              </a:lnSpc>
            </a:pPr>
            <a:r>
              <a:rPr lang="en-US" altLang="zh-CN" dirty="0"/>
              <a:t>According to the report from China Internet Network Information Center (CNNIC), by the end of 2018, </a:t>
            </a:r>
            <a:r>
              <a:rPr lang="en-US" altLang="zh-CN" b="1" dirty="0">
                <a:solidFill>
                  <a:srgbClr val="FF0000"/>
                </a:solidFill>
              </a:rPr>
              <a:t>the number of Children netizens in China was 169 million</a:t>
            </a:r>
            <a:r>
              <a:rPr lang="en-US" altLang="zh-CN" dirty="0"/>
              <a:t>, and the Internet penetration rate of minors has reached </a:t>
            </a:r>
            <a:r>
              <a:rPr lang="en-US" altLang="zh-CN" b="1" dirty="0">
                <a:solidFill>
                  <a:srgbClr val="FF0000"/>
                </a:solidFill>
              </a:rPr>
              <a:t>93.7%, </a:t>
            </a:r>
            <a:r>
              <a:rPr lang="en-US" altLang="zh-CN" dirty="0"/>
              <a:t>which was significantly higher than the Internet penetration rate of the national population during the same period (57.7%).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Graphic spid="14" grpId="0">
        <p:bldAsOne/>
      </p:bldGraphic>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0024" cy="1052884"/>
          </a:xfrm>
          <a:prstGeom prst="rect">
            <a:avLst/>
          </a:prstGeom>
          <a:solidFill>
            <a:srgbClr val="005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407368" y="5579568"/>
            <a:ext cx="1152128" cy="707886"/>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经济全球化</a:t>
            </a:r>
          </a:p>
        </p:txBody>
      </p:sp>
      <p:graphicFrame>
        <p:nvGraphicFramePr>
          <p:cNvPr id="8" name="图表 7"/>
          <p:cNvGraphicFramePr/>
          <p:nvPr>
            <p:extLst>
              <p:ext uri="{D42A27DB-BD31-4B8C-83A1-F6EECF244321}">
                <p14:modId xmlns:p14="http://schemas.microsoft.com/office/powerpoint/2010/main" val="3660974583"/>
              </p:ext>
            </p:extLst>
          </p:nvPr>
        </p:nvGraphicFramePr>
        <p:xfrm>
          <a:off x="266380" y="2430762"/>
          <a:ext cx="5973635" cy="3856691"/>
        </p:xfrm>
        <a:graphic>
          <a:graphicData uri="http://schemas.openxmlformats.org/drawingml/2006/chart">
            <c:chart xmlns:c="http://schemas.openxmlformats.org/drawingml/2006/chart" xmlns:r="http://schemas.openxmlformats.org/officeDocument/2006/relationships" r:id="rId3"/>
          </a:graphicData>
        </a:graphic>
      </p:graphicFrame>
      <p:sp>
        <p:nvSpPr>
          <p:cNvPr id="9" name="文本框 8"/>
          <p:cNvSpPr txBox="1"/>
          <p:nvPr/>
        </p:nvSpPr>
        <p:spPr>
          <a:xfrm>
            <a:off x="6600057" y="2111364"/>
            <a:ext cx="4464496" cy="3624069"/>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altLang="zh-CN" sz="1700" dirty="0"/>
              <a:t>The choice of Internet devices for Chinese children netizens is more diverse than the overall Internet users. </a:t>
            </a:r>
          </a:p>
          <a:p>
            <a:pPr marL="285750" indent="-285750" algn="just">
              <a:lnSpc>
                <a:spcPct val="150000"/>
              </a:lnSpc>
              <a:buFont typeface="Arial" panose="020B0604020202020204" pitchFamily="34" charset="0"/>
              <a:buChar char="•"/>
            </a:pPr>
            <a:r>
              <a:rPr lang="en-US" altLang="zh-CN" sz="1700" dirty="0"/>
              <a:t>According to the survey, </a:t>
            </a:r>
            <a:r>
              <a:rPr lang="en-US" altLang="zh-CN" sz="1700" b="1" dirty="0">
                <a:solidFill>
                  <a:srgbClr val="FF0000"/>
                </a:solidFill>
              </a:rPr>
              <a:t>there are more than 92% children netizens using mobile phones </a:t>
            </a:r>
            <a:r>
              <a:rPr lang="en-US" altLang="zh-CN" sz="1700" dirty="0"/>
              <a:t>and 48.7% using desktop computers; the</a:t>
            </a:r>
            <a:r>
              <a:rPr lang="zh-CN" altLang="en-US" sz="1700" dirty="0"/>
              <a:t> </a:t>
            </a:r>
            <a:r>
              <a:rPr lang="en-US" altLang="zh-CN" sz="1700" dirty="0"/>
              <a:t>number of using TV and tablet to access Internet are (46.7% and 37.4%) </a:t>
            </a:r>
            <a:r>
              <a:rPr lang="en-US" altLang="zh-CN" sz="1700" b="1" dirty="0">
                <a:solidFill>
                  <a:srgbClr val="FF0000"/>
                </a:solidFill>
              </a:rPr>
              <a:t>both higher than the overall netizens.</a:t>
            </a:r>
            <a:endParaRPr lang="zh-CN" altLang="en-US" sz="1700" b="1" dirty="0">
              <a:solidFill>
                <a:srgbClr val="FF0000"/>
              </a:solidFill>
            </a:endParaRPr>
          </a:p>
        </p:txBody>
      </p:sp>
      <p:sp>
        <p:nvSpPr>
          <p:cNvPr id="10" name="文本框 9"/>
          <p:cNvSpPr txBox="1"/>
          <p:nvPr/>
        </p:nvSpPr>
        <p:spPr>
          <a:xfrm>
            <a:off x="22603" y="305456"/>
            <a:ext cx="11881320"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2.Cyberspace Has Become A New Space For Children Protection</a:t>
            </a:r>
            <a:endParaRPr lang="zh-CN" altLang="en-US"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文本框 10"/>
          <p:cNvSpPr txBox="1"/>
          <p:nvPr/>
        </p:nvSpPr>
        <p:spPr>
          <a:xfrm>
            <a:off x="266380" y="1217152"/>
            <a:ext cx="11352323" cy="733406"/>
          </a:xfrm>
          <a:prstGeom prst="rect">
            <a:avLst/>
          </a:prstGeom>
          <a:noFill/>
          <a:ln w="19050">
            <a:solidFill>
              <a:schemeClr val="accent6">
                <a:lumMod val="60000"/>
                <a:lumOff val="40000"/>
              </a:schemeClr>
            </a:solidFill>
          </a:ln>
        </p:spPr>
        <p:txBody>
          <a:bodyPr wrap="square" rtlCol="0">
            <a:spAutoFit/>
          </a:bodyPr>
          <a:lstStyle/>
          <a:p>
            <a:pPr marL="285750" indent="-285750" algn="just">
              <a:lnSpc>
                <a:spcPts val="2600"/>
              </a:lnSpc>
              <a:buFont typeface="Arial" panose="020B0604020202020204" pitchFamily="34" charset="0"/>
              <a:buChar char="•"/>
            </a:pPr>
            <a:r>
              <a:rPr lang="en-US" altLang="zh-CN" sz="1700" dirty="0"/>
              <a:t>The development of the Internet provides unlimited possibilities for children's growth, but at the same time, children are facing more and more complicated external environments, and it is urgent to strengthen children's online protection.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0024" cy="1052884"/>
          </a:xfrm>
          <a:prstGeom prst="rect">
            <a:avLst/>
          </a:prstGeom>
          <a:solidFill>
            <a:srgbClr val="005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0595" y="180310"/>
            <a:ext cx="12244440"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3.Measures for Online Protection of Children  in China</a:t>
            </a:r>
            <a:endParaRPr lang="zh-CN" altLang="en-US"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3" name="文本框 52"/>
          <p:cNvSpPr txBox="1"/>
          <p:nvPr/>
        </p:nvSpPr>
        <p:spPr>
          <a:xfrm>
            <a:off x="407368" y="5579568"/>
            <a:ext cx="1152128" cy="707886"/>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经济全球化</a:t>
            </a:r>
          </a:p>
        </p:txBody>
      </p:sp>
      <p:sp>
        <p:nvSpPr>
          <p:cNvPr id="18" name="文本框 17"/>
          <p:cNvSpPr txBox="1"/>
          <p:nvPr/>
        </p:nvSpPr>
        <p:spPr>
          <a:xfrm>
            <a:off x="263352" y="1083111"/>
            <a:ext cx="11162387" cy="707886"/>
          </a:xfrm>
          <a:prstGeom prst="rect">
            <a:avLst/>
          </a:prstGeom>
          <a:noFill/>
        </p:spPr>
        <p:txBody>
          <a:bodyPr wrap="square" rtlCol="0">
            <a:spAutoFit/>
          </a:bodyPr>
          <a:lstStyle/>
          <a:p>
            <a:pPr marL="285750" indent="-285750" algn="just">
              <a:buFont typeface="Arial" panose="020B0604020202020204" pitchFamily="34" charset="0"/>
              <a:buChar char="•"/>
            </a:pPr>
            <a:r>
              <a:rPr lang="en-US" altLang="zh-CN" sz="2000" dirty="0"/>
              <a:t>In the past few years, Chinese government had attached great importance to the online protection of children.</a:t>
            </a:r>
            <a:endParaRPr lang="zh-CN" altLang="en-US" sz="2000" dirty="0"/>
          </a:p>
        </p:txBody>
      </p:sp>
      <p:sp>
        <p:nvSpPr>
          <p:cNvPr id="10" name="文本框 9"/>
          <p:cNvSpPr txBox="1"/>
          <p:nvPr/>
        </p:nvSpPr>
        <p:spPr>
          <a:xfrm>
            <a:off x="407368" y="5933973"/>
            <a:ext cx="1152128" cy="707886"/>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经济全球化</a:t>
            </a:r>
          </a:p>
        </p:txBody>
      </p:sp>
      <p:sp>
        <p:nvSpPr>
          <p:cNvPr id="12" name="文本框 11"/>
          <p:cNvSpPr txBox="1"/>
          <p:nvPr/>
        </p:nvSpPr>
        <p:spPr>
          <a:xfrm>
            <a:off x="593533" y="2451261"/>
            <a:ext cx="5838136" cy="4131900"/>
          </a:xfrm>
          <a:prstGeom prst="rect">
            <a:avLst/>
          </a:prstGeom>
          <a:solidFill>
            <a:schemeClr val="bg1"/>
          </a:solidFill>
          <a:ln w="19050">
            <a:solidFill>
              <a:schemeClr val="accent6">
                <a:lumMod val="60000"/>
                <a:lumOff val="40000"/>
              </a:schemeClr>
            </a:solidFill>
          </a:ln>
        </p:spPr>
        <p:txBody>
          <a:bodyPr wrap="square" rtlCol="0">
            <a:spAutoFit/>
          </a:bodyPr>
          <a:lstStyle/>
          <a:p>
            <a:pPr marL="285750" indent="-285750" algn="just">
              <a:lnSpc>
                <a:spcPts val="2100"/>
              </a:lnSpc>
              <a:buFont typeface="Wingdings" panose="05000000000000000000" pitchFamily="2" charset="2"/>
              <a:buChar char="n"/>
            </a:pPr>
            <a:r>
              <a:rPr lang="en-US" sz="1600" dirty="0"/>
              <a:t>Adopted at the 21st Session of the Standing Committee on September 4, 1991, and </a:t>
            </a:r>
            <a:r>
              <a:rPr lang="en-US" altLang="zh-CN" sz="1600" dirty="0"/>
              <a:t>latest </a:t>
            </a:r>
            <a:r>
              <a:rPr lang="en-US" sz="1600" dirty="0"/>
              <a:t>amended on October 26, 2012.</a:t>
            </a:r>
          </a:p>
          <a:p>
            <a:pPr marL="285750" indent="-285750" algn="just">
              <a:lnSpc>
                <a:spcPts val="2100"/>
              </a:lnSpc>
              <a:buFont typeface="Wingdings" panose="05000000000000000000" pitchFamily="2" charset="2"/>
              <a:buChar char="n"/>
            </a:pPr>
            <a:r>
              <a:rPr lang="en-US" sz="1600" b="1" dirty="0"/>
              <a:t>Article 33 </a:t>
            </a:r>
          </a:p>
          <a:p>
            <a:pPr marL="285750" indent="-285750" algn="just">
              <a:lnSpc>
                <a:spcPts val="2100"/>
              </a:lnSpc>
              <a:buFont typeface="Arial" panose="020B0604020202020204" pitchFamily="34" charset="0"/>
              <a:buChar char="•"/>
            </a:pPr>
            <a:r>
              <a:rPr lang="en-US" sz="1600" dirty="0"/>
              <a:t>The State adopts measures to prevent minors from internet addiction. </a:t>
            </a:r>
          </a:p>
          <a:p>
            <a:pPr marL="285750" indent="-285750" algn="just">
              <a:lnSpc>
                <a:spcPts val="2100"/>
              </a:lnSpc>
              <a:buFont typeface="Arial" panose="020B0604020202020204" pitchFamily="34" charset="0"/>
              <a:buChar char="•"/>
            </a:pPr>
            <a:r>
              <a:rPr lang="en-US" sz="1600" dirty="0"/>
              <a:t>The State encourages research and development of internet products which are conducive to the healthy growth of minors and promotes the use of new technologies for preventing minors from internet addiction.</a:t>
            </a:r>
          </a:p>
          <a:p>
            <a:pPr marL="285750" indent="-285750" algn="just">
              <a:lnSpc>
                <a:spcPts val="2100"/>
              </a:lnSpc>
              <a:buFont typeface="Wingdings" panose="05000000000000000000" pitchFamily="2" charset="2"/>
              <a:buChar char="n"/>
            </a:pPr>
            <a:r>
              <a:rPr lang="en-US" sz="1600" b="1" dirty="0"/>
              <a:t>Article 34 </a:t>
            </a:r>
          </a:p>
          <a:p>
            <a:pPr marL="285750" indent="-285750" algn="just">
              <a:lnSpc>
                <a:spcPts val="2100"/>
              </a:lnSpc>
              <a:buFont typeface="Arial" panose="020B0604020202020204" pitchFamily="34" charset="0"/>
              <a:buChar char="•"/>
            </a:pPr>
            <a:r>
              <a:rPr lang="en-US" sz="1600" dirty="0"/>
              <a:t>All units and individuals are prohibited from selling, renting, or disseminating by any other means, to minors the books, newspapers, periodicals, audio-visual products, electronic publications and network information of pornography, violence, murder, terrorism, gambling, etc. which are pernicious to minors.</a:t>
            </a:r>
          </a:p>
        </p:txBody>
      </p:sp>
      <p:sp>
        <p:nvSpPr>
          <p:cNvPr id="13" name="标题 1"/>
          <p:cNvSpPr txBox="1"/>
          <p:nvPr/>
        </p:nvSpPr>
        <p:spPr bwMode="auto">
          <a:xfrm>
            <a:off x="583020" y="1928742"/>
            <a:ext cx="6017036" cy="482600"/>
          </a:xfrm>
          <a:prstGeom prst="homePlate">
            <a:avLst/>
          </a:prstGeom>
          <a:solidFill>
            <a:schemeClr val="accent6">
              <a:lumMod val="60000"/>
              <a:lumOff val="40000"/>
            </a:schemeClr>
          </a:solidFill>
          <a:ln>
            <a:solidFill>
              <a:schemeClr val="accent6"/>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b="1" i="1" dirty="0">
                <a:latin typeface="微软雅黑" panose="020B0503020204020204" pitchFamily="34" charset="-122"/>
                <a:ea typeface="微软雅黑" panose="020B0503020204020204" pitchFamily="34" charset="-122"/>
              </a:rPr>
              <a:t>Law on the Protection of  Minors</a:t>
            </a:r>
          </a:p>
        </p:txBody>
      </p:sp>
      <p:sp>
        <p:nvSpPr>
          <p:cNvPr id="14" name="右箭头 13"/>
          <p:cNvSpPr/>
          <p:nvPr/>
        </p:nvSpPr>
        <p:spPr>
          <a:xfrm>
            <a:off x="6479306" y="2692455"/>
            <a:ext cx="529531" cy="602926"/>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5" name="文本框 14"/>
          <p:cNvSpPr txBox="1"/>
          <p:nvPr/>
        </p:nvSpPr>
        <p:spPr>
          <a:xfrm>
            <a:off x="7176120" y="3645024"/>
            <a:ext cx="4740188" cy="2746906"/>
          </a:xfrm>
          <a:prstGeom prst="rect">
            <a:avLst/>
          </a:prstGeom>
          <a:solidFill>
            <a:schemeClr val="bg1"/>
          </a:solidFill>
          <a:ln w="19050">
            <a:solidFill>
              <a:srgbClr val="2180C4"/>
            </a:solidFill>
          </a:ln>
        </p:spPr>
        <p:txBody>
          <a:bodyPr wrap="square" rtlCol="0">
            <a:spAutoFit/>
          </a:bodyPr>
          <a:lstStyle/>
          <a:p>
            <a:pPr marL="285750" indent="-285750" algn="just">
              <a:lnSpc>
                <a:spcPts val="2300"/>
              </a:lnSpc>
              <a:buFont typeface="Arial" panose="020B0604020202020204" pitchFamily="34" charset="0"/>
              <a:buChar char="•"/>
            </a:pPr>
            <a:r>
              <a:rPr lang="en-US" sz="1600" dirty="0"/>
              <a:t>In October 2019, China's top legislature started reviewing a draft revision to the Law on the Protection of Minors, which highlights new stipulations on cyberspace. </a:t>
            </a:r>
          </a:p>
          <a:p>
            <a:pPr marL="285750" indent="-285750" algn="just">
              <a:lnSpc>
                <a:spcPts val="2300"/>
              </a:lnSpc>
              <a:buFont typeface="Arial" panose="020B0604020202020204" pitchFamily="34" charset="0"/>
              <a:buChar char="•"/>
            </a:pPr>
            <a:r>
              <a:rPr lang="en-US" sz="1600" dirty="0"/>
              <a:t>The stipulations cover issues such as the management of cyberspace, the protection of personal information and anti-addiction measures in a bid to give well-rounded protection to minors both online and offline.</a:t>
            </a:r>
          </a:p>
        </p:txBody>
      </p:sp>
      <p:pic>
        <p:nvPicPr>
          <p:cNvPr id="16" name="图片 15"/>
          <p:cNvPicPr>
            <a:picLocks noChangeAspect="1"/>
          </p:cNvPicPr>
          <p:nvPr/>
        </p:nvPicPr>
        <p:blipFill>
          <a:blip r:embed="rId3"/>
          <a:stretch>
            <a:fillRect/>
          </a:stretch>
        </p:blipFill>
        <p:spPr>
          <a:xfrm>
            <a:off x="7104112" y="1700808"/>
            <a:ext cx="4824536" cy="189376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0024" cy="1052884"/>
          </a:xfrm>
          <a:prstGeom prst="rect">
            <a:avLst/>
          </a:prstGeom>
          <a:solidFill>
            <a:srgbClr val="005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7328" y="275748"/>
            <a:ext cx="12244440" cy="954107"/>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3.Measures for Online Protection of Children  in China</a:t>
            </a:r>
          </a:p>
          <a:p>
            <a:endParaRPr lang="zh-CN" altLang="en-US"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3" name="文本框 52"/>
          <p:cNvSpPr txBox="1"/>
          <p:nvPr/>
        </p:nvSpPr>
        <p:spPr>
          <a:xfrm>
            <a:off x="407368" y="5579568"/>
            <a:ext cx="1152128" cy="707886"/>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经济全球化</a:t>
            </a:r>
          </a:p>
        </p:txBody>
      </p:sp>
      <p:sp>
        <p:nvSpPr>
          <p:cNvPr id="11" name="文本框 10"/>
          <p:cNvSpPr txBox="1"/>
          <p:nvPr/>
        </p:nvSpPr>
        <p:spPr>
          <a:xfrm>
            <a:off x="4295800" y="2040921"/>
            <a:ext cx="6624736" cy="2677656"/>
          </a:xfrm>
          <a:prstGeom prst="rect">
            <a:avLst/>
          </a:prstGeom>
          <a:solidFill>
            <a:schemeClr val="bg1"/>
          </a:solidFill>
          <a:ln>
            <a:solidFill>
              <a:schemeClr val="bg1"/>
            </a:solidFill>
          </a:ln>
        </p:spPr>
        <p:txBody>
          <a:bodyPr wrap="square" rtlCol="0">
            <a:spAutoFit/>
          </a:bodyPr>
          <a:lstStyle/>
          <a:p>
            <a:pPr marL="285750" indent="-285750">
              <a:lnSpc>
                <a:spcPct val="150000"/>
              </a:lnSpc>
              <a:buFont typeface="Arial" panose="020B0604020202020204" pitchFamily="34" charset="0"/>
              <a:buChar char="•"/>
            </a:pPr>
            <a:r>
              <a:rPr lang="en-US" sz="1600" dirty="0"/>
              <a:t>On August 22,2019, t</a:t>
            </a:r>
            <a:r>
              <a:rPr sz="1600" dirty="0"/>
              <a:t>he Cyberspace Administration of China released the </a:t>
            </a:r>
            <a:r>
              <a:rPr sz="1600" b="1" i="1" dirty="0"/>
              <a:t>Regulation on the Protection of Children’s Personal Information Online</a:t>
            </a:r>
            <a:r>
              <a:rPr lang="en-US" sz="1600" dirty="0"/>
              <a:t>, and i</a:t>
            </a:r>
            <a:r>
              <a:rPr sz="1600" dirty="0"/>
              <a:t>t went into effect on October 1, 2019.</a:t>
            </a:r>
          </a:p>
          <a:p>
            <a:pPr marL="285750" indent="-285750" algn="just">
              <a:lnSpc>
                <a:spcPct val="150000"/>
              </a:lnSpc>
              <a:buFont typeface="Arial" panose="020B0604020202020204" pitchFamily="34" charset="0"/>
              <a:buChar char="•"/>
            </a:pPr>
            <a:r>
              <a:rPr sz="1600" dirty="0">
                <a:sym typeface="+mn-ea"/>
              </a:rPr>
              <a:t>This is the first legislation in China specifically aimed at children's </a:t>
            </a:r>
            <a:r>
              <a:rPr lang="en-US" sz="1600" dirty="0">
                <a:sym typeface="+mn-ea"/>
              </a:rPr>
              <a:t>online</a:t>
            </a:r>
            <a:r>
              <a:rPr sz="1600" dirty="0">
                <a:sym typeface="+mn-ea"/>
              </a:rPr>
              <a:t> protection</a:t>
            </a:r>
            <a:r>
              <a:rPr lang="en-US" sz="1600" dirty="0">
                <a:sym typeface="+mn-ea"/>
              </a:rPr>
              <a:t>, and it</a:t>
            </a:r>
            <a:r>
              <a:rPr sz="1600" dirty="0"/>
              <a:t> set</a:t>
            </a:r>
            <a:r>
              <a:rPr lang="en-US" sz="1600" dirty="0"/>
              <a:t>s</a:t>
            </a:r>
            <a:r>
              <a:rPr sz="1600" dirty="0"/>
              <a:t> out stri</a:t>
            </a:r>
            <a:r>
              <a:rPr lang="en-US" sz="1600" dirty="0"/>
              <a:t>ct</a:t>
            </a:r>
            <a:r>
              <a:rPr sz="1600" dirty="0"/>
              <a:t> requirements for network operators if they collect, store, use, transfer, or disclose the personal information of minors under 14 years old.</a:t>
            </a:r>
          </a:p>
        </p:txBody>
      </p:sp>
      <p:sp>
        <p:nvSpPr>
          <p:cNvPr id="9" name="标题 1"/>
          <p:cNvSpPr txBox="1"/>
          <p:nvPr/>
        </p:nvSpPr>
        <p:spPr bwMode="auto">
          <a:xfrm>
            <a:off x="191344" y="1276779"/>
            <a:ext cx="8582654" cy="482600"/>
          </a:xfrm>
          <a:prstGeom prst="homePlate">
            <a:avLst/>
          </a:prstGeom>
          <a:solidFill>
            <a:schemeClr val="accent6">
              <a:lumMod val="60000"/>
              <a:lumOff val="40000"/>
            </a:schemeClr>
          </a:solidFill>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1700" b="1" i="1" dirty="0">
                <a:latin typeface="微软雅黑" panose="020B0503020204020204" pitchFamily="34" charset="-122"/>
                <a:ea typeface="微软雅黑" panose="020B0503020204020204" pitchFamily="34" charset="-122"/>
              </a:rPr>
              <a:t>Regulation on the Protection of Children’s Personal Information Online</a:t>
            </a:r>
          </a:p>
        </p:txBody>
      </p:sp>
      <p:pic>
        <p:nvPicPr>
          <p:cNvPr id="2" name="图片 1"/>
          <p:cNvPicPr>
            <a:picLocks noChangeAspect="1"/>
          </p:cNvPicPr>
          <p:nvPr/>
        </p:nvPicPr>
        <p:blipFill rotWithShape="1">
          <a:blip r:embed="rId3"/>
          <a:srcRect l="-1247"/>
          <a:stretch/>
        </p:blipFill>
        <p:spPr>
          <a:xfrm>
            <a:off x="479376" y="1896067"/>
            <a:ext cx="3675804" cy="3108792"/>
          </a:xfrm>
          <a:prstGeom prst="rect">
            <a:avLst/>
          </a:prstGeom>
        </p:spPr>
      </p:pic>
      <p:sp>
        <p:nvSpPr>
          <p:cNvPr id="8" name="文本框 7"/>
          <p:cNvSpPr txBox="1"/>
          <p:nvPr/>
        </p:nvSpPr>
        <p:spPr>
          <a:xfrm>
            <a:off x="407368" y="5518012"/>
            <a:ext cx="10871374" cy="714298"/>
          </a:xfrm>
          <a:prstGeom prst="rect">
            <a:avLst/>
          </a:prstGeom>
          <a:solidFill>
            <a:schemeClr val="bg1"/>
          </a:solidFill>
          <a:ln w="19050">
            <a:solidFill>
              <a:schemeClr val="accent6">
                <a:lumMod val="20000"/>
                <a:lumOff val="80000"/>
              </a:schemeClr>
            </a:solidFill>
          </a:ln>
        </p:spPr>
        <p:txBody>
          <a:bodyPr wrap="square" rtlCol="0">
            <a:spAutoFit/>
          </a:bodyPr>
          <a:lstStyle/>
          <a:p>
            <a:pPr algn="just">
              <a:lnSpc>
                <a:spcPts val="2500"/>
              </a:lnSpc>
            </a:pPr>
            <a:r>
              <a:rPr lang="en-US" altLang="zh-CN" dirty="0"/>
              <a:t>To deal with the new requirements for online protection of minors, China is drafting the “</a:t>
            </a:r>
            <a:r>
              <a:rPr lang="en-US" altLang="zh-CN" b="1" i="1" dirty="0"/>
              <a:t>Regulations on the Protection of Minors in Cyberspace</a:t>
            </a:r>
            <a:r>
              <a:rPr lang="en-US" altLang="zh-CN" dirty="0"/>
              <a:t>” to set out the basic principles for the online protection of minors.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0024" cy="1052884"/>
          </a:xfrm>
          <a:prstGeom prst="rect">
            <a:avLst/>
          </a:prstGeom>
          <a:solidFill>
            <a:srgbClr val="005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05548" y="307586"/>
            <a:ext cx="12244440"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3.Measures for Online Protection of Children  in China</a:t>
            </a:r>
          </a:p>
        </p:txBody>
      </p:sp>
      <p:sp>
        <p:nvSpPr>
          <p:cNvPr id="9" name="标题 1"/>
          <p:cNvSpPr txBox="1"/>
          <p:nvPr/>
        </p:nvSpPr>
        <p:spPr bwMode="auto">
          <a:xfrm>
            <a:off x="634469" y="1599778"/>
            <a:ext cx="3500102" cy="482600"/>
          </a:xfrm>
          <a:prstGeom prst="homePlate">
            <a:avLst/>
          </a:prstGeom>
          <a:solidFill>
            <a:schemeClr val="accent3">
              <a:lumMod val="60000"/>
              <a:lumOff val="40000"/>
            </a:schemeClr>
          </a:solidFill>
          <a:ln>
            <a:solidFill>
              <a:schemeClr val="accent3">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1600" b="1" dirty="0">
                <a:latin typeface="微软雅黑" panose="020B0503020204020204" pitchFamily="34" charset="-122"/>
                <a:ea typeface="微软雅黑" panose="020B0503020204020204" pitchFamily="34" charset="-122"/>
              </a:rPr>
              <a:t>Six compliance requirements</a:t>
            </a:r>
          </a:p>
        </p:txBody>
      </p:sp>
      <p:sp>
        <p:nvSpPr>
          <p:cNvPr id="7" name="Freeform 5"/>
          <p:cNvSpPr>
            <a:spLocks/>
          </p:cNvSpPr>
          <p:nvPr/>
        </p:nvSpPr>
        <p:spPr bwMode="auto">
          <a:xfrm>
            <a:off x="5646739" y="3165234"/>
            <a:ext cx="1162058" cy="281423"/>
          </a:xfrm>
          <a:custGeom>
            <a:avLst/>
            <a:gdLst>
              <a:gd name="T0" fmla="*/ 1013 w 1013"/>
              <a:gd name="T1" fmla="*/ 265 h 265"/>
              <a:gd name="T2" fmla="*/ 0 w 1013"/>
              <a:gd name="T3" fmla="*/ 0 h 265"/>
              <a:gd name="T4" fmla="*/ 675 w 1013"/>
              <a:gd name="T5" fmla="*/ 241 h 265"/>
              <a:gd name="T6" fmla="*/ 1013 w 1013"/>
              <a:gd name="T7" fmla="*/ 265 h 265"/>
            </a:gdLst>
            <a:ahLst/>
            <a:cxnLst>
              <a:cxn ang="0">
                <a:pos x="T0" y="T1"/>
              </a:cxn>
              <a:cxn ang="0">
                <a:pos x="T2" y="T3"/>
              </a:cxn>
              <a:cxn ang="0">
                <a:pos x="T4" y="T5"/>
              </a:cxn>
              <a:cxn ang="0">
                <a:pos x="T6" y="T7"/>
              </a:cxn>
            </a:cxnLst>
            <a:rect l="0" t="0" r="r" b="b"/>
            <a:pathLst>
              <a:path w="1013" h="265">
                <a:moveTo>
                  <a:pt x="1013" y="265"/>
                </a:moveTo>
                <a:lnTo>
                  <a:pt x="0" y="0"/>
                </a:lnTo>
                <a:lnTo>
                  <a:pt x="675" y="241"/>
                </a:lnTo>
                <a:lnTo>
                  <a:pt x="1013" y="265"/>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sz="1400">
              <a:solidFill>
                <a:schemeClr val="bg2">
                  <a:lumMod val="10000"/>
                </a:schemeClr>
              </a:solidFill>
              <a:latin typeface="+mn-lt"/>
              <a:ea typeface="幼圆" panose="02010509060101010101" pitchFamily="49" charset="-122"/>
            </a:endParaRPr>
          </a:p>
        </p:txBody>
      </p:sp>
      <p:sp>
        <p:nvSpPr>
          <p:cNvPr id="8" name="Freeform 6"/>
          <p:cNvSpPr>
            <a:spLocks/>
          </p:cNvSpPr>
          <p:nvPr/>
        </p:nvSpPr>
        <p:spPr bwMode="auto">
          <a:xfrm>
            <a:off x="6438827" y="3411058"/>
            <a:ext cx="387735" cy="850641"/>
          </a:xfrm>
          <a:custGeom>
            <a:avLst/>
            <a:gdLst>
              <a:gd name="T0" fmla="*/ 0 w 338"/>
              <a:gd name="T1" fmla="*/ 801 h 801"/>
              <a:gd name="T2" fmla="*/ 338 w 338"/>
              <a:gd name="T3" fmla="*/ 24 h 801"/>
              <a:gd name="T4" fmla="*/ 0 w 338"/>
              <a:gd name="T5" fmla="*/ 0 h 801"/>
              <a:gd name="T6" fmla="*/ 0 w 338"/>
              <a:gd name="T7" fmla="*/ 801 h 801"/>
            </a:gdLst>
            <a:ahLst/>
            <a:cxnLst>
              <a:cxn ang="0">
                <a:pos x="T0" y="T1"/>
              </a:cxn>
              <a:cxn ang="0">
                <a:pos x="T2" y="T3"/>
              </a:cxn>
              <a:cxn ang="0">
                <a:pos x="T4" y="T5"/>
              </a:cxn>
              <a:cxn ang="0">
                <a:pos x="T6" y="T7"/>
              </a:cxn>
            </a:cxnLst>
            <a:rect l="0" t="0" r="r" b="b"/>
            <a:pathLst>
              <a:path w="338" h="801">
                <a:moveTo>
                  <a:pt x="0" y="801"/>
                </a:moveTo>
                <a:lnTo>
                  <a:pt x="338" y="24"/>
                </a:lnTo>
                <a:lnTo>
                  <a:pt x="0" y="0"/>
                </a:lnTo>
                <a:lnTo>
                  <a:pt x="0" y="801"/>
                </a:lnTo>
                <a:close/>
              </a:path>
            </a:pathLst>
          </a:custGeom>
          <a:solidFill>
            <a:srgbClr val="87B169"/>
          </a:solidFill>
          <a:ln>
            <a:noFill/>
          </a:ln>
        </p:spPr>
        <p:txBody>
          <a:bodyPr vert="horz" wrap="square" lIns="91440" tIns="45720" rIns="91440" bIns="45720" numCol="1" anchor="t" anchorCtr="0" compatLnSpc="1">
            <a:prstTxWarp prst="textNoShape">
              <a:avLst/>
            </a:prstTxWarp>
          </a:bodyPr>
          <a:lstStyle/>
          <a:p>
            <a:endParaRPr lang="id-ID" sz="1400">
              <a:solidFill>
                <a:schemeClr val="bg2">
                  <a:lumMod val="10000"/>
                </a:schemeClr>
              </a:solidFill>
              <a:latin typeface="+mn-lt"/>
              <a:ea typeface="幼圆" panose="02010509060101010101" pitchFamily="49" charset="-122"/>
            </a:endParaRPr>
          </a:p>
        </p:txBody>
      </p:sp>
      <p:sp>
        <p:nvSpPr>
          <p:cNvPr id="10" name="Freeform 7"/>
          <p:cNvSpPr>
            <a:spLocks/>
          </p:cNvSpPr>
          <p:nvPr/>
        </p:nvSpPr>
        <p:spPr bwMode="auto">
          <a:xfrm>
            <a:off x="5664504" y="3165234"/>
            <a:ext cx="774323" cy="1106576"/>
          </a:xfrm>
          <a:custGeom>
            <a:avLst/>
            <a:gdLst>
              <a:gd name="T0" fmla="*/ 675 w 675"/>
              <a:gd name="T1" fmla="*/ 1042 h 1042"/>
              <a:gd name="T2" fmla="*/ 675 w 675"/>
              <a:gd name="T3" fmla="*/ 241 h 1042"/>
              <a:gd name="T4" fmla="*/ 0 w 675"/>
              <a:gd name="T5" fmla="*/ 0 h 1042"/>
              <a:gd name="T6" fmla="*/ 0 w 675"/>
              <a:gd name="T7" fmla="*/ 800 h 1042"/>
              <a:gd name="T8" fmla="*/ 675 w 675"/>
              <a:gd name="T9" fmla="*/ 1042 h 1042"/>
            </a:gdLst>
            <a:ahLst/>
            <a:cxnLst>
              <a:cxn ang="0">
                <a:pos x="T0" y="T1"/>
              </a:cxn>
              <a:cxn ang="0">
                <a:pos x="T2" y="T3"/>
              </a:cxn>
              <a:cxn ang="0">
                <a:pos x="T4" y="T5"/>
              </a:cxn>
              <a:cxn ang="0">
                <a:pos x="T6" y="T7"/>
              </a:cxn>
              <a:cxn ang="0">
                <a:pos x="T8" y="T9"/>
              </a:cxn>
            </a:cxnLst>
            <a:rect l="0" t="0" r="r" b="b"/>
            <a:pathLst>
              <a:path w="675" h="1042">
                <a:moveTo>
                  <a:pt x="675" y="1042"/>
                </a:moveTo>
                <a:lnTo>
                  <a:pt x="675" y="241"/>
                </a:lnTo>
                <a:lnTo>
                  <a:pt x="0" y="0"/>
                </a:lnTo>
                <a:lnTo>
                  <a:pt x="0" y="800"/>
                </a:lnTo>
                <a:lnTo>
                  <a:pt x="675" y="1042"/>
                </a:lnTo>
                <a:close/>
              </a:path>
            </a:pathLst>
          </a:custGeom>
          <a:solidFill>
            <a:srgbClr val="D1D1D1"/>
          </a:solidFill>
          <a:ln>
            <a:noFill/>
          </a:ln>
        </p:spPr>
        <p:txBody>
          <a:bodyPr vert="horz" wrap="square" lIns="91440" tIns="45720" rIns="91440" bIns="45720" numCol="1" anchor="t" anchorCtr="0" compatLnSpc="1">
            <a:prstTxWarp prst="textNoShape">
              <a:avLst/>
            </a:prstTxWarp>
          </a:bodyPr>
          <a:lstStyle/>
          <a:p>
            <a:endParaRPr lang="id-ID" sz="1400">
              <a:solidFill>
                <a:schemeClr val="bg2">
                  <a:lumMod val="10000"/>
                </a:schemeClr>
              </a:solidFill>
              <a:latin typeface="+mn-lt"/>
              <a:ea typeface="幼圆" panose="02010509060101010101" pitchFamily="49" charset="-122"/>
            </a:endParaRPr>
          </a:p>
        </p:txBody>
      </p:sp>
      <p:sp>
        <p:nvSpPr>
          <p:cNvPr id="12" name="Freeform 9"/>
          <p:cNvSpPr>
            <a:spLocks/>
          </p:cNvSpPr>
          <p:nvPr/>
        </p:nvSpPr>
        <p:spPr bwMode="auto">
          <a:xfrm>
            <a:off x="3693740" y="3165234"/>
            <a:ext cx="1160911" cy="281423"/>
          </a:xfrm>
          <a:custGeom>
            <a:avLst/>
            <a:gdLst>
              <a:gd name="T0" fmla="*/ 0 w 1012"/>
              <a:gd name="T1" fmla="*/ 265 h 265"/>
              <a:gd name="T2" fmla="*/ 1012 w 1012"/>
              <a:gd name="T3" fmla="*/ 0 h 265"/>
              <a:gd name="T4" fmla="*/ 337 w 1012"/>
              <a:gd name="T5" fmla="*/ 241 h 265"/>
              <a:gd name="T6" fmla="*/ 0 w 1012"/>
              <a:gd name="T7" fmla="*/ 265 h 265"/>
            </a:gdLst>
            <a:ahLst/>
            <a:cxnLst>
              <a:cxn ang="0">
                <a:pos x="T0" y="T1"/>
              </a:cxn>
              <a:cxn ang="0">
                <a:pos x="T2" y="T3"/>
              </a:cxn>
              <a:cxn ang="0">
                <a:pos x="T4" y="T5"/>
              </a:cxn>
              <a:cxn ang="0">
                <a:pos x="T6" y="T7"/>
              </a:cxn>
            </a:cxnLst>
            <a:rect l="0" t="0" r="r" b="b"/>
            <a:pathLst>
              <a:path w="1012" h="265">
                <a:moveTo>
                  <a:pt x="0" y="265"/>
                </a:moveTo>
                <a:lnTo>
                  <a:pt x="1012" y="0"/>
                </a:lnTo>
                <a:lnTo>
                  <a:pt x="337" y="241"/>
                </a:lnTo>
                <a:lnTo>
                  <a:pt x="0" y="265"/>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sz="1400">
              <a:solidFill>
                <a:schemeClr val="bg2">
                  <a:lumMod val="10000"/>
                </a:schemeClr>
              </a:solidFill>
              <a:latin typeface="+mn-lt"/>
              <a:ea typeface="幼圆" panose="02010509060101010101" pitchFamily="49" charset="-122"/>
            </a:endParaRPr>
          </a:p>
        </p:txBody>
      </p:sp>
      <p:sp>
        <p:nvSpPr>
          <p:cNvPr id="13" name="Freeform 10"/>
          <p:cNvSpPr>
            <a:spLocks/>
          </p:cNvSpPr>
          <p:nvPr/>
        </p:nvSpPr>
        <p:spPr bwMode="auto">
          <a:xfrm>
            <a:off x="3747983" y="3411058"/>
            <a:ext cx="386588" cy="850641"/>
          </a:xfrm>
          <a:custGeom>
            <a:avLst/>
            <a:gdLst>
              <a:gd name="T0" fmla="*/ 337 w 337"/>
              <a:gd name="T1" fmla="*/ 801 h 801"/>
              <a:gd name="T2" fmla="*/ 0 w 337"/>
              <a:gd name="T3" fmla="*/ 24 h 801"/>
              <a:gd name="T4" fmla="*/ 337 w 337"/>
              <a:gd name="T5" fmla="*/ 0 h 801"/>
              <a:gd name="T6" fmla="*/ 337 w 337"/>
              <a:gd name="T7" fmla="*/ 801 h 801"/>
            </a:gdLst>
            <a:ahLst/>
            <a:cxnLst>
              <a:cxn ang="0">
                <a:pos x="T0" y="T1"/>
              </a:cxn>
              <a:cxn ang="0">
                <a:pos x="T2" y="T3"/>
              </a:cxn>
              <a:cxn ang="0">
                <a:pos x="T4" y="T5"/>
              </a:cxn>
              <a:cxn ang="0">
                <a:pos x="T6" y="T7"/>
              </a:cxn>
            </a:cxnLst>
            <a:rect l="0" t="0" r="r" b="b"/>
            <a:pathLst>
              <a:path w="337" h="801">
                <a:moveTo>
                  <a:pt x="337" y="801"/>
                </a:moveTo>
                <a:lnTo>
                  <a:pt x="0" y="24"/>
                </a:lnTo>
                <a:lnTo>
                  <a:pt x="337" y="0"/>
                </a:lnTo>
                <a:lnTo>
                  <a:pt x="337" y="801"/>
                </a:lnTo>
                <a:close/>
              </a:path>
            </a:pathLst>
          </a:custGeom>
          <a:solidFill>
            <a:srgbClr val="87B169"/>
          </a:solidFill>
          <a:ln>
            <a:noFill/>
          </a:ln>
        </p:spPr>
        <p:txBody>
          <a:bodyPr vert="horz" wrap="square" lIns="91440" tIns="45720" rIns="91440" bIns="45720" numCol="1" anchor="t" anchorCtr="0" compatLnSpc="1">
            <a:prstTxWarp prst="textNoShape">
              <a:avLst/>
            </a:prstTxWarp>
          </a:bodyPr>
          <a:lstStyle/>
          <a:p>
            <a:endParaRPr lang="id-ID" sz="1400">
              <a:solidFill>
                <a:schemeClr val="bg2">
                  <a:lumMod val="10000"/>
                </a:schemeClr>
              </a:solidFill>
              <a:latin typeface="+mn-lt"/>
              <a:ea typeface="幼圆" panose="02010509060101010101" pitchFamily="49" charset="-122"/>
            </a:endParaRPr>
          </a:p>
        </p:txBody>
      </p:sp>
      <p:sp>
        <p:nvSpPr>
          <p:cNvPr id="14" name="Freeform 11"/>
          <p:cNvSpPr>
            <a:spLocks/>
          </p:cNvSpPr>
          <p:nvPr/>
        </p:nvSpPr>
        <p:spPr bwMode="auto">
          <a:xfrm>
            <a:off x="4080328" y="3165234"/>
            <a:ext cx="774323" cy="1106576"/>
          </a:xfrm>
          <a:custGeom>
            <a:avLst/>
            <a:gdLst>
              <a:gd name="T0" fmla="*/ 0 w 675"/>
              <a:gd name="T1" fmla="*/ 1042 h 1042"/>
              <a:gd name="T2" fmla="*/ 0 w 675"/>
              <a:gd name="T3" fmla="*/ 241 h 1042"/>
              <a:gd name="T4" fmla="*/ 675 w 675"/>
              <a:gd name="T5" fmla="*/ 0 h 1042"/>
              <a:gd name="T6" fmla="*/ 675 w 675"/>
              <a:gd name="T7" fmla="*/ 800 h 1042"/>
              <a:gd name="T8" fmla="*/ 0 w 675"/>
              <a:gd name="T9" fmla="*/ 1042 h 1042"/>
            </a:gdLst>
            <a:ahLst/>
            <a:cxnLst>
              <a:cxn ang="0">
                <a:pos x="T0" y="T1"/>
              </a:cxn>
              <a:cxn ang="0">
                <a:pos x="T2" y="T3"/>
              </a:cxn>
              <a:cxn ang="0">
                <a:pos x="T4" y="T5"/>
              </a:cxn>
              <a:cxn ang="0">
                <a:pos x="T6" y="T7"/>
              </a:cxn>
              <a:cxn ang="0">
                <a:pos x="T8" y="T9"/>
              </a:cxn>
            </a:cxnLst>
            <a:rect l="0" t="0" r="r" b="b"/>
            <a:pathLst>
              <a:path w="675" h="1042">
                <a:moveTo>
                  <a:pt x="0" y="1042"/>
                </a:moveTo>
                <a:lnTo>
                  <a:pt x="0" y="241"/>
                </a:lnTo>
                <a:lnTo>
                  <a:pt x="675" y="0"/>
                </a:lnTo>
                <a:lnTo>
                  <a:pt x="675" y="800"/>
                </a:lnTo>
                <a:lnTo>
                  <a:pt x="0" y="1042"/>
                </a:lnTo>
                <a:close/>
              </a:path>
            </a:pathLst>
          </a:custGeom>
          <a:solidFill>
            <a:srgbClr val="A6A6A6"/>
          </a:solidFill>
          <a:ln>
            <a:noFill/>
          </a:ln>
        </p:spPr>
        <p:txBody>
          <a:bodyPr vert="horz" wrap="square" lIns="91440" tIns="45720" rIns="91440" bIns="45720" numCol="1" anchor="t" anchorCtr="0" compatLnSpc="1">
            <a:prstTxWarp prst="textNoShape">
              <a:avLst/>
            </a:prstTxWarp>
          </a:bodyPr>
          <a:lstStyle/>
          <a:p>
            <a:endParaRPr lang="id-ID" sz="1400">
              <a:solidFill>
                <a:schemeClr val="bg2">
                  <a:lumMod val="10000"/>
                </a:schemeClr>
              </a:solidFill>
              <a:latin typeface="+mn-lt"/>
              <a:ea typeface="幼圆" panose="02010509060101010101" pitchFamily="49" charset="-122"/>
            </a:endParaRPr>
          </a:p>
        </p:txBody>
      </p:sp>
      <p:sp>
        <p:nvSpPr>
          <p:cNvPr id="15" name="Freeform 13"/>
          <p:cNvSpPr>
            <a:spLocks/>
          </p:cNvSpPr>
          <p:nvPr/>
        </p:nvSpPr>
        <p:spPr bwMode="auto">
          <a:xfrm>
            <a:off x="4494611" y="4779210"/>
            <a:ext cx="1548645" cy="516119"/>
          </a:xfrm>
          <a:custGeom>
            <a:avLst/>
            <a:gdLst>
              <a:gd name="T0" fmla="*/ 675 w 1350"/>
              <a:gd name="T1" fmla="*/ 486 h 486"/>
              <a:gd name="T2" fmla="*/ 0 w 1350"/>
              <a:gd name="T3" fmla="*/ 242 h 486"/>
              <a:gd name="T4" fmla="*/ 675 w 1350"/>
              <a:gd name="T5" fmla="*/ 0 h 486"/>
              <a:gd name="T6" fmla="*/ 1350 w 1350"/>
              <a:gd name="T7" fmla="*/ 242 h 486"/>
              <a:gd name="T8" fmla="*/ 675 w 1350"/>
              <a:gd name="T9" fmla="*/ 486 h 486"/>
            </a:gdLst>
            <a:ahLst/>
            <a:cxnLst>
              <a:cxn ang="0">
                <a:pos x="T0" y="T1"/>
              </a:cxn>
              <a:cxn ang="0">
                <a:pos x="T2" y="T3"/>
              </a:cxn>
              <a:cxn ang="0">
                <a:pos x="T4" y="T5"/>
              </a:cxn>
              <a:cxn ang="0">
                <a:pos x="T6" y="T7"/>
              </a:cxn>
              <a:cxn ang="0">
                <a:pos x="T8" y="T9"/>
              </a:cxn>
            </a:cxnLst>
            <a:rect l="0" t="0" r="r" b="b"/>
            <a:pathLst>
              <a:path w="1350" h="486">
                <a:moveTo>
                  <a:pt x="675" y="486"/>
                </a:moveTo>
                <a:lnTo>
                  <a:pt x="0" y="242"/>
                </a:lnTo>
                <a:lnTo>
                  <a:pt x="675" y="0"/>
                </a:lnTo>
                <a:lnTo>
                  <a:pt x="1350" y="242"/>
                </a:lnTo>
                <a:lnTo>
                  <a:pt x="675" y="486"/>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id-ID" sz="1400">
              <a:solidFill>
                <a:schemeClr val="bg2">
                  <a:lumMod val="10000"/>
                </a:schemeClr>
              </a:solidFill>
              <a:latin typeface="+mn-lt"/>
              <a:ea typeface="幼圆" panose="02010509060101010101" pitchFamily="49" charset="-122"/>
            </a:endParaRPr>
          </a:p>
        </p:txBody>
      </p:sp>
      <p:sp>
        <p:nvSpPr>
          <p:cNvPr id="16" name="Freeform 15"/>
          <p:cNvSpPr>
            <a:spLocks/>
          </p:cNvSpPr>
          <p:nvPr/>
        </p:nvSpPr>
        <p:spPr bwMode="auto">
          <a:xfrm>
            <a:off x="5286699" y="5067242"/>
            <a:ext cx="774323" cy="879314"/>
          </a:xfrm>
          <a:custGeom>
            <a:avLst/>
            <a:gdLst>
              <a:gd name="T0" fmla="*/ 0 w 675"/>
              <a:gd name="T1" fmla="*/ 828 h 828"/>
              <a:gd name="T2" fmla="*/ 0 w 675"/>
              <a:gd name="T3" fmla="*/ 244 h 828"/>
              <a:gd name="T4" fmla="*/ 675 w 675"/>
              <a:gd name="T5" fmla="*/ 0 h 828"/>
              <a:gd name="T6" fmla="*/ 0 w 675"/>
              <a:gd name="T7" fmla="*/ 828 h 828"/>
            </a:gdLst>
            <a:ahLst/>
            <a:cxnLst>
              <a:cxn ang="0">
                <a:pos x="T0" y="T1"/>
              </a:cxn>
              <a:cxn ang="0">
                <a:pos x="T2" y="T3"/>
              </a:cxn>
              <a:cxn ang="0">
                <a:pos x="T4" y="T5"/>
              </a:cxn>
              <a:cxn ang="0">
                <a:pos x="T6" y="T7"/>
              </a:cxn>
            </a:cxnLst>
            <a:rect l="0" t="0" r="r" b="b"/>
            <a:pathLst>
              <a:path w="675" h="828">
                <a:moveTo>
                  <a:pt x="0" y="828"/>
                </a:moveTo>
                <a:lnTo>
                  <a:pt x="0" y="244"/>
                </a:lnTo>
                <a:lnTo>
                  <a:pt x="675" y="0"/>
                </a:lnTo>
                <a:lnTo>
                  <a:pt x="0" y="828"/>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sz="1400">
              <a:solidFill>
                <a:schemeClr val="bg2">
                  <a:lumMod val="10000"/>
                </a:schemeClr>
              </a:solidFill>
              <a:latin typeface="+mn-lt"/>
              <a:ea typeface="幼圆" panose="02010509060101010101" pitchFamily="49" charset="-122"/>
            </a:endParaRPr>
          </a:p>
        </p:txBody>
      </p:sp>
      <p:sp>
        <p:nvSpPr>
          <p:cNvPr id="17" name="Freeform 16"/>
          <p:cNvSpPr>
            <a:spLocks/>
          </p:cNvSpPr>
          <p:nvPr/>
        </p:nvSpPr>
        <p:spPr bwMode="auto">
          <a:xfrm>
            <a:off x="4494611" y="5067242"/>
            <a:ext cx="774323" cy="879314"/>
          </a:xfrm>
          <a:custGeom>
            <a:avLst/>
            <a:gdLst>
              <a:gd name="T0" fmla="*/ 675 w 675"/>
              <a:gd name="T1" fmla="*/ 828 h 828"/>
              <a:gd name="T2" fmla="*/ 675 w 675"/>
              <a:gd name="T3" fmla="*/ 244 h 828"/>
              <a:gd name="T4" fmla="*/ 0 w 675"/>
              <a:gd name="T5" fmla="*/ 0 h 828"/>
              <a:gd name="T6" fmla="*/ 675 w 675"/>
              <a:gd name="T7" fmla="*/ 828 h 828"/>
            </a:gdLst>
            <a:ahLst/>
            <a:cxnLst>
              <a:cxn ang="0">
                <a:pos x="T0" y="T1"/>
              </a:cxn>
              <a:cxn ang="0">
                <a:pos x="T2" y="T3"/>
              </a:cxn>
              <a:cxn ang="0">
                <a:pos x="T4" y="T5"/>
              </a:cxn>
              <a:cxn ang="0">
                <a:pos x="T6" y="T7"/>
              </a:cxn>
            </a:cxnLst>
            <a:rect l="0" t="0" r="r" b="b"/>
            <a:pathLst>
              <a:path w="675" h="828">
                <a:moveTo>
                  <a:pt x="675" y="828"/>
                </a:moveTo>
                <a:lnTo>
                  <a:pt x="675" y="244"/>
                </a:lnTo>
                <a:lnTo>
                  <a:pt x="0" y="0"/>
                </a:lnTo>
                <a:lnTo>
                  <a:pt x="675" y="828"/>
                </a:lnTo>
                <a:close/>
              </a:path>
            </a:pathLst>
          </a:custGeom>
          <a:solidFill>
            <a:srgbClr val="87B169"/>
          </a:solidFill>
          <a:ln>
            <a:noFill/>
          </a:ln>
        </p:spPr>
        <p:txBody>
          <a:bodyPr vert="horz" wrap="square" lIns="91440" tIns="45720" rIns="91440" bIns="45720" numCol="1" anchor="t" anchorCtr="0" compatLnSpc="1">
            <a:prstTxWarp prst="textNoShape">
              <a:avLst/>
            </a:prstTxWarp>
          </a:bodyPr>
          <a:lstStyle/>
          <a:p>
            <a:endParaRPr lang="id-ID" sz="1400">
              <a:solidFill>
                <a:schemeClr val="bg2">
                  <a:lumMod val="10000"/>
                </a:schemeClr>
              </a:solidFill>
              <a:latin typeface="+mn-lt"/>
              <a:ea typeface="幼圆" panose="02010509060101010101" pitchFamily="49" charset="-122"/>
            </a:endParaRPr>
          </a:p>
        </p:txBody>
      </p:sp>
      <p:sp>
        <p:nvSpPr>
          <p:cNvPr id="18" name="Freeform 17"/>
          <p:cNvSpPr>
            <a:spLocks/>
          </p:cNvSpPr>
          <p:nvPr/>
        </p:nvSpPr>
        <p:spPr bwMode="auto">
          <a:xfrm>
            <a:off x="5232456" y="3627082"/>
            <a:ext cx="774323" cy="1106576"/>
          </a:xfrm>
          <a:custGeom>
            <a:avLst/>
            <a:gdLst>
              <a:gd name="T0" fmla="*/ 0 w 675"/>
              <a:gd name="T1" fmla="*/ 242 h 1042"/>
              <a:gd name="T2" fmla="*/ 0 w 675"/>
              <a:gd name="T3" fmla="*/ 1042 h 1042"/>
              <a:gd name="T4" fmla="*/ 675 w 675"/>
              <a:gd name="T5" fmla="*/ 801 h 1042"/>
              <a:gd name="T6" fmla="*/ 675 w 675"/>
              <a:gd name="T7" fmla="*/ 0 h 1042"/>
              <a:gd name="T8" fmla="*/ 0 w 675"/>
              <a:gd name="T9" fmla="*/ 242 h 1042"/>
            </a:gdLst>
            <a:ahLst/>
            <a:cxnLst>
              <a:cxn ang="0">
                <a:pos x="T0" y="T1"/>
              </a:cxn>
              <a:cxn ang="0">
                <a:pos x="T2" y="T3"/>
              </a:cxn>
              <a:cxn ang="0">
                <a:pos x="T4" y="T5"/>
              </a:cxn>
              <a:cxn ang="0">
                <a:pos x="T6" y="T7"/>
              </a:cxn>
              <a:cxn ang="0">
                <a:pos x="T8" y="T9"/>
              </a:cxn>
            </a:cxnLst>
            <a:rect l="0" t="0" r="r" b="b"/>
            <a:pathLst>
              <a:path w="675" h="1042">
                <a:moveTo>
                  <a:pt x="0" y="242"/>
                </a:moveTo>
                <a:lnTo>
                  <a:pt x="0" y="1042"/>
                </a:lnTo>
                <a:lnTo>
                  <a:pt x="675" y="801"/>
                </a:lnTo>
                <a:lnTo>
                  <a:pt x="675" y="0"/>
                </a:lnTo>
                <a:lnTo>
                  <a:pt x="0" y="242"/>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id-ID" sz="1400">
              <a:solidFill>
                <a:schemeClr val="bg2">
                  <a:lumMod val="10000"/>
                </a:schemeClr>
              </a:solidFill>
              <a:latin typeface="+mn-lt"/>
              <a:ea typeface="幼圆" panose="02010509060101010101" pitchFamily="49" charset="-122"/>
            </a:endParaRPr>
          </a:p>
        </p:txBody>
      </p:sp>
      <p:sp>
        <p:nvSpPr>
          <p:cNvPr id="19" name="Freeform 19"/>
          <p:cNvSpPr>
            <a:spLocks/>
          </p:cNvSpPr>
          <p:nvPr/>
        </p:nvSpPr>
        <p:spPr bwMode="auto">
          <a:xfrm>
            <a:off x="4494611" y="3402181"/>
            <a:ext cx="1548645" cy="512933"/>
          </a:xfrm>
          <a:custGeom>
            <a:avLst/>
            <a:gdLst>
              <a:gd name="T0" fmla="*/ 675 w 1350"/>
              <a:gd name="T1" fmla="*/ 0 h 483"/>
              <a:gd name="T2" fmla="*/ 0 w 1350"/>
              <a:gd name="T3" fmla="*/ 241 h 483"/>
              <a:gd name="T4" fmla="*/ 675 w 1350"/>
              <a:gd name="T5" fmla="*/ 483 h 483"/>
              <a:gd name="T6" fmla="*/ 1350 w 1350"/>
              <a:gd name="T7" fmla="*/ 241 h 483"/>
              <a:gd name="T8" fmla="*/ 675 w 1350"/>
              <a:gd name="T9" fmla="*/ 0 h 483"/>
            </a:gdLst>
            <a:ahLst/>
            <a:cxnLst>
              <a:cxn ang="0">
                <a:pos x="T0" y="T1"/>
              </a:cxn>
              <a:cxn ang="0">
                <a:pos x="T2" y="T3"/>
              </a:cxn>
              <a:cxn ang="0">
                <a:pos x="T4" y="T5"/>
              </a:cxn>
              <a:cxn ang="0">
                <a:pos x="T6" y="T7"/>
              </a:cxn>
              <a:cxn ang="0">
                <a:pos x="T8" y="T9"/>
              </a:cxn>
            </a:cxnLst>
            <a:rect l="0" t="0" r="r" b="b"/>
            <a:pathLst>
              <a:path w="1350" h="483">
                <a:moveTo>
                  <a:pt x="675" y="0"/>
                </a:moveTo>
                <a:lnTo>
                  <a:pt x="0" y="241"/>
                </a:lnTo>
                <a:lnTo>
                  <a:pt x="675" y="483"/>
                </a:lnTo>
                <a:lnTo>
                  <a:pt x="1350" y="241"/>
                </a:lnTo>
                <a:lnTo>
                  <a:pt x="675"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sz="1400">
              <a:solidFill>
                <a:schemeClr val="bg2">
                  <a:lumMod val="10000"/>
                </a:schemeClr>
              </a:solidFill>
              <a:latin typeface="+mn-lt"/>
              <a:ea typeface="幼圆" panose="02010509060101010101" pitchFamily="49" charset="-122"/>
            </a:endParaRPr>
          </a:p>
        </p:txBody>
      </p:sp>
      <p:sp>
        <p:nvSpPr>
          <p:cNvPr id="20" name="Freeform 21"/>
          <p:cNvSpPr>
            <a:spLocks/>
          </p:cNvSpPr>
          <p:nvPr/>
        </p:nvSpPr>
        <p:spPr bwMode="auto">
          <a:xfrm>
            <a:off x="4494611" y="3627082"/>
            <a:ext cx="774323" cy="1106576"/>
          </a:xfrm>
          <a:custGeom>
            <a:avLst/>
            <a:gdLst>
              <a:gd name="T0" fmla="*/ 0 w 675"/>
              <a:gd name="T1" fmla="*/ 0 h 1042"/>
              <a:gd name="T2" fmla="*/ 0 w 675"/>
              <a:gd name="T3" fmla="*/ 801 h 1042"/>
              <a:gd name="T4" fmla="*/ 675 w 675"/>
              <a:gd name="T5" fmla="*/ 1042 h 1042"/>
              <a:gd name="T6" fmla="*/ 675 w 675"/>
              <a:gd name="T7" fmla="*/ 242 h 1042"/>
              <a:gd name="T8" fmla="*/ 0 w 675"/>
              <a:gd name="T9" fmla="*/ 0 h 1042"/>
            </a:gdLst>
            <a:ahLst/>
            <a:cxnLst>
              <a:cxn ang="0">
                <a:pos x="T0" y="T1"/>
              </a:cxn>
              <a:cxn ang="0">
                <a:pos x="T2" y="T3"/>
              </a:cxn>
              <a:cxn ang="0">
                <a:pos x="T4" y="T5"/>
              </a:cxn>
              <a:cxn ang="0">
                <a:pos x="T6" y="T7"/>
              </a:cxn>
              <a:cxn ang="0">
                <a:pos x="T8" y="T9"/>
              </a:cxn>
            </a:cxnLst>
            <a:rect l="0" t="0" r="r" b="b"/>
            <a:pathLst>
              <a:path w="675" h="1042">
                <a:moveTo>
                  <a:pt x="0" y="0"/>
                </a:moveTo>
                <a:lnTo>
                  <a:pt x="0" y="801"/>
                </a:lnTo>
                <a:lnTo>
                  <a:pt x="675" y="1042"/>
                </a:lnTo>
                <a:lnTo>
                  <a:pt x="675" y="242"/>
                </a:lnTo>
                <a:lnTo>
                  <a:pt x="0"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id-ID" sz="1400">
              <a:solidFill>
                <a:schemeClr val="bg2">
                  <a:lumMod val="10000"/>
                </a:schemeClr>
              </a:solidFill>
              <a:latin typeface="+mn-lt"/>
              <a:ea typeface="幼圆" panose="02010509060101010101" pitchFamily="49" charset="-122"/>
            </a:endParaRPr>
          </a:p>
        </p:txBody>
      </p:sp>
      <p:sp>
        <p:nvSpPr>
          <p:cNvPr id="21" name="Freeform 45"/>
          <p:cNvSpPr>
            <a:spLocks/>
          </p:cNvSpPr>
          <p:nvPr/>
        </p:nvSpPr>
        <p:spPr bwMode="auto">
          <a:xfrm>
            <a:off x="5286699" y="2200615"/>
            <a:ext cx="774323" cy="1138435"/>
          </a:xfrm>
          <a:custGeom>
            <a:avLst/>
            <a:gdLst>
              <a:gd name="T0" fmla="*/ 0 w 675"/>
              <a:gd name="T1" fmla="*/ 0 h 1072"/>
              <a:gd name="T2" fmla="*/ 0 w 675"/>
              <a:gd name="T3" fmla="*/ 1072 h 1072"/>
              <a:gd name="T4" fmla="*/ 675 w 675"/>
              <a:gd name="T5" fmla="*/ 828 h 1072"/>
              <a:gd name="T6" fmla="*/ 0 w 675"/>
              <a:gd name="T7" fmla="*/ 0 h 1072"/>
            </a:gdLst>
            <a:ahLst/>
            <a:cxnLst>
              <a:cxn ang="0">
                <a:pos x="T0" y="T1"/>
              </a:cxn>
              <a:cxn ang="0">
                <a:pos x="T2" y="T3"/>
              </a:cxn>
              <a:cxn ang="0">
                <a:pos x="T4" y="T5"/>
              </a:cxn>
              <a:cxn ang="0">
                <a:pos x="T6" y="T7"/>
              </a:cxn>
            </a:cxnLst>
            <a:rect l="0" t="0" r="r" b="b"/>
            <a:pathLst>
              <a:path w="675" h="1072">
                <a:moveTo>
                  <a:pt x="0" y="0"/>
                </a:moveTo>
                <a:lnTo>
                  <a:pt x="0" y="1072"/>
                </a:lnTo>
                <a:lnTo>
                  <a:pt x="675" y="828"/>
                </a:lnTo>
                <a:lnTo>
                  <a:pt x="0" y="0"/>
                </a:ln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sz="1400">
              <a:solidFill>
                <a:schemeClr val="bg2">
                  <a:lumMod val="10000"/>
                </a:schemeClr>
              </a:solidFill>
              <a:latin typeface="+mn-lt"/>
              <a:ea typeface="幼圆" panose="02010509060101010101" pitchFamily="49" charset="-122"/>
            </a:endParaRPr>
          </a:p>
        </p:txBody>
      </p:sp>
      <p:sp>
        <p:nvSpPr>
          <p:cNvPr id="22" name="Freeform 46"/>
          <p:cNvSpPr>
            <a:spLocks/>
          </p:cNvSpPr>
          <p:nvPr/>
        </p:nvSpPr>
        <p:spPr bwMode="auto">
          <a:xfrm>
            <a:off x="4494611" y="2200615"/>
            <a:ext cx="774323" cy="1138435"/>
          </a:xfrm>
          <a:custGeom>
            <a:avLst/>
            <a:gdLst>
              <a:gd name="T0" fmla="*/ 675 w 675"/>
              <a:gd name="T1" fmla="*/ 0 h 1072"/>
              <a:gd name="T2" fmla="*/ 675 w 675"/>
              <a:gd name="T3" fmla="*/ 1072 h 1072"/>
              <a:gd name="T4" fmla="*/ 0 w 675"/>
              <a:gd name="T5" fmla="*/ 828 h 1072"/>
              <a:gd name="T6" fmla="*/ 675 w 675"/>
              <a:gd name="T7" fmla="*/ 0 h 1072"/>
            </a:gdLst>
            <a:ahLst/>
            <a:cxnLst>
              <a:cxn ang="0">
                <a:pos x="T0" y="T1"/>
              </a:cxn>
              <a:cxn ang="0">
                <a:pos x="T2" y="T3"/>
              </a:cxn>
              <a:cxn ang="0">
                <a:pos x="T4" y="T5"/>
              </a:cxn>
              <a:cxn ang="0">
                <a:pos x="T6" y="T7"/>
              </a:cxn>
            </a:cxnLst>
            <a:rect l="0" t="0" r="r" b="b"/>
            <a:pathLst>
              <a:path w="675" h="1072">
                <a:moveTo>
                  <a:pt x="675" y="0"/>
                </a:moveTo>
                <a:lnTo>
                  <a:pt x="675" y="1072"/>
                </a:lnTo>
                <a:lnTo>
                  <a:pt x="0" y="828"/>
                </a:lnTo>
                <a:lnTo>
                  <a:pt x="675" y="0"/>
                </a:lnTo>
                <a:close/>
              </a:path>
            </a:pathLst>
          </a:custGeom>
          <a:solidFill>
            <a:srgbClr val="D899AC"/>
          </a:solidFill>
          <a:ln>
            <a:noFill/>
          </a:ln>
        </p:spPr>
        <p:txBody>
          <a:bodyPr vert="horz" wrap="square" lIns="91440" tIns="45720" rIns="91440" bIns="45720" numCol="1" anchor="t" anchorCtr="0" compatLnSpc="1">
            <a:prstTxWarp prst="textNoShape">
              <a:avLst/>
            </a:prstTxWarp>
          </a:bodyPr>
          <a:lstStyle/>
          <a:p>
            <a:endParaRPr lang="id-ID" sz="1400">
              <a:solidFill>
                <a:schemeClr val="bg2">
                  <a:lumMod val="10000"/>
                </a:schemeClr>
              </a:solidFill>
              <a:latin typeface="+mn-lt"/>
              <a:ea typeface="幼圆" panose="02010509060101010101" pitchFamily="49" charset="-122"/>
            </a:endParaRPr>
          </a:p>
        </p:txBody>
      </p:sp>
      <p:sp>
        <p:nvSpPr>
          <p:cNvPr id="23" name="Freeform 47"/>
          <p:cNvSpPr>
            <a:spLocks/>
          </p:cNvSpPr>
          <p:nvPr/>
        </p:nvSpPr>
        <p:spPr bwMode="auto">
          <a:xfrm>
            <a:off x="3691446" y="4131138"/>
            <a:ext cx="1163205" cy="849579"/>
          </a:xfrm>
          <a:custGeom>
            <a:avLst/>
            <a:gdLst>
              <a:gd name="T0" fmla="*/ 0 w 1014"/>
              <a:gd name="T1" fmla="*/ 535 h 800"/>
              <a:gd name="T2" fmla="*/ 1014 w 1014"/>
              <a:gd name="T3" fmla="*/ 800 h 800"/>
              <a:gd name="T4" fmla="*/ 1014 w 1014"/>
              <a:gd name="T5" fmla="*/ 0 h 800"/>
              <a:gd name="T6" fmla="*/ 0 w 1014"/>
              <a:gd name="T7" fmla="*/ 535 h 800"/>
            </a:gdLst>
            <a:ahLst/>
            <a:cxnLst>
              <a:cxn ang="0">
                <a:pos x="T0" y="T1"/>
              </a:cxn>
              <a:cxn ang="0">
                <a:pos x="T2" y="T3"/>
              </a:cxn>
              <a:cxn ang="0">
                <a:pos x="T4" y="T5"/>
              </a:cxn>
              <a:cxn ang="0">
                <a:pos x="T6" y="T7"/>
              </a:cxn>
            </a:cxnLst>
            <a:rect l="0" t="0" r="r" b="b"/>
            <a:pathLst>
              <a:path w="1014" h="800">
                <a:moveTo>
                  <a:pt x="0" y="535"/>
                </a:moveTo>
                <a:lnTo>
                  <a:pt x="1014" y="800"/>
                </a:lnTo>
                <a:lnTo>
                  <a:pt x="1014" y="0"/>
                </a:lnTo>
                <a:lnTo>
                  <a:pt x="0" y="535"/>
                </a:ln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sz="1400">
              <a:solidFill>
                <a:schemeClr val="bg2">
                  <a:lumMod val="10000"/>
                </a:schemeClr>
              </a:solidFill>
              <a:latin typeface="+mn-lt"/>
              <a:ea typeface="幼圆" panose="02010509060101010101" pitchFamily="49" charset="-122"/>
            </a:endParaRPr>
          </a:p>
        </p:txBody>
      </p:sp>
      <p:sp>
        <p:nvSpPr>
          <p:cNvPr id="24" name="Freeform 48"/>
          <p:cNvSpPr>
            <a:spLocks/>
          </p:cNvSpPr>
          <p:nvPr/>
        </p:nvSpPr>
        <p:spPr bwMode="auto">
          <a:xfrm>
            <a:off x="3691446" y="3867564"/>
            <a:ext cx="1163205" cy="825153"/>
          </a:xfrm>
          <a:custGeom>
            <a:avLst/>
            <a:gdLst>
              <a:gd name="T0" fmla="*/ 339 w 1014"/>
              <a:gd name="T1" fmla="*/ 0 h 777"/>
              <a:gd name="T2" fmla="*/ 0 w 1014"/>
              <a:gd name="T3" fmla="*/ 777 h 777"/>
              <a:gd name="T4" fmla="*/ 1014 w 1014"/>
              <a:gd name="T5" fmla="*/ 242 h 777"/>
              <a:gd name="T6" fmla="*/ 339 w 1014"/>
              <a:gd name="T7" fmla="*/ 0 h 777"/>
            </a:gdLst>
            <a:ahLst/>
            <a:cxnLst>
              <a:cxn ang="0">
                <a:pos x="T0" y="T1"/>
              </a:cxn>
              <a:cxn ang="0">
                <a:pos x="T2" y="T3"/>
              </a:cxn>
              <a:cxn ang="0">
                <a:pos x="T4" y="T5"/>
              </a:cxn>
              <a:cxn ang="0">
                <a:pos x="T6" y="T7"/>
              </a:cxn>
            </a:cxnLst>
            <a:rect l="0" t="0" r="r" b="b"/>
            <a:pathLst>
              <a:path w="1014" h="777">
                <a:moveTo>
                  <a:pt x="339" y="0"/>
                </a:moveTo>
                <a:lnTo>
                  <a:pt x="0" y="777"/>
                </a:lnTo>
                <a:lnTo>
                  <a:pt x="1014" y="242"/>
                </a:lnTo>
                <a:lnTo>
                  <a:pt x="339" y="0"/>
                </a:lnTo>
                <a:close/>
              </a:path>
            </a:pathLst>
          </a:custGeom>
          <a:solidFill>
            <a:srgbClr val="D899AC"/>
          </a:solidFill>
          <a:ln>
            <a:noFill/>
          </a:ln>
        </p:spPr>
        <p:txBody>
          <a:bodyPr vert="horz" wrap="square" lIns="91440" tIns="45720" rIns="91440" bIns="45720" numCol="1" anchor="t" anchorCtr="0" compatLnSpc="1">
            <a:prstTxWarp prst="textNoShape">
              <a:avLst/>
            </a:prstTxWarp>
          </a:bodyPr>
          <a:lstStyle/>
          <a:p>
            <a:endParaRPr lang="id-ID" sz="1400">
              <a:solidFill>
                <a:schemeClr val="bg2">
                  <a:lumMod val="10000"/>
                </a:schemeClr>
              </a:solidFill>
              <a:latin typeface="+mn-lt"/>
              <a:ea typeface="幼圆" panose="02010509060101010101" pitchFamily="49" charset="-122"/>
            </a:endParaRPr>
          </a:p>
        </p:txBody>
      </p:sp>
      <p:sp>
        <p:nvSpPr>
          <p:cNvPr id="25" name="Freeform 49"/>
          <p:cNvSpPr>
            <a:spLocks/>
          </p:cNvSpPr>
          <p:nvPr/>
        </p:nvSpPr>
        <p:spPr bwMode="auto">
          <a:xfrm>
            <a:off x="5790755" y="4131138"/>
            <a:ext cx="1162058" cy="849579"/>
          </a:xfrm>
          <a:custGeom>
            <a:avLst/>
            <a:gdLst>
              <a:gd name="T0" fmla="*/ 1013 w 1013"/>
              <a:gd name="T1" fmla="*/ 535 h 800"/>
              <a:gd name="T2" fmla="*/ 0 w 1013"/>
              <a:gd name="T3" fmla="*/ 800 h 800"/>
              <a:gd name="T4" fmla="*/ 0 w 1013"/>
              <a:gd name="T5" fmla="*/ 0 h 800"/>
              <a:gd name="T6" fmla="*/ 1013 w 1013"/>
              <a:gd name="T7" fmla="*/ 535 h 800"/>
            </a:gdLst>
            <a:ahLst/>
            <a:cxnLst>
              <a:cxn ang="0">
                <a:pos x="T0" y="T1"/>
              </a:cxn>
              <a:cxn ang="0">
                <a:pos x="T2" y="T3"/>
              </a:cxn>
              <a:cxn ang="0">
                <a:pos x="T4" y="T5"/>
              </a:cxn>
              <a:cxn ang="0">
                <a:pos x="T6" y="T7"/>
              </a:cxn>
            </a:cxnLst>
            <a:rect l="0" t="0" r="r" b="b"/>
            <a:pathLst>
              <a:path w="1013" h="800">
                <a:moveTo>
                  <a:pt x="1013" y="535"/>
                </a:moveTo>
                <a:lnTo>
                  <a:pt x="0" y="800"/>
                </a:lnTo>
                <a:lnTo>
                  <a:pt x="0" y="0"/>
                </a:lnTo>
                <a:lnTo>
                  <a:pt x="1013" y="535"/>
                </a:ln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sz="1400">
              <a:solidFill>
                <a:schemeClr val="bg2">
                  <a:lumMod val="10000"/>
                </a:schemeClr>
              </a:solidFill>
              <a:latin typeface="+mn-lt"/>
              <a:ea typeface="幼圆" panose="02010509060101010101" pitchFamily="49" charset="-122"/>
            </a:endParaRPr>
          </a:p>
        </p:txBody>
      </p:sp>
      <p:sp>
        <p:nvSpPr>
          <p:cNvPr id="26" name="Freeform 50"/>
          <p:cNvSpPr>
            <a:spLocks/>
          </p:cNvSpPr>
          <p:nvPr/>
        </p:nvSpPr>
        <p:spPr bwMode="auto">
          <a:xfrm>
            <a:off x="5790755" y="3860499"/>
            <a:ext cx="1162058" cy="825153"/>
          </a:xfrm>
          <a:custGeom>
            <a:avLst/>
            <a:gdLst>
              <a:gd name="T0" fmla="*/ 675 w 1013"/>
              <a:gd name="T1" fmla="*/ 0 h 777"/>
              <a:gd name="T2" fmla="*/ 1013 w 1013"/>
              <a:gd name="T3" fmla="*/ 777 h 777"/>
              <a:gd name="T4" fmla="*/ 0 w 1013"/>
              <a:gd name="T5" fmla="*/ 242 h 777"/>
              <a:gd name="T6" fmla="*/ 675 w 1013"/>
              <a:gd name="T7" fmla="*/ 0 h 777"/>
            </a:gdLst>
            <a:ahLst/>
            <a:cxnLst>
              <a:cxn ang="0">
                <a:pos x="T0" y="T1"/>
              </a:cxn>
              <a:cxn ang="0">
                <a:pos x="T2" y="T3"/>
              </a:cxn>
              <a:cxn ang="0">
                <a:pos x="T4" y="T5"/>
              </a:cxn>
              <a:cxn ang="0">
                <a:pos x="T6" y="T7"/>
              </a:cxn>
            </a:cxnLst>
            <a:rect l="0" t="0" r="r" b="b"/>
            <a:pathLst>
              <a:path w="1013" h="777">
                <a:moveTo>
                  <a:pt x="675" y="0"/>
                </a:moveTo>
                <a:lnTo>
                  <a:pt x="1013" y="777"/>
                </a:lnTo>
                <a:lnTo>
                  <a:pt x="0" y="242"/>
                </a:lnTo>
                <a:lnTo>
                  <a:pt x="675" y="0"/>
                </a:lnTo>
                <a:close/>
              </a:path>
            </a:pathLst>
          </a:custGeom>
          <a:solidFill>
            <a:srgbClr val="D899AC"/>
          </a:solidFill>
          <a:ln>
            <a:noFill/>
          </a:ln>
        </p:spPr>
        <p:txBody>
          <a:bodyPr vert="horz" wrap="square" lIns="91440" tIns="45720" rIns="91440" bIns="45720" numCol="1" anchor="t" anchorCtr="0" compatLnSpc="1">
            <a:prstTxWarp prst="textNoShape">
              <a:avLst/>
            </a:prstTxWarp>
          </a:bodyPr>
          <a:lstStyle/>
          <a:p>
            <a:endParaRPr lang="id-ID" sz="1400">
              <a:solidFill>
                <a:schemeClr val="bg2">
                  <a:lumMod val="10000"/>
                </a:schemeClr>
              </a:solidFill>
              <a:latin typeface="+mn-lt"/>
              <a:ea typeface="幼圆" panose="02010509060101010101" pitchFamily="49" charset="-122"/>
            </a:endParaRPr>
          </a:p>
        </p:txBody>
      </p:sp>
      <p:sp>
        <p:nvSpPr>
          <p:cNvPr id="27" name="矩形 26"/>
          <p:cNvSpPr/>
          <p:nvPr/>
        </p:nvSpPr>
        <p:spPr>
          <a:xfrm>
            <a:off x="4467489" y="1955464"/>
            <a:ext cx="4572000" cy="350865"/>
          </a:xfrm>
          <a:prstGeom prst="rect">
            <a:avLst/>
          </a:prstGeom>
        </p:spPr>
        <p:txBody>
          <a:bodyPr>
            <a:spAutoFit/>
          </a:bodyPr>
          <a:lstStyle/>
          <a:p>
            <a:pPr lvl="0" algn="just">
              <a:lnSpc>
                <a:spcPct val="120000"/>
              </a:lnSpc>
              <a:defRPr/>
            </a:pPr>
            <a:r>
              <a:rPr lang="en-US" altLang="zh-CN" sz="1400" b="1" dirty="0">
                <a:solidFill>
                  <a:schemeClr val="bg2">
                    <a:lumMod val="10000"/>
                  </a:schemeClr>
                </a:solidFill>
                <a:latin typeface="+mn-lt"/>
                <a:ea typeface="幼圆" panose="02010509060101010101" pitchFamily="49" charset="-122"/>
              </a:rPr>
              <a:t>Child information protection commissioner</a:t>
            </a:r>
          </a:p>
        </p:txBody>
      </p:sp>
      <p:sp>
        <p:nvSpPr>
          <p:cNvPr id="28" name="矩形 27"/>
          <p:cNvSpPr/>
          <p:nvPr/>
        </p:nvSpPr>
        <p:spPr>
          <a:xfrm>
            <a:off x="6781356" y="2840261"/>
            <a:ext cx="2674227" cy="609398"/>
          </a:xfrm>
          <a:prstGeom prst="rect">
            <a:avLst/>
          </a:prstGeom>
        </p:spPr>
        <p:txBody>
          <a:bodyPr wrap="square">
            <a:spAutoFit/>
          </a:bodyPr>
          <a:lstStyle/>
          <a:p>
            <a:pPr lvl="0" algn="just">
              <a:lnSpc>
                <a:spcPct val="120000"/>
              </a:lnSpc>
              <a:defRPr/>
            </a:pPr>
            <a:r>
              <a:rPr lang="en-US" altLang="zh-CN" sz="1400" b="1" dirty="0">
                <a:solidFill>
                  <a:schemeClr val="bg2">
                    <a:lumMod val="10000"/>
                  </a:schemeClr>
                </a:solidFill>
                <a:latin typeface="+mn-lt"/>
                <a:ea typeface="幼圆" panose="02010509060101010101" pitchFamily="49" charset="-122"/>
              </a:rPr>
              <a:t>Specialized privacy protocol</a:t>
            </a:r>
            <a:r>
              <a:rPr lang="zh-CN" altLang="en-US" sz="1400" b="1" dirty="0">
                <a:solidFill>
                  <a:schemeClr val="bg2">
                    <a:lumMod val="10000"/>
                  </a:schemeClr>
                </a:solidFill>
                <a:latin typeface="+mn-lt"/>
                <a:ea typeface="幼圆" panose="02010509060101010101" pitchFamily="49" charset="-122"/>
              </a:rPr>
              <a:t> </a:t>
            </a:r>
            <a:r>
              <a:rPr lang="en-US" altLang="zh-CN" sz="1400" b="1" dirty="0">
                <a:solidFill>
                  <a:schemeClr val="bg2">
                    <a:lumMod val="10000"/>
                  </a:schemeClr>
                </a:solidFill>
                <a:latin typeface="+mn-lt"/>
                <a:ea typeface="幼圆" panose="02010509060101010101" pitchFamily="49" charset="-122"/>
              </a:rPr>
              <a:t>for</a:t>
            </a:r>
            <a:r>
              <a:rPr lang="zh-CN" altLang="en-US" sz="1400" b="1" dirty="0">
                <a:solidFill>
                  <a:schemeClr val="bg2">
                    <a:lumMod val="10000"/>
                  </a:schemeClr>
                </a:solidFill>
                <a:latin typeface="+mn-lt"/>
                <a:ea typeface="幼圆" panose="02010509060101010101" pitchFamily="49" charset="-122"/>
              </a:rPr>
              <a:t> </a:t>
            </a:r>
            <a:r>
              <a:rPr lang="en-US" altLang="zh-CN" sz="1400" b="1" dirty="0">
                <a:solidFill>
                  <a:schemeClr val="bg2">
                    <a:lumMod val="10000"/>
                  </a:schemeClr>
                </a:solidFill>
                <a:latin typeface="+mn-lt"/>
                <a:ea typeface="幼圆" panose="02010509060101010101" pitchFamily="49" charset="-122"/>
              </a:rPr>
              <a:t>child</a:t>
            </a:r>
          </a:p>
        </p:txBody>
      </p:sp>
      <p:sp>
        <p:nvSpPr>
          <p:cNvPr id="29" name="矩形 28"/>
          <p:cNvSpPr/>
          <p:nvPr/>
        </p:nvSpPr>
        <p:spPr>
          <a:xfrm>
            <a:off x="6880308" y="4924991"/>
            <a:ext cx="3320148" cy="350865"/>
          </a:xfrm>
          <a:prstGeom prst="rect">
            <a:avLst/>
          </a:prstGeom>
        </p:spPr>
        <p:txBody>
          <a:bodyPr wrap="square">
            <a:spAutoFit/>
          </a:bodyPr>
          <a:lstStyle/>
          <a:p>
            <a:pPr lvl="0" algn="just">
              <a:lnSpc>
                <a:spcPct val="120000"/>
              </a:lnSpc>
              <a:defRPr/>
            </a:pPr>
            <a:r>
              <a:rPr lang="en-US" altLang="zh-CN" sz="1400" b="1" dirty="0">
                <a:solidFill>
                  <a:schemeClr val="bg2">
                    <a:lumMod val="10000"/>
                  </a:schemeClr>
                </a:solidFill>
                <a:latin typeface="+mn-lt"/>
                <a:ea typeface="幼圆" panose="02010509060101010101" pitchFamily="49" charset="-122"/>
              </a:rPr>
              <a:t>Strictly restrict internal access</a:t>
            </a:r>
          </a:p>
        </p:txBody>
      </p:sp>
      <p:sp>
        <p:nvSpPr>
          <p:cNvPr id="30" name="矩形 29"/>
          <p:cNvSpPr/>
          <p:nvPr/>
        </p:nvSpPr>
        <p:spPr>
          <a:xfrm>
            <a:off x="3867227" y="5848797"/>
            <a:ext cx="4572000" cy="350865"/>
          </a:xfrm>
          <a:prstGeom prst="rect">
            <a:avLst/>
          </a:prstGeom>
        </p:spPr>
        <p:txBody>
          <a:bodyPr>
            <a:spAutoFit/>
          </a:bodyPr>
          <a:lstStyle/>
          <a:p>
            <a:pPr lvl="0" algn="just">
              <a:lnSpc>
                <a:spcPct val="120000"/>
              </a:lnSpc>
              <a:defRPr/>
            </a:pPr>
            <a:r>
              <a:rPr lang="en-US" altLang="zh-CN" sz="1400" b="1" dirty="0">
                <a:solidFill>
                  <a:schemeClr val="bg2">
                    <a:lumMod val="10000"/>
                  </a:schemeClr>
                </a:solidFill>
                <a:latin typeface="+mn-lt"/>
                <a:ea typeface="幼圆" panose="02010509060101010101" pitchFamily="49" charset="-122"/>
              </a:rPr>
              <a:t>Safety assessment of children</a:t>
            </a:r>
            <a:r>
              <a:rPr lang="zh-CN" altLang="en-US" sz="1400" b="1" dirty="0">
                <a:solidFill>
                  <a:schemeClr val="bg2">
                    <a:lumMod val="10000"/>
                  </a:schemeClr>
                </a:solidFill>
                <a:latin typeface="+mn-lt"/>
                <a:ea typeface="幼圆" panose="02010509060101010101" pitchFamily="49" charset="-122"/>
              </a:rPr>
              <a:t> </a:t>
            </a:r>
            <a:r>
              <a:rPr lang="en-US" altLang="zh-CN" sz="1400" b="1" dirty="0">
                <a:solidFill>
                  <a:schemeClr val="bg2">
                    <a:lumMod val="10000"/>
                  </a:schemeClr>
                </a:solidFill>
                <a:latin typeface="+mn-lt"/>
                <a:ea typeface="幼圆" panose="02010509060101010101" pitchFamily="49" charset="-122"/>
              </a:rPr>
              <a:t>data</a:t>
            </a:r>
          </a:p>
        </p:txBody>
      </p:sp>
      <p:sp>
        <p:nvSpPr>
          <p:cNvPr id="31" name="矩形 30"/>
          <p:cNvSpPr/>
          <p:nvPr/>
        </p:nvSpPr>
        <p:spPr>
          <a:xfrm>
            <a:off x="1858606" y="4314737"/>
            <a:ext cx="2125122" cy="1126462"/>
          </a:xfrm>
          <a:prstGeom prst="rect">
            <a:avLst/>
          </a:prstGeom>
        </p:spPr>
        <p:txBody>
          <a:bodyPr wrap="square">
            <a:spAutoFit/>
          </a:bodyPr>
          <a:lstStyle/>
          <a:p>
            <a:pPr lvl="0">
              <a:lnSpc>
                <a:spcPct val="120000"/>
              </a:lnSpc>
              <a:defRPr/>
            </a:pPr>
            <a:r>
              <a:rPr lang="en-US" altLang="zh-CN" sz="1400" b="1" dirty="0">
                <a:solidFill>
                  <a:schemeClr val="bg2">
                    <a:lumMod val="10000"/>
                  </a:schemeClr>
                </a:solidFill>
                <a:latin typeface="+mn-lt"/>
                <a:ea typeface="幼圆" panose="02010509060101010101" pitchFamily="49" charset="-122"/>
              </a:rPr>
              <a:t>Children's personal information shall not be disclosed except under special circumstances</a:t>
            </a:r>
          </a:p>
        </p:txBody>
      </p:sp>
      <p:sp>
        <p:nvSpPr>
          <p:cNvPr id="32" name="矩形 31"/>
          <p:cNvSpPr/>
          <p:nvPr/>
        </p:nvSpPr>
        <p:spPr>
          <a:xfrm>
            <a:off x="1744020" y="2795822"/>
            <a:ext cx="2399434" cy="609398"/>
          </a:xfrm>
          <a:prstGeom prst="rect">
            <a:avLst/>
          </a:prstGeom>
        </p:spPr>
        <p:txBody>
          <a:bodyPr wrap="square">
            <a:spAutoFit/>
          </a:bodyPr>
          <a:lstStyle/>
          <a:p>
            <a:pPr lvl="0" algn="just">
              <a:lnSpc>
                <a:spcPct val="120000"/>
              </a:lnSpc>
              <a:defRPr/>
            </a:pPr>
            <a:r>
              <a:rPr lang="en-US" altLang="zh-CN" sz="1400" b="1" dirty="0">
                <a:solidFill>
                  <a:schemeClr val="bg2">
                    <a:lumMod val="10000"/>
                  </a:schemeClr>
                </a:solidFill>
                <a:latin typeface="+mn-lt"/>
                <a:ea typeface="幼圆" panose="02010509060101010101" pitchFamily="49" charset="-122"/>
              </a:rPr>
              <a:t>The guardian of the child shall have the "deletion right"</a:t>
            </a:r>
          </a:p>
        </p:txBody>
      </p:sp>
      <p:grpSp>
        <p:nvGrpSpPr>
          <p:cNvPr id="33" name="Group 499"/>
          <p:cNvGrpSpPr/>
          <p:nvPr/>
        </p:nvGrpSpPr>
        <p:grpSpPr>
          <a:xfrm>
            <a:off x="4177305" y="1916832"/>
            <a:ext cx="320307" cy="380322"/>
            <a:chOff x="-1587" y="-1587"/>
            <a:chExt cx="341312" cy="490537"/>
          </a:xfrm>
          <a:solidFill>
            <a:srgbClr val="DFA679"/>
          </a:solidFill>
        </p:grpSpPr>
        <p:sp>
          <p:nvSpPr>
            <p:cNvPr id="34" name="Freeform 139"/>
            <p:cNvSpPr>
              <a:spLocks noEditPoints="1"/>
            </p:cNvSpPr>
            <p:nvPr/>
          </p:nvSpPr>
          <p:spPr bwMode="auto">
            <a:xfrm>
              <a:off x="-1587" y="-1587"/>
              <a:ext cx="341312" cy="490537"/>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latin typeface="+mn-lt"/>
              </a:endParaRPr>
            </a:p>
          </p:txBody>
        </p:sp>
        <p:sp>
          <p:nvSpPr>
            <p:cNvPr id="35" name="Freeform 140"/>
            <p:cNvSpPr>
              <a:spLocks/>
            </p:cNvSpPr>
            <p:nvPr/>
          </p:nvSpPr>
          <p:spPr bwMode="auto">
            <a:xfrm>
              <a:off x="74613" y="74613"/>
              <a:ext cx="101600" cy="100012"/>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latin typeface="+mn-lt"/>
              </a:endParaRPr>
            </a:p>
          </p:txBody>
        </p:sp>
      </p:grpSp>
      <p:grpSp>
        <p:nvGrpSpPr>
          <p:cNvPr id="36" name="Group 499"/>
          <p:cNvGrpSpPr/>
          <p:nvPr/>
        </p:nvGrpSpPr>
        <p:grpSpPr>
          <a:xfrm>
            <a:off x="1503677" y="2703641"/>
            <a:ext cx="320307" cy="380322"/>
            <a:chOff x="-1587" y="-1587"/>
            <a:chExt cx="341312" cy="490537"/>
          </a:xfrm>
          <a:solidFill>
            <a:srgbClr val="DFA679"/>
          </a:solidFill>
        </p:grpSpPr>
        <p:sp>
          <p:nvSpPr>
            <p:cNvPr id="37" name="Freeform 139"/>
            <p:cNvSpPr>
              <a:spLocks noEditPoints="1"/>
            </p:cNvSpPr>
            <p:nvPr/>
          </p:nvSpPr>
          <p:spPr bwMode="auto">
            <a:xfrm>
              <a:off x="-1587" y="-1587"/>
              <a:ext cx="341312" cy="490537"/>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latin typeface="+mn-lt"/>
              </a:endParaRPr>
            </a:p>
          </p:txBody>
        </p:sp>
        <p:sp>
          <p:nvSpPr>
            <p:cNvPr id="38" name="Freeform 140"/>
            <p:cNvSpPr>
              <a:spLocks/>
            </p:cNvSpPr>
            <p:nvPr/>
          </p:nvSpPr>
          <p:spPr bwMode="auto">
            <a:xfrm>
              <a:off x="74613" y="74613"/>
              <a:ext cx="101600" cy="100012"/>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latin typeface="+mn-lt"/>
              </a:endParaRPr>
            </a:p>
          </p:txBody>
        </p:sp>
      </p:grpSp>
      <p:grpSp>
        <p:nvGrpSpPr>
          <p:cNvPr id="39" name="Group 499"/>
          <p:cNvGrpSpPr/>
          <p:nvPr/>
        </p:nvGrpSpPr>
        <p:grpSpPr>
          <a:xfrm>
            <a:off x="3691446" y="5656773"/>
            <a:ext cx="320307" cy="380322"/>
            <a:chOff x="-1587" y="-1587"/>
            <a:chExt cx="341312" cy="490537"/>
          </a:xfrm>
          <a:solidFill>
            <a:srgbClr val="DFA679"/>
          </a:solidFill>
        </p:grpSpPr>
        <p:sp>
          <p:nvSpPr>
            <p:cNvPr id="40" name="Freeform 139"/>
            <p:cNvSpPr>
              <a:spLocks noEditPoints="1"/>
            </p:cNvSpPr>
            <p:nvPr/>
          </p:nvSpPr>
          <p:spPr bwMode="auto">
            <a:xfrm>
              <a:off x="-1587" y="-1587"/>
              <a:ext cx="341312" cy="490537"/>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latin typeface="+mn-lt"/>
              </a:endParaRPr>
            </a:p>
          </p:txBody>
        </p:sp>
        <p:sp>
          <p:nvSpPr>
            <p:cNvPr id="41" name="Freeform 140"/>
            <p:cNvSpPr>
              <a:spLocks/>
            </p:cNvSpPr>
            <p:nvPr/>
          </p:nvSpPr>
          <p:spPr bwMode="auto">
            <a:xfrm>
              <a:off x="74613" y="74613"/>
              <a:ext cx="101600" cy="100012"/>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latin typeface="+mn-lt"/>
              </a:endParaRPr>
            </a:p>
          </p:txBody>
        </p:sp>
      </p:grpSp>
      <p:grpSp>
        <p:nvGrpSpPr>
          <p:cNvPr id="42" name="Group 499"/>
          <p:cNvGrpSpPr/>
          <p:nvPr/>
        </p:nvGrpSpPr>
        <p:grpSpPr>
          <a:xfrm>
            <a:off x="6403551" y="2891568"/>
            <a:ext cx="320307" cy="380322"/>
            <a:chOff x="-1587" y="-1587"/>
            <a:chExt cx="341312" cy="490537"/>
          </a:xfrm>
          <a:solidFill>
            <a:srgbClr val="DFA679"/>
          </a:solidFill>
        </p:grpSpPr>
        <p:sp>
          <p:nvSpPr>
            <p:cNvPr id="43" name="Freeform 139"/>
            <p:cNvSpPr>
              <a:spLocks noEditPoints="1"/>
            </p:cNvSpPr>
            <p:nvPr/>
          </p:nvSpPr>
          <p:spPr bwMode="auto">
            <a:xfrm>
              <a:off x="-1587" y="-1587"/>
              <a:ext cx="341312" cy="490537"/>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latin typeface="+mn-lt"/>
              </a:endParaRPr>
            </a:p>
          </p:txBody>
        </p:sp>
        <p:sp>
          <p:nvSpPr>
            <p:cNvPr id="44" name="Freeform 140"/>
            <p:cNvSpPr>
              <a:spLocks/>
            </p:cNvSpPr>
            <p:nvPr/>
          </p:nvSpPr>
          <p:spPr bwMode="auto">
            <a:xfrm>
              <a:off x="74613" y="74613"/>
              <a:ext cx="101600" cy="100012"/>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latin typeface="+mn-lt"/>
              </a:endParaRPr>
            </a:p>
          </p:txBody>
        </p:sp>
      </p:grpSp>
      <p:grpSp>
        <p:nvGrpSpPr>
          <p:cNvPr id="45" name="Group 499"/>
          <p:cNvGrpSpPr/>
          <p:nvPr/>
        </p:nvGrpSpPr>
        <p:grpSpPr>
          <a:xfrm>
            <a:off x="1518433" y="4271810"/>
            <a:ext cx="320307" cy="380322"/>
            <a:chOff x="-1587" y="-1587"/>
            <a:chExt cx="341312" cy="490537"/>
          </a:xfrm>
          <a:solidFill>
            <a:srgbClr val="DFA679"/>
          </a:solidFill>
        </p:grpSpPr>
        <p:sp>
          <p:nvSpPr>
            <p:cNvPr id="46" name="Freeform 139"/>
            <p:cNvSpPr>
              <a:spLocks noEditPoints="1"/>
            </p:cNvSpPr>
            <p:nvPr/>
          </p:nvSpPr>
          <p:spPr bwMode="auto">
            <a:xfrm>
              <a:off x="-1587" y="-1587"/>
              <a:ext cx="341312" cy="490537"/>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latin typeface="+mn-lt"/>
              </a:endParaRPr>
            </a:p>
          </p:txBody>
        </p:sp>
        <p:sp>
          <p:nvSpPr>
            <p:cNvPr id="47" name="Freeform 140"/>
            <p:cNvSpPr>
              <a:spLocks/>
            </p:cNvSpPr>
            <p:nvPr/>
          </p:nvSpPr>
          <p:spPr bwMode="auto">
            <a:xfrm>
              <a:off x="74613" y="74613"/>
              <a:ext cx="101600" cy="100012"/>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latin typeface="+mn-lt"/>
              </a:endParaRPr>
            </a:p>
          </p:txBody>
        </p:sp>
      </p:grpSp>
      <p:grpSp>
        <p:nvGrpSpPr>
          <p:cNvPr id="48" name="Group 499"/>
          <p:cNvGrpSpPr/>
          <p:nvPr/>
        </p:nvGrpSpPr>
        <p:grpSpPr>
          <a:xfrm>
            <a:off x="6599536" y="4904832"/>
            <a:ext cx="320307" cy="380322"/>
            <a:chOff x="-1587" y="-1587"/>
            <a:chExt cx="341312" cy="490537"/>
          </a:xfrm>
          <a:solidFill>
            <a:srgbClr val="DFA679"/>
          </a:solidFill>
        </p:grpSpPr>
        <p:sp>
          <p:nvSpPr>
            <p:cNvPr id="49" name="Freeform 139"/>
            <p:cNvSpPr>
              <a:spLocks noEditPoints="1"/>
            </p:cNvSpPr>
            <p:nvPr/>
          </p:nvSpPr>
          <p:spPr bwMode="auto">
            <a:xfrm>
              <a:off x="-1587" y="-1587"/>
              <a:ext cx="341312" cy="490537"/>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latin typeface="+mn-lt"/>
              </a:endParaRPr>
            </a:p>
          </p:txBody>
        </p:sp>
        <p:sp>
          <p:nvSpPr>
            <p:cNvPr id="50" name="Freeform 140"/>
            <p:cNvSpPr>
              <a:spLocks/>
            </p:cNvSpPr>
            <p:nvPr/>
          </p:nvSpPr>
          <p:spPr bwMode="auto">
            <a:xfrm>
              <a:off x="74613" y="74613"/>
              <a:ext cx="101600" cy="100012"/>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latin typeface="+mn-lt"/>
              </a:endParaRPr>
            </a:p>
          </p:txBody>
        </p:sp>
      </p:grpSp>
    </p:spTree>
    <p:extLst>
      <p:ext uri="{BB962C8B-B14F-4D97-AF65-F5344CB8AC3E}">
        <p14:creationId xmlns:p14="http://schemas.microsoft.com/office/powerpoint/2010/main" val="72975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Effect transition="in" filter="fade">
                                      <p:cBhvr>
                                        <p:cTn id="14" dur="10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Effect transition="in" filter="fade">
                                      <p:cBhvr>
                                        <p:cTn id="19" dur="10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fltVal val="0"/>
                                          </p:val>
                                        </p:tav>
                                        <p:tav tm="100000">
                                          <p:val>
                                            <p:strVal val="#ppt_h"/>
                                          </p:val>
                                        </p:tav>
                                      </p:tavLst>
                                    </p:anim>
                                    <p:animEffect transition="in" filter="fade">
                                      <p:cBhvr>
                                        <p:cTn id="24" dur="1000"/>
                                        <p:tgtEl>
                                          <p:spTgt spid="1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fltVal val="0"/>
                                          </p:val>
                                        </p:tav>
                                        <p:tav tm="100000">
                                          <p:val>
                                            <p:strVal val="#ppt_w"/>
                                          </p:val>
                                        </p:tav>
                                      </p:tavLst>
                                    </p:anim>
                                    <p:anim calcmode="lin" valueType="num">
                                      <p:cBhvr>
                                        <p:cTn id="28" dur="1000" fill="hold"/>
                                        <p:tgtEl>
                                          <p:spTgt spid="13"/>
                                        </p:tgtEl>
                                        <p:attrNameLst>
                                          <p:attrName>ppt_h</p:attrName>
                                        </p:attrNameLst>
                                      </p:cBhvr>
                                      <p:tavLst>
                                        <p:tav tm="0">
                                          <p:val>
                                            <p:fltVal val="0"/>
                                          </p:val>
                                        </p:tav>
                                        <p:tav tm="100000">
                                          <p:val>
                                            <p:strVal val="#ppt_h"/>
                                          </p:val>
                                        </p:tav>
                                      </p:tavLst>
                                    </p:anim>
                                    <p:animEffect transition="in" filter="fade">
                                      <p:cBhvr>
                                        <p:cTn id="29" dur="1000"/>
                                        <p:tgtEl>
                                          <p:spTgt spid="1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fltVal val="0"/>
                                          </p:val>
                                        </p:tav>
                                        <p:tav tm="100000">
                                          <p:val>
                                            <p:strVal val="#ppt_w"/>
                                          </p:val>
                                        </p:tav>
                                      </p:tavLst>
                                    </p:anim>
                                    <p:anim calcmode="lin" valueType="num">
                                      <p:cBhvr>
                                        <p:cTn id="33" dur="1000" fill="hold"/>
                                        <p:tgtEl>
                                          <p:spTgt spid="14"/>
                                        </p:tgtEl>
                                        <p:attrNameLst>
                                          <p:attrName>ppt_h</p:attrName>
                                        </p:attrNameLst>
                                      </p:cBhvr>
                                      <p:tavLst>
                                        <p:tav tm="0">
                                          <p:val>
                                            <p:fltVal val="0"/>
                                          </p:val>
                                        </p:tav>
                                        <p:tav tm="100000">
                                          <p:val>
                                            <p:strVal val="#ppt_h"/>
                                          </p:val>
                                        </p:tav>
                                      </p:tavLst>
                                    </p:anim>
                                    <p:animEffect transition="in" filter="fade">
                                      <p:cBhvr>
                                        <p:cTn id="34" dur="1000"/>
                                        <p:tgtEl>
                                          <p:spTgt spid="1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fltVal val="0"/>
                                          </p:val>
                                        </p:tav>
                                        <p:tav tm="100000">
                                          <p:val>
                                            <p:strVal val="#ppt_w"/>
                                          </p:val>
                                        </p:tav>
                                      </p:tavLst>
                                    </p:anim>
                                    <p:anim calcmode="lin" valueType="num">
                                      <p:cBhvr>
                                        <p:cTn id="38" dur="1000" fill="hold"/>
                                        <p:tgtEl>
                                          <p:spTgt spid="15"/>
                                        </p:tgtEl>
                                        <p:attrNameLst>
                                          <p:attrName>ppt_h</p:attrName>
                                        </p:attrNameLst>
                                      </p:cBhvr>
                                      <p:tavLst>
                                        <p:tav tm="0">
                                          <p:val>
                                            <p:fltVal val="0"/>
                                          </p:val>
                                        </p:tav>
                                        <p:tav tm="100000">
                                          <p:val>
                                            <p:strVal val="#ppt_h"/>
                                          </p:val>
                                        </p:tav>
                                      </p:tavLst>
                                    </p:anim>
                                    <p:animEffect transition="in" filter="fade">
                                      <p:cBhvr>
                                        <p:cTn id="39" dur="1000"/>
                                        <p:tgtEl>
                                          <p:spTgt spid="1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Effect transition="in" filter="fade">
                                      <p:cBhvr>
                                        <p:cTn id="44" dur="1000"/>
                                        <p:tgtEl>
                                          <p:spTgt spid="1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Effect transition="in" filter="fade">
                                      <p:cBhvr>
                                        <p:cTn id="54" dur="1000"/>
                                        <p:tgtEl>
                                          <p:spTgt spid="1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1000" fill="hold"/>
                                        <p:tgtEl>
                                          <p:spTgt spid="19"/>
                                        </p:tgtEl>
                                        <p:attrNameLst>
                                          <p:attrName>ppt_w</p:attrName>
                                        </p:attrNameLst>
                                      </p:cBhvr>
                                      <p:tavLst>
                                        <p:tav tm="0">
                                          <p:val>
                                            <p:fltVal val="0"/>
                                          </p:val>
                                        </p:tav>
                                        <p:tav tm="100000">
                                          <p:val>
                                            <p:strVal val="#ppt_w"/>
                                          </p:val>
                                        </p:tav>
                                      </p:tavLst>
                                    </p:anim>
                                    <p:anim calcmode="lin" valueType="num">
                                      <p:cBhvr>
                                        <p:cTn id="58" dur="1000" fill="hold"/>
                                        <p:tgtEl>
                                          <p:spTgt spid="19"/>
                                        </p:tgtEl>
                                        <p:attrNameLst>
                                          <p:attrName>ppt_h</p:attrName>
                                        </p:attrNameLst>
                                      </p:cBhvr>
                                      <p:tavLst>
                                        <p:tav tm="0">
                                          <p:val>
                                            <p:fltVal val="0"/>
                                          </p:val>
                                        </p:tav>
                                        <p:tav tm="100000">
                                          <p:val>
                                            <p:strVal val="#ppt_h"/>
                                          </p:val>
                                        </p:tav>
                                      </p:tavLst>
                                    </p:anim>
                                    <p:animEffect transition="in" filter="fade">
                                      <p:cBhvr>
                                        <p:cTn id="59" dur="1000"/>
                                        <p:tgtEl>
                                          <p:spTgt spid="1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1000" fill="hold"/>
                                        <p:tgtEl>
                                          <p:spTgt spid="20"/>
                                        </p:tgtEl>
                                        <p:attrNameLst>
                                          <p:attrName>ppt_w</p:attrName>
                                        </p:attrNameLst>
                                      </p:cBhvr>
                                      <p:tavLst>
                                        <p:tav tm="0">
                                          <p:val>
                                            <p:fltVal val="0"/>
                                          </p:val>
                                        </p:tav>
                                        <p:tav tm="100000">
                                          <p:val>
                                            <p:strVal val="#ppt_w"/>
                                          </p:val>
                                        </p:tav>
                                      </p:tavLst>
                                    </p:anim>
                                    <p:anim calcmode="lin" valueType="num">
                                      <p:cBhvr>
                                        <p:cTn id="63" dur="1000" fill="hold"/>
                                        <p:tgtEl>
                                          <p:spTgt spid="20"/>
                                        </p:tgtEl>
                                        <p:attrNameLst>
                                          <p:attrName>ppt_h</p:attrName>
                                        </p:attrNameLst>
                                      </p:cBhvr>
                                      <p:tavLst>
                                        <p:tav tm="0">
                                          <p:val>
                                            <p:fltVal val="0"/>
                                          </p:val>
                                        </p:tav>
                                        <p:tav tm="100000">
                                          <p:val>
                                            <p:strVal val="#ppt_h"/>
                                          </p:val>
                                        </p:tav>
                                      </p:tavLst>
                                    </p:anim>
                                    <p:animEffect transition="in" filter="fade">
                                      <p:cBhvr>
                                        <p:cTn id="64" dur="1000"/>
                                        <p:tgtEl>
                                          <p:spTgt spid="20"/>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1000" fill="hold"/>
                                        <p:tgtEl>
                                          <p:spTgt spid="21"/>
                                        </p:tgtEl>
                                        <p:attrNameLst>
                                          <p:attrName>ppt_w</p:attrName>
                                        </p:attrNameLst>
                                      </p:cBhvr>
                                      <p:tavLst>
                                        <p:tav tm="0">
                                          <p:val>
                                            <p:fltVal val="0"/>
                                          </p:val>
                                        </p:tav>
                                        <p:tav tm="100000">
                                          <p:val>
                                            <p:strVal val="#ppt_w"/>
                                          </p:val>
                                        </p:tav>
                                      </p:tavLst>
                                    </p:anim>
                                    <p:anim calcmode="lin" valueType="num">
                                      <p:cBhvr>
                                        <p:cTn id="68" dur="1000" fill="hold"/>
                                        <p:tgtEl>
                                          <p:spTgt spid="21"/>
                                        </p:tgtEl>
                                        <p:attrNameLst>
                                          <p:attrName>ppt_h</p:attrName>
                                        </p:attrNameLst>
                                      </p:cBhvr>
                                      <p:tavLst>
                                        <p:tav tm="0">
                                          <p:val>
                                            <p:fltVal val="0"/>
                                          </p:val>
                                        </p:tav>
                                        <p:tav tm="100000">
                                          <p:val>
                                            <p:strVal val="#ppt_h"/>
                                          </p:val>
                                        </p:tav>
                                      </p:tavLst>
                                    </p:anim>
                                    <p:animEffect transition="in" filter="fade">
                                      <p:cBhvr>
                                        <p:cTn id="69" dur="1000"/>
                                        <p:tgtEl>
                                          <p:spTgt spid="21"/>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1000" fill="hold"/>
                                        <p:tgtEl>
                                          <p:spTgt spid="22"/>
                                        </p:tgtEl>
                                        <p:attrNameLst>
                                          <p:attrName>ppt_w</p:attrName>
                                        </p:attrNameLst>
                                      </p:cBhvr>
                                      <p:tavLst>
                                        <p:tav tm="0">
                                          <p:val>
                                            <p:fltVal val="0"/>
                                          </p:val>
                                        </p:tav>
                                        <p:tav tm="100000">
                                          <p:val>
                                            <p:strVal val="#ppt_w"/>
                                          </p:val>
                                        </p:tav>
                                      </p:tavLst>
                                    </p:anim>
                                    <p:anim calcmode="lin" valueType="num">
                                      <p:cBhvr>
                                        <p:cTn id="73" dur="1000" fill="hold"/>
                                        <p:tgtEl>
                                          <p:spTgt spid="22"/>
                                        </p:tgtEl>
                                        <p:attrNameLst>
                                          <p:attrName>ppt_h</p:attrName>
                                        </p:attrNameLst>
                                      </p:cBhvr>
                                      <p:tavLst>
                                        <p:tav tm="0">
                                          <p:val>
                                            <p:fltVal val="0"/>
                                          </p:val>
                                        </p:tav>
                                        <p:tav tm="100000">
                                          <p:val>
                                            <p:strVal val="#ppt_h"/>
                                          </p:val>
                                        </p:tav>
                                      </p:tavLst>
                                    </p:anim>
                                    <p:animEffect transition="in" filter="fade">
                                      <p:cBhvr>
                                        <p:cTn id="74" dur="1000"/>
                                        <p:tgtEl>
                                          <p:spTgt spid="22"/>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p:cTn id="77" dur="1000" fill="hold"/>
                                        <p:tgtEl>
                                          <p:spTgt spid="23"/>
                                        </p:tgtEl>
                                        <p:attrNameLst>
                                          <p:attrName>ppt_w</p:attrName>
                                        </p:attrNameLst>
                                      </p:cBhvr>
                                      <p:tavLst>
                                        <p:tav tm="0">
                                          <p:val>
                                            <p:fltVal val="0"/>
                                          </p:val>
                                        </p:tav>
                                        <p:tav tm="100000">
                                          <p:val>
                                            <p:strVal val="#ppt_w"/>
                                          </p:val>
                                        </p:tav>
                                      </p:tavLst>
                                    </p:anim>
                                    <p:anim calcmode="lin" valueType="num">
                                      <p:cBhvr>
                                        <p:cTn id="78" dur="1000" fill="hold"/>
                                        <p:tgtEl>
                                          <p:spTgt spid="23"/>
                                        </p:tgtEl>
                                        <p:attrNameLst>
                                          <p:attrName>ppt_h</p:attrName>
                                        </p:attrNameLst>
                                      </p:cBhvr>
                                      <p:tavLst>
                                        <p:tav tm="0">
                                          <p:val>
                                            <p:fltVal val="0"/>
                                          </p:val>
                                        </p:tav>
                                        <p:tav tm="100000">
                                          <p:val>
                                            <p:strVal val="#ppt_h"/>
                                          </p:val>
                                        </p:tav>
                                      </p:tavLst>
                                    </p:anim>
                                    <p:animEffect transition="in" filter="fade">
                                      <p:cBhvr>
                                        <p:cTn id="79" dur="1000"/>
                                        <p:tgtEl>
                                          <p:spTgt spid="2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1000" fill="hold"/>
                                        <p:tgtEl>
                                          <p:spTgt spid="24"/>
                                        </p:tgtEl>
                                        <p:attrNameLst>
                                          <p:attrName>ppt_w</p:attrName>
                                        </p:attrNameLst>
                                      </p:cBhvr>
                                      <p:tavLst>
                                        <p:tav tm="0">
                                          <p:val>
                                            <p:fltVal val="0"/>
                                          </p:val>
                                        </p:tav>
                                        <p:tav tm="100000">
                                          <p:val>
                                            <p:strVal val="#ppt_w"/>
                                          </p:val>
                                        </p:tav>
                                      </p:tavLst>
                                    </p:anim>
                                    <p:anim calcmode="lin" valueType="num">
                                      <p:cBhvr>
                                        <p:cTn id="83" dur="1000" fill="hold"/>
                                        <p:tgtEl>
                                          <p:spTgt spid="24"/>
                                        </p:tgtEl>
                                        <p:attrNameLst>
                                          <p:attrName>ppt_h</p:attrName>
                                        </p:attrNameLst>
                                      </p:cBhvr>
                                      <p:tavLst>
                                        <p:tav tm="0">
                                          <p:val>
                                            <p:fltVal val="0"/>
                                          </p:val>
                                        </p:tav>
                                        <p:tav tm="100000">
                                          <p:val>
                                            <p:strVal val="#ppt_h"/>
                                          </p:val>
                                        </p:tav>
                                      </p:tavLst>
                                    </p:anim>
                                    <p:animEffect transition="in" filter="fade">
                                      <p:cBhvr>
                                        <p:cTn id="84" dur="1000"/>
                                        <p:tgtEl>
                                          <p:spTgt spid="24"/>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p:cTn id="87" dur="1000" fill="hold"/>
                                        <p:tgtEl>
                                          <p:spTgt spid="25"/>
                                        </p:tgtEl>
                                        <p:attrNameLst>
                                          <p:attrName>ppt_w</p:attrName>
                                        </p:attrNameLst>
                                      </p:cBhvr>
                                      <p:tavLst>
                                        <p:tav tm="0">
                                          <p:val>
                                            <p:fltVal val="0"/>
                                          </p:val>
                                        </p:tav>
                                        <p:tav tm="100000">
                                          <p:val>
                                            <p:strVal val="#ppt_w"/>
                                          </p:val>
                                        </p:tav>
                                      </p:tavLst>
                                    </p:anim>
                                    <p:anim calcmode="lin" valueType="num">
                                      <p:cBhvr>
                                        <p:cTn id="88" dur="1000" fill="hold"/>
                                        <p:tgtEl>
                                          <p:spTgt spid="25"/>
                                        </p:tgtEl>
                                        <p:attrNameLst>
                                          <p:attrName>ppt_h</p:attrName>
                                        </p:attrNameLst>
                                      </p:cBhvr>
                                      <p:tavLst>
                                        <p:tav tm="0">
                                          <p:val>
                                            <p:fltVal val="0"/>
                                          </p:val>
                                        </p:tav>
                                        <p:tav tm="100000">
                                          <p:val>
                                            <p:strVal val="#ppt_h"/>
                                          </p:val>
                                        </p:tav>
                                      </p:tavLst>
                                    </p:anim>
                                    <p:animEffect transition="in" filter="fade">
                                      <p:cBhvr>
                                        <p:cTn id="89" dur="1000"/>
                                        <p:tgtEl>
                                          <p:spTgt spid="2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9"/>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0"/>
                                        </p:tgtEl>
                                        <p:attrNameLst>
                                          <p:attrName>style.visibility</p:attrName>
                                        </p:attrNameLst>
                                      </p:cBhvr>
                                      <p:to>
                                        <p:strVal val="visible"/>
                                      </p:to>
                                    </p:set>
                                  </p:childTnLst>
                                </p:cTn>
                              </p:par>
                              <p:par>
                                <p:cTn id="119" presetID="53" presetClass="entr" presetSubtype="16" fill="hold" nodeType="withEffect">
                                  <p:stCondLst>
                                    <p:cond delay="0"/>
                                  </p:stCondLst>
                                  <p:childTnLst>
                                    <p:set>
                                      <p:cBhvr>
                                        <p:cTn id="120" dur="1" fill="hold">
                                          <p:stCondLst>
                                            <p:cond delay="0"/>
                                          </p:stCondLst>
                                        </p:cTn>
                                        <p:tgtEl>
                                          <p:spTgt spid="33"/>
                                        </p:tgtEl>
                                        <p:attrNameLst>
                                          <p:attrName>style.visibility</p:attrName>
                                        </p:attrNameLst>
                                      </p:cBhvr>
                                      <p:to>
                                        <p:strVal val="visible"/>
                                      </p:to>
                                    </p:set>
                                    <p:anim calcmode="lin" valueType="num">
                                      <p:cBhvr>
                                        <p:cTn id="121" dur="500" fill="hold"/>
                                        <p:tgtEl>
                                          <p:spTgt spid="33"/>
                                        </p:tgtEl>
                                        <p:attrNameLst>
                                          <p:attrName>ppt_w</p:attrName>
                                        </p:attrNameLst>
                                      </p:cBhvr>
                                      <p:tavLst>
                                        <p:tav tm="0">
                                          <p:val>
                                            <p:fltVal val="0"/>
                                          </p:val>
                                        </p:tav>
                                        <p:tav tm="100000">
                                          <p:val>
                                            <p:strVal val="#ppt_w"/>
                                          </p:val>
                                        </p:tav>
                                      </p:tavLst>
                                    </p:anim>
                                    <p:anim calcmode="lin" valueType="num">
                                      <p:cBhvr>
                                        <p:cTn id="122" dur="500" fill="hold"/>
                                        <p:tgtEl>
                                          <p:spTgt spid="33"/>
                                        </p:tgtEl>
                                        <p:attrNameLst>
                                          <p:attrName>ppt_h</p:attrName>
                                        </p:attrNameLst>
                                      </p:cBhvr>
                                      <p:tavLst>
                                        <p:tav tm="0">
                                          <p:val>
                                            <p:fltVal val="0"/>
                                          </p:val>
                                        </p:tav>
                                        <p:tav tm="100000">
                                          <p:val>
                                            <p:strVal val="#ppt_h"/>
                                          </p:val>
                                        </p:tav>
                                      </p:tavLst>
                                    </p:anim>
                                    <p:animEffect transition="in" filter="fade">
                                      <p:cBhvr>
                                        <p:cTn id="123" dur="500"/>
                                        <p:tgtEl>
                                          <p:spTgt spid="33"/>
                                        </p:tgtEl>
                                      </p:cBhvr>
                                    </p:animEffect>
                                  </p:childTnLst>
                                </p:cTn>
                              </p:par>
                              <p:par>
                                <p:cTn id="124" presetID="53" presetClass="entr" presetSubtype="16" fill="hold" nodeType="withEffect">
                                  <p:stCondLst>
                                    <p:cond delay="0"/>
                                  </p:stCondLst>
                                  <p:childTnLst>
                                    <p:set>
                                      <p:cBhvr>
                                        <p:cTn id="125" dur="1" fill="hold">
                                          <p:stCondLst>
                                            <p:cond delay="0"/>
                                          </p:stCondLst>
                                        </p:cTn>
                                        <p:tgtEl>
                                          <p:spTgt spid="36"/>
                                        </p:tgtEl>
                                        <p:attrNameLst>
                                          <p:attrName>style.visibility</p:attrName>
                                        </p:attrNameLst>
                                      </p:cBhvr>
                                      <p:to>
                                        <p:strVal val="visible"/>
                                      </p:to>
                                    </p:set>
                                    <p:anim calcmode="lin" valueType="num">
                                      <p:cBhvr>
                                        <p:cTn id="126" dur="500" fill="hold"/>
                                        <p:tgtEl>
                                          <p:spTgt spid="36"/>
                                        </p:tgtEl>
                                        <p:attrNameLst>
                                          <p:attrName>ppt_w</p:attrName>
                                        </p:attrNameLst>
                                      </p:cBhvr>
                                      <p:tavLst>
                                        <p:tav tm="0">
                                          <p:val>
                                            <p:fltVal val="0"/>
                                          </p:val>
                                        </p:tav>
                                        <p:tav tm="100000">
                                          <p:val>
                                            <p:strVal val="#ppt_w"/>
                                          </p:val>
                                        </p:tav>
                                      </p:tavLst>
                                    </p:anim>
                                    <p:anim calcmode="lin" valueType="num">
                                      <p:cBhvr>
                                        <p:cTn id="127" dur="500" fill="hold"/>
                                        <p:tgtEl>
                                          <p:spTgt spid="36"/>
                                        </p:tgtEl>
                                        <p:attrNameLst>
                                          <p:attrName>ppt_h</p:attrName>
                                        </p:attrNameLst>
                                      </p:cBhvr>
                                      <p:tavLst>
                                        <p:tav tm="0">
                                          <p:val>
                                            <p:fltVal val="0"/>
                                          </p:val>
                                        </p:tav>
                                        <p:tav tm="100000">
                                          <p:val>
                                            <p:strVal val="#ppt_h"/>
                                          </p:val>
                                        </p:tav>
                                      </p:tavLst>
                                    </p:anim>
                                    <p:animEffect transition="in" filter="fade">
                                      <p:cBhvr>
                                        <p:cTn id="128" dur="500"/>
                                        <p:tgtEl>
                                          <p:spTgt spid="36"/>
                                        </p:tgtEl>
                                      </p:cBhvr>
                                    </p:animEffect>
                                  </p:childTnLst>
                                </p:cTn>
                              </p:par>
                              <p:par>
                                <p:cTn id="129" presetID="53" presetClass="entr" presetSubtype="16" fill="hold" nodeType="with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p:cTn id="131" dur="500" fill="hold"/>
                                        <p:tgtEl>
                                          <p:spTgt spid="39"/>
                                        </p:tgtEl>
                                        <p:attrNameLst>
                                          <p:attrName>ppt_w</p:attrName>
                                        </p:attrNameLst>
                                      </p:cBhvr>
                                      <p:tavLst>
                                        <p:tav tm="0">
                                          <p:val>
                                            <p:fltVal val="0"/>
                                          </p:val>
                                        </p:tav>
                                        <p:tav tm="100000">
                                          <p:val>
                                            <p:strVal val="#ppt_w"/>
                                          </p:val>
                                        </p:tav>
                                      </p:tavLst>
                                    </p:anim>
                                    <p:anim calcmode="lin" valueType="num">
                                      <p:cBhvr>
                                        <p:cTn id="132" dur="500" fill="hold"/>
                                        <p:tgtEl>
                                          <p:spTgt spid="39"/>
                                        </p:tgtEl>
                                        <p:attrNameLst>
                                          <p:attrName>ppt_h</p:attrName>
                                        </p:attrNameLst>
                                      </p:cBhvr>
                                      <p:tavLst>
                                        <p:tav tm="0">
                                          <p:val>
                                            <p:fltVal val="0"/>
                                          </p:val>
                                        </p:tav>
                                        <p:tav tm="100000">
                                          <p:val>
                                            <p:strVal val="#ppt_h"/>
                                          </p:val>
                                        </p:tav>
                                      </p:tavLst>
                                    </p:anim>
                                    <p:animEffect transition="in" filter="fade">
                                      <p:cBhvr>
                                        <p:cTn id="133" dur="500"/>
                                        <p:tgtEl>
                                          <p:spTgt spid="39"/>
                                        </p:tgtEl>
                                      </p:cBhvr>
                                    </p:animEffect>
                                  </p:childTnLst>
                                </p:cTn>
                              </p:par>
                              <p:par>
                                <p:cTn id="134" presetID="53" presetClass="entr" presetSubtype="16" fill="hold" nodeType="withEffect">
                                  <p:stCondLst>
                                    <p:cond delay="0"/>
                                  </p:stCondLst>
                                  <p:childTnLst>
                                    <p:set>
                                      <p:cBhvr>
                                        <p:cTn id="135" dur="1" fill="hold">
                                          <p:stCondLst>
                                            <p:cond delay="0"/>
                                          </p:stCondLst>
                                        </p:cTn>
                                        <p:tgtEl>
                                          <p:spTgt spid="42"/>
                                        </p:tgtEl>
                                        <p:attrNameLst>
                                          <p:attrName>style.visibility</p:attrName>
                                        </p:attrNameLst>
                                      </p:cBhvr>
                                      <p:to>
                                        <p:strVal val="visible"/>
                                      </p:to>
                                    </p:set>
                                    <p:anim calcmode="lin" valueType="num">
                                      <p:cBhvr>
                                        <p:cTn id="136" dur="500" fill="hold"/>
                                        <p:tgtEl>
                                          <p:spTgt spid="42"/>
                                        </p:tgtEl>
                                        <p:attrNameLst>
                                          <p:attrName>ppt_w</p:attrName>
                                        </p:attrNameLst>
                                      </p:cBhvr>
                                      <p:tavLst>
                                        <p:tav tm="0">
                                          <p:val>
                                            <p:fltVal val="0"/>
                                          </p:val>
                                        </p:tav>
                                        <p:tav tm="100000">
                                          <p:val>
                                            <p:strVal val="#ppt_w"/>
                                          </p:val>
                                        </p:tav>
                                      </p:tavLst>
                                    </p:anim>
                                    <p:anim calcmode="lin" valueType="num">
                                      <p:cBhvr>
                                        <p:cTn id="137" dur="500" fill="hold"/>
                                        <p:tgtEl>
                                          <p:spTgt spid="42"/>
                                        </p:tgtEl>
                                        <p:attrNameLst>
                                          <p:attrName>ppt_h</p:attrName>
                                        </p:attrNameLst>
                                      </p:cBhvr>
                                      <p:tavLst>
                                        <p:tav tm="0">
                                          <p:val>
                                            <p:fltVal val="0"/>
                                          </p:val>
                                        </p:tav>
                                        <p:tav tm="100000">
                                          <p:val>
                                            <p:strVal val="#ppt_h"/>
                                          </p:val>
                                        </p:tav>
                                      </p:tavLst>
                                    </p:anim>
                                    <p:animEffect transition="in" filter="fade">
                                      <p:cBhvr>
                                        <p:cTn id="138" dur="500"/>
                                        <p:tgtEl>
                                          <p:spTgt spid="42"/>
                                        </p:tgtEl>
                                      </p:cBhvr>
                                    </p:animEffect>
                                  </p:childTnLst>
                                </p:cTn>
                              </p:par>
                              <p:par>
                                <p:cTn id="139" presetID="53" presetClass="entr" presetSubtype="16" fill="hold" nodeType="withEffect">
                                  <p:stCondLst>
                                    <p:cond delay="0"/>
                                  </p:stCondLst>
                                  <p:childTnLst>
                                    <p:set>
                                      <p:cBhvr>
                                        <p:cTn id="140" dur="1" fill="hold">
                                          <p:stCondLst>
                                            <p:cond delay="0"/>
                                          </p:stCondLst>
                                        </p:cTn>
                                        <p:tgtEl>
                                          <p:spTgt spid="45"/>
                                        </p:tgtEl>
                                        <p:attrNameLst>
                                          <p:attrName>style.visibility</p:attrName>
                                        </p:attrNameLst>
                                      </p:cBhvr>
                                      <p:to>
                                        <p:strVal val="visible"/>
                                      </p:to>
                                    </p:set>
                                    <p:anim calcmode="lin" valueType="num">
                                      <p:cBhvr>
                                        <p:cTn id="141" dur="500" fill="hold"/>
                                        <p:tgtEl>
                                          <p:spTgt spid="45"/>
                                        </p:tgtEl>
                                        <p:attrNameLst>
                                          <p:attrName>ppt_w</p:attrName>
                                        </p:attrNameLst>
                                      </p:cBhvr>
                                      <p:tavLst>
                                        <p:tav tm="0">
                                          <p:val>
                                            <p:fltVal val="0"/>
                                          </p:val>
                                        </p:tav>
                                        <p:tav tm="100000">
                                          <p:val>
                                            <p:strVal val="#ppt_w"/>
                                          </p:val>
                                        </p:tav>
                                      </p:tavLst>
                                    </p:anim>
                                    <p:anim calcmode="lin" valueType="num">
                                      <p:cBhvr>
                                        <p:cTn id="142" dur="500" fill="hold"/>
                                        <p:tgtEl>
                                          <p:spTgt spid="45"/>
                                        </p:tgtEl>
                                        <p:attrNameLst>
                                          <p:attrName>ppt_h</p:attrName>
                                        </p:attrNameLst>
                                      </p:cBhvr>
                                      <p:tavLst>
                                        <p:tav tm="0">
                                          <p:val>
                                            <p:fltVal val="0"/>
                                          </p:val>
                                        </p:tav>
                                        <p:tav tm="100000">
                                          <p:val>
                                            <p:strVal val="#ppt_h"/>
                                          </p:val>
                                        </p:tav>
                                      </p:tavLst>
                                    </p:anim>
                                    <p:animEffect transition="in" filter="fade">
                                      <p:cBhvr>
                                        <p:cTn id="143" dur="500"/>
                                        <p:tgtEl>
                                          <p:spTgt spid="45"/>
                                        </p:tgtEl>
                                      </p:cBhvr>
                                    </p:animEffect>
                                  </p:childTnLst>
                                </p:cTn>
                              </p:par>
                              <p:par>
                                <p:cTn id="144" presetID="53" presetClass="entr" presetSubtype="16" fill="hold" nodeType="withEffect">
                                  <p:stCondLst>
                                    <p:cond delay="0"/>
                                  </p:stCondLst>
                                  <p:childTnLst>
                                    <p:set>
                                      <p:cBhvr>
                                        <p:cTn id="145" dur="1" fill="hold">
                                          <p:stCondLst>
                                            <p:cond delay="0"/>
                                          </p:stCondLst>
                                        </p:cTn>
                                        <p:tgtEl>
                                          <p:spTgt spid="48"/>
                                        </p:tgtEl>
                                        <p:attrNameLst>
                                          <p:attrName>style.visibility</p:attrName>
                                        </p:attrNameLst>
                                      </p:cBhvr>
                                      <p:to>
                                        <p:strVal val="visible"/>
                                      </p:to>
                                    </p:set>
                                    <p:anim calcmode="lin" valueType="num">
                                      <p:cBhvr>
                                        <p:cTn id="146" dur="500" fill="hold"/>
                                        <p:tgtEl>
                                          <p:spTgt spid="48"/>
                                        </p:tgtEl>
                                        <p:attrNameLst>
                                          <p:attrName>ppt_w</p:attrName>
                                        </p:attrNameLst>
                                      </p:cBhvr>
                                      <p:tavLst>
                                        <p:tav tm="0">
                                          <p:val>
                                            <p:fltVal val="0"/>
                                          </p:val>
                                        </p:tav>
                                        <p:tav tm="100000">
                                          <p:val>
                                            <p:strVal val="#ppt_w"/>
                                          </p:val>
                                        </p:tav>
                                      </p:tavLst>
                                    </p:anim>
                                    <p:anim calcmode="lin" valueType="num">
                                      <p:cBhvr>
                                        <p:cTn id="147" dur="500" fill="hold"/>
                                        <p:tgtEl>
                                          <p:spTgt spid="48"/>
                                        </p:tgtEl>
                                        <p:attrNameLst>
                                          <p:attrName>ppt_h</p:attrName>
                                        </p:attrNameLst>
                                      </p:cBhvr>
                                      <p:tavLst>
                                        <p:tav tm="0">
                                          <p:val>
                                            <p:fltVal val="0"/>
                                          </p:val>
                                        </p:tav>
                                        <p:tav tm="100000">
                                          <p:val>
                                            <p:strVal val="#ppt_h"/>
                                          </p:val>
                                        </p:tav>
                                      </p:tavLst>
                                    </p:anim>
                                    <p:animEffect transition="in" filter="fade">
                                      <p:cBhvr>
                                        <p:cTn id="14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0024" cy="1052884"/>
          </a:xfrm>
          <a:prstGeom prst="rect">
            <a:avLst/>
          </a:prstGeom>
          <a:solidFill>
            <a:srgbClr val="005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0595" y="180310"/>
            <a:ext cx="12244440"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3.Measures for online Protection of Minors  in China</a:t>
            </a:r>
          </a:p>
        </p:txBody>
      </p:sp>
      <p:sp>
        <p:nvSpPr>
          <p:cNvPr id="53" name="文本框 52"/>
          <p:cNvSpPr txBox="1"/>
          <p:nvPr/>
        </p:nvSpPr>
        <p:spPr>
          <a:xfrm>
            <a:off x="407368" y="5579568"/>
            <a:ext cx="1152128" cy="707886"/>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经济全球化</a:t>
            </a:r>
          </a:p>
        </p:txBody>
      </p:sp>
      <p:sp>
        <p:nvSpPr>
          <p:cNvPr id="11" name="文本框 10"/>
          <p:cNvSpPr txBox="1"/>
          <p:nvPr/>
        </p:nvSpPr>
        <p:spPr>
          <a:xfrm>
            <a:off x="6075045" y="1984375"/>
            <a:ext cx="5277539" cy="3779240"/>
          </a:xfrm>
          <a:prstGeom prst="rect">
            <a:avLst/>
          </a:prstGeom>
          <a:solidFill>
            <a:schemeClr val="bg1"/>
          </a:solidFill>
          <a:ln>
            <a:solidFill>
              <a:schemeClr val="bg1"/>
            </a:solidFill>
          </a:ln>
        </p:spPr>
        <p:txBody>
          <a:bodyPr wrap="square" rtlCol="0">
            <a:spAutoFit/>
          </a:bodyPr>
          <a:lstStyle/>
          <a:p>
            <a:pPr marL="285750" indent="-285750" algn="just">
              <a:lnSpc>
                <a:spcPts val="2900"/>
              </a:lnSpc>
              <a:buFont typeface="Wingdings" panose="05000000000000000000" pitchFamily="2" charset="2"/>
              <a:buChar char="n"/>
            </a:pPr>
            <a:r>
              <a:rPr lang="en-US" dirty="0"/>
              <a:t>Meanwhile, China is highly concerned about international cooperation. China Youth Federation, UNICEF, and CAICT hold a special forum themed "</a:t>
            </a:r>
            <a:r>
              <a:rPr lang="en-US" b="1" dirty="0"/>
              <a:t>safeguarding the future: online protection of underage users</a:t>
            </a:r>
            <a:r>
              <a:rPr lang="en-US" dirty="0"/>
              <a:t>" at the 4th World Internet Conference, more than 100 government officials, scholars, representatives of international organizations and Internet companies from all over the world were invited to share the experience and practice of online protection of children.</a:t>
            </a:r>
            <a:endParaRPr dirty="0"/>
          </a:p>
        </p:txBody>
      </p:sp>
      <p:sp>
        <p:nvSpPr>
          <p:cNvPr id="9" name="标题 1"/>
          <p:cNvSpPr txBox="1"/>
          <p:nvPr/>
        </p:nvSpPr>
        <p:spPr bwMode="auto">
          <a:xfrm>
            <a:off x="80645" y="1144905"/>
            <a:ext cx="6603365" cy="482600"/>
          </a:xfrm>
          <a:prstGeom prst="homePlate">
            <a:avLst/>
          </a:prstGeom>
          <a:solidFill>
            <a:schemeClr val="accent6">
              <a:lumMod val="60000"/>
              <a:lumOff val="40000"/>
            </a:schemeClr>
          </a:solidFill>
          <a:ln>
            <a:solidFill>
              <a:schemeClr val="accent6"/>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1700" b="1" dirty="0">
                <a:latin typeface="微软雅黑" panose="020B0503020204020204" pitchFamily="34" charset="-122"/>
                <a:ea typeface="微软雅黑" panose="020B0503020204020204" pitchFamily="34" charset="-122"/>
              </a:rPr>
              <a:t>International communication and cooperation</a:t>
            </a:r>
          </a:p>
        </p:txBody>
      </p:sp>
      <p:pic>
        <p:nvPicPr>
          <p:cNvPr id="7" name="图片 6"/>
          <p:cNvPicPr>
            <a:picLocks noChangeAspect="1"/>
          </p:cNvPicPr>
          <p:nvPr/>
        </p:nvPicPr>
        <p:blipFill>
          <a:blip r:embed="rId3"/>
          <a:stretch>
            <a:fillRect/>
          </a:stretch>
        </p:blipFill>
        <p:spPr>
          <a:xfrm>
            <a:off x="407368" y="1984375"/>
            <a:ext cx="5130810" cy="4122482"/>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dirty="0" smtClean="0">
            <a:latin typeface="微软雅黑" panose="020B0503020204020204" pitchFamily="34" charset="-122"/>
            <a:ea typeface="微软雅黑" panose="020B0503020204020204" pitchFamily="34" charset="-122"/>
          </a:defRPr>
        </a:defPPr>
      </a:lstStyle>
    </a:tx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1693</TotalTime>
  <Words>1137</Words>
  <Application>Microsoft Office PowerPoint</Application>
  <PresentationFormat>Widescreen</PresentationFormat>
  <Paragraphs>96</Paragraphs>
  <Slides>11</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微软雅黑</vt:lpstr>
      <vt:lpstr>黑体</vt:lpstr>
      <vt:lpstr>Arial</vt:lpstr>
      <vt:lpstr>Calibri</vt:lpstr>
      <vt:lpstr>楷体_GB2312</vt:lpstr>
      <vt:lpstr>Times New Roman</vt:lpstr>
      <vt:lpstr>Wingdings</vt:lpstr>
      <vt:lpstr>Office 主题​​</vt:lpstr>
      <vt:lpstr>1_默认设计模板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Janin, Patricia</cp:lastModifiedBy>
  <cp:revision>629</cp:revision>
  <cp:lastPrinted>2019-11-24T06:14:21Z</cp:lastPrinted>
  <dcterms:created xsi:type="dcterms:W3CDTF">2015-05-08T05:29:00Z</dcterms:created>
  <dcterms:modified xsi:type="dcterms:W3CDTF">2020-01-22T09:25:29Z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