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2" r:id="rId2"/>
    <p:sldId id="297" r:id="rId3"/>
    <p:sldId id="298" r:id="rId4"/>
    <p:sldId id="299" r:id="rId5"/>
    <p:sldId id="300" r:id="rId6"/>
    <p:sldId id="301" r:id="rId7"/>
    <p:sldId id="304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uthor" lastIdx="1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BB1"/>
    <a:srgbClr val="19A2DC"/>
    <a:srgbClr val="19A2CA"/>
    <a:srgbClr val="215EA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7958" autoAdjust="0"/>
  </p:normalViewPr>
  <p:slideViewPr>
    <p:cSldViewPr snapToGrid="0">
      <p:cViewPr varScale="1">
        <p:scale>
          <a:sx n="81" d="100"/>
          <a:sy n="81" d="100"/>
        </p:scale>
        <p:origin x="207" y="51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69CBB-D42C-4AF9-B2D5-9C1F742CEE90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E670A00-1EA6-44EE-9512-CAF8B91F5603}">
      <dgm:prSet phldrT="[Text]" custT="1"/>
      <dgm:spPr/>
      <dgm:t>
        <a:bodyPr/>
        <a:lstStyle/>
        <a:p>
          <a:r>
            <a:rPr lang="en-US" sz="2400" dirty="0" smtClean="0"/>
            <a:t>Sep. 2019</a:t>
          </a:r>
          <a:endParaRPr lang="en-US" sz="2400" dirty="0"/>
        </a:p>
      </dgm:t>
    </dgm:pt>
    <dgm:pt modelId="{48DF4F43-D9C1-4EDB-AC25-61C5CDF85D71}" type="parTrans" cxnId="{23EC8387-C216-4338-977B-D9B12F171F14}">
      <dgm:prSet/>
      <dgm:spPr/>
      <dgm:t>
        <a:bodyPr/>
        <a:lstStyle/>
        <a:p>
          <a:endParaRPr lang="en-US"/>
        </a:p>
      </dgm:t>
    </dgm:pt>
    <dgm:pt modelId="{EEEBB144-8415-41E8-B57A-E8F5D8505D12}" type="sibTrans" cxnId="{23EC8387-C216-4338-977B-D9B12F171F14}">
      <dgm:prSet/>
      <dgm:spPr/>
      <dgm:t>
        <a:bodyPr/>
        <a:lstStyle/>
        <a:p>
          <a:endParaRPr lang="en-US"/>
        </a:p>
      </dgm:t>
    </dgm:pt>
    <dgm:pt modelId="{E5977504-8863-46F7-832A-134EEC881B5C}">
      <dgm:prSet phldrT="[Text]" custT="1"/>
      <dgm:spPr/>
      <dgm:t>
        <a:bodyPr/>
        <a:lstStyle/>
        <a:p>
          <a:r>
            <a:rPr lang="en-US" sz="2400" dirty="0" smtClean="0"/>
            <a:t>Oct. 2019</a:t>
          </a:r>
          <a:endParaRPr lang="en-US" sz="2400" dirty="0"/>
        </a:p>
      </dgm:t>
    </dgm:pt>
    <dgm:pt modelId="{09B259D9-FF4A-4B48-BAFF-4DB1D7FDB2E7}" type="parTrans" cxnId="{87345B4E-5B25-4203-BC4F-026B720B852F}">
      <dgm:prSet/>
      <dgm:spPr/>
      <dgm:t>
        <a:bodyPr/>
        <a:lstStyle/>
        <a:p>
          <a:endParaRPr lang="en-US"/>
        </a:p>
      </dgm:t>
    </dgm:pt>
    <dgm:pt modelId="{4DD86DBD-EC9A-4FEB-9F8E-981775F62F29}" type="sibTrans" cxnId="{87345B4E-5B25-4203-BC4F-026B720B852F}">
      <dgm:prSet/>
      <dgm:spPr/>
      <dgm:t>
        <a:bodyPr/>
        <a:lstStyle/>
        <a:p>
          <a:endParaRPr lang="en-US"/>
        </a:p>
      </dgm:t>
    </dgm:pt>
    <dgm:pt modelId="{4D8E8A6E-DF5D-4E33-AF6C-6AF03CE3E2C3}">
      <dgm:prSet phldrT="[Text]" custT="1"/>
      <dgm:spPr/>
      <dgm:t>
        <a:bodyPr/>
        <a:lstStyle/>
        <a:p>
          <a:r>
            <a:rPr lang="en-US" sz="2400" dirty="0" smtClean="0"/>
            <a:t>Jan. 2020</a:t>
          </a:r>
          <a:endParaRPr lang="en-US" sz="2400" dirty="0"/>
        </a:p>
      </dgm:t>
    </dgm:pt>
    <dgm:pt modelId="{526D8536-DEE4-4628-899F-A2698B5C0E81}" type="parTrans" cxnId="{7C271BC5-2967-41C8-A4D1-6BE299BBDE0A}">
      <dgm:prSet/>
      <dgm:spPr/>
      <dgm:t>
        <a:bodyPr/>
        <a:lstStyle/>
        <a:p>
          <a:endParaRPr lang="en-US"/>
        </a:p>
      </dgm:t>
    </dgm:pt>
    <dgm:pt modelId="{3E007A62-5177-4D33-BCD3-73A414C12F55}" type="sibTrans" cxnId="{7C271BC5-2967-41C8-A4D1-6BE299BBDE0A}">
      <dgm:prSet/>
      <dgm:spPr/>
      <dgm:t>
        <a:bodyPr/>
        <a:lstStyle/>
        <a:p>
          <a:endParaRPr lang="en-US"/>
        </a:p>
      </dgm:t>
    </dgm:pt>
    <dgm:pt modelId="{15184B1E-1160-4DE7-A144-0F3CBFC4170E}">
      <dgm:prSet phldrT="[Text]" custT="1"/>
      <dgm:spPr/>
      <dgm:t>
        <a:bodyPr/>
        <a:lstStyle/>
        <a:p>
          <a:r>
            <a:rPr lang="en-US" sz="2400" dirty="0" smtClean="0"/>
            <a:t>Mar. 2020</a:t>
          </a:r>
          <a:endParaRPr lang="en-US" sz="2400" dirty="0"/>
        </a:p>
      </dgm:t>
    </dgm:pt>
    <dgm:pt modelId="{D8B4EFCD-94EF-4086-892F-963F91BCB3C0}" type="parTrans" cxnId="{5E0407E5-F61A-42F7-BAD7-140BF1AE03B9}">
      <dgm:prSet/>
      <dgm:spPr/>
      <dgm:t>
        <a:bodyPr/>
        <a:lstStyle/>
        <a:p>
          <a:endParaRPr lang="en-US"/>
        </a:p>
      </dgm:t>
    </dgm:pt>
    <dgm:pt modelId="{900C6704-2243-4572-B95A-87159EDA6A00}" type="sibTrans" cxnId="{5E0407E5-F61A-42F7-BAD7-140BF1AE03B9}">
      <dgm:prSet/>
      <dgm:spPr/>
      <dgm:t>
        <a:bodyPr/>
        <a:lstStyle/>
        <a:p>
          <a:endParaRPr lang="en-US"/>
        </a:p>
      </dgm:t>
    </dgm:pt>
    <dgm:pt modelId="{BDA4B251-7C43-4E0A-83B3-180E5A959FFD}">
      <dgm:prSet phldrT="[Text]" custT="1"/>
      <dgm:spPr/>
      <dgm:t>
        <a:bodyPr/>
        <a:lstStyle/>
        <a:p>
          <a:r>
            <a:rPr lang="en-US" sz="2400" dirty="0" smtClean="0"/>
            <a:t>May 2020</a:t>
          </a:r>
          <a:endParaRPr lang="en-US" sz="2400" dirty="0"/>
        </a:p>
      </dgm:t>
    </dgm:pt>
    <dgm:pt modelId="{5FE3B444-1129-4EEF-92F0-CBC359FC4C08}" type="parTrans" cxnId="{1DE69305-173B-4678-B899-590FD5F4ECF8}">
      <dgm:prSet/>
      <dgm:spPr/>
      <dgm:t>
        <a:bodyPr/>
        <a:lstStyle/>
        <a:p>
          <a:endParaRPr lang="en-US"/>
        </a:p>
      </dgm:t>
    </dgm:pt>
    <dgm:pt modelId="{56B04646-AEF0-4CC9-8335-6421A5DB7350}" type="sibTrans" cxnId="{1DE69305-173B-4678-B899-590FD5F4ECF8}">
      <dgm:prSet/>
      <dgm:spPr/>
      <dgm:t>
        <a:bodyPr/>
        <a:lstStyle/>
        <a:p>
          <a:endParaRPr lang="en-US"/>
        </a:p>
      </dgm:t>
    </dgm:pt>
    <dgm:pt modelId="{662E7510-FB94-4E27-BBB2-1992E68FCDC7}">
      <dgm:prSet phldrT="[Text]" custT="1"/>
      <dgm:spPr/>
      <dgm:t>
        <a:bodyPr/>
        <a:lstStyle/>
        <a:p>
          <a:r>
            <a:rPr lang="en-US" sz="2400" dirty="0" smtClean="0"/>
            <a:t>Jun. 2020</a:t>
          </a:r>
          <a:endParaRPr lang="en-US" sz="2400" dirty="0"/>
        </a:p>
      </dgm:t>
    </dgm:pt>
    <dgm:pt modelId="{71B7C836-706D-4A03-96BF-B3FBB69A4FA2}" type="parTrans" cxnId="{78FED28D-E9F6-41A3-AF3D-E76C736D894F}">
      <dgm:prSet/>
      <dgm:spPr/>
      <dgm:t>
        <a:bodyPr/>
        <a:lstStyle/>
        <a:p>
          <a:endParaRPr lang="en-US"/>
        </a:p>
      </dgm:t>
    </dgm:pt>
    <dgm:pt modelId="{45BDDEA5-1C1F-41E2-8EC6-E7FF20B853DE}" type="sibTrans" cxnId="{78FED28D-E9F6-41A3-AF3D-E76C736D894F}">
      <dgm:prSet/>
      <dgm:spPr/>
      <dgm:t>
        <a:bodyPr/>
        <a:lstStyle/>
        <a:p>
          <a:endParaRPr lang="en-US"/>
        </a:p>
      </dgm:t>
    </dgm:pt>
    <dgm:pt modelId="{027EF6A7-F3C6-43BC-813D-9483A4E646D7}">
      <dgm:prSet phldrT="[Text]" custT="1"/>
      <dgm:spPr/>
      <dgm:t>
        <a:bodyPr/>
        <a:lstStyle/>
        <a:p>
          <a:r>
            <a:rPr lang="en-US" sz="2400" dirty="0" smtClean="0"/>
            <a:t>~ Nov. 2020</a:t>
          </a:r>
          <a:endParaRPr lang="en-US" sz="2400" dirty="0"/>
        </a:p>
      </dgm:t>
    </dgm:pt>
    <dgm:pt modelId="{9C7A8BDA-AA2D-4BC4-92F9-EA7AD89D1328}" type="parTrans" cxnId="{DE3AE90A-952F-4D5B-8FFF-523BD8E93488}">
      <dgm:prSet/>
      <dgm:spPr/>
      <dgm:t>
        <a:bodyPr/>
        <a:lstStyle/>
        <a:p>
          <a:endParaRPr lang="en-US"/>
        </a:p>
      </dgm:t>
    </dgm:pt>
    <dgm:pt modelId="{EC7FA0AB-D8F2-4829-B277-216925B433F7}" type="sibTrans" cxnId="{DE3AE90A-952F-4D5B-8FFF-523BD8E93488}">
      <dgm:prSet/>
      <dgm:spPr/>
      <dgm:t>
        <a:bodyPr/>
        <a:lstStyle/>
        <a:p>
          <a:endParaRPr lang="en-US"/>
        </a:p>
      </dgm:t>
    </dgm:pt>
    <dgm:pt modelId="{BAA18C75-7659-4E4E-A6D1-E9F2B0353C8A}">
      <dgm:prSet phldrT="[Text]" custT="1"/>
      <dgm:spPr/>
      <dgm:t>
        <a:bodyPr/>
        <a:lstStyle/>
        <a:p>
          <a:r>
            <a:rPr lang="en-US" sz="2400" dirty="0" smtClean="0"/>
            <a:t>Dec. 2020</a:t>
          </a:r>
          <a:endParaRPr lang="en-US" sz="2400" dirty="0"/>
        </a:p>
      </dgm:t>
    </dgm:pt>
    <dgm:pt modelId="{78CC0A87-4C48-42E3-8A91-EB622D9CDB86}" type="parTrans" cxnId="{483FFB29-82CA-4FA8-8473-EA5F9A4B9BA1}">
      <dgm:prSet/>
      <dgm:spPr/>
      <dgm:t>
        <a:bodyPr/>
        <a:lstStyle/>
        <a:p>
          <a:endParaRPr lang="en-US"/>
        </a:p>
      </dgm:t>
    </dgm:pt>
    <dgm:pt modelId="{CB43B4F3-1747-43E2-AC74-D9DAAEA32F01}" type="sibTrans" cxnId="{483FFB29-82CA-4FA8-8473-EA5F9A4B9BA1}">
      <dgm:prSet/>
      <dgm:spPr/>
      <dgm:t>
        <a:bodyPr/>
        <a:lstStyle/>
        <a:p>
          <a:endParaRPr lang="en-US"/>
        </a:p>
      </dgm:t>
    </dgm:pt>
    <dgm:pt modelId="{B9FC9B83-3E2F-4295-80E7-248374068451}" type="pres">
      <dgm:prSet presAssocID="{5C969CBB-D42C-4AF9-B2D5-9C1F742CEE9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DA831BC-182E-442E-B6ED-F87FD1D3700D}" type="pres">
      <dgm:prSet presAssocID="{BAA18C75-7659-4E4E-A6D1-E9F2B0353C8A}" presName="Accent8" presStyleCnt="0"/>
      <dgm:spPr/>
    </dgm:pt>
    <dgm:pt modelId="{A67AF9D5-C90A-4870-B00C-715F50CA648B}" type="pres">
      <dgm:prSet presAssocID="{BAA18C75-7659-4E4E-A6D1-E9F2B0353C8A}" presName="Accent" presStyleLbl="node1" presStyleIdx="0" presStyleCnt="8"/>
      <dgm:spPr/>
    </dgm:pt>
    <dgm:pt modelId="{5D90DA2C-538D-42ED-BEC0-C59AAC1AFA39}" type="pres">
      <dgm:prSet presAssocID="{BAA18C75-7659-4E4E-A6D1-E9F2B0353C8A}" presName="ParentBackground8" presStyleCnt="0"/>
      <dgm:spPr/>
    </dgm:pt>
    <dgm:pt modelId="{AAC8DD82-0867-4348-9874-25680A15A9F1}" type="pres">
      <dgm:prSet presAssocID="{BAA18C75-7659-4E4E-A6D1-E9F2B0353C8A}" presName="ParentBackground" presStyleLbl="fgAcc1" presStyleIdx="0" presStyleCnt="8"/>
      <dgm:spPr/>
      <dgm:t>
        <a:bodyPr/>
        <a:lstStyle/>
        <a:p>
          <a:endParaRPr lang="en-US"/>
        </a:p>
      </dgm:t>
    </dgm:pt>
    <dgm:pt modelId="{F9204455-8E8C-4B9C-A62A-0EEFFE93DE55}" type="pres">
      <dgm:prSet presAssocID="{BAA18C75-7659-4E4E-A6D1-E9F2B0353C8A}" presName="Parent8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2EA7A-385E-4578-A0CE-193BD12ED9EA}" type="pres">
      <dgm:prSet presAssocID="{027EF6A7-F3C6-43BC-813D-9483A4E646D7}" presName="Accent7" presStyleCnt="0"/>
      <dgm:spPr/>
    </dgm:pt>
    <dgm:pt modelId="{BFCBEB45-C512-47B4-AB2E-9705602F9B04}" type="pres">
      <dgm:prSet presAssocID="{027EF6A7-F3C6-43BC-813D-9483A4E646D7}" presName="Accent" presStyleLbl="node1" presStyleIdx="1" presStyleCnt="8"/>
      <dgm:spPr/>
    </dgm:pt>
    <dgm:pt modelId="{BA6595BB-F1CF-4646-94ED-6B33E9BD7FA5}" type="pres">
      <dgm:prSet presAssocID="{027EF6A7-F3C6-43BC-813D-9483A4E646D7}" presName="ParentBackground7" presStyleCnt="0"/>
      <dgm:spPr/>
    </dgm:pt>
    <dgm:pt modelId="{51AF2B00-220C-4DD7-9B75-B5BA302C1DBE}" type="pres">
      <dgm:prSet presAssocID="{027EF6A7-F3C6-43BC-813D-9483A4E646D7}" presName="ParentBackground" presStyleLbl="fgAcc1" presStyleIdx="1" presStyleCnt="8"/>
      <dgm:spPr/>
      <dgm:t>
        <a:bodyPr/>
        <a:lstStyle/>
        <a:p>
          <a:endParaRPr lang="en-US"/>
        </a:p>
      </dgm:t>
    </dgm:pt>
    <dgm:pt modelId="{A6BA6BB9-9376-48FB-B088-65DF692B5EED}" type="pres">
      <dgm:prSet presAssocID="{027EF6A7-F3C6-43BC-813D-9483A4E646D7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6E6E3-B9C0-4BF7-9F51-07A32F1AF95B}" type="pres">
      <dgm:prSet presAssocID="{662E7510-FB94-4E27-BBB2-1992E68FCDC7}" presName="Accent6" presStyleCnt="0"/>
      <dgm:spPr/>
    </dgm:pt>
    <dgm:pt modelId="{209537CB-6382-4221-A234-931A8D2B3113}" type="pres">
      <dgm:prSet presAssocID="{662E7510-FB94-4E27-BBB2-1992E68FCDC7}" presName="Accent" presStyleLbl="node1" presStyleIdx="2" presStyleCnt="8"/>
      <dgm:spPr/>
    </dgm:pt>
    <dgm:pt modelId="{7B7AE71D-4D78-4E03-994A-81F947068428}" type="pres">
      <dgm:prSet presAssocID="{662E7510-FB94-4E27-BBB2-1992E68FCDC7}" presName="ParentBackground6" presStyleCnt="0"/>
      <dgm:spPr/>
    </dgm:pt>
    <dgm:pt modelId="{89CCFD5F-2A82-4E46-94F6-E9920B836806}" type="pres">
      <dgm:prSet presAssocID="{662E7510-FB94-4E27-BBB2-1992E68FCDC7}" presName="ParentBackground" presStyleLbl="fgAcc1" presStyleIdx="2" presStyleCnt="8"/>
      <dgm:spPr/>
      <dgm:t>
        <a:bodyPr/>
        <a:lstStyle/>
        <a:p>
          <a:endParaRPr lang="en-US"/>
        </a:p>
      </dgm:t>
    </dgm:pt>
    <dgm:pt modelId="{B1E616EF-8021-471B-AEFD-446FF89F29B3}" type="pres">
      <dgm:prSet presAssocID="{662E7510-FB94-4E27-BBB2-1992E68FCDC7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10A11-0FDF-4020-8037-BC052F947C88}" type="pres">
      <dgm:prSet presAssocID="{BDA4B251-7C43-4E0A-83B3-180E5A959FFD}" presName="Accent5" presStyleCnt="0"/>
      <dgm:spPr/>
    </dgm:pt>
    <dgm:pt modelId="{2A5018CD-87B9-404A-986A-DD6B90D412FC}" type="pres">
      <dgm:prSet presAssocID="{BDA4B251-7C43-4E0A-83B3-180E5A959FFD}" presName="Accent" presStyleLbl="node1" presStyleIdx="3" presStyleCnt="8"/>
      <dgm:spPr/>
    </dgm:pt>
    <dgm:pt modelId="{015CAB7B-364D-4E02-8624-4A4963CF94E9}" type="pres">
      <dgm:prSet presAssocID="{BDA4B251-7C43-4E0A-83B3-180E5A959FFD}" presName="ParentBackground5" presStyleCnt="0"/>
      <dgm:spPr/>
    </dgm:pt>
    <dgm:pt modelId="{3AC16138-1E84-47D8-8812-0F55C2DED63B}" type="pres">
      <dgm:prSet presAssocID="{BDA4B251-7C43-4E0A-83B3-180E5A959FFD}" presName="ParentBackground" presStyleLbl="fgAcc1" presStyleIdx="3" presStyleCnt="8"/>
      <dgm:spPr/>
      <dgm:t>
        <a:bodyPr/>
        <a:lstStyle/>
        <a:p>
          <a:endParaRPr lang="en-US"/>
        </a:p>
      </dgm:t>
    </dgm:pt>
    <dgm:pt modelId="{FD1E69BD-74BE-4668-A856-FA2E3B1334C5}" type="pres">
      <dgm:prSet presAssocID="{BDA4B251-7C43-4E0A-83B3-180E5A959FFD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14A16-C14F-4E58-8ECC-3554123BCDB2}" type="pres">
      <dgm:prSet presAssocID="{15184B1E-1160-4DE7-A144-0F3CBFC4170E}" presName="Accent4" presStyleCnt="0"/>
      <dgm:spPr/>
    </dgm:pt>
    <dgm:pt modelId="{ECD2384F-37EA-4973-9E76-448BB47F4FAD}" type="pres">
      <dgm:prSet presAssocID="{15184B1E-1160-4DE7-A144-0F3CBFC4170E}" presName="Accent" presStyleLbl="node1" presStyleIdx="4" presStyleCnt="8"/>
      <dgm:spPr/>
    </dgm:pt>
    <dgm:pt modelId="{D4F47CAA-1C72-48BD-876E-691F9D714B15}" type="pres">
      <dgm:prSet presAssocID="{15184B1E-1160-4DE7-A144-0F3CBFC4170E}" presName="ParentBackground4" presStyleCnt="0"/>
      <dgm:spPr/>
    </dgm:pt>
    <dgm:pt modelId="{712491D9-12CF-454B-A833-70DC18ECAEC2}" type="pres">
      <dgm:prSet presAssocID="{15184B1E-1160-4DE7-A144-0F3CBFC4170E}" presName="ParentBackground" presStyleLbl="fgAcc1" presStyleIdx="4" presStyleCnt="8"/>
      <dgm:spPr/>
      <dgm:t>
        <a:bodyPr/>
        <a:lstStyle/>
        <a:p>
          <a:endParaRPr lang="en-US"/>
        </a:p>
      </dgm:t>
    </dgm:pt>
    <dgm:pt modelId="{C5E2C8B8-17B6-46D0-B7A9-9629325DDE33}" type="pres">
      <dgm:prSet presAssocID="{15184B1E-1160-4DE7-A144-0F3CBFC4170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8C3BF-6BCD-4DA8-96F7-36D77991FB61}" type="pres">
      <dgm:prSet presAssocID="{4D8E8A6E-DF5D-4E33-AF6C-6AF03CE3E2C3}" presName="Accent3" presStyleCnt="0"/>
      <dgm:spPr/>
    </dgm:pt>
    <dgm:pt modelId="{2948D7CE-4A20-4E21-AF02-AF49473F9752}" type="pres">
      <dgm:prSet presAssocID="{4D8E8A6E-DF5D-4E33-AF6C-6AF03CE3E2C3}" presName="Accent" presStyleLbl="node1" presStyleIdx="5" presStyleCnt="8"/>
      <dgm:spPr/>
    </dgm:pt>
    <dgm:pt modelId="{B40E848D-2A83-4A6A-A48C-0A7CBBD9499C}" type="pres">
      <dgm:prSet presAssocID="{4D8E8A6E-DF5D-4E33-AF6C-6AF03CE3E2C3}" presName="ParentBackground3" presStyleCnt="0"/>
      <dgm:spPr/>
    </dgm:pt>
    <dgm:pt modelId="{371F4D54-7071-4E6B-8E24-DC09BA7BF9A1}" type="pres">
      <dgm:prSet presAssocID="{4D8E8A6E-DF5D-4E33-AF6C-6AF03CE3E2C3}" presName="ParentBackground" presStyleLbl="fgAcc1" presStyleIdx="5" presStyleCnt="8"/>
      <dgm:spPr/>
      <dgm:t>
        <a:bodyPr/>
        <a:lstStyle/>
        <a:p>
          <a:endParaRPr lang="en-US"/>
        </a:p>
      </dgm:t>
    </dgm:pt>
    <dgm:pt modelId="{B031D500-F2B9-4687-A3C7-8DEFCDB9AA6F}" type="pres">
      <dgm:prSet presAssocID="{4D8E8A6E-DF5D-4E33-AF6C-6AF03CE3E2C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0EC38-14B2-4045-946E-8AE9448968B1}" type="pres">
      <dgm:prSet presAssocID="{E5977504-8863-46F7-832A-134EEC881B5C}" presName="Accent2" presStyleCnt="0"/>
      <dgm:spPr/>
    </dgm:pt>
    <dgm:pt modelId="{4FBCF5F2-33EE-4042-82B7-0A28BF8C5750}" type="pres">
      <dgm:prSet presAssocID="{E5977504-8863-46F7-832A-134EEC881B5C}" presName="Accent" presStyleLbl="node1" presStyleIdx="6" presStyleCnt="8"/>
      <dgm:spPr/>
    </dgm:pt>
    <dgm:pt modelId="{AA001AF7-C50B-4A74-9817-F5053719DCDA}" type="pres">
      <dgm:prSet presAssocID="{E5977504-8863-46F7-832A-134EEC881B5C}" presName="ParentBackground2" presStyleCnt="0"/>
      <dgm:spPr/>
    </dgm:pt>
    <dgm:pt modelId="{3732367A-E504-455B-AD42-C53E3A6F19D2}" type="pres">
      <dgm:prSet presAssocID="{E5977504-8863-46F7-832A-134EEC881B5C}" presName="ParentBackground" presStyleLbl="fgAcc1" presStyleIdx="6" presStyleCnt="8"/>
      <dgm:spPr/>
      <dgm:t>
        <a:bodyPr/>
        <a:lstStyle/>
        <a:p>
          <a:endParaRPr lang="en-US"/>
        </a:p>
      </dgm:t>
    </dgm:pt>
    <dgm:pt modelId="{5DBCB1DA-4620-4472-A3DF-8711CA3E0E9B}" type="pres">
      <dgm:prSet presAssocID="{E5977504-8863-46F7-832A-134EEC881B5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1E389-B854-4D9A-8AEB-7AE3D66A125B}" type="pres">
      <dgm:prSet presAssocID="{2E670A00-1EA6-44EE-9512-CAF8B91F5603}" presName="Accent1" presStyleCnt="0"/>
      <dgm:spPr/>
    </dgm:pt>
    <dgm:pt modelId="{937630E6-E58E-4860-B846-BFE365613847}" type="pres">
      <dgm:prSet presAssocID="{2E670A00-1EA6-44EE-9512-CAF8B91F5603}" presName="Accent" presStyleLbl="node1" presStyleIdx="7" presStyleCnt="8"/>
      <dgm:spPr/>
    </dgm:pt>
    <dgm:pt modelId="{61F932C1-4B3C-498C-B1EB-7F28CD68B414}" type="pres">
      <dgm:prSet presAssocID="{2E670A00-1EA6-44EE-9512-CAF8B91F5603}" presName="ParentBackground1" presStyleCnt="0"/>
      <dgm:spPr/>
    </dgm:pt>
    <dgm:pt modelId="{42CF19B0-5562-4EB9-83FC-8E1E0D1E5F40}" type="pres">
      <dgm:prSet presAssocID="{2E670A00-1EA6-44EE-9512-CAF8B91F5603}" presName="ParentBackground" presStyleLbl="fgAcc1" presStyleIdx="7" presStyleCnt="8"/>
      <dgm:spPr/>
      <dgm:t>
        <a:bodyPr/>
        <a:lstStyle/>
        <a:p>
          <a:endParaRPr lang="en-US"/>
        </a:p>
      </dgm:t>
    </dgm:pt>
    <dgm:pt modelId="{F226E48A-7475-4FDC-ABE5-CF4475BE48F6}" type="pres">
      <dgm:prSet presAssocID="{2E670A00-1EA6-44EE-9512-CAF8B91F560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3AE90A-952F-4D5B-8FFF-523BD8E93488}" srcId="{5C969CBB-D42C-4AF9-B2D5-9C1F742CEE90}" destId="{027EF6A7-F3C6-43BC-813D-9483A4E646D7}" srcOrd="6" destOrd="0" parTransId="{9C7A8BDA-AA2D-4BC4-92F9-EA7AD89D1328}" sibTransId="{EC7FA0AB-D8F2-4829-B277-216925B433F7}"/>
    <dgm:cxn modelId="{483FFB29-82CA-4FA8-8473-EA5F9A4B9BA1}" srcId="{5C969CBB-D42C-4AF9-B2D5-9C1F742CEE90}" destId="{BAA18C75-7659-4E4E-A6D1-E9F2B0353C8A}" srcOrd="7" destOrd="0" parTransId="{78CC0A87-4C48-42E3-8A91-EB622D9CDB86}" sibTransId="{CB43B4F3-1747-43E2-AC74-D9DAAEA32F01}"/>
    <dgm:cxn modelId="{7C271BC5-2967-41C8-A4D1-6BE299BBDE0A}" srcId="{5C969CBB-D42C-4AF9-B2D5-9C1F742CEE90}" destId="{4D8E8A6E-DF5D-4E33-AF6C-6AF03CE3E2C3}" srcOrd="2" destOrd="0" parTransId="{526D8536-DEE4-4628-899F-A2698B5C0E81}" sibTransId="{3E007A62-5177-4D33-BCD3-73A414C12F55}"/>
    <dgm:cxn modelId="{B5930472-AE85-4DB1-AA0B-A34508C6727A}" type="presOf" srcId="{662E7510-FB94-4E27-BBB2-1992E68FCDC7}" destId="{89CCFD5F-2A82-4E46-94F6-E9920B836806}" srcOrd="0" destOrd="0" presId="urn:microsoft.com/office/officeart/2011/layout/CircleProcess"/>
    <dgm:cxn modelId="{EF44AD59-D7CD-46C7-88A2-4A4D74349ACB}" type="presOf" srcId="{BDA4B251-7C43-4E0A-83B3-180E5A959FFD}" destId="{3AC16138-1E84-47D8-8812-0F55C2DED63B}" srcOrd="0" destOrd="0" presId="urn:microsoft.com/office/officeart/2011/layout/CircleProcess"/>
    <dgm:cxn modelId="{9C1A3B41-61F3-450E-9DED-E6D009C0AE0D}" type="presOf" srcId="{662E7510-FB94-4E27-BBB2-1992E68FCDC7}" destId="{B1E616EF-8021-471B-AEFD-446FF89F29B3}" srcOrd="1" destOrd="0" presId="urn:microsoft.com/office/officeart/2011/layout/CircleProcess"/>
    <dgm:cxn modelId="{9D30EB73-3D52-47D7-8608-40138FE0F685}" type="presOf" srcId="{E5977504-8863-46F7-832A-134EEC881B5C}" destId="{5DBCB1DA-4620-4472-A3DF-8711CA3E0E9B}" srcOrd="1" destOrd="0" presId="urn:microsoft.com/office/officeart/2011/layout/CircleProcess"/>
    <dgm:cxn modelId="{7B351806-8AFB-43E8-BC26-C1C26ED65EDE}" type="presOf" srcId="{15184B1E-1160-4DE7-A144-0F3CBFC4170E}" destId="{C5E2C8B8-17B6-46D0-B7A9-9629325DDE33}" srcOrd="1" destOrd="0" presId="urn:microsoft.com/office/officeart/2011/layout/CircleProcess"/>
    <dgm:cxn modelId="{7E47B4F4-FA0A-4B8D-8672-31115DED95BA}" type="presOf" srcId="{027EF6A7-F3C6-43BC-813D-9483A4E646D7}" destId="{51AF2B00-220C-4DD7-9B75-B5BA302C1DBE}" srcOrd="0" destOrd="0" presId="urn:microsoft.com/office/officeart/2011/layout/CircleProcess"/>
    <dgm:cxn modelId="{9BFBB7ED-5BA2-4970-9951-52DB7511DBD5}" type="presOf" srcId="{BDA4B251-7C43-4E0A-83B3-180E5A959FFD}" destId="{FD1E69BD-74BE-4668-A856-FA2E3B1334C5}" srcOrd="1" destOrd="0" presId="urn:microsoft.com/office/officeart/2011/layout/CircleProcess"/>
    <dgm:cxn modelId="{5E0407E5-F61A-42F7-BAD7-140BF1AE03B9}" srcId="{5C969CBB-D42C-4AF9-B2D5-9C1F742CEE90}" destId="{15184B1E-1160-4DE7-A144-0F3CBFC4170E}" srcOrd="3" destOrd="0" parTransId="{D8B4EFCD-94EF-4086-892F-963F91BCB3C0}" sibTransId="{900C6704-2243-4572-B95A-87159EDA6A00}"/>
    <dgm:cxn modelId="{FF706320-D721-4CCA-828A-0603DC051BE5}" type="presOf" srcId="{E5977504-8863-46F7-832A-134EEC881B5C}" destId="{3732367A-E504-455B-AD42-C53E3A6F19D2}" srcOrd="0" destOrd="0" presId="urn:microsoft.com/office/officeart/2011/layout/CircleProcess"/>
    <dgm:cxn modelId="{FC9BF416-D20F-457E-B8D0-E164CE1BCF06}" type="presOf" srcId="{BAA18C75-7659-4E4E-A6D1-E9F2B0353C8A}" destId="{F9204455-8E8C-4B9C-A62A-0EEFFE93DE55}" srcOrd="1" destOrd="0" presId="urn:microsoft.com/office/officeart/2011/layout/CircleProcess"/>
    <dgm:cxn modelId="{1DE69305-173B-4678-B899-590FD5F4ECF8}" srcId="{5C969CBB-D42C-4AF9-B2D5-9C1F742CEE90}" destId="{BDA4B251-7C43-4E0A-83B3-180E5A959FFD}" srcOrd="4" destOrd="0" parTransId="{5FE3B444-1129-4EEF-92F0-CBC359FC4C08}" sibTransId="{56B04646-AEF0-4CC9-8335-6421A5DB7350}"/>
    <dgm:cxn modelId="{800A6E88-51A5-4213-9EBD-42CCA9544947}" type="presOf" srcId="{15184B1E-1160-4DE7-A144-0F3CBFC4170E}" destId="{712491D9-12CF-454B-A833-70DC18ECAEC2}" srcOrd="0" destOrd="0" presId="urn:microsoft.com/office/officeart/2011/layout/CircleProcess"/>
    <dgm:cxn modelId="{D57F1A66-34B8-45CE-B126-CC271C35FF60}" type="presOf" srcId="{4D8E8A6E-DF5D-4E33-AF6C-6AF03CE3E2C3}" destId="{B031D500-F2B9-4687-A3C7-8DEFCDB9AA6F}" srcOrd="1" destOrd="0" presId="urn:microsoft.com/office/officeart/2011/layout/CircleProcess"/>
    <dgm:cxn modelId="{AAAD4E54-7F91-4353-BD02-9AAFC46BD224}" type="presOf" srcId="{5C969CBB-D42C-4AF9-B2D5-9C1F742CEE90}" destId="{B9FC9B83-3E2F-4295-80E7-248374068451}" srcOrd="0" destOrd="0" presId="urn:microsoft.com/office/officeart/2011/layout/CircleProcess"/>
    <dgm:cxn modelId="{87345B4E-5B25-4203-BC4F-026B720B852F}" srcId="{5C969CBB-D42C-4AF9-B2D5-9C1F742CEE90}" destId="{E5977504-8863-46F7-832A-134EEC881B5C}" srcOrd="1" destOrd="0" parTransId="{09B259D9-FF4A-4B48-BAFF-4DB1D7FDB2E7}" sibTransId="{4DD86DBD-EC9A-4FEB-9F8E-981775F62F29}"/>
    <dgm:cxn modelId="{EA46A385-3302-46F0-B3E5-175987C5C02F}" type="presOf" srcId="{4D8E8A6E-DF5D-4E33-AF6C-6AF03CE3E2C3}" destId="{371F4D54-7071-4E6B-8E24-DC09BA7BF9A1}" srcOrd="0" destOrd="0" presId="urn:microsoft.com/office/officeart/2011/layout/CircleProcess"/>
    <dgm:cxn modelId="{92F764F7-479A-4FC2-9C73-A7654E3B8EF0}" type="presOf" srcId="{2E670A00-1EA6-44EE-9512-CAF8B91F5603}" destId="{F226E48A-7475-4FDC-ABE5-CF4475BE48F6}" srcOrd="1" destOrd="0" presId="urn:microsoft.com/office/officeart/2011/layout/CircleProcess"/>
    <dgm:cxn modelId="{EBF0FAE6-7C3E-46BD-AE1B-63A3871665DC}" type="presOf" srcId="{BAA18C75-7659-4E4E-A6D1-E9F2B0353C8A}" destId="{AAC8DD82-0867-4348-9874-25680A15A9F1}" srcOrd="0" destOrd="0" presId="urn:microsoft.com/office/officeart/2011/layout/CircleProcess"/>
    <dgm:cxn modelId="{4A1A4759-9F78-4949-A4F9-4E3082F4E7DC}" type="presOf" srcId="{027EF6A7-F3C6-43BC-813D-9483A4E646D7}" destId="{A6BA6BB9-9376-48FB-B088-65DF692B5EED}" srcOrd="1" destOrd="0" presId="urn:microsoft.com/office/officeart/2011/layout/CircleProcess"/>
    <dgm:cxn modelId="{23EC8387-C216-4338-977B-D9B12F171F14}" srcId="{5C969CBB-D42C-4AF9-B2D5-9C1F742CEE90}" destId="{2E670A00-1EA6-44EE-9512-CAF8B91F5603}" srcOrd="0" destOrd="0" parTransId="{48DF4F43-D9C1-4EDB-AC25-61C5CDF85D71}" sibTransId="{EEEBB144-8415-41E8-B57A-E8F5D8505D12}"/>
    <dgm:cxn modelId="{70817097-9300-4DF7-BF90-F5600D409F2A}" type="presOf" srcId="{2E670A00-1EA6-44EE-9512-CAF8B91F5603}" destId="{42CF19B0-5562-4EB9-83FC-8E1E0D1E5F40}" srcOrd="0" destOrd="0" presId="urn:microsoft.com/office/officeart/2011/layout/CircleProcess"/>
    <dgm:cxn modelId="{78FED28D-E9F6-41A3-AF3D-E76C736D894F}" srcId="{5C969CBB-D42C-4AF9-B2D5-9C1F742CEE90}" destId="{662E7510-FB94-4E27-BBB2-1992E68FCDC7}" srcOrd="5" destOrd="0" parTransId="{71B7C836-706D-4A03-96BF-B3FBB69A4FA2}" sibTransId="{45BDDEA5-1C1F-41E2-8EC6-E7FF20B853DE}"/>
    <dgm:cxn modelId="{B890D059-994B-4001-9FFD-E1A3680083A4}" type="presParOf" srcId="{B9FC9B83-3E2F-4295-80E7-248374068451}" destId="{2DA831BC-182E-442E-B6ED-F87FD1D3700D}" srcOrd="0" destOrd="0" presId="urn:microsoft.com/office/officeart/2011/layout/CircleProcess"/>
    <dgm:cxn modelId="{141913AF-3DB1-424D-9E6E-976016BB45B6}" type="presParOf" srcId="{2DA831BC-182E-442E-B6ED-F87FD1D3700D}" destId="{A67AF9D5-C90A-4870-B00C-715F50CA648B}" srcOrd="0" destOrd="0" presId="urn:microsoft.com/office/officeart/2011/layout/CircleProcess"/>
    <dgm:cxn modelId="{02A89DF4-A530-4E51-854D-2FBD0EABB618}" type="presParOf" srcId="{B9FC9B83-3E2F-4295-80E7-248374068451}" destId="{5D90DA2C-538D-42ED-BEC0-C59AAC1AFA39}" srcOrd="1" destOrd="0" presId="urn:microsoft.com/office/officeart/2011/layout/CircleProcess"/>
    <dgm:cxn modelId="{04AC7B06-178F-4A30-9A23-16374AED049D}" type="presParOf" srcId="{5D90DA2C-538D-42ED-BEC0-C59AAC1AFA39}" destId="{AAC8DD82-0867-4348-9874-25680A15A9F1}" srcOrd="0" destOrd="0" presId="urn:microsoft.com/office/officeart/2011/layout/CircleProcess"/>
    <dgm:cxn modelId="{F8A887F0-F745-4446-BC07-2F01E814D987}" type="presParOf" srcId="{B9FC9B83-3E2F-4295-80E7-248374068451}" destId="{F9204455-8E8C-4B9C-A62A-0EEFFE93DE55}" srcOrd="2" destOrd="0" presId="urn:microsoft.com/office/officeart/2011/layout/CircleProcess"/>
    <dgm:cxn modelId="{05273C1C-2F41-462C-B1D8-51B7C26B1B78}" type="presParOf" srcId="{B9FC9B83-3E2F-4295-80E7-248374068451}" destId="{9EC2EA7A-385E-4578-A0CE-193BD12ED9EA}" srcOrd="3" destOrd="0" presId="urn:microsoft.com/office/officeart/2011/layout/CircleProcess"/>
    <dgm:cxn modelId="{0DD978A7-8BD3-4E94-8E60-E401D8F5024B}" type="presParOf" srcId="{9EC2EA7A-385E-4578-A0CE-193BD12ED9EA}" destId="{BFCBEB45-C512-47B4-AB2E-9705602F9B04}" srcOrd="0" destOrd="0" presId="urn:microsoft.com/office/officeart/2011/layout/CircleProcess"/>
    <dgm:cxn modelId="{3F38B70F-7737-48B9-AA5A-A545E87D6EE5}" type="presParOf" srcId="{B9FC9B83-3E2F-4295-80E7-248374068451}" destId="{BA6595BB-F1CF-4646-94ED-6B33E9BD7FA5}" srcOrd="4" destOrd="0" presId="urn:microsoft.com/office/officeart/2011/layout/CircleProcess"/>
    <dgm:cxn modelId="{BF64E2AF-0E3B-4729-8147-104872F625F4}" type="presParOf" srcId="{BA6595BB-F1CF-4646-94ED-6B33E9BD7FA5}" destId="{51AF2B00-220C-4DD7-9B75-B5BA302C1DBE}" srcOrd="0" destOrd="0" presId="urn:microsoft.com/office/officeart/2011/layout/CircleProcess"/>
    <dgm:cxn modelId="{A4A20831-35AF-4672-9A45-C553D25AE316}" type="presParOf" srcId="{B9FC9B83-3E2F-4295-80E7-248374068451}" destId="{A6BA6BB9-9376-48FB-B088-65DF692B5EED}" srcOrd="5" destOrd="0" presId="urn:microsoft.com/office/officeart/2011/layout/CircleProcess"/>
    <dgm:cxn modelId="{AB7E8591-3937-4173-B162-EB66B4B9F0B7}" type="presParOf" srcId="{B9FC9B83-3E2F-4295-80E7-248374068451}" destId="{7016E6E3-B9C0-4BF7-9F51-07A32F1AF95B}" srcOrd="6" destOrd="0" presId="urn:microsoft.com/office/officeart/2011/layout/CircleProcess"/>
    <dgm:cxn modelId="{BCB5473A-710E-4FD0-8729-0067AB8E792F}" type="presParOf" srcId="{7016E6E3-B9C0-4BF7-9F51-07A32F1AF95B}" destId="{209537CB-6382-4221-A234-931A8D2B3113}" srcOrd="0" destOrd="0" presId="urn:microsoft.com/office/officeart/2011/layout/CircleProcess"/>
    <dgm:cxn modelId="{3B2FCE11-5121-42AF-A46A-48382D18B582}" type="presParOf" srcId="{B9FC9B83-3E2F-4295-80E7-248374068451}" destId="{7B7AE71D-4D78-4E03-994A-81F947068428}" srcOrd="7" destOrd="0" presId="urn:microsoft.com/office/officeart/2011/layout/CircleProcess"/>
    <dgm:cxn modelId="{29295959-DD7B-48CA-8671-9289992F5983}" type="presParOf" srcId="{7B7AE71D-4D78-4E03-994A-81F947068428}" destId="{89CCFD5F-2A82-4E46-94F6-E9920B836806}" srcOrd="0" destOrd="0" presId="urn:microsoft.com/office/officeart/2011/layout/CircleProcess"/>
    <dgm:cxn modelId="{E8726752-269E-43D4-A132-01BE9B5F471D}" type="presParOf" srcId="{B9FC9B83-3E2F-4295-80E7-248374068451}" destId="{B1E616EF-8021-471B-AEFD-446FF89F29B3}" srcOrd="8" destOrd="0" presId="urn:microsoft.com/office/officeart/2011/layout/CircleProcess"/>
    <dgm:cxn modelId="{13C16B6B-C54D-4AC9-B90E-69D307E46BE8}" type="presParOf" srcId="{B9FC9B83-3E2F-4295-80E7-248374068451}" destId="{98910A11-0FDF-4020-8037-BC052F947C88}" srcOrd="9" destOrd="0" presId="urn:microsoft.com/office/officeart/2011/layout/CircleProcess"/>
    <dgm:cxn modelId="{0FC0B869-D849-4CCF-9F01-C2E2F2122653}" type="presParOf" srcId="{98910A11-0FDF-4020-8037-BC052F947C88}" destId="{2A5018CD-87B9-404A-986A-DD6B90D412FC}" srcOrd="0" destOrd="0" presId="urn:microsoft.com/office/officeart/2011/layout/CircleProcess"/>
    <dgm:cxn modelId="{2C10A213-E46B-4AC8-99AC-6ACD13A325AA}" type="presParOf" srcId="{B9FC9B83-3E2F-4295-80E7-248374068451}" destId="{015CAB7B-364D-4E02-8624-4A4963CF94E9}" srcOrd="10" destOrd="0" presId="urn:microsoft.com/office/officeart/2011/layout/CircleProcess"/>
    <dgm:cxn modelId="{4B21FDC3-3938-4FA4-AB41-954073858A3D}" type="presParOf" srcId="{015CAB7B-364D-4E02-8624-4A4963CF94E9}" destId="{3AC16138-1E84-47D8-8812-0F55C2DED63B}" srcOrd="0" destOrd="0" presId="urn:microsoft.com/office/officeart/2011/layout/CircleProcess"/>
    <dgm:cxn modelId="{2B323B12-EE33-4DBA-9F07-DD1D622BF6E2}" type="presParOf" srcId="{B9FC9B83-3E2F-4295-80E7-248374068451}" destId="{FD1E69BD-74BE-4668-A856-FA2E3B1334C5}" srcOrd="11" destOrd="0" presId="urn:microsoft.com/office/officeart/2011/layout/CircleProcess"/>
    <dgm:cxn modelId="{E57ABBF3-A75A-49E5-A013-3E754322CD3A}" type="presParOf" srcId="{B9FC9B83-3E2F-4295-80E7-248374068451}" destId="{C6314A16-C14F-4E58-8ECC-3554123BCDB2}" srcOrd="12" destOrd="0" presId="urn:microsoft.com/office/officeart/2011/layout/CircleProcess"/>
    <dgm:cxn modelId="{2FC47C73-7146-4299-AC15-1DF31765D677}" type="presParOf" srcId="{C6314A16-C14F-4E58-8ECC-3554123BCDB2}" destId="{ECD2384F-37EA-4973-9E76-448BB47F4FAD}" srcOrd="0" destOrd="0" presId="urn:microsoft.com/office/officeart/2011/layout/CircleProcess"/>
    <dgm:cxn modelId="{617A4D8D-2EDD-462A-8444-AB63792BBBDE}" type="presParOf" srcId="{B9FC9B83-3E2F-4295-80E7-248374068451}" destId="{D4F47CAA-1C72-48BD-876E-691F9D714B15}" srcOrd="13" destOrd="0" presId="urn:microsoft.com/office/officeart/2011/layout/CircleProcess"/>
    <dgm:cxn modelId="{E4941A73-364D-4398-9F3D-C559736275D9}" type="presParOf" srcId="{D4F47CAA-1C72-48BD-876E-691F9D714B15}" destId="{712491D9-12CF-454B-A833-70DC18ECAEC2}" srcOrd="0" destOrd="0" presId="urn:microsoft.com/office/officeart/2011/layout/CircleProcess"/>
    <dgm:cxn modelId="{A69588FD-CEE3-4456-9419-FDC416D61143}" type="presParOf" srcId="{B9FC9B83-3E2F-4295-80E7-248374068451}" destId="{C5E2C8B8-17B6-46D0-B7A9-9629325DDE33}" srcOrd="14" destOrd="0" presId="urn:microsoft.com/office/officeart/2011/layout/CircleProcess"/>
    <dgm:cxn modelId="{420EA38F-2719-452D-A715-05B0A59343A7}" type="presParOf" srcId="{B9FC9B83-3E2F-4295-80E7-248374068451}" destId="{21E8C3BF-6BCD-4DA8-96F7-36D77991FB61}" srcOrd="15" destOrd="0" presId="urn:microsoft.com/office/officeart/2011/layout/CircleProcess"/>
    <dgm:cxn modelId="{77B71691-BDEC-4C5C-A904-3D8D02580017}" type="presParOf" srcId="{21E8C3BF-6BCD-4DA8-96F7-36D77991FB61}" destId="{2948D7CE-4A20-4E21-AF02-AF49473F9752}" srcOrd="0" destOrd="0" presId="urn:microsoft.com/office/officeart/2011/layout/CircleProcess"/>
    <dgm:cxn modelId="{26F21F18-F2ED-4E08-BEBE-BBDFFC8C3C3B}" type="presParOf" srcId="{B9FC9B83-3E2F-4295-80E7-248374068451}" destId="{B40E848D-2A83-4A6A-A48C-0A7CBBD9499C}" srcOrd="16" destOrd="0" presId="urn:microsoft.com/office/officeart/2011/layout/CircleProcess"/>
    <dgm:cxn modelId="{C7F068AF-3556-4F01-8EEE-4140B9F9D127}" type="presParOf" srcId="{B40E848D-2A83-4A6A-A48C-0A7CBBD9499C}" destId="{371F4D54-7071-4E6B-8E24-DC09BA7BF9A1}" srcOrd="0" destOrd="0" presId="urn:microsoft.com/office/officeart/2011/layout/CircleProcess"/>
    <dgm:cxn modelId="{3F7AD04D-0BC7-4A29-954A-C6CC3477C612}" type="presParOf" srcId="{B9FC9B83-3E2F-4295-80E7-248374068451}" destId="{B031D500-F2B9-4687-A3C7-8DEFCDB9AA6F}" srcOrd="17" destOrd="0" presId="urn:microsoft.com/office/officeart/2011/layout/CircleProcess"/>
    <dgm:cxn modelId="{4A1C90FA-DAF2-4421-AD95-352AE3BB49C5}" type="presParOf" srcId="{B9FC9B83-3E2F-4295-80E7-248374068451}" destId="{BF80EC38-14B2-4045-946E-8AE9448968B1}" srcOrd="18" destOrd="0" presId="urn:microsoft.com/office/officeart/2011/layout/CircleProcess"/>
    <dgm:cxn modelId="{D5DC4591-69E1-440C-BBDD-47B6F7F8F398}" type="presParOf" srcId="{BF80EC38-14B2-4045-946E-8AE9448968B1}" destId="{4FBCF5F2-33EE-4042-82B7-0A28BF8C5750}" srcOrd="0" destOrd="0" presId="urn:microsoft.com/office/officeart/2011/layout/CircleProcess"/>
    <dgm:cxn modelId="{DF6A1DA1-0857-419E-BC23-ED3BAAB95C10}" type="presParOf" srcId="{B9FC9B83-3E2F-4295-80E7-248374068451}" destId="{AA001AF7-C50B-4A74-9817-F5053719DCDA}" srcOrd="19" destOrd="0" presId="urn:microsoft.com/office/officeart/2011/layout/CircleProcess"/>
    <dgm:cxn modelId="{FBA3F13D-4126-479B-A113-B3160A6878B7}" type="presParOf" srcId="{AA001AF7-C50B-4A74-9817-F5053719DCDA}" destId="{3732367A-E504-455B-AD42-C53E3A6F19D2}" srcOrd="0" destOrd="0" presId="urn:microsoft.com/office/officeart/2011/layout/CircleProcess"/>
    <dgm:cxn modelId="{F4EAB2FE-4BEE-4690-B1E8-BCB367A2B834}" type="presParOf" srcId="{B9FC9B83-3E2F-4295-80E7-248374068451}" destId="{5DBCB1DA-4620-4472-A3DF-8711CA3E0E9B}" srcOrd="20" destOrd="0" presId="urn:microsoft.com/office/officeart/2011/layout/CircleProcess"/>
    <dgm:cxn modelId="{BAAA999C-42E4-4A71-B820-853D382EA1AE}" type="presParOf" srcId="{B9FC9B83-3E2F-4295-80E7-248374068451}" destId="{8CC1E389-B854-4D9A-8AEB-7AE3D66A125B}" srcOrd="21" destOrd="0" presId="urn:microsoft.com/office/officeart/2011/layout/CircleProcess"/>
    <dgm:cxn modelId="{B42718FF-7B22-4139-9F8B-AB3ABD250F76}" type="presParOf" srcId="{8CC1E389-B854-4D9A-8AEB-7AE3D66A125B}" destId="{937630E6-E58E-4860-B846-BFE365613847}" srcOrd="0" destOrd="0" presId="urn:microsoft.com/office/officeart/2011/layout/CircleProcess"/>
    <dgm:cxn modelId="{2EDC51FB-BD56-4C63-9DB2-A39C0D32139F}" type="presParOf" srcId="{B9FC9B83-3E2F-4295-80E7-248374068451}" destId="{61F932C1-4B3C-498C-B1EB-7F28CD68B414}" srcOrd="22" destOrd="0" presId="urn:microsoft.com/office/officeart/2011/layout/CircleProcess"/>
    <dgm:cxn modelId="{53AA7E57-A02E-4F4F-B1F1-DB4372981AE3}" type="presParOf" srcId="{61F932C1-4B3C-498C-B1EB-7F28CD68B414}" destId="{42CF19B0-5562-4EB9-83FC-8E1E0D1E5F40}" srcOrd="0" destOrd="0" presId="urn:microsoft.com/office/officeart/2011/layout/CircleProcess"/>
    <dgm:cxn modelId="{9BA7928F-C193-4947-87D4-DD841E2E0628}" type="presParOf" srcId="{B9FC9B83-3E2F-4295-80E7-248374068451}" destId="{F226E48A-7475-4FDC-ABE5-CF4475BE48F6}" srcOrd="2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AF9D5-C90A-4870-B00C-715F50CA648B}">
      <dsp:nvSpPr>
        <dsp:cNvPr id="0" name=""/>
        <dsp:cNvSpPr/>
      </dsp:nvSpPr>
      <dsp:spPr>
        <a:xfrm>
          <a:off x="10424274" y="2021113"/>
          <a:ext cx="1386150" cy="13867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8DD82-0867-4348-9874-25680A15A9F1}">
      <dsp:nvSpPr>
        <dsp:cNvPr id="0" name=""/>
        <dsp:cNvSpPr/>
      </dsp:nvSpPr>
      <dsp:spPr>
        <a:xfrm>
          <a:off x="10469817" y="2067346"/>
          <a:ext cx="1293895" cy="12942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Dec. 2020</a:t>
          </a:r>
          <a:endParaRPr lang="en-US" sz="2400" kern="1200" dirty="0"/>
        </a:p>
      </dsp:txBody>
      <dsp:txXfrm>
        <a:off x="10654326" y="2252279"/>
        <a:ext cx="924878" cy="924419"/>
      </dsp:txXfrm>
    </dsp:sp>
    <dsp:sp modelId="{BFCBEB45-C512-47B4-AB2E-9705602F9B04}">
      <dsp:nvSpPr>
        <dsp:cNvPr id="0" name=""/>
        <dsp:cNvSpPr/>
      </dsp:nvSpPr>
      <dsp:spPr>
        <a:xfrm rot="2700000">
          <a:off x="8990109" y="2021156"/>
          <a:ext cx="1386421" cy="1386421"/>
        </a:xfrm>
        <a:prstGeom prst="teardrop">
          <a:avLst>
            <a:gd name="adj" fmla="val 10000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2B00-220C-4DD7-9B75-B5BA302C1DBE}">
      <dsp:nvSpPr>
        <dsp:cNvPr id="0" name=""/>
        <dsp:cNvSpPr/>
      </dsp:nvSpPr>
      <dsp:spPr>
        <a:xfrm>
          <a:off x="9036956" y="2067346"/>
          <a:ext cx="1293895" cy="12942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50478"/>
              <a:satOff val="-1461"/>
              <a:lumOff val="-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~ Nov. 2020</a:t>
          </a:r>
          <a:endParaRPr lang="en-US" sz="2400" kern="1200" dirty="0"/>
        </a:p>
      </dsp:txBody>
      <dsp:txXfrm>
        <a:off x="9221464" y="2252279"/>
        <a:ext cx="924878" cy="924419"/>
      </dsp:txXfrm>
    </dsp:sp>
    <dsp:sp modelId="{209537CB-6382-4221-A234-931A8D2B3113}">
      <dsp:nvSpPr>
        <dsp:cNvPr id="0" name=""/>
        <dsp:cNvSpPr/>
      </dsp:nvSpPr>
      <dsp:spPr>
        <a:xfrm rot="2700000">
          <a:off x="7557248" y="2021156"/>
          <a:ext cx="1386421" cy="1386421"/>
        </a:xfrm>
        <a:prstGeom prst="teardrop">
          <a:avLst>
            <a:gd name="adj" fmla="val 10000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CFD5F-2A82-4E46-94F6-E9920B836806}">
      <dsp:nvSpPr>
        <dsp:cNvPr id="0" name=""/>
        <dsp:cNvSpPr/>
      </dsp:nvSpPr>
      <dsp:spPr>
        <a:xfrm>
          <a:off x="7604094" y="2067346"/>
          <a:ext cx="1293895" cy="12942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100956"/>
              <a:satOff val="-2922"/>
              <a:lumOff val="-1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Jun. 2020</a:t>
          </a:r>
          <a:endParaRPr lang="en-US" sz="2400" kern="1200" dirty="0"/>
        </a:p>
      </dsp:txBody>
      <dsp:txXfrm>
        <a:off x="7788603" y="2252279"/>
        <a:ext cx="924878" cy="924419"/>
      </dsp:txXfrm>
    </dsp:sp>
    <dsp:sp modelId="{2A5018CD-87B9-404A-986A-DD6B90D412FC}">
      <dsp:nvSpPr>
        <dsp:cNvPr id="0" name=""/>
        <dsp:cNvSpPr/>
      </dsp:nvSpPr>
      <dsp:spPr>
        <a:xfrm rot="2700000">
          <a:off x="6124386" y="2021156"/>
          <a:ext cx="1386421" cy="1386421"/>
        </a:xfrm>
        <a:prstGeom prst="teardrop">
          <a:avLst>
            <a:gd name="adj" fmla="val 100000"/>
          </a:avLst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16138-1E84-47D8-8812-0F55C2DED63B}">
      <dsp:nvSpPr>
        <dsp:cNvPr id="0" name=""/>
        <dsp:cNvSpPr/>
      </dsp:nvSpPr>
      <dsp:spPr>
        <a:xfrm>
          <a:off x="6171233" y="2067346"/>
          <a:ext cx="1293895" cy="12942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151433"/>
              <a:satOff val="-4383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May 2020</a:t>
          </a:r>
          <a:endParaRPr lang="en-US" sz="2400" kern="1200" dirty="0"/>
        </a:p>
      </dsp:txBody>
      <dsp:txXfrm>
        <a:off x="6355742" y="2252279"/>
        <a:ext cx="924878" cy="924419"/>
      </dsp:txXfrm>
    </dsp:sp>
    <dsp:sp modelId="{ECD2384F-37EA-4973-9E76-448BB47F4FAD}">
      <dsp:nvSpPr>
        <dsp:cNvPr id="0" name=""/>
        <dsp:cNvSpPr/>
      </dsp:nvSpPr>
      <dsp:spPr>
        <a:xfrm rot="2700000">
          <a:off x="4691525" y="2021156"/>
          <a:ext cx="1386421" cy="1386421"/>
        </a:xfrm>
        <a:prstGeom prst="teardrop">
          <a:avLst>
            <a:gd name="adj" fmla="val 100000"/>
          </a:avLst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491D9-12CF-454B-A833-70DC18ECAEC2}">
      <dsp:nvSpPr>
        <dsp:cNvPr id="0" name=""/>
        <dsp:cNvSpPr/>
      </dsp:nvSpPr>
      <dsp:spPr>
        <a:xfrm>
          <a:off x="4738372" y="2067346"/>
          <a:ext cx="1293895" cy="12942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201911"/>
              <a:satOff val="-5845"/>
              <a:lumOff val="-2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Mar. 2020</a:t>
          </a:r>
          <a:endParaRPr lang="en-US" sz="2400" kern="1200" dirty="0"/>
        </a:p>
      </dsp:txBody>
      <dsp:txXfrm>
        <a:off x="4922880" y="2252279"/>
        <a:ext cx="924878" cy="924419"/>
      </dsp:txXfrm>
    </dsp:sp>
    <dsp:sp modelId="{2948D7CE-4A20-4E21-AF02-AF49473F9752}">
      <dsp:nvSpPr>
        <dsp:cNvPr id="0" name=""/>
        <dsp:cNvSpPr/>
      </dsp:nvSpPr>
      <dsp:spPr>
        <a:xfrm rot="2700000">
          <a:off x="3258664" y="2021156"/>
          <a:ext cx="1386421" cy="1386421"/>
        </a:xfrm>
        <a:prstGeom prst="teardrop">
          <a:avLst>
            <a:gd name="adj" fmla="val 100000"/>
          </a:avLst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F4D54-7071-4E6B-8E24-DC09BA7BF9A1}">
      <dsp:nvSpPr>
        <dsp:cNvPr id="0" name=""/>
        <dsp:cNvSpPr/>
      </dsp:nvSpPr>
      <dsp:spPr>
        <a:xfrm>
          <a:off x="3305511" y="2067346"/>
          <a:ext cx="1293895" cy="12942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252389"/>
              <a:satOff val="-7306"/>
              <a:lumOff val="-2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Jan. 2020</a:t>
          </a:r>
          <a:endParaRPr lang="en-US" sz="2400" kern="1200" dirty="0"/>
        </a:p>
      </dsp:txBody>
      <dsp:txXfrm>
        <a:off x="3490019" y="2252279"/>
        <a:ext cx="924878" cy="924419"/>
      </dsp:txXfrm>
    </dsp:sp>
    <dsp:sp modelId="{4FBCF5F2-33EE-4042-82B7-0A28BF8C5750}">
      <dsp:nvSpPr>
        <dsp:cNvPr id="0" name=""/>
        <dsp:cNvSpPr/>
      </dsp:nvSpPr>
      <dsp:spPr>
        <a:xfrm rot="2700000">
          <a:off x="1825803" y="2021156"/>
          <a:ext cx="1386421" cy="1386421"/>
        </a:xfrm>
        <a:prstGeom prst="teardrop">
          <a:avLst>
            <a:gd name="adj" fmla="val 10000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2367A-E504-455B-AD42-C53E3A6F19D2}">
      <dsp:nvSpPr>
        <dsp:cNvPr id="0" name=""/>
        <dsp:cNvSpPr/>
      </dsp:nvSpPr>
      <dsp:spPr>
        <a:xfrm>
          <a:off x="1872649" y="2067346"/>
          <a:ext cx="1293895" cy="12942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302867"/>
              <a:satOff val="-8767"/>
              <a:lumOff val="-33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Oct. 2019</a:t>
          </a:r>
          <a:endParaRPr lang="en-US" sz="2400" kern="1200" dirty="0"/>
        </a:p>
      </dsp:txBody>
      <dsp:txXfrm>
        <a:off x="2057158" y="2252279"/>
        <a:ext cx="924878" cy="924419"/>
      </dsp:txXfrm>
    </dsp:sp>
    <dsp:sp modelId="{937630E6-E58E-4860-B846-BFE365613847}">
      <dsp:nvSpPr>
        <dsp:cNvPr id="0" name=""/>
        <dsp:cNvSpPr/>
      </dsp:nvSpPr>
      <dsp:spPr>
        <a:xfrm rot="2700000">
          <a:off x="392941" y="2021156"/>
          <a:ext cx="1386421" cy="1386421"/>
        </a:xfrm>
        <a:prstGeom prst="teardrop">
          <a:avLst>
            <a:gd name="adj" fmla="val 1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F19B0-5562-4EB9-83FC-8E1E0D1E5F40}">
      <dsp:nvSpPr>
        <dsp:cNvPr id="0" name=""/>
        <dsp:cNvSpPr/>
      </dsp:nvSpPr>
      <dsp:spPr>
        <a:xfrm>
          <a:off x="439788" y="2067346"/>
          <a:ext cx="1293895" cy="12942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Sep. 2019</a:t>
          </a:r>
          <a:endParaRPr lang="en-US" sz="2400" kern="1200" dirty="0"/>
        </a:p>
      </dsp:txBody>
      <dsp:txXfrm>
        <a:off x="624297" y="2252279"/>
        <a:ext cx="924878" cy="92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0EC3B-7960-42E1-AC96-EF4C5B672CFE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F51F9-AF52-4363-A656-5B190B99B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0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51F9-AF52-4363-A656-5B190B99B3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44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51F9-AF52-4363-A656-5B190B99B3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9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51F9-AF52-4363-A656-5B190B99B3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00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F51F9-AF52-4363-A656-5B190B99B3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64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A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15EA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C4A5-A7EB-4E1D-8A4D-2E52F93D8D85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26B-E8EF-41FA-B7AC-2A179288E54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64" y="5401208"/>
            <a:ext cx="1198799" cy="12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4000"/>
              </a:lnSpc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4000"/>
              </a:lnSpc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4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4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4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C4A5-A7EB-4E1D-8A4D-2E52F93D8D85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26B-E8EF-41FA-B7AC-2A179288E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7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A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15EA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04536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C4A5-A7EB-4E1D-8A4D-2E52F93D8D85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26B-E8EF-41FA-B7AC-2A179288E54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5946399"/>
            <a:ext cx="724647" cy="7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2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C4A5-A7EB-4E1D-8A4D-2E52F93D8D85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26B-E8EF-41FA-B7AC-2A179288E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C4A5-A7EB-4E1D-8A4D-2E52F93D8D85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26B-E8EF-41FA-B7AC-2A179288E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C4A5-A7EB-4E1D-8A4D-2E52F93D8D85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4B26B-E8EF-41FA-B7AC-2A179288E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9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311442"/>
          </a:xfrm>
          <a:prstGeom prst="rect">
            <a:avLst/>
          </a:prstGeom>
          <a:solidFill>
            <a:srgbClr val="19A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rot="2700000">
            <a:off x="647366" y="1188120"/>
            <a:ext cx="246647" cy="246647"/>
          </a:xfrm>
          <a:prstGeom prst="rect">
            <a:avLst/>
          </a:prstGeom>
          <a:solidFill>
            <a:srgbClr val="19A2DC"/>
          </a:solidFill>
          <a:ln>
            <a:solidFill>
              <a:srgbClr val="19A2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C4A5-A7EB-4E1D-8A4D-2E52F93D8D85}" type="datetimeFigureOut">
              <a:rPr lang="en-GB" smtClean="0"/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4B26B-E8EF-41FA-B7AC-2A179288E54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473" y="5582654"/>
            <a:ext cx="901225" cy="12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8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6057"/>
            <a:ext cx="9144000" cy="3682513"/>
          </a:xfrm>
        </p:spPr>
        <p:txBody>
          <a:bodyPr>
            <a:normAutofit/>
          </a:bodyPr>
          <a:lstStyle/>
          <a:p>
            <a:r>
              <a:rPr lang="en-GB" sz="4800" dirty="0"/>
              <a:t>Briefing on </a:t>
            </a:r>
            <a:r>
              <a:rPr lang="en-GB" sz="4800" dirty="0" smtClean="0"/>
              <a:t>the</a:t>
            </a:r>
            <a:br>
              <a:rPr lang="en-GB" sz="4800" dirty="0" smtClean="0"/>
            </a:br>
            <a:r>
              <a:rPr lang="en-GB" sz="4800" dirty="0" smtClean="0"/>
              <a:t>WTISD </a:t>
            </a:r>
            <a:r>
              <a:rPr lang="en-GB" sz="4800" dirty="0"/>
              <a:t>2020 </a:t>
            </a:r>
            <a:r>
              <a:rPr lang="en-GB" sz="4800" dirty="0" smtClean="0"/>
              <a:t>plan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3200" dirty="0" smtClean="0"/>
              <a:t>CWG-WSIS&amp;SDGs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1800" dirty="0" smtClean="0"/>
              <a:t>25 </a:t>
            </a:r>
            <a:r>
              <a:rPr lang="en-GB" sz="1800" dirty="0"/>
              <a:t>September, 2019</a:t>
            </a:r>
            <a:endParaRPr lang="en-GB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5838" y="5803640"/>
            <a:ext cx="2777412" cy="89573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ITU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WTISD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WTISD </a:t>
            </a:r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036" y="2332028"/>
            <a:ext cx="105479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WTISD </a:t>
            </a:r>
            <a:r>
              <a:rPr lang="en-US" sz="2400" dirty="0" smtClean="0"/>
              <a:t>aims </a:t>
            </a:r>
            <a:r>
              <a:rPr lang="en-US" sz="2400" dirty="0"/>
              <a:t>to help raise awareness of the </a:t>
            </a:r>
            <a:r>
              <a:rPr lang="en-US" sz="2400" b="1" dirty="0"/>
              <a:t>possibilities that the use of </a:t>
            </a:r>
            <a:r>
              <a:rPr lang="en-US" sz="2400" b="1" dirty="0" smtClean="0"/>
              <a:t>ICTs </a:t>
            </a:r>
            <a:r>
              <a:rPr lang="en-US" sz="2400" b="1" dirty="0"/>
              <a:t>can bring to societies and economies</a:t>
            </a:r>
            <a:r>
              <a:rPr lang="en-US" sz="2400" dirty="0"/>
              <a:t>, as well as </a:t>
            </a:r>
            <a:r>
              <a:rPr lang="en-US" sz="2400" b="1" dirty="0"/>
              <a:t>ways to bridge the digital </a:t>
            </a:r>
            <a:r>
              <a:rPr lang="en-US" sz="2400" b="1" dirty="0" smtClean="0"/>
              <a:t>divide</a:t>
            </a:r>
            <a:endParaRPr lang="fr-CH" sz="24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36" y="3754437"/>
            <a:ext cx="11302964" cy="18538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07543" y="5608320"/>
            <a:ext cx="2776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ea typeface="SimSun" panose="02010600030101010101" pitchFamily="2" charset="-122"/>
              </a:rPr>
              <a:t>WTISD </a:t>
            </a:r>
            <a:r>
              <a:rPr lang="en-US" sz="1600" b="1" dirty="0">
                <a:ea typeface="SimSun" panose="02010600030101010101" pitchFamily="2" charset="-122"/>
              </a:rPr>
              <a:t>anniversaries in </a:t>
            </a:r>
            <a:r>
              <a:rPr lang="en-US" sz="1600" b="1" dirty="0" smtClean="0">
                <a:ea typeface="SimSun" panose="02010600030101010101" pitchFamily="2" charset="-122"/>
              </a:rPr>
              <a:t>history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766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WTISD 2020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4" y="2444998"/>
            <a:ext cx="5750756" cy="3113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488" y="1526665"/>
            <a:ext cx="574951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>
              <a:spcBef>
                <a:spcPts val="400"/>
              </a:spcBef>
              <a:spcAft>
                <a:spcPts val="800"/>
              </a:spcAft>
            </a:pP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“Connect 2030: ICTs for the Sustainable Development Goals”</a:t>
            </a:r>
          </a:p>
          <a:p>
            <a:pPr marL="690563" indent="-34290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Theme for WTISD 2020 approved by the 2019 </a:t>
            </a:r>
            <a:r>
              <a:rPr lang="en-US" sz="2400" dirty="0"/>
              <a:t>Session of </a:t>
            </a:r>
            <a:r>
              <a:rPr lang="en-US" sz="2400" dirty="0" smtClean="0"/>
              <a:t>Council</a:t>
            </a:r>
          </a:p>
          <a:p>
            <a:pPr marL="690563" indent="-34290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line with </a:t>
            </a:r>
            <a:r>
              <a:rPr lang="en-US" sz="2400" dirty="0" smtClean="0"/>
              <a:t>Res. </a:t>
            </a:r>
            <a:r>
              <a:rPr lang="en-US" sz="2400" dirty="0"/>
              <a:t>200 (Rev. Dubai, 2018) </a:t>
            </a:r>
            <a:r>
              <a:rPr lang="en-US" sz="2400" dirty="0" smtClean="0"/>
              <a:t>&amp; Res. </a:t>
            </a:r>
            <a:r>
              <a:rPr lang="en-US" sz="2400" dirty="0"/>
              <a:t>71 (Rev. Dubai, 2018), which define </a:t>
            </a:r>
            <a:r>
              <a:rPr lang="en-US" sz="2400" b="1" dirty="0"/>
              <a:t>the Connect 2030 Agenda for </a:t>
            </a:r>
            <a:r>
              <a:rPr lang="en-US" sz="2400" b="1" dirty="0" smtClean="0"/>
              <a:t>telecommunications/ICTs</a:t>
            </a:r>
          </a:p>
          <a:p>
            <a:pPr>
              <a:spcBef>
                <a:spcPts val="400"/>
              </a:spcBef>
              <a:spcAft>
                <a:spcPts val="800"/>
              </a:spcAft>
            </a:pPr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40248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WTISD 2020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129" y="1555319"/>
            <a:ext cx="7392871" cy="4257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325003" y="2721587"/>
            <a:ext cx="436683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Opportunity </a:t>
            </a:r>
            <a:r>
              <a:rPr lang="en-US" sz="2400" dirty="0">
                <a:solidFill>
                  <a:srgbClr val="000000"/>
                </a:solidFill>
                <a:ea typeface="SimSun" panose="02010600030101010101" pitchFamily="2" charset="-122"/>
              </a:rPr>
              <a:t>for all Member States and ITU membership to </a:t>
            </a:r>
            <a:r>
              <a:rPr lang="en-US" sz="2400" b="1" dirty="0">
                <a:solidFill>
                  <a:srgbClr val="000000"/>
                </a:solidFill>
                <a:ea typeface="SimSun" panose="02010600030101010101" pitchFamily="2" charset="-122"/>
              </a:rPr>
              <a:t>be engaged </a:t>
            </a:r>
            <a:r>
              <a:rPr lang="en-US" sz="24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in ITU activities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In line with the </a:t>
            </a:r>
            <a:r>
              <a:rPr lang="en-US" sz="24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ITU Strategic Plan 2020-2023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Start the </a:t>
            </a:r>
            <a:r>
              <a:rPr lang="en-US" sz="2400" b="1" dirty="0">
                <a:solidFill>
                  <a:srgbClr val="000000"/>
                </a:solidFill>
                <a:ea typeface="SimSun" panose="02010600030101010101" pitchFamily="2" charset="-122"/>
              </a:rPr>
              <a:t>transition</a:t>
            </a:r>
            <a:r>
              <a:rPr lang="en-US" sz="24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from the Connect 2020 </a:t>
            </a:r>
            <a:r>
              <a:rPr lang="en-US" sz="24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to the Connect 2030 Agenda</a:t>
            </a:r>
            <a:endParaRPr lang="en-GB" sz="2800" b="1" dirty="0">
              <a:solidFill>
                <a:srgbClr val="000000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714" y="1477091"/>
            <a:ext cx="1175657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>
              <a:spcBef>
                <a:spcPts val="400"/>
              </a:spcBef>
              <a:spcAft>
                <a:spcPts val="800"/>
              </a:spcAft>
            </a:pPr>
            <a:r>
              <a:rPr lang="en-US" sz="2900" b="1" dirty="0" smtClean="0"/>
              <a:t> </a:t>
            </a: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Transition to the</a:t>
            </a:r>
            <a:b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“Connect 2030” Agenda</a:t>
            </a:r>
          </a:p>
          <a:p>
            <a:pPr>
              <a:spcBef>
                <a:spcPts val="400"/>
              </a:spcBef>
              <a:spcAft>
                <a:spcPts val="800"/>
              </a:spcAft>
            </a:pPr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11124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WTISD 2020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815" y="5217263"/>
            <a:ext cx="718055" cy="1020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088" y="2240422"/>
            <a:ext cx="1292509" cy="1842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617" y="4132791"/>
            <a:ext cx="930033" cy="1284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492" y="2345038"/>
            <a:ext cx="1106360" cy="1633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4607" y="4129298"/>
            <a:ext cx="936392" cy="1321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2346" y="2882578"/>
            <a:ext cx="831775" cy="1168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7619" y="4051216"/>
            <a:ext cx="1026107" cy="1783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12815" y="4113302"/>
            <a:ext cx="695847" cy="1045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52346" y="1639196"/>
            <a:ext cx="822083" cy="11799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8621" y="2119202"/>
            <a:ext cx="725349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Invite ITU membership 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and</a:t>
            </a:r>
            <a:r>
              <a:rPr lang="en-US" sz="24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 the public 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to join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Develop a campaign platform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: Measuring 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“</a:t>
            </a:r>
            <a:r>
              <a:rPr lang="en-US" sz="240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Connect 2020” agenda towards “Connect 2030” agenda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Running a media campaign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WTISD 2020 Laureates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Organize a series of WTISD </a:t>
            </a:r>
            <a:r>
              <a:rPr lang="en-US" sz="24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events -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global WTISD on 17 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May&amp; potentially 6 </a:t>
            </a:r>
            <a:r>
              <a:rPr lang="en-US" sz="2400" dirty="0">
                <a:solidFill>
                  <a:srgbClr val="000000"/>
                </a:solidFill>
                <a:ea typeface="SimSun" panose="02010600030101010101" pitchFamily="2" charset="-122"/>
              </a:rPr>
              <a:t>regional events 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based on ITU’s guidelines (e.g., WTISD 2020 toolkit)</a:t>
            </a:r>
            <a:endParaRPr lang="en-US" sz="2400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WTISD 2020 within events: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 (e.g. WSIS Forum, Council, WTSA, 75</a:t>
            </a:r>
            <a:r>
              <a:rPr lang="en-US" sz="2400" baseline="30000" dirty="0" smtClean="0">
                <a:solidFill>
                  <a:srgbClr val="000000"/>
                </a:solidFill>
                <a:ea typeface="SimSun" panose="02010600030101010101" pitchFamily="2" charset="-122"/>
              </a:rPr>
              <a:t>th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 Anniversary of UN, G20, etc.)</a:t>
            </a:r>
            <a:endParaRPr lang="en-GB" sz="2800" dirty="0" smtClean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8" y="1497490"/>
            <a:ext cx="7038585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>
              <a:spcBef>
                <a:spcPts val="400"/>
              </a:spcBef>
              <a:spcAft>
                <a:spcPts val="800"/>
              </a:spcAft>
            </a:pP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2900" b="1" dirty="0">
                <a:solidFill>
                  <a:schemeClr val="accent1">
                    <a:lumMod val="75000"/>
                  </a:schemeClr>
                </a:solidFill>
              </a:rPr>
              <a:t>year-long </a:t>
            </a: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</a:rPr>
              <a:t>communications campaign</a:t>
            </a:r>
            <a:endParaRPr lang="fr-CH" sz="29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WTISD 2020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0394708"/>
              </p:ext>
            </p:extLst>
          </p:nvPr>
        </p:nvGraphicFramePr>
        <p:xfrm>
          <a:off x="-1" y="700216"/>
          <a:ext cx="11916229" cy="5428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029527" y="1433831"/>
            <a:ext cx="7126517" cy="890860"/>
            <a:chOff x="3976914" y="1245145"/>
            <a:chExt cx="7126517" cy="890860"/>
          </a:xfrm>
        </p:grpSpPr>
        <p:sp>
          <p:nvSpPr>
            <p:cNvPr id="6" name="Left Brace 5"/>
            <p:cNvSpPr/>
            <p:nvPr/>
          </p:nvSpPr>
          <p:spPr>
            <a:xfrm rot="5400000">
              <a:off x="7360153" y="-1607274"/>
              <a:ext cx="360040" cy="7126517"/>
            </a:xfrm>
            <a:prstGeom prst="lef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3976914" y="1245145"/>
              <a:ext cx="7126517" cy="571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WTISD 2020 Communications Campaign 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6443" y="4499429"/>
            <a:ext cx="1349829" cy="9541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Concept Note </a:t>
            </a:r>
          </a:p>
          <a:p>
            <a:pPr algn="ctr"/>
            <a:r>
              <a:rPr lang="en-US" sz="1400" dirty="0" smtClean="0"/>
              <a:t> “WTISD 2020”</a:t>
            </a:r>
          </a:p>
          <a:p>
            <a:pPr algn="ctr"/>
            <a:r>
              <a:rPr lang="en-US" sz="1400" dirty="0" smtClean="0"/>
              <a:t>Presented at </a:t>
            </a:r>
          </a:p>
          <a:p>
            <a:pPr algn="ctr"/>
            <a:r>
              <a:rPr lang="en-US" sz="1400" dirty="0" smtClean="0"/>
              <a:t>CWG on WSIS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26985" y="4499428"/>
            <a:ext cx="1349829" cy="9541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Creation of </a:t>
            </a:r>
            <a:r>
              <a:rPr lang="en-US" sz="1400" b="1" dirty="0" err="1" smtClean="0"/>
              <a:t>Int.sectoral</a:t>
            </a:r>
            <a:r>
              <a:rPr lang="en-US" sz="1400" b="1" dirty="0" smtClean="0"/>
              <a:t> group </a:t>
            </a:r>
            <a:r>
              <a:rPr lang="en-US" sz="1400" dirty="0" smtClean="0"/>
              <a:t>on WTISD2020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67528" y="4499428"/>
            <a:ext cx="1349829" cy="9541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Kick-off </a:t>
            </a:r>
          </a:p>
          <a:p>
            <a:pPr algn="ctr"/>
            <a:r>
              <a:rPr lang="en-US" sz="1400" dirty="0" smtClean="0"/>
              <a:t>“WTISD 2020” </a:t>
            </a:r>
            <a:r>
              <a:rPr lang="en-US" sz="1400" b="1" dirty="0" smtClean="0"/>
              <a:t>Year-long Campaign 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1700" y="4499428"/>
            <a:ext cx="1349829" cy="9541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WTISD 2020 in </a:t>
            </a:r>
            <a:r>
              <a:rPr lang="en-US" sz="1400" b="1" dirty="0" smtClean="0"/>
              <a:t>WSIS Forum</a:t>
            </a:r>
          </a:p>
          <a:p>
            <a:pPr algn="ctr"/>
            <a:r>
              <a:rPr lang="en-US" sz="1400" b="1" dirty="0" smtClean="0"/>
              <a:t>2020</a:t>
            </a:r>
          </a:p>
          <a:p>
            <a:pPr algn="ctr"/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55873" y="4499428"/>
            <a:ext cx="1349829" cy="9541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Global Ceremony </a:t>
            </a:r>
            <a:r>
              <a:rPr lang="en-US" sz="1400" dirty="0" smtClean="0"/>
              <a:t>WTISD 2020</a:t>
            </a:r>
          </a:p>
          <a:p>
            <a:pPr algn="ctr"/>
            <a:r>
              <a:rPr lang="en-US" sz="1400" dirty="0" smtClean="0"/>
              <a:t>(17 May)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92786" y="4499428"/>
            <a:ext cx="1349829" cy="9541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WTISD 2020 in “</a:t>
            </a:r>
            <a:r>
              <a:rPr lang="en-US" sz="1400" b="1" dirty="0" smtClean="0"/>
              <a:t>Council 2020</a:t>
            </a:r>
            <a:r>
              <a:rPr lang="en-US" sz="1400" dirty="0" smtClean="0"/>
              <a:t>”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29699" y="4499428"/>
            <a:ext cx="1349829" cy="9541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GSR2020</a:t>
            </a:r>
            <a:r>
              <a:rPr lang="en-US" sz="1400" dirty="0" smtClean="0"/>
              <a:t> (July);</a:t>
            </a:r>
          </a:p>
          <a:p>
            <a:pPr algn="ctr"/>
            <a:r>
              <a:rPr lang="en-US" sz="1400" b="1" dirty="0" smtClean="0"/>
              <a:t>WTSA2020</a:t>
            </a:r>
            <a:r>
              <a:rPr lang="en-US" sz="1400" dirty="0"/>
              <a:t>;</a:t>
            </a:r>
            <a:endParaRPr lang="en-US" sz="1400" dirty="0" smtClean="0"/>
          </a:p>
          <a:p>
            <a:pPr algn="ctr"/>
            <a:r>
              <a:rPr lang="en-US" sz="1400" b="1" dirty="0" smtClean="0"/>
              <a:t>WRS2020</a:t>
            </a:r>
            <a:r>
              <a:rPr lang="en-US" sz="1400" dirty="0" smtClean="0"/>
              <a:t>;</a:t>
            </a:r>
          </a:p>
          <a:p>
            <a:pPr algn="ctr"/>
            <a:r>
              <a:rPr lang="en-US" sz="1400" b="1" dirty="0" smtClean="0"/>
              <a:t>WTIS2020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455728" y="4499428"/>
            <a:ext cx="1349829" cy="9541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Closing </a:t>
            </a:r>
          </a:p>
          <a:p>
            <a:pPr algn="ctr"/>
            <a:r>
              <a:rPr lang="en-US" sz="1400" dirty="0" smtClean="0"/>
              <a:t>WTISD 2020 Year-long Campaign</a:t>
            </a:r>
          </a:p>
        </p:txBody>
      </p:sp>
    </p:spTree>
    <p:extLst>
      <p:ext uri="{BB962C8B-B14F-4D97-AF65-F5344CB8AC3E}">
        <p14:creationId xmlns:p14="http://schemas.microsoft.com/office/powerpoint/2010/main" val="21012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WTISD 2020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7809" y="2121004"/>
            <a:ext cx="116641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Organize WTISD2020 events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E.g., </a:t>
            </a:r>
            <a:r>
              <a:rPr lang="en-US" sz="2400" dirty="0">
                <a:solidFill>
                  <a:srgbClr val="000000"/>
                </a:solidFill>
                <a:ea typeface="SimSun" panose="02010600030101010101" pitchFamily="2" charset="-122"/>
              </a:rPr>
              <a:t>1 global WTISD 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 and 6 potentially 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regional 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meetings (1 per region</a:t>
            </a:r>
            <a:r>
              <a:rPr lang="en-US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)</a:t>
            </a:r>
            <a:endParaRPr lang="en-US" sz="2400" dirty="0" smtClean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484" y="1519998"/>
            <a:ext cx="7038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>
              <a:spcBef>
                <a:spcPts val="400"/>
              </a:spcBef>
              <a:spcAft>
                <a:spcPts val="800"/>
              </a:spcAf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Invitation to Member States</a:t>
            </a:r>
            <a:endParaRPr lang="fr-CH" sz="2800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39047" y="3143213"/>
            <a:ext cx="8713905" cy="3638602"/>
            <a:chOff x="1024634" y="2977486"/>
            <a:chExt cx="8713905" cy="36386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635" y="2977486"/>
              <a:ext cx="2728539" cy="17787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7334" y="2977486"/>
              <a:ext cx="2741930" cy="17874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4634" y="4834361"/>
              <a:ext cx="2728539" cy="178172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3424" y="2977486"/>
              <a:ext cx="2693752" cy="177873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7334" y="4834361"/>
              <a:ext cx="2706997" cy="1776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88492" y="4834362"/>
              <a:ext cx="2750047" cy="1736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3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WTISD 2020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14777" y="2568912"/>
            <a:ext cx="636523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2. Share success stories and national strategies towards “Connect 2030”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smtClean="0">
                <a:solidFill>
                  <a:srgbClr val="000000"/>
                </a:solidFill>
                <a:ea typeface="SimSun" panose="02010600030101010101" pitchFamily="2" charset="-122"/>
              </a:rPr>
              <a:t> - </a:t>
            </a:r>
            <a:r>
              <a:rPr lang="en-US" sz="2000" i="1" dirty="0" smtClean="0">
                <a:solidFill>
                  <a:srgbClr val="000000"/>
                </a:solidFill>
                <a:ea typeface="SimSun" panose="02010600030101010101" pitchFamily="2" charset="-122"/>
              </a:rPr>
              <a:t> Demonstrate progress achieved towards the 2020 goals and set the strategies for “Connect 2030”</a:t>
            </a:r>
            <a:endParaRPr lang="en-US" sz="2000" b="1" i="1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 startAt="3"/>
            </a:pPr>
            <a:r>
              <a:rPr lang="en-US" sz="24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Nominate for WTISD 2020 Award Laureates</a:t>
            </a:r>
          </a:p>
          <a:p>
            <a:pPr marL="233363" indent="-173038"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>
                <a:solidFill>
                  <a:srgbClr val="000000"/>
                </a:solidFill>
                <a:ea typeface="SimSun" panose="02010600030101010101" pitchFamily="2" charset="-122"/>
              </a:rPr>
              <a:t>- </a:t>
            </a:r>
            <a:r>
              <a:rPr lang="en-US" sz="2000" i="1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ea typeface="SimSun" panose="02010600030101010101" pitchFamily="2" charset="-122"/>
              </a:rPr>
              <a:t>e.g., Ideal ICT frontier or leaders for becoming WTISD 2020 Laureates (followed by public voting for the best candidate)</a:t>
            </a:r>
            <a:endParaRPr lang="en-US" sz="2000" dirty="0" smtClean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518" y="4526152"/>
            <a:ext cx="1607007" cy="820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434" y="1619151"/>
            <a:ext cx="3970522" cy="2738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010" y="5476148"/>
            <a:ext cx="1414800" cy="1010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22" y="4502258"/>
            <a:ext cx="924088" cy="924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1425" y="5474668"/>
            <a:ext cx="900313" cy="900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33" y="4485704"/>
            <a:ext cx="964723" cy="964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52" y="5486446"/>
            <a:ext cx="888535" cy="888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9101" y="5486446"/>
            <a:ext cx="856864" cy="8568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8484" y="1519998"/>
            <a:ext cx="70385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>
              <a:spcBef>
                <a:spcPts val="400"/>
              </a:spcBef>
              <a:spcAft>
                <a:spcPts val="800"/>
              </a:spcAf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Invitation to Member States</a:t>
            </a:r>
            <a:endParaRPr lang="fr-CH" sz="2800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414</Words>
  <Application>Microsoft Office PowerPoint</Application>
  <PresentationFormat>Widescreen</PresentationFormat>
  <Paragraphs>64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SimSun</vt:lpstr>
      <vt:lpstr>Arial</vt:lpstr>
      <vt:lpstr>Arial Black</vt:lpstr>
      <vt:lpstr>Calibri</vt:lpstr>
      <vt:lpstr>Office Theme</vt:lpstr>
      <vt:lpstr>Briefing on the WTISD 2020 plan  CWG-WSIS&amp;SDGs  25 September, 2019</vt:lpstr>
      <vt:lpstr>WTISD 2020</vt:lpstr>
      <vt:lpstr>WTISD 2020</vt:lpstr>
      <vt:lpstr>WTISD 2020</vt:lpstr>
      <vt:lpstr>WTISD 2020</vt:lpstr>
      <vt:lpstr>WTISD 2020</vt:lpstr>
      <vt:lpstr>WTISD 2020</vt:lpstr>
      <vt:lpstr>WTISD 2020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Author</cp:lastModifiedBy>
  <cp:revision>80</cp:revision>
  <dcterms:created xsi:type="dcterms:W3CDTF">2019-02-01T15:11:53Z</dcterms:created>
  <dcterms:modified xsi:type="dcterms:W3CDTF">2019-09-24T09:52:29Z</dcterms:modified>
</cp:coreProperties>
</file>