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9" r:id="rId4"/>
    <p:sldId id="266" r:id="rId5"/>
    <p:sldId id="272" r:id="rId6"/>
    <p:sldId id="273" r:id="rId7"/>
    <p:sldId id="274" r:id="rId8"/>
    <p:sldId id="275" r:id="rId9"/>
    <p:sldId id="276" r:id="rId10"/>
    <p:sldId id="271" r:id="rId11"/>
    <p:sldId id="267" r:id="rId12"/>
    <p:sldId id="277" r:id="rId13"/>
    <p:sldId id="278" r:id="rId14"/>
    <p:sldId id="279" r:id="rId15"/>
    <p:sldId id="280"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78" y="246"/>
      </p:cViewPr>
      <p:guideLst/>
    </p:cSldViewPr>
  </p:slid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6.xml.rels><?xml version="1.0" encoding="UTF-8" standalone="yes"?>
<Relationships xmlns="http://schemas.openxmlformats.org/package/2006/relationships"><Relationship Id="rId1" Type="http://schemas.openxmlformats.org/officeDocument/2006/relationships/hyperlink" Target="mailto:manishk.gupta81@gov.in" TargetMode="Externa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D98123-958F-4ECC-875B-92AD45C59C4C}"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en-US"/>
        </a:p>
      </dgm:t>
    </dgm:pt>
    <dgm:pt modelId="{90B45A8A-62CC-4E5C-9286-791C9BFD5A3C}">
      <dgm:prSet/>
      <dgm:spPr/>
      <dgm:t>
        <a:bodyPr/>
        <a:lstStyle/>
        <a:p>
          <a:pPr algn="ctr" rtl="0"/>
          <a:r>
            <a:rPr lang="en-IN" b="1" dirty="0" smtClean="0"/>
            <a:t>“Being Safe Online” </a:t>
          </a:r>
        </a:p>
        <a:p>
          <a:pPr algn="ctr" rtl="0"/>
          <a:r>
            <a:rPr lang="en-IN" b="1" dirty="0" smtClean="0"/>
            <a:t>Efforts of Government of India </a:t>
          </a:r>
        </a:p>
        <a:p>
          <a:pPr algn="ctr" rtl="0"/>
          <a:r>
            <a:rPr lang="en-IN" b="1" dirty="0" smtClean="0"/>
            <a:t>For making child and young population </a:t>
          </a:r>
        </a:p>
        <a:p>
          <a:pPr algn="ctr" rtl="0"/>
          <a:r>
            <a:rPr lang="en-IN" b="1" dirty="0" smtClean="0"/>
            <a:t>safe and secure </a:t>
          </a:r>
          <a:endParaRPr lang="en-IN" dirty="0"/>
        </a:p>
      </dgm:t>
    </dgm:pt>
    <dgm:pt modelId="{CCC78A98-F6D2-4E59-AD16-1DB99835BBE6}" type="parTrans" cxnId="{A7E1601E-970B-4F59-851C-EB1E9E0D753F}">
      <dgm:prSet/>
      <dgm:spPr/>
      <dgm:t>
        <a:bodyPr/>
        <a:lstStyle/>
        <a:p>
          <a:endParaRPr lang="en-US"/>
        </a:p>
      </dgm:t>
    </dgm:pt>
    <dgm:pt modelId="{987766B1-CCB3-4DB5-93BC-295CF862F536}" type="sibTrans" cxnId="{A7E1601E-970B-4F59-851C-EB1E9E0D753F}">
      <dgm:prSet/>
      <dgm:spPr/>
      <dgm:t>
        <a:bodyPr/>
        <a:lstStyle/>
        <a:p>
          <a:endParaRPr lang="en-US"/>
        </a:p>
      </dgm:t>
    </dgm:pt>
    <dgm:pt modelId="{24BB6411-58FE-4F2B-BDE5-3F683983F910}" type="pres">
      <dgm:prSet presAssocID="{E8D98123-958F-4ECC-875B-92AD45C59C4C}" presName="linear" presStyleCnt="0">
        <dgm:presLayoutVars>
          <dgm:animLvl val="lvl"/>
          <dgm:resizeHandles val="exact"/>
        </dgm:presLayoutVars>
      </dgm:prSet>
      <dgm:spPr/>
      <dgm:t>
        <a:bodyPr/>
        <a:lstStyle/>
        <a:p>
          <a:endParaRPr lang="en-US"/>
        </a:p>
      </dgm:t>
    </dgm:pt>
    <dgm:pt modelId="{B49FA012-527C-4AB7-8585-A0767FE967B6}" type="pres">
      <dgm:prSet presAssocID="{90B45A8A-62CC-4E5C-9286-791C9BFD5A3C}" presName="parentText" presStyleLbl="node1" presStyleIdx="0" presStyleCnt="1" custScaleY="100395">
        <dgm:presLayoutVars>
          <dgm:chMax val="0"/>
          <dgm:bulletEnabled val="1"/>
        </dgm:presLayoutVars>
      </dgm:prSet>
      <dgm:spPr/>
      <dgm:t>
        <a:bodyPr/>
        <a:lstStyle/>
        <a:p>
          <a:endParaRPr lang="en-US"/>
        </a:p>
      </dgm:t>
    </dgm:pt>
  </dgm:ptLst>
  <dgm:cxnLst>
    <dgm:cxn modelId="{6EB864F9-9245-4518-896D-B8D9FEBA1BBB}" type="presOf" srcId="{90B45A8A-62CC-4E5C-9286-791C9BFD5A3C}" destId="{B49FA012-527C-4AB7-8585-A0767FE967B6}" srcOrd="0" destOrd="0" presId="urn:microsoft.com/office/officeart/2005/8/layout/vList2"/>
    <dgm:cxn modelId="{A7E1601E-970B-4F59-851C-EB1E9E0D753F}" srcId="{E8D98123-958F-4ECC-875B-92AD45C59C4C}" destId="{90B45A8A-62CC-4E5C-9286-791C9BFD5A3C}" srcOrd="0" destOrd="0" parTransId="{CCC78A98-F6D2-4E59-AD16-1DB99835BBE6}" sibTransId="{987766B1-CCB3-4DB5-93BC-295CF862F536}"/>
    <dgm:cxn modelId="{8D95B541-B937-459A-961E-EABFFC56E389}" type="presOf" srcId="{E8D98123-958F-4ECC-875B-92AD45C59C4C}" destId="{24BB6411-58FE-4F2B-BDE5-3F683983F910}" srcOrd="0" destOrd="0" presId="urn:microsoft.com/office/officeart/2005/8/layout/vList2"/>
    <dgm:cxn modelId="{6DE5A88C-3649-4CD1-8373-499546734FC6}" type="presParOf" srcId="{24BB6411-58FE-4F2B-BDE5-3F683983F910}" destId="{B49FA012-527C-4AB7-8585-A0767FE967B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E5A23B1-0DD7-47E9-92B6-46FA56A86EF9}" type="doc">
      <dgm:prSet loTypeId="urn:microsoft.com/office/officeart/2005/8/layout/hProcess9" loCatId="process" qsTypeId="urn:microsoft.com/office/officeart/2005/8/quickstyle/simple1" qsCatId="simple" csTypeId="urn:microsoft.com/office/officeart/2005/8/colors/accent2_1" csCatId="accent2"/>
      <dgm:spPr/>
      <dgm:t>
        <a:bodyPr/>
        <a:lstStyle/>
        <a:p>
          <a:endParaRPr lang="en-US"/>
        </a:p>
      </dgm:t>
    </dgm:pt>
    <dgm:pt modelId="{D5EF41E3-C184-4EAE-9EF2-3E8B7E1F1752}">
      <dgm:prSet/>
      <dgm:spPr/>
      <dgm:t>
        <a:bodyPr/>
        <a:lstStyle/>
        <a:p>
          <a:pPr rtl="0"/>
          <a:r>
            <a:rPr lang="en-IN" smtClean="0"/>
            <a:t>Provisions under IT act 2000 and amendment act 2008.</a:t>
          </a:r>
          <a:endParaRPr lang="en-IN"/>
        </a:p>
      </dgm:t>
    </dgm:pt>
    <dgm:pt modelId="{6F4A7D83-C8A0-4FEB-AA22-4370BF53C847}" type="parTrans" cxnId="{6FBC17C2-6AC1-4DEE-AE03-40D474F14D2E}">
      <dgm:prSet/>
      <dgm:spPr/>
      <dgm:t>
        <a:bodyPr/>
        <a:lstStyle/>
        <a:p>
          <a:endParaRPr lang="en-US"/>
        </a:p>
      </dgm:t>
    </dgm:pt>
    <dgm:pt modelId="{B33259E0-6C14-46D4-B786-1FFB0856DAE4}" type="sibTrans" cxnId="{6FBC17C2-6AC1-4DEE-AE03-40D474F14D2E}">
      <dgm:prSet/>
      <dgm:spPr/>
      <dgm:t>
        <a:bodyPr/>
        <a:lstStyle/>
        <a:p>
          <a:endParaRPr lang="en-US"/>
        </a:p>
      </dgm:t>
    </dgm:pt>
    <dgm:pt modelId="{33779CBA-0CF0-46CE-8B33-FD77D856CCCA}" type="pres">
      <dgm:prSet presAssocID="{4E5A23B1-0DD7-47E9-92B6-46FA56A86EF9}" presName="CompostProcess" presStyleCnt="0">
        <dgm:presLayoutVars>
          <dgm:dir/>
          <dgm:resizeHandles val="exact"/>
        </dgm:presLayoutVars>
      </dgm:prSet>
      <dgm:spPr/>
      <dgm:t>
        <a:bodyPr/>
        <a:lstStyle/>
        <a:p>
          <a:endParaRPr lang="en-GB"/>
        </a:p>
      </dgm:t>
    </dgm:pt>
    <dgm:pt modelId="{FE43CEB6-8B33-4B59-9141-1C3EB7D1BD45}" type="pres">
      <dgm:prSet presAssocID="{4E5A23B1-0DD7-47E9-92B6-46FA56A86EF9}" presName="arrow" presStyleLbl="bgShp" presStyleIdx="0" presStyleCnt="1"/>
      <dgm:spPr/>
    </dgm:pt>
    <dgm:pt modelId="{03692001-B491-4CE9-B649-3401700E17FA}" type="pres">
      <dgm:prSet presAssocID="{4E5A23B1-0DD7-47E9-92B6-46FA56A86EF9}" presName="linearProcess" presStyleCnt="0"/>
      <dgm:spPr/>
    </dgm:pt>
    <dgm:pt modelId="{C24A4755-DA11-4AD3-8D4B-F7D734B366F8}" type="pres">
      <dgm:prSet presAssocID="{D5EF41E3-C184-4EAE-9EF2-3E8B7E1F1752}" presName="textNode" presStyleLbl="node1" presStyleIdx="0" presStyleCnt="1">
        <dgm:presLayoutVars>
          <dgm:bulletEnabled val="1"/>
        </dgm:presLayoutVars>
      </dgm:prSet>
      <dgm:spPr/>
      <dgm:t>
        <a:bodyPr/>
        <a:lstStyle/>
        <a:p>
          <a:endParaRPr lang="en-GB"/>
        </a:p>
      </dgm:t>
    </dgm:pt>
  </dgm:ptLst>
  <dgm:cxnLst>
    <dgm:cxn modelId="{3101AB95-0E6B-42F0-AFCF-C182635DF261}" type="presOf" srcId="{D5EF41E3-C184-4EAE-9EF2-3E8B7E1F1752}" destId="{C24A4755-DA11-4AD3-8D4B-F7D734B366F8}" srcOrd="0" destOrd="0" presId="urn:microsoft.com/office/officeart/2005/8/layout/hProcess9"/>
    <dgm:cxn modelId="{6FBC17C2-6AC1-4DEE-AE03-40D474F14D2E}" srcId="{4E5A23B1-0DD7-47E9-92B6-46FA56A86EF9}" destId="{D5EF41E3-C184-4EAE-9EF2-3E8B7E1F1752}" srcOrd="0" destOrd="0" parTransId="{6F4A7D83-C8A0-4FEB-AA22-4370BF53C847}" sibTransId="{B33259E0-6C14-46D4-B786-1FFB0856DAE4}"/>
    <dgm:cxn modelId="{24AB72F1-CB81-463C-837D-C2E58B30FDA2}" type="presOf" srcId="{4E5A23B1-0DD7-47E9-92B6-46FA56A86EF9}" destId="{33779CBA-0CF0-46CE-8B33-FD77D856CCCA}" srcOrd="0" destOrd="0" presId="urn:microsoft.com/office/officeart/2005/8/layout/hProcess9"/>
    <dgm:cxn modelId="{4B78BA85-6AEC-49BD-9676-B8CD9AD44FBF}" type="presParOf" srcId="{33779CBA-0CF0-46CE-8B33-FD77D856CCCA}" destId="{FE43CEB6-8B33-4B59-9141-1C3EB7D1BD45}" srcOrd="0" destOrd="0" presId="urn:microsoft.com/office/officeart/2005/8/layout/hProcess9"/>
    <dgm:cxn modelId="{5C63AB19-4A57-47C2-BEE0-812E632A7C5D}" type="presParOf" srcId="{33779CBA-0CF0-46CE-8B33-FD77D856CCCA}" destId="{03692001-B491-4CE9-B649-3401700E17FA}" srcOrd="1" destOrd="0" presId="urn:microsoft.com/office/officeart/2005/8/layout/hProcess9"/>
    <dgm:cxn modelId="{EA7D933A-2268-492F-95D9-9B2315489C69}" type="presParOf" srcId="{03692001-B491-4CE9-B649-3401700E17FA}" destId="{C24A4755-DA11-4AD3-8D4B-F7D734B366F8}"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54A8D33-2DC5-4BC5-8679-D39DB131D7E0}" type="doc">
      <dgm:prSet loTypeId="urn:microsoft.com/office/officeart/2005/8/layout/vList5" loCatId="list" qsTypeId="urn:microsoft.com/office/officeart/2005/8/quickstyle/simple1" qsCatId="simple" csTypeId="urn:microsoft.com/office/officeart/2005/8/colors/accent2_1" csCatId="accent2" phldr="1"/>
      <dgm:spPr/>
      <dgm:t>
        <a:bodyPr/>
        <a:lstStyle/>
        <a:p>
          <a:endParaRPr lang="en-US"/>
        </a:p>
      </dgm:t>
    </dgm:pt>
    <dgm:pt modelId="{4354D908-CBB5-4E8D-AEE4-125BA3B207E3}">
      <dgm:prSet custT="1"/>
      <dgm:spPr/>
      <dgm:t>
        <a:bodyPr/>
        <a:lstStyle/>
        <a:p>
          <a:pPr algn="just" rtl="0"/>
          <a:r>
            <a:rPr lang="en-IN" sz="2400" dirty="0" smtClean="0"/>
            <a:t>Section 66E: Capturing, publishing or transmitting the image of a private area of any person is an punishable offence.</a:t>
          </a:r>
          <a:endParaRPr lang="en-IN" sz="2400" dirty="0"/>
        </a:p>
      </dgm:t>
    </dgm:pt>
    <dgm:pt modelId="{EEEF994A-D5DC-48EF-862E-CD7049B358D3}" type="parTrans" cxnId="{1BF49C96-DEC7-481D-807D-B99086D08046}">
      <dgm:prSet/>
      <dgm:spPr/>
      <dgm:t>
        <a:bodyPr/>
        <a:lstStyle/>
        <a:p>
          <a:endParaRPr lang="en-US"/>
        </a:p>
      </dgm:t>
    </dgm:pt>
    <dgm:pt modelId="{804AC0AE-B62C-4491-97C1-6058F968CBA6}" type="sibTrans" cxnId="{1BF49C96-DEC7-481D-807D-B99086D08046}">
      <dgm:prSet/>
      <dgm:spPr/>
      <dgm:t>
        <a:bodyPr/>
        <a:lstStyle/>
        <a:p>
          <a:endParaRPr lang="en-US"/>
        </a:p>
      </dgm:t>
    </dgm:pt>
    <dgm:pt modelId="{0A8114E7-58D3-4271-95D1-F1F33665E29A}">
      <dgm:prSet custT="1"/>
      <dgm:spPr/>
      <dgm:t>
        <a:bodyPr/>
        <a:lstStyle/>
        <a:p>
          <a:pPr algn="just" rtl="0"/>
          <a:r>
            <a:rPr lang="en-IN" sz="2400" dirty="0" smtClean="0"/>
            <a:t>Section 67 &amp; 67A: </a:t>
          </a:r>
          <a:r>
            <a:rPr lang="en-IN" sz="2400" i="1" dirty="0" smtClean="0"/>
            <a:t>Sending obscene material is an punishable offence.</a:t>
          </a:r>
          <a:endParaRPr lang="en-IN" sz="2400" dirty="0"/>
        </a:p>
      </dgm:t>
    </dgm:pt>
    <dgm:pt modelId="{9B3EFD92-4E4B-4868-A0A7-4D08EA7E1C1C}" type="parTrans" cxnId="{E55629B6-1EFC-4448-A168-F5ABFF7319FF}">
      <dgm:prSet/>
      <dgm:spPr/>
      <dgm:t>
        <a:bodyPr/>
        <a:lstStyle/>
        <a:p>
          <a:endParaRPr lang="en-US"/>
        </a:p>
      </dgm:t>
    </dgm:pt>
    <dgm:pt modelId="{EFE3B029-0E71-4EAF-A23A-A5FAB997403F}" type="sibTrans" cxnId="{E55629B6-1EFC-4448-A168-F5ABFF7319FF}">
      <dgm:prSet/>
      <dgm:spPr/>
      <dgm:t>
        <a:bodyPr/>
        <a:lstStyle/>
        <a:p>
          <a:endParaRPr lang="en-US"/>
        </a:p>
      </dgm:t>
    </dgm:pt>
    <dgm:pt modelId="{ABC90D5E-51A8-4746-BFC9-705DDE8800D0}">
      <dgm:prSet custT="1"/>
      <dgm:spPr/>
      <dgm:t>
        <a:bodyPr/>
        <a:lstStyle/>
        <a:p>
          <a:pPr algn="just" rtl="0"/>
          <a:r>
            <a:rPr lang="en-IN" sz="2400" dirty="0" smtClean="0"/>
            <a:t>Section 67B :Transmitting material depicting children, including nude or sexually explicit pictures of self (Child Sexual Abuse Material-CSAM).</a:t>
          </a:r>
          <a:endParaRPr lang="en-IN" sz="2400" dirty="0"/>
        </a:p>
      </dgm:t>
    </dgm:pt>
    <dgm:pt modelId="{25BE6288-23EA-4F7C-9AE3-473F02D86C93}" type="parTrans" cxnId="{56AF707E-A2F1-4FE9-9FD4-16BBAFD70E8F}">
      <dgm:prSet/>
      <dgm:spPr/>
      <dgm:t>
        <a:bodyPr/>
        <a:lstStyle/>
        <a:p>
          <a:endParaRPr lang="en-US"/>
        </a:p>
      </dgm:t>
    </dgm:pt>
    <dgm:pt modelId="{4C5E1ED5-5B4F-4378-BE4D-46DE8D0AF63E}" type="sibTrans" cxnId="{56AF707E-A2F1-4FE9-9FD4-16BBAFD70E8F}">
      <dgm:prSet/>
      <dgm:spPr/>
      <dgm:t>
        <a:bodyPr/>
        <a:lstStyle/>
        <a:p>
          <a:endParaRPr lang="en-US"/>
        </a:p>
      </dgm:t>
    </dgm:pt>
    <dgm:pt modelId="{6766BC9D-812F-472D-8531-21731E82DE7B}">
      <dgm:prSet custT="1"/>
      <dgm:spPr/>
      <dgm:t>
        <a:bodyPr/>
        <a:lstStyle/>
        <a:p>
          <a:pPr algn="just" rtl="0"/>
          <a:r>
            <a:rPr lang="en-IN" sz="2400" smtClean="0"/>
            <a:t>Section 66C: Hacking of account or creating a fake account (identity theft) in someone else’s name is an offence.</a:t>
          </a:r>
          <a:endParaRPr lang="en-IN" sz="2400"/>
        </a:p>
      </dgm:t>
    </dgm:pt>
    <dgm:pt modelId="{216F4ABF-767A-4CFA-8F79-BE3FAE535857}" type="parTrans" cxnId="{E530A1B4-C9D6-41F8-94C7-8A25308C4A17}">
      <dgm:prSet/>
      <dgm:spPr/>
      <dgm:t>
        <a:bodyPr/>
        <a:lstStyle/>
        <a:p>
          <a:endParaRPr lang="en-US"/>
        </a:p>
      </dgm:t>
    </dgm:pt>
    <dgm:pt modelId="{2215B2B8-0216-4670-A5EC-C97D29AE6DD4}" type="sibTrans" cxnId="{E530A1B4-C9D6-41F8-94C7-8A25308C4A17}">
      <dgm:prSet/>
      <dgm:spPr/>
      <dgm:t>
        <a:bodyPr/>
        <a:lstStyle/>
        <a:p>
          <a:endParaRPr lang="en-US"/>
        </a:p>
      </dgm:t>
    </dgm:pt>
    <dgm:pt modelId="{F013648F-26D2-4596-ADC2-3703B47CD2CE}">
      <dgm:prSet custT="1"/>
      <dgm:spPr/>
      <dgm:t>
        <a:bodyPr/>
        <a:lstStyle/>
        <a:p>
          <a:pPr algn="just" rtl="0"/>
          <a:r>
            <a:rPr lang="en-IN" sz="2400" dirty="0" smtClean="0"/>
            <a:t>Section 66D :Impersonation; </a:t>
          </a:r>
          <a:r>
            <a:rPr lang="en-IN" sz="2400" i="1" dirty="0" smtClean="0"/>
            <a:t>assumes the identity of someone else with the intention of fooling or deceiving the person is an offence</a:t>
          </a:r>
          <a:r>
            <a:rPr lang="en-IN" sz="2400" dirty="0" smtClean="0"/>
            <a:t> </a:t>
          </a:r>
          <a:endParaRPr lang="en-IN" sz="2400" dirty="0"/>
        </a:p>
      </dgm:t>
    </dgm:pt>
    <dgm:pt modelId="{DCD8855B-2B6A-42A2-8B51-6888942B7C66}" type="parTrans" cxnId="{FFCE8EE0-2378-471C-8E65-6A7773464044}">
      <dgm:prSet/>
      <dgm:spPr/>
      <dgm:t>
        <a:bodyPr/>
        <a:lstStyle/>
        <a:p>
          <a:endParaRPr lang="en-US"/>
        </a:p>
      </dgm:t>
    </dgm:pt>
    <dgm:pt modelId="{79085B54-7D84-4044-AE79-3790ED8588D7}" type="sibTrans" cxnId="{FFCE8EE0-2378-471C-8E65-6A7773464044}">
      <dgm:prSet/>
      <dgm:spPr/>
      <dgm:t>
        <a:bodyPr/>
        <a:lstStyle/>
        <a:p>
          <a:endParaRPr lang="en-US"/>
        </a:p>
      </dgm:t>
    </dgm:pt>
    <dgm:pt modelId="{FC7BECFC-0C34-4A1B-B50D-0074056BB324}">
      <dgm:prSet custT="1"/>
      <dgm:spPr/>
      <dgm:t>
        <a:bodyPr/>
        <a:lstStyle/>
        <a:p>
          <a:pPr algn="just" rtl="0"/>
          <a:r>
            <a:rPr lang="en-IN" sz="2400" dirty="0" smtClean="0"/>
            <a:t>Section 66B:Stolen Computer; receiving or retaining any stolen computer resource or communication device is an punishable offence.</a:t>
          </a:r>
          <a:endParaRPr lang="en-IN" sz="2400" dirty="0"/>
        </a:p>
      </dgm:t>
    </dgm:pt>
    <dgm:pt modelId="{89D8D9BC-0CD3-4D7A-AF66-8B8946311CF1}" type="parTrans" cxnId="{7BBB11B8-4D02-4EAA-AC86-E3C75906C86B}">
      <dgm:prSet/>
      <dgm:spPr/>
      <dgm:t>
        <a:bodyPr/>
        <a:lstStyle/>
        <a:p>
          <a:endParaRPr lang="en-US"/>
        </a:p>
      </dgm:t>
    </dgm:pt>
    <dgm:pt modelId="{DD31535A-9BE5-417A-9730-A0F70DCCD48B}" type="sibTrans" cxnId="{7BBB11B8-4D02-4EAA-AC86-E3C75906C86B}">
      <dgm:prSet/>
      <dgm:spPr/>
      <dgm:t>
        <a:bodyPr/>
        <a:lstStyle/>
        <a:p>
          <a:endParaRPr lang="en-US"/>
        </a:p>
      </dgm:t>
    </dgm:pt>
    <dgm:pt modelId="{619E8A5D-9A92-4371-BD15-5B9E3B68491B}" type="pres">
      <dgm:prSet presAssocID="{354A8D33-2DC5-4BC5-8679-D39DB131D7E0}" presName="Name0" presStyleCnt="0">
        <dgm:presLayoutVars>
          <dgm:dir/>
          <dgm:animLvl val="lvl"/>
          <dgm:resizeHandles val="exact"/>
        </dgm:presLayoutVars>
      </dgm:prSet>
      <dgm:spPr/>
      <dgm:t>
        <a:bodyPr/>
        <a:lstStyle/>
        <a:p>
          <a:endParaRPr lang="en-GB"/>
        </a:p>
      </dgm:t>
    </dgm:pt>
    <dgm:pt modelId="{662C012C-14F8-454D-994E-135D7F3A069A}" type="pres">
      <dgm:prSet presAssocID="{4354D908-CBB5-4E8D-AEE4-125BA3B207E3}" presName="linNode" presStyleCnt="0"/>
      <dgm:spPr/>
    </dgm:pt>
    <dgm:pt modelId="{CBC909F1-307C-4F32-80C8-A542A2F64F30}" type="pres">
      <dgm:prSet presAssocID="{4354D908-CBB5-4E8D-AEE4-125BA3B207E3}" presName="parentText" presStyleLbl="node1" presStyleIdx="0" presStyleCnt="6" custScaleX="277298">
        <dgm:presLayoutVars>
          <dgm:chMax val="1"/>
          <dgm:bulletEnabled val="1"/>
        </dgm:presLayoutVars>
      </dgm:prSet>
      <dgm:spPr/>
      <dgm:t>
        <a:bodyPr/>
        <a:lstStyle/>
        <a:p>
          <a:endParaRPr lang="en-US"/>
        </a:p>
      </dgm:t>
    </dgm:pt>
    <dgm:pt modelId="{F6F4CCC6-2B8F-46E4-BB26-9EC1D42F289C}" type="pres">
      <dgm:prSet presAssocID="{804AC0AE-B62C-4491-97C1-6058F968CBA6}" presName="sp" presStyleCnt="0"/>
      <dgm:spPr/>
    </dgm:pt>
    <dgm:pt modelId="{1E3DDE15-D469-4D66-88F3-50E5C9754CA7}" type="pres">
      <dgm:prSet presAssocID="{0A8114E7-58D3-4271-95D1-F1F33665E29A}" presName="linNode" presStyleCnt="0"/>
      <dgm:spPr/>
    </dgm:pt>
    <dgm:pt modelId="{8473F74B-B0F2-4082-A4FA-F39CA7D6D1AD}" type="pres">
      <dgm:prSet presAssocID="{0A8114E7-58D3-4271-95D1-F1F33665E29A}" presName="parentText" presStyleLbl="node1" presStyleIdx="1" presStyleCnt="6" custScaleX="277298">
        <dgm:presLayoutVars>
          <dgm:chMax val="1"/>
          <dgm:bulletEnabled val="1"/>
        </dgm:presLayoutVars>
      </dgm:prSet>
      <dgm:spPr/>
      <dgm:t>
        <a:bodyPr/>
        <a:lstStyle/>
        <a:p>
          <a:endParaRPr lang="en-US"/>
        </a:p>
      </dgm:t>
    </dgm:pt>
    <dgm:pt modelId="{2FD312A5-AD83-4D30-A47B-F244AFB5A688}" type="pres">
      <dgm:prSet presAssocID="{EFE3B029-0E71-4EAF-A23A-A5FAB997403F}" presName="sp" presStyleCnt="0"/>
      <dgm:spPr/>
    </dgm:pt>
    <dgm:pt modelId="{DE3D9DDC-173C-4CC5-A9AE-0FD3ED1CB746}" type="pres">
      <dgm:prSet presAssocID="{ABC90D5E-51A8-4746-BFC9-705DDE8800D0}" presName="linNode" presStyleCnt="0"/>
      <dgm:spPr/>
    </dgm:pt>
    <dgm:pt modelId="{E43F9E11-B654-462A-9E35-B78644D75C04}" type="pres">
      <dgm:prSet presAssocID="{ABC90D5E-51A8-4746-BFC9-705DDE8800D0}" presName="parentText" presStyleLbl="node1" presStyleIdx="2" presStyleCnt="6" custScaleX="277298">
        <dgm:presLayoutVars>
          <dgm:chMax val="1"/>
          <dgm:bulletEnabled val="1"/>
        </dgm:presLayoutVars>
      </dgm:prSet>
      <dgm:spPr/>
      <dgm:t>
        <a:bodyPr/>
        <a:lstStyle/>
        <a:p>
          <a:endParaRPr lang="en-US"/>
        </a:p>
      </dgm:t>
    </dgm:pt>
    <dgm:pt modelId="{A56C08A1-ADC9-450E-B842-FC9FFB4AEF60}" type="pres">
      <dgm:prSet presAssocID="{4C5E1ED5-5B4F-4378-BE4D-46DE8D0AF63E}" presName="sp" presStyleCnt="0"/>
      <dgm:spPr/>
    </dgm:pt>
    <dgm:pt modelId="{6749350C-8FF0-4DBE-B876-95E1642B92EE}" type="pres">
      <dgm:prSet presAssocID="{6766BC9D-812F-472D-8531-21731E82DE7B}" presName="linNode" presStyleCnt="0"/>
      <dgm:spPr/>
    </dgm:pt>
    <dgm:pt modelId="{E6726BEB-E69A-4A32-8D90-38D069869A49}" type="pres">
      <dgm:prSet presAssocID="{6766BC9D-812F-472D-8531-21731E82DE7B}" presName="parentText" presStyleLbl="node1" presStyleIdx="3" presStyleCnt="6" custScaleX="277298">
        <dgm:presLayoutVars>
          <dgm:chMax val="1"/>
          <dgm:bulletEnabled val="1"/>
        </dgm:presLayoutVars>
      </dgm:prSet>
      <dgm:spPr/>
      <dgm:t>
        <a:bodyPr/>
        <a:lstStyle/>
        <a:p>
          <a:endParaRPr lang="en-GB"/>
        </a:p>
      </dgm:t>
    </dgm:pt>
    <dgm:pt modelId="{16C2D683-B151-4676-8B27-B33745612983}" type="pres">
      <dgm:prSet presAssocID="{2215B2B8-0216-4670-A5EC-C97D29AE6DD4}" presName="sp" presStyleCnt="0"/>
      <dgm:spPr/>
    </dgm:pt>
    <dgm:pt modelId="{88D0A034-0AEA-4D51-94D9-9326A49584B3}" type="pres">
      <dgm:prSet presAssocID="{F013648F-26D2-4596-ADC2-3703B47CD2CE}" presName="linNode" presStyleCnt="0"/>
      <dgm:spPr/>
    </dgm:pt>
    <dgm:pt modelId="{95D084C1-FC39-4EB9-B0C1-063227FCCAA0}" type="pres">
      <dgm:prSet presAssocID="{F013648F-26D2-4596-ADC2-3703B47CD2CE}" presName="parentText" presStyleLbl="node1" presStyleIdx="4" presStyleCnt="6" custScaleX="277298">
        <dgm:presLayoutVars>
          <dgm:chMax val="1"/>
          <dgm:bulletEnabled val="1"/>
        </dgm:presLayoutVars>
      </dgm:prSet>
      <dgm:spPr/>
      <dgm:t>
        <a:bodyPr/>
        <a:lstStyle/>
        <a:p>
          <a:endParaRPr lang="en-US"/>
        </a:p>
      </dgm:t>
    </dgm:pt>
    <dgm:pt modelId="{64CBF719-48CD-4EEC-A8DB-6532464FD71A}" type="pres">
      <dgm:prSet presAssocID="{79085B54-7D84-4044-AE79-3790ED8588D7}" presName="sp" presStyleCnt="0"/>
      <dgm:spPr/>
    </dgm:pt>
    <dgm:pt modelId="{5EAD34E4-F4B7-4BB8-9E54-73FF0016FDEE}" type="pres">
      <dgm:prSet presAssocID="{FC7BECFC-0C34-4A1B-B50D-0074056BB324}" presName="linNode" presStyleCnt="0"/>
      <dgm:spPr/>
    </dgm:pt>
    <dgm:pt modelId="{15FC0B6F-0E02-4474-9C6E-98FB07B59571}" type="pres">
      <dgm:prSet presAssocID="{FC7BECFC-0C34-4A1B-B50D-0074056BB324}" presName="parentText" presStyleLbl="node1" presStyleIdx="5" presStyleCnt="6" custScaleX="277298">
        <dgm:presLayoutVars>
          <dgm:chMax val="1"/>
          <dgm:bulletEnabled val="1"/>
        </dgm:presLayoutVars>
      </dgm:prSet>
      <dgm:spPr/>
      <dgm:t>
        <a:bodyPr/>
        <a:lstStyle/>
        <a:p>
          <a:endParaRPr lang="en-GB"/>
        </a:p>
      </dgm:t>
    </dgm:pt>
  </dgm:ptLst>
  <dgm:cxnLst>
    <dgm:cxn modelId="{56AF707E-A2F1-4FE9-9FD4-16BBAFD70E8F}" srcId="{354A8D33-2DC5-4BC5-8679-D39DB131D7E0}" destId="{ABC90D5E-51A8-4746-BFC9-705DDE8800D0}" srcOrd="2" destOrd="0" parTransId="{25BE6288-23EA-4F7C-9AE3-473F02D86C93}" sibTransId="{4C5E1ED5-5B4F-4378-BE4D-46DE8D0AF63E}"/>
    <dgm:cxn modelId="{7BBB11B8-4D02-4EAA-AC86-E3C75906C86B}" srcId="{354A8D33-2DC5-4BC5-8679-D39DB131D7E0}" destId="{FC7BECFC-0C34-4A1B-B50D-0074056BB324}" srcOrd="5" destOrd="0" parTransId="{89D8D9BC-0CD3-4D7A-AF66-8B8946311CF1}" sibTransId="{DD31535A-9BE5-417A-9730-A0F70DCCD48B}"/>
    <dgm:cxn modelId="{A5F291DC-2D2F-40F4-9811-6FE648C3B612}" type="presOf" srcId="{ABC90D5E-51A8-4746-BFC9-705DDE8800D0}" destId="{E43F9E11-B654-462A-9E35-B78644D75C04}" srcOrd="0" destOrd="0" presId="urn:microsoft.com/office/officeart/2005/8/layout/vList5"/>
    <dgm:cxn modelId="{40170E9B-85DB-4EC4-8D61-EDFAB48E7404}" type="presOf" srcId="{0A8114E7-58D3-4271-95D1-F1F33665E29A}" destId="{8473F74B-B0F2-4082-A4FA-F39CA7D6D1AD}" srcOrd="0" destOrd="0" presId="urn:microsoft.com/office/officeart/2005/8/layout/vList5"/>
    <dgm:cxn modelId="{8451A3D0-2BF2-42C5-9884-A9A8F692B947}" type="presOf" srcId="{FC7BECFC-0C34-4A1B-B50D-0074056BB324}" destId="{15FC0B6F-0E02-4474-9C6E-98FB07B59571}" srcOrd="0" destOrd="0" presId="urn:microsoft.com/office/officeart/2005/8/layout/vList5"/>
    <dgm:cxn modelId="{FFCE8EE0-2378-471C-8E65-6A7773464044}" srcId="{354A8D33-2DC5-4BC5-8679-D39DB131D7E0}" destId="{F013648F-26D2-4596-ADC2-3703B47CD2CE}" srcOrd="4" destOrd="0" parTransId="{DCD8855B-2B6A-42A2-8B51-6888942B7C66}" sibTransId="{79085B54-7D84-4044-AE79-3790ED8588D7}"/>
    <dgm:cxn modelId="{67EB9BA6-042E-4FCD-A739-85EDEABA459B}" type="presOf" srcId="{F013648F-26D2-4596-ADC2-3703B47CD2CE}" destId="{95D084C1-FC39-4EB9-B0C1-063227FCCAA0}" srcOrd="0" destOrd="0" presId="urn:microsoft.com/office/officeart/2005/8/layout/vList5"/>
    <dgm:cxn modelId="{15215CC5-7699-4E51-A77B-8801C39939E9}" type="presOf" srcId="{354A8D33-2DC5-4BC5-8679-D39DB131D7E0}" destId="{619E8A5D-9A92-4371-BD15-5B9E3B68491B}" srcOrd="0" destOrd="0" presId="urn:microsoft.com/office/officeart/2005/8/layout/vList5"/>
    <dgm:cxn modelId="{70C7A23C-BD51-4F58-8D92-1AD621F88B4D}" type="presOf" srcId="{6766BC9D-812F-472D-8531-21731E82DE7B}" destId="{E6726BEB-E69A-4A32-8D90-38D069869A49}" srcOrd="0" destOrd="0" presId="urn:microsoft.com/office/officeart/2005/8/layout/vList5"/>
    <dgm:cxn modelId="{E530A1B4-C9D6-41F8-94C7-8A25308C4A17}" srcId="{354A8D33-2DC5-4BC5-8679-D39DB131D7E0}" destId="{6766BC9D-812F-472D-8531-21731E82DE7B}" srcOrd="3" destOrd="0" parTransId="{216F4ABF-767A-4CFA-8F79-BE3FAE535857}" sibTransId="{2215B2B8-0216-4670-A5EC-C97D29AE6DD4}"/>
    <dgm:cxn modelId="{E55629B6-1EFC-4448-A168-F5ABFF7319FF}" srcId="{354A8D33-2DC5-4BC5-8679-D39DB131D7E0}" destId="{0A8114E7-58D3-4271-95D1-F1F33665E29A}" srcOrd="1" destOrd="0" parTransId="{9B3EFD92-4E4B-4868-A0A7-4D08EA7E1C1C}" sibTransId="{EFE3B029-0E71-4EAF-A23A-A5FAB997403F}"/>
    <dgm:cxn modelId="{1BF49C96-DEC7-481D-807D-B99086D08046}" srcId="{354A8D33-2DC5-4BC5-8679-D39DB131D7E0}" destId="{4354D908-CBB5-4E8D-AEE4-125BA3B207E3}" srcOrd="0" destOrd="0" parTransId="{EEEF994A-D5DC-48EF-862E-CD7049B358D3}" sibTransId="{804AC0AE-B62C-4491-97C1-6058F968CBA6}"/>
    <dgm:cxn modelId="{F2F61685-07BE-45A9-A19D-037A92CEDCC7}" type="presOf" srcId="{4354D908-CBB5-4E8D-AEE4-125BA3B207E3}" destId="{CBC909F1-307C-4F32-80C8-A542A2F64F30}" srcOrd="0" destOrd="0" presId="urn:microsoft.com/office/officeart/2005/8/layout/vList5"/>
    <dgm:cxn modelId="{2C0DD7EE-7B1E-4D4E-9EE6-032DBA03F292}" type="presParOf" srcId="{619E8A5D-9A92-4371-BD15-5B9E3B68491B}" destId="{662C012C-14F8-454D-994E-135D7F3A069A}" srcOrd="0" destOrd="0" presId="urn:microsoft.com/office/officeart/2005/8/layout/vList5"/>
    <dgm:cxn modelId="{775E75CF-F160-4D23-B999-F65C2DFB4971}" type="presParOf" srcId="{662C012C-14F8-454D-994E-135D7F3A069A}" destId="{CBC909F1-307C-4F32-80C8-A542A2F64F30}" srcOrd="0" destOrd="0" presId="urn:microsoft.com/office/officeart/2005/8/layout/vList5"/>
    <dgm:cxn modelId="{A7A9F75C-56F9-4DA7-A4B7-A7457D19D291}" type="presParOf" srcId="{619E8A5D-9A92-4371-BD15-5B9E3B68491B}" destId="{F6F4CCC6-2B8F-46E4-BB26-9EC1D42F289C}" srcOrd="1" destOrd="0" presId="urn:microsoft.com/office/officeart/2005/8/layout/vList5"/>
    <dgm:cxn modelId="{7D31F1E1-23CE-417D-934D-BB50DA912AD0}" type="presParOf" srcId="{619E8A5D-9A92-4371-BD15-5B9E3B68491B}" destId="{1E3DDE15-D469-4D66-88F3-50E5C9754CA7}" srcOrd="2" destOrd="0" presId="urn:microsoft.com/office/officeart/2005/8/layout/vList5"/>
    <dgm:cxn modelId="{04278ADB-6169-4CD2-A7EF-CD7612ED3D78}" type="presParOf" srcId="{1E3DDE15-D469-4D66-88F3-50E5C9754CA7}" destId="{8473F74B-B0F2-4082-A4FA-F39CA7D6D1AD}" srcOrd="0" destOrd="0" presId="urn:microsoft.com/office/officeart/2005/8/layout/vList5"/>
    <dgm:cxn modelId="{FE35EC45-5C50-4162-B5D6-98FD4A7E8127}" type="presParOf" srcId="{619E8A5D-9A92-4371-BD15-5B9E3B68491B}" destId="{2FD312A5-AD83-4D30-A47B-F244AFB5A688}" srcOrd="3" destOrd="0" presId="urn:microsoft.com/office/officeart/2005/8/layout/vList5"/>
    <dgm:cxn modelId="{5C4D547F-D009-459D-A3C7-8F834F9C8BB9}" type="presParOf" srcId="{619E8A5D-9A92-4371-BD15-5B9E3B68491B}" destId="{DE3D9DDC-173C-4CC5-A9AE-0FD3ED1CB746}" srcOrd="4" destOrd="0" presId="urn:microsoft.com/office/officeart/2005/8/layout/vList5"/>
    <dgm:cxn modelId="{01C94B14-B49E-4D0E-8333-BB26BA728321}" type="presParOf" srcId="{DE3D9DDC-173C-4CC5-A9AE-0FD3ED1CB746}" destId="{E43F9E11-B654-462A-9E35-B78644D75C04}" srcOrd="0" destOrd="0" presId="urn:microsoft.com/office/officeart/2005/8/layout/vList5"/>
    <dgm:cxn modelId="{F9BDC8B2-3FFB-4908-A242-F056588AD732}" type="presParOf" srcId="{619E8A5D-9A92-4371-BD15-5B9E3B68491B}" destId="{A56C08A1-ADC9-450E-B842-FC9FFB4AEF60}" srcOrd="5" destOrd="0" presId="urn:microsoft.com/office/officeart/2005/8/layout/vList5"/>
    <dgm:cxn modelId="{38B0A8C8-CC23-4901-A04F-66FC71284440}" type="presParOf" srcId="{619E8A5D-9A92-4371-BD15-5B9E3B68491B}" destId="{6749350C-8FF0-4DBE-B876-95E1642B92EE}" srcOrd="6" destOrd="0" presId="urn:microsoft.com/office/officeart/2005/8/layout/vList5"/>
    <dgm:cxn modelId="{D0CCE3AA-AA4D-4DA6-9A85-1D028F8091B7}" type="presParOf" srcId="{6749350C-8FF0-4DBE-B876-95E1642B92EE}" destId="{E6726BEB-E69A-4A32-8D90-38D069869A49}" srcOrd="0" destOrd="0" presId="urn:microsoft.com/office/officeart/2005/8/layout/vList5"/>
    <dgm:cxn modelId="{819A89A4-046A-494E-9FC3-D28793F88AFD}" type="presParOf" srcId="{619E8A5D-9A92-4371-BD15-5B9E3B68491B}" destId="{16C2D683-B151-4676-8B27-B33745612983}" srcOrd="7" destOrd="0" presId="urn:microsoft.com/office/officeart/2005/8/layout/vList5"/>
    <dgm:cxn modelId="{1AAFF447-50CE-4073-BF26-3157474AF558}" type="presParOf" srcId="{619E8A5D-9A92-4371-BD15-5B9E3B68491B}" destId="{88D0A034-0AEA-4D51-94D9-9326A49584B3}" srcOrd="8" destOrd="0" presId="urn:microsoft.com/office/officeart/2005/8/layout/vList5"/>
    <dgm:cxn modelId="{70F83247-0893-49D7-B15B-FA7D57E4AB5E}" type="presParOf" srcId="{88D0A034-0AEA-4D51-94D9-9326A49584B3}" destId="{95D084C1-FC39-4EB9-B0C1-063227FCCAA0}" srcOrd="0" destOrd="0" presId="urn:microsoft.com/office/officeart/2005/8/layout/vList5"/>
    <dgm:cxn modelId="{2F560921-5CFD-44C1-BDD4-4574D1C8814D}" type="presParOf" srcId="{619E8A5D-9A92-4371-BD15-5B9E3B68491B}" destId="{64CBF719-48CD-4EEC-A8DB-6532464FD71A}" srcOrd="9" destOrd="0" presId="urn:microsoft.com/office/officeart/2005/8/layout/vList5"/>
    <dgm:cxn modelId="{27E0DFA9-01BB-4022-AC0E-09768DDBF548}" type="presParOf" srcId="{619E8A5D-9A92-4371-BD15-5B9E3B68491B}" destId="{5EAD34E4-F4B7-4BB8-9E54-73FF0016FDEE}" srcOrd="10" destOrd="0" presId="urn:microsoft.com/office/officeart/2005/8/layout/vList5"/>
    <dgm:cxn modelId="{3CDA45DA-8788-4064-B769-028C847B5404}" type="presParOf" srcId="{5EAD34E4-F4B7-4BB8-9E54-73FF0016FDEE}" destId="{15FC0B6F-0E02-4474-9C6E-98FB07B59571}"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5CEC346-28B3-44F2-9D2A-388EE1117069}" type="doc">
      <dgm:prSet loTypeId="urn:microsoft.com/office/officeart/2005/8/layout/hProcess9" loCatId="process" qsTypeId="urn:microsoft.com/office/officeart/2005/8/quickstyle/simple1" qsCatId="simple" csTypeId="urn:microsoft.com/office/officeart/2005/8/colors/accent2_1" csCatId="accent2" phldr="1"/>
      <dgm:spPr/>
      <dgm:t>
        <a:bodyPr/>
        <a:lstStyle/>
        <a:p>
          <a:endParaRPr lang="en-US"/>
        </a:p>
      </dgm:t>
    </dgm:pt>
    <dgm:pt modelId="{F687E71A-14DF-4DB1-AFC6-EC1A348317EC}">
      <dgm:prSet/>
      <dgm:spPr/>
      <dgm:t>
        <a:bodyPr/>
        <a:lstStyle/>
        <a:p>
          <a:pPr rtl="0"/>
          <a:r>
            <a:rPr lang="en-IN" dirty="0" smtClean="0"/>
            <a:t>Provisions under Protection of Children from Sexual Offences (POCSO) Act 2012</a:t>
          </a:r>
          <a:endParaRPr lang="en-IN" dirty="0"/>
        </a:p>
      </dgm:t>
    </dgm:pt>
    <dgm:pt modelId="{E77CE502-89D5-4AE7-9752-6C3559B969F0}" type="parTrans" cxnId="{BF7CC204-FADF-4C90-8BF7-8171CA8DE7E8}">
      <dgm:prSet/>
      <dgm:spPr/>
      <dgm:t>
        <a:bodyPr/>
        <a:lstStyle/>
        <a:p>
          <a:endParaRPr lang="en-US"/>
        </a:p>
      </dgm:t>
    </dgm:pt>
    <dgm:pt modelId="{A479D246-5530-4A47-8D17-B192F6001A09}" type="sibTrans" cxnId="{BF7CC204-FADF-4C90-8BF7-8171CA8DE7E8}">
      <dgm:prSet/>
      <dgm:spPr/>
      <dgm:t>
        <a:bodyPr/>
        <a:lstStyle/>
        <a:p>
          <a:endParaRPr lang="en-US"/>
        </a:p>
      </dgm:t>
    </dgm:pt>
    <dgm:pt modelId="{38A4469F-63A4-496A-AAFF-F954FFC07441}" type="pres">
      <dgm:prSet presAssocID="{55CEC346-28B3-44F2-9D2A-388EE1117069}" presName="CompostProcess" presStyleCnt="0">
        <dgm:presLayoutVars>
          <dgm:dir/>
          <dgm:resizeHandles val="exact"/>
        </dgm:presLayoutVars>
      </dgm:prSet>
      <dgm:spPr/>
      <dgm:t>
        <a:bodyPr/>
        <a:lstStyle/>
        <a:p>
          <a:endParaRPr lang="en-GB"/>
        </a:p>
      </dgm:t>
    </dgm:pt>
    <dgm:pt modelId="{6B93EAC8-A34A-4FC2-8617-CCE7016A8053}" type="pres">
      <dgm:prSet presAssocID="{55CEC346-28B3-44F2-9D2A-388EE1117069}" presName="arrow" presStyleLbl="bgShp" presStyleIdx="0" presStyleCnt="1"/>
      <dgm:spPr/>
    </dgm:pt>
    <dgm:pt modelId="{1057883C-C24D-4226-A529-9263ADF04134}" type="pres">
      <dgm:prSet presAssocID="{55CEC346-28B3-44F2-9D2A-388EE1117069}" presName="linearProcess" presStyleCnt="0"/>
      <dgm:spPr/>
    </dgm:pt>
    <dgm:pt modelId="{0F3F4FB8-EB76-429A-A389-31626C90C2DD}" type="pres">
      <dgm:prSet presAssocID="{F687E71A-14DF-4DB1-AFC6-EC1A348317EC}" presName="textNode" presStyleLbl="node1" presStyleIdx="0" presStyleCnt="1" custScaleY="148203">
        <dgm:presLayoutVars>
          <dgm:bulletEnabled val="1"/>
        </dgm:presLayoutVars>
      </dgm:prSet>
      <dgm:spPr/>
      <dgm:t>
        <a:bodyPr/>
        <a:lstStyle/>
        <a:p>
          <a:endParaRPr lang="en-US"/>
        </a:p>
      </dgm:t>
    </dgm:pt>
  </dgm:ptLst>
  <dgm:cxnLst>
    <dgm:cxn modelId="{BF7CC204-FADF-4C90-8BF7-8171CA8DE7E8}" srcId="{55CEC346-28B3-44F2-9D2A-388EE1117069}" destId="{F687E71A-14DF-4DB1-AFC6-EC1A348317EC}" srcOrd="0" destOrd="0" parTransId="{E77CE502-89D5-4AE7-9752-6C3559B969F0}" sibTransId="{A479D246-5530-4A47-8D17-B192F6001A09}"/>
    <dgm:cxn modelId="{DBEFEAD9-F00D-49D7-B215-4AF8F9FE9D54}" type="presOf" srcId="{F687E71A-14DF-4DB1-AFC6-EC1A348317EC}" destId="{0F3F4FB8-EB76-429A-A389-31626C90C2DD}" srcOrd="0" destOrd="0" presId="urn:microsoft.com/office/officeart/2005/8/layout/hProcess9"/>
    <dgm:cxn modelId="{457D706B-FB46-42F7-993C-61AE82BC300F}" type="presOf" srcId="{55CEC346-28B3-44F2-9D2A-388EE1117069}" destId="{38A4469F-63A4-496A-AAFF-F954FFC07441}" srcOrd="0" destOrd="0" presId="urn:microsoft.com/office/officeart/2005/8/layout/hProcess9"/>
    <dgm:cxn modelId="{AEBF5D53-B9DF-4F98-8EA4-A6227829D588}" type="presParOf" srcId="{38A4469F-63A4-496A-AAFF-F954FFC07441}" destId="{6B93EAC8-A34A-4FC2-8617-CCE7016A8053}" srcOrd="0" destOrd="0" presId="urn:microsoft.com/office/officeart/2005/8/layout/hProcess9"/>
    <dgm:cxn modelId="{632A9090-4385-482E-9584-8F9ABE5AC0C4}" type="presParOf" srcId="{38A4469F-63A4-496A-AAFF-F954FFC07441}" destId="{1057883C-C24D-4226-A529-9263ADF04134}" srcOrd="1" destOrd="0" presId="urn:microsoft.com/office/officeart/2005/8/layout/hProcess9"/>
    <dgm:cxn modelId="{9149E7AF-D257-48DB-9452-5CF02B64767D}" type="presParOf" srcId="{1057883C-C24D-4226-A529-9263ADF04134}" destId="{0F3F4FB8-EB76-429A-A389-31626C90C2DD}"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58A03FD-B852-4D23-B41C-A2D132C60D81}" type="doc">
      <dgm:prSet loTypeId="urn:microsoft.com/office/officeart/2005/8/layout/hierarchy3" loCatId="hierarchy" qsTypeId="urn:microsoft.com/office/officeart/2005/8/quickstyle/simple1" qsCatId="simple" csTypeId="urn:microsoft.com/office/officeart/2005/8/colors/accent2_1" csCatId="accent2" phldr="1"/>
      <dgm:spPr/>
      <dgm:t>
        <a:bodyPr/>
        <a:lstStyle/>
        <a:p>
          <a:endParaRPr lang="en-US"/>
        </a:p>
      </dgm:t>
    </dgm:pt>
    <dgm:pt modelId="{88BABDE1-E56F-4F9A-AF27-7525619C08AE}">
      <dgm:prSet/>
      <dgm:spPr/>
      <dgm:t>
        <a:bodyPr/>
        <a:lstStyle/>
        <a:p>
          <a:pPr algn="l" rtl="0"/>
          <a:r>
            <a:rPr lang="en-IN" b="0" i="1" dirty="0" smtClean="0"/>
            <a:t>Section 11 &amp; 12:</a:t>
          </a:r>
        </a:p>
        <a:p>
          <a:pPr algn="just" rtl="0"/>
          <a:r>
            <a:rPr lang="en-IN" b="0" i="1" dirty="0" smtClean="0"/>
            <a:t>Sexual harassment a</a:t>
          </a:r>
          <a:r>
            <a:rPr lang="en-IN" b="0" dirty="0" smtClean="0"/>
            <a:t>ny part of the body of the child or the involvement of the child in a sexual act is an offence.</a:t>
          </a:r>
          <a:endParaRPr lang="en-IN" b="0" dirty="0"/>
        </a:p>
      </dgm:t>
    </dgm:pt>
    <dgm:pt modelId="{AB9692B0-2392-4CCA-9277-BAA64FEE7E32}" type="parTrans" cxnId="{38FF2A1C-8BCA-46CA-8843-72EB0BEFA538}">
      <dgm:prSet/>
      <dgm:spPr/>
      <dgm:t>
        <a:bodyPr/>
        <a:lstStyle/>
        <a:p>
          <a:endParaRPr lang="en-US"/>
        </a:p>
      </dgm:t>
    </dgm:pt>
    <dgm:pt modelId="{1300B651-2D4D-4DD1-B92C-2CE68B939C4B}" type="sibTrans" cxnId="{38FF2A1C-8BCA-46CA-8843-72EB0BEFA538}">
      <dgm:prSet/>
      <dgm:spPr/>
      <dgm:t>
        <a:bodyPr/>
        <a:lstStyle/>
        <a:p>
          <a:endParaRPr lang="en-US"/>
        </a:p>
      </dgm:t>
    </dgm:pt>
    <dgm:pt modelId="{13F29399-EA20-4A9D-AF28-13D4621FBD3E}">
      <dgm:prSet/>
      <dgm:spPr/>
      <dgm:t>
        <a:bodyPr/>
        <a:lstStyle/>
        <a:p>
          <a:pPr algn="just" rtl="0"/>
          <a:r>
            <a:rPr lang="en-IN" b="0" dirty="0" smtClean="0"/>
            <a:t>Section 13 &amp; 14:</a:t>
          </a:r>
        </a:p>
        <a:p>
          <a:pPr algn="just" rtl="0"/>
          <a:r>
            <a:rPr lang="en-IN" b="0" i="1" dirty="0" smtClean="0"/>
            <a:t>Use of child for pornographic </a:t>
          </a:r>
          <a:r>
            <a:rPr lang="en-IN" b="0" dirty="0" smtClean="0"/>
            <a:t>or sexual gratification </a:t>
          </a:r>
          <a:r>
            <a:rPr lang="en-IN" b="0" i="1" dirty="0" smtClean="0"/>
            <a:t>purposes is an heinous crime. (from 10 years to life imprisonment)</a:t>
          </a:r>
          <a:endParaRPr lang="en-IN" b="0" dirty="0"/>
        </a:p>
      </dgm:t>
    </dgm:pt>
    <dgm:pt modelId="{9B4DC981-E893-479D-882D-41E5B07FCC0A}" type="parTrans" cxnId="{26CD85E3-7F8E-4B73-9EE2-D57433254EE2}">
      <dgm:prSet/>
      <dgm:spPr/>
      <dgm:t>
        <a:bodyPr/>
        <a:lstStyle/>
        <a:p>
          <a:endParaRPr lang="en-US"/>
        </a:p>
      </dgm:t>
    </dgm:pt>
    <dgm:pt modelId="{FD5812B6-9E90-4B6F-9F13-E67EC73E2ADC}" type="sibTrans" cxnId="{26CD85E3-7F8E-4B73-9EE2-D57433254EE2}">
      <dgm:prSet/>
      <dgm:spPr/>
      <dgm:t>
        <a:bodyPr/>
        <a:lstStyle/>
        <a:p>
          <a:endParaRPr lang="en-US"/>
        </a:p>
      </dgm:t>
    </dgm:pt>
    <dgm:pt modelId="{DEA07CDA-C7EA-4A91-8755-D0753D40849B}" type="pres">
      <dgm:prSet presAssocID="{A58A03FD-B852-4D23-B41C-A2D132C60D81}" presName="diagram" presStyleCnt="0">
        <dgm:presLayoutVars>
          <dgm:chPref val="1"/>
          <dgm:dir/>
          <dgm:animOne val="branch"/>
          <dgm:animLvl val="lvl"/>
          <dgm:resizeHandles/>
        </dgm:presLayoutVars>
      </dgm:prSet>
      <dgm:spPr/>
      <dgm:t>
        <a:bodyPr/>
        <a:lstStyle/>
        <a:p>
          <a:endParaRPr lang="en-GB"/>
        </a:p>
      </dgm:t>
    </dgm:pt>
    <dgm:pt modelId="{DC33E37C-2E3F-42F4-B619-DDB2C29D392A}" type="pres">
      <dgm:prSet presAssocID="{88BABDE1-E56F-4F9A-AF27-7525619C08AE}" presName="root" presStyleCnt="0"/>
      <dgm:spPr/>
    </dgm:pt>
    <dgm:pt modelId="{0F88893D-092A-4DC6-A8EF-7CF4423C3383}" type="pres">
      <dgm:prSet presAssocID="{88BABDE1-E56F-4F9A-AF27-7525619C08AE}" presName="rootComposite" presStyleCnt="0"/>
      <dgm:spPr/>
    </dgm:pt>
    <dgm:pt modelId="{1E28F597-FD9F-4C08-B51A-59B39EDCA123}" type="pres">
      <dgm:prSet presAssocID="{88BABDE1-E56F-4F9A-AF27-7525619C08AE}" presName="rootText" presStyleLbl="node1" presStyleIdx="0" presStyleCnt="2" custScaleX="110866" custScaleY="185983"/>
      <dgm:spPr/>
      <dgm:t>
        <a:bodyPr/>
        <a:lstStyle/>
        <a:p>
          <a:endParaRPr lang="en-US"/>
        </a:p>
      </dgm:t>
    </dgm:pt>
    <dgm:pt modelId="{CDE002CB-8872-49C5-B50C-D87172408623}" type="pres">
      <dgm:prSet presAssocID="{88BABDE1-E56F-4F9A-AF27-7525619C08AE}" presName="rootConnector" presStyleLbl="node1" presStyleIdx="0" presStyleCnt="2"/>
      <dgm:spPr/>
      <dgm:t>
        <a:bodyPr/>
        <a:lstStyle/>
        <a:p>
          <a:endParaRPr lang="en-GB"/>
        </a:p>
      </dgm:t>
    </dgm:pt>
    <dgm:pt modelId="{BE54C967-8410-46E1-9CDE-070021E6CCC9}" type="pres">
      <dgm:prSet presAssocID="{88BABDE1-E56F-4F9A-AF27-7525619C08AE}" presName="childShape" presStyleCnt="0"/>
      <dgm:spPr/>
    </dgm:pt>
    <dgm:pt modelId="{DDA21E2D-B31F-4258-9A2E-36C657509CA8}" type="pres">
      <dgm:prSet presAssocID="{13F29399-EA20-4A9D-AF28-13D4621FBD3E}" presName="root" presStyleCnt="0"/>
      <dgm:spPr/>
    </dgm:pt>
    <dgm:pt modelId="{3F633363-D5E0-4F0F-9583-183594DFCDF4}" type="pres">
      <dgm:prSet presAssocID="{13F29399-EA20-4A9D-AF28-13D4621FBD3E}" presName="rootComposite" presStyleCnt="0"/>
      <dgm:spPr/>
    </dgm:pt>
    <dgm:pt modelId="{8D70928B-5CAE-4E42-BB71-F6D7EB407BD6}" type="pres">
      <dgm:prSet presAssocID="{13F29399-EA20-4A9D-AF28-13D4621FBD3E}" presName="rootText" presStyleLbl="node1" presStyleIdx="1" presStyleCnt="2" custScaleX="112908" custScaleY="185983"/>
      <dgm:spPr/>
      <dgm:t>
        <a:bodyPr/>
        <a:lstStyle/>
        <a:p>
          <a:endParaRPr lang="en-GB"/>
        </a:p>
      </dgm:t>
    </dgm:pt>
    <dgm:pt modelId="{A5304749-B8E2-4F53-AC64-CE00A7E38679}" type="pres">
      <dgm:prSet presAssocID="{13F29399-EA20-4A9D-AF28-13D4621FBD3E}" presName="rootConnector" presStyleLbl="node1" presStyleIdx="1" presStyleCnt="2"/>
      <dgm:spPr/>
      <dgm:t>
        <a:bodyPr/>
        <a:lstStyle/>
        <a:p>
          <a:endParaRPr lang="en-GB"/>
        </a:p>
      </dgm:t>
    </dgm:pt>
    <dgm:pt modelId="{7BAA6324-970C-44FD-AA7D-46ABF68F82BA}" type="pres">
      <dgm:prSet presAssocID="{13F29399-EA20-4A9D-AF28-13D4621FBD3E}" presName="childShape" presStyleCnt="0"/>
      <dgm:spPr/>
    </dgm:pt>
  </dgm:ptLst>
  <dgm:cxnLst>
    <dgm:cxn modelId="{38FF2A1C-8BCA-46CA-8843-72EB0BEFA538}" srcId="{A58A03FD-B852-4D23-B41C-A2D132C60D81}" destId="{88BABDE1-E56F-4F9A-AF27-7525619C08AE}" srcOrd="0" destOrd="0" parTransId="{AB9692B0-2392-4CCA-9277-BAA64FEE7E32}" sibTransId="{1300B651-2D4D-4DD1-B92C-2CE68B939C4B}"/>
    <dgm:cxn modelId="{26CD85E3-7F8E-4B73-9EE2-D57433254EE2}" srcId="{A58A03FD-B852-4D23-B41C-A2D132C60D81}" destId="{13F29399-EA20-4A9D-AF28-13D4621FBD3E}" srcOrd="1" destOrd="0" parTransId="{9B4DC981-E893-479D-882D-41E5B07FCC0A}" sibTransId="{FD5812B6-9E90-4B6F-9F13-E67EC73E2ADC}"/>
    <dgm:cxn modelId="{9CF2B707-B06F-4115-8B7E-C8802445C2ED}" type="presOf" srcId="{A58A03FD-B852-4D23-B41C-A2D132C60D81}" destId="{DEA07CDA-C7EA-4A91-8755-D0753D40849B}" srcOrd="0" destOrd="0" presId="urn:microsoft.com/office/officeart/2005/8/layout/hierarchy3"/>
    <dgm:cxn modelId="{77ECC0C7-0DFB-4615-9D5F-272213A18332}" type="presOf" srcId="{13F29399-EA20-4A9D-AF28-13D4621FBD3E}" destId="{A5304749-B8E2-4F53-AC64-CE00A7E38679}" srcOrd="1" destOrd="0" presId="urn:microsoft.com/office/officeart/2005/8/layout/hierarchy3"/>
    <dgm:cxn modelId="{5C4ADA29-D0D5-4404-9131-C105E945A129}" type="presOf" srcId="{88BABDE1-E56F-4F9A-AF27-7525619C08AE}" destId="{1E28F597-FD9F-4C08-B51A-59B39EDCA123}" srcOrd="0" destOrd="0" presId="urn:microsoft.com/office/officeart/2005/8/layout/hierarchy3"/>
    <dgm:cxn modelId="{3D61D2A5-7120-40F2-B564-E0CE67F91EB7}" type="presOf" srcId="{13F29399-EA20-4A9D-AF28-13D4621FBD3E}" destId="{8D70928B-5CAE-4E42-BB71-F6D7EB407BD6}" srcOrd="0" destOrd="0" presId="urn:microsoft.com/office/officeart/2005/8/layout/hierarchy3"/>
    <dgm:cxn modelId="{A48650A1-9B77-4714-96DC-BC1D4A8188BC}" type="presOf" srcId="{88BABDE1-E56F-4F9A-AF27-7525619C08AE}" destId="{CDE002CB-8872-49C5-B50C-D87172408623}" srcOrd="1" destOrd="0" presId="urn:microsoft.com/office/officeart/2005/8/layout/hierarchy3"/>
    <dgm:cxn modelId="{9CD2F396-BB0B-4CE3-9109-42ACD9FC5223}" type="presParOf" srcId="{DEA07CDA-C7EA-4A91-8755-D0753D40849B}" destId="{DC33E37C-2E3F-42F4-B619-DDB2C29D392A}" srcOrd="0" destOrd="0" presId="urn:microsoft.com/office/officeart/2005/8/layout/hierarchy3"/>
    <dgm:cxn modelId="{FFB622CA-5D4B-436D-9D4F-81989D7D364B}" type="presParOf" srcId="{DC33E37C-2E3F-42F4-B619-DDB2C29D392A}" destId="{0F88893D-092A-4DC6-A8EF-7CF4423C3383}" srcOrd="0" destOrd="0" presId="urn:microsoft.com/office/officeart/2005/8/layout/hierarchy3"/>
    <dgm:cxn modelId="{D54FF544-C721-43B0-AEBF-2030A72CE18A}" type="presParOf" srcId="{0F88893D-092A-4DC6-A8EF-7CF4423C3383}" destId="{1E28F597-FD9F-4C08-B51A-59B39EDCA123}" srcOrd="0" destOrd="0" presId="urn:microsoft.com/office/officeart/2005/8/layout/hierarchy3"/>
    <dgm:cxn modelId="{A8CD035D-6DB7-42ED-B3C3-140797D59018}" type="presParOf" srcId="{0F88893D-092A-4DC6-A8EF-7CF4423C3383}" destId="{CDE002CB-8872-49C5-B50C-D87172408623}" srcOrd="1" destOrd="0" presId="urn:microsoft.com/office/officeart/2005/8/layout/hierarchy3"/>
    <dgm:cxn modelId="{B43B9917-A0A9-443C-89DD-84CAEA8D6006}" type="presParOf" srcId="{DC33E37C-2E3F-42F4-B619-DDB2C29D392A}" destId="{BE54C967-8410-46E1-9CDE-070021E6CCC9}" srcOrd="1" destOrd="0" presId="urn:microsoft.com/office/officeart/2005/8/layout/hierarchy3"/>
    <dgm:cxn modelId="{E6FC1944-2A46-40CA-9707-86686BAC6B17}" type="presParOf" srcId="{DEA07CDA-C7EA-4A91-8755-D0753D40849B}" destId="{DDA21E2D-B31F-4258-9A2E-36C657509CA8}" srcOrd="1" destOrd="0" presId="urn:microsoft.com/office/officeart/2005/8/layout/hierarchy3"/>
    <dgm:cxn modelId="{C118F0B7-2123-4BAC-9DE2-4EF3591CF3F1}" type="presParOf" srcId="{DDA21E2D-B31F-4258-9A2E-36C657509CA8}" destId="{3F633363-D5E0-4F0F-9583-183594DFCDF4}" srcOrd="0" destOrd="0" presId="urn:microsoft.com/office/officeart/2005/8/layout/hierarchy3"/>
    <dgm:cxn modelId="{CF0BFF05-CDC0-43B5-B50A-A6E3A41D112C}" type="presParOf" srcId="{3F633363-D5E0-4F0F-9583-183594DFCDF4}" destId="{8D70928B-5CAE-4E42-BB71-F6D7EB407BD6}" srcOrd="0" destOrd="0" presId="urn:microsoft.com/office/officeart/2005/8/layout/hierarchy3"/>
    <dgm:cxn modelId="{10A604E1-9A35-4D02-83F2-21BC0A7F386A}" type="presParOf" srcId="{3F633363-D5E0-4F0F-9583-183594DFCDF4}" destId="{A5304749-B8E2-4F53-AC64-CE00A7E38679}" srcOrd="1" destOrd="0" presId="urn:microsoft.com/office/officeart/2005/8/layout/hierarchy3"/>
    <dgm:cxn modelId="{81EBD783-67C3-45E5-98A8-8B76B6D32521}" type="presParOf" srcId="{DDA21E2D-B31F-4258-9A2E-36C657509CA8}" destId="{7BAA6324-970C-44FD-AA7D-46ABF68F82BA}" srcOrd="1"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BE439D8-691D-4458-923F-5ED85DB3FB94}" type="doc">
      <dgm:prSet loTypeId="urn:microsoft.com/office/officeart/2005/8/layout/hProcess9" loCatId="process" qsTypeId="urn:microsoft.com/office/officeart/2005/8/quickstyle/simple1" qsCatId="simple" csTypeId="urn:microsoft.com/office/officeart/2005/8/colors/accent2_1" csCatId="accent2" phldr="1"/>
      <dgm:spPr/>
      <dgm:t>
        <a:bodyPr/>
        <a:lstStyle/>
        <a:p>
          <a:endParaRPr lang="en-US"/>
        </a:p>
      </dgm:t>
    </dgm:pt>
    <dgm:pt modelId="{E9F7F406-66BB-4C83-AAE6-A30FE0878B3C}">
      <dgm:prSet/>
      <dgm:spPr/>
      <dgm:t>
        <a:bodyPr/>
        <a:lstStyle/>
        <a:p>
          <a:pPr rtl="0"/>
          <a:r>
            <a:rPr lang="en-IN" dirty="0" smtClean="0"/>
            <a:t>Provisions Under Copyright Act 1957</a:t>
          </a:r>
          <a:endParaRPr lang="en-IN" dirty="0"/>
        </a:p>
      </dgm:t>
    </dgm:pt>
    <dgm:pt modelId="{A7B4D1DC-277B-469B-B427-15708E1FCA32}" type="parTrans" cxnId="{C95FD27E-4CE8-4926-9C7E-D9FDE118A1CA}">
      <dgm:prSet/>
      <dgm:spPr/>
      <dgm:t>
        <a:bodyPr/>
        <a:lstStyle/>
        <a:p>
          <a:endParaRPr lang="en-US"/>
        </a:p>
      </dgm:t>
    </dgm:pt>
    <dgm:pt modelId="{7CE54154-7390-46FE-862D-67C2F9C1310B}" type="sibTrans" cxnId="{C95FD27E-4CE8-4926-9C7E-D9FDE118A1CA}">
      <dgm:prSet/>
      <dgm:spPr/>
      <dgm:t>
        <a:bodyPr/>
        <a:lstStyle/>
        <a:p>
          <a:endParaRPr lang="en-US"/>
        </a:p>
      </dgm:t>
    </dgm:pt>
    <dgm:pt modelId="{C4080CC6-AF69-4260-83FA-970AB8C4F4AB}" type="pres">
      <dgm:prSet presAssocID="{0BE439D8-691D-4458-923F-5ED85DB3FB94}" presName="CompostProcess" presStyleCnt="0">
        <dgm:presLayoutVars>
          <dgm:dir/>
          <dgm:resizeHandles val="exact"/>
        </dgm:presLayoutVars>
      </dgm:prSet>
      <dgm:spPr/>
      <dgm:t>
        <a:bodyPr/>
        <a:lstStyle/>
        <a:p>
          <a:endParaRPr lang="en-GB"/>
        </a:p>
      </dgm:t>
    </dgm:pt>
    <dgm:pt modelId="{C2B2462A-EB7F-4630-AF6E-8769E0035516}" type="pres">
      <dgm:prSet presAssocID="{0BE439D8-691D-4458-923F-5ED85DB3FB94}" presName="arrow" presStyleLbl="bgShp" presStyleIdx="0" presStyleCnt="1"/>
      <dgm:spPr/>
    </dgm:pt>
    <dgm:pt modelId="{0B83E6A5-2221-4E68-ACEC-6BF460A1777A}" type="pres">
      <dgm:prSet presAssocID="{0BE439D8-691D-4458-923F-5ED85DB3FB94}" presName="linearProcess" presStyleCnt="0"/>
      <dgm:spPr/>
    </dgm:pt>
    <dgm:pt modelId="{B26FD883-0886-4390-9656-F2A6C904872D}" type="pres">
      <dgm:prSet presAssocID="{E9F7F406-66BB-4C83-AAE6-A30FE0878B3C}" presName="textNode" presStyleLbl="node1" presStyleIdx="0" presStyleCnt="1" custScaleY="176946">
        <dgm:presLayoutVars>
          <dgm:bulletEnabled val="1"/>
        </dgm:presLayoutVars>
      </dgm:prSet>
      <dgm:spPr/>
      <dgm:t>
        <a:bodyPr/>
        <a:lstStyle/>
        <a:p>
          <a:endParaRPr lang="en-US"/>
        </a:p>
      </dgm:t>
    </dgm:pt>
  </dgm:ptLst>
  <dgm:cxnLst>
    <dgm:cxn modelId="{D94A8767-E6AF-4099-AFCA-3059C6E50BDD}" type="presOf" srcId="{E9F7F406-66BB-4C83-AAE6-A30FE0878B3C}" destId="{B26FD883-0886-4390-9656-F2A6C904872D}" srcOrd="0" destOrd="0" presId="urn:microsoft.com/office/officeart/2005/8/layout/hProcess9"/>
    <dgm:cxn modelId="{42F60DDD-55D1-4D64-AB7E-AF7672436C42}" type="presOf" srcId="{0BE439D8-691D-4458-923F-5ED85DB3FB94}" destId="{C4080CC6-AF69-4260-83FA-970AB8C4F4AB}" srcOrd="0" destOrd="0" presId="urn:microsoft.com/office/officeart/2005/8/layout/hProcess9"/>
    <dgm:cxn modelId="{C95FD27E-4CE8-4926-9C7E-D9FDE118A1CA}" srcId="{0BE439D8-691D-4458-923F-5ED85DB3FB94}" destId="{E9F7F406-66BB-4C83-AAE6-A30FE0878B3C}" srcOrd="0" destOrd="0" parTransId="{A7B4D1DC-277B-469B-B427-15708E1FCA32}" sibTransId="{7CE54154-7390-46FE-862D-67C2F9C1310B}"/>
    <dgm:cxn modelId="{F5325166-13E4-443D-A2D7-45D9C0E31AAE}" type="presParOf" srcId="{C4080CC6-AF69-4260-83FA-970AB8C4F4AB}" destId="{C2B2462A-EB7F-4630-AF6E-8769E0035516}" srcOrd="0" destOrd="0" presId="urn:microsoft.com/office/officeart/2005/8/layout/hProcess9"/>
    <dgm:cxn modelId="{7A5CD87F-F6B8-420B-8DE7-9A24ADCDD155}" type="presParOf" srcId="{C4080CC6-AF69-4260-83FA-970AB8C4F4AB}" destId="{0B83E6A5-2221-4E68-ACEC-6BF460A1777A}" srcOrd="1" destOrd="0" presId="urn:microsoft.com/office/officeart/2005/8/layout/hProcess9"/>
    <dgm:cxn modelId="{9B2E3273-1A6B-4EB1-B5C1-69858683B0B4}" type="presParOf" srcId="{0B83E6A5-2221-4E68-ACEC-6BF460A1777A}" destId="{B26FD883-0886-4390-9656-F2A6C904872D}"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A03DA61-CA77-4DB6-A074-09D955171890}" type="doc">
      <dgm:prSet loTypeId="urn:microsoft.com/office/officeart/2005/8/layout/hierarchy3" loCatId="hierarchy" qsTypeId="urn:microsoft.com/office/officeart/2005/8/quickstyle/simple1" qsCatId="simple" csTypeId="urn:microsoft.com/office/officeart/2005/8/colors/accent2_1" csCatId="accent2" phldr="1"/>
      <dgm:spPr/>
      <dgm:t>
        <a:bodyPr/>
        <a:lstStyle/>
        <a:p>
          <a:endParaRPr lang="en-US"/>
        </a:p>
      </dgm:t>
    </dgm:pt>
    <dgm:pt modelId="{6BED59F3-3AAF-4CD6-A20E-79C7DC90FB39}">
      <dgm:prSet/>
      <dgm:spPr/>
      <dgm:t>
        <a:bodyPr/>
        <a:lstStyle/>
        <a:p>
          <a:pPr algn="just" rtl="0"/>
          <a:r>
            <a:rPr lang="en-IN" smtClean="0"/>
            <a:t>In India the offense is not only in viewing prohibited content, but also in making a prejudicial distribution, a public exhibition or letting for sale or hire without appropriate permission copyright-protected material.</a:t>
          </a:r>
          <a:endParaRPr lang="en-IN"/>
        </a:p>
      </dgm:t>
    </dgm:pt>
    <dgm:pt modelId="{50774C2C-D611-4319-90AC-4F321211A8A3}" type="parTrans" cxnId="{C4C2747A-2643-4F1A-8652-821087F10C4B}">
      <dgm:prSet/>
      <dgm:spPr/>
      <dgm:t>
        <a:bodyPr/>
        <a:lstStyle/>
        <a:p>
          <a:endParaRPr lang="en-US"/>
        </a:p>
      </dgm:t>
    </dgm:pt>
    <dgm:pt modelId="{72F20B22-7C1C-445E-8D60-8D16EAD1159D}" type="sibTrans" cxnId="{C4C2747A-2643-4F1A-8652-821087F10C4B}">
      <dgm:prSet/>
      <dgm:spPr/>
      <dgm:t>
        <a:bodyPr/>
        <a:lstStyle/>
        <a:p>
          <a:endParaRPr lang="en-US"/>
        </a:p>
      </dgm:t>
    </dgm:pt>
    <dgm:pt modelId="{824C1D66-78D2-43FE-99B6-53315740FCE3}">
      <dgm:prSet/>
      <dgm:spPr/>
      <dgm:t>
        <a:bodyPr/>
        <a:lstStyle/>
        <a:p>
          <a:pPr algn="just" rtl="0"/>
          <a:r>
            <a:rPr lang="en-IN" dirty="0" smtClean="0"/>
            <a:t>The messages by the ISPs, displayed when users try to open blocked websites, said, “Viewing, downloading, exhibiting or duplicating an illicit copy of the contents is punishable as an offence under the Copyright Act, 1957.”</a:t>
          </a:r>
          <a:endParaRPr lang="en-IN" dirty="0"/>
        </a:p>
      </dgm:t>
    </dgm:pt>
    <dgm:pt modelId="{B1A93F9E-4647-4D48-815D-A398C80F97AC}" type="parTrans" cxnId="{114459D5-1C00-40F3-A5F0-02DA2C8A45F8}">
      <dgm:prSet/>
      <dgm:spPr/>
      <dgm:t>
        <a:bodyPr/>
        <a:lstStyle/>
        <a:p>
          <a:endParaRPr lang="en-US"/>
        </a:p>
      </dgm:t>
    </dgm:pt>
    <dgm:pt modelId="{D695A19F-B80E-4AD1-A509-0C85EA21F998}" type="sibTrans" cxnId="{114459D5-1C00-40F3-A5F0-02DA2C8A45F8}">
      <dgm:prSet/>
      <dgm:spPr/>
      <dgm:t>
        <a:bodyPr/>
        <a:lstStyle/>
        <a:p>
          <a:endParaRPr lang="en-US"/>
        </a:p>
      </dgm:t>
    </dgm:pt>
    <dgm:pt modelId="{3FCA6829-EB91-41C7-86C4-2B5C8E257A0B}" type="pres">
      <dgm:prSet presAssocID="{4A03DA61-CA77-4DB6-A074-09D955171890}" presName="diagram" presStyleCnt="0">
        <dgm:presLayoutVars>
          <dgm:chPref val="1"/>
          <dgm:dir/>
          <dgm:animOne val="branch"/>
          <dgm:animLvl val="lvl"/>
          <dgm:resizeHandles/>
        </dgm:presLayoutVars>
      </dgm:prSet>
      <dgm:spPr/>
      <dgm:t>
        <a:bodyPr/>
        <a:lstStyle/>
        <a:p>
          <a:endParaRPr lang="en-GB"/>
        </a:p>
      </dgm:t>
    </dgm:pt>
    <dgm:pt modelId="{357A5083-D842-4466-9C91-30BD6912422F}" type="pres">
      <dgm:prSet presAssocID="{6BED59F3-3AAF-4CD6-A20E-79C7DC90FB39}" presName="root" presStyleCnt="0"/>
      <dgm:spPr/>
    </dgm:pt>
    <dgm:pt modelId="{BD079E9A-D2A0-4C1F-8028-47CFCD735AE0}" type="pres">
      <dgm:prSet presAssocID="{6BED59F3-3AAF-4CD6-A20E-79C7DC90FB39}" presName="rootComposite" presStyleCnt="0"/>
      <dgm:spPr/>
    </dgm:pt>
    <dgm:pt modelId="{B6E0D76E-233C-4EC2-B9D0-0087EC2BE395}" type="pres">
      <dgm:prSet presAssocID="{6BED59F3-3AAF-4CD6-A20E-79C7DC90FB39}" presName="rootText" presStyleLbl="node1" presStyleIdx="0" presStyleCnt="2" custScaleY="186255"/>
      <dgm:spPr/>
      <dgm:t>
        <a:bodyPr/>
        <a:lstStyle/>
        <a:p>
          <a:endParaRPr lang="en-GB"/>
        </a:p>
      </dgm:t>
    </dgm:pt>
    <dgm:pt modelId="{F7DF583E-00DE-4622-8941-6CB31B471B9F}" type="pres">
      <dgm:prSet presAssocID="{6BED59F3-3AAF-4CD6-A20E-79C7DC90FB39}" presName="rootConnector" presStyleLbl="node1" presStyleIdx="0" presStyleCnt="2"/>
      <dgm:spPr/>
      <dgm:t>
        <a:bodyPr/>
        <a:lstStyle/>
        <a:p>
          <a:endParaRPr lang="en-GB"/>
        </a:p>
      </dgm:t>
    </dgm:pt>
    <dgm:pt modelId="{D95DFFC0-9611-4E4B-8311-1F4610720752}" type="pres">
      <dgm:prSet presAssocID="{6BED59F3-3AAF-4CD6-A20E-79C7DC90FB39}" presName="childShape" presStyleCnt="0"/>
      <dgm:spPr/>
    </dgm:pt>
    <dgm:pt modelId="{38834D52-C256-4C45-BA68-146712E34B1D}" type="pres">
      <dgm:prSet presAssocID="{824C1D66-78D2-43FE-99B6-53315740FCE3}" presName="root" presStyleCnt="0"/>
      <dgm:spPr/>
    </dgm:pt>
    <dgm:pt modelId="{35CFA508-593C-4128-8F1E-FA71165725B0}" type="pres">
      <dgm:prSet presAssocID="{824C1D66-78D2-43FE-99B6-53315740FCE3}" presName="rootComposite" presStyleCnt="0"/>
      <dgm:spPr/>
    </dgm:pt>
    <dgm:pt modelId="{9437EA8B-3C47-4272-96A0-D6D17B1DF77A}" type="pres">
      <dgm:prSet presAssocID="{824C1D66-78D2-43FE-99B6-53315740FCE3}" presName="rootText" presStyleLbl="node1" presStyleIdx="1" presStyleCnt="2" custScaleY="186255"/>
      <dgm:spPr/>
      <dgm:t>
        <a:bodyPr/>
        <a:lstStyle/>
        <a:p>
          <a:endParaRPr lang="en-GB"/>
        </a:p>
      </dgm:t>
    </dgm:pt>
    <dgm:pt modelId="{8053F894-178F-42E0-97F5-48F8EA36FD86}" type="pres">
      <dgm:prSet presAssocID="{824C1D66-78D2-43FE-99B6-53315740FCE3}" presName="rootConnector" presStyleLbl="node1" presStyleIdx="1" presStyleCnt="2"/>
      <dgm:spPr/>
      <dgm:t>
        <a:bodyPr/>
        <a:lstStyle/>
        <a:p>
          <a:endParaRPr lang="en-GB"/>
        </a:p>
      </dgm:t>
    </dgm:pt>
    <dgm:pt modelId="{F02EA296-D00A-454D-8A3A-60C7E3DD99C3}" type="pres">
      <dgm:prSet presAssocID="{824C1D66-78D2-43FE-99B6-53315740FCE3}" presName="childShape" presStyleCnt="0"/>
      <dgm:spPr/>
    </dgm:pt>
  </dgm:ptLst>
  <dgm:cxnLst>
    <dgm:cxn modelId="{C0E57034-3771-4832-85AA-4AB053EC42B4}" type="presOf" srcId="{824C1D66-78D2-43FE-99B6-53315740FCE3}" destId="{9437EA8B-3C47-4272-96A0-D6D17B1DF77A}" srcOrd="0" destOrd="0" presId="urn:microsoft.com/office/officeart/2005/8/layout/hierarchy3"/>
    <dgm:cxn modelId="{114459D5-1C00-40F3-A5F0-02DA2C8A45F8}" srcId="{4A03DA61-CA77-4DB6-A074-09D955171890}" destId="{824C1D66-78D2-43FE-99B6-53315740FCE3}" srcOrd="1" destOrd="0" parTransId="{B1A93F9E-4647-4D48-815D-A398C80F97AC}" sibTransId="{D695A19F-B80E-4AD1-A509-0C85EA21F998}"/>
    <dgm:cxn modelId="{544492CB-8F74-4305-B8BC-806266541943}" type="presOf" srcId="{824C1D66-78D2-43FE-99B6-53315740FCE3}" destId="{8053F894-178F-42E0-97F5-48F8EA36FD86}" srcOrd="1" destOrd="0" presId="urn:microsoft.com/office/officeart/2005/8/layout/hierarchy3"/>
    <dgm:cxn modelId="{FFB65F3C-21C7-4E69-AD53-C0D45919672C}" type="presOf" srcId="{4A03DA61-CA77-4DB6-A074-09D955171890}" destId="{3FCA6829-EB91-41C7-86C4-2B5C8E257A0B}" srcOrd="0" destOrd="0" presId="urn:microsoft.com/office/officeart/2005/8/layout/hierarchy3"/>
    <dgm:cxn modelId="{C4C2747A-2643-4F1A-8652-821087F10C4B}" srcId="{4A03DA61-CA77-4DB6-A074-09D955171890}" destId="{6BED59F3-3AAF-4CD6-A20E-79C7DC90FB39}" srcOrd="0" destOrd="0" parTransId="{50774C2C-D611-4319-90AC-4F321211A8A3}" sibTransId="{72F20B22-7C1C-445E-8D60-8D16EAD1159D}"/>
    <dgm:cxn modelId="{6335D0C2-9B90-48AA-96CF-EFA754D8BBAD}" type="presOf" srcId="{6BED59F3-3AAF-4CD6-A20E-79C7DC90FB39}" destId="{F7DF583E-00DE-4622-8941-6CB31B471B9F}" srcOrd="1" destOrd="0" presId="urn:microsoft.com/office/officeart/2005/8/layout/hierarchy3"/>
    <dgm:cxn modelId="{862C9540-F971-4703-9D13-B0404D893887}" type="presOf" srcId="{6BED59F3-3AAF-4CD6-A20E-79C7DC90FB39}" destId="{B6E0D76E-233C-4EC2-B9D0-0087EC2BE395}" srcOrd="0" destOrd="0" presId="urn:microsoft.com/office/officeart/2005/8/layout/hierarchy3"/>
    <dgm:cxn modelId="{0CD34C4F-6271-4ED6-881A-230EFF69587A}" type="presParOf" srcId="{3FCA6829-EB91-41C7-86C4-2B5C8E257A0B}" destId="{357A5083-D842-4466-9C91-30BD6912422F}" srcOrd="0" destOrd="0" presId="urn:microsoft.com/office/officeart/2005/8/layout/hierarchy3"/>
    <dgm:cxn modelId="{A673905F-DEA1-432A-9E1A-F8F61DBB06F5}" type="presParOf" srcId="{357A5083-D842-4466-9C91-30BD6912422F}" destId="{BD079E9A-D2A0-4C1F-8028-47CFCD735AE0}" srcOrd="0" destOrd="0" presId="urn:microsoft.com/office/officeart/2005/8/layout/hierarchy3"/>
    <dgm:cxn modelId="{827191A4-DCB6-464D-AB5B-E62F7C79DA8B}" type="presParOf" srcId="{BD079E9A-D2A0-4C1F-8028-47CFCD735AE0}" destId="{B6E0D76E-233C-4EC2-B9D0-0087EC2BE395}" srcOrd="0" destOrd="0" presId="urn:microsoft.com/office/officeart/2005/8/layout/hierarchy3"/>
    <dgm:cxn modelId="{A94119DA-5B83-4EE4-9A8A-86768FCE4509}" type="presParOf" srcId="{BD079E9A-D2A0-4C1F-8028-47CFCD735AE0}" destId="{F7DF583E-00DE-4622-8941-6CB31B471B9F}" srcOrd="1" destOrd="0" presId="urn:microsoft.com/office/officeart/2005/8/layout/hierarchy3"/>
    <dgm:cxn modelId="{5AFBA457-04CB-4917-8C8D-DE0343898455}" type="presParOf" srcId="{357A5083-D842-4466-9C91-30BD6912422F}" destId="{D95DFFC0-9611-4E4B-8311-1F4610720752}" srcOrd="1" destOrd="0" presId="urn:microsoft.com/office/officeart/2005/8/layout/hierarchy3"/>
    <dgm:cxn modelId="{F33D8AB9-FF7B-4D53-8C6D-BF37232E6789}" type="presParOf" srcId="{3FCA6829-EB91-41C7-86C4-2B5C8E257A0B}" destId="{38834D52-C256-4C45-BA68-146712E34B1D}" srcOrd="1" destOrd="0" presId="urn:microsoft.com/office/officeart/2005/8/layout/hierarchy3"/>
    <dgm:cxn modelId="{9B63CEE3-78C1-4999-993B-21CA11BF9851}" type="presParOf" srcId="{38834D52-C256-4C45-BA68-146712E34B1D}" destId="{35CFA508-593C-4128-8F1E-FA71165725B0}" srcOrd="0" destOrd="0" presId="urn:microsoft.com/office/officeart/2005/8/layout/hierarchy3"/>
    <dgm:cxn modelId="{30FD8427-0FF3-4A8D-B18A-EB69B1D8499F}" type="presParOf" srcId="{35CFA508-593C-4128-8F1E-FA71165725B0}" destId="{9437EA8B-3C47-4272-96A0-D6D17B1DF77A}" srcOrd="0" destOrd="0" presId="urn:microsoft.com/office/officeart/2005/8/layout/hierarchy3"/>
    <dgm:cxn modelId="{F081D8E1-1C87-4CE1-B920-02FC5D598C25}" type="presParOf" srcId="{35CFA508-593C-4128-8F1E-FA71165725B0}" destId="{8053F894-178F-42E0-97F5-48F8EA36FD86}" srcOrd="1" destOrd="0" presId="urn:microsoft.com/office/officeart/2005/8/layout/hierarchy3"/>
    <dgm:cxn modelId="{786149D9-1EEE-400C-A77A-C3B8314BDD2F}" type="presParOf" srcId="{38834D52-C256-4C45-BA68-146712E34B1D}" destId="{F02EA296-D00A-454D-8A3A-60C7E3DD99C3}" srcOrd="1"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BACC3E3-E229-41D6-8156-26DA828E779F}" type="doc">
      <dgm:prSet loTypeId="urn:microsoft.com/office/officeart/2005/8/layout/hProcess9" loCatId="process" qsTypeId="urn:microsoft.com/office/officeart/2005/8/quickstyle/simple1" qsCatId="simple" csTypeId="urn:microsoft.com/office/officeart/2005/8/colors/accent2_1" csCatId="accent2" phldr="1"/>
      <dgm:spPr/>
      <dgm:t>
        <a:bodyPr/>
        <a:lstStyle/>
        <a:p>
          <a:endParaRPr lang="en-US"/>
        </a:p>
      </dgm:t>
    </dgm:pt>
    <dgm:pt modelId="{3848D57A-E482-4658-9264-BF8F23D7DF42}">
      <dgm:prSet/>
      <dgm:spPr/>
      <dgm:t>
        <a:bodyPr/>
        <a:lstStyle/>
        <a:p>
          <a:pPr rtl="0"/>
          <a:r>
            <a:rPr lang="en-IN" dirty="0" smtClean="0"/>
            <a:t>Instructions of Department of Telecommunications, Ministry of Communications </a:t>
          </a:r>
          <a:endParaRPr lang="en-IN" dirty="0"/>
        </a:p>
      </dgm:t>
    </dgm:pt>
    <dgm:pt modelId="{9840E5BF-62EA-4B4F-A758-78C49034E2C4}" type="parTrans" cxnId="{226C7F99-8F4F-4234-B5FC-536907B3EE39}">
      <dgm:prSet/>
      <dgm:spPr/>
      <dgm:t>
        <a:bodyPr/>
        <a:lstStyle/>
        <a:p>
          <a:endParaRPr lang="en-US"/>
        </a:p>
      </dgm:t>
    </dgm:pt>
    <dgm:pt modelId="{B33F62D8-B519-4E19-B368-77D32ECEB9B8}" type="sibTrans" cxnId="{226C7F99-8F4F-4234-B5FC-536907B3EE39}">
      <dgm:prSet/>
      <dgm:spPr/>
      <dgm:t>
        <a:bodyPr/>
        <a:lstStyle/>
        <a:p>
          <a:endParaRPr lang="en-US"/>
        </a:p>
      </dgm:t>
    </dgm:pt>
    <dgm:pt modelId="{4B2C2911-953A-4791-AC1C-A1B8581AEEBA}" type="pres">
      <dgm:prSet presAssocID="{3BACC3E3-E229-41D6-8156-26DA828E779F}" presName="CompostProcess" presStyleCnt="0">
        <dgm:presLayoutVars>
          <dgm:dir/>
          <dgm:resizeHandles val="exact"/>
        </dgm:presLayoutVars>
      </dgm:prSet>
      <dgm:spPr/>
      <dgm:t>
        <a:bodyPr/>
        <a:lstStyle/>
        <a:p>
          <a:endParaRPr lang="en-GB"/>
        </a:p>
      </dgm:t>
    </dgm:pt>
    <dgm:pt modelId="{A701F40E-F69E-4D8F-A1A1-69B73691268B}" type="pres">
      <dgm:prSet presAssocID="{3BACC3E3-E229-41D6-8156-26DA828E779F}" presName="arrow" presStyleLbl="bgShp" presStyleIdx="0" presStyleCnt="1"/>
      <dgm:spPr/>
    </dgm:pt>
    <dgm:pt modelId="{4FE91775-20C1-4CD2-BB74-E163894A8DD8}" type="pres">
      <dgm:prSet presAssocID="{3BACC3E3-E229-41D6-8156-26DA828E779F}" presName="linearProcess" presStyleCnt="0"/>
      <dgm:spPr/>
    </dgm:pt>
    <dgm:pt modelId="{DD51F98C-5564-45AB-8FB3-EB2385E981F8}" type="pres">
      <dgm:prSet presAssocID="{3848D57A-E482-4658-9264-BF8F23D7DF42}" presName="textNode" presStyleLbl="node1" presStyleIdx="0" presStyleCnt="1" custScaleY="193177">
        <dgm:presLayoutVars>
          <dgm:bulletEnabled val="1"/>
        </dgm:presLayoutVars>
      </dgm:prSet>
      <dgm:spPr/>
      <dgm:t>
        <a:bodyPr/>
        <a:lstStyle/>
        <a:p>
          <a:endParaRPr lang="en-US"/>
        </a:p>
      </dgm:t>
    </dgm:pt>
  </dgm:ptLst>
  <dgm:cxnLst>
    <dgm:cxn modelId="{C0859009-8326-422B-BF63-637FE2FE5A55}" type="presOf" srcId="{3848D57A-E482-4658-9264-BF8F23D7DF42}" destId="{DD51F98C-5564-45AB-8FB3-EB2385E981F8}" srcOrd="0" destOrd="0" presId="urn:microsoft.com/office/officeart/2005/8/layout/hProcess9"/>
    <dgm:cxn modelId="{226C7F99-8F4F-4234-B5FC-536907B3EE39}" srcId="{3BACC3E3-E229-41D6-8156-26DA828E779F}" destId="{3848D57A-E482-4658-9264-BF8F23D7DF42}" srcOrd="0" destOrd="0" parTransId="{9840E5BF-62EA-4B4F-A758-78C49034E2C4}" sibTransId="{B33F62D8-B519-4E19-B368-77D32ECEB9B8}"/>
    <dgm:cxn modelId="{CC1E1CAF-E0A3-467A-BAE4-31CB3580C538}" type="presOf" srcId="{3BACC3E3-E229-41D6-8156-26DA828E779F}" destId="{4B2C2911-953A-4791-AC1C-A1B8581AEEBA}" srcOrd="0" destOrd="0" presId="urn:microsoft.com/office/officeart/2005/8/layout/hProcess9"/>
    <dgm:cxn modelId="{F87A2C47-C1D9-43C2-A89B-E95CEE1AC9F0}" type="presParOf" srcId="{4B2C2911-953A-4791-AC1C-A1B8581AEEBA}" destId="{A701F40E-F69E-4D8F-A1A1-69B73691268B}" srcOrd="0" destOrd="0" presId="urn:microsoft.com/office/officeart/2005/8/layout/hProcess9"/>
    <dgm:cxn modelId="{CDF7C922-D0B1-48EB-B4EC-D718816AF53E}" type="presParOf" srcId="{4B2C2911-953A-4791-AC1C-A1B8581AEEBA}" destId="{4FE91775-20C1-4CD2-BB74-E163894A8DD8}" srcOrd="1" destOrd="0" presId="urn:microsoft.com/office/officeart/2005/8/layout/hProcess9"/>
    <dgm:cxn modelId="{0867D8DB-CA56-498E-80A5-676791746A83}" type="presParOf" srcId="{4FE91775-20C1-4CD2-BB74-E163894A8DD8}" destId="{DD51F98C-5564-45AB-8FB3-EB2385E981F8}"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139669D3-B54A-4100-B74B-EF175578FB05}" type="doc">
      <dgm:prSet loTypeId="urn:microsoft.com/office/officeart/2005/8/layout/process1" loCatId="process" qsTypeId="urn:microsoft.com/office/officeart/2005/8/quickstyle/simple1" qsCatId="simple" csTypeId="urn:microsoft.com/office/officeart/2005/8/colors/accent2_1" csCatId="accent2" phldr="1"/>
      <dgm:spPr/>
      <dgm:t>
        <a:bodyPr/>
        <a:lstStyle/>
        <a:p>
          <a:endParaRPr lang="en-US"/>
        </a:p>
      </dgm:t>
    </dgm:pt>
    <dgm:pt modelId="{0E2E5B44-00E7-4696-8F34-803464CCE57E}">
      <dgm:prSet custT="1"/>
      <dgm:spPr/>
      <dgm:t>
        <a:bodyPr/>
        <a:lstStyle/>
        <a:p>
          <a:pPr rtl="0"/>
          <a:r>
            <a:rPr lang="en-IN" sz="3200" dirty="0" smtClean="0"/>
            <a:t>On the basis of the guidelines of ITU and UNICEF for industry on child online protection, DOT issued instructions to all ISPs.</a:t>
          </a:r>
          <a:endParaRPr lang="en-IN" sz="3200" dirty="0"/>
        </a:p>
      </dgm:t>
    </dgm:pt>
    <dgm:pt modelId="{1AD04F26-6759-4F6B-BFB9-159ABDDB9DD5}" type="parTrans" cxnId="{BA5D173C-5031-4341-912D-2CA9A944461D}">
      <dgm:prSet/>
      <dgm:spPr/>
      <dgm:t>
        <a:bodyPr/>
        <a:lstStyle/>
        <a:p>
          <a:endParaRPr lang="en-US"/>
        </a:p>
      </dgm:t>
    </dgm:pt>
    <dgm:pt modelId="{1A1489BA-1C48-4748-8CFA-DB4758BD9EDC}" type="sibTrans" cxnId="{BA5D173C-5031-4341-912D-2CA9A944461D}">
      <dgm:prSet/>
      <dgm:spPr/>
      <dgm:t>
        <a:bodyPr/>
        <a:lstStyle/>
        <a:p>
          <a:endParaRPr lang="en-US"/>
        </a:p>
      </dgm:t>
    </dgm:pt>
    <dgm:pt modelId="{406B4268-235C-4681-831F-208427A1489D}">
      <dgm:prSet custT="1"/>
      <dgm:spPr/>
      <dgm:t>
        <a:bodyPr/>
        <a:lstStyle/>
        <a:p>
          <a:pPr rtl="0"/>
          <a:r>
            <a:rPr lang="en-IN" sz="3200" dirty="0" smtClean="0"/>
            <a:t>Installation of end user Child safety filters (Parental control Filters) these filtering programmes may be essentially free as part of the OS of electronic devices or part of package available from ISPs or TSPs.</a:t>
          </a:r>
          <a:endParaRPr lang="en-IN" sz="3200" dirty="0"/>
        </a:p>
      </dgm:t>
    </dgm:pt>
    <dgm:pt modelId="{7CDF3C28-4DD1-4FDA-B50D-790CFD50B54B}" type="parTrans" cxnId="{52FFBFA6-F3CD-48CA-AF8B-ACE634A9FA56}">
      <dgm:prSet/>
      <dgm:spPr/>
      <dgm:t>
        <a:bodyPr/>
        <a:lstStyle/>
        <a:p>
          <a:endParaRPr lang="en-US"/>
        </a:p>
      </dgm:t>
    </dgm:pt>
    <dgm:pt modelId="{A5A93B7E-5E11-42E0-9F2B-84FDEA0060F9}" type="sibTrans" cxnId="{52FFBFA6-F3CD-48CA-AF8B-ACE634A9FA56}">
      <dgm:prSet/>
      <dgm:spPr/>
      <dgm:t>
        <a:bodyPr/>
        <a:lstStyle/>
        <a:p>
          <a:endParaRPr lang="en-US"/>
        </a:p>
      </dgm:t>
    </dgm:pt>
    <dgm:pt modelId="{8F65EBBB-A112-4C74-87B5-DD858BA057A0}" type="pres">
      <dgm:prSet presAssocID="{139669D3-B54A-4100-B74B-EF175578FB05}" presName="Name0" presStyleCnt="0">
        <dgm:presLayoutVars>
          <dgm:dir/>
          <dgm:resizeHandles val="exact"/>
        </dgm:presLayoutVars>
      </dgm:prSet>
      <dgm:spPr/>
      <dgm:t>
        <a:bodyPr/>
        <a:lstStyle/>
        <a:p>
          <a:endParaRPr lang="en-GB"/>
        </a:p>
      </dgm:t>
    </dgm:pt>
    <dgm:pt modelId="{5CC81371-09C3-469A-AA52-1D7091D30185}" type="pres">
      <dgm:prSet presAssocID="{0E2E5B44-00E7-4696-8F34-803464CCE57E}" presName="node" presStyleLbl="node1" presStyleIdx="0" presStyleCnt="2" custScaleY="183017">
        <dgm:presLayoutVars>
          <dgm:bulletEnabled val="1"/>
        </dgm:presLayoutVars>
      </dgm:prSet>
      <dgm:spPr/>
      <dgm:t>
        <a:bodyPr/>
        <a:lstStyle/>
        <a:p>
          <a:endParaRPr lang="en-GB"/>
        </a:p>
      </dgm:t>
    </dgm:pt>
    <dgm:pt modelId="{C109898E-3E86-4352-A40C-3BB899B5EC65}" type="pres">
      <dgm:prSet presAssocID="{1A1489BA-1C48-4748-8CFA-DB4758BD9EDC}" presName="sibTrans" presStyleLbl="sibTrans2D1" presStyleIdx="0" presStyleCnt="1"/>
      <dgm:spPr/>
      <dgm:t>
        <a:bodyPr/>
        <a:lstStyle/>
        <a:p>
          <a:endParaRPr lang="en-GB"/>
        </a:p>
      </dgm:t>
    </dgm:pt>
    <dgm:pt modelId="{793D9D51-9AED-4590-A2A6-8E140EBE749D}" type="pres">
      <dgm:prSet presAssocID="{1A1489BA-1C48-4748-8CFA-DB4758BD9EDC}" presName="connectorText" presStyleLbl="sibTrans2D1" presStyleIdx="0" presStyleCnt="1"/>
      <dgm:spPr/>
      <dgm:t>
        <a:bodyPr/>
        <a:lstStyle/>
        <a:p>
          <a:endParaRPr lang="en-GB"/>
        </a:p>
      </dgm:t>
    </dgm:pt>
    <dgm:pt modelId="{37B052A3-FCB3-432C-BE65-4DF621663F40}" type="pres">
      <dgm:prSet presAssocID="{406B4268-235C-4681-831F-208427A1489D}" presName="node" presStyleLbl="node1" presStyleIdx="1" presStyleCnt="2" custScaleY="183017">
        <dgm:presLayoutVars>
          <dgm:bulletEnabled val="1"/>
        </dgm:presLayoutVars>
      </dgm:prSet>
      <dgm:spPr/>
      <dgm:t>
        <a:bodyPr/>
        <a:lstStyle/>
        <a:p>
          <a:endParaRPr lang="en-GB"/>
        </a:p>
      </dgm:t>
    </dgm:pt>
  </dgm:ptLst>
  <dgm:cxnLst>
    <dgm:cxn modelId="{52FFBFA6-F3CD-48CA-AF8B-ACE634A9FA56}" srcId="{139669D3-B54A-4100-B74B-EF175578FB05}" destId="{406B4268-235C-4681-831F-208427A1489D}" srcOrd="1" destOrd="0" parTransId="{7CDF3C28-4DD1-4FDA-B50D-790CFD50B54B}" sibTransId="{A5A93B7E-5E11-42E0-9F2B-84FDEA0060F9}"/>
    <dgm:cxn modelId="{3D393A3A-3864-4CB2-AA7A-120FDA799AA8}" type="presOf" srcId="{139669D3-B54A-4100-B74B-EF175578FB05}" destId="{8F65EBBB-A112-4C74-87B5-DD858BA057A0}" srcOrd="0" destOrd="0" presId="urn:microsoft.com/office/officeart/2005/8/layout/process1"/>
    <dgm:cxn modelId="{945E3494-3D31-4D84-9200-B219E75DC676}" type="presOf" srcId="{1A1489BA-1C48-4748-8CFA-DB4758BD9EDC}" destId="{C109898E-3E86-4352-A40C-3BB899B5EC65}" srcOrd="0" destOrd="0" presId="urn:microsoft.com/office/officeart/2005/8/layout/process1"/>
    <dgm:cxn modelId="{038F1C8D-C7F4-409B-A568-0CDFF396648B}" type="presOf" srcId="{406B4268-235C-4681-831F-208427A1489D}" destId="{37B052A3-FCB3-432C-BE65-4DF621663F40}" srcOrd="0" destOrd="0" presId="urn:microsoft.com/office/officeart/2005/8/layout/process1"/>
    <dgm:cxn modelId="{AA2E41E3-89D9-4741-B713-74DD3FDAA027}" type="presOf" srcId="{0E2E5B44-00E7-4696-8F34-803464CCE57E}" destId="{5CC81371-09C3-469A-AA52-1D7091D30185}" srcOrd="0" destOrd="0" presId="urn:microsoft.com/office/officeart/2005/8/layout/process1"/>
    <dgm:cxn modelId="{BA5D173C-5031-4341-912D-2CA9A944461D}" srcId="{139669D3-B54A-4100-B74B-EF175578FB05}" destId="{0E2E5B44-00E7-4696-8F34-803464CCE57E}" srcOrd="0" destOrd="0" parTransId="{1AD04F26-6759-4F6B-BFB9-159ABDDB9DD5}" sibTransId="{1A1489BA-1C48-4748-8CFA-DB4758BD9EDC}"/>
    <dgm:cxn modelId="{C80824EF-D1BB-4AFC-9A24-FC77C0C0398A}" type="presOf" srcId="{1A1489BA-1C48-4748-8CFA-DB4758BD9EDC}" destId="{793D9D51-9AED-4590-A2A6-8E140EBE749D}" srcOrd="1" destOrd="0" presId="urn:microsoft.com/office/officeart/2005/8/layout/process1"/>
    <dgm:cxn modelId="{1E36CB5A-6D6D-47DD-9D70-8BC147F6A695}" type="presParOf" srcId="{8F65EBBB-A112-4C74-87B5-DD858BA057A0}" destId="{5CC81371-09C3-469A-AA52-1D7091D30185}" srcOrd="0" destOrd="0" presId="urn:microsoft.com/office/officeart/2005/8/layout/process1"/>
    <dgm:cxn modelId="{76E05EBE-71F2-4F80-A318-46FB1D13A6C6}" type="presParOf" srcId="{8F65EBBB-A112-4C74-87B5-DD858BA057A0}" destId="{C109898E-3E86-4352-A40C-3BB899B5EC65}" srcOrd="1" destOrd="0" presId="urn:microsoft.com/office/officeart/2005/8/layout/process1"/>
    <dgm:cxn modelId="{7CBEDCCC-88F6-41EC-B243-641716CC52F4}" type="presParOf" srcId="{C109898E-3E86-4352-A40C-3BB899B5EC65}" destId="{793D9D51-9AED-4590-A2A6-8E140EBE749D}" srcOrd="0" destOrd="0" presId="urn:microsoft.com/office/officeart/2005/8/layout/process1"/>
    <dgm:cxn modelId="{60A6C3ED-F700-4900-9858-022AE8C62ED4}" type="presParOf" srcId="{8F65EBBB-A112-4C74-87B5-DD858BA057A0}" destId="{37B052A3-FCB3-432C-BE65-4DF621663F40}" srcOrd="2"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E0C0AABA-4D15-4750-BC03-7DA54FE77AB5}" type="doc">
      <dgm:prSet loTypeId="urn:microsoft.com/office/officeart/2005/8/layout/process1" loCatId="process" qsTypeId="urn:microsoft.com/office/officeart/2005/8/quickstyle/simple1" qsCatId="simple" csTypeId="urn:microsoft.com/office/officeart/2005/8/colors/accent2_1" csCatId="accent2" phldr="1"/>
      <dgm:spPr/>
      <dgm:t>
        <a:bodyPr/>
        <a:lstStyle/>
        <a:p>
          <a:endParaRPr lang="en-US"/>
        </a:p>
      </dgm:t>
    </dgm:pt>
    <dgm:pt modelId="{D54CD96E-BAD7-4965-B896-05A03641DD71}">
      <dgm:prSet/>
      <dgm:spPr/>
      <dgm:t>
        <a:bodyPr/>
        <a:lstStyle/>
        <a:p>
          <a:pPr rtl="0"/>
          <a:r>
            <a:rPr lang="en-IN" dirty="0" smtClean="0"/>
            <a:t>An Inter-Ministerial Committee (IMC) recommended solutions to Curb Online Child Sexual Abuse Material (CSAM).</a:t>
          </a:r>
          <a:endParaRPr lang="en-IN" dirty="0"/>
        </a:p>
      </dgm:t>
    </dgm:pt>
    <dgm:pt modelId="{AAF6846E-A0F4-490E-BFD1-22676AB8E41F}" type="parTrans" cxnId="{F8A61760-D4D9-49F7-8FE4-14CD74C9ECC3}">
      <dgm:prSet/>
      <dgm:spPr/>
      <dgm:t>
        <a:bodyPr/>
        <a:lstStyle/>
        <a:p>
          <a:endParaRPr lang="en-US"/>
        </a:p>
      </dgm:t>
    </dgm:pt>
    <dgm:pt modelId="{DCFFA1F2-649F-4FC9-BDAE-547B7C963E47}" type="sibTrans" cxnId="{F8A61760-D4D9-49F7-8FE4-14CD74C9ECC3}">
      <dgm:prSet/>
      <dgm:spPr/>
      <dgm:t>
        <a:bodyPr/>
        <a:lstStyle/>
        <a:p>
          <a:endParaRPr lang="en-US"/>
        </a:p>
      </dgm:t>
    </dgm:pt>
    <dgm:pt modelId="{6620C978-5719-41EE-A1D9-9BAADBD521E5}">
      <dgm:prSet/>
      <dgm:spPr/>
      <dgm:t>
        <a:bodyPr/>
        <a:lstStyle/>
        <a:p>
          <a:pPr rtl="0"/>
          <a:r>
            <a:rPr lang="en-IN" dirty="0" smtClean="0"/>
            <a:t>ISPs having cable landing station Gateway/ ILD licences in India should disable/remove the online CSAM dynamically based on Internet Watch Foundation (IWF) list under section 79 (2) (c) of IT Act 2000.</a:t>
          </a:r>
          <a:endParaRPr lang="en-IN" dirty="0"/>
        </a:p>
      </dgm:t>
    </dgm:pt>
    <dgm:pt modelId="{8F6924CF-3E45-487D-95B7-15AE9374053F}" type="parTrans" cxnId="{7CA95AAB-D2B7-4744-A556-67DBA6F2D868}">
      <dgm:prSet/>
      <dgm:spPr/>
      <dgm:t>
        <a:bodyPr/>
        <a:lstStyle/>
        <a:p>
          <a:endParaRPr lang="en-US"/>
        </a:p>
      </dgm:t>
    </dgm:pt>
    <dgm:pt modelId="{A5DA6B3A-BA07-4072-9325-3CA0CB70259A}" type="sibTrans" cxnId="{7CA95AAB-D2B7-4744-A556-67DBA6F2D868}">
      <dgm:prSet/>
      <dgm:spPr/>
      <dgm:t>
        <a:bodyPr/>
        <a:lstStyle/>
        <a:p>
          <a:endParaRPr lang="en-US"/>
        </a:p>
      </dgm:t>
    </dgm:pt>
    <dgm:pt modelId="{34030850-8CF0-472D-9F69-BC5EF55DAEB1}" type="pres">
      <dgm:prSet presAssocID="{E0C0AABA-4D15-4750-BC03-7DA54FE77AB5}" presName="Name0" presStyleCnt="0">
        <dgm:presLayoutVars>
          <dgm:dir/>
          <dgm:resizeHandles val="exact"/>
        </dgm:presLayoutVars>
      </dgm:prSet>
      <dgm:spPr/>
      <dgm:t>
        <a:bodyPr/>
        <a:lstStyle/>
        <a:p>
          <a:endParaRPr lang="en-GB"/>
        </a:p>
      </dgm:t>
    </dgm:pt>
    <dgm:pt modelId="{180E647A-3C5A-4867-8D45-F9FE471864D1}" type="pres">
      <dgm:prSet presAssocID="{D54CD96E-BAD7-4965-B896-05A03641DD71}" presName="node" presStyleLbl="node1" presStyleIdx="0" presStyleCnt="2" custScaleY="165342">
        <dgm:presLayoutVars>
          <dgm:bulletEnabled val="1"/>
        </dgm:presLayoutVars>
      </dgm:prSet>
      <dgm:spPr/>
      <dgm:t>
        <a:bodyPr/>
        <a:lstStyle/>
        <a:p>
          <a:endParaRPr lang="en-GB"/>
        </a:p>
      </dgm:t>
    </dgm:pt>
    <dgm:pt modelId="{622866B5-1F1B-4F1F-9CD8-EE5FD1BA8BAA}" type="pres">
      <dgm:prSet presAssocID="{DCFFA1F2-649F-4FC9-BDAE-547B7C963E47}" presName="sibTrans" presStyleLbl="sibTrans2D1" presStyleIdx="0" presStyleCnt="1" custScaleY="165342"/>
      <dgm:spPr/>
      <dgm:t>
        <a:bodyPr/>
        <a:lstStyle/>
        <a:p>
          <a:endParaRPr lang="en-GB"/>
        </a:p>
      </dgm:t>
    </dgm:pt>
    <dgm:pt modelId="{971ABCA8-52C5-4A17-AEA2-2A34A373A9A1}" type="pres">
      <dgm:prSet presAssocID="{DCFFA1F2-649F-4FC9-BDAE-547B7C963E47}" presName="connectorText" presStyleLbl="sibTrans2D1" presStyleIdx="0" presStyleCnt="1"/>
      <dgm:spPr/>
      <dgm:t>
        <a:bodyPr/>
        <a:lstStyle/>
        <a:p>
          <a:endParaRPr lang="en-GB"/>
        </a:p>
      </dgm:t>
    </dgm:pt>
    <dgm:pt modelId="{72DAAC36-D8B0-4804-94E1-C7573E659E11}" type="pres">
      <dgm:prSet presAssocID="{6620C978-5719-41EE-A1D9-9BAADBD521E5}" presName="node" presStyleLbl="node1" presStyleIdx="1" presStyleCnt="2" custScaleY="165342">
        <dgm:presLayoutVars>
          <dgm:bulletEnabled val="1"/>
        </dgm:presLayoutVars>
      </dgm:prSet>
      <dgm:spPr/>
      <dgm:t>
        <a:bodyPr/>
        <a:lstStyle/>
        <a:p>
          <a:endParaRPr lang="en-US"/>
        </a:p>
      </dgm:t>
    </dgm:pt>
  </dgm:ptLst>
  <dgm:cxnLst>
    <dgm:cxn modelId="{8553FB74-F35D-4FD6-9C98-5FF399A3F358}" type="presOf" srcId="{6620C978-5719-41EE-A1D9-9BAADBD521E5}" destId="{72DAAC36-D8B0-4804-94E1-C7573E659E11}" srcOrd="0" destOrd="0" presId="urn:microsoft.com/office/officeart/2005/8/layout/process1"/>
    <dgm:cxn modelId="{8EA14A40-F8BA-42C2-A78A-988106A6DA9B}" type="presOf" srcId="{DCFFA1F2-649F-4FC9-BDAE-547B7C963E47}" destId="{971ABCA8-52C5-4A17-AEA2-2A34A373A9A1}" srcOrd="1" destOrd="0" presId="urn:microsoft.com/office/officeart/2005/8/layout/process1"/>
    <dgm:cxn modelId="{A0F8E3B6-64B1-4884-967F-9C5E0EFB0EBD}" type="presOf" srcId="{DCFFA1F2-649F-4FC9-BDAE-547B7C963E47}" destId="{622866B5-1F1B-4F1F-9CD8-EE5FD1BA8BAA}" srcOrd="0" destOrd="0" presId="urn:microsoft.com/office/officeart/2005/8/layout/process1"/>
    <dgm:cxn modelId="{F8A61760-D4D9-49F7-8FE4-14CD74C9ECC3}" srcId="{E0C0AABA-4D15-4750-BC03-7DA54FE77AB5}" destId="{D54CD96E-BAD7-4965-B896-05A03641DD71}" srcOrd="0" destOrd="0" parTransId="{AAF6846E-A0F4-490E-BFD1-22676AB8E41F}" sibTransId="{DCFFA1F2-649F-4FC9-BDAE-547B7C963E47}"/>
    <dgm:cxn modelId="{7CA95AAB-D2B7-4744-A556-67DBA6F2D868}" srcId="{E0C0AABA-4D15-4750-BC03-7DA54FE77AB5}" destId="{6620C978-5719-41EE-A1D9-9BAADBD521E5}" srcOrd="1" destOrd="0" parTransId="{8F6924CF-3E45-487D-95B7-15AE9374053F}" sibTransId="{A5DA6B3A-BA07-4072-9325-3CA0CB70259A}"/>
    <dgm:cxn modelId="{2D8DE583-B95E-4732-893B-407CA8CB03E1}" type="presOf" srcId="{E0C0AABA-4D15-4750-BC03-7DA54FE77AB5}" destId="{34030850-8CF0-472D-9F69-BC5EF55DAEB1}" srcOrd="0" destOrd="0" presId="urn:microsoft.com/office/officeart/2005/8/layout/process1"/>
    <dgm:cxn modelId="{148653C2-EB45-4D30-9657-C038B3B4D407}" type="presOf" srcId="{D54CD96E-BAD7-4965-B896-05A03641DD71}" destId="{180E647A-3C5A-4867-8D45-F9FE471864D1}" srcOrd="0" destOrd="0" presId="urn:microsoft.com/office/officeart/2005/8/layout/process1"/>
    <dgm:cxn modelId="{114459BE-E15B-449D-8CBC-CE396E26B936}" type="presParOf" srcId="{34030850-8CF0-472D-9F69-BC5EF55DAEB1}" destId="{180E647A-3C5A-4867-8D45-F9FE471864D1}" srcOrd="0" destOrd="0" presId="urn:microsoft.com/office/officeart/2005/8/layout/process1"/>
    <dgm:cxn modelId="{7D0BA766-7CD0-4B8C-9B7B-E2FA64252174}" type="presParOf" srcId="{34030850-8CF0-472D-9F69-BC5EF55DAEB1}" destId="{622866B5-1F1B-4F1F-9CD8-EE5FD1BA8BAA}" srcOrd="1" destOrd="0" presId="urn:microsoft.com/office/officeart/2005/8/layout/process1"/>
    <dgm:cxn modelId="{6AEAA44A-D250-46AD-BDF5-AA18A8C515FF}" type="presParOf" srcId="{622866B5-1F1B-4F1F-9CD8-EE5FD1BA8BAA}" destId="{971ABCA8-52C5-4A17-AEA2-2A34A373A9A1}" srcOrd="0" destOrd="0" presId="urn:microsoft.com/office/officeart/2005/8/layout/process1"/>
    <dgm:cxn modelId="{1F5EDA34-50CD-4042-B117-6529890E406F}" type="presParOf" srcId="{34030850-8CF0-472D-9F69-BC5EF55DAEB1}" destId="{72DAAC36-D8B0-4804-94E1-C7573E659E11}"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3BACC3E3-E229-41D6-8156-26DA828E779F}" type="doc">
      <dgm:prSet loTypeId="urn:microsoft.com/office/officeart/2005/8/layout/hProcess9" loCatId="process" qsTypeId="urn:microsoft.com/office/officeart/2005/8/quickstyle/simple1" qsCatId="simple" csTypeId="urn:microsoft.com/office/officeart/2005/8/colors/accent2_1" csCatId="accent2" phldr="1"/>
      <dgm:spPr/>
      <dgm:t>
        <a:bodyPr/>
        <a:lstStyle/>
        <a:p>
          <a:endParaRPr lang="en-US"/>
        </a:p>
      </dgm:t>
    </dgm:pt>
    <dgm:pt modelId="{3848D57A-E482-4658-9264-BF8F23D7DF42}">
      <dgm:prSet/>
      <dgm:spPr/>
      <dgm:t>
        <a:bodyPr/>
        <a:lstStyle/>
        <a:p>
          <a:pPr rtl="0"/>
          <a:r>
            <a:rPr lang="en-IN" dirty="0" smtClean="0"/>
            <a:t>Instructions of Ministry of Electronics and Information Technology.</a:t>
          </a:r>
          <a:endParaRPr lang="en-IN" dirty="0"/>
        </a:p>
      </dgm:t>
    </dgm:pt>
    <dgm:pt modelId="{9840E5BF-62EA-4B4F-A758-78C49034E2C4}" type="parTrans" cxnId="{226C7F99-8F4F-4234-B5FC-536907B3EE39}">
      <dgm:prSet/>
      <dgm:spPr/>
      <dgm:t>
        <a:bodyPr/>
        <a:lstStyle/>
        <a:p>
          <a:endParaRPr lang="en-US"/>
        </a:p>
      </dgm:t>
    </dgm:pt>
    <dgm:pt modelId="{B33F62D8-B519-4E19-B368-77D32ECEB9B8}" type="sibTrans" cxnId="{226C7F99-8F4F-4234-B5FC-536907B3EE39}">
      <dgm:prSet/>
      <dgm:spPr/>
      <dgm:t>
        <a:bodyPr/>
        <a:lstStyle/>
        <a:p>
          <a:endParaRPr lang="en-US"/>
        </a:p>
      </dgm:t>
    </dgm:pt>
    <dgm:pt modelId="{4B2C2911-953A-4791-AC1C-A1B8581AEEBA}" type="pres">
      <dgm:prSet presAssocID="{3BACC3E3-E229-41D6-8156-26DA828E779F}" presName="CompostProcess" presStyleCnt="0">
        <dgm:presLayoutVars>
          <dgm:dir/>
          <dgm:resizeHandles val="exact"/>
        </dgm:presLayoutVars>
      </dgm:prSet>
      <dgm:spPr/>
      <dgm:t>
        <a:bodyPr/>
        <a:lstStyle/>
        <a:p>
          <a:endParaRPr lang="en-GB"/>
        </a:p>
      </dgm:t>
    </dgm:pt>
    <dgm:pt modelId="{A701F40E-F69E-4D8F-A1A1-69B73691268B}" type="pres">
      <dgm:prSet presAssocID="{3BACC3E3-E229-41D6-8156-26DA828E779F}" presName="arrow" presStyleLbl="bgShp" presStyleIdx="0" presStyleCnt="1"/>
      <dgm:spPr/>
    </dgm:pt>
    <dgm:pt modelId="{4FE91775-20C1-4CD2-BB74-E163894A8DD8}" type="pres">
      <dgm:prSet presAssocID="{3BACC3E3-E229-41D6-8156-26DA828E779F}" presName="linearProcess" presStyleCnt="0"/>
      <dgm:spPr/>
    </dgm:pt>
    <dgm:pt modelId="{DD51F98C-5564-45AB-8FB3-EB2385E981F8}" type="pres">
      <dgm:prSet presAssocID="{3848D57A-E482-4658-9264-BF8F23D7DF42}" presName="textNode" presStyleLbl="node1" presStyleIdx="0" presStyleCnt="1" custScaleY="193177">
        <dgm:presLayoutVars>
          <dgm:bulletEnabled val="1"/>
        </dgm:presLayoutVars>
      </dgm:prSet>
      <dgm:spPr/>
      <dgm:t>
        <a:bodyPr/>
        <a:lstStyle/>
        <a:p>
          <a:endParaRPr lang="en-US"/>
        </a:p>
      </dgm:t>
    </dgm:pt>
  </dgm:ptLst>
  <dgm:cxnLst>
    <dgm:cxn modelId="{C0859009-8326-422B-BF63-637FE2FE5A55}" type="presOf" srcId="{3848D57A-E482-4658-9264-BF8F23D7DF42}" destId="{DD51F98C-5564-45AB-8FB3-EB2385E981F8}" srcOrd="0" destOrd="0" presId="urn:microsoft.com/office/officeart/2005/8/layout/hProcess9"/>
    <dgm:cxn modelId="{226C7F99-8F4F-4234-B5FC-536907B3EE39}" srcId="{3BACC3E3-E229-41D6-8156-26DA828E779F}" destId="{3848D57A-E482-4658-9264-BF8F23D7DF42}" srcOrd="0" destOrd="0" parTransId="{9840E5BF-62EA-4B4F-A758-78C49034E2C4}" sibTransId="{B33F62D8-B519-4E19-B368-77D32ECEB9B8}"/>
    <dgm:cxn modelId="{CC1E1CAF-E0A3-467A-BAE4-31CB3580C538}" type="presOf" srcId="{3BACC3E3-E229-41D6-8156-26DA828E779F}" destId="{4B2C2911-953A-4791-AC1C-A1B8581AEEBA}" srcOrd="0" destOrd="0" presId="urn:microsoft.com/office/officeart/2005/8/layout/hProcess9"/>
    <dgm:cxn modelId="{F87A2C47-C1D9-43C2-A89B-E95CEE1AC9F0}" type="presParOf" srcId="{4B2C2911-953A-4791-AC1C-A1B8581AEEBA}" destId="{A701F40E-F69E-4D8F-A1A1-69B73691268B}" srcOrd="0" destOrd="0" presId="urn:microsoft.com/office/officeart/2005/8/layout/hProcess9"/>
    <dgm:cxn modelId="{CDF7C922-D0B1-48EB-B4EC-D718816AF53E}" type="presParOf" srcId="{4B2C2911-953A-4791-AC1C-A1B8581AEEBA}" destId="{4FE91775-20C1-4CD2-BB74-E163894A8DD8}" srcOrd="1" destOrd="0" presId="urn:microsoft.com/office/officeart/2005/8/layout/hProcess9"/>
    <dgm:cxn modelId="{0867D8DB-CA56-498E-80A5-676791746A83}" type="presParOf" srcId="{4FE91775-20C1-4CD2-BB74-E163894A8DD8}" destId="{DD51F98C-5564-45AB-8FB3-EB2385E981F8}" srcOrd="0"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2653A1-6C31-4D71-9DF7-C16FB141A76B}" type="doc">
      <dgm:prSet loTypeId="urn:microsoft.com/office/officeart/2005/8/layout/process1" loCatId="process" qsTypeId="urn:microsoft.com/office/officeart/2005/8/quickstyle/simple1" qsCatId="simple" csTypeId="urn:microsoft.com/office/officeart/2005/8/colors/accent2_1" csCatId="accent2" phldr="1"/>
      <dgm:spPr/>
      <dgm:t>
        <a:bodyPr/>
        <a:lstStyle/>
        <a:p>
          <a:endParaRPr lang="en-US"/>
        </a:p>
      </dgm:t>
    </dgm:pt>
    <dgm:pt modelId="{E21A99BC-7386-4DF2-869C-7125E408D07B}">
      <dgm:prSet custT="1"/>
      <dgm:spPr/>
      <dgm:t>
        <a:bodyPr/>
        <a:lstStyle/>
        <a:p>
          <a:pPr rtl="0"/>
          <a:r>
            <a:rPr lang="en-IN" sz="2400" b="1" dirty="0" smtClean="0"/>
            <a:t>Presented By: </a:t>
          </a:r>
          <a:endParaRPr lang="en-IN" sz="2400" b="1" dirty="0"/>
        </a:p>
      </dgm:t>
    </dgm:pt>
    <dgm:pt modelId="{039BF8EB-6346-44BB-8E9F-0BF6BEABD26B}" type="parTrans" cxnId="{78D91674-C50E-41A7-81CD-688FA70A94B2}">
      <dgm:prSet/>
      <dgm:spPr/>
      <dgm:t>
        <a:bodyPr/>
        <a:lstStyle/>
        <a:p>
          <a:endParaRPr lang="en-US"/>
        </a:p>
      </dgm:t>
    </dgm:pt>
    <dgm:pt modelId="{C23B579F-0EB9-466B-AE8C-FEFEC8B62481}" type="sibTrans" cxnId="{78D91674-C50E-41A7-81CD-688FA70A94B2}">
      <dgm:prSet/>
      <dgm:spPr/>
      <dgm:t>
        <a:bodyPr/>
        <a:lstStyle/>
        <a:p>
          <a:endParaRPr lang="en-US"/>
        </a:p>
      </dgm:t>
    </dgm:pt>
    <dgm:pt modelId="{D2DDBA76-DCC4-464D-8EE4-8D754B982764}">
      <dgm:prSet custT="1"/>
      <dgm:spPr/>
      <dgm:t>
        <a:bodyPr/>
        <a:lstStyle/>
        <a:p>
          <a:pPr rtl="0"/>
          <a:r>
            <a:rPr lang="en-IN" sz="2400" b="1" dirty="0" smtClean="0"/>
            <a:t>Manish Kumar Gupta</a:t>
          </a:r>
          <a:endParaRPr lang="en-IN" sz="2400" b="1" dirty="0"/>
        </a:p>
      </dgm:t>
    </dgm:pt>
    <dgm:pt modelId="{E7B19D94-3953-4CEC-BEF4-B82D21CB1B5D}" type="parTrans" cxnId="{A09CDC83-C6C2-4495-9590-32D56FF1AEA1}">
      <dgm:prSet/>
      <dgm:spPr/>
      <dgm:t>
        <a:bodyPr/>
        <a:lstStyle/>
        <a:p>
          <a:endParaRPr lang="en-US"/>
        </a:p>
      </dgm:t>
    </dgm:pt>
    <dgm:pt modelId="{F7FFCC7B-4BFF-449C-BFDC-159919AE4297}" type="sibTrans" cxnId="{A09CDC83-C6C2-4495-9590-32D56FF1AEA1}">
      <dgm:prSet/>
      <dgm:spPr/>
      <dgm:t>
        <a:bodyPr/>
        <a:lstStyle/>
        <a:p>
          <a:endParaRPr lang="en-US"/>
        </a:p>
      </dgm:t>
    </dgm:pt>
    <dgm:pt modelId="{C61B1953-0D43-4485-955D-7A0DB884EDFF}">
      <dgm:prSet custT="1"/>
      <dgm:spPr/>
      <dgm:t>
        <a:bodyPr/>
        <a:lstStyle/>
        <a:p>
          <a:pPr rtl="0"/>
          <a:r>
            <a:rPr lang="en-IN" sz="2400" b="1" dirty="0" smtClean="0"/>
            <a:t>Vice Chair of   CWG-COP, ITU</a:t>
          </a:r>
          <a:endParaRPr lang="en-IN" sz="2400" b="1" dirty="0"/>
        </a:p>
      </dgm:t>
    </dgm:pt>
    <dgm:pt modelId="{85EFBC37-317A-4523-A7F8-891F8C5D0A62}" type="parTrans" cxnId="{425218BC-F28B-460C-8436-1A745DA6A1EB}">
      <dgm:prSet/>
      <dgm:spPr/>
      <dgm:t>
        <a:bodyPr/>
        <a:lstStyle/>
        <a:p>
          <a:endParaRPr lang="en-US"/>
        </a:p>
      </dgm:t>
    </dgm:pt>
    <dgm:pt modelId="{FDBF5E61-76FC-4E1D-A5F9-04A9BBAE3FEB}" type="sibTrans" cxnId="{425218BC-F28B-460C-8436-1A745DA6A1EB}">
      <dgm:prSet/>
      <dgm:spPr/>
      <dgm:t>
        <a:bodyPr/>
        <a:lstStyle/>
        <a:p>
          <a:endParaRPr lang="en-US"/>
        </a:p>
      </dgm:t>
    </dgm:pt>
    <dgm:pt modelId="{BE11E522-D8A1-4CAE-9946-1E31571CF699}">
      <dgm:prSet custT="1"/>
      <dgm:spPr/>
      <dgm:t>
        <a:bodyPr/>
        <a:lstStyle/>
        <a:p>
          <a:pPr rtl="0"/>
          <a:r>
            <a:rPr lang="en-IN" sz="2400" b="1" dirty="0" smtClean="0"/>
            <a:t>Director, Ministry of Communications Government of India </a:t>
          </a:r>
          <a:endParaRPr lang="en-IN" sz="2400" b="1" dirty="0"/>
        </a:p>
      </dgm:t>
    </dgm:pt>
    <dgm:pt modelId="{2FD18B8A-7C98-4EC9-BDFD-592A8A5DE355}" type="parTrans" cxnId="{49FAC884-F828-4940-927F-7E09D69C580A}">
      <dgm:prSet/>
      <dgm:spPr/>
      <dgm:t>
        <a:bodyPr/>
        <a:lstStyle/>
        <a:p>
          <a:endParaRPr lang="en-US"/>
        </a:p>
      </dgm:t>
    </dgm:pt>
    <dgm:pt modelId="{A2BABD3C-7BCF-49E2-AAD7-F37B3248CD9E}" type="sibTrans" cxnId="{49FAC884-F828-4940-927F-7E09D69C580A}">
      <dgm:prSet/>
      <dgm:spPr/>
      <dgm:t>
        <a:bodyPr/>
        <a:lstStyle/>
        <a:p>
          <a:endParaRPr lang="en-US"/>
        </a:p>
      </dgm:t>
    </dgm:pt>
    <dgm:pt modelId="{E22E1880-7C42-4104-A103-D808ADB78C08}" type="pres">
      <dgm:prSet presAssocID="{B32653A1-6C31-4D71-9DF7-C16FB141A76B}" presName="Name0" presStyleCnt="0">
        <dgm:presLayoutVars>
          <dgm:dir/>
          <dgm:resizeHandles val="exact"/>
        </dgm:presLayoutVars>
      </dgm:prSet>
      <dgm:spPr/>
      <dgm:t>
        <a:bodyPr/>
        <a:lstStyle/>
        <a:p>
          <a:endParaRPr lang="en-US"/>
        </a:p>
      </dgm:t>
    </dgm:pt>
    <dgm:pt modelId="{12CA06A4-2B90-4D57-8665-F780E3019C26}" type="pres">
      <dgm:prSet presAssocID="{E21A99BC-7386-4DF2-869C-7125E408D07B}" presName="node" presStyleLbl="node1" presStyleIdx="0" presStyleCnt="4">
        <dgm:presLayoutVars>
          <dgm:bulletEnabled val="1"/>
        </dgm:presLayoutVars>
      </dgm:prSet>
      <dgm:spPr/>
      <dgm:t>
        <a:bodyPr/>
        <a:lstStyle/>
        <a:p>
          <a:endParaRPr lang="en-US"/>
        </a:p>
      </dgm:t>
    </dgm:pt>
    <dgm:pt modelId="{6753BE70-A9D4-4814-9908-4DAA3BEBC215}" type="pres">
      <dgm:prSet presAssocID="{C23B579F-0EB9-466B-AE8C-FEFEC8B62481}" presName="sibTrans" presStyleLbl="sibTrans2D1" presStyleIdx="0" presStyleCnt="3"/>
      <dgm:spPr/>
      <dgm:t>
        <a:bodyPr/>
        <a:lstStyle/>
        <a:p>
          <a:endParaRPr lang="en-US"/>
        </a:p>
      </dgm:t>
    </dgm:pt>
    <dgm:pt modelId="{F1181335-D8F2-4EAE-B80C-CD7C9F2616DB}" type="pres">
      <dgm:prSet presAssocID="{C23B579F-0EB9-466B-AE8C-FEFEC8B62481}" presName="connectorText" presStyleLbl="sibTrans2D1" presStyleIdx="0" presStyleCnt="3"/>
      <dgm:spPr/>
      <dgm:t>
        <a:bodyPr/>
        <a:lstStyle/>
        <a:p>
          <a:endParaRPr lang="en-US"/>
        </a:p>
      </dgm:t>
    </dgm:pt>
    <dgm:pt modelId="{7BA632DC-332F-41EC-A55E-74FDE27F4804}" type="pres">
      <dgm:prSet presAssocID="{D2DDBA76-DCC4-464D-8EE4-8D754B982764}" presName="node" presStyleLbl="node1" presStyleIdx="1" presStyleCnt="4">
        <dgm:presLayoutVars>
          <dgm:bulletEnabled val="1"/>
        </dgm:presLayoutVars>
      </dgm:prSet>
      <dgm:spPr/>
      <dgm:t>
        <a:bodyPr/>
        <a:lstStyle/>
        <a:p>
          <a:endParaRPr lang="en-US"/>
        </a:p>
      </dgm:t>
    </dgm:pt>
    <dgm:pt modelId="{1461F960-0AE5-4B20-A791-33F958C7FE2A}" type="pres">
      <dgm:prSet presAssocID="{F7FFCC7B-4BFF-449C-BFDC-159919AE4297}" presName="sibTrans" presStyleLbl="sibTrans2D1" presStyleIdx="1" presStyleCnt="3"/>
      <dgm:spPr/>
      <dgm:t>
        <a:bodyPr/>
        <a:lstStyle/>
        <a:p>
          <a:endParaRPr lang="en-US"/>
        </a:p>
      </dgm:t>
    </dgm:pt>
    <dgm:pt modelId="{A3E0C834-A830-4CE2-AD2D-9F3A1CCF1D4A}" type="pres">
      <dgm:prSet presAssocID="{F7FFCC7B-4BFF-449C-BFDC-159919AE4297}" presName="connectorText" presStyleLbl="sibTrans2D1" presStyleIdx="1" presStyleCnt="3"/>
      <dgm:spPr/>
      <dgm:t>
        <a:bodyPr/>
        <a:lstStyle/>
        <a:p>
          <a:endParaRPr lang="en-US"/>
        </a:p>
      </dgm:t>
    </dgm:pt>
    <dgm:pt modelId="{53E0AA8D-9575-4FBC-AFB4-DB7CD30AE0C4}" type="pres">
      <dgm:prSet presAssocID="{C61B1953-0D43-4485-955D-7A0DB884EDFF}" presName="node" presStyleLbl="node1" presStyleIdx="2" presStyleCnt="4" custScaleX="113471">
        <dgm:presLayoutVars>
          <dgm:bulletEnabled val="1"/>
        </dgm:presLayoutVars>
      </dgm:prSet>
      <dgm:spPr/>
      <dgm:t>
        <a:bodyPr/>
        <a:lstStyle/>
        <a:p>
          <a:endParaRPr lang="en-US"/>
        </a:p>
      </dgm:t>
    </dgm:pt>
    <dgm:pt modelId="{5A52E048-128E-4FA7-8B26-738EA93511C0}" type="pres">
      <dgm:prSet presAssocID="{FDBF5E61-76FC-4E1D-A5F9-04A9BBAE3FEB}" presName="sibTrans" presStyleLbl="sibTrans2D1" presStyleIdx="2" presStyleCnt="3"/>
      <dgm:spPr/>
      <dgm:t>
        <a:bodyPr/>
        <a:lstStyle/>
        <a:p>
          <a:endParaRPr lang="en-US"/>
        </a:p>
      </dgm:t>
    </dgm:pt>
    <dgm:pt modelId="{360F11CF-7319-45F4-9AF1-E07608392705}" type="pres">
      <dgm:prSet presAssocID="{FDBF5E61-76FC-4E1D-A5F9-04A9BBAE3FEB}" presName="connectorText" presStyleLbl="sibTrans2D1" presStyleIdx="2" presStyleCnt="3"/>
      <dgm:spPr/>
      <dgm:t>
        <a:bodyPr/>
        <a:lstStyle/>
        <a:p>
          <a:endParaRPr lang="en-US"/>
        </a:p>
      </dgm:t>
    </dgm:pt>
    <dgm:pt modelId="{56A36876-F125-4FD9-9C57-610476228901}" type="pres">
      <dgm:prSet presAssocID="{BE11E522-D8A1-4CAE-9946-1E31571CF699}" presName="node" presStyleLbl="node1" presStyleIdx="3" presStyleCnt="4" custScaleX="114853">
        <dgm:presLayoutVars>
          <dgm:bulletEnabled val="1"/>
        </dgm:presLayoutVars>
      </dgm:prSet>
      <dgm:spPr/>
      <dgm:t>
        <a:bodyPr/>
        <a:lstStyle/>
        <a:p>
          <a:endParaRPr lang="en-US"/>
        </a:p>
      </dgm:t>
    </dgm:pt>
  </dgm:ptLst>
  <dgm:cxnLst>
    <dgm:cxn modelId="{235152F6-7898-4C65-BEC5-7E13B2C6EDB7}" type="presOf" srcId="{E21A99BC-7386-4DF2-869C-7125E408D07B}" destId="{12CA06A4-2B90-4D57-8665-F780E3019C26}" srcOrd="0" destOrd="0" presId="urn:microsoft.com/office/officeart/2005/8/layout/process1"/>
    <dgm:cxn modelId="{77D2CB81-50B2-42AB-96B8-2AA2BDEC5FAC}" type="presOf" srcId="{BE11E522-D8A1-4CAE-9946-1E31571CF699}" destId="{56A36876-F125-4FD9-9C57-610476228901}" srcOrd="0" destOrd="0" presId="urn:microsoft.com/office/officeart/2005/8/layout/process1"/>
    <dgm:cxn modelId="{A98686F5-91C7-48E4-8EB1-19EDBBC55D6C}" type="presOf" srcId="{FDBF5E61-76FC-4E1D-A5F9-04A9BBAE3FEB}" destId="{5A52E048-128E-4FA7-8B26-738EA93511C0}" srcOrd="0" destOrd="0" presId="urn:microsoft.com/office/officeart/2005/8/layout/process1"/>
    <dgm:cxn modelId="{0B5DCC9C-E691-449F-89F0-70027D4A5D36}" type="presOf" srcId="{D2DDBA76-DCC4-464D-8EE4-8D754B982764}" destId="{7BA632DC-332F-41EC-A55E-74FDE27F4804}" srcOrd="0" destOrd="0" presId="urn:microsoft.com/office/officeart/2005/8/layout/process1"/>
    <dgm:cxn modelId="{0E0FAEBB-2111-4741-9A60-69BC1B92A491}" type="presOf" srcId="{C61B1953-0D43-4485-955D-7A0DB884EDFF}" destId="{53E0AA8D-9575-4FBC-AFB4-DB7CD30AE0C4}" srcOrd="0" destOrd="0" presId="urn:microsoft.com/office/officeart/2005/8/layout/process1"/>
    <dgm:cxn modelId="{97A548E7-7B25-465F-8CD1-5F28B6A36F0D}" type="presOf" srcId="{C23B579F-0EB9-466B-AE8C-FEFEC8B62481}" destId="{F1181335-D8F2-4EAE-B80C-CD7C9F2616DB}" srcOrd="1" destOrd="0" presId="urn:microsoft.com/office/officeart/2005/8/layout/process1"/>
    <dgm:cxn modelId="{B0A41574-EB82-42C4-BA31-74BB0344B96D}" type="presOf" srcId="{F7FFCC7B-4BFF-449C-BFDC-159919AE4297}" destId="{A3E0C834-A830-4CE2-AD2D-9F3A1CCF1D4A}" srcOrd="1" destOrd="0" presId="urn:microsoft.com/office/officeart/2005/8/layout/process1"/>
    <dgm:cxn modelId="{49FAC884-F828-4940-927F-7E09D69C580A}" srcId="{B32653A1-6C31-4D71-9DF7-C16FB141A76B}" destId="{BE11E522-D8A1-4CAE-9946-1E31571CF699}" srcOrd="3" destOrd="0" parTransId="{2FD18B8A-7C98-4EC9-BDFD-592A8A5DE355}" sibTransId="{A2BABD3C-7BCF-49E2-AAD7-F37B3248CD9E}"/>
    <dgm:cxn modelId="{78D91674-C50E-41A7-81CD-688FA70A94B2}" srcId="{B32653A1-6C31-4D71-9DF7-C16FB141A76B}" destId="{E21A99BC-7386-4DF2-869C-7125E408D07B}" srcOrd="0" destOrd="0" parTransId="{039BF8EB-6346-44BB-8E9F-0BF6BEABD26B}" sibTransId="{C23B579F-0EB9-466B-AE8C-FEFEC8B62481}"/>
    <dgm:cxn modelId="{74FBB229-CB6C-429B-B227-7D3E068D767E}" type="presOf" srcId="{B32653A1-6C31-4D71-9DF7-C16FB141A76B}" destId="{E22E1880-7C42-4104-A103-D808ADB78C08}" srcOrd="0" destOrd="0" presId="urn:microsoft.com/office/officeart/2005/8/layout/process1"/>
    <dgm:cxn modelId="{B01DBDAB-2ECA-4594-A718-B6B516162822}" type="presOf" srcId="{C23B579F-0EB9-466B-AE8C-FEFEC8B62481}" destId="{6753BE70-A9D4-4814-9908-4DAA3BEBC215}" srcOrd="0" destOrd="0" presId="urn:microsoft.com/office/officeart/2005/8/layout/process1"/>
    <dgm:cxn modelId="{A09CDC83-C6C2-4495-9590-32D56FF1AEA1}" srcId="{B32653A1-6C31-4D71-9DF7-C16FB141A76B}" destId="{D2DDBA76-DCC4-464D-8EE4-8D754B982764}" srcOrd="1" destOrd="0" parTransId="{E7B19D94-3953-4CEC-BEF4-B82D21CB1B5D}" sibTransId="{F7FFCC7B-4BFF-449C-BFDC-159919AE4297}"/>
    <dgm:cxn modelId="{7A4DB24C-573D-4790-B8EE-BAFAAC35C503}" type="presOf" srcId="{FDBF5E61-76FC-4E1D-A5F9-04A9BBAE3FEB}" destId="{360F11CF-7319-45F4-9AF1-E07608392705}" srcOrd="1" destOrd="0" presId="urn:microsoft.com/office/officeart/2005/8/layout/process1"/>
    <dgm:cxn modelId="{B744D46E-2182-4ED4-8680-8B1613322868}" type="presOf" srcId="{F7FFCC7B-4BFF-449C-BFDC-159919AE4297}" destId="{1461F960-0AE5-4B20-A791-33F958C7FE2A}" srcOrd="0" destOrd="0" presId="urn:microsoft.com/office/officeart/2005/8/layout/process1"/>
    <dgm:cxn modelId="{425218BC-F28B-460C-8436-1A745DA6A1EB}" srcId="{B32653A1-6C31-4D71-9DF7-C16FB141A76B}" destId="{C61B1953-0D43-4485-955D-7A0DB884EDFF}" srcOrd="2" destOrd="0" parTransId="{85EFBC37-317A-4523-A7F8-891F8C5D0A62}" sibTransId="{FDBF5E61-76FC-4E1D-A5F9-04A9BBAE3FEB}"/>
    <dgm:cxn modelId="{D683191E-C279-43C3-A914-70BD08C2406F}" type="presParOf" srcId="{E22E1880-7C42-4104-A103-D808ADB78C08}" destId="{12CA06A4-2B90-4D57-8665-F780E3019C26}" srcOrd="0" destOrd="0" presId="urn:microsoft.com/office/officeart/2005/8/layout/process1"/>
    <dgm:cxn modelId="{1DA48764-F667-4B4E-9435-5C30BED855F0}" type="presParOf" srcId="{E22E1880-7C42-4104-A103-D808ADB78C08}" destId="{6753BE70-A9D4-4814-9908-4DAA3BEBC215}" srcOrd="1" destOrd="0" presId="urn:microsoft.com/office/officeart/2005/8/layout/process1"/>
    <dgm:cxn modelId="{6912B97C-7C46-4353-A5D0-3C4C1274D753}" type="presParOf" srcId="{6753BE70-A9D4-4814-9908-4DAA3BEBC215}" destId="{F1181335-D8F2-4EAE-B80C-CD7C9F2616DB}" srcOrd="0" destOrd="0" presId="urn:microsoft.com/office/officeart/2005/8/layout/process1"/>
    <dgm:cxn modelId="{46BC8063-701E-4B32-A4DF-8B8BF2F3B775}" type="presParOf" srcId="{E22E1880-7C42-4104-A103-D808ADB78C08}" destId="{7BA632DC-332F-41EC-A55E-74FDE27F4804}" srcOrd="2" destOrd="0" presId="urn:microsoft.com/office/officeart/2005/8/layout/process1"/>
    <dgm:cxn modelId="{CA4C0C8C-3933-44DC-8B8D-4094C1DDC40E}" type="presParOf" srcId="{E22E1880-7C42-4104-A103-D808ADB78C08}" destId="{1461F960-0AE5-4B20-A791-33F958C7FE2A}" srcOrd="3" destOrd="0" presId="urn:microsoft.com/office/officeart/2005/8/layout/process1"/>
    <dgm:cxn modelId="{54040804-7EFD-4EA6-B730-064074862C45}" type="presParOf" srcId="{1461F960-0AE5-4B20-A791-33F958C7FE2A}" destId="{A3E0C834-A830-4CE2-AD2D-9F3A1CCF1D4A}" srcOrd="0" destOrd="0" presId="urn:microsoft.com/office/officeart/2005/8/layout/process1"/>
    <dgm:cxn modelId="{43314E25-2D54-46D5-9696-7F5DD1701E7C}" type="presParOf" srcId="{E22E1880-7C42-4104-A103-D808ADB78C08}" destId="{53E0AA8D-9575-4FBC-AFB4-DB7CD30AE0C4}" srcOrd="4" destOrd="0" presId="urn:microsoft.com/office/officeart/2005/8/layout/process1"/>
    <dgm:cxn modelId="{D67986F9-6DC1-4AC7-AE7E-F1685B12A47B}" type="presParOf" srcId="{E22E1880-7C42-4104-A103-D808ADB78C08}" destId="{5A52E048-128E-4FA7-8B26-738EA93511C0}" srcOrd="5" destOrd="0" presId="urn:microsoft.com/office/officeart/2005/8/layout/process1"/>
    <dgm:cxn modelId="{BF0EB4F3-01A0-49C7-A865-47697D06098B}" type="presParOf" srcId="{5A52E048-128E-4FA7-8B26-738EA93511C0}" destId="{360F11CF-7319-45F4-9AF1-E07608392705}" srcOrd="0" destOrd="0" presId="urn:microsoft.com/office/officeart/2005/8/layout/process1"/>
    <dgm:cxn modelId="{7AAFE2B4-B052-4059-B30C-2A13427BEBFB}" type="presParOf" srcId="{E22E1880-7C42-4104-A103-D808ADB78C08}" destId="{56A36876-F125-4FD9-9C57-610476228901}" srcOrd="6"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9583CD4-86CC-41F5-9AAD-7CB2F2F0D4C2}" type="doc">
      <dgm:prSet loTypeId="urn:microsoft.com/office/officeart/2005/8/layout/hProcess9" loCatId="process" qsTypeId="urn:microsoft.com/office/officeart/2005/8/quickstyle/simple1" qsCatId="simple" csTypeId="urn:microsoft.com/office/officeart/2005/8/colors/accent2_1" csCatId="accent2" phldr="1"/>
      <dgm:spPr/>
      <dgm:t>
        <a:bodyPr/>
        <a:lstStyle/>
        <a:p>
          <a:endParaRPr lang="en-US"/>
        </a:p>
      </dgm:t>
    </dgm:pt>
    <dgm:pt modelId="{0926F974-BACC-46E4-A7CF-F8330380C66D}">
      <dgm:prSet/>
      <dgm:spPr/>
      <dgm:t>
        <a:bodyPr/>
        <a:lstStyle/>
        <a:p>
          <a:pPr rtl="0"/>
          <a:r>
            <a:rPr lang="en-IN" dirty="0" smtClean="0"/>
            <a:t>National Commission for the Protection of Child Rights (NCPCR),Government of India.</a:t>
          </a:r>
          <a:endParaRPr lang="en-IN" dirty="0"/>
        </a:p>
      </dgm:t>
    </dgm:pt>
    <dgm:pt modelId="{53E6803A-49F7-4CFF-B026-667FBE7E172F}" type="parTrans" cxnId="{3CF36A39-5C88-4C10-B0DB-8374CBEFEA9A}">
      <dgm:prSet/>
      <dgm:spPr/>
      <dgm:t>
        <a:bodyPr/>
        <a:lstStyle/>
        <a:p>
          <a:endParaRPr lang="en-US"/>
        </a:p>
      </dgm:t>
    </dgm:pt>
    <dgm:pt modelId="{32E776EF-94D0-40FE-B131-545A1E0AB21C}" type="sibTrans" cxnId="{3CF36A39-5C88-4C10-B0DB-8374CBEFEA9A}">
      <dgm:prSet/>
      <dgm:spPr/>
      <dgm:t>
        <a:bodyPr/>
        <a:lstStyle/>
        <a:p>
          <a:endParaRPr lang="en-US"/>
        </a:p>
      </dgm:t>
    </dgm:pt>
    <dgm:pt modelId="{C9C23560-103A-4B09-8B0A-457D4080CDD1}" type="pres">
      <dgm:prSet presAssocID="{29583CD4-86CC-41F5-9AAD-7CB2F2F0D4C2}" presName="CompostProcess" presStyleCnt="0">
        <dgm:presLayoutVars>
          <dgm:dir/>
          <dgm:resizeHandles val="exact"/>
        </dgm:presLayoutVars>
      </dgm:prSet>
      <dgm:spPr/>
      <dgm:t>
        <a:bodyPr/>
        <a:lstStyle/>
        <a:p>
          <a:endParaRPr lang="en-US"/>
        </a:p>
      </dgm:t>
    </dgm:pt>
    <dgm:pt modelId="{5A66F259-6FCF-4F7F-94F9-72798CF8AB06}" type="pres">
      <dgm:prSet presAssocID="{29583CD4-86CC-41F5-9AAD-7CB2F2F0D4C2}" presName="arrow" presStyleLbl="bgShp" presStyleIdx="0" presStyleCnt="1"/>
      <dgm:spPr/>
      <dgm:t>
        <a:bodyPr/>
        <a:lstStyle/>
        <a:p>
          <a:endParaRPr lang="en-US"/>
        </a:p>
      </dgm:t>
    </dgm:pt>
    <dgm:pt modelId="{BA273A4A-B1C8-438F-A2D6-2302373A95ED}" type="pres">
      <dgm:prSet presAssocID="{29583CD4-86CC-41F5-9AAD-7CB2F2F0D4C2}" presName="linearProcess" presStyleCnt="0"/>
      <dgm:spPr/>
      <dgm:t>
        <a:bodyPr/>
        <a:lstStyle/>
        <a:p>
          <a:endParaRPr lang="en-US"/>
        </a:p>
      </dgm:t>
    </dgm:pt>
    <dgm:pt modelId="{1DE107BB-92C5-42E9-B5A4-9B84C14AF2B7}" type="pres">
      <dgm:prSet presAssocID="{0926F974-BACC-46E4-A7CF-F8330380C66D}" presName="textNode" presStyleLbl="node1" presStyleIdx="0" presStyleCnt="1">
        <dgm:presLayoutVars>
          <dgm:bulletEnabled val="1"/>
        </dgm:presLayoutVars>
      </dgm:prSet>
      <dgm:spPr/>
      <dgm:t>
        <a:bodyPr/>
        <a:lstStyle/>
        <a:p>
          <a:endParaRPr lang="en-US"/>
        </a:p>
      </dgm:t>
    </dgm:pt>
  </dgm:ptLst>
  <dgm:cxnLst>
    <dgm:cxn modelId="{E86495BF-00BF-4533-8BBA-15F3B9A7BBE8}" type="presOf" srcId="{29583CD4-86CC-41F5-9AAD-7CB2F2F0D4C2}" destId="{C9C23560-103A-4B09-8B0A-457D4080CDD1}" srcOrd="0" destOrd="0" presId="urn:microsoft.com/office/officeart/2005/8/layout/hProcess9"/>
    <dgm:cxn modelId="{3CF36A39-5C88-4C10-B0DB-8374CBEFEA9A}" srcId="{29583CD4-86CC-41F5-9AAD-7CB2F2F0D4C2}" destId="{0926F974-BACC-46E4-A7CF-F8330380C66D}" srcOrd="0" destOrd="0" parTransId="{53E6803A-49F7-4CFF-B026-667FBE7E172F}" sibTransId="{32E776EF-94D0-40FE-B131-545A1E0AB21C}"/>
    <dgm:cxn modelId="{6349F4CE-AF84-4408-99B4-77921AB7C6EC}" type="presOf" srcId="{0926F974-BACC-46E4-A7CF-F8330380C66D}" destId="{1DE107BB-92C5-42E9-B5A4-9B84C14AF2B7}" srcOrd="0" destOrd="0" presId="urn:microsoft.com/office/officeart/2005/8/layout/hProcess9"/>
    <dgm:cxn modelId="{C52B225C-F9DF-4250-A4F9-1713C88ECA8D}" type="presParOf" srcId="{C9C23560-103A-4B09-8B0A-457D4080CDD1}" destId="{5A66F259-6FCF-4F7F-94F9-72798CF8AB06}" srcOrd="0" destOrd="0" presId="urn:microsoft.com/office/officeart/2005/8/layout/hProcess9"/>
    <dgm:cxn modelId="{961229DA-0BCB-441D-94C8-8F09719FCFDD}" type="presParOf" srcId="{C9C23560-103A-4B09-8B0A-457D4080CDD1}" destId="{BA273A4A-B1C8-438F-A2D6-2302373A95ED}" srcOrd="1" destOrd="0" presId="urn:microsoft.com/office/officeart/2005/8/layout/hProcess9"/>
    <dgm:cxn modelId="{759F1EF6-563A-4DDC-AD74-333AF8070AC8}" type="presParOf" srcId="{BA273A4A-B1C8-438F-A2D6-2302373A95ED}" destId="{1DE107BB-92C5-42E9-B5A4-9B84C14AF2B7}"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272C650-440D-46C2-B3FE-35CAC1D8D94E}" type="doc">
      <dgm:prSet loTypeId="urn:microsoft.com/office/officeart/2005/8/layout/vList5" loCatId="list" qsTypeId="urn:microsoft.com/office/officeart/2005/8/quickstyle/simple1" qsCatId="simple" csTypeId="urn:microsoft.com/office/officeart/2005/8/colors/accent2_1" csCatId="accent2" phldr="1"/>
      <dgm:spPr/>
      <dgm:t>
        <a:bodyPr/>
        <a:lstStyle/>
        <a:p>
          <a:endParaRPr lang="en-US"/>
        </a:p>
      </dgm:t>
    </dgm:pt>
    <dgm:pt modelId="{BFA14D12-5E0F-461E-91E4-E30427A1D4A8}">
      <dgm:prSet/>
      <dgm:spPr/>
      <dgm:t>
        <a:bodyPr/>
        <a:lstStyle/>
        <a:p>
          <a:pPr rtl="0"/>
          <a:r>
            <a:rPr lang="en-IN" dirty="0" smtClean="0"/>
            <a:t>In India Child Online Safety is a matter of great concern, accordingly National Commission for the Protection of Child Rights (NCPCR) issued broad guidelines for raising awareness among all stake holders informing children, parents, educators and general public regarding online safety of children.   </a:t>
          </a:r>
          <a:endParaRPr lang="en-IN" dirty="0"/>
        </a:p>
      </dgm:t>
    </dgm:pt>
    <dgm:pt modelId="{4194FD84-52F0-4459-B4E0-23F8726261F2}" type="parTrans" cxnId="{43D6DD16-9CC1-448D-AE76-CA821F3C62CE}">
      <dgm:prSet/>
      <dgm:spPr/>
      <dgm:t>
        <a:bodyPr/>
        <a:lstStyle/>
        <a:p>
          <a:endParaRPr lang="en-US"/>
        </a:p>
      </dgm:t>
    </dgm:pt>
    <dgm:pt modelId="{59022EC6-68C1-44EB-926D-44A1B8E49745}" type="sibTrans" cxnId="{43D6DD16-9CC1-448D-AE76-CA821F3C62CE}">
      <dgm:prSet/>
      <dgm:spPr/>
      <dgm:t>
        <a:bodyPr/>
        <a:lstStyle/>
        <a:p>
          <a:endParaRPr lang="en-US"/>
        </a:p>
      </dgm:t>
    </dgm:pt>
    <dgm:pt modelId="{9DCA341A-C61B-432C-9F86-1FD70D7CD48D}" type="pres">
      <dgm:prSet presAssocID="{2272C650-440D-46C2-B3FE-35CAC1D8D94E}" presName="Name0" presStyleCnt="0">
        <dgm:presLayoutVars>
          <dgm:dir/>
          <dgm:animLvl val="lvl"/>
          <dgm:resizeHandles val="exact"/>
        </dgm:presLayoutVars>
      </dgm:prSet>
      <dgm:spPr/>
      <dgm:t>
        <a:bodyPr/>
        <a:lstStyle/>
        <a:p>
          <a:endParaRPr lang="en-GB"/>
        </a:p>
      </dgm:t>
    </dgm:pt>
    <dgm:pt modelId="{6BEC17E9-0EBA-42B0-9260-6B08E04D9308}" type="pres">
      <dgm:prSet presAssocID="{BFA14D12-5E0F-461E-91E4-E30427A1D4A8}" presName="linNode" presStyleCnt="0"/>
      <dgm:spPr/>
    </dgm:pt>
    <dgm:pt modelId="{FCC064BA-49A7-4E8E-BD6D-18F5A7842004}" type="pres">
      <dgm:prSet presAssocID="{BFA14D12-5E0F-461E-91E4-E30427A1D4A8}" presName="parentText" presStyleLbl="node1" presStyleIdx="0" presStyleCnt="1" custScaleX="277778">
        <dgm:presLayoutVars>
          <dgm:chMax val="1"/>
          <dgm:bulletEnabled val="1"/>
        </dgm:presLayoutVars>
      </dgm:prSet>
      <dgm:spPr/>
      <dgm:t>
        <a:bodyPr/>
        <a:lstStyle/>
        <a:p>
          <a:endParaRPr lang="en-GB"/>
        </a:p>
      </dgm:t>
    </dgm:pt>
  </dgm:ptLst>
  <dgm:cxnLst>
    <dgm:cxn modelId="{43D6DD16-9CC1-448D-AE76-CA821F3C62CE}" srcId="{2272C650-440D-46C2-B3FE-35CAC1D8D94E}" destId="{BFA14D12-5E0F-461E-91E4-E30427A1D4A8}" srcOrd="0" destOrd="0" parTransId="{4194FD84-52F0-4459-B4E0-23F8726261F2}" sibTransId="{59022EC6-68C1-44EB-926D-44A1B8E49745}"/>
    <dgm:cxn modelId="{FD6D6571-77C4-4327-9281-3D96A6C5FCDD}" type="presOf" srcId="{BFA14D12-5E0F-461E-91E4-E30427A1D4A8}" destId="{FCC064BA-49A7-4E8E-BD6D-18F5A7842004}" srcOrd="0" destOrd="0" presId="urn:microsoft.com/office/officeart/2005/8/layout/vList5"/>
    <dgm:cxn modelId="{E6EC9D24-2445-4326-BBB0-54A32AC685F4}" type="presOf" srcId="{2272C650-440D-46C2-B3FE-35CAC1D8D94E}" destId="{9DCA341A-C61B-432C-9F86-1FD70D7CD48D}" srcOrd="0" destOrd="0" presId="urn:microsoft.com/office/officeart/2005/8/layout/vList5"/>
    <dgm:cxn modelId="{6C3410D1-F7CB-4C2A-B3AF-7BB83625FDED}" type="presParOf" srcId="{9DCA341A-C61B-432C-9F86-1FD70D7CD48D}" destId="{6BEC17E9-0EBA-42B0-9260-6B08E04D9308}" srcOrd="0" destOrd="0" presId="urn:microsoft.com/office/officeart/2005/8/layout/vList5"/>
    <dgm:cxn modelId="{FC9C1F06-862A-467C-91FB-B46330D173DF}" type="presParOf" srcId="{6BEC17E9-0EBA-42B0-9260-6B08E04D9308}" destId="{FCC064BA-49A7-4E8E-BD6D-18F5A7842004}" srcOrd="0"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EFD3735-9C9F-431D-B733-9F6CC215AF23}" type="doc">
      <dgm:prSet loTypeId="urn:microsoft.com/office/officeart/2005/8/layout/matrix1" loCatId="matrix" qsTypeId="urn:microsoft.com/office/officeart/2005/8/quickstyle/simple1" qsCatId="simple" csTypeId="urn:microsoft.com/office/officeart/2005/8/colors/accent2_1" csCatId="accent2" phldr="1"/>
      <dgm:spPr/>
      <dgm:t>
        <a:bodyPr/>
        <a:lstStyle/>
        <a:p>
          <a:endParaRPr lang="en-US"/>
        </a:p>
      </dgm:t>
    </dgm:pt>
    <dgm:pt modelId="{A9799D87-AEBE-4F0A-A794-0FA1765FFE53}">
      <dgm:prSet/>
      <dgm:spPr/>
      <dgm:t>
        <a:bodyPr/>
        <a:lstStyle/>
        <a:p>
          <a:pPr rtl="0"/>
          <a:r>
            <a:rPr lang="en-IN" dirty="0" smtClean="0"/>
            <a:t>Major risks being active online</a:t>
          </a:r>
          <a:endParaRPr lang="en-IN" dirty="0"/>
        </a:p>
      </dgm:t>
    </dgm:pt>
    <dgm:pt modelId="{032EF583-A0CF-4A58-A8AF-3990C509E7D7}" type="parTrans" cxnId="{3D80A00F-CE46-4B37-B2B6-FFDB3765090E}">
      <dgm:prSet/>
      <dgm:spPr/>
      <dgm:t>
        <a:bodyPr/>
        <a:lstStyle/>
        <a:p>
          <a:endParaRPr lang="en-US"/>
        </a:p>
      </dgm:t>
    </dgm:pt>
    <dgm:pt modelId="{0FA58D1A-FB8A-4274-B1BB-C5566A6B3A85}" type="sibTrans" cxnId="{3D80A00F-CE46-4B37-B2B6-FFDB3765090E}">
      <dgm:prSet/>
      <dgm:spPr/>
      <dgm:t>
        <a:bodyPr/>
        <a:lstStyle/>
        <a:p>
          <a:endParaRPr lang="en-US"/>
        </a:p>
      </dgm:t>
    </dgm:pt>
    <dgm:pt modelId="{2FA419EA-84D1-4DA4-8F0C-1B506C173CD2}">
      <dgm:prSet/>
      <dgm:spPr/>
      <dgm:t>
        <a:bodyPr/>
        <a:lstStyle/>
        <a:p>
          <a:pPr rtl="0"/>
          <a:r>
            <a:rPr lang="en-IN" dirty="0" smtClean="0"/>
            <a:t>Bribing, Flattery, Phishing, Pharming and Cyberbullying</a:t>
          </a:r>
          <a:endParaRPr lang="en-IN" dirty="0"/>
        </a:p>
      </dgm:t>
    </dgm:pt>
    <dgm:pt modelId="{655744EA-14D3-4FAE-9312-C6BB0CE4EDDE}" type="parTrans" cxnId="{4BF62D3A-C0EE-49B0-AC81-42EE0CE6D49C}">
      <dgm:prSet/>
      <dgm:spPr/>
      <dgm:t>
        <a:bodyPr/>
        <a:lstStyle/>
        <a:p>
          <a:endParaRPr lang="en-US"/>
        </a:p>
      </dgm:t>
    </dgm:pt>
    <dgm:pt modelId="{F4260325-6F5E-4BA1-9535-C0C4BEF02FB4}" type="sibTrans" cxnId="{4BF62D3A-C0EE-49B0-AC81-42EE0CE6D49C}">
      <dgm:prSet/>
      <dgm:spPr/>
      <dgm:t>
        <a:bodyPr/>
        <a:lstStyle/>
        <a:p>
          <a:endParaRPr lang="en-US"/>
        </a:p>
      </dgm:t>
    </dgm:pt>
    <dgm:pt modelId="{2D3E2504-0024-4997-B1AC-D980BFB7C758}">
      <dgm:prSet/>
      <dgm:spPr/>
      <dgm:t>
        <a:bodyPr/>
        <a:lstStyle/>
        <a:p>
          <a:pPr rtl="0"/>
          <a:r>
            <a:rPr lang="en-IN" dirty="0" smtClean="0"/>
            <a:t>Threats of online Grooming, Desensitization and Identity theft etc.</a:t>
          </a:r>
          <a:endParaRPr lang="en-IN" dirty="0"/>
        </a:p>
      </dgm:t>
    </dgm:pt>
    <dgm:pt modelId="{46BA9895-C966-4CAD-9A5B-02057A1B61C1}" type="parTrans" cxnId="{B1440106-D79F-43FD-AB76-7A375A1B96ED}">
      <dgm:prSet/>
      <dgm:spPr/>
      <dgm:t>
        <a:bodyPr/>
        <a:lstStyle/>
        <a:p>
          <a:endParaRPr lang="en-US"/>
        </a:p>
      </dgm:t>
    </dgm:pt>
    <dgm:pt modelId="{7D40BB70-7A70-4FD6-9D45-1160AF4BD352}" type="sibTrans" cxnId="{B1440106-D79F-43FD-AB76-7A375A1B96ED}">
      <dgm:prSet/>
      <dgm:spPr/>
      <dgm:t>
        <a:bodyPr/>
        <a:lstStyle/>
        <a:p>
          <a:endParaRPr lang="en-US"/>
        </a:p>
      </dgm:t>
    </dgm:pt>
    <dgm:pt modelId="{A4B974FE-307E-4D20-A678-2CA13347005D}">
      <dgm:prSet/>
      <dgm:spPr/>
      <dgm:t>
        <a:bodyPr/>
        <a:lstStyle/>
        <a:p>
          <a:pPr rtl="0"/>
          <a:r>
            <a:rPr lang="en-IN" dirty="0" smtClean="0"/>
            <a:t>Misuse of digital footprint and future complications.</a:t>
          </a:r>
          <a:endParaRPr lang="en-IN" dirty="0"/>
        </a:p>
      </dgm:t>
    </dgm:pt>
    <dgm:pt modelId="{40EA95EF-E5A8-48EE-AFA6-654CC54BA05E}" type="parTrans" cxnId="{C58DE1EF-E1B0-453F-9716-2BA0D7F9843F}">
      <dgm:prSet/>
      <dgm:spPr/>
      <dgm:t>
        <a:bodyPr/>
        <a:lstStyle/>
        <a:p>
          <a:endParaRPr lang="en-US"/>
        </a:p>
      </dgm:t>
    </dgm:pt>
    <dgm:pt modelId="{91CCBFBF-B0FD-4265-B6CF-15301ABAD487}" type="sibTrans" cxnId="{C58DE1EF-E1B0-453F-9716-2BA0D7F9843F}">
      <dgm:prSet/>
      <dgm:spPr/>
      <dgm:t>
        <a:bodyPr/>
        <a:lstStyle/>
        <a:p>
          <a:endParaRPr lang="en-US"/>
        </a:p>
      </dgm:t>
    </dgm:pt>
    <dgm:pt modelId="{EEA0EED9-40CA-4EB9-B0DF-9559FBBD8690}">
      <dgm:prSet/>
      <dgm:spPr/>
      <dgm:t>
        <a:bodyPr/>
        <a:lstStyle/>
        <a:p>
          <a:pPr rtl="0"/>
          <a:r>
            <a:rPr lang="en-IN" smtClean="0"/>
            <a:t>Legal implications of certain online action and content.</a:t>
          </a:r>
          <a:endParaRPr lang="en-IN" dirty="0"/>
        </a:p>
      </dgm:t>
    </dgm:pt>
    <dgm:pt modelId="{224E1B70-354D-4CE6-BDE6-0D024D229E80}" type="parTrans" cxnId="{0ECAE27D-139C-47F1-B375-45DEA83BAABF}">
      <dgm:prSet/>
      <dgm:spPr/>
      <dgm:t>
        <a:bodyPr/>
        <a:lstStyle/>
        <a:p>
          <a:endParaRPr lang="en-US"/>
        </a:p>
      </dgm:t>
    </dgm:pt>
    <dgm:pt modelId="{52B439A6-75D4-440F-B25F-B6541078F462}" type="sibTrans" cxnId="{0ECAE27D-139C-47F1-B375-45DEA83BAABF}">
      <dgm:prSet/>
      <dgm:spPr/>
      <dgm:t>
        <a:bodyPr/>
        <a:lstStyle/>
        <a:p>
          <a:endParaRPr lang="en-US"/>
        </a:p>
      </dgm:t>
    </dgm:pt>
    <dgm:pt modelId="{3EF9207F-C953-4053-85F4-40CAAF413A35}" type="pres">
      <dgm:prSet presAssocID="{AEFD3735-9C9F-431D-B733-9F6CC215AF23}" presName="diagram" presStyleCnt="0">
        <dgm:presLayoutVars>
          <dgm:chMax val="1"/>
          <dgm:dir/>
          <dgm:animLvl val="ctr"/>
          <dgm:resizeHandles val="exact"/>
        </dgm:presLayoutVars>
      </dgm:prSet>
      <dgm:spPr/>
      <dgm:t>
        <a:bodyPr/>
        <a:lstStyle/>
        <a:p>
          <a:endParaRPr lang="en-GB"/>
        </a:p>
      </dgm:t>
    </dgm:pt>
    <dgm:pt modelId="{14A79A85-0559-4F87-BF35-952FA13C650B}" type="pres">
      <dgm:prSet presAssocID="{AEFD3735-9C9F-431D-B733-9F6CC215AF23}" presName="matrix" presStyleCnt="0"/>
      <dgm:spPr/>
    </dgm:pt>
    <dgm:pt modelId="{775E2BA3-F550-4406-8978-8A3FC70E1F37}" type="pres">
      <dgm:prSet presAssocID="{AEFD3735-9C9F-431D-B733-9F6CC215AF23}" presName="tile1" presStyleLbl="node1" presStyleIdx="0" presStyleCnt="4"/>
      <dgm:spPr/>
      <dgm:t>
        <a:bodyPr/>
        <a:lstStyle/>
        <a:p>
          <a:endParaRPr lang="en-US"/>
        </a:p>
      </dgm:t>
    </dgm:pt>
    <dgm:pt modelId="{50CD4682-63C7-4C62-9FA0-18D3F68ADDB4}" type="pres">
      <dgm:prSet presAssocID="{AEFD3735-9C9F-431D-B733-9F6CC215AF23}" presName="tile1text" presStyleLbl="node1" presStyleIdx="0" presStyleCnt="4">
        <dgm:presLayoutVars>
          <dgm:chMax val="0"/>
          <dgm:chPref val="0"/>
          <dgm:bulletEnabled val="1"/>
        </dgm:presLayoutVars>
      </dgm:prSet>
      <dgm:spPr/>
      <dgm:t>
        <a:bodyPr/>
        <a:lstStyle/>
        <a:p>
          <a:endParaRPr lang="en-US"/>
        </a:p>
      </dgm:t>
    </dgm:pt>
    <dgm:pt modelId="{EED61188-4794-4906-BFFE-13C2CFF0EB02}" type="pres">
      <dgm:prSet presAssocID="{AEFD3735-9C9F-431D-B733-9F6CC215AF23}" presName="tile2" presStyleLbl="node1" presStyleIdx="1" presStyleCnt="4"/>
      <dgm:spPr/>
      <dgm:t>
        <a:bodyPr/>
        <a:lstStyle/>
        <a:p>
          <a:endParaRPr lang="en-US"/>
        </a:p>
      </dgm:t>
    </dgm:pt>
    <dgm:pt modelId="{5DBEAD4A-A169-420A-831E-9D537B0C1E3A}" type="pres">
      <dgm:prSet presAssocID="{AEFD3735-9C9F-431D-B733-9F6CC215AF23}" presName="tile2text" presStyleLbl="node1" presStyleIdx="1" presStyleCnt="4">
        <dgm:presLayoutVars>
          <dgm:chMax val="0"/>
          <dgm:chPref val="0"/>
          <dgm:bulletEnabled val="1"/>
        </dgm:presLayoutVars>
      </dgm:prSet>
      <dgm:spPr/>
      <dgm:t>
        <a:bodyPr/>
        <a:lstStyle/>
        <a:p>
          <a:endParaRPr lang="en-US"/>
        </a:p>
      </dgm:t>
    </dgm:pt>
    <dgm:pt modelId="{97AA00AD-4695-430F-940E-7DC2052DAFE8}" type="pres">
      <dgm:prSet presAssocID="{AEFD3735-9C9F-431D-B733-9F6CC215AF23}" presName="tile3" presStyleLbl="node1" presStyleIdx="2" presStyleCnt="4"/>
      <dgm:spPr/>
      <dgm:t>
        <a:bodyPr/>
        <a:lstStyle/>
        <a:p>
          <a:endParaRPr lang="en-US"/>
        </a:p>
      </dgm:t>
    </dgm:pt>
    <dgm:pt modelId="{11B0236B-1AAE-4ACE-A52E-BD0F71470209}" type="pres">
      <dgm:prSet presAssocID="{AEFD3735-9C9F-431D-B733-9F6CC215AF23}" presName="tile3text" presStyleLbl="node1" presStyleIdx="2" presStyleCnt="4">
        <dgm:presLayoutVars>
          <dgm:chMax val="0"/>
          <dgm:chPref val="0"/>
          <dgm:bulletEnabled val="1"/>
        </dgm:presLayoutVars>
      </dgm:prSet>
      <dgm:spPr/>
      <dgm:t>
        <a:bodyPr/>
        <a:lstStyle/>
        <a:p>
          <a:endParaRPr lang="en-US"/>
        </a:p>
      </dgm:t>
    </dgm:pt>
    <dgm:pt modelId="{06DAF6BF-BF56-4677-9248-114C17B14715}" type="pres">
      <dgm:prSet presAssocID="{AEFD3735-9C9F-431D-B733-9F6CC215AF23}" presName="tile4" presStyleLbl="node1" presStyleIdx="3" presStyleCnt="4"/>
      <dgm:spPr/>
      <dgm:t>
        <a:bodyPr/>
        <a:lstStyle/>
        <a:p>
          <a:endParaRPr lang="en-US"/>
        </a:p>
      </dgm:t>
    </dgm:pt>
    <dgm:pt modelId="{CCF2100E-75EF-40E0-A821-D72454B0604B}" type="pres">
      <dgm:prSet presAssocID="{AEFD3735-9C9F-431D-B733-9F6CC215AF23}" presName="tile4text" presStyleLbl="node1" presStyleIdx="3" presStyleCnt="4">
        <dgm:presLayoutVars>
          <dgm:chMax val="0"/>
          <dgm:chPref val="0"/>
          <dgm:bulletEnabled val="1"/>
        </dgm:presLayoutVars>
      </dgm:prSet>
      <dgm:spPr/>
      <dgm:t>
        <a:bodyPr/>
        <a:lstStyle/>
        <a:p>
          <a:endParaRPr lang="en-US"/>
        </a:p>
      </dgm:t>
    </dgm:pt>
    <dgm:pt modelId="{27E95C9C-A87E-41F5-B530-391F1DDAB670}" type="pres">
      <dgm:prSet presAssocID="{AEFD3735-9C9F-431D-B733-9F6CC215AF23}" presName="centerTile" presStyleLbl="fgShp" presStyleIdx="0" presStyleCnt="1">
        <dgm:presLayoutVars>
          <dgm:chMax val="0"/>
          <dgm:chPref val="0"/>
        </dgm:presLayoutVars>
      </dgm:prSet>
      <dgm:spPr/>
      <dgm:t>
        <a:bodyPr/>
        <a:lstStyle/>
        <a:p>
          <a:endParaRPr lang="en-US"/>
        </a:p>
      </dgm:t>
    </dgm:pt>
  </dgm:ptLst>
  <dgm:cxnLst>
    <dgm:cxn modelId="{58B05702-98E6-4508-AD17-D66D1D8679F4}" type="presOf" srcId="{A9799D87-AEBE-4F0A-A794-0FA1765FFE53}" destId="{27E95C9C-A87E-41F5-B530-391F1DDAB670}" srcOrd="0" destOrd="0" presId="urn:microsoft.com/office/officeart/2005/8/layout/matrix1"/>
    <dgm:cxn modelId="{4BF62D3A-C0EE-49B0-AC81-42EE0CE6D49C}" srcId="{A9799D87-AEBE-4F0A-A794-0FA1765FFE53}" destId="{2FA419EA-84D1-4DA4-8F0C-1B506C173CD2}" srcOrd="2" destOrd="0" parTransId="{655744EA-14D3-4FAE-9312-C6BB0CE4EDDE}" sibTransId="{F4260325-6F5E-4BA1-9535-C0C4BEF02FB4}"/>
    <dgm:cxn modelId="{BCE2A6A6-1F75-43A1-B613-4CCF3C0A9F91}" type="presOf" srcId="{2D3E2504-0024-4997-B1AC-D980BFB7C758}" destId="{EED61188-4794-4906-BFFE-13C2CFF0EB02}" srcOrd="0" destOrd="0" presId="urn:microsoft.com/office/officeart/2005/8/layout/matrix1"/>
    <dgm:cxn modelId="{0F496C0B-F894-4D59-B94C-07A9BCF9C763}" type="presOf" srcId="{EEA0EED9-40CA-4EB9-B0DF-9559FBBD8690}" destId="{CCF2100E-75EF-40E0-A821-D72454B0604B}" srcOrd="1" destOrd="0" presId="urn:microsoft.com/office/officeart/2005/8/layout/matrix1"/>
    <dgm:cxn modelId="{B3156EA6-0FE5-480E-9EBE-D353ACFF7234}" type="presOf" srcId="{2D3E2504-0024-4997-B1AC-D980BFB7C758}" destId="{5DBEAD4A-A169-420A-831E-9D537B0C1E3A}" srcOrd="1" destOrd="0" presId="urn:microsoft.com/office/officeart/2005/8/layout/matrix1"/>
    <dgm:cxn modelId="{79DA8A04-5EF0-45C0-BDAD-5D992ADBDC18}" type="presOf" srcId="{A4B974FE-307E-4D20-A678-2CA13347005D}" destId="{775E2BA3-F550-4406-8978-8A3FC70E1F37}" srcOrd="0" destOrd="0" presId="urn:microsoft.com/office/officeart/2005/8/layout/matrix1"/>
    <dgm:cxn modelId="{3D80A00F-CE46-4B37-B2B6-FFDB3765090E}" srcId="{AEFD3735-9C9F-431D-B733-9F6CC215AF23}" destId="{A9799D87-AEBE-4F0A-A794-0FA1765FFE53}" srcOrd="0" destOrd="0" parTransId="{032EF583-A0CF-4A58-A8AF-3990C509E7D7}" sibTransId="{0FA58D1A-FB8A-4274-B1BB-C5566A6B3A85}"/>
    <dgm:cxn modelId="{B1440106-D79F-43FD-AB76-7A375A1B96ED}" srcId="{A9799D87-AEBE-4F0A-A794-0FA1765FFE53}" destId="{2D3E2504-0024-4997-B1AC-D980BFB7C758}" srcOrd="1" destOrd="0" parTransId="{46BA9895-C966-4CAD-9A5B-02057A1B61C1}" sibTransId="{7D40BB70-7A70-4FD6-9D45-1160AF4BD352}"/>
    <dgm:cxn modelId="{C267822F-71F9-41D4-8840-4C9FB2B047AF}" type="presOf" srcId="{EEA0EED9-40CA-4EB9-B0DF-9559FBBD8690}" destId="{06DAF6BF-BF56-4677-9248-114C17B14715}" srcOrd="0" destOrd="0" presId="urn:microsoft.com/office/officeart/2005/8/layout/matrix1"/>
    <dgm:cxn modelId="{C58DE1EF-E1B0-453F-9716-2BA0D7F9843F}" srcId="{A9799D87-AEBE-4F0A-A794-0FA1765FFE53}" destId="{A4B974FE-307E-4D20-A678-2CA13347005D}" srcOrd="0" destOrd="0" parTransId="{40EA95EF-E5A8-48EE-AFA6-654CC54BA05E}" sibTransId="{91CCBFBF-B0FD-4265-B6CF-15301ABAD487}"/>
    <dgm:cxn modelId="{0ECAE27D-139C-47F1-B375-45DEA83BAABF}" srcId="{A9799D87-AEBE-4F0A-A794-0FA1765FFE53}" destId="{EEA0EED9-40CA-4EB9-B0DF-9559FBBD8690}" srcOrd="3" destOrd="0" parTransId="{224E1B70-354D-4CE6-BDE6-0D024D229E80}" sibTransId="{52B439A6-75D4-440F-B25F-B6541078F462}"/>
    <dgm:cxn modelId="{D57D1F84-960A-4ADC-B0F0-45B30AFDF61F}" type="presOf" srcId="{A4B974FE-307E-4D20-A678-2CA13347005D}" destId="{50CD4682-63C7-4C62-9FA0-18D3F68ADDB4}" srcOrd="1" destOrd="0" presId="urn:microsoft.com/office/officeart/2005/8/layout/matrix1"/>
    <dgm:cxn modelId="{25E70468-07E8-42AE-B246-7559914320D7}" type="presOf" srcId="{AEFD3735-9C9F-431D-B733-9F6CC215AF23}" destId="{3EF9207F-C953-4053-85F4-40CAAF413A35}" srcOrd="0" destOrd="0" presId="urn:microsoft.com/office/officeart/2005/8/layout/matrix1"/>
    <dgm:cxn modelId="{B71B8396-8A75-4419-91AE-35FACA849747}" type="presOf" srcId="{2FA419EA-84D1-4DA4-8F0C-1B506C173CD2}" destId="{11B0236B-1AAE-4ACE-A52E-BD0F71470209}" srcOrd="1" destOrd="0" presId="urn:microsoft.com/office/officeart/2005/8/layout/matrix1"/>
    <dgm:cxn modelId="{6415CF32-1061-4638-9365-343208B328CB}" type="presOf" srcId="{2FA419EA-84D1-4DA4-8F0C-1B506C173CD2}" destId="{97AA00AD-4695-430F-940E-7DC2052DAFE8}" srcOrd="0" destOrd="0" presId="urn:microsoft.com/office/officeart/2005/8/layout/matrix1"/>
    <dgm:cxn modelId="{33358F63-9220-4244-9DF9-169AE386A419}" type="presParOf" srcId="{3EF9207F-C953-4053-85F4-40CAAF413A35}" destId="{14A79A85-0559-4F87-BF35-952FA13C650B}" srcOrd="0" destOrd="0" presId="urn:microsoft.com/office/officeart/2005/8/layout/matrix1"/>
    <dgm:cxn modelId="{F85BC0F1-511D-4D4C-A99A-ECD86A4D71C7}" type="presParOf" srcId="{14A79A85-0559-4F87-BF35-952FA13C650B}" destId="{775E2BA3-F550-4406-8978-8A3FC70E1F37}" srcOrd="0" destOrd="0" presId="urn:microsoft.com/office/officeart/2005/8/layout/matrix1"/>
    <dgm:cxn modelId="{107544D4-70C1-466F-B4A5-46459E2415C5}" type="presParOf" srcId="{14A79A85-0559-4F87-BF35-952FA13C650B}" destId="{50CD4682-63C7-4C62-9FA0-18D3F68ADDB4}" srcOrd="1" destOrd="0" presId="urn:microsoft.com/office/officeart/2005/8/layout/matrix1"/>
    <dgm:cxn modelId="{78153DD4-AE03-4AEB-AF56-17F4608FB685}" type="presParOf" srcId="{14A79A85-0559-4F87-BF35-952FA13C650B}" destId="{EED61188-4794-4906-BFFE-13C2CFF0EB02}" srcOrd="2" destOrd="0" presId="urn:microsoft.com/office/officeart/2005/8/layout/matrix1"/>
    <dgm:cxn modelId="{52F00DF1-AF3D-4E60-8B75-915E4CC1DEB8}" type="presParOf" srcId="{14A79A85-0559-4F87-BF35-952FA13C650B}" destId="{5DBEAD4A-A169-420A-831E-9D537B0C1E3A}" srcOrd="3" destOrd="0" presId="urn:microsoft.com/office/officeart/2005/8/layout/matrix1"/>
    <dgm:cxn modelId="{F5E0282D-56E4-4777-9D91-2458B3A6B635}" type="presParOf" srcId="{14A79A85-0559-4F87-BF35-952FA13C650B}" destId="{97AA00AD-4695-430F-940E-7DC2052DAFE8}" srcOrd="4" destOrd="0" presId="urn:microsoft.com/office/officeart/2005/8/layout/matrix1"/>
    <dgm:cxn modelId="{A7BE4D0E-9872-4513-B7B3-C523932A187F}" type="presParOf" srcId="{14A79A85-0559-4F87-BF35-952FA13C650B}" destId="{11B0236B-1AAE-4ACE-A52E-BD0F71470209}" srcOrd="5" destOrd="0" presId="urn:microsoft.com/office/officeart/2005/8/layout/matrix1"/>
    <dgm:cxn modelId="{0D1EDCC7-D5A3-483D-8BA6-47B8CC4EB399}" type="presParOf" srcId="{14A79A85-0559-4F87-BF35-952FA13C650B}" destId="{06DAF6BF-BF56-4677-9248-114C17B14715}" srcOrd="6" destOrd="0" presId="urn:microsoft.com/office/officeart/2005/8/layout/matrix1"/>
    <dgm:cxn modelId="{308DA40B-BD53-41FE-BEC6-971AD6154CD3}" type="presParOf" srcId="{14A79A85-0559-4F87-BF35-952FA13C650B}" destId="{CCF2100E-75EF-40E0-A821-D72454B0604B}" srcOrd="7" destOrd="0" presId="urn:microsoft.com/office/officeart/2005/8/layout/matrix1"/>
    <dgm:cxn modelId="{7AF02D66-8278-44FD-8149-0C3E93ADDEE7}" type="presParOf" srcId="{3EF9207F-C953-4053-85F4-40CAAF413A35}" destId="{27E95C9C-A87E-41F5-B530-391F1DDAB670}"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A5CE35CE-07E3-4B2E-A5AF-423F4D63D545}" type="doc">
      <dgm:prSet loTypeId="urn:microsoft.com/office/officeart/2005/8/layout/matrix1" loCatId="matrix" qsTypeId="urn:microsoft.com/office/officeart/2005/8/quickstyle/simple1" qsCatId="simple" csTypeId="urn:microsoft.com/office/officeart/2005/8/colors/accent2_1" csCatId="accent2" phldr="1"/>
      <dgm:spPr/>
      <dgm:t>
        <a:bodyPr/>
        <a:lstStyle/>
        <a:p>
          <a:endParaRPr lang="en-US"/>
        </a:p>
      </dgm:t>
    </dgm:pt>
    <dgm:pt modelId="{1AE9A593-2D96-48B6-8C5F-D915431E8268}">
      <dgm:prSet/>
      <dgm:spPr/>
      <dgm:t>
        <a:bodyPr/>
        <a:lstStyle/>
        <a:p>
          <a:pPr rtl="0"/>
          <a:r>
            <a:rPr lang="en-IN" dirty="0" smtClean="0"/>
            <a:t>Advices for minimal risks</a:t>
          </a:r>
          <a:endParaRPr lang="en-IN" dirty="0"/>
        </a:p>
      </dgm:t>
    </dgm:pt>
    <dgm:pt modelId="{14BD4AB6-CF8C-4D6E-926D-83F6679E0840}" type="parTrans" cxnId="{BD1D0FD4-7383-45F9-93DB-64042E62425D}">
      <dgm:prSet/>
      <dgm:spPr/>
      <dgm:t>
        <a:bodyPr/>
        <a:lstStyle/>
        <a:p>
          <a:endParaRPr lang="en-US"/>
        </a:p>
      </dgm:t>
    </dgm:pt>
    <dgm:pt modelId="{9811B9F6-F200-494D-8F5F-9AAE4B218DFB}" type="sibTrans" cxnId="{BD1D0FD4-7383-45F9-93DB-64042E62425D}">
      <dgm:prSet/>
      <dgm:spPr/>
      <dgm:t>
        <a:bodyPr/>
        <a:lstStyle/>
        <a:p>
          <a:endParaRPr lang="en-US"/>
        </a:p>
      </dgm:t>
    </dgm:pt>
    <dgm:pt modelId="{EE5BBAD4-2F63-4355-887F-92BFDE004A9D}">
      <dgm:prSet/>
      <dgm:spPr/>
      <dgm:t>
        <a:bodyPr/>
        <a:lstStyle/>
        <a:p>
          <a:pPr rtl="0"/>
          <a:r>
            <a:rPr lang="en-IN" dirty="0" smtClean="0"/>
            <a:t>Responsible use and self regulation</a:t>
          </a:r>
          <a:endParaRPr lang="en-IN" dirty="0"/>
        </a:p>
      </dgm:t>
    </dgm:pt>
    <dgm:pt modelId="{64448523-18B2-414F-9F7D-626B7BE1A27F}" type="parTrans" cxnId="{23207470-50EE-4562-97E3-20900386D4FF}">
      <dgm:prSet/>
      <dgm:spPr/>
      <dgm:t>
        <a:bodyPr/>
        <a:lstStyle/>
        <a:p>
          <a:endParaRPr lang="en-US"/>
        </a:p>
      </dgm:t>
    </dgm:pt>
    <dgm:pt modelId="{AECA5268-4303-4F2F-9A81-1593CE76C574}" type="sibTrans" cxnId="{23207470-50EE-4562-97E3-20900386D4FF}">
      <dgm:prSet/>
      <dgm:spPr/>
      <dgm:t>
        <a:bodyPr/>
        <a:lstStyle/>
        <a:p>
          <a:endParaRPr lang="en-US"/>
        </a:p>
      </dgm:t>
    </dgm:pt>
    <dgm:pt modelId="{0D44D93A-DF6F-4DC9-8395-96F3DBE85320}">
      <dgm:prSet/>
      <dgm:spPr/>
      <dgm:t>
        <a:bodyPr/>
        <a:lstStyle/>
        <a:p>
          <a:pPr rtl="0"/>
          <a:r>
            <a:rPr lang="en-IN" dirty="0" smtClean="0"/>
            <a:t>Activation of parental controls</a:t>
          </a:r>
          <a:endParaRPr lang="en-IN" dirty="0"/>
        </a:p>
      </dgm:t>
    </dgm:pt>
    <dgm:pt modelId="{B3E6E890-734B-4A5A-A066-C3C60A41F8A0}" type="parTrans" cxnId="{B1D74FBF-2063-4F15-97A6-1890885DC56A}">
      <dgm:prSet/>
      <dgm:spPr/>
      <dgm:t>
        <a:bodyPr/>
        <a:lstStyle/>
        <a:p>
          <a:endParaRPr lang="en-US"/>
        </a:p>
      </dgm:t>
    </dgm:pt>
    <dgm:pt modelId="{74BAC3B6-6B95-4383-94CE-8D80F32DA091}" type="sibTrans" cxnId="{B1D74FBF-2063-4F15-97A6-1890885DC56A}">
      <dgm:prSet/>
      <dgm:spPr/>
      <dgm:t>
        <a:bodyPr/>
        <a:lstStyle/>
        <a:p>
          <a:endParaRPr lang="en-US"/>
        </a:p>
      </dgm:t>
    </dgm:pt>
    <dgm:pt modelId="{C0DEA5F3-F434-446C-9805-9595A6469CA2}">
      <dgm:prSet/>
      <dgm:spPr/>
      <dgm:t>
        <a:bodyPr/>
        <a:lstStyle/>
        <a:p>
          <a:pPr rtl="0"/>
          <a:r>
            <a:rPr lang="en-IN" dirty="0" smtClean="0"/>
            <a:t>Strong security Software</a:t>
          </a:r>
          <a:endParaRPr lang="en-IN" dirty="0"/>
        </a:p>
      </dgm:t>
    </dgm:pt>
    <dgm:pt modelId="{1B2EA1B0-65CE-43C6-ACCC-9236F3C9B8D2}" type="parTrans" cxnId="{BF50CA83-1980-41B4-B3C4-0E90259FF98A}">
      <dgm:prSet/>
      <dgm:spPr/>
      <dgm:t>
        <a:bodyPr/>
        <a:lstStyle/>
        <a:p>
          <a:endParaRPr lang="en-US"/>
        </a:p>
      </dgm:t>
    </dgm:pt>
    <dgm:pt modelId="{ECE89994-202F-4ECD-9E04-8E59076DBC85}" type="sibTrans" cxnId="{BF50CA83-1980-41B4-B3C4-0E90259FF98A}">
      <dgm:prSet/>
      <dgm:spPr/>
      <dgm:t>
        <a:bodyPr/>
        <a:lstStyle/>
        <a:p>
          <a:endParaRPr lang="en-US"/>
        </a:p>
      </dgm:t>
    </dgm:pt>
    <dgm:pt modelId="{C9D89F09-26B0-433D-A644-C044B549D4C3}">
      <dgm:prSet/>
      <dgm:spPr/>
      <dgm:t>
        <a:bodyPr/>
        <a:lstStyle/>
        <a:p>
          <a:pPr rtl="0"/>
          <a:r>
            <a:rPr lang="en-IN" dirty="0" smtClean="0"/>
            <a:t>Unique passwords and two factor authentication</a:t>
          </a:r>
          <a:endParaRPr lang="en-IN" dirty="0"/>
        </a:p>
      </dgm:t>
    </dgm:pt>
    <dgm:pt modelId="{181D5573-4F8D-40A0-BED7-1DF6E1ED165E}" type="parTrans" cxnId="{E67F7CFC-362A-4A50-AEA5-02C64C324D16}">
      <dgm:prSet/>
      <dgm:spPr/>
      <dgm:t>
        <a:bodyPr/>
        <a:lstStyle/>
        <a:p>
          <a:endParaRPr lang="en-US"/>
        </a:p>
      </dgm:t>
    </dgm:pt>
    <dgm:pt modelId="{FC3E684B-F1B8-4BBA-9141-018E343BB825}" type="sibTrans" cxnId="{E67F7CFC-362A-4A50-AEA5-02C64C324D16}">
      <dgm:prSet/>
      <dgm:spPr/>
      <dgm:t>
        <a:bodyPr/>
        <a:lstStyle/>
        <a:p>
          <a:endParaRPr lang="en-US"/>
        </a:p>
      </dgm:t>
    </dgm:pt>
    <dgm:pt modelId="{058A5BA7-7DB0-4A90-8748-F136A50C0511}" type="pres">
      <dgm:prSet presAssocID="{A5CE35CE-07E3-4B2E-A5AF-423F4D63D545}" presName="diagram" presStyleCnt="0">
        <dgm:presLayoutVars>
          <dgm:chMax val="1"/>
          <dgm:dir/>
          <dgm:animLvl val="ctr"/>
          <dgm:resizeHandles val="exact"/>
        </dgm:presLayoutVars>
      </dgm:prSet>
      <dgm:spPr/>
      <dgm:t>
        <a:bodyPr/>
        <a:lstStyle/>
        <a:p>
          <a:endParaRPr lang="en-GB"/>
        </a:p>
      </dgm:t>
    </dgm:pt>
    <dgm:pt modelId="{AF2E13A9-2DC3-46B9-9697-D4BD79CEAB91}" type="pres">
      <dgm:prSet presAssocID="{A5CE35CE-07E3-4B2E-A5AF-423F4D63D545}" presName="matrix" presStyleCnt="0"/>
      <dgm:spPr/>
    </dgm:pt>
    <dgm:pt modelId="{DF20C474-B271-4E49-A6ED-C90C8F45D145}" type="pres">
      <dgm:prSet presAssocID="{A5CE35CE-07E3-4B2E-A5AF-423F4D63D545}" presName="tile1" presStyleLbl="node1" presStyleIdx="0" presStyleCnt="4"/>
      <dgm:spPr/>
      <dgm:t>
        <a:bodyPr/>
        <a:lstStyle/>
        <a:p>
          <a:endParaRPr lang="en-GB"/>
        </a:p>
      </dgm:t>
    </dgm:pt>
    <dgm:pt modelId="{43800D7A-E4A0-4024-B7FF-1BD988E1923A}" type="pres">
      <dgm:prSet presAssocID="{A5CE35CE-07E3-4B2E-A5AF-423F4D63D545}" presName="tile1text" presStyleLbl="node1" presStyleIdx="0" presStyleCnt="4">
        <dgm:presLayoutVars>
          <dgm:chMax val="0"/>
          <dgm:chPref val="0"/>
          <dgm:bulletEnabled val="1"/>
        </dgm:presLayoutVars>
      </dgm:prSet>
      <dgm:spPr/>
      <dgm:t>
        <a:bodyPr/>
        <a:lstStyle/>
        <a:p>
          <a:endParaRPr lang="en-GB"/>
        </a:p>
      </dgm:t>
    </dgm:pt>
    <dgm:pt modelId="{2BEA0F16-6921-428F-9408-3607BFE4EF17}" type="pres">
      <dgm:prSet presAssocID="{A5CE35CE-07E3-4B2E-A5AF-423F4D63D545}" presName="tile2" presStyleLbl="node1" presStyleIdx="1" presStyleCnt="4"/>
      <dgm:spPr/>
      <dgm:t>
        <a:bodyPr/>
        <a:lstStyle/>
        <a:p>
          <a:endParaRPr lang="en-GB"/>
        </a:p>
      </dgm:t>
    </dgm:pt>
    <dgm:pt modelId="{04AA52B3-C301-467E-9553-02ABEECF5082}" type="pres">
      <dgm:prSet presAssocID="{A5CE35CE-07E3-4B2E-A5AF-423F4D63D545}" presName="tile2text" presStyleLbl="node1" presStyleIdx="1" presStyleCnt="4">
        <dgm:presLayoutVars>
          <dgm:chMax val="0"/>
          <dgm:chPref val="0"/>
          <dgm:bulletEnabled val="1"/>
        </dgm:presLayoutVars>
      </dgm:prSet>
      <dgm:spPr/>
      <dgm:t>
        <a:bodyPr/>
        <a:lstStyle/>
        <a:p>
          <a:endParaRPr lang="en-GB"/>
        </a:p>
      </dgm:t>
    </dgm:pt>
    <dgm:pt modelId="{AA435987-BA6F-40AC-8B8C-10598823130D}" type="pres">
      <dgm:prSet presAssocID="{A5CE35CE-07E3-4B2E-A5AF-423F4D63D545}" presName="tile3" presStyleLbl="node1" presStyleIdx="2" presStyleCnt="4"/>
      <dgm:spPr/>
      <dgm:t>
        <a:bodyPr/>
        <a:lstStyle/>
        <a:p>
          <a:endParaRPr lang="en-GB"/>
        </a:p>
      </dgm:t>
    </dgm:pt>
    <dgm:pt modelId="{8FADBB12-B5BE-4627-8033-79A7CD83B027}" type="pres">
      <dgm:prSet presAssocID="{A5CE35CE-07E3-4B2E-A5AF-423F4D63D545}" presName="tile3text" presStyleLbl="node1" presStyleIdx="2" presStyleCnt="4">
        <dgm:presLayoutVars>
          <dgm:chMax val="0"/>
          <dgm:chPref val="0"/>
          <dgm:bulletEnabled val="1"/>
        </dgm:presLayoutVars>
      </dgm:prSet>
      <dgm:spPr/>
      <dgm:t>
        <a:bodyPr/>
        <a:lstStyle/>
        <a:p>
          <a:endParaRPr lang="en-GB"/>
        </a:p>
      </dgm:t>
    </dgm:pt>
    <dgm:pt modelId="{3356E256-12A0-4322-93D4-C3D3731CAC99}" type="pres">
      <dgm:prSet presAssocID="{A5CE35CE-07E3-4B2E-A5AF-423F4D63D545}" presName="tile4" presStyleLbl="node1" presStyleIdx="3" presStyleCnt="4"/>
      <dgm:spPr/>
      <dgm:t>
        <a:bodyPr/>
        <a:lstStyle/>
        <a:p>
          <a:endParaRPr lang="en-GB"/>
        </a:p>
      </dgm:t>
    </dgm:pt>
    <dgm:pt modelId="{16C14622-B5B9-4AB8-B778-942E32ADDD57}" type="pres">
      <dgm:prSet presAssocID="{A5CE35CE-07E3-4B2E-A5AF-423F4D63D545}" presName="tile4text" presStyleLbl="node1" presStyleIdx="3" presStyleCnt="4">
        <dgm:presLayoutVars>
          <dgm:chMax val="0"/>
          <dgm:chPref val="0"/>
          <dgm:bulletEnabled val="1"/>
        </dgm:presLayoutVars>
      </dgm:prSet>
      <dgm:spPr/>
      <dgm:t>
        <a:bodyPr/>
        <a:lstStyle/>
        <a:p>
          <a:endParaRPr lang="en-GB"/>
        </a:p>
      </dgm:t>
    </dgm:pt>
    <dgm:pt modelId="{84C1D882-53AD-4B26-8E2D-3178351ACC04}" type="pres">
      <dgm:prSet presAssocID="{A5CE35CE-07E3-4B2E-A5AF-423F4D63D545}" presName="centerTile" presStyleLbl="fgShp" presStyleIdx="0" presStyleCnt="1">
        <dgm:presLayoutVars>
          <dgm:chMax val="0"/>
          <dgm:chPref val="0"/>
        </dgm:presLayoutVars>
      </dgm:prSet>
      <dgm:spPr/>
      <dgm:t>
        <a:bodyPr/>
        <a:lstStyle/>
        <a:p>
          <a:endParaRPr lang="en-US"/>
        </a:p>
      </dgm:t>
    </dgm:pt>
  </dgm:ptLst>
  <dgm:cxnLst>
    <dgm:cxn modelId="{E67F7CFC-362A-4A50-AEA5-02C64C324D16}" srcId="{1AE9A593-2D96-48B6-8C5F-D915431E8268}" destId="{C9D89F09-26B0-433D-A644-C044B549D4C3}" srcOrd="3" destOrd="0" parTransId="{181D5573-4F8D-40A0-BED7-1DF6E1ED165E}" sibTransId="{FC3E684B-F1B8-4BBA-9141-018E343BB825}"/>
    <dgm:cxn modelId="{8E75E666-3604-41AD-AB9C-8078014D1F65}" type="presOf" srcId="{C0DEA5F3-F434-446C-9805-9595A6469CA2}" destId="{AA435987-BA6F-40AC-8B8C-10598823130D}" srcOrd="0" destOrd="0" presId="urn:microsoft.com/office/officeart/2005/8/layout/matrix1"/>
    <dgm:cxn modelId="{E3ABF984-2A7D-49E2-88FC-5F1B2EE278A3}" type="presOf" srcId="{C9D89F09-26B0-433D-A644-C044B549D4C3}" destId="{16C14622-B5B9-4AB8-B778-942E32ADDD57}" srcOrd="1" destOrd="0" presId="urn:microsoft.com/office/officeart/2005/8/layout/matrix1"/>
    <dgm:cxn modelId="{CF7744CF-A6BD-4EED-AE79-389C32FD4981}" type="presOf" srcId="{0D44D93A-DF6F-4DC9-8395-96F3DBE85320}" destId="{04AA52B3-C301-467E-9553-02ABEECF5082}" srcOrd="1" destOrd="0" presId="urn:microsoft.com/office/officeart/2005/8/layout/matrix1"/>
    <dgm:cxn modelId="{E6F688F7-6018-4B5E-A7FE-526461559184}" type="presOf" srcId="{0D44D93A-DF6F-4DC9-8395-96F3DBE85320}" destId="{2BEA0F16-6921-428F-9408-3607BFE4EF17}" srcOrd="0" destOrd="0" presId="urn:microsoft.com/office/officeart/2005/8/layout/matrix1"/>
    <dgm:cxn modelId="{BF50CA83-1980-41B4-B3C4-0E90259FF98A}" srcId="{1AE9A593-2D96-48B6-8C5F-D915431E8268}" destId="{C0DEA5F3-F434-446C-9805-9595A6469CA2}" srcOrd="2" destOrd="0" parTransId="{1B2EA1B0-65CE-43C6-ACCC-9236F3C9B8D2}" sibTransId="{ECE89994-202F-4ECD-9E04-8E59076DBC85}"/>
    <dgm:cxn modelId="{B8CED89E-B7E6-4898-9AB4-826DDD548F60}" type="presOf" srcId="{C0DEA5F3-F434-446C-9805-9595A6469CA2}" destId="{8FADBB12-B5BE-4627-8033-79A7CD83B027}" srcOrd="1" destOrd="0" presId="urn:microsoft.com/office/officeart/2005/8/layout/matrix1"/>
    <dgm:cxn modelId="{A4E7E7E7-EF5B-47B6-95E2-018667AD2FAF}" type="presOf" srcId="{1AE9A593-2D96-48B6-8C5F-D915431E8268}" destId="{84C1D882-53AD-4B26-8E2D-3178351ACC04}" srcOrd="0" destOrd="0" presId="urn:microsoft.com/office/officeart/2005/8/layout/matrix1"/>
    <dgm:cxn modelId="{04FF55F3-01D4-4CDA-81D4-FC74670F7C95}" type="presOf" srcId="{EE5BBAD4-2F63-4355-887F-92BFDE004A9D}" destId="{43800D7A-E4A0-4024-B7FF-1BD988E1923A}" srcOrd="1" destOrd="0" presId="urn:microsoft.com/office/officeart/2005/8/layout/matrix1"/>
    <dgm:cxn modelId="{23207470-50EE-4562-97E3-20900386D4FF}" srcId="{1AE9A593-2D96-48B6-8C5F-D915431E8268}" destId="{EE5BBAD4-2F63-4355-887F-92BFDE004A9D}" srcOrd="0" destOrd="0" parTransId="{64448523-18B2-414F-9F7D-626B7BE1A27F}" sibTransId="{AECA5268-4303-4F2F-9A81-1593CE76C574}"/>
    <dgm:cxn modelId="{BD1D0FD4-7383-45F9-93DB-64042E62425D}" srcId="{A5CE35CE-07E3-4B2E-A5AF-423F4D63D545}" destId="{1AE9A593-2D96-48B6-8C5F-D915431E8268}" srcOrd="0" destOrd="0" parTransId="{14BD4AB6-CF8C-4D6E-926D-83F6679E0840}" sibTransId="{9811B9F6-F200-494D-8F5F-9AAE4B218DFB}"/>
    <dgm:cxn modelId="{31E7403B-75EB-408C-8988-1AB963948F79}" type="presOf" srcId="{A5CE35CE-07E3-4B2E-A5AF-423F4D63D545}" destId="{058A5BA7-7DB0-4A90-8748-F136A50C0511}" srcOrd="0" destOrd="0" presId="urn:microsoft.com/office/officeart/2005/8/layout/matrix1"/>
    <dgm:cxn modelId="{B1D74FBF-2063-4F15-97A6-1890885DC56A}" srcId="{1AE9A593-2D96-48B6-8C5F-D915431E8268}" destId="{0D44D93A-DF6F-4DC9-8395-96F3DBE85320}" srcOrd="1" destOrd="0" parTransId="{B3E6E890-734B-4A5A-A066-C3C60A41F8A0}" sibTransId="{74BAC3B6-6B95-4383-94CE-8D80F32DA091}"/>
    <dgm:cxn modelId="{EB6ED4DF-5235-427F-952F-62436AF8C9EC}" type="presOf" srcId="{C9D89F09-26B0-433D-A644-C044B549D4C3}" destId="{3356E256-12A0-4322-93D4-C3D3731CAC99}" srcOrd="0" destOrd="0" presId="urn:microsoft.com/office/officeart/2005/8/layout/matrix1"/>
    <dgm:cxn modelId="{3493E13A-8764-4FD8-B6A8-44A15600CDD9}" type="presOf" srcId="{EE5BBAD4-2F63-4355-887F-92BFDE004A9D}" destId="{DF20C474-B271-4E49-A6ED-C90C8F45D145}" srcOrd="0" destOrd="0" presId="urn:microsoft.com/office/officeart/2005/8/layout/matrix1"/>
    <dgm:cxn modelId="{D5204619-6655-42F7-B1A8-BFDE793A5DE7}" type="presParOf" srcId="{058A5BA7-7DB0-4A90-8748-F136A50C0511}" destId="{AF2E13A9-2DC3-46B9-9697-D4BD79CEAB91}" srcOrd="0" destOrd="0" presId="urn:microsoft.com/office/officeart/2005/8/layout/matrix1"/>
    <dgm:cxn modelId="{E33E3484-9C91-4663-A656-81151DEB13F9}" type="presParOf" srcId="{AF2E13A9-2DC3-46B9-9697-D4BD79CEAB91}" destId="{DF20C474-B271-4E49-A6ED-C90C8F45D145}" srcOrd="0" destOrd="0" presId="urn:microsoft.com/office/officeart/2005/8/layout/matrix1"/>
    <dgm:cxn modelId="{DF25312C-E66E-4590-9A93-87C8D6E7EA6C}" type="presParOf" srcId="{AF2E13A9-2DC3-46B9-9697-D4BD79CEAB91}" destId="{43800D7A-E4A0-4024-B7FF-1BD988E1923A}" srcOrd="1" destOrd="0" presId="urn:microsoft.com/office/officeart/2005/8/layout/matrix1"/>
    <dgm:cxn modelId="{C1D99DFB-22AD-4486-86B8-BCEE411E1292}" type="presParOf" srcId="{AF2E13A9-2DC3-46B9-9697-D4BD79CEAB91}" destId="{2BEA0F16-6921-428F-9408-3607BFE4EF17}" srcOrd="2" destOrd="0" presId="urn:microsoft.com/office/officeart/2005/8/layout/matrix1"/>
    <dgm:cxn modelId="{9C2A1AF7-F28E-405E-BEBE-71B536C63C9C}" type="presParOf" srcId="{AF2E13A9-2DC3-46B9-9697-D4BD79CEAB91}" destId="{04AA52B3-C301-467E-9553-02ABEECF5082}" srcOrd="3" destOrd="0" presId="urn:microsoft.com/office/officeart/2005/8/layout/matrix1"/>
    <dgm:cxn modelId="{ACD48EEB-65ED-4407-ACCF-3418B3E81F45}" type="presParOf" srcId="{AF2E13A9-2DC3-46B9-9697-D4BD79CEAB91}" destId="{AA435987-BA6F-40AC-8B8C-10598823130D}" srcOrd="4" destOrd="0" presId="urn:microsoft.com/office/officeart/2005/8/layout/matrix1"/>
    <dgm:cxn modelId="{6373ECD3-C7D0-4B9D-BE62-C78936107659}" type="presParOf" srcId="{AF2E13A9-2DC3-46B9-9697-D4BD79CEAB91}" destId="{8FADBB12-B5BE-4627-8033-79A7CD83B027}" srcOrd="5" destOrd="0" presId="urn:microsoft.com/office/officeart/2005/8/layout/matrix1"/>
    <dgm:cxn modelId="{5682E585-B9E0-4C44-9B61-667DC0264BC0}" type="presParOf" srcId="{AF2E13A9-2DC3-46B9-9697-D4BD79CEAB91}" destId="{3356E256-12A0-4322-93D4-C3D3731CAC99}" srcOrd="6" destOrd="0" presId="urn:microsoft.com/office/officeart/2005/8/layout/matrix1"/>
    <dgm:cxn modelId="{22DDF675-8CD8-4ED5-A2EF-99D6DC5A925C}" type="presParOf" srcId="{AF2E13A9-2DC3-46B9-9697-D4BD79CEAB91}" destId="{16C14622-B5B9-4AB8-B778-942E32ADDD57}" srcOrd="7" destOrd="0" presId="urn:microsoft.com/office/officeart/2005/8/layout/matrix1"/>
    <dgm:cxn modelId="{5DCD9860-A15E-4004-826C-E382E354752E}" type="presParOf" srcId="{058A5BA7-7DB0-4A90-8748-F136A50C0511}" destId="{84C1D882-53AD-4B26-8E2D-3178351ACC04}"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4896936D-BCB4-4B5D-8F36-CFFB986F5978}" type="doc">
      <dgm:prSet loTypeId="urn:microsoft.com/office/officeart/2005/8/layout/matrix1" loCatId="matrix" qsTypeId="urn:microsoft.com/office/officeart/2005/8/quickstyle/simple1" qsCatId="simple" csTypeId="urn:microsoft.com/office/officeart/2005/8/colors/accent2_1" csCatId="accent2" phldr="1"/>
      <dgm:spPr/>
      <dgm:t>
        <a:bodyPr/>
        <a:lstStyle/>
        <a:p>
          <a:endParaRPr lang="en-US"/>
        </a:p>
      </dgm:t>
    </dgm:pt>
    <dgm:pt modelId="{FDEF80D1-3A69-4182-B1D8-2B7A6B525CAC}">
      <dgm:prSet/>
      <dgm:spPr/>
      <dgm:t>
        <a:bodyPr/>
        <a:lstStyle/>
        <a:p>
          <a:pPr rtl="0"/>
          <a:r>
            <a:rPr lang="en-IN" b="1" dirty="0" smtClean="0"/>
            <a:t>Golden rules to follow when online</a:t>
          </a:r>
          <a:endParaRPr lang="en-IN" dirty="0"/>
        </a:p>
      </dgm:t>
    </dgm:pt>
    <dgm:pt modelId="{5A7FB928-A778-49DD-B433-3FA62B939833}" type="parTrans" cxnId="{5DCA07DD-CC48-4465-B529-BB6D2B52ACE7}">
      <dgm:prSet/>
      <dgm:spPr/>
      <dgm:t>
        <a:bodyPr/>
        <a:lstStyle/>
        <a:p>
          <a:endParaRPr lang="en-US"/>
        </a:p>
      </dgm:t>
    </dgm:pt>
    <dgm:pt modelId="{70287F0E-D2FD-478B-AC8A-64EF70F4F925}" type="sibTrans" cxnId="{5DCA07DD-CC48-4465-B529-BB6D2B52ACE7}">
      <dgm:prSet/>
      <dgm:spPr/>
      <dgm:t>
        <a:bodyPr/>
        <a:lstStyle/>
        <a:p>
          <a:endParaRPr lang="en-US"/>
        </a:p>
      </dgm:t>
    </dgm:pt>
    <dgm:pt modelId="{61D36299-4733-44F5-B15D-43C56DAB54E0}">
      <dgm:prSet/>
      <dgm:spPr/>
      <dgm:t>
        <a:bodyPr/>
        <a:lstStyle/>
        <a:p>
          <a:pPr rtl="0"/>
          <a:r>
            <a:rPr lang="en-IN" smtClean="0"/>
            <a:t>Do not give out personal information </a:t>
          </a:r>
          <a:endParaRPr lang="en-IN"/>
        </a:p>
      </dgm:t>
    </dgm:pt>
    <dgm:pt modelId="{CA66070C-6189-4714-8A24-62DA9AE01FE4}" type="parTrans" cxnId="{26B2366F-ECA9-4C1C-AC51-ACDCA4D750FD}">
      <dgm:prSet/>
      <dgm:spPr/>
      <dgm:t>
        <a:bodyPr/>
        <a:lstStyle/>
        <a:p>
          <a:endParaRPr lang="en-US"/>
        </a:p>
      </dgm:t>
    </dgm:pt>
    <dgm:pt modelId="{B97AB47C-DD66-4873-94B8-4310AFC9EC7E}" type="sibTrans" cxnId="{26B2366F-ECA9-4C1C-AC51-ACDCA4D750FD}">
      <dgm:prSet/>
      <dgm:spPr/>
      <dgm:t>
        <a:bodyPr/>
        <a:lstStyle/>
        <a:p>
          <a:endParaRPr lang="en-US"/>
        </a:p>
      </dgm:t>
    </dgm:pt>
    <dgm:pt modelId="{0359EF2D-312E-4349-8F7E-F85D54A6E645}">
      <dgm:prSet/>
      <dgm:spPr/>
      <dgm:t>
        <a:bodyPr/>
        <a:lstStyle/>
        <a:p>
          <a:pPr rtl="0"/>
          <a:r>
            <a:rPr lang="en-IN" smtClean="0"/>
            <a:t>Do not share inappropriate pictures with anyone</a:t>
          </a:r>
          <a:endParaRPr lang="en-IN"/>
        </a:p>
      </dgm:t>
    </dgm:pt>
    <dgm:pt modelId="{75E0C1E7-48FB-4E28-8E47-3950D2574B09}" type="parTrans" cxnId="{5F7BB43D-76D6-413C-93E7-52B4BB91C1BE}">
      <dgm:prSet/>
      <dgm:spPr/>
      <dgm:t>
        <a:bodyPr/>
        <a:lstStyle/>
        <a:p>
          <a:endParaRPr lang="en-US"/>
        </a:p>
      </dgm:t>
    </dgm:pt>
    <dgm:pt modelId="{C2F425F8-EAED-4D17-8487-6202A71A7AD3}" type="sibTrans" cxnId="{5F7BB43D-76D6-413C-93E7-52B4BB91C1BE}">
      <dgm:prSet/>
      <dgm:spPr/>
      <dgm:t>
        <a:bodyPr/>
        <a:lstStyle/>
        <a:p>
          <a:endParaRPr lang="en-US"/>
        </a:p>
      </dgm:t>
    </dgm:pt>
    <dgm:pt modelId="{C13B614D-5807-413E-A344-64036EF2F8E7}">
      <dgm:prSet/>
      <dgm:spPr/>
      <dgm:t>
        <a:bodyPr/>
        <a:lstStyle/>
        <a:p>
          <a:pPr rtl="0"/>
          <a:r>
            <a:rPr lang="en-IN" smtClean="0"/>
            <a:t>Do not open emails or attachments from people you do not know.</a:t>
          </a:r>
          <a:endParaRPr lang="en-IN"/>
        </a:p>
      </dgm:t>
    </dgm:pt>
    <dgm:pt modelId="{B86E35B3-D7FF-4514-8101-F0490A9B8404}" type="parTrans" cxnId="{06D29E73-0FD7-43D6-8323-A5261E1D3B37}">
      <dgm:prSet/>
      <dgm:spPr/>
      <dgm:t>
        <a:bodyPr/>
        <a:lstStyle/>
        <a:p>
          <a:endParaRPr lang="en-US"/>
        </a:p>
      </dgm:t>
    </dgm:pt>
    <dgm:pt modelId="{91BBE9D7-ADCD-4A9D-8385-8E9CBD8B9FF0}" type="sibTrans" cxnId="{06D29E73-0FD7-43D6-8323-A5261E1D3B37}">
      <dgm:prSet/>
      <dgm:spPr/>
      <dgm:t>
        <a:bodyPr/>
        <a:lstStyle/>
        <a:p>
          <a:endParaRPr lang="en-US"/>
        </a:p>
      </dgm:t>
    </dgm:pt>
    <dgm:pt modelId="{1F824260-1C75-47CB-AE80-6A64395F3AEA}">
      <dgm:prSet/>
      <dgm:spPr/>
      <dgm:t>
        <a:bodyPr/>
        <a:lstStyle/>
        <a:p>
          <a:pPr rtl="0"/>
          <a:r>
            <a:rPr lang="en-IN" smtClean="0"/>
            <a:t>Do not become online ‘friends’ with people you don’t know.</a:t>
          </a:r>
          <a:endParaRPr lang="en-IN"/>
        </a:p>
      </dgm:t>
    </dgm:pt>
    <dgm:pt modelId="{EB112C98-9DD7-4293-8A0B-AB7200B4B8C8}" type="parTrans" cxnId="{5C8A323E-D818-45CB-9C43-B1EF782AA09E}">
      <dgm:prSet/>
      <dgm:spPr/>
      <dgm:t>
        <a:bodyPr/>
        <a:lstStyle/>
        <a:p>
          <a:endParaRPr lang="en-US"/>
        </a:p>
      </dgm:t>
    </dgm:pt>
    <dgm:pt modelId="{6D4402C1-34BF-4D5E-98AD-27ED91C57FCB}" type="sibTrans" cxnId="{5C8A323E-D818-45CB-9C43-B1EF782AA09E}">
      <dgm:prSet/>
      <dgm:spPr/>
      <dgm:t>
        <a:bodyPr/>
        <a:lstStyle/>
        <a:p>
          <a:endParaRPr lang="en-US"/>
        </a:p>
      </dgm:t>
    </dgm:pt>
    <dgm:pt modelId="{501B52AC-ADE1-4DE4-87F1-5D3661BCD123}" type="pres">
      <dgm:prSet presAssocID="{4896936D-BCB4-4B5D-8F36-CFFB986F5978}" presName="diagram" presStyleCnt="0">
        <dgm:presLayoutVars>
          <dgm:chMax val="1"/>
          <dgm:dir/>
          <dgm:animLvl val="ctr"/>
          <dgm:resizeHandles val="exact"/>
        </dgm:presLayoutVars>
      </dgm:prSet>
      <dgm:spPr/>
      <dgm:t>
        <a:bodyPr/>
        <a:lstStyle/>
        <a:p>
          <a:endParaRPr lang="en-GB"/>
        </a:p>
      </dgm:t>
    </dgm:pt>
    <dgm:pt modelId="{222598F7-36E4-43CD-808D-07F5C903CDB1}" type="pres">
      <dgm:prSet presAssocID="{4896936D-BCB4-4B5D-8F36-CFFB986F5978}" presName="matrix" presStyleCnt="0"/>
      <dgm:spPr/>
    </dgm:pt>
    <dgm:pt modelId="{7728869C-D92F-4A7A-B912-1E5D8E7D6E4E}" type="pres">
      <dgm:prSet presAssocID="{4896936D-BCB4-4B5D-8F36-CFFB986F5978}" presName="tile1" presStyleLbl="node1" presStyleIdx="0" presStyleCnt="4"/>
      <dgm:spPr/>
      <dgm:t>
        <a:bodyPr/>
        <a:lstStyle/>
        <a:p>
          <a:endParaRPr lang="en-GB"/>
        </a:p>
      </dgm:t>
    </dgm:pt>
    <dgm:pt modelId="{3A26F014-91BF-449F-8494-3F282C6DB2DD}" type="pres">
      <dgm:prSet presAssocID="{4896936D-BCB4-4B5D-8F36-CFFB986F5978}" presName="tile1text" presStyleLbl="node1" presStyleIdx="0" presStyleCnt="4">
        <dgm:presLayoutVars>
          <dgm:chMax val="0"/>
          <dgm:chPref val="0"/>
          <dgm:bulletEnabled val="1"/>
        </dgm:presLayoutVars>
      </dgm:prSet>
      <dgm:spPr/>
      <dgm:t>
        <a:bodyPr/>
        <a:lstStyle/>
        <a:p>
          <a:endParaRPr lang="en-GB"/>
        </a:p>
      </dgm:t>
    </dgm:pt>
    <dgm:pt modelId="{3A1033DE-3C84-44DD-B28D-BA8E5D0E73A7}" type="pres">
      <dgm:prSet presAssocID="{4896936D-BCB4-4B5D-8F36-CFFB986F5978}" presName="tile2" presStyleLbl="node1" presStyleIdx="1" presStyleCnt="4"/>
      <dgm:spPr/>
      <dgm:t>
        <a:bodyPr/>
        <a:lstStyle/>
        <a:p>
          <a:endParaRPr lang="en-GB"/>
        </a:p>
      </dgm:t>
    </dgm:pt>
    <dgm:pt modelId="{FBF89C26-9057-45BE-817F-F2A3B5746BCA}" type="pres">
      <dgm:prSet presAssocID="{4896936D-BCB4-4B5D-8F36-CFFB986F5978}" presName="tile2text" presStyleLbl="node1" presStyleIdx="1" presStyleCnt="4">
        <dgm:presLayoutVars>
          <dgm:chMax val="0"/>
          <dgm:chPref val="0"/>
          <dgm:bulletEnabled val="1"/>
        </dgm:presLayoutVars>
      </dgm:prSet>
      <dgm:spPr/>
      <dgm:t>
        <a:bodyPr/>
        <a:lstStyle/>
        <a:p>
          <a:endParaRPr lang="en-GB"/>
        </a:p>
      </dgm:t>
    </dgm:pt>
    <dgm:pt modelId="{CCB28B26-822B-462D-84E9-37F013BBE1B9}" type="pres">
      <dgm:prSet presAssocID="{4896936D-BCB4-4B5D-8F36-CFFB986F5978}" presName="tile3" presStyleLbl="node1" presStyleIdx="2" presStyleCnt="4"/>
      <dgm:spPr/>
      <dgm:t>
        <a:bodyPr/>
        <a:lstStyle/>
        <a:p>
          <a:endParaRPr lang="en-GB"/>
        </a:p>
      </dgm:t>
    </dgm:pt>
    <dgm:pt modelId="{7735DDE7-2510-4862-ACE2-6DC6C80E08F8}" type="pres">
      <dgm:prSet presAssocID="{4896936D-BCB4-4B5D-8F36-CFFB986F5978}" presName="tile3text" presStyleLbl="node1" presStyleIdx="2" presStyleCnt="4">
        <dgm:presLayoutVars>
          <dgm:chMax val="0"/>
          <dgm:chPref val="0"/>
          <dgm:bulletEnabled val="1"/>
        </dgm:presLayoutVars>
      </dgm:prSet>
      <dgm:spPr/>
      <dgm:t>
        <a:bodyPr/>
        <a:lstStyle/>
        <a:p>
          <a:endParaRPr lang="en-GB"/>
        </a:p>
      </dgm:t>
    </dgm:pt>
    <dgm:pt modelId="{5574221A-F475-4990-A36B-E6D92C7F6B30}" type="pres">
      <dgm:prSet presAssocID="{4896936D-BCB4-4B5D-8F36-CFFB986F5978}" presName="tile4" presStyleLbl="node1" presStyleIdx="3" presStyleCnt="4"/>
      <dgm:spPr/>
      <dgm:t>
        <a:bodyPr/>
        <a:lstStyle/>
        <a:p>
          <a:endParaRPr lang="en-GB"/>
        </a:p>
      </dgm:t>
    </dgm:pt>
    <dgm:pt modelId="{2621FF43-33F7-4659-8EA8-39B9FCCE3CB0}" type="pres">
      <dgm:prSet presAssocID="{4896936D-BCB4-4B5D-8F36-CFFB986F5978}" presName="tile4text" presStyleLbl="node1" presStyleIdx="3" presStyleCnt="4">
        <dgm:presLayoutVars>
          <dgm:chMax val="0"/>
          <dgm:chPref val="0"/>
          <dgm:bulletEnabled val="1"/>
        </dgm:presLayoutVars>
      </dgm:prSet>
      <dgm:spPr/>
      <dgm:t>
        <a:bodyPr/>
        <a:lstStyle/>
        <a:p>
          <a:endParaRPr lang="en-GB"/>
        </a:p>
      </dgm:t>
    </dgm:pt>
    <dgm:pt modelId="{BA1ACBB7-7F40-4BD9-81A0-D06FED702FC3}" type="pres">
      <dgm:prSet presAssocID="{4896936D-BCB4-4B5D-8F36-CFFB986F5978}" presName="centerTile" presStyleLbl="fgShp" presStyleIdx="0" presStyleCnt="1">
        <dgm:presLayoutVars>
          <dgm:chMax val="0"/>
          <dgm:chPref val="0"/>
        </dgm:presLayoutVars>
      </dgm:prSet>
      <dgm:spPr/>
      <dgm:t>
        <a:bodyPr/>
        <a:lstStyle/>
        <a:p>
          <a:endParaRPr lang="en-US"/>
        </a:p>
      </dgm:t>
    </dgm:pt>
  </dgm:ptLst>
  <dgm:cxnLst>
    <dgm:cxn modelId="{7FBA97E7-5199-4D0F-9869-DE749E7E3CE2}" type="presOf" srcId="{0359EF2D-312E-4349-8F7E-F85D54A6E645}" destId="{3A1033DE-3C84-44DD-B28D-BA8E5D0E73A7}" srcOrd="0" destOrd="0" presId="urn:microsoft.com/office/officeart/2005/8/layout/matrix1"/>
    <dgm:cxn modelId="{12840715-4613-4D5E-8E57-9BC7091AE8C1}" type="presOf" srcId="{1F824260-1C75-47CB-AE80-6A64395F3AEA}" destId="{5574221A-F475-4990-A36B-E6D92C7F6B30}" srcOrd="0" destOrd="0" presId="urn:microsoft.com/office/officeart/2005/8/layout/matrix1"/>
    <dgm:cxn modelId="{FDEFB28B-B7AF-4853-BBEB-98A0CF727A14}" type="presOf" srcId="{1F824260-1C75-47CB-AE80-6A64395F3AEA}" destId="{2621FF43-33F7-4659-8EA8-39B9FCCE3CB0}" srcOrd="1" destOrd="0" presId="urn:microsoft.com/office/officeart/2005/8/layout/matrix1"/>
    <dgm:cxn modelId="{838AE4E7-69F2-412D-8DFE-34FC9E68B522}" type="presOf" srcId="{0359EF2D-312E-4349-8F7E-F85D54A6E645}" destId="{FBF89C26-9057-45BE-817F-F2A3B5746BCA}" srcOrd="1" destOrd="0" presId="urn:microsoft.com/office/officeart/2005/8/layout/matrix1"/>
    <dgm:cxn modelId="{5DCA07DD-CC48-4465-B529-BB6D2B52ACE7}" srcId="{4896936D-BCB4-4B5D-8F36-CFFB986F5978}" destId="{FDEF80D1-3A69-4182-B1D8-2B7A6B525CAC}" srcOrd="0" destOrd="0" parTransId="{5A7FB928-A778-49DD-B433-3FA62B939833}" sibTransId="{70287F0E-D2FD-478B-AC8A-64EF70F4F925}"/>
    <dgm:cxn modelId="{E4E190C7-94ED-48CE-9DCA-3C3E6D12F533}" type="presOf" srcId="{61D36299-4733-44F5-B15D-43C56DAB54E0}" destId="{7728869C-D92F-4A7A-B912-1E5D8E7D6E4E}" srcOrd="0" destOrd="0" presId="urn:microsoft.com/office/officeart/2005/8/layout/matrix1"/>
    <dgm:cxn modelId="{26B2366F-ECA9-4C1C-AC51-ACDCA4D750FD}" srcId="{FDEF80D1-3A69-4182-B1D8-2B7A6B525CAC}" destId="{61D36299-4733-44F5-B15D-43C56DAB54E0}" srcOrd="0" destOrd="0" parTransId="{CA66070C-6189-4714-8A24-62DA9AE01FE4}" sibTransId="{B97AB47C-DD66-4873-94B8-4310AFC9EC7E}"/>
    <dgm:cxn modelId="{42E2CFEB-83D6-4D89-BB68-2E11F806D79D}" type="presOf" srcId="{FDEF80D1-3A69-4182-B1D8-2B7A6B525CAC}" destId="{BA1ACBB7-7F40-4BD9-81A0-D06FED702FC3}" srcOrd="0" destOrd="0" presId="urn:microsoft.com/office/officeart/2005/8/layout/matrix1"/>
    <dgm:cxn modelId="{AA2B9057-0011-4151-8BF5-8E4BA3D9AEF5}" type="presOf" srcId="{61D36299-4733-44F5-B15D-43C56DAB54E0}" destId="{3A26F014-91BF-449F-8494-3F282C6DB2DD}" srcOrd="1" destOrd="0" presId="urn:microsoft.com/office/officeart/2005/8/layout/matrix1"/>
    <dgm:cxn modelId="{D7DA1492-3437-4F3B-9E55-4A7C5EA680E4}" type="presOf" srcId="{C13B614D-5807-413E-A344-64036EF2F8E7}" destId="{CCB28B26-822B-462D-84E9-37F013BBE1B9}" srcOrd="0" destOrd="0" presId="urn:microsoft.com/office/officeart/2005/8/layout/matrix1"/>
    <dgm:cxn modelId="{06D29E73-0FD7-43D6-8323-A5261E1D3B37}" srcId="{FDEF80D1-3A69-4182-B1D8-2B7A6B525CAC}" destId="{C13B614D-5807-413E-A344-64036EF2F8E7}" srcOrd="2" destOrd="0" parTransId="{B86E35B3-D7FF-4514-8101-F0490A9B8404}" sibTransId="{91BBE9D7-ADCD-4A9D-8385-8E9CBD8B9FF0}"/>
    <dgm:cxn modelId="{5F7BB43D-76D6-413C-93E7-52B4BB91C1BE}" srcId="{FDEF80D1-3A69-4182-B1D8-2B7A6B525CAC}" destId="{0359EF2D-312E-4349-8F7E-F85D54A6E645}" srcOrd="1" destOrd="0" parTransId="{75E0C1E7-48FB-4E28-8E47-3950D2574B09}" sibTransId="{C2F425F8-EAED-4D17-8487-6202A71A7AD3}"/>
    <dgm:cxn modelId="{A9DADE8F-38A0-4119-BEFB-3AB085E2E179}" type="presOf" srcId="{C13B614D-5807-413E-A344-64036EF2F8E7}" destId="{7735DDE7-2510-4862-ACE2-6DC6C80E08F8}" srcOrd="1" destOrd="0" presId="urn:microsoft.com/office/officeart/2005/8/layout/matrix1"/>
    <dgm:cxn modelId="{5C8A323E-D818-45CB-9C43-B1EF782AA09E}" srcId="{FDEF80D1-3A69-4182-B1D8-2B7A6B525CAC}" destId="{1F824260-1C75-47CB-AE80-6A64395F3AEA}" srcOrd="3" destOrd="0" parTransId="{EB112C98-9DD7-4293-8A0B-AB7200B4B8C8}" sibTransId="{6D4402C1-34BF-4D5E-98AD-27ED91C57FCB}"/>
    <dgm:cxn modelId="{D81F9DF0-DEF0-4C7E-B5CA-01A59A1D87D8}" type="presOf" srcId="{4896936D-BCB4-4B5D-8F36-CFFB986F5978}" destId="{501B52AC-ADE1-4DE4-87F1-5D3661BCD123}" srcOrd="0" destOrd="0" presId="urn:microsoft.com/office/officeart/2005/8/layout/matrix1"/>
    <dgm:cxn modelId="{56E95F3E-73C5-49AC-8464-2440CE4EADDB}" type="presParOf" srcId="{501B52AC-ADE1-4DE4-87F1-5D3661BCD123}" destId="{222598F7-36E4-43CD-808D-07F5C903CDB1}" srcOrd="0" destOrd="0" presId="urn:microsoft.com/office/officeart/2005/8/layout/matrix1"/>
    <dgm:cxn modelId="{E52BB70A-D304-4525-BBD7-76BA2EE4FAC3}" type="presParOf" srcId="{222598F7-36E4-43CD-808D-07F5C903CDB1}" destId="{7728869C-D92F-4A7A-B912-1E5D8E7D6E4E}" srcOrd="0" destOrd="0" presId="urn:microsoft.com/office/officeart/2005/8/layout/matrix1"/>
    <dgm:cxn modelId="{E0A8667F-C460-4E48-834E-80E3970B5489}" type="presParOf" srcId="{222598F7-36E4-43CD-808D-07F5C903CDB1}" destId="{3A26F014-91BF-449F-8494-3F282C6DB2DD}" srcOrd="1" destOrd="0" presId="urn:microsoft.com/office/officeart/2005/8/layout/matrix1"/>
    <dgm:cxn modelId="{BA26ED7C-94CA-4BCF-9095-419E754C5303}" type="presParOf" srcId="{222598F7-36E4-43CD-808D-07F5C903CDB1}" destId="{3A1033DE-3C84-44DD-B28D-BA8E5D0E73A7}" srcOrd="2" destOrd="0" presId="urn:microsoft.com/office/officeart/2005/8/layout/matrix1"/>
    <dgm:cxn modelId="{EDDC6ED8-55D5-4899-86AB-D1B223027EC7}" type="presParOf" srcId="{222598F7-36E4-43CD-808D-07F5C903CDB1}" destId="{FBF89C26-9057-45BE-817F-F2A3B5746BCA}" srcOrd="3" destOrd="0" presId="urn:microsoft.com/office/officeart/2005/8/layout/matrix1"/>
    <dgm:cxn modelId="{673A3733-37CB-49CC-BE99-6AD86E79B9FF}" type="presParOf" srcId="{222598F7-36E4-43CD-808D-07F5C903CDB1}" destId="{CCB28B26-822B-462D-84E9-37F013BBE1B9}" srcOrd="4" destOrd="0" presId="urn:microsoft.com/office/officeart/2005/8/layout/matrix1"/>
    <dgm:cxn modelId="{5016C8A6-6617-4985-9197-A216E3FFE9E7}" type="presParOf" srcId="{222598F7-36E4-43CD-808D-07F5C903CDB1}" destId="{7735DDE7-2510-4862-ACE2-6DC6C80E08F8}" srcOrd="5" destOrd="0" presId="urn:microsoft.com/office/officeart/2005/8/layout/matrix1"/>
    <dgm:cxn modelId="{0DAD31D0-E0F9-442E-BB68-0BD66FBFB545}" type="presParOf" srcId="{222598F7-36E4-43CD-808D-07F5C903CDB1}" destId="{5574221A-F475-4990-A36B-E6D92C7F6B30}" srcOrd="6" destOrd="0" presId="urn:microsoft.com/office/officeart/2005/8/layout/matrix1"/>
    <dgm:cxn modelId="{A40E4880-B95D-429C-8C1E-14E9BF2A5B7B}" type="presParOf" srcId="{222598F7-36E4-43CD-808D-07F5C903CDB1}" destId="{2621FF43-33F7-4659-8EA8-39B9FCCE3CB0}" srcOrd="7" destOrd="0" presId="urn:microsoft.com/office/officeart/2005/8/layout/matrix1"/>
    <dgm:cxn modelId="{B33EAD83-D936-47AB-95A5-10A891320751}" type="presParOf" srcId="{501B52AC-ADE1-4DE4-87F1-5D3661BCD123}" destId="{BA1ACBB7-7F40-4BD9-81A0-D06FED702FC3}"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1D02B74B-1EEE-40CC-AF20-B47C885B631C}" type="doc">
      <dgm:prSet loTypeId="urn:microsoft.com/office/officeart/2005/8/layout/matrix1" loCatId="matrix" qsTypeId="urn:microsoft.com/office/officeart/2005/8/quickstyle/simple1" qsCatId="simple" csTypeId="urn:microsoft.com/office/officeart/2005/8/colors/accent2_1" csCatId="accent2" phldr="1"/>
      <dgm:spPr/>
      <dgm:t>
        <a:bodyPr/>
        <a:lstStyle/>
        <a:p>
          <a:endParaRPr lang="en-US"/>
        </a:p>
      </dgm:t>
    </dgm:pt>
    <dgm:pt modelId="{EAAB1CAA-8815-4F59-8107-2BC6FA48920D}">
      <dgm:prSet/>
      <dgm:spPr/>
      <dgm:t>
        <a:bodyPr/>
        <a:lstStyle/>
        <a:p>
          <a:pPr rtl="0"/>
          <a:r>
            <a:rPr lang="en-IN" dirty="0" smtClean="0"/>
            <a:t>Advice on Reporting Mechanism and Remedies</a:t>
          </a:r>
          <a:endParaRPr lang="en-IN" dirty="0"/>
        </a:p>
      </dgm:t>
    </dgm:pt>
    <dgm:pt modelId="{EAAE9380-4F92-4517-8C43-5B11209FCE51}" type="parTrans" cxnId="{795A257B-610B-4483-A56A-80A925EEB264}">
      <dgm:prSet/>
      <dgm:spPr/>
      <dgm:t>
        <a:bodyPr/>
        <a:lstStyle/>
        <a:p>
          <a:endParaRPr lang="en-US"/>
        </a:p>
      </dgm:t>
    </dgm:pt>
    <dgm:pt modelId="{D31BB2A5-1E60-4E03-A378-C2182CC142B9}" type="sibTrans" cxnId="{795A257B-610B-4483-A56A-80A925EEB264}">
      <dgm:prSet/>
      <dgm:spPr/>
      <dgm:t>
        <a:bodyPr/>
        <a:lstStyle/>
        <a:p>
          <a:endParaRPr lang="en-US"/>
        </a:p>
      </dgm:t>
    </dgm:pt>
    <dgm:pt modelId="{D4063319-AC89-42C3-9014-B8497A270C05}">
      <dgm:prSet/>
      <dgm:spPr/>
      <dgm:t>
        <a:bodyPr/>
        <a:lstStyle/>
        <a:p>
          <a:pPr rtl="0"/>
          <a:r>
            <a:rPr lang="en-IN" dirty="0" smtClean="0"/>
            <a:t>Child helpline 1098 and Aarambhindia Hotline        (supported by IWF)</a:t>
          </a:r>
          <a:endParaRPr lang="en-IN" dirty="0"/>
        </a:p>
      </dgm:t>
    </dgm:pt>
    <dgm:pt modelId="{3A4FDEBB-CCCB-4F72-AEBC-0211C398FC6E}" type="parTrans" cxnId="{1E3FBB10-5571-4557-B702-28268DC851CB}">
      <dgm:prSet/>
      <dgm:spPr/>
      <dgm:t>
        <a:bodyPr/>
        <a:lstStyle/>
        <a:p>
          <a:endParaRPr lang="en-US"/>
        </a:p>
      </dgm:t>
    </dgm:pt>
    <dgm:pt modelId="{1B62F5F8-2406-42BC-8FBF-99CCFDDDBD60}" type="sibTrans" cxnId="{1E3FBB10-5571-4557-B702-28268DC851CB}">
      <dgm:prSet/>
      <dgm:spPr/>
      <dgm:t>
        <a:bodyPr/>
        <a:lstStyle/>
        <a:p>
          <a:endParaRPr lang="en-US"/>
        </a:p>
      </dgm:t>
    </dgm:pt>
    <dgm:pt modelId="{6F0B5265-86B4-4C4A-9DC4-4333E2393669}">
      <dgm:prSet/>
      <dgm:spPr/>
      <dgm:t>
        <a:bodyPr/>
        <a:lstStyle/>
        <a:p>
          <a:pPr rtl="0"/>
          <a:r>
            <a:rPr lang="en-IN" dirty="0" smtClean="0"/>
            <a:t>CyberMom Mechanism</a:t>
          </a:r>
          <a:endParaRPr lang="en-IN" dirty="0"/>
        </a:p>
      </dgm:t>
    </dgm:pt>
    <dgm:pt modelId="{5CB6C77B-3C5F-428D-BB07-8DBECA31AAF3}" type="parTrans" cxnId="{B4AA4DD7-1246-485E-8872-EFA01C7EE406}">
      <dgm:prSet/>
      <dgm:spPr/>
      <dgm:t>
        <a:bodyPr/>
        <a:lstStyle/>
        <a:p>
          <a:endParaRPr lang="en-US"/>
        </a:p>
      </dgm:t>
    </dgm:pt>
    <dgm:pt modelId="{56831371-C405-48FE-89A9-217573B300E5}" type="sibTrans" cxnId="{B4AA4DD7-1246-485E-8872-EFA01C7EE406}">
      <dgm:prSet/>
      <dgm:spPr/>
      <dgm:t>
        <a:bodyPr/>
        <a:lstStyle/>
        <a:p>
          <a:endParaRPr lang="en-US"/>
        </a:p>
      </dgm:t>
    </dgm:pt>
    <dgm:pt modelId="{90D19582-6FBD-4B28-81AB-ACECC43DACFC}">
      <dgm:prSet/>
      <dgm:spPr/>
      <dgm:t>
        <a:bodyPr/>
        <a:lstStyle/>
        <a:p>
          <a:pPr rtl="0"/>
          <a:r>
            <a:rPr lang="en-IN" dirty="0" smtClean="0"/>
            <a:t>POCSO(Protection of Children from Sexual Offences ) E-box</a:t>
          </a:r>
          <a:endParaRPr lang="en-IN" dirty="0"/>
        </a:p>
      </dgm:t>
    </dgm:pt>
    <dgm:pt modelId="{EEB43E25-BCF5-4F75-AEB2-5EDDE34385EE}" type="parTrans" cxnId="{91473461-B92D-4480-824C-D3AAB82F5C92}">
      <dgm:prSet/>
      <dgm:spPr/>
      <dgm:t>
        <a:bodyPr/>
        <a:lstStyle/>
        <a:p>
          <a:endParaRPr lang="en-US"/>
        </a:p>
      </dgm:t>
    </dgm:pt>
    <dgm:pt modelId="{874FFC16-3483-4E3B-9D4D-1BD8479C5110}" type="sibTrans" cxnId="{91473461-B92D-4480-824C-D3AAB82F5C92}">
      <dgm:prSet/>
      <dgm:spPr/>
      <dgm:t>
        <a:bodyPr/>
        <a:lstStyle/>
        <a:p>
          <a:endParaRPr lang="en-US"/>
        </a:p>
      </dgm:t>
    </dgm:pt>
    <dgm:pt modelId="{068A43BC-8207-45B5-BDFD-1CA71BA1B52C}">
      <dgm:prSet/>
      <dgm:spPr/>
      <dgm:t>
        <a:bodyPr/>
        <a:lstStyle/>
        <a:p>
          <a:pPr rtl="0"/>
          <a:r>
            <a:rPr lang="en-IN" dirty="0" smtClean="0"/>
            <a:t>Reporting to Authorities (Parents, School and Police)</a:t>
          </a:r>
          <a:endParaRPr lang="en-IN" dirty="0"/>
        </a:p>
      </dgm:t>
    </dgm:pt>
    <dgm:pt modelId="{0A407BCE-CC54-4505-BF75-69D3955809D7}" type="parTrans" cxnId="{7A8728A2-0C5D-497B-B638-1BEC0274DE9A}">
      <dgm:prSet/>
      <dgm:spPr/>
      <dgm:t>
        <a:bodyPr/>
        <a:lstStyle/>
        <a:p>
          <a:endParaRPr lang="en-US"/>
        </a:p>
      </dgm:t>
    </dgm:pt>
    <dgm:pt modelId="{464E45E1-83B1-4670-8643-CAE71A6A3D41}" type="sibTrans" cxnId="{7A8728A2-0C5D-497B-B638-1BEC0274DE9A}">
      <dgm:prSet/>
      <dgm:spPr/>
      <dgm:t>
        <a:bodyPr/>
        <a:lstStyle/>
        <a:p>
          <a:endParaRPr lang="en-US"/>
        </a:p>
      </dgm:t>
    </dgm:pt>
    <dgm:pt modelId="{3E5C8EC9-9E8F-48C3-89EB-6A9C3E0632D0}" type="pres">
      <dgm:prSet presAssocID="{1D02B74B-1EEE-40CC-AF20-B47C885B631C}" presName="diagram" presStyleCnt="0">
        <dgm:presLayoutVars>
          <dgm:chMax val="1"/>
          <dgm:dir/>
          <dgm:animLvl val="ctr"/>
          <dgm:resizeHandles val="exact"/>
        </dgm:presLayoutVars>
      </dgm:prSet>
      <dgm:spPr/>
      <dgm:t>
        <a:bodyPr/>
        <a:lstStyle/>
        <a:p>
          <a:endParaRPr lang="en-GB"/>
        </a:p>
      </dgm:t>
    </dgm:pt>
    <dgm:pt modelId="{3B745EDE-6770-46DE-9C42-32C3DE2AD461}" type="pres">
      <dgm:prSet presAssocID="{1D02B74B-1EEE-40CC-AF20-B47C885B631C}" presName="matrix" presStyleCnt="0"/>
      <dgm:spPr/>
    </dgm:pt>
    <dgm:pt modelId="{F1D869EC-71DF-4EAD-B222-FC572DF7D8BC}" type="pres">
      <dgm:prSet presAssocID="{1D02B74B-1EEE-40CC-AF20-B47C885B631C}" presName="tile1" presStyleLbl="node1" presStyleIdx="0" presStyleCnt="4"/>
      <dgm:spPr/>
      <dgm:t>
        <a:bodyPr/>
        <a:lstStyle/>
        <a:p>
          <a:endParaRPr lang="en-GB"/>
        </a:p>
      </dgm:t>
    </dgm:pt>
    <dgm:pt modelId="{F1C80EF8-EC9B-4914-95B3-7A888D7C58C0}" type="pres">
      <dgm:prSet presAssocID="{1D02B74B-1EEE-40CC-AF20-B47C885B631C}" presName="tile1text" presStyleLbl="node1" presStyleIdx="0" presStyleCnt="4">
        <dgm:presLayoutVars>
          <dgm:chMax val="0"/>
          <dgm:chPref val="0"/>
          <dgm:bulletEnabled val="1"/>
        </dgm:presLayoutVars>
      </dgm:prSet>
      <dgm:spPr/>
      <dgm:t>
        <a:bodyPr/>
        <a:lstStyle/>
        <a:p>
          <a:endParaRPr lang="en-GB"/>
        </a:p>
      </dgm:t>
    </dgm:pt>
    <dgm:pt modelId="{64E8F1F7-0195-4220-8215-6F33115587DA}" type="pres">
      <dgm:prSet presAssocID="{1D02B74B-1EEE-40CC-AF20-B47C885B631C}" presName="tile2" presStyleLbl="node1" presStyleIdx="1" presStyleCnt="4"/>
      <dgm:spPr/>
      <dgm:t>
        <a:bodyPr/>
        <a:lstStyle/>
        <a:p>
          <a:endParaRPr lang="en-US"/>
        </a:p>
      </dgm:t>
    </dgm:pt>
    <dgm:pt modelId="{7FE4C0A3-B0DA-4011-844D-FD80A76D7866}" type="pres">
      <dgm:prSet presAssocID="{1D02B74B-1EEE-40CC-AF20-B47C885B631C}" presName="tile2text" presStyleLbl="node1" presStyleIdx="1" presStyleCnt="4">
        <dgm:presLayoutVars>
          <dgm:chMax val="0"/>
          <dgm:chPref val="0"/>
          <dgm:bulletEnabled val="1"/>
        </dgm:presLayoutVars>
      </dgm:prSet>
      <dgm:spPr/>
      <dgm:t>
        <a:bodyPr/>
        <a:lstStyle/>
        <a:p>
          <a:endParaRPr lang="en-US"/>
        </a:p>
      </dgm:t>
    </dgm:pt>
    <dgm:pt modelId="{8FB9FCDE-8D21-4721-BF40-AD66BE12354C}" type="pres">
      <dgm:prSet presAssocID="{1D02B74B-1EEE-40CC-AF20-B47C885B631C}" presName="tile3" presStyleLbl="node1" presStyleIdx="2" presStyleCnt="4"/>
      <dgm:spPr/>
      <dgm:t>
        <a:bodyPr/>
        <a:lstStyle/>
        <a:p>
          <a:endParaRPr lang="en-US"/>
        </a:p>
      </dgm:t>
    </dgm:pt>
    <dgm:pt modelId="{2034376F-4462-4A0B-94E9-B75BE2F9F8A3}" type="pres">
      <dgm:prSet presAssocID="{1D02B74B-1EEE-40CC-AF20-B47C885B631C}" presName="tile3text" presStyleLbl="node1" presStyleIdx="2" presStyleCnt="4">
        <dgm:presLayoutVars>
          <dgm:chMax val="0"/>
          <dgm:chPref val="0"/>
          <dgm:bulletEnabled val="1"/>
        </dgm:presLayoutVars>
      </dgm:prSet>
      <dgm:spPr/>
      <dgm:t>
        <a:bodyPr/>
        <a:lstStyle/>
        <a:p>
          <a:endParaRPr lang="en-US"/>
        </a:p>
      </dgm:t>
    </dgm:pt>
    <dgm:pt modelId="{07D9A16D-58BB-4C95-9879-728F34136AE3}" type="pres">
      <dgm:prSet presAssocID="{1D02B74B-1EEE-40CC-AF20-B47C885B631C}" presName="tile4" presStyleLbl="node1" presStyleIdx="3" presStyleCnt="4"/>
      <dgm:spPr/>
      <dgm:t>
        <a:bodyPr/>
        <a:lstStyle/>
        <a:p>
          <a:endParaRPr lang="en-US"/>
        </a:p>
      </dgm:t>
    </dgm:pt>
    <dgm:pt modelId="{D9224037-2562-49D9-A9C7-50DD7241569E}" type="pres">
      <dgm:prSet presAssocID="{1D02B74B-1EEE-40CC-AF20-B47C885B631C}" presName="tile4text" presStyleLbl="node1" presStyleIdx="3" presStyleCnt="4">
        <dgm:presLayoutVars>
          <dgm:chMax val="0"/>
          <dgm:chPref val="0"/>
          <dgm:bulletEnabled val="1"/>
        </dgm:presLayoutVars>
      </dgm:prSet>
      <dgm:spPr/>
      <dgm:t>
        <a:bodyPr/>
        <a:lstStyle/>
        <a:p>
          <a:endParaRPr lang="en-US"/>
        </a:p>
      </dgm:t>
    </dgm:pt>
    <dgm:pt modelId="{0F41047F-C1DB-4403-8CDD-2BF39D51032E}" type="pres">
      <dgm:prSet presAssocID="{1D02B74B-1EEE-40CC-AF20-B47C885B631C}" presName="centerTile" presStyleLbl="fgShp" presStyleIdx="0" presStyleCnt="1" custScaleX="134461" custScaleY="135571">
        <dgm:presLayoutVars>
          <dgm:chMax val="0"/>
          <dgm:chPref val="0"/>
        </dgm:presLayoutVars>
      </dgm:prSet>
      <dgm:spPr/>
      <dgm:t>
        <a:bodyPr/>
        <a:lstStyle/>
        <a:p>
          <a:endParaRPr lang="en-US"/>
        </a:p>
      </dgm:t>
    </dgm:pt>
  </dgm:ptLst>
  <dgm:cxnLst>
    <dgm:cxn modelId="{795A257B-610B-4483-A56A-80A925EEB264}" srcId="{1D02B74B-1EEE-40CC-AF20-B47C885B631C}" destId="{EAAB1CAA-8815-4F59-8107-2BC6FA48920D}" srcOrd="0" destOrd="0" parTransId="{EAAE9380-4F92-4517-8C43-5B11209FCE51}" sibTransId="{D31BB2A5-1E60-4E03-A378-C2182CC142B9}"/>
    <dgm:cxn modelId="{91473461-B92D-4480-824C-D3AAB82F5C92}" srcId="{EAAB1CAA-8815-4F59-8107-2BC6FA48920D}" destId="{90D19582-6FBD-4B28-81AB-ACECC43DACFC}" srcOrd="2" destOrd="0" parTransId="{EEB43E25-BCF5-4F75-AEB2-5EDDE34385EE}" sibTransId="{874FFC16-3483-4E3B-9D4D-1BD8479C5110}"/>
    <dgm:cxn modelId="{44FB551F-9208-4040-808C-02DA8A10FBBF}" type="presOf" srcId="{1D02B74B-1EEE-40CC-AF20-B47C885B631C}" destId="{3E5C8EC9-9E8F-48C3-89EB-6A9C3E0632D0}" srcOrd="0" destOrd="0" presId="urn:microsoft.com/office/officeart/2005/8/layout/matrix1"/>
    <dgm:cxn modelId="{210236AE-74F4-49A8-BC29-1DD18649CD6D}" type="presOf" srcId="{D4063319-AC89-42C3-9014-B8497A270C05}" destId="{F1D869EC-71DF-4EAD-B222-FC572DF7D8BC}" srcOrd="0" destOrd="0" presId="urn:microsoft.com/office/officeart/2005/8/layout/matrix1"/>
    <dgm:cxn modelId="{E56C8C47-5B9F-46C7-B475-C2A0F34E14C9}" type="presOf" srcId="{6F0B5265-86B4-4C4A-9DC4-4333E2393669}" destId="{7FE4C0A3-B0DA-4011-844D-FD80A76D7866}" srcOrd="1" destOrd="0" presId="urn:microsoft.com/office/officeart/2005/8/layout/matrix1"/>
    <dgm:cxn modelId="{003C1659-2D11-4C15-B8E4-FA4C5C211676}" type="presOf" srcId="{D4063319-AC89-42C3-9014-B8497A270C05}" destId="{F1C80EF8-EC9B-4914-95B3-7A888D7C58C0}" srcOrd="1" destOrd="0" presId="urn:microsoft.com/office/officeart/2005/8/layout/matrix1"/>
    <dgm:cxn modelId="{A259AFF2-4395-42FD-AA20-F93A08120FE8}" type="presOf" srcId="{EAAB1CAA-8815-4F59-8107-2BC6FA48920D}" destId="{0F41047F-C1DB-4403-8CDD-2BF39D51032E}" srcOrd="0" destOrd="0" presId="urn:microsoft.com/office/officeart/2005/8/layout/matrix1"/>
    <dgm:cxn modelId="{8278CB87-1AB2-4543-91F8-36972B5F8336}" type="presOf" srcId="{6F0B5265-86B4-4C4A-9DC4-4333E2393669}" destId="{64E8F1F7-0195-4220-8215-6F33115587DA}" srcOrd="0" destOrd="0" presId="urn:microsoft.com/office/officeart/2005/8/layout/matrix1"/>
    <dgm:cxn modelId="{B4AA4DD7-1246-485E-8872-EFA01C7EE406}" srcId="{EAAB1CAA-8815-4F59-8107-2BC6FA48920D}" destId="{6F0B5265-86B4-4C4A-9DC4-4333E2393669}" srcOrd="1" destOrd="0" parTransId="{5CB6C77B-3C5F-428D-BB07-8DBECA31AAF3}" sibTransId="{56831371-C405-48FE-89A9-217573B300E5}"/>
    <dgm:cxn modelId="{7A8728A2-0C5D-497B-B638-1BEC0274DE9A}" srcId="{EAAB1CAA-8815-4F59-8107-2BC6FA48920D}" destId="{068A43BC-8207-45B5-BDFD-1CA71BA1B52C}" srcOrd="3" destOrd="0" parTransId="{0A407BCE-CC54-4505-BF75-69D3955809D7}" sibTransId="{464E45E1-83B1-4670-8643-CAE71A6A3D41}"/>
    <dgm:cxn modelId="{E20D5AFA-D48F-4B16-8839-143EDF2CAD7B}" type="presOf" srcId="{068A43BC-8207-45B5-BDFD-1CA71BA1B52C}" destId="{D9224037-2562-49D9-A9C7-50DD7241569E}" srcOrd="1" destOrd="0" presId="urn:microsoft.com/office/officeart/2005/8/layout/matrix1"/>
    <dgm:cxn modelId="{816BC7DC-AF2F-4800-A4FB-3DF47356039D}" type="presOf" srcId="{068A43BC-8207-45B5-BDFD-1CA71BA1B52C}" destId="{07D9A16D-58BB-4C95-9879-728F34136AE3}" srcOrd="0" destOrd="0" presId="urn:microsoft.com/office/officeart/2005/8/layout/matrix1"/>
    <dgm:cxn modelId="{F0AC798A-6EA4-43D2-A470-6F4BE226E35E}" type="presOf" srcId="{90D19582-6FBD-4B28-81AB-ACECC43DACFC}" destId="{8FB9FCDE-8D21-4721-BF40-AD66BE12354C}" srcOrd="0" destOrd="0" presId="urn:microsoft.com/office/officeart/2005/8/layout/matrix1"/>
    <dgm:cxn modelId="{723775EC-041E-421A-A142-D97DC49E882C}" type="presOf" srcId="{90D19582-6FBD-4B28-81AB-ACECC43DACFC}" destId="{2034376F-4462-4A0B-94E9-B75BE2F9F8A3}" srcOrd="1" destOrd="0" presId="urn:microsoft.com/office/officeart/2005/8/layout/matrix1"/>
    <dgm:cxn modelId="{1E3FBB10-5571-4557-B702-28268DC851CB}" srcId="{EAAB1CAA-8815-4F59-8107-2BC6FA48920D}" destId="{D4063319-AC89-42C3-9014-B8497A270C05}" srcOrd="0" destOrd="0" parTransId="{3A4FDEBB-CCCB-4F72-AEBC-0211C398FC6E}" sibTransId="{1B62F5F8-2406-42BC-8FBF-99CCFDDDBD60}"/>
    <dgm:cxn modelId="{D9A74C53-FDFA-4846-A602-F9945CD15610}" type="presParOf" srcId="{3E5C8EC9-9E8F-48C3-89EB-6A9C3E0632D0}" destId="{3B745EDE-6770-46DE-9C42-32C3DE2AD461}" srcOrd="0" destOrd="0" presId="urn:microsoft.com/office/officeart/2005/8/layout/matrix1"/>
    <dgm:cxn modelId="{46B68776-2B4D-45F5-8675-3E5E36B6CFEC}" type="presParOf" srcId="{3B745EDE-6770-46DE-9C42-32C3DE2AD461}" destId="{F1D869EC-71DF-4EAD-B222-FC572DF7D8BC}" srcOrd="0" destOrd="0" presId="urn:microsoft.com/office/officeart/2005/8/layout/matrix1"/>
    <dgm:cxn modelId="{1C421CC4-D0AF-490B-8AF3-B1E63FAA1573}" type="presParOf" srcId="{3B745EDE-6770-46DE-9C42-32C3DE2AD461}" destId="{F1C80EF8-EC9B-4914-95B3-7A888D7C58C0}" srcOrd="1" destOrd="0" presId="urn:microsoft.com/office/officeart/2005/8/layout/matrix1"/>
    <dgm:cxn modelId="{D48B6961-5B96-4AA7-B5DD-55E3193FE5B3}" type="presParOf" srcId="{3B745EDE-6770-46DE-9C42-32C3DE2AD461}" destId="{64E8F1F7-0195-4220-8215-6F33115587DA}" srcOrd="2" destOrd="0" presId="urn:microsoft.com/office/officeart/2005/8/layout/matrix1"/>
    <dgm:cxn modelId="{8DBCA180-C353-4EBD-A26A-45ED95B21839}" type="presParOf" srcId="{3B745EDE-6770-46DE-9C42-32C3DE2AD461}" destId="{7FE4C0A3-B0DA-4011-844D-FD80A76D7866}" srcOrd="3" destOrd="0" presId="urn:microsoft.com/office/officeart/2005/8/layout/matrix1"/>
    <dgm:cxn modelId="{8B100695-1F56-4178-8800-57CF899F97A3}" type="presParOf" srcId="{3B745EDE-6770-46DE-9C42-32C3DE2AD461}" destId="{8FB9FCDE-8D21-4721-BF40-AD66BE12354C}" srcOrd="4" destOrd="0" presId="urn:microsoft.com/office/officeart/2005/8/layout/matrix1"/>
    <dgm:cxn modelId="{820E057E-BE7E-4B54-B721-DCDC2D2FA7A1}" type="presParOf" srcId="{3B745EDE-6770-46DE-9C42-32C3DE2AD461}" destId="{2034376F-4462-4A0B-94E9-B75BE2F9F8A3}" srcOrd="5" destOrd="0" presId="urn:microsoft.com/office/officeart/2005/8/layout/matrix1"/>
    <dgm:cxn modelId="{AD39FA29-A408-46EC-8CB5-DB83F3C160D8}" type="presParOf" srcId="{3B745EDE-6770-46DE-9C42-32C3DE2AD461}" destId="{07D9A16D-58BB-4C95-9879-728F34136AE3}" srcOrd="6" destOrd="0" presId="urn:microsoft.com/office/officeart/2005/8/layout/matrix1"/>
    <dgm:cxn modelId="{E7AC4602-63FE-4B5A-9623-A32D086AC358}" type="presParOf" srcId="{3B745EDE-6770-46DE-9C42-32C3DE2AD461}" destId="{D9224037-2562-49D9-A9C7-50DD7241569E}" srcOrd="7" destOrd="0" presId="urn:microsoft.com/office/officeart/2005/8/layout/matrix1"/>
    <dgm:cxn modelId="{5760E5EC-D872-415D-9810-9CF9E809DA1B}" type="presParOf" srcId="{3E5C8EC9-9E8F-48C3-89EB-6A9C3E0632D0}" destId="{0F41047F-C1DB-4403-8CDD-2BF39D51032E}"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2389F2AE-60B2-4903-9DE0-765A039968AF}" type="doc">
      <dgm:prSet loTypeId="urn:microsoft.com/office/officeart/2005/8/layout/hProcess9" loCatId="process" qsTypeId="urn:microsoft.com/office/officeart/2005/8/quickstyle/simple1" qsCatId="simple" csTypeId="urn:microsoft.com/office/officeart/2005/8/colors/accent2_1" csCatId="accent2" phldr="1"/>
      <dgm:spPr/>
      <dgm:t>
        <a:bodyPr/>
        <a:lstStyle/>
        <a:p>
          <a:endParaRPr lang="en-US"/>
        </a:p>
      </dgm:t>
    </dgm:pt>
    <dgm:pt modelId="{F5733D26-833F-43F7-984D-E3BED1A692D3}">
      <dgm:prSet custT="1"/>
      <dgm:spPr/>
      <dgm:t>
        <a:bodyPr/>
        <a:lstStyle/>
        <a:p>
          <a:pPr rtl="0"/>
          <a:r>
            <a:rPr lang="en-IN" sz="6000" dirty="0" smtClean="0"/>
            <a:t>Thanks</a:t>
          </a:r>
        </a:p>
        <a:p>
          <a:pPr rtl="0"/>
          <a:r>
            <a:rPr lang="en-IN" sz="6000" dirty="0" smtClean="0">
              <a:hlinkClick xmlns:r="http://schemas.openxmlformats.org/officeDocument/2006/relationships" r:id="rId1"/>
            </a:rPr>
            <a:t>manishk.gupta81@gov.in</a:t>
          </a:r>
          <a:endParaRPr lang="en-IN" sz="6000" dirty="0" smtClean="0"/>
        </a:p>
        <a:p>
          <a:pPr rtl="0"/>
          <a:r>
            <a:rPr lang="en-IN" sz="6000" dirty="0" smtClean="0"/>
            <a:t>GSM +919013130395</a:t>
          </a:r>
          <a:endParaRPr lang="en-IN" sz="6000" dirty="0"/>
        </a:p>
      </dgm:t>
    </dgm:pt>
    <dgm:pt modelId="{7FA00129-A41D-4BA9-ADF7-DD2C7981769B}" type="parTrans" cxnId="{0030FB73-643E-4596-A423-380099F60649}">
      <dgm:prSet/>
      <dgm:spPr/>
      <dgm:t>
        <a:bodyPr/>
        <a:lstStyle/>
        <a:p>
          <a:endParaRPr lang="en-US"/>
        </a:p>
      </dgm:t>
    </dgm:pt>
    <dgm:pt modelId="{9F52E417-2AD2-43F0-B901-85FFAE56BB74}" type="sibTrans" cxnId="{0030FB73-643E-4596-A423-380099F60649}">
      <dgm:prSet/>
      <dgm:spPr/>
      <dgm:t>
        <a:bodyPr/>
        <a:lstStyle/>
        <a:p>
          <a:endParaRPr lang="en-US"/>
        </a:p>
      </dgm:t>
    </dgm:pt>
    <dgm:pt modelId="{EAD1E4B0-6519-48F0-B80C-3FC90B4A3F84}" type="pres">
      <dgm:prSet presAssocID="{2389F2AE-60B2-4903-9DE0-765A039968AF}" presName="CompostProcess" presStyleCnt="0">
        <dgm:presLayoutVars>
          <dgm:dir/>
          <dgm:resizeHandles val="exact"/>
        </dgm:presLayoutVars>
      </dgm:prSet>
      <dgm:spPr/>
      <dgm:t>
        <a:bodyPr/>
        <a:lstStyle/>
        <a:p>
          <a:endParaRPr lang="en-GB"/>
        </a:p>
      </dgm:t>
    </dgm:pt>
    <dgm:pt modelId="{8F5D9C76-E9F8-4E10-8EC1-B3CE4541A15C}" type="pres">
      <dgm:prSet presAssocID="{2389F2AE-60B2-4903-9DE0-765A039968AF}" presName="arrow" presStyleLbl="bgShp" presStyleIdx="0" presStyleCnt="1"/>
      <dgm:spPr/>
    </dgm:pt>
    <dgm:pt modelId="{5B06D982-E005-4C1B-B122-B9E68E8AE5F1}" type="pres">
      <dgm:prSet presAssocID="{2389F2AE-60B2-4903-9DE0-765A039968AF}" presName="linearProcess" presStyleCnt="0"/>
      <dgm:spPr/>
    </dgm:pt>
    <dgm:pt modelId="{04D1BDFE-C0A4-465F-A2AA-195BAD9D4791}" type="pres">
      <dgm:prSet presAssocID="{F5733D26-833F-43F7-984D-E3BED1A692D3}" presName="textNode" presStyleLbl="node1" presStyleIdx="0" presStyleCnt="1" custScaleY="147275">
        <dgm:presLayoutVars>
          <dgm:bulletEnabled val="1"/>
        </dgm:presLayoutVars>
      </dgm:prSet>
      <dgm:spPr/>
      <dgm:t>
        <a:bodyPr/>
        <a:lstStyle/>
        <a:p>
          <a:endParaRPr lang="en-US"/>
        </a:p>
      </dgm:t>
    </dgm:pt>
  </dgm:ptLst>
  <dgm:cxnLst>
    <dgm:cxn modelId="{10B5BA91-3B29-499B-A9FE-4A34E538A522}" type="presOf" srcId="{2389F2AE-60B2-4903-9DE0-765A039968AF}" destId="{EAD1E4B0-6519-48F0-B80C-3FC90B4A3F84}" srcOrd="0" destOrd="0" presId="urn:microsoft.com/office/officeart/2005/8/layout/hProcess9"/>
    <dgm:cxn modelId="{D023B80B-417E-42C7-A296-27A77CB8019A}" type="presOf" srcId="{F5733D26-833F-43F7-984D-E3BED1A692D3}" destId="{04D1BDFE-C0A4-465F-A2AA-195BAD9D4791}" srcOrd="0" destOrd="0" presId="urn:microsoft.com/office/officeart/2005/8/layout/hProcess9"/>
    <dgm:cxn modelId="{0030FB73-643E-4596-A423-380099F60649}" srcId="{2389F2AE-60B2-4903-9DE0-765A039968AF}" destId="{F5733D26-833F-43F7-984D-E3BED1A692D3}" srcOrd="0" destOrd="0" parTransId="{7FA00129-A41D-4BA9-ADF7-DD2C7981769B}" sibTransId="{9F52E417-2AD2-43F0-B901-85FFAE56BB74}"/>
    <dgm:cxn modelId="{7DCE47EB-704C-425C-B9EA-C15323BCB2DA}" type="presParOf" srcId="{EAD1E4B0-6519-48F0-B80C-3FC90B4A3F84}" destId="{8F5D9C76-E9F8-4E10-8EC1-B3CE4541A15C}" srcOrd="0" destOrd="0" presId="urn:microsoft.com/office/officeart/2005/8/layout/hProcess9"/>
    <dgm:cxn modelId="{D1B9E621-A39B-4215-8913-B464F6A017D0}" type="presParOf" srcId="{EAD1E4B0-6519-48F0-B80C-3FC90B4A3F84}" destId="{5B06D982-E005-4C1B-B122-B9E68E8AE5F1}" srcOrd="1" destOrd="0" presId="urn:microsoft.com/office/officeart/2005/8/layout/hProcess9"/>
    <dgm:cxn modelId="{DC74ABA7-31B6-4478-AFC3-2094857D59DB}" type="presParOf" srcId="{5B06D982-E005-4C1B-B122-B9E68E8AE5F1}" destId="{04D1BDFE-C0A4-465F-A2AA-195BAD9D4791}"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C3D2D1-9D21-4FB9-A531-65F1AE34845A}" type="doc">
      <dgm:prSet loTypeId="urn:microsoft.com/office/officeart/2005/8/layout/vList5" loCatId="list" qsTypeId="urn:microsoft.com/office/officeart/2005/8/quickstyle/simple1" qsCatId="simple" csTypeId="urn:microsoft.com/office/officeart/2005/8/colors/accent2_1" csCatId="accent2" phldr="1"/>
      <dgm:spPr/>
      <dgm:t>
        <a:bodyPr/>
        <a:lstStyle/>
        <a:p>
          <a:endParaRPr lang="en-US"/>
        </a:p>
      </dgm:t>
    </dgm:pt>
    <dgm:pt modelId="{22A771A6-4235-46BF-B01B-F5B10BE10CF6}">
      <dgm:prSet custT="1"/>
      <dgm:spPr/>
      <dgm:t>
        <a:bodyPr/>
        <a:lstStyle/>
        <a:p>
          <a:pPr rtl="0"/>
          <a:r>
            <a:rPr lang="en-IN" sz="2800" dirty="0" smtClean="0"/>
            <a:t>Mobile and online services have become affordable and accessible. </a:t>
          </a:r>
          <a:endParaRPr lang="en-IN" sz="2800" dirty="0"/>
        </a:p>
      </dgm:t>
    </dgm:pt>
    <dgm:pt modelId="{63B30202-B372-46B2-BED9-AB8D10494342}" type="parTrans" cxnId="{C50FB794-6672-45C4-8640-3825A0F20D82}">
      <dgm:prSet/>
      <dgm:spPr/>
      <dgm:t>
        <a:bodyPr/>
        <a:lstStyle/>
        <a:p>
          <a:endParaRPr lang="en-US"/>
        </a:p>
      </dgm:t>
    </dgm:pt>
    <dgm:pt modelId="{18EDA5FB-E01A-4E06-B061-96242F56EC75}" type="sibTrans" cxnId="{C50FB794-6672-45C4-8640-3825A0F20D82}">
      <dgm:prSet/>
      <dgm:spPr/>
      <dgm:t>
        <a:bodyPr/>
        <a:lstStyle/>
        <a:p>
          <a:endParaRPr lang="en-US"/>
        </a:p>
      </dgm:t>
    </dgm:pt>
    <dgm:pt modelId="{4165AF48-7E2E-4EF3-BE75-0C9F9C9C1E05}">
      <dgm:prSet custT="1"/>
      <dgm:spPr/>
      <dgm:t>
        <a:bodyPr/>
        <a:lstStyle/>
        <a:p>
          <a:pPr rtl="0"/>
          <a:r>
            <a:rPr lang="en-IN" sz="2800" dirty="0" smtClean="0"/>
            <a:t>Exceptional uptake in urban areas and exemplary expansion in rural areas.  </a:t>
          </a:r>
          <a:endParaRPr lang="en-IN" sz="2800" dirty="0"/>
        </a:p>
      </dgm:t>
    </dgm:pt>
    <dgm:pt modelId="{6EC4A9A1-5D60-4A09-8849-03EB5831B18D}" type="parTrans" cxnId="{70C64586-4CF6-4D29-94CA-8C82ED8B7038}">
      <dgm:prSet/>
      <dgm:spPr/>
      <dgm:t>
        <a:bodyPr/>
        <a:lstStyle/>
        <a:p>
          <a:endParaRPr lang="en-US"/>
        </a:p>
      </dgm:t>
    </dgm:pt>
    <dgm:pt modelId="{69911B03-DDF4-441F-B7CF-B162AEA5352E}" type="sibTrans" cxnId="{70C64586-4CF6-4D29-94CA-8C82ED8B7038}">
      <dgm:prSet/>
      <dgm:spPr/>
      <dgm:t>
        <a:bodyPr/>
        <a:lstStyle/>
        <a:p>
          <a:endParaRPr lang="en-US"/>
        </a:p>
      </dgm:t>
    </dgm:pt>
    <dgm:pt modelId="{D17862F6-797A-4B01-8081-E02C44357BCD}">
      <dgm:prSet custT="1"/>
      <dgm:spPr/>
      <dgm:t>
        <a:bodyPr/>
        <a:lstStyle/>
        <a:p>
          <a:pPr rtl="0"/>
          <a:r>
            <a:rPr lang="en-IN" sz="2800" dirty="0" smtClean="0"/>
            <a:t>We are using online services for communication, banking, filing of taxes, sale and purchase and other financial transactions. </a:t>
          </a:r>
          <a:endParaRPr lang="en-IN" sz="2800" dirty="0"/>
        </a:p>
      </dgm:t>
    </dgm:pt>
    <dgm:pt modelId="{345ADBAA-0B91-46D0-B40A-FE7AD55CF5E3}" type="parTrans" cxnId="{1735EC60-5CA5-4FC2-85CC-0A411AE34C43}">
      <dgm:prSet/>
      <dgm:spPr/>
      <dgm:t>
        <a:bodyPr/>
        <a:lstStyle/>
        <a:p>
          <a:endParaRPr lang="en-US"/>
        </a:p>
      </dgm:t>
    </dgm:pt>
    <dgm:pt modelId="{35DC7B56-0E58-423A-9877-D2DDA49D21D7}" type="sibTrans" cxnId="{1735EC60-5CA5-4FC2-85CC-0A411AE34C43}">
      <dgm:prSet/>
      <dgm:spPr/>
      <dgm:t>
        <a:bodyPr/>
        <a:lstStyle/>
        <a:p>
          <a:endParaRPr lang="en-US"/>
        </a:p>
      </dgm:t>
    </dgm:pt>
    <dgm:pt modelId="{828B19D3-FC53-4DF3-B922-97685D5412C6}">
      <dgm:prSet custT="1"/>
      <dgm:spPr/>
      <dgm:t>
        <a:bodyPr/>
        <a:lstStyle/>
        <a:p>
          <a:pPr rtl="0"/>
          <a:r>
            <a:rPr lang="en-IN" sz="2800" dirty="0" smtClean="0"/>
            <a:t>These functions are expected to grow manifold in near future.</a:t>
          </a:r>
          <a:endParaRPr lang="en-IN" sz="2800" dirty="0"/>
        </a:p>
      </dgm:t>
    </dgm:pt>
    <dgm:pt modelId="{5EA6E93E-9087-4A99-B9A2-7D1620B50CA8}" type="parTrans" cxnId="{33122142-8DCD-431B-BEDD-32E7D4A6D83E}">
      <dgm:prSet/>
      <dgm:spPr/>
      <dgm:t>
        <a:bodyPr/>
        <a:lstStyle/>
        <a:p>
          <a:endParaRPr lang="en-US"/>
        </a:p>
      </dgm:t>
    </dgm:pt>
    <dgm:pt modelId="{72272615-D2F2-44CC-BC5B-8C0D400DA766}" type="sibTrans" cxnId="{33122142-8DCD-431B-BEDD-32E7D4A6D83E}">
      <dgm:prSet/>
      <dgm:spPr/>
      <dgm:t>
        <a:bodyPr/>
        <a:lstStyle/>
        <a:p>
          <a:endParaRPr lang="en-US"/>
        </a:p>
      </dgm:t>
    </dgm:pt>
    <dgm:pt modelId="{EA849AB1-E92E-403C-A8A3-E134C4CF4980}">
      <dgm:prSet custT="1"/>
      <dgm:spPr/>
      <dgm:t>
        <a:bodyPr/>
        <a:lstStyle/>
        <a:p>
          <a:pPr rtl="0"/>
          <a:r>
            <a:rPr lang="en-IN" sz="2800" dirty="0" smtClean="0"/>
            <a:t>Children and young people are and will be major consumers of digital technologies. </a:t>
          </a:r>
          <a:endParaRPr lang="en-IN" sz="2800" dirty="0"/>
        </a:p>
      </dgm:t>
    </dgm:pt>
    <dgm:pt modelId="{6C6C53E4-22FE-4771-9620-033A8B453F52}" type="parTrans" cxnId="{31039264-803E-4802-B14F-867BF8ABA49F}">
      <dgm:prSet/>
      <dgm:spPr/>
      <dgm:t>
        <a:bodyPr/>
        <a:lstStyle/>
        <a:p>
          <a:endParaRPr lang="en-US"/>
        </a:p>
      </dgm:t>
    </dgm:pt>
    <dgm:pt modelId="{A0479EDD-A9FD-43BC-907E-4401E0C3FAD8}" type="sibTrans" cxnId="{31039264-803E-4802-B14F-867BF8ABA49F}">
      <dgm:prSet/>
      <dgm:spPr/>
      <dgm:t>
        <a:bodyPr/>
        <a:lstStyle/>
        <a:p>
          <a:endParaRPr lang="en-US"/>
        </a:p>
      </dgm:t>
    </dgm:pt>
    <dgm:pt modelId="{9C4FFCB8-179F-4060-971B-29FD0FFF8579}">
      <dgm:prSet custT="1"/>
      <dgm:spPr/>
      <dgm:t>
        <a:bodyPr/>
        <a:lstStyle/>
        <a:p>
          <a:pPr rtl="0"/>
          <a:r>
            <a:rPr lang="en-IN" sz="2800" dirty="0" smtClean="0"/>
            <a:t>Promoting ability to deal with the risks and cope with the ill-effects with minimal damage, is likely to be a more effective and lasting strategy.</a:t>
          </a:r>
          <a:endParaRPr lang="en-IN" sz="2800" dirty="0"/>
        </a:p>
      </dgm:t>
    </dgm:pt>
    <dgm:pt modelId="{9E44F287-D928-4841-BCBC-58D4E7FBA284}" type="parTrans" cxnId="{ECA0C671-603D-4A56-9949-D47C308878B9}">
      <dgm:prSet/>
      <dgm:spPr/>
      <dgm:t>
        <a:bodyPr/>
        <a:lstStyle/>
        <a:p>
          <a:endParaRPr lang="en-US"/>
        </a:p>
      </dgm:t>
    </dgm:pt>
    <dgm:pt modelId="{0AC68D9B-13D8-46C1-9AFC-F76092E8AE08}" type="sibTrans" cxnId="{ECA0C671-603D-4A56-9949-D47C308878B9}">
      <dgm:prSet/>
      <dgm:spPr/>
      <dgm:t>
        <a:bodyPr/>
        <a:lstStyle/>
        <a:p>
          <a:endParaRPr lang="en-US"/>
        </a:p>
      </dgm:t>
    </dgm:pt>
    <dgm:pt modelId="{B58ABAFD-7DEC-4BA8-B139-16D8049BA46B}" type="pres">
      <dgm:prSet presAssocID="{C3C3D2D1-9D21-4FB9-A531-65F1AE34845A}" presName="Name0" presStyleCnt="0">
        <dgm:presLayoutVars>
          <dgm:dir/>
          <dgm:animLvl val="lvl"/>
          <dgm:resizeHandles val="exact"/>
        </dgm:presLayoutVars>
      </dgm:prSet>
      <dgm:spPr/>
      <dgm:t>
        <a:bodyPr/>
        <a:lstStyle/>
        <a:p>
          <a:endParaRPr lang="en-GB"/>
        </a:p>
      </dgm:t>
    </dgm:pt>
    <dgm:pt modelId="{2344BE54-03D3-4AD8-93BB-33CA19308221}" type="pres">
      <dgm:prSet presAssocID="{22A771A6-4235-46BF-B01B-F5B10BE10CF6}" presName="linNode" presStyleCnt="0"/>
      <dgm:spPr/>
    </dgm:pt>
    <dgm:pt modelId="{5CB5AC3E-B9C5-4A6A-8007-937853ABA3D0}" type="pres">
      <dgm:prSet presAssocID="{22A771A6-4235-46BF-B01B-F5B10BE10CF6}" presName="parentText" presStyleLbl="node1" presStyleIdx="0" presStyleCnt="6" custScaleX="277120">
        <dgm:presLayoutVars>
          <dgm:chMax val="1"/>
          <dgm:bulletEnabled val="1"/>
        </dgm:presLayoutVars>
      </dgm:prSet>
      <dgm:spPr/>
      <dgm:t>
        <a:bodyPr/>
        <a:lstStyle/>
        <a:p>
          <a:endParaRPr lang="en-US"/>
        </a:p>
      </dgm:t>
    </dgm:pt>
    <dgm:pt modelId="{E1E9FE93-6277-42A2-8B6F-3D6B62FCBCB4}" type="pres">
      <dgm:prSet presAssocID="{18EDA5FB-E01A-4E06-B061-96242F56EC75}" presName="sp" presStyleCnt="0"/>
      <dgm:spPr/>
    </dgm:pt>
    <dgm:pt modelId="{A96E5DC5-73AE-40B8-89A2-784DFDFB3757}" type="pres">
      <dgm:prSet presAssocID="{4165AF48-7E2E-4EF3-BE75-0C9F9C9C1E05}" presName="linNode" presStyleCnt="0"/>
      <dgm:spPr/>
    </dgm:pt>
    <dgm:pt modelId="{A4639B73-EC6B-423A-B36B-5C4F893DB360}" type="pres">
      <dgm:prSet presAssocID="{4165AF48-7E2E-4EF3-BE75-0C9F9C9C1E05}" presName="parentText" presStyleLbl="node1" presStyleIdx="1" presStyleCnt="6" custScaleX="277120">
        <dgm:presLayoutVars>
          <dgm:chMax val="1"/>
          <dgm:bulletEnabled val="1"/>
        </dgm:presLayoutVars>
      </dgm:prSet>
      <dgm:spPr/>
      <dgm:t>
        <a:bodyPr/>
        <a:lstStyle/>
        <a:p>
          <a:endParaRPr lang="en-GB"/>
        </a:p>
      </dgm:t>
    </dgm:pt>
    <dgm:pt modelId="{67F86E1C-5B65-4C75-91F6-59E137917FBE}" type="pres">
      <dgm:prSet presAssocID="{69911B03-DDF4-441F-B7CF-B162AEA5352E}" presName="sp" presStyleCnt="0"/>
      <dgm:spPr/>
    </dgm:pt>
    <dgm:pt modelId="{BA4958EB-044B-4170-8D47-9B22CFBAF69A}" type="pres">
      <dgm:prSet presAssocID="{D17862F6-797A-4B01-8081-E02C44357BCD}" presName="linNode" presStyleCnt="0"/>
      <dgm:spPr/>
    </dgm:pt>
    <dgm:pt modelId="{190406B5-3ADF-4EF9-9125-71BF170524AD}" type="pres">
      <dgm:prSet presAssocID="{D17862F6-797A-4B01-8081-E02C44357BCD}" presName="parentText" presStyleLbl="node1" presStyleIdx="2" presStyleCnt="6" custScaleX="277120">
        <dgm:presLayoutVars>
          <dgm:chMax val="1"/>
          <dgm:bulletEnabled val="1"/>
        </dgm:presLayoutVars>
      </dgm:prSet>
      <dgm:spPr/>
      <dgm:t>
        <a:bodyPr/>
        <a:lstStyle/>
        <a:p>
          <a:endParaRPr lang="en-US"/>
        </a:p>
      </dgm:t>
    </dgm:pt>
    <dgm:pt modelId="{5C58194F-C92D-46D9-BAEE-B9381FD2FC07}" type="pres">
      <dgm:prSet presAssocID="{35DC7B56-0E58-423A-9877-D2DDA49D21D7}" presName="sp" presStyleCnt="0"/>
      <dgm:spPr/>
    </dgm:pt>
    <dgm:pt modelId="{8CE6702A-54F7-40F9-92D2-7288E18C6A97}" type="pres">
      <dgm:prSet presAssocID="{828B19D3-FC53-4DF3-B922-97685D5412C6}" presName="linNode" presStyleCnt="0"/>
      <dgm:spPr/>
    </dgm:pt>
    <dgm:pt modelId="{7D6947C8-475D-44C6-9BDF-AA679CF01234}" type="pres">
      <dgm:prSet presAssocID="{828B19D3-FC53-4DF3-B922-97685D5412C6}" presName="parentText" presStyleLbl="node1" presStyleIdx="3" presStyleCnt="6" custScaleX="277120">
        <dgm:presLayoutVars>
          <dgm:chMax val="1"/>
          <dgm:bulletEnabled val="1"/>
        </dgm:presLayoutVars>
      </dgm:prSet>
      <dgm:spPr/>
      <dgm:t>
        <a:bodyPr/>
        <a:lstStyle/>
        <a:p>
          <a:endParaRPr lang="en-GB"/>
        </a:p>
      </dgm:t>
    </dgm:pt>
    <dgm:pt modelId="{86762C22-AC19-4017-9452-E3750F9AE8FC}" type="pres">
      <dgm:prSet presAssocID="{72272615-D2F2-44CC-BC5B-8C0D400DA766}" presName="sp" presStyleCnt="0"/>
      <dgm:spPr/>
    </dgm:pt>
    <dgm:pt modelId="{25E04176-25F5-41B8-9DCF-38E6D0E2E85D}" type="pres">
      <dgm:prSet presAssocID="{EA849AB1-E92E-403C-A8A3-E134C4CF4980}" presName="linNode" presStyleCnt="0"/>
      <dgm:spPr/>
    </dgm:pt>
    <dgm:pt modelId="{12C690B8-AEB3-4CAE-82DA-EE19F76A82DA}" type="pres">
      <dgm:prSet presAssocID="{EA849AB1-E92E-403C-A8A3-E134C4CF4980}" presName="parentText" presStyleLbl="node1" presStyleIdx="4" presStyleCnt="6" custScaleX="277120">
        <dgm:presLayoutVars>
          <dgm:chMax val="1"/>
          <dgm:bulletEnabled val="1"/>
        </dgm:presLayoutVars>
      </dgm:prSet>
      <dgm:spPr/>
      <dgm:t>
        <a:bodyPr/>
        <a:lstStyle/>
        <a:p>
          <a:endParaRPr lang="en-US"/>
        </a:p>
      </dgm:t>
    </dgm:pt>
    <dgm:pt modelId="{E8E21167-5D44-4116-9945-FBE10180A807}" type="pres">
      <dgm:prSet presAssocID="{A0479EDD-A9FD-43BC-907E-4401E0C3FAD8}" presName="sp" presStyleCnt="0"/>
      <dgm:spPr/>
    </dgm:pt>
    <dgm:pt modelId="{04031125-69D3-4A71-8FB1-A8B6565D65D7}" type="pres">
      <dgm:prSet presAssocID="{9C4FFCB8-179F-4060-971B-29FD0FFF8579}" presName="linNode" presStyleCnt="0"/>
      <dgm:spPr/>
    </dgm:pt>
    <dgm:pt modelId="{8E564C15-D500-4863-B75A-DF638733D212}" type="pres">
      <dgm:prSet presAssocID="{9C4FFCB8-179F-4060-971B-29FD0FFF8579}" presName="parentText" presStyleLbl="node1" presStyleIdx="5" presStyleCnt="6" custScaleX="277120">
        <dgm:presLayoutVars>
          <dgm:chMax val="1"/>
          <dgm:bulletEnabled val="1"/>
        </dgm:presLayoutVars>
      </dgm:prSet>
      <dgm:spPr/>
      <dgm:t>
        <a:bodyPr/>
        <a:lstStyle/>
        <a:p>
          <a:endParaRPr lang="en-GB"/>
        </a:p>
      </dgm:t>
    </dgm:pt>
  </dgm:ptLst>
  <dgm:cxnLst>
    <dgm:cxn modelId="{8C76C2B3-B5D9-4CCC-9E44-17DD65F2F19D}" type="presOf" srcId="{C3C3D2D1-9D21-4FB9-A531-65F1AE34845A}" destId="{B58ABAFD-7DEC-4BA8-B139-16D8049BA46B}" srcOrd="0" destOrd="0" presId="urn:microsoft.com/office/officeart/2005/8/layout/vList5"/>
    <dgm:cxn modelId="{33122142-8DCD-431B-BEDD-32E7D4A6D83E}" srcId="{C3C3D2D1-9D21-4FB9-A531-65F1AE34845A}" destId="{828B19D3-FC53-4DF3-B922-97685D5412C6}" srcOrd="3" destOrd="0" parTransId="{5EA6E93E-9087-4A99-B9A2-7D1620B50CA8}" sibTransId="{72272615-D2F2-44CC-BC5B-8C0D400DA766}"/>
    <dgm:cxn modelId="{9C2D580C-5D2E-46CB-BF1B-FBE80054C67A}" type="presOf" srcId="{828B19D3-FC53-4DF3-B922-97685D5412C6}" destId="{7D6947C8-475D-44C6-9BDF-AA679CF01234}" srcOrd="0" destOrd="0" presId="urn:microsoft.com/office/officeart/2005/8/layout/vList5"/>
    <dgm:cxn modelId="{99256631-99C6-41A3-80AC-EAF2DF6B66E2}" type="presOf" srcId="{EA849AB1-E92E-403C-A8A3-E134C4CF4980}" destId="{12C690B8-AEB3-4CAE-82DA-EE19F76A82DA}" srcOrd="0" destOrd="0" presId="urn:microsoft.com/office/officeart/2005/8/layout/vList5"/>
    <dgm:cxn modelId="{ECA0C671-603D-4A56-9949-D47C308878B9}" srcId="{C3C3D2D1-9D21-4FB9-A531-65F1AE34845A}" destId="{9C4FFCB8-179F-4060-971B-29FD0FFF8579}" srcOrd="5" destOrd="0" parTransId="{9E44F287-D928-4841-BCBC-58D4E7FBA284}" sibTransId="{0AC68D9B-13D8-46C1-9AFC-F76092E8AE08}"/>
    <dgm:cxn modelId="{3F89E483-9E3B-4300-A573-8991FF298216}" type="presOf" srcId="{D17862F6-797A-4B01-8081-E02C44357BCD}" destId="{190406B5-3ADF-4EF9-9125-71BF170524AD}" srcOrd="0" destOrd="0" presId="urn:microsoft.com/office/officeart/2005/8/layout/vList5"/>
    <dgm:cxn modelId="{70C64586-4CF6-4D29-94CA-8C82ED8B7038}" srcId="{C3C3D2D1-9D21-4FB9-A531-65F1AE34845A}" destId="{4165AF48-7E2E-4EF3-BE75-0C9F9C9C1E05}" srcOrd="1" destOrd="0" parTransId="{6EC4A9A1-5D60-4A09-8849-03EB5831B18D}" sibTransId="{69911B03-DDF4-441F-B7CF-B162AEA5352E}"/>
    <dgm:cxn modelId="{C50FB794-6672-45C4-8640-3825A0F20D82}" srcId="{C3C3D2D1-9D21-4FB9-A531-65F1AE34845A}" destId="{22A771A6-4235-46BF-B01B-F5B10BE10CF6}" srcOrd="0" destOrd="0" parTransId="{63B30202-B372-46B2-BED9-AB8D10494342}" sibTransId="{18EDA5FB-E01A-4E06-B061-96242F56EC75}"/>
    <dgm:cxn modelId="{31039264-803E-4802-B14F-867BF8ABA49F}" srcId="{C3C3D2D1-9D21-4FB9-A531-65F1AE34845A}" destId="{EA849AB1-E92E-403C-A8A3-E134C4CF4980}" srcOrd="4" destOrd="0" parTransId="{6C6C53E4-22FE-4771-9620-033A8B453F52}" sibTransId="{A0479EDD-A9FD-43BC-907E-4401E0C3FAD8}"/>
    <dgm:cxn modelId="{B799D9C8-44BF-4955-BE79-C30B867C3B62}" type="presOf" srcId="{9C4FFCB8-179F-4060-971B-29FD0FFF8579}" destId="{8E564C15-D500-4863-B75A-DF638733D212}" srcOrd="0" destOrd="0" presId="urn:microsoft.com/office/officeart/2005/8/layout/vList5"/>
    <dgm:cxn modelId="{23F86122-E406-4F3B-B6C4-04845B19E44A}" type="presOf" srcId="{4165AF48-7E2E-4EF3-BE75-0C9F9C9C1E05}" destId="{A4639B73-EC6B-423A-B36B-5C4F893DB360}" srcOrd="0" destOrd="0" presId="urn:microsoft.com/office/officeart/2005/8/layout/vList5"/>
    <dgm:cxn modelId="{1735EC60-5CA5-4FC2-85CC-0A411AE34C43}" srcId="{C3C3D2D1-9D21-4FB9-A531-65F1AE34845A}" destId="{D17862F6-797A-4B01-8081-E02C44357BCD}" srcOrd="2" destOrd="0" parTransId="{345ADBAA-0B91-46D0-B40A-FE7AD55CF5E3}" sibTransId="{35DC7B56-0E58-423A-9877-D2DDA49D21D7}"/>
    <dgm:cxn modelId="{185486FA-7E3A-4DB6-830F-534CE84FBE93}" type="presOf" srcId="{22A771A6-4235-46BF-B01B-F5B10BE10CF6}" destId="{5CB5AC3E-B9C5-4A6A-8007-937853ABA3D0}" srcOrd="0" destOrd="0" presId="urn:microsoft.com/office/officeart/2005/8/layout/vList5"/>
    <dgm:cxn modelId="{EDBCE85B-EC2C-4B1A-A0C0-2B4ABC23A754}" type="presParOf" srcId="{B58ABAFD-7DEC-4BA8-B139-16D8049BA46B}" destId="{2344BE54-03D3-4AD8-93BB-33CA19308221}" srcOrd="0" destOrd="0" presId="urn:microsoft.com/office/officeart/2005/8/layout/vList5"/>
    <dgm:cxn modelId="{7AA30A1D-D4E2-44C3-B899-CE1D4618212A}" type="presParOf" srcId="{2344BE54-03D3-4AD8-93BB-33CA19308221}" destId="{5CB5AC3E-B9C5-4A6A-8007-937853ABA3D0}" srcOrd="0" destOrd="0" presId="urn:microsoft.com/office/officeart/2005/8/layout/vList5"/>
    <dgm:cxn modelId="{E20751E4-E7A4-464A-A851-7BC94F8C22F9}" type="presParOf" srcId="{B58ABAFD-7DEC-4BA8-B139-16D8049BA46B}" destId="{E1E9FE93-6277-42A2-8B6F-3D6B62FCBCB4}" srcOrd="1" destOrd="0" presId="urn:microsoft.com/office/officeart/2005/8/layout/vList5"/>
    <dgm:cxn modelId="{7314428D-7457-4374-9C60-1EB5F514C74E}" type="presParOf" srcId="{B58ABAFD-7DEC-4BA8-B139-16D8049BA46B}" destId="{A96E5DC5-73AE-40B8-89A2-784DFDFB3757}" srcOrd="2" destOrd="0" presId="urn:microsoft.com/office/officeart/2005/8/layout/vList5"/>
    <dgm:cxn modelId="{982AE866-4FE8-4B0A-9DFC-C8BA09CDC4EE}" type="presParOf" srcId="{A96E5DC5-73AE-40B8-89A2-784DFDFB3757}" destId="{A4639B73-EC6B-423A-B36B-5C4F893DB360}" srcOrd="0" destOrd="0" presId="urn:microsoft.com/office/officeart/2005/8/layout/vList5"/>
    <dgm:cxn modelId="{5B87D138-42A4-48AA-B20D-BB16FF4A6C8C}" type="presParOf" srcId="{B58ABAFD-7DEC-4BA8-B139-16D8049BA46B}" destId="{67F86E1C-5B65-4C75-91F6-59E137917FBE}" srcOrd="3" destOrd="0" presId="urn:microsoft.com/office/officeart/2005/8/layout/vList5"/>
    <dgm:cxn modelId="{21D91A76-1768-4D98-BB3E-498305626274}" type="presParOf" srcId="{B58ABAFD-7DEC-4BA8-B139-16D8049BA46B}" destId="{BA4958EB-044B-4170-8D47-9B22CFBAF69A}" srcOrd="4" destOrd="0" presId="urn:microsoft.com/office/officeart/2005/8/layout/vList5"/>
    <dgm:cxn modelId="{1D286450-9217-4E4E-B26C-9E840ABFF729}" type="presParOf" srcId="{BA4958EB-044B-4170-8D47-9B22CFBAF69A}" destId="{190406B5-3ADF-4EF9-9125-71BF170524AD}" srcOrd="0" destOrd="0" presId="urn:microsoft.com/office/officeart/2005/8/layout/vList5"/>
    <dgm:cxn modelId="{8FAC2533-6C0D-4E8E-ABFF-8EE967D9EFA9}" type="presParOf" srcId="{B58ABAFD-7DEC-4BA8-B139-16D8049BA46B}" destId="{5C58194F-C92D-46D9-BAEE-B9381FD2FC07}" srcOrd="5" destOrd="0" presId="urn:microsoft.com/office/officeart/2005/8/layout/vList5"/>
    <dgm:cxn modelId="{128AE94A-589A-4F0B-AC5D-87B7A57A5547}" type="presParOf" srcId="{B58ABAFD-7DEC-4BA8-B139-16D8049BA46B}" destId="{8CE6702A-54F7-40F9-92D2-7288E18C6A97}" srcOrd="6" destOrd="0" presId="urn:microsoft.com/office/officeart/2005/8/layout/vList5"/>
    <dgm:cxn modelId="{ED57AD93-354B-47FE-A21C-7D5D25085F13}" type="presParOf" srcId="{8CE6702A-54F7-40F9-92D2-7288E18C6A97}" destId="{7D6947C8-475D-44C6-9BDF-AA679CF01234}" srcOrd="0" destOrd="0" presId="urn:microsoft.com/office/officeart/2005/8/layout/vList5"/>
    <dgm:cxn modelId="{CF8501CF-BEF2-4B1D-96B9-F09229F3F076}" type="presParOf" srcId="{B58ABAFD-7DEC-4BA8-B139-16D8049BA46B}" destId="{86762C22-AC19-4017-9452-E3750F9AE8FC}" srcOrd="7" destOrd="0" presId="urn:microsoft.com/office/officeart/2005/8/layout/vList5"/>
    <dgm:cxn modelId="{4568C957-B901-4072-B1EB-032BDA89A098}" type="presParOf" srcId="{B58ABAFD-7DEC-4BA8-B139-16D8049BA46B}" destId="{25E04176-25F5-41B8-9DCF-38E6D0E2E85D}" srcOrd="8" destOrd="0" presId="urn:microsoft.com/office/officeart/2005/8/layout/vList5"/>
    <dgm:cxn modelId="{C5A05F80-0B5F-4542-A148-12CB05EED029}" type="presParOf" srcId="{25E04176-25F5-41B8-9DCF-38E6D0E2E85D}" destId="{12C690B8-AEB3-4CAE-82DA-EE19F76A82DA}" srcOrd="0" destOrd="0" presId="urn:microsoft.com/office/officeart/2005/8/layout/vList5"/>
    <dgm:cxn modelId="{79F3B32B-979C-4F1D-A860-346F0F387B29}" type="presParOf" srcId="{B58ABAFD-7DEC-4BA8-B139-16D8049BA46B}" destId="{E8E21167-5D44-4116-9945-FBE10180A807}" srcOrd="9" destOrd="0" presId="urn:microsoft.com/office/officeart/2005/8/layout/vList5"/>
    <dgm:cxn modelId="{7C62D9C7-77C6-4FD9-A72B-0EC848686CE0}" type="presParOf" srcId="{B58ABAFD-7DEC-4BA8-B139-16D8049BA46B}" destId="{04031125-69D3-4A71-8FB1-A8B6565D65D7}" srcOrd="10" destOrd="0" presId="urn:microsoft.com/office/officeart/2005/8/layout/vList5"/>
    <dgm:cxn modelId="{C66595B6-8417-4B3F-8F76-E9802CEAC733}" type="presParOf" srcId="{04031125-69D3-4A71-8FB1-A8B6565D65D7}" destId="{8E564C15-D500-4863-B75A-DF638733D212}"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16863D2-24FC-477A-B2BC-979489C50389}" type="doc">
      <dgm:prSet loTypeId="urn:microsoft.com/office/officeart/2005/8/layout/hProcess9" loCatId="process" qsTypeId="urn:microsoft.com/office/officeart/2005/8/quickstyle/simple1" qsCatId="simple" csTypeId="urn:microsoft.com/office/officeart/2005/8/colors/accent2_1" csCatId="accent2" phldr="1"/>
      <dgm:spPr/>
      <dgm:t>
        <a:bodyPr/>
        <a:lstStyle/>
        <a:p>
          <a:endParaRPr lang="en-US"/>
        </a:p>
      </dgm:t>
    </dgm:pt>
    <dgm:pt modelId="{860DBBAB-DA17-470D-BCC1-5ABC05A07335}">
      <dgm:prSet/>
      <dgm:spPr/>
      <dgm:t>
        <a:bodyPr/>
        <a:lstStyle/>
        <a:p>
          <a:pPr rtl="0"/>
          <a:r>
            <a:rPr lang="en-IN" dirty="0" smtClean="0"/>
            <a:t>Indian as well as Global Scenario..</a:t>
          </a:r>
          <a:endParaRPr lang="en-IN" dirty="0"/>
        </a:p>
      </dgm:t>
    </dgm:pt>
    <dgm:pt modelId="{474042D2-95B9-4B52-9148-B40AB8291553}" type="parTrans" cxnId="{80BC2526-C431-4187-B01A-309FB00C69E6}">
      <dgm:prSet/>
      <dgm:spPr/>
      <dgm:t>
        <a:bodyPr/>
        <a:lstStyle/>
        <a:p>
          <a:endParaRPr lang="en-US"/>
        </a:p>
      </dgm:t>
    </dgm:pt>
    <dgm:pt modelId="{06CB7310-C3BA-438A-B6EF-22B2B5E71F24}" type="sibTrans" cxnId="{80BC2526-C431-4187-B01A-309FB00C69E6}">
      <dgm:prSet/>
      <dgm:spPr/>
      <dgm:t>
        <a:bodyPr/>
        <a:lstStyle/>
        <a:p>
          <a:endParaRPr lang="en-US"/>
        </a:p>
      </dgm:t>
    </dgm:pt>
    <dgm:pt modelId="{F2528233-C893-42AB-AE11-8851B5D53C88}" type="pres">
      <dgm:prSet presAssocID="{E16863D2-24FC-477A-B2BC-979489C50389}" presName="CompostProcess" presStyleCnt="0">
        <dgm:presLayoutVars>
          <dgm:dir/>
          <dgm:resizeHandles val="exact"/>
        </dgm:presLayoutVars>
      </dgm:prSet>
      <dgm:spPr/>
      <dgm:t>
        <a:bodyPr/>
        <a:lstStyle/>
        <a:p>
          <a:endParaRPr lang="en-GB"/>
        </a:p>
      </dgm:t>
    </dgm:pt>
    <dgm:pt modelId="{6998111B-ED2C-4D13-8A3E-5CF87579D0D4}" type="pres">
      <dgm:prSet presAssocID="{E16863D2-24FC-477A-B2BC-979489C50389}" presName="arrow" presStyleLbl="bgShp" presStyleIdx="0" presStyleCnt="1"/>
      <dgm:spPr/>
    </dgm:pt>
    <dgm:pt modelId="{F504CD2F-C478-4CB9-AA76-9D0CDCE34F30}" type="pres">
      <dgm:prSet presAssocID="{E16863D2-24FC-477A-B2BC-979489C50389}" presName="linearProcess" presStyleCnt="0"/>
      <dgm:spPr/>
    </dgm:pt>
    <dgm:pt modelId="{8C5A0103-0E4C-4DDD-A19F-EEC57BFB3169}" type="pres">
      <dgm:prSet presAssocID="{860DBBAB-DA17-470D-BCC1-5ABC05A07335}" presName="textNode" presStyleLbl="node1" presStyleIdx="0" presStyleCnt="1" custScaleY="160526">
        <dgm:presLayoutVars>
          <dgm:bulletEnabled val="1"/>
        </dgm:presLayoutVars>
      </dgm:prSet>
      <dgm:spPr/>
      <dgm:t>
        <a:bodyPr/>
        <a:lstStyle/>
        <a:p>
          <a:endParaRPr lang="en-US"/>
        </a:p>
      </dgm:t>
    </dgm:pt>
  </dgm:ptLst>
  <dgm:cxnLst>
    <dgm:cxn modelId="{1F873A93-F610-4DDB-86D6-4EF30B7E4255}" type="presOf" srcId="{860DBBAB-DA17-470D-BCC1-5ABC05A07335}" destId="{8C5A0103-0E4C-4DDD-A19F-EEC57BFB3169}" srcOrd="0" destOrd="0" presId="urn:microsoft.com/office/officeart/2005/8/layout/hProcess9"/>
    <dgm:cxn modelId="{80BC2526-C431-4187-B01A-309FB00C69E6}" srcId="{E16863D2-24FC-477A-B2BC-979489C50389}" destId="{860DBBAB-DA17-470D-BCC1-5ABC05A07335}" srcOrd="0" destOrd="0" parTransId="{474042D2-95B9-4B52-9148-B40AB8291553}" sibTransId="{06CB7310-C3BA-438A-B6EF-22B2B5E71F24}"/>
    <dgm:cxn modelId="{D199568C-6C91-4F43-9A41-2731E384DDB8}" type="presOf" srcId="{E16863D2-24FC-477A-B2BC-979489C50389}" destId="{F2528233-C893-42AB-AE11-8851B5D53C88}" srcOrd="0" destOrd="0" presId="urn:microsoft.com/office/officeart/2005/8/layout/hProcess9"/>
    <dgm:cxn modelId="{61330A2A-224A-4FDC-B9C3-D1B9A5E137B3}" type="presParOf" srcId="{F2528233-C893-42AB-AE11-8851B5D53C88}" destId="{6998111B-ED2C-4D13-8A3E-5CF87579D0D4}" srcOrd="0" destOrd="0" presId="urn:microsoft.com/office/officeart/2005/8/layout/hProcess9"/>
    <dgm:cxn modelId="{2D53F0B7-D6B6-4393-8838-386398FE79AB}" type="presParOf" srcId="{F2528233-C893-42AB-AE11-8851B5D53C88}" destId="{F504CD2F-C478-4CB9-AA76-9D0CDCE34F30}" srcOrd="1" destOrd="0" presId="urn:microsoft.com/office/officeart/2005/8/layout/hProcess9"/>
    <dgm:cxn modelId="{14B2AA55-76EA-4B5E-8FA8-A64CA6BC8172}" type="presParOf" srcId="{F504CD2F-C478-4CB9-AA76-9D0CDCE34F30}" destId="{8C5A0103-0E4C-4DDD-A19F-EEC57BFB3169}" srcOrd="0"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78CACE8-BF51-465D-B864-069F0AAAE5F0}" type="doc">
      <dgm:prSet loTypeId="urn:microsoft.com/office/officeart/2005/8/layout/matrix3" loCatId="matrix" qsTypeId="urn:microsoft.com/office/officeart/2005/8/quickstyle/simple1" qsCatId="simple" csTypeId="urn:microsoft.com/office/officeart/2005/8/colors/accent2_1" csCatId="accent2" phldr="1"/>
      <dgm:spPr/>
      <dgm:t>
        <a:bodyPr/>
        <a:lstStyle/>
        <a:p>
          <a:endParaRPr lang="en-US"/>
        </a:p>
      </dgm:t>
    </dgm:pt>
    <dgm:pt modelId="{7863D0A9-4894-485E-A100-ED280697525B}">
      <dgm:prSet custT="1"/>
      <dgm:spPr/>
      <dgm:t>
        <a:bodyPr/>
        <a:lstStyle/>
        <a:p>
          <a:pPr rtl="0"/>
          <a:r>
            <a:rPr lang="en-IN" sz="3600" dirty="0" smtClean="0"/>
            <a:t>Largest child population in the world</a:t>
          </a:r>
          <a:endParaRPr lang="en-IN" sz="3600" dirty="0"/>
        </a:p>
      </dgm:t>
    </dgm:pt>
    <dgm:pt modelId="{2657D62C-7C34-4B1B-AD1E-C8D099C231E1}" type="parTrans" cxnId="{E7C6651A-FBD4-473B-B8B2-385ADE3AAF75}">
      <dgm:prSet/>
      <dgm:spPr/>
      <dgm:t>
        <a:bodyPr/>
        <a:lstStyle/>
        <a:p>
          <a:endParaRPr lang="en-US"/>
        </a:p>
      </dgm:t>
    </dgm:pt>
    <dgm:pt modelId="{1A41472A-FEFA-476E-BC5C-99B523BB89FA}" type="sibTrans" cxnId="{E7C6651A-FBD4-473B-B8B2-385ADE3AAF75}">
      <dgm:prSet/>
      <dgm:spPr/>
      <dgm:t>
        <a:bodyPr/>
        <a:lstStyle/>
        <a:p>
          <a:endParaRPr lang="en-US"/>
        </a:p>
      </dgm:t>
    </dgm:pt>
    <dgm:pt modelId="{DAC1665E-C4DF-4148-903E-214367E05404}">
      <dgm:prSet custT="1"/>
      <dgm:spPr/>
      <dgm:t>
        <a:bodyPr/>
        <a:lstStyle/>
        <a:p>
          <a:pPr rtl="0"/>
          <a:r>
            <a:rPr lang="en-IN" sz="3600" dirty="0" smtClean="0"/>
            <a:t>472 million children below 18</a:t>
          </a:r>
          <a:endParaRPr lang="en-IN" sz="3600" dirty="0"/>
        </a:p>
      </dgm:t>
    </dgm:pt>
    <dgm:pt modelId="{531D5607-D875-40FC-B596-9A809FEA77FC}" type="parTrans" cxnId="{8F53CDCA-2466-4409-BBB5-DC947169CBC0}">
      <dgm:prSet/>
      <dgm:spPr/>
      <dgm:t>
        <a:bodyPr/>
        <a:lstStyle/>
        <a:p>
          <a:endParaRPr lang="en-US"/>
        </a:p>
      </dgm:t>
    </dgm:pt>
    <dgm:pt modelId="{FD75A22B-F713-4672-B68E-D44C6C03D726}" type="sibTrans" cxnId="{8F53CDCA-2466-4409-BBB5-DC947169CBC0}">
      <dgm:prSet/>
      <dgm:spPr/>
      <dgm:t>
        <a:bodyPr/>
        <a:lstStyle/>
        <a:p>
          <a:endParaRPr lang="en-US"/>
        </a:p>
      </dgm:t>
    </dgm:pt>
    <dgm:pt modelId="{D2A59C51-99FE-4AF0-9241-E2375E0E869F}">
      <dgm:prSet custT="1"/>
      <dgm:spPr/>
      <dgm:t>
        <a:bodyPr/>
        <a:lstStyle/>
        <a:p>
          <a:pPr rtl="0"/>
          <a:r>
            <a:rPr lang="en-IN" sz="3600" dirty="0" smtClean="0"/>
            <a:t>225 million girls </a:t>
          </a:r>
          <a:endParaRPr lang="en-IN" sz="3600" dirty="0"/>
        </a:p>
      </dgm:t>
    </dgm:pt>
    <dgm:pt modelId="{46E0953F-FF05-4726-83F4-D9F0188C2A58}" type="parTrans" cxnId="{868EF5FC-9D77-4822-86D2-D149B981A36D}">
      <dgm:prSet/>
      <dgm:spPr/>
      <dgm:t>
        <a:bodyPr/>
        <a:lstStyle/>
        <a:p>
          <a:endParaRPr lang="en-US"/>
        </a:p>
      </dgm:t>
    </dgm:pt>
    <dgm:pt modelId="{DB9FF660-80A1-4A8E-8A6B-5197E11B985F}" type="sibTrans" cxnId="{868EF5FC-9D77-4822-86D2-D149B981A36D}">
      <dgm:prSet/>
      <dgm:spPr/>
      <dgm:t>
        <a:bodyPr/>
        <a:lstStyle/>
        <a:p>
          <a:endParaRPr lang="en-US"/>
        </a:p>
      </dgm:t>
    </dgm:pt>
    <dgm:pt modelId="{57DE97E6-0CC5-474D-A078-4AB1F071143D}">
      <dgm:prSet custT="1"/>
      <dgm:spPr/>
      <dgm:t>
        <a:bodyPr/>
        <a:lstStyle/>
        <a:p>
          <a:pPr rtl="0"/>
          <a:r>
            <a:rPr lang="en-IN" sz="3600" dirty="0" smtClean="0"/>
            <a:t>39% of total population</a:t>
          </a:r>
          <a:endParaRPr lang="en-IN" sz="3600" dirty="0"/>
        </a:p>
      </dgm:t>
    </dgm:pt>
    <dgm:pt modelId="{ED46427C-0368-429B-97C0-99C85707EBAF}" type="parTrans" cxnId="{BB544BF6-FAE5-4C50-A09C-B619840E12D4}">
      <dgm:prSet/>
      <dgm:spPr/>
      <dgm:t>
        <a:bodyPr/>
        <a:lstStyle/>
        <a:p>
          <a:endParaRPr lang="en-US"/>
        </a:p>
      </dgm:t>
    </dgm:pt>
    <dgm:pt modelId="{6D76FAB0-48A3-4BD1-8BD8-793D3393529D}" type="sibTrans" cxnId="{BB544BF6-FAE5-4C50-A09C-B619840E12D4}">
      <dgm:prSet/>
      <dgm:spPr/>
      <dgm:t>
        <a:bodyPr/>
        <a:lstStyle/>
        <a:p>
          <a:endParaRPr lang="en-US"/>
        </a:p>
      </dgm:t>
    </dgm:pt>
    <dgm:pt modelId="{BF436B67-71DB-46C2-8EF1-B4AB82416B65}" type="pres">
      <dgm:prSet presAssocID="{B78CACE8-BF51-465D-B864-069F0AAAE5F0}" presName="matrix" presStyleCnt="0">
        <dgm:presLayoutVars>
          <dgm:chMax val="1"/>
          <dgm:dir/>
          <dgm:resizeHandles val="exact"/>
        </dgm:presLayoutVars>
      </dgm:prSet>
      <dgm:spPr/>
      <dgm:t>
        <a:bodyPr/>
        <a:lstStyle/>
        <a:p>
          <a:endParaRPr lang="en-US"/>
        </a:p>
      </dgm:t>
    </dgm:pt>
    <dgm:pt modelId="{BBB00873-8848-4B45-8B43-60735AE5D77F}" type="pres">
      <dgm:prSet presAssocID="{B78CACE8-BF51-465D-B864-069F0AAAE5F0}" presName="diamond" presStyleLbl="bgShp" presStyleIdx="0" presStyleCnt="1"/>
      <dgm:spPr/>
    </dgm:pt>
    <dgm:pt modelId="{0A4BA3BC-2483-47E2-83B2-0F8FB20EECD8}" type="pres">
      <dgm:prSet presAssocID="{B78CACE8-BF51-465D-B864-069F0AAAE5F0}" presName="quad1" presStyleLbl="node1" presStyleIdx="0" presStyleCnt="4">
        <dgm:presLayoutVars>
          <dgm:chMax val="0"/>
          <dgm:chPref val="0"/>
          <dgm:bulletEnabled val="1"/>
        </dgm:presLayoutVars>
      </dgm:prSet>
      <dgm:spPr/>
      <dgm:t>
        <a:bodyPr/>
        <a:lstStyle/>
        <a:p>
          <a:endParaRPr lang="en-US"/>
        </a:p>
      </dgm:t>
    </dgm:pt>
    <dgm:pt modelId="{D6820780-5DBF-44FE-9AA7-9E3117A6DAD0}" type="pres">
      <dgm:prSet presAssocID="{B78CACE8-BF51-465D-B864-069F0AAAE5F0}" presName="quad2" presStyleLbl="node1" presStyleIdx="1" presStyleCnt="4">
        <dgm:presLayoutVars>
          <dgm:chMax val="0"/>
          <dgm:chPref val="0"/>
          <dgm:bulletEnabled val="1"/>
        </dgm:presLayoutVars>
      </dgm:prSet>
      <dgm:spPr/>
      <dgm:t>
        <a:bodyPr/>
        <a:lstStyle/>
        <a:p>
          <a:endParaRPr lang="en-US"/>
        </a:p>
      </dgm:t>
    </dgm:pt>
    <dgm:pt modelId="{51EBBBD1-44EA-4C9B-9901-BDE84477412E}" type="pres">
      <dgm:prSet presAssocID="{B78CACE8-BF51-465D-B864-069F0AAAE5F0}" presName="quad3" presStyleLbl="node1" presStyleIdx="2" presStyleCnt="4">
        <dgm:presLayoutVars>
          <dgm:chMax val="0"/>
          <dgm:chPref val="0"/>
          <dgm:bulletEnabled val="1"/>
        </dgm:presLayoutVars>
      </dgm:prSet>
      <dgm:spPr/>
      <dgm:t>
        <a:bodyPr/>
        <a:lstStyle/>
        <a:p>
          <a:endParaRPr lang="en-US"/>
        </a:p>
      </dgm:t>
    </dgm:pt>
    <dgm:pt modelId="{371E2919-3C7B-49AA-8A51-D7E8ECA66A70}" type="pres">
      <dgm:prSet presAssocID="{B78CACE8-BF51-465D-B864-069F0AAAE5F0}" presName="quad4" presStyleLbl="node1" presStyleIdx="3" presStyleCnt="4">
        <dgm:presLayoutVars>
          <dgm:chMax val="0"/>
          <dgm:chPref val="0"/>
          <dgm:bulletEnabled val="1"/>
        </dgm:presLayoutVars>
      </dgm:prSet>
      <dgm:spPr/>
      <dgm:t>
        <a:bodyPr/>
        <a:lstStyle/>
        <a:p>
          <a:endParaRPr lang="en-US"/>
        </a:p>
      </dgm:t>
    </dgm:pt>
  </dgm:ptLst>
  <dgm:cxnLst>
    <dgm:cxn modelId="{5ADE4AF7-8C12-4187-9852-4DC3C401D60C}" type="presOf" srcId="{DAC1665E-C4DF-4148-903E-214367E05404}" destId="{D6820780-5DBF-44FE-9AA7-9E3117A6DAD0}" srcOrd="0" destOrd="0" presId="urn:microsoft.com/office/officeart/2005/8/layout/matrix3"/>
    <dgm:cxn modelId="{868EF5FC-9D77-4822-86D2-D149B981A36D}" srcId="{B78CACE8-BF51-465D-B864-069F0AAAE5F0}" destId="{D2A59C51-99FE-4AF0-9241-E2375E0E869F}" srcOrd="2" destOrd="0" parTransId="{46E0953F-FF05-4726-83F4-D9F0188C2A58}" sibTransId="{DB9FF660-80A1-4A8E-8A6B-5197E11B985F}"/>
    <dgm:cxn modelId="{2587FFB9-BAA7-4A41-8B95-C3169191C241}" type="presOf" srcId="{57DE97E6-0CC5-474D-A078-4AB1F071143D}" destId="{371E2919-3C7B-49AA-8A51-D7E8ECA66A70}" srcOrd="0" destOrd="0" presId="urn:microsoft.com/office/officeart/2005/8/layout/matrix3"/>
    <dgm:cxn modelId="{E7C6651A-FBD4-473B-B8B2-385ADE3AAF75}" srcId="{B78CACE8-BF51-465D-B864-069F0AAAE5F0}" destId="{7863D0A9-4894-485E-A100-ED280697525B}" srcOrd="0" destOrd="0" parTransId="{2657D62C-7C34-4B1B-AD1E-C8D099C231E1}" sibTransId="{1A41472A-FEFA-476E-BC5C-99B523BB89FA}"/>
    <dgm:cxn modelId="{62A67A74-A73C-4ABF-AD1D-9E34B186E5B7}" type="presOf" srcId="{7863D0A9-4894-485E-A100-ED280697525B}" destId="{0A4BA3BC-2483-47E2-83B2-0F8FB20EECD8}" srcOrd="0" destOrd="0" presId="urn:microsoft.com/office/officeart/2005/8/layout/matrix3"/>
    <dgm:cxn modelId="{23A6CC6B-2F26-4D38-92AE-EC7BDCEFE36D}" type="presOf" srcId="{D2A59C51-99FE-4AF0-9241-E2375E0E869F}" destId="{51EBBBD1-44EA-4C9B-9901-BDE84477412E}" srcOrd="0" destOrd="0" presId="urn:microsoft.com/office/officeart/2005/8/layout/matrix3"/>
    <dgm:cxn modelId="{8F53CDCA-2466-4409-BBB5-DC947169CBC0}" srcId="{B78CACE8-BF51-465D-B864-069F0AAAE5F0}" destId="{DAC1665E-C4DF-4148-903E-214367E05404}" srcOrd="1" destOrd="0" parTransId="{531D5607-D875-40FC-B596-9A809FEA77FC}" sibTransId="{FD75A22B-F713-4672-B68E-D44C6C03D726}"/>
    <dgm:cxn modelId="{8A4FEACA-BFAB-419F-92DE-1238FCF00E6C}" type="presOf" srcId="{B78CACE8-BF51-465D-B864-069F0AAAE5F0}" destId="{BF436B67-71DB-46C2-8EF1-B4AB82416B65}" srcOrd="0" destOrd="0" presId="urn:microsoft.com/office/officeart/2005/8/layout/matrix3"/>
    <dgm:cxn modelId="{BB544BF6-FAE5-4C50-A09C-B619840E12D4}" srcId="{B78CACE8-BF51-465D-B864-069F0AAAE5F0}" destId="{57DE97E6-0CC5-474D-A078-4AB1F071143D}" srcOrd="3" destOrd="0" parTransId="{ED46427C-0368-429B-97C0-99C85707EBAF}" sibTransId="{6D76FAB0-48A3-4BD1-8BD8-793D3393529D}"/>
    <dgm:cxn modelId="{31168A60-369A-4A6E-9591-FF83D8E8EBDA}" type="presParOf" srcId="{BF436B67-71DB-46C2-8EF1-B4AB82416B65}" destId="{BBB00873-8848-4B45-8B43-60735AE5D77F}" srcOrd="0" destOrd="0" presId="urn:microsoft.com/office/officeart/2005/8/layout/matrix3"/>
    <dgm:cxn modelId="{F5EB789C-27EE-44C9-89B8-D130E65DB2B9}" type="presParOf" srcId="{BF436B67-71DB-46C2-8EF1-B4AB82416B65}" destId="{0A4BA3BC-2483-47E2-83B2-0F8FB20EECD8}" srcOrd="1" destOrd="0" presId="urn:microsoft.com/office/officeart/2005/8/layout/matrix3"/>
    <dgm:cxn modelId="{63F1A850-BE35-4A35-A424-E357316B66EF}" type="presParOf" srcId="{BF436B67-71DB-46C2-8EF1-B4AB82416B65}" destId="{D6820780-5DBF-44FE-9AA7-9E3117A6DAD0}" srcOrd="2" destOrd="0" presId="urn:microsoft.com/office/officeart/2005/8/layout/matrix3"/>
    <dgm:cxn modelId="{2DD03246-1638-4E8D-89F4-8BEBFF8BAD72}" type="presParOf" srcId="{BF436B67-71DB-46C2-8EF1-B4AB82416B65}" destId="{51EBBBD1-44EA-4C9B-9901-BDE84477412E}" srcOrd="3" destOrd="0" presId="urn:microsoft.com/office/officeart/2005/8/layout/matrix3"/>
    <dgm:cxn modelId="{FAF4FF51-E73A-4A93-B856-6B51E2385D5B}" type="presParOf" srcId="{BF436B67-71DB-46C2-8EF1-B4AB82416B65}" destId="{371E2919-3C7B-49AA-8A51-D7E8ECA66A70}"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FE90D6A-DB1A-4D05-AF84-91DF7DAF3688}" type="doc">
      <dgm:prSet loTypeId="urn:microsoft.com/office/officeart/2005/8/layout/hProcess9" loCatId="process" qsTypeId="urn:microsoft.com/office/officeart/2005/8/quickstyle/simple1" qsCatId="simple" csTypeId="urn:microsoft.com/office/officeart/2005/8/colors/accent2_1" csCatId="accent2" phldr="1"/>
      <dgm:spPr/>
      <dgm:t>
        <a:bodyPr/>
        <a:lstStyle/>
        <a:p>
          <a:endParaRPr lang="en-US"/>
        </a:p>
      </dgm:t>
    </dgm:pt>
    <dgm:pt modelId="{F5A28B13-1B4E-4FC3-B212-A3ACC06F1BB4}">
      <dgm:prSet/>
      <dgm:spPr/>
      <dgm:t>
        <a:bodyPr/>
        <a:lstStyle/>
        <a:p>
          <a:pPr rtl="0"/>
          <a:r>
            <a:rPr lang="en-IN" dirty="0" smtClean="0"/>
            <a:t>Statutory Provisions, Guidelines and related Acts/Codes</a:t>
          </a:r>
          <a:endParaRPr lang="en-IN" dirty="0"/>
        </a:p>
      </dgm:t>
    </dgm:pt>
    <dgm:pt modelId="{00E4DB27-66FE-4C2E-A2A8-9EBB86B72442}" type="parTrans" cxnId="{5E2D1E14-F91F-49E3-923E-F203D2FB6DBA}">
      <dgm:prSet/>
      <dgm:spPr/>
      <dgm:t>
        <a:bodyPr/>
        <a:lstStyle/>
        <a:p>
          <a:endParaRPr lang="en-US"/>
        </a:p>
      </dgm:t>
    </dgm:pt>
    <dgm:pt modelId="{CCAF3583-ABB6-4A81-A9C3-4B62A5CC98D0}" type="sibTrans" cxnId="{5E2D1E14-F91F-49E3-923E-F203D2FB6DBA}">
      <dgm:prSet/>
      <dgm:spPr/>
      <dgm:t>
        <a:bodyPr/>
        <a:lstStyle/>
        <a:p>
          <a:endParaRPr lang="en-US"/>
        </a:p>
      </dgm:t>
    </dgm:pt>
    <dgm:pt modelId="{79695B40-6E2A-4D27-9CAD-8DB785E5605F}" type="pres">
      <dgm:prSet presAssocID="{2FE90D6A-DB1A-4D05-AF84-91DF7DAF3688}" presName="CompostProcess" presStyleCnt="0">
        <dgm:presLayoutVars>
          <dgm:dir/>
          <dgm:resizeHandles val="exact"/>
        </dgm:presLayoutVars>
      </dgm:prSet>
      <dgm:spPr/>
      <dgm:t>
        <a:bodyPr/>
        <a:lstStyle/>
        <a:p>
          <a:endParaRPr lang="en-US"/>
        </a:p>
      </dgm:t>
    </dgm:pt>
    <dgm:pt modelId="{99D83A3B-8B6F-4426-9EA3-E616DFF757EF}" type="pres">
      <dgm:prSet presAssocID="{2FE90D6A-DB1A-4D05-AF84-91DF7DAF3688}" presName="arrow" presStyleLbl="bgShp" presStyleIdx="0" presStyleCnt="1"/>
      <dgm:spPr/>
      <dgm:t>
        <a:bodyPr/>
        <a:lstStyle/>
        <a:p>
          <a:endParaRPr lang="en-US"/>
        </a:p>
      </dgm:t>
    </dgm:pt>
    <dgm:pt modelId="{4BA81DB0-653A-4E4F-9163-88F780716F93}" type="pres">
      <dgm:prSet presAssocID="{2FE90D6A-DB1A-4D05-AF84-91DF7DAF3688}" presName="linearProcess" presStyleCnt="0"/>
      <dgm:spPr/>
      <dgm:t>
        <a:bodyPr/>
        <a:lstStyle/>
        <a:p>
          <a:endParaRPr lang="en-US"/>
        </a:p>
      </dgm:t>
    </dgm:pt>
    <dgm:pt modelId="{C0D642B6-F970-4780-9DE7-AC201B594154}" type="pres">
      <dgm:prSet presAssocID="{F5A28B13-1B4E-4FC3-B212-A3ACC06F1BB4}" presName="textNode" presStyleLbl="node1" presStyleIdx="0" presStyleCnt="1">
        <dgm:presLayoutVars>
          <dgm:bulletEnabled val="1"/>
        </dgm:presLayoutVars>
      </dgm:prSet>
      <dgm:spPr/>
      <dgm:t>
        <a:bodyPr/>
        <a:lstStyle/>
        <a:p>
          <a:endParaRPr lang="en-US"/>
        </a:p>
      </dgm:t>
    </dgm:pt>
  </dgm:ptLst>
  <dgm:cxnLst>
    <dgm:cxn modelId="{C6D31E03-1ED2-4322-B301-ECFEC8F2EA84}" type="presOf" srcId="{2FE90D6A-DB1A-4D05-AF84-91DF7DAF3688}" destId="{79695B40-6E2A-4D27-9CAD-8DB785E5605F}" srcOrd="0" destOrd="0" presId="urn:microsoft.com/office/officeart/2005/8/layout/hProcess9"/>
    <dgm:cxn modelId="{5E2D1E14-F91F-49E3-923E-F203D2FB6DBA}" srcId="{2FE90D6A-DB1A-4D05-AF84-91DF7DAF3688}" destId="{F5A28B13-1B4E-4FC3-B212-A3ACC06F1BB4}" srcOrd="0" destOrd="0" parTransId="{00E4DB27-66FE-4C2E-A2A8-9EBB86B72442}" sibTransId="{CCAF3583-ABB6-4A81-A9C3-4B62A5CC98D0}"/>
    <dgm:cxn modelId="{52E2D96D-F36C-4424-9C62-4A53D99B0A6D}" type="presOf" srcId="{F5A28B13-1B4E-4FC3-B212-A3ACC06F1BB4}" destId="{C0D642B6-F970-4780-9DE7-AC201B594154}" srcOrd="0" destOrd="0" presId="urn:microsoft.com/office/officeart/2005/8/layout/hProcess9"/>
    <dgm:cxn modelId="{5453DC54-232F-40A7-84AA-AAC5F593BCA2}" type="presParOf" srcId="{79695B40-6E2A-4D27-9CAD-8DB785E5605F}" destId="{99D83A3B-8B6F-4426-9EA3-E616DFF757EF}" srcOrd="0" destOrd="0" presId="urn:microsoft.com/office/officeart/2005/8/layout/hProcess9"/>
    <dgm:cxn modelId="{13753B9A-D39B-497B-8B54-A2FAA277245B}" type="presParOf" srcId="{79695B40-6E2A-4D27-9CAD-8DB785E5605F}" destId="{4BA81DB0-653A-4E4F-9163-88F780716F93}" srcOrd="1" destOrd="0" presId="urn:microsoft.com/office/officeart/2005/8/layout/hProcess9"/>
    <dgm:cxn modelId="{3B639FCA-8C60-4F5D-B900-35C0CAAF7175}" type="presParOf" srcId="{4BA81DB0-653A-4E4F-9163-88F780716F93}" destId="{C0D642B6-F970-4780-9DE7-AC201B594154}"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D9A091B-5C3E-4890-BBAD-E7BEF0168385}" type="doc">
      <dgm:prSet loTypeId="urn:microsoft.com/office/officeart/2005/8/layout/vList5" loCatId="list" qsTypeId="urn:microsoft.com/office/officeart/2005/8/quickstyle/simple1" qsCatId="simple" csTypeId="urn:microsoft.com/office/officeart/2005/8/colors/accent2_1" csCatId="accent2" phldr="1"/>
      <dgm:spPr/>
      <dgm:t>
        <a:bodyPr/>
        <a:lstStyle/>
        <a:p>
          <a:endParaRPr lang="en-US"/>
        </a:p>
      </dgm:t>
    </dgm:pt>
    <dgm:pt modelId="{C7831843-4601-41C7-9D14-27DDE6EE3807}">
      <dgm:prSet custT="1"/>
      <dgm:spPr/>
      <dgm:t>
        <a:bodyPr/>
        <a:lstStyle/>
        <a:p>
          <a:pPr rtl="0"/>
          <a:r>
            <a:rPr lang="en-IN" sz="2800" dirty="0" smtClean="0"/>
            <a:t>Information Technology (IT) Act 2000 and amendment act (ITAA) 2008</a:t>
          </a:r>
          <a:endParaRPr lang="en-IN" sz="2800" dirty="0"/>
        </a:p>
      </dgm:t>
    </dgm:pt>
    <dgm:pt modelId="{6A406EE0-9DAD-499F-A52D-5F21ECCA0C9F}" type="parTrans" cxnId="{597DB9F5-5C82-48F9-9A11-85FE869A39DA}">
      <dgm:prSet/>
      <dgm:spPr/>
      <dgm:t>
        <a:bodyPr/>
        <a:lstStyle/>
        <a:p>
          <a:endParaRPr lang="en-US"/>
        </a:p>
      </dgm:t>
    </dgm:pt>
    <dgm:pt modelId="{85B193CC-532C-4002-897D-39893FA265D0}" type="sibTrans" cxnId="{597DB9F5-5C82-48F9-9A11-85FE869A39DA}">
      <dgm:prSet/>
      <dgm:spPr/>
      <dgm:t>
        <a:bodyPr/>
        <a:lstStyle/>
        <a:p>
          <a:endParaRPr lang="en-US"/>
        </a:p>
      </dgm:t>
    </dgm:pt>
    <dgm:pt modelId="{899A67AB-359A-4E0D-B92A-92B82093528D}">
      <dgm:prSet custT="1"/>
      <dgm:spPr/>
      <dgm:t>
        <a:bodyPr/>
        <a:lstStyle/>
        <a:p>
          <a:pPr rtl="0"/>
          <a:r>
            <a:rPr lang="en-IN" sz="2800" dirty="0" smtClean="0"/>
            <a:t>Protection of Children from Sexual Offences (POCSO) Act 2012</a:t>
          </a:r>
          <a:endParaRPr lang="en-IN" sz="2800" dirty="0"/>
        </a:p>
      </dgm:t>
    </dgm:pt>
    <dgm:pt modelId="{D7A640F8-3BE2-452E-AE6F-63A212F6BD55}" type="parTrans" cxnId="{1DEA18AD-F311-4A96-BC92-0CDB1E95D797}">
      <dgm:prSet/>
      <dgm:spPr/>
      <dgm:t>
        <a:bodyPr/>
        <a:lstStyle/>
        <a:p>
          <a:endParaRPr lang="en-US"/>
        </a:p>
      </dgm:t>
    </dgm:pt>
    <dgm:pt modelId="{35CE5C6E-2D91-4861-BD6B-9DBDB5CBEA19}" type="sibTrans" cxnId="{1DEA18AD-F311-4A96-BC92-0CDB1E95D797}">
      <dgm:prSet/>
      <dgm:spPr/>
      <dgm:t>
        <a:bodyPr/>
        <a:lstStyle/>
        <a:p>
          <a:endParaRPr lang="en-US"/>
        </a:p>
      </dgm:t>
    </dgm:pt>
    <dgm:pt modelId="{D1E32A90-0318-4853-8FB4-90468259D04D}">
      <dgm:prSet custT="1"/>
      <dgm:spPr/>
      <dgm:t>
        <a:bodyPr/>
        <a:lstStyle/>
        <a:p>
          <a:pPr rtl="0"/>
          <a:r>
            <a:rPr lang="en-IN" sz="2800" dirty="0" smtClean="0"/>
            <a:t>Instructions of Ministry of Communications and Ministry of Electronics and Information Technology.</a:t>
          </a:r>
          <a:endParaRPr lang="en-IN" sz="2800" dirty="0"/>
        </a:p>
      </dgm:t>
    </dgm:pt>
    <dgm:pt modelId="{BA7C5E84-6FC7-4A5C-AC7E-D5FBBCC66763}" type="parTrans" cxnId="{80E4DE09-6915-44FD-B802-2546C9548258}">
      <dgm:prSet/>
      <dgm:spPr/>
      <dgm:t>
        <a:bodyPr/>
        <a:lstStyle/>
        <a:p>
          <a:endParaRPr lang="en-US"/>
        </a:p>
      </dgm:t>
    </dgm:pt>
    <dgm:pt modelId="{9DE7511F-5B17-4F32-AD14-BBA9F279C610}" type="sibTrans" cxnId="{80E4DE09-6915-44FD-B802-2546C9548258}">
      <dgm:prSet/>
      <dgm:spPr/>
      <dgm:t>
        <a:bodyPr/>
        <a:lstStyle/>
        <a:p>
          <a:endParaRPr lang="en-US"/>
        </a:p>
      </dgm:t>
    </dgm:pt>
    <dgm:pt modelId="{0B90D897-F2F3-4089-ADD8-F849D7800793}">
      <dgm:prSet custT="1"/>
      <dgm:spPr/>
      <dgm:t>
        <a:bodyPr/>
        <a:lstStyle/>
        <a:p>
          <a:pPr rtl="0"/>
          <a:r>
            <a:rPr lang="en-IN" sz="2800" dirty="0" smtClean="0"/>
            <a:t>Guidelines of National Commission for the Protection of Child Rights (NCPCR).</a:t>
          </a:r>
          <a:endParaRPr lang="en-IN" sz="2800" dirty="0"/>
        </a:p>
      </dgm:t>
    </dgm:pt>
    <dgm:pt modelId="{BDA76FB6-1BF4-410A-83B7-D627D2EBFD66}" type="parTrans" cxnId="{944BDBFA-17B5-475E-BD54-D4C1C9C5D46C}">
      <dgm:prSet/>
      <dgm:spPr/>
      <dgm:t>
        <a:bodyPr/>
        <a:lstStyle/>
        <a:p>
          <a:endParaRPr lang="en-US"/>
        </a:p>
      </dgm:t>
    </dgm:pt>
    <dgm:pt modelId="{6A61B4DA-6B94-49EE-95EA-1E27C4F5CEA8}" type="sibTrans" cxnId="{944BDBFA-17B5-475E-BD54-D4C1C9C5D46C}">
      <dgm:prSet/>
      <dgm:spPr/>
      <dgm:t>
        <a:bodyPr/>
        <a:lstStyle/>
        <a:p>
          <a:endParaRPr lang="en-US"/>
        </a:p>
      </dgm:t>
    </dgm:pt>
    <dgm:pt modelId="{2F72B278-D2D7-4B49-B391-89341CF31605}">
      <dgm:prSet custT="1"/>
      <dgm:spPr/>
      <dgm:t>
        <a:bodyPr/>
        <a:lstStyle/>
        <a:p>
          <a:pPr rtl="0"/>
          <a:r>
            <a:rPr lang="en-IN" sz="2800" dirty="0" smtClean="0"/>
            <a:t>Indian Penal Code (IPC) 1860</a:t>
          </a:r>
          <a:endParaRPr lang="en-IN" sz="2800" dirty="0"/>
        </a:p>
      </dgm:t>
    </dgm:pt>
    <dgm:pt modelId="{6DBEAB2F-C431-461B-A25D-71E4C4930BB7}" type="parTrans" cxnId="{AEA5AA23-BA42-485C-B16B-B7701C76DAC8}">
      <dgm:prSet/>
      <dgm:spPr/>
      <dgm:t>
        <a:bodyPr/>
        <a:lstStyle/>
        <a:p>
          <a:endParaRPr lang="en-US"/>
        </a:p>
      </dgm:t>
    </dgm:pt>
    <dgm:pt modelId="{E626FCE7-4888-4A86-8733-F7D6A1FAC7BF}" type="sibTrans" cxnId="{AEA5AA23-BA42-485C-B16B-B7701C76DAC8}">
      <dgm:prSet/>
      <dgm:spPr/>
      <dgm:t>
        <a:bodyPr/>
        <a:lstStyle/>
        <a:p>
          <a:endParaRPr lang="en-US"/>
        </a:p>
      </dgm:t>
    </dgm:pt>
    <dgm:pt modelId="{3BBF3DE6-E10E-4D25-82BB-3FE1A70DBAA6}">
      <dgm:prSet custT="1"/>
      <dgm:spPr/>
      <dgm:t>
        <a:bodyPr/>
        <a:lstStyle/>
        <a:p>
          <a:pPr rtl="0"/>
          <a:r>
            <a:rPr lang="en-IN" sz="2800" dirty="0" smtClean="0"/>
            <a:t>Copyright Act 1957</a:t>
          </a:r>
          <a:endParaRPr lang="en-IN" sz="2800" dirty="0"/>
        </a:p>
      </dgm:t>
    </dgm:pt>
    <dgm:pt modelId="{D533172C-1B2A-4B7E-BC7C-72910B4CFC27}" type="parTrans" cxnId="{4D4491A9-A905-4C43-83FD-7E80C06BBC3D}">
      <dgm:prSet/>
      <dgm:spPr/>
      <dgm:t>
        <a:bodyPr/>
        <a:lstStyle/>
        <a:p>
          <a:endParaRPr lang="en-US"/>
        </a:p>
      </dgm:t>
    </dgm:pt>
    <dgm:pt modelId="{61C37EDB-8930-452C-A133-D356C10E1CDC}" type="sibTrans" cxnId="{4D4491A9-A905-4C43-83FD-7E80C06BBC3D}">
      <dgm:prSet/>
      <dgm:spPr/>
      <dgm:t>
        <a:bodyPr/>
        <a:lstStyle/>
        <a:p>
          <a:endParaRPr lang="en-US"/>
        </a:p>
      </dgm:t>
    </dgm:pt>
    <dgm:pt modelId="{4B8F10FC-7761-4317-94C3-8B9F49FAB027}" type="pres">
      <dgm:prSet presAssocID="{ED9A091B-5C3E-4890-BBAD-E7BEF0168385}" presName="Name0" presStyleCnt="0">
        <dgm:presLayoutVars>
          <dgm:dir/>
          <dgm:animLvl val="lvl"/>
          <dgm:resizeHandles val="exact"/>
        </dgm:presLayoutVars>
      </dgm:prSet>
      <dgm:spPr/>
      <dgm:t>
        <a:bodyPr/>
        <a:lstStyle/>
        <a:p>
          <a:endParaRPr lang="en-US"/>
        </a:p>
      </dgm:t>
    </dgm:pt>
    <dgm:pt modelId="{A130270E-817F-47E2-A802-ED5BFAFBA68E}" type="pres">
      <dgm:prSet presAssocID="{2F72B278-D2D7-4B49-B391-89341CF31605}" presName="linNode" presStyleCnt="0"/>
      <dgm:spPr/>
    </dgm:pt>
    <dgm:pt modelId="{C67FF6B9-F9D0-4F33-BEF3-47BCC667A368}" type="pres">
      <dgm:prSet presAssocID="{2F72B278-D2D7-4B49-B391-89341CF31605}" presName="parentText" presStyleLbl="node1" presStyleIdx="0" presStyleCnt="6" custScaleX="277778">
        <dgm:presLayoutVars>
          <dgm:chMax val="1"/>
          <dgm:bulletEnabled val="1"/>
        </dgm:presLayoutVars>
      </dgm:prSet>
      <dgm:spPr/>
      <dgm:t>
        <a:bodyPr/>
        <a:lstStyle/>
        <a:p>
          <a:endParaRPr lang="en-US"/>
        </a:p>
      </dgm:t>
    </dgm:pt>
    <dgm:pt modelId="{1F15F57E-66FD-427B-A4C9-219B8097D605}" type="pres">
      <dgm:prSet presAssocID="{E626FCE7-4888-4A86-8733-F7D6A1FAC7BF}" presName="sp" presStyleCnt="0"/>
      <dgm:spPr/>
    </dgm:pt>
    <dgm:pt modelId="{9D74C72B-83A2-494A-AC7E-BA5552B6E36A}" type="pres">
      <dgm:prSet presAssocID="{C7831843-4601-41C7-9D14-27DDE6EE3807}" presName="linNode" presStyleCnt="0"/>
      <dgm:spPr/>
    </dgm:pt>
    <dgm:pt modelId="{8A83C042-DAA2-4302-BFBD-53A470AA80C2}" type="pres">
      <dgm:prSet presAssocID="{C7831843-4601-41C7-9D14-27DDE6EE3807}" presName="parentText" presStyleLbl="node1" presStyleIdx="1" presStyleCnt="6" custScaleX="277778">
        <dgm:presLayoutVars>
          <dgm:chMax val="1"/>
          <dgm:bulletEnabled val="1"/>
        </dgm:presLayoutVars>
      </dgm:prSet>
      <dgm:spPr/>
      <dgm:t>
        <a:bodyPr/>
        <a:lstStyle/>
        <a:p>
          <a:endParaRPr lang="en-US"/>
        </a:p>
      </dgm:t>
    </dgm:pt>
    <dgm:pt modelId="{E171F0E5-A66A-4591-90E8-B76EB67A8E5A}" type="pres">
      <dgm:prSet presAssocID="{85B193CC-532C-4002-897D-39893FA265D0}" presName="sp" presStyleCnt="0"/>
      <dgm:spPr/>
    </dgm:pt>
    <dgm:pt modelId="{158061EE-2648-4FD8-A1EC-7CC7160A9B45}" type="pres">
      <dgm:prSet presAssocID="{899A67AB-359A-4E0D-B92A-92B82093528D}" presName="linNode" presStyleCnt="0"/>
      <dgm:spPr/>
    </dgm:pt>
    <dgm:pt modelId="{4ED42B54-DE05-44A4-B99B-EA5C07B48E4F}" type="pres">
      <dgm:prSet presAssocID="{899A67AB-359A-4E0D-B92A-92B82093528D}" presName="parentText" presStyleLbl="node1" presStyleIdx="2" presStyleCnt="6" custScaleX="277778">
        <dgm:presLayoutVars>
          <dgm:chMax val="1"/>
          <dgm:bulletEnabled val="1"/>
        </dgm:presLayoutVars>
      </dgm:prSet>
      <dgm:spPr/>
      <dgm:t>
        <a:bodyPr/>
        <a:lstStyle/>
        <a:p>
          <a:endParaRPr lang="en-US"/>
        </a:p>
      </dgm:t>
    </dgm:pt>
    <dgm:pt modelId="{35D9DE17-6487-439D-8C6B-0F6188261A92}" type="pres">
      <dgm:prSet presAssocID="{35CE5C6E-2D91-4861-BD6B-9DBDB5CBEA19}" presName="sp" presStyleCnt="0"/>
      <dgm:spPr/>
    </dgm:pt>
    <dgm:pt modelId="{BC2B9CE9-C43C-4E74-8AE5-06C47C4C5DCB}" type="pres">
      <dgm:prSet presAssocID="{3BBF3DE6-E10E-4D25-82BB-3FE1A70DBAA6}" presName="linNode" presStyleCnt="0"/>
      <dgm:spPr/>
    </dgm:pt>
    <dgm:pt modelId="{D8F01F0D-D97E-4405-82E0-06A1FB331E0E}" type="pres">
      <dgm:prSet presAssocID="{3BBF3DE6-E10E-4D25-82BB-3FE1A70DBAA6}" presName="parentText" presStyleLbl="node1" presStyleIdx="3" presStyleCnt="6" custScaleX="277778">
        <dgm:presLayoutVars>
          <dgm:chMax val="1"/>
          <dgm:bulletEnabled val="1"/>
        </dgm:presLayoutVars>
      </dgm:prSet>
      <dgm:spPr/>
      <dgm:t>
        <a:bodyPr/>
        <a:lstStyle/>
        <a:p>
          <a:endParaRPr lang="en-US"/>
        </a:p>
      </dgm:t>
    </dgm:pt>
    <dgm:pt modelId="{148E2B68-E6F4-4260-8397-92FB21857F6E}" type="pres">
      <dgm:prSet presAssocID="{61C37EDB-8930-452C-A133-D356C10E1CDC}" presName="sp" presStyleCnt="0"/>
      <dgm:spPr/>
    </dgm:pt>
    <dgm:pt modelId="{BF2A1F54-11C3-4300-BD8B-B8AC94415B57}" type="pres">
      <dgm:prSet presAssocID="{D1E32A90-0318-4853-8FB4-90468259D04D}" presName="linNode" presStyleCnt="0"/>
      <dgm:spPr/>
    </dgm:pt>
    <dgm:pt modelId="{D8D4CBC2-0B16-44E3-8E1F-022E574C5350}" type="pres">
      <dgm:prSet presAssocID="{D1E32A90-0318-4853-8FB4-90468259D04D}" presName="parentText" presStyleLbl="node1" presStyleIdx="4" presStyleCnt="6" custScaleX="277778">
        <dgm:presLayoutVars>
          <dgm:chMax val="1"/>
          <dgm:bulletEnabled val="1"/>
        </dgm:presLayoutVars>
      </dgm:prSet>
      <dgm:spPr/>
      <dgm:t>
        <a:bodyPr/>
        <a:lstStyle/>
        <a:p>
          <a:endParaRPr lang="en-US"/>
        </a:p>
      </dgm:t>
    </dgm:pt>
    <dgm:pt modelId="{3F6116BA-1608-49F6-8F45-3085A17F9612}" type="pres">
      <dgm:prSet presAssocID="{9DE7511F-5B17-4F32-AD14-BBA9F279C610}" presName="sp" presStyleCnt="0"/>
      <dgm:spPr/>
    </dgm:pt>
    <dgm:pt modelId="{7AFD3D15-E8DB-4838-865A-79DFD47CE5B9}" type="pres">
      <dgm:prSet presAssocID="{0B90D897-F2F3-4089-ADD8-F849D7800793}" presName="linNode" presStyleCnt="0"/>
      <dgm:spPr/>
    </dgm:pt>
    <dgm:pt modelId="{067C3E46-ECD7-4F13-81AE-29420BA0C6FD}" type="pres">
      <dgm:prSet presAssocID="{0B90D897-F2F3-4089-ADD8-F849D7800793}" presName="parentText" presStyleLbl="node1" presStyleIdx="5" presStyleCnt="6" custScaleX="277778">
        <dgm:presLayoutVars>
          <dgm:chMax val="1"/>
          <dgm:bulletEnabled val="1"/>
        </dgm:presLayoutVars>
      </dgm:prSet>
      <dgm:spPr/>
      <dgm:t>
        <a:bodyPr/>
        <a:lstStyle/>
        <a:p>
          <a:endParaRPr lang="en-US"/>
        </a:p>
      </dgm:t>
    </dgm:pt>
  </dgm:ptLst>
  <dgm:cxnLst>
    <dgm:cxn modelId="{944BDBFA-17B5-475E-BD54-D4C1C9C5D46C}" srcId="{ED9A091B-5C3E-4890-BBAD-E7BEF0168385}" destId="{0B90D897-F2F3-4089-ADD8-F849D7800793}" srcOrd="5" destOrd="0" parTransId="{BDA76FB6-1BF4-410A-83B7-D627D2EBFD66}" sibTransId="{6A61B4DA-6B94-49EE-95EA-1E27C4F5CEA8}"/>
    <dgm:cxn modelId="{597DB9F5-5C82-48F9-9A11-85FE869A39DA}" srcId="{ED9A091B-5C3E-4890-BBAD-E7BEF0168385}" destId="{C7831843-4601-41C7-9D14-27DDE6EE3807}" srcOrd="1" destOrd="0" parTransId="{6A406EE0-9DAD-499F-A52D-5F21ECCA0C9F}" sibTransId="{85B193CC-532C-4002-897D-39893FA265D0}"/>
    <dgm:cxn modelId="{A3B03ED7-D19C-4752-9270-1F1DE259C7CA}" type="presOf" srcId="{C7831843-4601-41C7-9D14-27DDE6EE3807}" destId="{8A83C042-DAA2-4302-BFBD-53A470AA80C2}" srcOrd="0" destOrd="0" presId="urn:microsoft.com/office/officeart/2005/8/layout/vList5"/>
    <dgm:cxn modelId="{4D4491A9-A905-4C43-83FD-7E80C06BBC3D}" srcId="{ED9A091B-5C3E-4890-BBAD-E7BEF0168385}" destId="{3BBF3DE6-E10E-4D25-82BB-3FE1A70DBAA6}" srcOrd="3" destOrd="0" parTransId="{D533172C-1B2A-4B7E-BC7C-72910B4CFC27}" sibTransId="{61C37EDB-8930-452C-A133-D356C10E1CDC}"/>
    <dgm:cxn modelId="{1DEA18AD-F311-4A96-BC92-0CDB1E95D797}" srcId="{ED9A091B-5C3E-4890-BBAD-E7BEF0168385}" destId="{899A67AB-359A-4E0D-B92A-92B82093528D}" srcOrd="2" destOrd="0" parTransId="{D7A640F8-3BE2-452E-AE6F-63A212F6BD55}" sibTransId="{35CE5C6E-2D91-4861-BD6B-9DBDB5CBEA19}"/>
    <dgm:cxn modelId="{80E4DE09-6915-44FD-B802-2546C9548258}" srcId="{ED9A091B-5C3E-4890-BBAD-E7BEF0168385}" destId="{D1E32A90-0318-4853-8FB4-90468259D04D}" srcOrd="4" destOrd="0" parTransId="{BA7C5E84-6FC7-4A5C-AC7E-D5FBBCC66763}" sibTransId="{9DE7511F-5B17-4F32-AD14-BBA9F279C610}"/>
    <dgm:cxn modelId="{21FB8F2B-78F1-4898-9B9D-9F11C8F1F4EF}" type="presOf" srcId="{899A67AB-359A-4E0D-B92A-92B82093528D}" destId="{4ED42B54-DE05-44A4-B99B-EA5C07B48E4F}" srcOrd="0" destOrd="0" presId="urn:microsoft.com/office/officeart/2005/8/layout/vList5"/>
    <dgm:cxn modelId="{71AF39B0-1C0B-4D10-89C7-3BFF24EAE531}" type="presOf" srcId="{0B90D897-F2F3-4089-ADD8-F849D7800793}" destId="{067C3E46-ECD7-4F13-81AE-29420BA0C6FD}" srcOrd="0" destOrd="0" presId="urn:microsoft.com/office/officeart/2005/8/layout/vList5"/>
    <dgm:cxn modelId="{9ABC2FDB-C152-4CB9-A9E7-65DFFF6E66CE}" type="presOf" srcId="{ED9A091B-5C3E-4890-BBAD-E7BEF0168385}" destId="{4B8F10FC-7761-4317-94C3-8B9F49FAB027}" srcOrd="0" destOrd="0" presId="urn:microsoft.com/office/officeart/2005/8/layout/vList5"/>
    <dgm:cxn modelId="{7335A2F9-87A2-4A00-994F-FBBF3C2462A6}" type="presOf" srcId="{3BBF3DE6-E10E-4D25-82BB-3FE1A70DBAA6}" destId="{D8F01F0D-D97E-4405-82E0-06A1FB331E0E}" srcOrd="0" destOrd="0" presId="urn:microsoft.com/office/officeart/2005/8/layout/vList5"/>
    <dgm:cxn modelId="{A6A80106-C5C1-4B95-A9FB-E2C9625B592C}" type="presOf" srcId="{2F72B278-D2D7-4B49-B391-89341CF31605}" destId="{C67FF6B9-F9D0-4F33-BEF3-47BCC667A368}" srcOrd="0" destOrd="0" presId="urn:microsoft.com/office/officeart/2005/8/layout/vList5"/>
    <dgm:cxn modelId="{AEA5AA23-BA42-485C-B16B-B7701C76DAC8}" srcId="{ED9A091B-5C3E-4890-BBAD-E7BEF0168385}" destId="{2F72B278-D2D7-4B49-B391-89341CF31605}" srcOrd="0" destOrd="0" parTransId="{6DBEAB2F-C431-461B-A25D-71E4C4930BB7}" sibTransId="{E626FCE7-4888-4A86-8733-F7D6A1FAC7BF}"/>
    <dgm:cxn modelId="{9E6C1FCD-AB11-4AD3-8AA7-12202187A5E2}" type="presOf" srcId="{D1E32A90-0318-4853-8FB4-90468259D04D}" destId="{D8D4CBC2-0B16-44E3-8E1F-022E574C5350}" srcOrd="0" destOrd="0" presId="urn:microsoft.com/office/officeart/2005/8/layout/vList5"/>
    <dgm:cxn modelId="{0A28B229-BBC6-4D9B-AE15-C480790D693C}" type="presParOf" srcId="{4B8F10FC-7761-4317-94C3-8B9F49FAB027}" destId="{A130270E-817F-47E2-A802-ED5BFAFBA68E}" srcOrd="0" destOrd="0" presId="urn:microsoft.com/office/officeart/2005/8/layout/vList5"/>
    <dgm:cxn modelId="{7888762B-946C-44C3-A87C-C618EF46EFC9}" type="presParOf" srcId="{A130270E-817F-47E2-A802-ED5BFAFBA68E}" destId="{C67FF6B9-F9D0-4F33-BEF3-47BCC667A368}" srcOrd="0" destOrd="0" presId="urn:microsoft.com/office/officeart/2005/8/layout/vList5"/>
    <dgm:cxn modelId="{A12CE9E7-3E11-4E28-AE78-430AF092F4B4}" type="presParOf" srcId="{4B8F10FC-7761-4317-94C3-8B9F49FAB027}" destId="{1F15F57E-66FD-427B-A4C9-219B8097D605}" srcOrd="1" destOrd="0" presId="urn:microsoft.com/office/officeart/2005/8/layout/vList5"/>
    <dgm:cxn modelId="{FAEFFAFE-D163-437D-A079-1E1FFF1A2492}" type="presParOf" srcId="{4B8F10FC-7761-4317-94C3-8B9F49FAB027}" destId="{9D74C72B-83A2-494A-AC7E-BA5552B6E36A}" srcOrd="2" destOrd="0" presId="urn:microsoft.com/office/officeart/2005/8/layout/vList5"/>
    <dgm:cxn modelId="{21DFA73E-8862-48F1-B072-07A794307D13}" type="presParOf" srcId="{9D74C72B-83A2-494A-AC7E-BA5552B6E36A}" destId="{8A83C042-DAA2-4302-BFBD-53A470AA80C2}" srcOrd="0" destOrd="0" presId="urn:microsoft.com/office/officeart/2005/8/layout/vList5"/>
    <dgm:cxn modelId="{7CEE31A2-442B-477F-8137-CFE04680CAA9}" type="presParOf" srcId="{4B8F10FC-7761-4317-94C3-8B9F49FAB027}" destId="{E171F0E5-A66A-4591-90E8-B76EB67A8E5A}" srcOrd="3" destOrd="0" presId="urn:microsoft.com/office/officeart/2005/8/layout/vList5"/>
    <dgm:cxn modelId="{2697035F-58D1-4B40-A8D1-B88F8FDB62DE}" type="presParOf" srcId="{4B8F10FC-7761-4317-94C3-8B9F49FAB027}" destId="{158061EE-2648-4FD8-A1EC-7CC7160A9B45}" srcOrd="4" destOrd="0" presId="urn:microsoft.com/office/officeart/2005/8/layout/vList5"/>
    <dgm:cxn modelId="{84280066-16A4-411F-B4DB-3517775ACC19}" type="presParOf" srcId="{158061EE-2648-4FD8-A1EC-7CC7160A9B45}" destId="{4ED42B54-DE05-44A4-B99B-EA5C07B48E4F}" srcOrd="0" destOrd="0" presId="urn:microsoft.com/office/officeart/2005/8/layout/vList5"/>
    <dgm:cxn modelId="{07F92CD2-6964-4582-B271-1BEC88F0693A}" type="presParOf" srcId="{4B8F10FC-7761-4317-94C3-8B9F49FAB027}" destId="{35D9DE17-6487-439D-8C6B-0F6188261A92}" srcOrd="5" destOrd="0" presId="urn:microsoft.com/office/officeart/2005/8/layout/vList5"/>
    <dgm:cxn modelId="{37849202-51E7-4C33-A166-BE0E7305456A}" type="presParOf" srcId="{4B8F10FC-7761-4317-94C3-8B9F49FAB027}" destId="{BC2B9CE9-C43C-4E74-8AE5-06C47C4C5DCB}" srcOrd="6" destOrd="0" presId="urn:microsoft.com/office/officeart/2005/8/layout/vList5"/>
    <dgm:cxn modelId="{275121A6-2EF7-419E-AE6D-CF6A58F65A09}" type="presParOf" srcId="{BC2B9CE9-C43C-4E74-8AE5-06C47C4C5DCB}" destId="{D8F01F0D-D97E-4405-82E0-06A1FB331E0E}" srcOrd="0" destOrd="0" presId="urn:microsoft.com/office/officeart/2005/8/layout/vList5"/>
    <dgm:cxn modelId="{F5492F3C-9DB3-4393-BD7A-18AB6D65AB9C}" type="presParOf" srcId="{4B8F10FC-7761-4317-94C3-8B9F49FAB027}" destId="{148E2B68-E6F4-4260-8397-92FB21857F6E}" srcOrd="7" destOrd="0" presId="urn:microsoft.com/office/officeart/2005/8/layout/vList5"/>
    <dgm:cxn modelId="{2173F0BE-052F-4356-A2FF-D7513715A176}" type="presParOf" srcId="{4B8F10FC-7761-4317-94C3-8B9F49FAB027}" destId="{BF2A1F54-11C3-4300-BD8B-B8AC94415B57}" srcOrd="8" destOrd="0" presId="urn:microsoft.com/office/officeart/2005/8/layout/vList5"/>
    <dgm:cxn modelId="{14F9A2CC-E90A-41D9-810A-B168901D91CA}" type="presParOf" srcId="{BF2A1F54-11C3-4300-BD8B-B8AC94415B57}" destId="{D8D4CBC2-0B16-44E3-8E1F-022E574C5350}" srcOrd="0" destOrd="0" presId="urn:microsoft.com/office/officeart/2005/8/layout/vList5"/>
    <dgm:cxn modelId="{04C71814-F68B-4B12-872F-9D8FCC182946}" type="presParOf" srcId="{4B8F10FC-7761-4317-94C3-8B9F49FAB027}" destId="{3F6116BA-1608-49F6-8F45-3085A17F9612}" srcOrd="9" destOrd="0" presId="urn:microsoft.com/office/officeart/2005/8/layout/vList5"/>
    <dgm:cxn modelId="{F1D5BE10-2667-458A-BA86-23FFB9986817}" type="presParOf" srcId="{4B8F10FC-7761-4317-94C3-8B9F49FAB027}" destId="{7AFD3D15-E8DB-4838-865A-79DFD47CE5B9}" srcOrd="10" destOrd="0" presId="urn:microsoft.com/office/officeart/2005/8/layout/vList5"/>
    <dgm:cxn modelId="{4E51D102-569B-4FD5-8409-2938C20DED25}" type="presParOf" srcId="{7AFD3D15-E8DB-4838-865A-79DFD47CE5B9}" destId="{067C3E46-ECD7-4F13-81AE-29420BA0C6FD}"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58FA28F-C981-449D-8808-9A9823858330}" type="doc">
      <dgm:prSet loTypeId="urn:microsoft.com/office/officeart/2005/8/layout/hProcess9" loCatId="process" qsTypeId="urn:microsoft.com/office/officeart/2005/8/quickstyle/simple1" qsCatId="simple" csTypeId="urn:microsoft.com/office/officeart/2005/8/colors/accent2_1" csCatId="accent2"/>
      <dgm:spPr/>
      <dgm:t>
        <a:bodyPr/>
        <a:lstStyle/>
        <a:p>
          <a:endParaRPr lang="en-US"/>
        </a:p>
      </dgm:t>
    </dgm:pt>
    <dgm:pt modelId="{639A537B-D3D5-4815-A181-0562C2473E18}">
      <dgm:prSet/>
      <dgm:spPr/>
      <dgm:t>
        <a:bodyPr/>
        <a:lstStyle/>
        <a:p>
          <a:pPr rtl="0"/>
          <a:r>
            <a:rPr lang="en-IN" smtClean="0"/>
            <a:t>Provisions Under IPC 1860</a:t>
          </a:r>
          <a:endParaRPr lang="en-IN"/>
        </a:p>
      </dgm:t>
    </dgm:pt>
    <dgm:pt modelId="{D3D6997E-D9FA-4563-A5C2-1E1D5EF2E944}" type="parTrans" cxnId="{F048B83E-19F8-4815-A9A0-8A7C29ECE843}">
      <dgm:prSet/>
      <dgm:spPr/>
      <dgm:t>
        <a:bodyPr/>
        <a:lstStyle/>
        <a:p>
          <a:endParaRPr lang="en-US"/>
        </a:p>
      </dgm:t>
    </dgm:pt>
    <dgm:pt modelId="{3CD3ADE9-5CC9-472E-A6F5-41D3E7AA7651}" type="sibTrans" cxnId="{F048B83E-19F8-4815-A9A0-8A7C29ECE843}">
      <dgm:prSet/>
      <dgm:spPr/>
      <dgm:t>
        <a:bodyPr/>
        <a:lstStyle/>
        <a:p>
          <a:endParaRPr lang="en-US"/>
        </a:p>
      </dgm:t>
    </dgm:pt>
    <dgm:pt modelId="{B32123C7-866C-492F-9F3E-59994AD3F722}" type="pres">
      <dgm:prSet presAssocID="{058FA28F-C981-449D-8808-9A9823858330}" presName="CompostProcess" presStyleCnt="0">
        <dgm:presLayoutVars>
          <dgm:dir/>
          <dgm:resizeHandles val="exact"/>
        </dgm:presLayoutVars>
      </dgm:prSet>
      <dgm:spPr/>
      <dgm:t>
        <a:bodyPr/>
        <a:lstStyle/>
        <a:p>
          <a:endParaRPr lang="en-GB"/>
        </a:p>
      </dgm:t>
    </dgm:pt>
    <dgm:pt modelId="{62DDC533-0BC1-4945-A3F4-48A48BF0787C}" type="pres">
      <dgm:prSet presAssocID="{058FA28F-C981-449D-8808-9A9823858330}" presName="arrow" presStyleLbl="bgShp" presStyleIdx="0" presStyleCnt="1"/>
      <dgm:spPr/>
    </dgm:pt>
    <dgm:pt modelId="{2EC1B64D-66A2-416B-9565-356C4C72C56B}" type="pres">
      <dgm:prSet presAssocID="{058FA28F-C981-449D-8808-9A9823858330}" presName="linearProcess" presStyleCnt="0"/>
      <dgm:spPr/>
    </dgm:pt>
    <dgm:pt modelId="{E07E84CE-F8D9-4D53-9A07-84140FD78D74}" type="pres">
      <dgm:prSet presAssocID="{639A537B-D3D5-4815-A181-0562C2473E18}" presName="textNode" presStyleLbl="node1" presStyleIdx="0" presStyleCnt="1">
        <dgm:presLayoutVars>
          <dgm:bulletEnabled val="1"/>
        </dgm:presLayoutVars>
      </dgm:prSet>
      <dgm:spPr/>
      <dgm:t>
        <a:bodyPr/>
        <a:lstStyle/>
        <a:p>
          <a:endParaRPr lang="en-GB"/>
        </a:p>
      </dgm:t>
    </dgm:pt>
  </dgm:ptLst>
  <dgm:cxnLst>
    <dgm:cxn modelId="{9360C2AD-7FB8-4A81-AE7D-A0E8BF86E1B6}" type="presOf" srcId="{058FA28F-C981-449D-8808-9A9823858330}" destId="{B32123C7-866C-492F-9F3E-59994AD3F722}" srcOrd="0" destOrd="0" presId="urn:microsoft.com/office/officeart/2005/8/layout/hProcess9"/>
    <dgm:cxn modelId="{3A2D27DE-9DD7-408E-9B00-91B58EB2E951}" type="presOf" srcId="{639A537B-D3D5-4815-A181-0562C2473E18}" destId="{E07E84CE-F8D9-4D53-9A07-84140FD78D74}" srcOrd="0" destOrd="0" presId="urn:microsoft.com/office/officeart/2005/8/layout/hProcess9"/>
    <dgm:cxn modelId="{F048B83E-19F8-4815-A9A0-8A7C29ECE843}" srcId="{058FA28F-C981-449D-8808-9A9823858330}" destId="{639A537B-D3D5-4815-A181-0562C2473E18}" srcOrd="0" destOrd="0" parTransId="{D3D6997E-D9FA-4563-A5C2-1E1D5EF2E944}" sibTransId="{3CD3ADE9-5CC9-472E-A6F5-41D3E7AA7651}"/>
    <dgm:cxn modelId="{E84ECA5D-966C-456E-B4BF-C0C305B0CE92}" type="presParOf" srcId="{B32123C7-866C-492F-9F3E-59994AD3F722}" destId="{62DDC533-0BC1-4945-A3F4-48A48BF0787C}" srcOrd="0" destOrd="0" presId="urn:microsoft.com/office/officeart/2005/8/layout/hProcess9"/>
    <dgm:cxn modelId="{F86215BD-BF42-4185-8AE6-BD0D64A3FF04}" type="presParOf" srcId="{B32123C7-866C-492F-9F3E-59994AD3F722}" destId="{2EC1B64D-66A2-416B-9565-356C4C72C56B}" srcOrd="1" destOrd="0" presId="urn:microsoft.com/office/officeart/2005/8/layout/hProcess9"/>
    <dgm:cxn modelId="{68A6344E-608C-49C8-84EA-D5C84BFA8EFA}" type="presParOf" srcId="{2EC1B64D-66A2-416B-9565-356C4C72C56B}" destId="{E07E84CE-F8D9-4D53-9A07-84140FD78D74}"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21B7B1C-A8E4-4FD4-90DF-6CC96ACB8274}" type="doc">
      <dgm:prSet loTypeId="urn:microsoft.com/office/officeart/2005/8/layout/vList5" loCatId="list" qsTypeId="urn:microsoft.com/office/officeart/2005/8/quickstyle/simple1" qsCatId="simple" csTypeId="urn:microsoft.com/office/officeart/2005/8/colors/accent2_1" csCatId="accent2" phldr="1"/>
      <dgm:spPr/>
      <dgm:t>
        <a:bodyPr/>
        <a:lstStyle/>
        <a:p>
          <a:endParaRPr lang="en-US"/>
        </a:p>
      </dgm:t>
    </dgm:pt>
    <dgm:pt modelId="{0E9CDB27-7BFC-4FBB-98EA-B86F9A12781F}">
      <dgm:prSet/>
      <dgm:spPr/>
      <dgm:t>
        <a:bodyPr/>
        <a:lstStyle/>
        <a:p>
          <a:pPr rtl="0"/>
          <a:r>
            <a:rPr lang="en-IN" b="0" i="1" dirty="0" smtClean="0"/>
            <a:t>Voyeurism and violation of privacy is a crime under </a:t>
          </a:r>
          <a:r>
            <a:rPr lang="en-IN" b="0" dirty="0" smtClean="0"/>
            <a:t>Section 354C.</a:t>
          </a:r>
          <a:endParaRPr lang="en-IN" b="0" dirty="0"/>
        </a:p>
      </dgm:t>
    </dgm:pt>
    <dgm:pt modelId="{65E9FC10-F8F7-4FC5-B17E-F9EB268D1E59}" type="parTrans" cxnId="{FDD736F7-1B81-4A59-9796-AE82B48F6DEE}">
      <dgm:prSet/>
      <dgm:spPr/>
      <dgm:t>
        <a:bodyPr/>
        <a:lstStyle/>
        <a:p>
          <a:endParaRPr lang="en-US"/>
        </a:p>
      </dgm:t>
    </dgm:pt>
    <dgm:pt modelId="{AAF3F2B3-9CB8-4F88-B5EC-A7B1935FAE0D}" type="sibTrans" cxnId="{FDD736F7-1B81-4A59-9796-AE82B48F6DEE}">
      <dgm:prSet/>
      <dgm:spPr/>
      <dgm:t>
        <a:bodyPr/>
        <a:lstStyle/>
        <a:p>
          <a:endParaRPr lang="en-US"/>
        </a:p>
      </dgm:t>
    </dgm:pt>
    <dgm:pt modelId="{78AE2C68-B9D3-4473-86C1-E12CF6A7E252}">
      <dgm:prSet/>
      <dgm:spPr/>
      <dgm:t>
        <a:bodyPr/>
        <a:lstStyle/>
        <a:p>
          <a:pPr rtl="0"/>
          <a:r>
            <a:rPr lang="en-IN" b="0" i="1" dirty="0" smtClean="0"/>
            <a:t>Stalking is a crime under </a:t>
          </a:r>
          <a:r>
            <a:rPr lang="en-IN" b="0" dirty="0" smtClean="0"/>
            <a:t>Section 354D.</a:t>
          </a:r>
          <a:endParaRPr lang="en-IN" b="0" dirty="0"/>
        </a:p>
      </dgm:t>
    </dgm:pt>
    <dgm:pt modelId="{6FDC5996-1BED-41BB-8A02-C22437051ECA}" type="parTrans" cxnId="{3836D7A6-56C3-4FEB-AE55-54A45EA0530C}">
      <dgm:prSet/>
      <dgm:spPr/>
      <dgm:t>
        <a:bodyPr/>
        <a:lstStyle/>
        <a:p>
          <a:endParaRPr lang="en-US"/>
        </a:p>
      </dgm:t>
    </dgm:pt>
    <dgm:pt modelId="{870E81FA-D8E7-4F9B-AB91-48FD9521A474}" type="sibTrans" cxnId="{3836D7A6-56C3-4FEB-AE55-54A45EA0530C}">
      <dgm:prSet/>
      <dgm:spPr/>
      <dgm:t>
        <a:bodyPr/>
        <a:lstStyle/>
        <a:p>
          <a:endParaRPr lang="en-US"/>
        </a:p>
      </dgm:t>
    </dgm:pt>
    <dgm:pt modelId="{51CB3005-203A-4CD4-A28E-E2C0BCBCCFBA}">
      <dgm:prSet/>
      <dgm:spPr/>
      <dgm:t>
        <a:bodyPr/>
        <a:lstStyle/>
        <a:p>
          <a:pPr rtl="0"/>
          <a:r>
            <a:rPr lang="en-IN" b="0" i="1" dirty="0" smtClean="0"/>
            <a:t>Sending obscene material is a crime of </a:t>
          </a:r>
          <a:r>
            <a:rPr lang="en-IN" b="0" dirty="0" smtClean="0"/>
            <a:t>sexual harassment </a:t>
          </a:r>
          <a:r>
            <a:rPr lang="en-IN" b="0" i="1" dirty="0" smtClean="0"/>
            <a:t>under </a:t>
          </a:r>
          <a:r>
            <a:rPr lang="en-IN" b="0" dirty="0" smtClean="0"/>
            <a:t>Section 354A.</a:t>
          </a:r>
          <a:endParaRPr lang="en-IN" b="0" dirty="0"/>
        </a:p>
      </dgm:t>
    </dgm:pt>
    <dgm:pt modelId="{FCF963D1-F91A-4914-876E-844B6B2A1B2A}" type="parTrans" cxnId="{BB907695-BCA4-42C6-B173-9B7C824E9002}">
      <dgm:prSet/>
      <dgm:spPr/>
      <dgm:t>
        <a:bodyPr/>
        <a:lstStyle/>
        <a:p>
          <a:endParaRPr lang="en-US"/>
        </a:p>
      </dgm:t>
    </dgm:pt>
    <dgm:pt modelId="{9BD99648-FE52-4197-9BDE-8DE48E0ED6FA}" type="sibTrans" cxnId="{BB907695-BCA4-42C6-B173-9B7C824E9002}">
      <dgm:prSet/>
      <dgm:spPr/>
      <dgm:t>
        <a:bodyPr/>
        <a:lstStyle/>
        <a:p>
          <a:endParaRPr lang="en-US"/>
        </a:p>
      </dgm:t>
    </dgm:pt>
    <dgm:pt modelId="{CF2D4AB0-5928-4D0F-BA13-F0C856F86BFB}">
      <dgm:prSet/>
      <dgm:spPr/>
      <dgm:t>
        <a:bodyPr/>
        <a:lstStyle/>
        <a:p>
          <a:pPr rtl="0"/>
          <a:r>
            <a:rPr lang="en-IN" b="0" dirty="0" smtClean="0"/>
            <a:t>An act intends to insult the ‘modesty’ of a woman is a crime under Section 509</a:t>
          </a:r>
          <a:endParaRPr lang="en-IN" b="0" dirty="0"/>
        </a:p>
      </dgm:t>
    </dgm:pt>
    <dgm:pt modelId="{717D4F74-133C-4C59-A112-F6AB7C082D58}" type="parTrans" cxnId="{3221A955-FD06-4D2E-8D63-DE5649E42497}">
      <dgm:prSet/>
      <dgm:spPr/>
      <dgm:t>
        <a:bodyPr/>
        <a:lstStyle/>
        <a:p>
          <a:endParaRPr lang="en-US"/>
        </a:p>
      </dgm:t>
    </dgm:pt>
    <dgm:pt modelId="{9CA0AECF-443B-4DD2-B5C0-264080A1897C}" type="sibTrans" cxnId="{3221A955-FD06-4D2E-8D63-DE5649E42497}">
      <dgm:prSet/>
      <dgm:spPr/>
      <dgm:t>
        <a:bodyPr/>
        <a:lstStyle/>
        <a:p>
          <a:endParaRPr lang="en-US"/>
        </a:p>
      </dgm:t>
    </dgm:pt>
    <dgm:pt modelId="{FB249E42-9EE2-4B33-BA43-315BDD83F04F}" type="pres">
      <dgm:prSet presAssocID="{621B7B1C-A8E4-4FD4-90DF-6CC96ACB8274}" presName="Name0" presStyleCnt="0">
        <dgm:presLayoutVars>
          <dgm:dir/>
          <dgm:animLvl val="lvl"/>
          <dgm:resizeHandles val="exact"/>
        </dgm:presLayoutVars>
      </dgm:prSet>
      <dgm:spPr/>
      <dgm:t>
        <a:bodyPr/>
        <a:lstStyle/>
        <a:p>
          <a:endParaRPr lang="en-GB"/>
        </a:p>
      </dgm:t>
    </dgm:pt>
    <dgm:pt modelId="{C0580D61-B59D-4CEA-98EB-2C120BD91088}" type="pres">
      <dgm:prSet presAssocID="{0E9CDB27-7BFC-4FBB-98EA-B86F9A12781F}" presName="linNode" presStyleCnt="0"/>
      <dgm:spPr/>
    </dgm:pt>
    <dgm:pt modelId="{603B3177-B4C2-47EE-9F2A-41C62605F34E}" type="pres">
      <dgm:prSet presAssocID="{0E9CDB27-7BFC-4FBB-98EA-B86F9A12781F}" presName="parentText" presStyleLbl="node1" presStyleIdx="0" presStyleCnt="4" custScaleX="277724">
        <dgm:presLayoutVars>
          <dgm:chMax val="1"/>
          <dgm:bulletEnabled val="1"/>
        </dgm:presLayoutVars>
      </dgm:prSet>
      <dgm:spPr/>
      <dgm:t>
        <a:bodyPr/>
        <a:lstStyle/>
        <a:p>
          <a:endParaRPr lang="en-US"/>
        </a:p>
      </dgm:t>
    </dgm:pt>
    <dgm:pt modelId="{A98883E4-AD51-4528-AA15-F9C3D1EB8665}" type="pres">
      <dgm:prSet presAssocID="{AAF3F2B3-9CB8-4F88-B5EC-A7B1935FAE0D}" presName="sp" presStyleCnt="0"/>
      <dgm:spPr/>
    </dgm:pt>
    <dgm:pt modelId="{D4A5A10E-4D9D-44C4-9F2F-56E467FB9C1B}" type="pres">
      <dgm:prSet presAssocID="{78AE2C68-B9D3-4473-86C1-E12CF6A7E252}" presName="linNode" presStyleCnt="0"/>
      <dgm:spPr/>
    </dgm:pt>
    <dgm:pt modelId="{920F7761-769D-4DC3-AD6E-350018CA7161}" type="pres">
      <dgm:prSet presAssocID="{78AE2C68-B9D3-4473-86C1-E12CF6A7E252}" presName="parentText" presStyleLbl="node1" presStyleIdx="1" presStyleCnt="4" custScaleX="277724">
        <dgm:presLayoutVars>
          <dgm:chMax val="1"/>
          <dgm:bulletEnabled val="1"/>
        </dgm:presLayoutVars>
      </dgm:prSet>
      <dgm:spPr/>
      <dgm:t>
        <a:bodyPr/>
        <a:lstStyle/>
        <a:p>
          <a:endParaRPr lang="en-US"/>
        </a:p>
      </dgm:t>
    </dgm:pt>
    <dgm:pt modelId="{8B444EFF-9E56-4134-A3A9-9FF4E3324A46}" type="pres">
      <dgm:prSet presAssocID="{870E81FA-D8E7-4F9B-AB91-48FD9521A474}" presName="sp" presStyleCnt="0"/>
      <dgm:spPr/>
    </dgm:pt>
    <dgm:pt modelId="{6B074F48-F942-4459-A112-087F6D1EE301}" type="pres">
      <dgm:prSet presAssocID="{51CB3005-203A-4CD4-A28E-E2C0BCBCCFBA}" presName="linNode" presStyleCnt="0"/>
      <dgm:spPr/>
    </dgm:pt>
    <dgm:pt modelId="{5E0AC091-2E7C-4E78-B5A9-13E3A94F498C}" type="pres">
      <dgm:prSet presAssocID="{51CB3005-203A-4CD4-A28E-E2C0BCBCCFBA}" presName="parentText" presStyleLbl="node1" presStyleIdx="2" presStyleCnt="4" custScaleX="277724">
        <dgm:presLayoutVars>
          <dgm:chMax val="1"/>
          <dgm:bulletEnabled val="1"/>
        </dgm:presLayoutVars>
      </dgm:prSet>
      <dgm:spPr/>
      <dgm:t>
        <a:bodyPr/>
        <a:lstStyle/>
        <a:p>
          <a:endParaRPr lang="en-US"/>
        </a:p>
      </dgm:t>
    </dgm:pt>
    <dgm:pt modelId="{F1DAEF7F-1C4C-4575-B2AD-ED862BBBB4F9}" type="pres">
      <dgm:prSet presAssocID="{9BD99648-FE52-4197-9BDE-8DE48E0ED6FA}" presName="sp" presStyleCnt="0"/>
      <dgm:spPr/>
    </dgm:pt>
    <dgm:pt modelId="{A9885B8C-97C0-45E8-93BC-03913F777AB9}" type="pres">
      <dgm:prSet presAssocID="{CF2D4AB0-5928-4D0F-BA13-F0C856F86BFB}" presName="linNode" presStyleCnt="0"/>
      <dgm:spPr/>
    </dgm:pt>
    <dgm:pt modelId="{D8EB2491-AEB5-45BD-B7E3-4B9F560DF36C}" type="pres">
      <dgm:prSet presAssocID="{CF2D4AB0-5928-4D0F-BA13-F0C856F86BFB}" presName="parentText" presStyleLbl="node1" presStyleIdx="3" presStyleCnt="4" custScaleX="277724">
        <dgm:presLayoutVars>
          <dgm:chMax val="1"/>
          <dgm:bulletEnabled val="1"/>
        </dgm:presLayoutVars>
      </dgm:prSet>
      <dgm:spPr/>
      <dgm:t>
        <a:bodyPr/>
        <a:lstStyle/>
        <a:p>
          <a:endParaRPr lang="en-US"/>
        </a:p>
      </dgm:t>
    </dgm:pt>
  </dgm:ptLst>
  <dgm:cxnLst>
    <dgm:cxn modelId="{4D1EF85E-B6E3-4DEF-9CFE-4A1BE0B565BF}" type="presOf" srcId="{0E9CDB27-7BFC-4FBB-98EA-B86F9A12781F}" destId="{603B3177-B4C2-47EE-9F2A-41C62605F34E}" srcOrd="0" destOrd="0" presId="urn:microsoft.com/office/officeart/2005/8/layout/vList5"/>
    <dgm:cxn modelId="{FDD736F7-1B81-4A59-9796-AE82B48F6DEE}" srcId="{621B7B1C-A8E4-4FD4-90DF-6CC96ACB8274}" destId="{0E9CDB27-7BFC-4FBB-98EA-B86F9A12781F}" srcOrd="0" destOrd="0" parTransId="{65E9FC10-F8F7-4FC5-B17E-F9EB268D1E59}" sibTransId="{AAF3F2B3-9CB8-4F88-B5EC-A7B1935FAE0D}"/>
    <dgm:cxn modelId="{CCB71766-E2AE-46F7-BA27-6380C08DB22B}" type="presOf" srcId="{51CB3005-203A-4CD4-A28E-E2C0BCBCCFBA}" destId="{5E0AC091-2E7C-4E78-B5A9-13E3A94F498C}" srcOrd="0" destOrd="0" presId="urn:microsoft.com/office/officeart/2005/8/layout/vList5"/>
    <dgm:cxn modelId="{C7040C1A-71F5-42FA-A591-0AF25B1A50BA}" type="presOf" srcId="{78AE2C68-B9D3-4473-86C1-E12CF6A7E252}" destId="{920F7761-769D-4DC3-AD6E-350018CA7161}" srcOrd="0" destOrd="0" presId="urn:microsoft.com/office/officeart/2005/8/layout/vList5"/>
    <dgm:cxn modelId="{3836D7A6-56C3-4FEB-AE55-54A45EA0530C}" srcId="{621B7B1C-A8E4-4FD4-90DF-6CC96ACB8274}" destId="{78AE2C68-B9D3-4473-86C1-E12CF6A7E252}" srcOrd="1" destOrd="0" parTransId="{6FDC5996-1BED-41BB-8A02-C22437051ECA}" sibTransId="{870E81FA-D8E7-4F9B-AB91-48FD9521A474}"/>
    <dgm:cxn modelId="{BB907695-BCA4-42C6-B173-9B7C824E9002}" srcId="{621B7B1C-A8E4-4FD4-90DF-6CC96ACB8274}" destId="{51CB3005-203A-4CD4-A28E-E2C0BCBCCFBA}" srcOrd="2" destOrd="0" parTransId="{FCF963D1-F91A-4914-876E-844B6B2A1B2A}" sibTransId="{9BD99648-FE52-4197-9BDE-8DE48E0ED6FA}"/>
    <dgm:cxn modelId="{E3B04B04-E7C7-4929-AE94-FACEF1E6787D}" type="presOf" srcId="{CF2D4AB0-5928-4D0F-BA13-F0C856F86BFB}" destId="{D8EB2491-AEB5-45BD-B7E3-4B9F560DF36C}" srcOrd="0" destOrd="0" presId="urn:microsoft.com/office/officeart/2005/8/layout/vList5"/>
    <dgm:cxn modelId="{15B9BCB8-387D-4172-BD24-B827F854233F}" type="presOf" srcId="{621B7B1C-A8E4-4FD4-90DF-6CC96ACB8274}" destId="{FB249E42-9EE2-4B33-BA43-315BDD83F04F}" srcOrd="0" destOrd="0" presId="urn:microsoft.com/office/officeart/2005/8/layout/vList5"/>
    <dgm:cxn modelId="{3221A955-FD06-4D2E-8D63-DE5649E42497}" srcId="{621B7B1C-A8E4-4FD4-90DF-6CC96ACB8274}" destId="{CF2D4AB0-5928-4D0F-BA13-F0C856F86BFB}" srcOrd="3" destOrd="0" parTransId="{717D4F74-133C-4C59-A112-F6AB7C082D58}" sibTransId="{9CA0AECF-443B-4DD2-B5C0-264080A1897C}"/>
    <dgm:cxn modelId="{E467A2BA-F1FA-45D4-902A-9F0F803D7AE3}" type="presParOf" srcId="{FB249E42-9EE2-4B33-BA43-315BDD83F04F}" destId="{C0580D61-B59D-4CEA-98EB-2C120BD91088}" srcOrd="0" destOrd="0" presId="urn:microsoft.com/office/officeart/2005/8/layout/vList5"/>
    <dgm:cxn modelId="{CEF6B277-F7A7-49F6-9A17-870246A5547C}" type="presParOf" srcId="{C0580D61-B59D-4CEA-98EB-2C120BD91088}" destId="{603B3177-B4C2-47EE-9F2A-41C62605F34E}" srcOrd="0" destOrd="0" presId="urn:microsoft.com/office/officeart/2005/8/layout/vList5"/>
    <dgm:cxn modelId="{7A3A3833-D1D7-42B1-A82B-A3EBC87FC08C}" type="presParOf" srcId="{FB249E42-9EE2-4B33-BA43-315BDD83F04F}" destId="{A98883E4-AD51-4528-AA15-F9C3D1EB8665}" srcOrd="1" destOrd="0" presId="urn:microsoft.com/office/officeart/2005/8/layout/vList5"/>
    <dgm:cxn modelId="{55577EB0-E81B-4B99-BFCA-83B85B627574}" type="presParOf" srcId="{FB249E42-9EE2-4B33-BA43-315BDD83F04F}" destId="{D4A5A10E-4D9D-44C4-9F2F-56E467FB9C1B}" srcOrd="2" destOrd="0" presId="urn:microsoft.com/office/officeart/2005/8/layout/vList5"/>
    <dgm:cxn modelId="{936496F7-AA67-485D-9741-F795B114396A}" type="presParOf" srcId="{D4A5A10E-4D9D-44C4-9F2F-56E467FB9C1B}" destId="{920F7761-769D-4DC3-AD6E-350018CA7161}" srcOrd="0" destOrd="0" presId="urn:microsoft.com/office/officeart/2005/8/layout/vList5"/>
    <dgm:cxn modelId="{9E7CCCF6-D4A3-439F-9364-B5C8D881ED85}" type="presParOf" srcId="{FB249E42-9EE2-4B33-BA43-315BDD83F04F}" destId="{8B444EFF-9E56-4134-A3A9-9FF4E3324A46}" srcOrd="3" destOrd="0" presId="urn:microsoft.com/office/officeart/2005/8/layout/vList5"/>
    <dgm:cxn modelId="{7DA5D008-8C7A-4261-8286-291A928AD53F}" type="presParOf" srcId="{FB249E42-9EE2-4B33-BA43-315BDD83F04F}" destId="{6B074F48-F942-4459-A112-087F6D1EE301}" srcOrd="4" destOrd="0" presId="urn:microsoft.com/office/officeart/2005/8/layout/vList5"/>
    <dgm:cxn modelId="{AC587F59-A5CE-4B3E-9267-D07458849014}" type="presParOf" srcId="{6B074F48-F942-4459-A112-087F6D1EE301}" destId="{5E0AC091-2E7C-4E78-B5A9-13E3A94F498C}" srcOrd="0" destOrd="0" presId="urn:microsoft.com/office/officeart/2005/8/layout/vList5"/>
    <dgm:cxn modelId="{41EE1D81-6A75-4889-8827-4D734CF9638B}" type="presParOf" srcId="{FB249E42-9EE2-4B33-BA43-315BDD83F04F}" destId="{F1DAEF7F-1C4C-4575-B2AD-ED862BBBB4F9}" srcOrd="5" destOrd="0" presId="urn:microsoft.com/office/officeart/2005/8/layout/vList5"/>
    <dgm:cxn modelId="{9828E563-F370-4E00-A761-95669F48E8F4}" type="presParOf" srcId="{FB249E42-9EE2-4B33-BA43-315BDD83F04F}" destId="{A9885B8C-97C0-45E8-93BC-03913F777AB9}" srcOrd="6" destOrd="0" presId="urn:microsoft.com/office/officeart/2005/8/layout/vList5"/>
    <dgm:cxn modelId="{5D9D9768-A146-4D07-8DAB-15ED88A4443D}" type="presParOf" srcId="{A9885B8C-97C0-45E8-93BC-03913F777AB9}" destId="{D8EB2491-AEB5-45BD-B7E3-4B9F560DF36C}"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9FA012-527C-4AB7-8585-A0767FE967B6}">
      <dsp:nvSpPr>
        <dsp:cNvPr id="0" name=""/>
        <dsp:cNvSpPr/>
      </dsp:nvSpPr>
      <dsp:spPr>
        <a:xfrm>
          <a:off x="0" y="31026"/>
          <a:ext cx="11834181" cy="3124493"/>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rtl="0">
            <a:lnSpc>
              <a:spcPct val="90000"/>
            </a:lnSpc>
            <a:spcBef>
              <a:spcPct val="0"/>
            </a:spcBef>
            <a:spcAft>
              <a:spcPct val="35000"/>
            </a:spcAft>
          </a:pPr>
          <a:r>
            <a:rPr lang="en-IN" sz="3500" b="1" kern="1200" dirty="0" smtClean="0"/>
            <a:t>“Being Safe Online” </a:t>
          </a:r>
        </a:p>
        <a:p>
          <a:pPr lvl="0" algn="ctr" defTabSz="1555750" rtl="0">
            <a:lnSpc>
              <a:spcPct val="90000"/>
            </a:lnSpc>
            <a:spcBef>
              <a:spcPct val="0"/>
            </a:spcBef>
            <a:spcAft>
              <a:spcPct val="35000"/>
            </a:spcAft>
          </a:pPr>
          <a:r>
            <a:rPr lang="en-IN" sz="3500" b="1" kern="1200" dirty="0" smtClean="0"/>
            <a:t>Efforts of Government of India </a:t>
          </a:r>
        </a:p>
        <a:p>
          <a:pPr lvl="0" algn="ctr" defTabSz="1555750" rtl="0">
            <a:lnSpc>
              <a:spcPct val="90000"/>
            </a:lnSpc>
            <a:spcBef>
              <a:spcPct val="0"/>
            </a:spcBef>
            <a:spcAft>
              <a:spcPct val="35000"/>
            </a:spcAft>
          </a:pPr>
          <a:r>
            <a:rPr lang="en-IN" sz="3500" b="1" kern="1200" dirty="0" smtClean="0"/>
            <a:t>For making child and young population </a:t>
          </a:r>
        </a:p>
        <a:p>
          <a:pPr lvl="0" algn="ctr" defTabSz="1555750" rtl="0">
            <a:lnSpc>
              <a:spcPct val="90000"/>
            </a:lnSpc>
            <a:spcBef>
              <a:spcPct val="0"/>
            </a:spcBef>
            <a:spcAft>
              <a:spcPct val="35000"/>
            </a:spcAft>
          </a:pPr>
          <a:r>
            <a:rPr lang="en-IN" sz="3500" b="1" kern="1200" dirty="0" smtClean="0"/>
            <a:t>safe and secure </a:t>
          </a:r>
          <a:endParaRPr lang="en-IN" sz="3500" kern="1200" dirty="0"/>
        </a:p>
      </dsp:txBody>
      <dsp:txXfrm>
        <a:off x="152525" y="183551"/>
        <a:ext cx="11529131" cy="281944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CA06A4-2B90-4D57-8665-F780E3019C26}">
      <dsp:nvSpPr>
        <dsp:cNvPr id="0" name=""/>
        <dsp:cNvSpPr/>
      </dsp:nvSpPr>
      <dsp:spPr>
        <a:xfrm>
          <a:off x="5806" y="0"/>
          <a:ext cx="2156127" cy="1650533"/>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IN" sz="2400" b="1" kern="1200" dirty="0" smtClean="0"/>
            <a:t>Presented By: </a:t>
          </a:r>
          <a:endParaRPr lang="en-IN" sz="2400" b="1" kern="1200" dirty="0"/>
        </a:p>
      </dsp:txBody>
      <dsp:txXfrm>
        <a:off x="54148" y="48342"/>
        <a:ext cx="2059443" cy="1553849"/>
      </dsp:txXfrm>
    </dsp:sp>
    <dsp:sp modelId="{6753BE70-A9D4-4814-9908-4DAA3BEBC215}">
      <dsp:nvSpPr>
        <dsp:cNvPr id="0" name=""/>
        <dsp:cNvSpPr/>
      </dsp:nvSpPr>
      <dsp:spPr>
        <a:xfrm>
          <a:off x="2377547" y="557907"/>
          <a:ext cx="457099" cy="53471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2377547" y="664851"/>
        <a:ext cx="319969" cy="320831"/>
      </dsp:txXfrm>
    </dsp:sp>
    <dsp:sp modelId="{7BA632DC-332F-41EC-A55E-74FDE27F4804}">
      <dsp:nvSpPr>
        <dsp:cNvPr id="0" name=""/>
        <dsp:cNvSpPr/>
      </dsp:nvSpPr>
      <dsp:spPr>
        <a:xfrm>
          <a:off x="3024386" y="0"/>
          <a:ext cx="2156127" cy="1650533"/>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IN" sz="2400" b="1" kern="1200" dirty="0" smtClean="0"/>
            <a:t>Manish Kumar Gupta</a:t>
          </a:r>
          <a:endParaRPr lang="en-IN" sz="2400" b="1" kern="1200" dirty="0"/>
        </a:p>
      </dsp:txBody>
      <dsp:txXfrm>
        <a:off x="3072728" y="48342"/>
        <a:ext cx="2059443" cy="1553849"/>
      </dsp:txXfrm>
    </dsp:sp>
    <dsp:sp modelId="{1461F960-0AE5-4B20-A791-33F958C7FE2A}">
      <dsp:nvSpPr>
        <dsp:cNvPr id="0" name=""/>
        <dsp:cNvSpPr/>
      </dsp:nvSpPr>
      <dsp:spPr>
        <a:xfrm>
          <a:off x="5396126" y="557907"/>
          <a:ext cx="457099" cy="53471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5396126" y="664851"/>
        <a:ext cx="319969" cy="320831"/>
      </dsp:txXfrm>
    </dsp:sp>
    <dsp:sp modelId="{53E0AA8D-9575-4FBC-AFB4-DB7CD30AE0C4}">
      <dsp:nvSpPr>
        <dsp:cNvPr id="0" name=""/>
        <dsp:cNvSpPr/>
      </dsp:nvSpPr>
      <dsp:spPr>
        <a:xfrm>
          <a:off x="6042965" y="0"/>
          <a:ext cx="2446579" cy="1650533"/>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IN" sz="2400" b="1" kern="1200" dirty="0" smtClean="0"/>
            <a:t>Vice Chair of   CWG-COP, ITU</a:t>
          </a:r>
          <a:endParaRPr lang="en-IN" sz="2400" b="1" kern="1200" dirty="0"/>
        </a:p>
      </dsp:txBody>
      <dsp:txXfrm>
        <a:off x="6091307" y="48342"/>
        <a:ext cx="2349895" cy="1553849"/>
      </dsp:txXfrm>
    </dsp:sp>
    <dsp:sp modelId="{5A52E048-128E-4FA7-8B26-738EA93511C0}">
      <dsp:nvSpPr>
        <dsp:cNvPr id="0" name=""/>
        <dsp:cNvSpPr/>
      </dsp:nvSpPr>
      <dsp:spPr>
        <a:xfrm>
          <a:off x="8705158" y="557907"/>
          <a:ext cx="457099" cy="53471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8705158" y="664851"/>
        <a:ext cx="319969" cy="320831"/>
      </dsp:txXfrm>
    </dsp:sp>
    <dsp:sp modelId="{56A36876-F125-4FD9-9C57-610476228901}">
      <dsp:nvSpPr>
        <dsp:cNvPr id="0" name=""/>
        <dsp:cNvSpPr/>
      </dsp:nvSpPr>
      <dsp:spPr>
        <a:xfrm>
          <a:off x="9351996" y="0"/>
          <a:ext cx="2476377" cy="1650533"/>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IN" sz="2400" b="1" kern="1200" dirty="0" smtClean="0"/>
            <a:t>Director, Ministry of Communications Government of India </a:t>
          </a:r>
          <a:endParaRPr lang="en-IN" sz="2400" b="1" kern="1200" dirty="0"/>
        </a:p>
      </dsp:txBody>
      <dsp:txXfrm>
        <a:off x="9400338" y="48342"/>
        <a:ext cx="2379693" cy="1553849"/>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8845671-1751-426A-AABD-5F461D98A545}" type="datetimeFigureOut">
              <a:rPr lang="en-IN" smtClean="0"/>
              <a:t>23-09-2019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33AAAD2-C06A-429E-A451-D227358C163B}" type="slidenum">
              <a:rPr lang="en-IN" smtClean="0"/>
              <a:t>‹#›</a:t>
            </a:fld>
            <a:endParaRPr lang="en-IN"/>
          </a:p>
        </p:txBody>
      </p:sp>
    </p:spTree>
    <p:extLst>
      <p:ext uri="{BB962C8B-B14F-4D97-AF65-F5344CB8AC3E}">
        <p14:creationId xmlns:p14="http://schemas.microsoft.com/office/powerpoint/2010/main" val="2096311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8845671-1751-426A-AABD-5F461D98A545}" type="datetimeFigureOut">
              <a:rPr lang="en-IN" smtClean="0"/>
              <a:t>23-09-2019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33AAAD2-C06A-429E-A451-D227358C163B}" type="slidenum">
              <a:rPr lang="en-IN" smtClean="0"/>
              <a:t>‹#›</a:t>
            </a:fld>
            <a:endParaRPr lang="en-IN"/>
          </a:p>
        </p:txBody>
      </p:sp>
    </p:spTree>
    <p:extLst>
      <p:ext uri="{BB962C8B-B14F-4D97-AF65-F5344CB8AC3E}">
        <p14:creationId xmlns:p14="http://schemas.microsoft.com/office/powerpoint/2010/main" val="2521097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8845671-1751-426A-AABD-5F461D98A545}" type="datetimeFigureOut">
              <a:rPr lang="en-IN" smtClean="0"/>
              <a:t>23-09-2019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33AAAD2-C06A-429E-A451-D227358C163B}" type="slidenum">
              <a:rPr lang="en-IN" smtClean="0"/>
              <a:t>‹#›</a:t>
            </a:fld>
            <a:endParaRPr lang="en-IN"/>
          </a:p>
        </p:txBody>
      </p:sp>
    </p:spTree>
    <p:extLst>
      <p:ext uri="{BB962C8B-B14F-4D97-AF65-F5344CB8AC3E}">
        <p14:creationId xmlns:p14="http://schemas.microsoft.com/office/powerpoint/2010/main" val="2772662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8845671-1751-426A-AABD-5F461D98A545}" type="datetimeFigureOut">
              <a:rPr lang="en-IN" smtClean="0"/>
              <a:t>23-09-2019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33AAAD2-C06A-429E-A451-D227358C163B}" type="slidenum">
              <a:rPr lang="en-IN" smtClean="0"/>
              <a:t>‹#›</a:t>
            </a:fld>
            <a:endParaRPr lang="en-IN"/>
          </a:p>
        </p:txBody>
      </p:sp>
    </p:spTree>
    <p:extLst>
      <p:ext uri="{BB962C8B-B14F-4D97-AF65-F5344CB8AC3E}">
        <p14:creationId xmlns:p14="http://schemas.microsoft.com/office/powerpoint/2010/main" val="983566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8845671-1751-426A-AABD-5F461D98A545}" type="datetimeFigureOut">
              <a:rPr lang="en-IN" smtClean="0"/>
              <a:t>23-09-2019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33AAAD2-C06A-429E-A451-D227358C163B}" type="slidenum">
              <a:rPr lang="en-IN" smtClean="0"/>
              <a:t>‹#›</a:t>
            </a:fld>
            <a:endParaRPr lang="en-IN"/>
          </a:p>
        </p:txBody>
      </p:sp>
    </p:spTree>
    <p:extLst>
      <p:ext uri="{BB962C8B-B14F-4D97-AF65-F5344CB8AC3E}">
        <p14:creationId xmlns:p14="http://schemas.microsoft.com/office/powerpoint/2010/main" val="1479609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8845671-1751-426A-AABD-5F461D98A545}" type="datetimeFigureOut">
              <a:rPr lang="en-IN" smtClean="0"/>
              <a:t>23-09-2019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33AAAD2-C06A-429E-A451-D227358C163B}" type="slidenum">
              <a:rPr lang="en-IN" smtClean="0"/>
              <a:t>‹#›</a:t>
            </a:fld>
            <a:endParaRPr lang="en-IN"/>
          </a:p>
        </p:txBody>
      </p:sp>
    </p:spTree>
    <p:extLst>
      <p:ext uri="{BB962C8B-B14F-4D97-AF65-F5344CB8AC3E}">
        <p14:creationId xmlns:p14="http://schemas.microsoft.com/office/powerpoint/2010/main" val="1863284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8845671-1751-426A-AABD-5F461D98A545}" type="datetimeFigureOut">
              <a:rPr lang="en-IN" smtClean="0"/>
              <a:t>23-09-2019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33AAAD2-C06A-429E-A451-D227358C163B}" type="slidenum">
              <a:rPr lang="en-IN" smtClean="0"/>
              <a:t>‹#›</a:t>
            </a:fld>
            <a:endParaRPr lang="en-IN"/>
          </a:p>
        </p:txBody>
      </p:sp>
    </p:spTree>
    <p:extLst>
      <p:ext uri="{BB962C8B-B14F-4D97-AF65-F5344CB8AC3E}">
        <p14:creationId xmlns:p14="http://schemas.microsoft.com/office/powerpoint/2010/main" val="882642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8845671-1751-426A-AABD-5F461D98A545}" type="datetimeFigureOut">
              <a:rPr lang="en-IN" smtClean="0"/>
              <a:t>23-09-2019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33AAAD2-C06A-429E-A451-D227358C163B}" type="slidenum">
              <a:rPr lang="en-IN" smtClean="0"/>
              <a:t>‹#›</a:t>
            </a:fld>
            <a:endParaRPr lang="en-IN"/>
          </a:p>
        </p:txBody>
      </p:sp>
    </p:spTree>
    <p:extLst>
      <p:ext uri="{BB962C8B-B14F-4D97-AF65-F5344CB8AC3E}">
        <p14:creationId xmlns:p14="http://schemas.microsoft.com/office/powerpoint/2010/main" val="3917831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845671-1751-426A-AABD-5F461D98A545}" type="datetimeFigureOut">
              <a:rPr lang="en-IN" smtClean="0"/>
              <a:t>23-09-2019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33AAAD2-C06A-429E-A451-D227358C163B}" type="slidenum">
              <a:rPr lang="en-IN" smtClean="0"/>
              <a:t>‹#›</a:t>
            </a:fld>
            <a:endParaRPr lang="en-IN"/>
          </a:p>
        </p:txBody>
      </p:sp>
    </p:spTree>
    <p:extLst>
      <p:ext uri="{BB962C8B-B14F-4D97-AF65-F5344CB8AC3E}">
        <p14:creationId xmlns:p14="http://schemas.microsoft.com/office/powerpoint/2010/main" val="1574238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845671-1751-426A-AABD-5F461D98A545}" type="datetimeFigureOut">
              <a:rPr lang="en-IN" smtClean="0"/>
              <a:t>23-09-2019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33AAAD2-C06A-429E-A451-D227358C163B}" type="slidenum">
              <a:rPr lang="en-IN" smtClean="0"/>
              <a:t>‹#›</a:t>
            </a:fld>
            <a:endParaRPr lang="en-IN"/>
          </a:p>
        </p:txBody>
      </p:sp>
    </p:spTree>
    <p:extLst>
      <p:ext uri="{BB962C8B-B14F-4D97-AF65-F5344CB8AC3E}">
        <p14:creationId xmlns:p14="http://schemas.microsoft.com/office/powerpoint/2010/main" val="1941279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8845671-1751-426A-AABD-5F461D98A545}" type="datetimeFigureOut">
              <a:rPr lang="en-IN" smtClean="0"/>
              <a:t>23-09-2019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33AAAD2-C06A-429E-A451-D227358C163B}" type="slidenum">
              <a:rPr lang="en-IN" smtClean="0"/>
              <a:t>‹#›</a:t>
            </a:fld>
            <a:endParaRPr lang="en-IN"/>
          </a:p>
        </p:txBody>
      </p:sp>
    </p:spTree>
    <p:extLst>
      <p:ext uri="{BB962C8B-B14F-4D97-AF65-F5344CB8AC3E}">
        <p14:creationId xmlns:p14="http://schemas.microsoft.com/office/powerpoint/2010/main" val="3974182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845671-1751-426A-AABD-5F461D98A545}" type="datetimeFigureOut">
              <a:rPr lang="en-IN" smtClean="0"/>
              <a:t>23-09-2019</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3AAAD2-C06A-429E-A451-D227358C163B}" type="slidenum">
              <a:rPr lang="en-IN" smtClean="0"/>
              <a:t>‹#›</a:t>
            </a:fld>
            <a:endParaRPr lang="en-IN"/>
          </a:p>
        </p:txBody>
      </p:sp>
    </p:spTree>
    <p:extLst>
      <p:ext uri="{BB962C8B-B14F-4D97-AF65-F5344CB8AC3E}">
        <p14:creationId xmlns:p14="http://schemas.microsoft.com/office/powerpoint/2010/main" val="3485712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Layout" Target="../diagrams/layout1.xml"/><Relationship Id="rId7" Type="http://schemas.openxmlformats.org/officeDocument/2006/relationships/image" Target="../media/image1.jpg"/><Relationship Id="rId12" Type="http://schemas.microsoft.com/office/2007/relationships/diagramDrawing" Target="../diagrams/drawing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diagramColors" Target="../diagrams/colors2.xml"/><Relationship Id="rId5" Type="http://schemas.openxmlformats.org/officeDocument/2006/relationships/diagramColors" Target="../diagrams/colors1.xml"/><Relationship Id="rId10" Type="http://schemas.openxmlformats.org/officeDocument/2006/relationships/diagramQuickStyle" Target="../diagrams/quickStyle2.xml"/><Relationship Id="rId4" Type="http://schemas.openxmlformats.org/officeDocument/2006/relationships/diagramQuickStyle" Target="../diagrams/quickStyle1.xml"/><Relationship Id="rId9" Type="http://schemas.openxmlformats.org/officeDocument/2006/relationships/diagramLayout" Target="../diagrams/layout2.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9.xml"/><Relationship Id="rId3" Type="http://schemas.openxmlformats.org/officeDocument/2006/relationships/diagramLayout" Target="../diagrams/layout18.xml"/><Relationship Id="rId7" Type="http://schemas.openxmlformats.org/officeDocument/2006/relationships/diagramData" Target="../diagrams/data19.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11" Type="http://schemas.microsoft.com/office/2007/relationships/diagramDrawing" Target="../diagrams/drawing19.xml"/><Relationship Id="rId5" Type="http://schemas.openxmlformats.org/officeDocument/2006/relationships/diagramColors" Target="../diagrams/colors18.xml"/><Relationship Id="rId10" Type="http://schemas.openxmlformats.org/officeDocument/2006/relationships/diagramColors" Target="../diagrams/colors19.xml"/><Relationship Id="rId4" Type="http://schemas.openxmlformats.org/officeDocument/2006/relationships/diagramQuickStyle" Target="../diagrams/quickStyle18.xml"/><Relationship Id="rId9" Type="http://schemas.openxmlformats.org/officeDocument/2006/relationships/diagramQuickStyle" Target="../diagrams/quickStyle19.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21.xml"/><Relationship Id="rId3" Type="http://schemas.openxmlformats.org/officeDocument/2006/relationships/diagramLayout" Target="../diagrams/layout20.xml"/><Relationship Id="rId7" Type="http://schemas.openxmlformats.org/officeDocument/2006/relationships/image" Target="../media/image2.jpeg"/><Relationship Id="rId12" Type="http://schemas.microsoft.com/office/2007/relationships/diagramDrawing" Target="../diagrams/drawing21.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11" Type="http://schemas.openxmlformats.org/officeDocument/2006/relationships/diagramColors" Target="../diagrams/colors21.xml"/><Relationship Id="rId5" Type="http://schemas.openxmlformats.org/officeDocument/2006/relationships/diagramColors" Target="../diagrams/colors20.xml"/><Relationship Id="rId10" Type="http://schemas.openxmlformats.org/officeDocument/2006/relationships/diagramQuickStyle" Target="../diagrams/quickStyle21.xml"/><Relationship Id="rId4" Type="http://schemas.openxmlformats.org/officeDocument/2006/relationships/diagramQuickStyle" Target="../diagrams/quickStyle20.xml"/><Relationship Id="rId9" Type="http://schemas.openxmlformats.org/officeDocument/2006/relationships/diagramLayout" Target="../diagrams/layout2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7.xml"/><Relationship Id="rId3" Type="http://schemas.openxmlformats.org/officeDocument/2006/relationships/diagramLayout" Target="../diagrams/layout16.xml"/><Relationship Id="rId7" Type="http://schemas.openxmlformats.org/officeDocument/2006/relationships/diagramData" Target="../diagrams/data17.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181504194"/>
              </p:ext>
            </p:extLst>
          </p:nvPr>
        </p:nvGraphicFramePr>
        <p:xfrm>
          <a:off x="163855" y="1759527"/>
          <a:ext cx="11834181" cy="31865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29781" y="70721"/>
            <a:ext cx="1302327" cy="1593666"/>
          </a:xfrm>
          <a:prstGeom prst="rect">
            <a:avLst/>
          </a:prstGeom>
        </p:spPr>
      </p:pic>
      <p:graphicFrame>
        <p:nvGraphicFramePr>
          <p:cNvPr id="3" name="Diagram 2"/>
          <p:cNvGraphicFramePr/>
          <p:nvPr>
            <p:extLst>
              <p:ext uri="{D42A27DB-BD31-4B8C-83A1-F6EECF244321}">
                <p14:modId xmlns:p14="http://schemas.microsoft.com/office/powerpoint/2010/main" val="2172047753"/>
              </p:ext>
            </p:extLst>
          </p:nvPr>
        </p:nvGraphicFramePr>
        <p:xfrm>
          <a:off x="163855" y="5082776"/>
          <a:ext cx="11834181" cy="165053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358692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942450995"/>
              </p:ext>
            </p:extLst>
          </p:nvPr>
        </p:nvGraphicFramePr>
        <p:xfrm>
          <a:off x="401053" y="1825625"/>
          <a:ext cx="11421979" cy="4719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3879560470"/>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37606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630921414"/>
              </p:ext>
            </p:extLst>
          </p:nvPr>
        </p:nvGraphicFramePr>
        <p:xfrm>
          <a:off x="174171" y="124691"/>
          <a:ext cx="9463315" cy="1834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4" descr="NCPCR logo"/>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016836" y="124691"/>
            <a:ext cx="1981200" cy="18347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Diagram 5"/>
          <p:cNvGraphicFramePr/>
          <p:nvPr>
            <p:extLst>
              <p:ext uri="{D42A27DB-BD31-4B8C-83A1-F6EECF244321}">
                <p14:modId xmlns:p14="http://schemas.microsoft.com/office/powerpoint/2010/main" val="4180642602"/>
              </p:ext>
            </p:extLst>
          </p:nvPr>
        </p:nvGraphicFramePr>
        <p:xfrm>
          <a:off x="401783" y="2119086"/>
          <a:ext cx="11596253" cy="433977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5628769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2679701"/>
              </p:ext>
            </p:extLst>
          </p:nvPr>
        </p:nvGraphicFramePr>
        <p:xfrm>
          <a:off x="217715" y="174171"/>
          <a:ext cx="11785600" cy="650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1753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49814130"/>
              </p:ext>
            </p:extLst>
          </p:nvPr>
        </p:nvGraphicFramePr>
        <p:xfrm>
          <a:off x="261257" y="217714"/>
          <a:ext cx="11654971" cy="63862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63174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50962611"/>
              </p:ext>
            </p:extLst>
          </p:nvPr>
        </p:nvGraphicFramePr>
        <p:xfrm>
          <a:off x="290945" y="318654"/>
          <a:ext cx="11596255" cy="63453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02430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69741500"/>
              </p:ext>
            </p:extLst>
          </p:nvPr>
        </p:nvGraphicFramePr>
        <p:xfrm>
          <a:off x="355600" y="241300"/>
          <a:ext cx="11531600" cy="637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33030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820284701"/>
              </p:ext>
            </p:extLst>
          </p:nvPr>
        </p:nvGraphicFramePr>
        <p:xfrm>
          <a:off x="0" y="0"/>
          <a:ext cx="12191999"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1101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2131532"/>
              </p:ext>
            </p:extLst>
          </p:nvPr>
        </p:nvGraphicFramePr>
        <p:xfrm>
          <a:off x="95533" y="1255592"/>
          <a:ext cx="11996383" cy="55478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2788160607"/>
              </p:ext>
            </p:extLst>
          </p:nvPr>
        </p:nvGraphicFramePr>
        <p:xfrm>
          <a:off x="354842" y="13648"/>
          <a:ext cx="11136574" cy="129653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78927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94182761"/>
              </p:ext>
            </p:extLst>
          </p:nvPr>
        </p:nvGraphicFramePr>
        <p:xfrm>
          <a:off x="214744" y="152400"/>
          <a:ext cx="11769437" cy="6539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9670472" y="6291636"/>
            <a:ext cx="2313709" cy="400110"/>
          </a:xfrm>
          <a:prstGeom prst="rect">
            <a:avLst/>
          </a:prstGeom>
          <a:noFill/>
        </p:spPr>
        <p:txBody>
          <a:bodyPr wrap="square" rtlCol="0">
            <a:spAutoFit/>
          </a:bodyPr>
          <a:lstStyle/>
          <a:p>
            <a:r>
              <a:rPr lang="en-IN" sz="2000" dirty="0" smtClean="0">
                <a:latin typeface="Comic Sans MS" panose="030F0702030302020204" pitchFamily="66" charset="0"/>
              </a:rPr>
              <a:t>India census 2011</a:t>
            </a:r>
            <a:endParaRPr lang="en-IN" sz="2000" dirty="0">
              <a:latin typeface="Comic Sans MS" panose="030F0702030302020204" pitchFamily="66" charset="0"/>
            </a:endParaRPr>
          </a:p>
        </p:txBody>
      </p:sp>
      <p:sp>
        <p:nvSpPr>
          <p:cNvPr id="7" name="TextBox 6"/>
          <p:cNvSpPr txBox="1"/>
          <p:nvPr/>
        </p:nvSpPr>
        <p:spPr>
          <a:xfrm>
            <a:off x="214744" y="152400"/>
            <a:ext cx="3332020" cy="584775"/>
          </a:xfrm>
          <a:prstGeom prst="rect">
            <a:avLst/>
          </a:prstGeom>
          <a:noFill/>
        </p:spPr>
        <p:txBody>
          <a:bodyPr wrap="square" rtlCol="0">
            <a:spAutoFit/>
          </a:bodyPr>
          <a:lstStyle/>
          <a:p>
            <a:r>
              <a:rPr lang="en-IN" sz="3200" dirty="0" smtClean="0">
                <a:latin typeface="Comic Sans MS" panose="030F0702030302020204" pitchFamily="66" charset="0"/>
              </a:rPr>
              <a:t>Children in India </a:t>
            </a:r>
            <a:endParaRPr lang="en-IN" sz="3200" dirty="0">
              <a:latin typeface="Comic Sans MS" panose="030F0702030302020204" pitchFamily="66" charset="0"/>
            </a:endParaRPr>
          </a:p>
        </p:txBody>
      </p:sp>
    </p:spTree>
    <p:extLst>
      <p:ext uri="{BB962C8B-B14F-4D97-AF65-F5344CB8AC3E}">
        <p14:creationId xmlns:p14="http://schemas.microsoft.com/office/powerpoint/2010/main" val="722597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556330251"/>
              </p:ext>
            </p:extLst>
          </p:nvPr>
        </p:nvGraphicFramePr>
        <p:xfrm>
          <a:off x="318655" y="193965"/>
          <a:ext cx="11610109" cy="15794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Content Placeholder 2"/>
          <p:cNvGraphicFramePr>
            <a:graphicFrameLocks noGrp="1"/>
          </p:cNvGraphicFramePr>
          <p:nvPr>
            <p:ph idx="1"/>
            <p:extLst>
              <p:ext uri="{D42A27DB-BD31-4B8C-83A1-F6EECF244321}">
                <p14:modId xmlns:p14="http://schemas.microsoft.com/office/powerpoint/2010/main" val="3304140924"/>
              </p:ext>
            </p:extLst>
          </p:nvPr>
        </p:nvGraphicFramePr>
        <p:xfrm>
          <a:off x="318655" y="1773384"/>
          <a:ext cx="11610109" cy="476596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43921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818849532"/>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4132748447"/>
              </p:ext>
            </p:extLst>
          </p:nvPr>
        </p:nvGraphicFramePr>
        <p:xfrm>
          <a:off x="207818" y="1825625"/>
          <a:ext cx="11845637"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0335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885467665"/>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689043791"/>
              </p:ext>
            </p:extLst>
          </p:nvPr>
        </p:nvGraphicFramePr>
        <p:xfrm>
          <a:off x="838200" y="1825624"/>
          <a:ext cx="10702636" cy="476913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950478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826308645"/>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3441863861"/>
              </p:ext>
            </p:extLst>
          </p:nvPr>
        </p:nvGraphicFramePr>
        <p:xfrm>
          <a:off x="838200" y="1825625"/>
          <a:ext cx="108331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674714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4271732471"/>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172683490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46073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082945325"/>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6"/>
          <p:cNvGraphicFramePr>
            <a:graphicFrameLocks noGrp="1"/>
          </p:cNvGraphicFramePr>
          <p:nvPr>
            <p:ph idx="1"/>
            <p:extLst>
              <p:ext uri="{D42A27DB-BD31-4B8C-83A1-F6EECF244321}">
                <p14:modId xmlns:p14="http://schemas.microsoft.com/office/powerpoint/2010/main" val="107448870"/>
              </p:ext>
            </p:extLst>
          </p:nvPr>
        </p:nvGraphicFramePr>
        <p:xfrm>
          <a:off x="838200" y="1825624"/>
          <a:ext cx="10515600" cy="484789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9030389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498</TotalTime>
  <Words>926</Words>
  <Application>Microsoft Office PowerPoint</Application>
  <PresentationFormat>Widescreen</PresentationFormat>
  <Paragraphs>79</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Janin, Patricia</cp:lastModifiedBy>
  <cp:revision>63</cp:revision>
  <dcterms:created xsi:type="dcterms:W3CDTF">2019-09-10T10:24:29Z</dcterms:created>
  <dcterms:modified xsi:type="dcterms:W3CDTF">2019-09-23T06:06:46Z</dcterms:modified>
</cp:coreProperties>
</file>