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15" r:id="rId2"/>
    <p:sldId id="610" r:id="rId3"/>
    <p:sldId id="617" r:id="rId4"/>
    <p:sldId id="621" r:id="rId5"/>
    <p:sldId id="619" r:id="rId6"/>
    <p:sldId id="620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84">
          <p15:clr>
            <a:srgbClr val="A4A3A4"/>
          </p15:clr>
        </p15:guide>
        <p15:guide id="4" orient="horz" pos="2400">
          <p15:clr>
            <a:srgbClr val="A4A3A4"/>
          </p15:clr>
        </p15:guide>
        <p15:guide id="5" orient="horz" pos="768">
          <p15:clr>
            <a:srgbClr val="A4A3A4"/>
          </p15:clr>
        </p15:guide>
        <p15:guide id="6" orient="horz" pos="960">
          <p15:clr>
            <a:srgbClr val="A4A3A4"/>
          </p15:clr>
        </p15:guide>
        <p15:guide id="7" orient="horz" pos="3168">
          <p15:clr>
            <a:srgbClr val="A4A3A4"/>
          </p15:clr>
        </p15:guide>
        <p15:guide id="8" orient="horz" pos="3696">
          <p15:clr>
            <a:srgbClr val="A4A3A4"/>
          </p15:clr>
        </p15:guide>
        <p15:guide id="9" pos="1440">
          <p15:clr>
            <a:srgbClr val="A4A3A4"/>
          </p15:clr>
        </p15:guide>
        <p15:guide id="10" pos="3503">
          <p15:clr>
            <a:srgbClr val="A4A3A4"/>
          </p15:clr>
        </p15:guide>
        <p15:guide id="11" pos="4022">
          <p15:clr>
            <a:srgbClr val="A4A3A4"/>
          </p15:clr>
        </p15:guide>
        <p15:guide id="12" pos="1200">
          <p15:clr>
            <a:srgbClr val="A4A3A4"/>
          </p15:clr>
        </p15:guide>
        <p15:guide id="13" pos="528">
          <p15:clr>
            <a:srgbClr val="A4A3A4"/>
          </p15:clr>
        </p15:guide>
        <p15:guide id="1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dy Mauwer" initials="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00"/>
    <a:srgbClr val="FFF10B"/>
    <a:srgbClr val="000001"/>
    <a:srgbClr val="082634"/>
    <a:srgbClr val="241C18"/>
    <a:srgbClr val="1B9353"/>
    <a:srgbClr val="CC006A"/>
    <a:srgbClr val="73B632"/>
    <a:srgbClr val="0092D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9" autoAdjust="0"/>
    <p:restoredTop sz="70911" autoAdjust="0"/>
  </p:normalViewPr>
  <p:slideViewPr>
    <p:cSldViewPr>
      <p:cViewPr varScale="1">
        <p:scale>
          <a:sx n="77" d="100"/>
          <a:sy n="77" d="100"/>
        </p:scale>
        <p:origin x="1134" y="90"/>
      </p:cViewPr>
      <p:guideLst>
        <p:guide orient="horz" pos="2160"/>
        <p:guide pos="2880"/>
        <p:guide orient="horz" pos="1584"/>
        <p:guide orient="horz" pos="2400"/>
        <p:guide orient="horz" pos="768"/>
        <p:guide orient="horz" pos="960"/>
        <p:guide orient="horz" pos="3168"/>
        <p:guide orient="horz" pos="3696"/>
        <p:guide pos="1440"/>
        <p:guide pos="3503"/>
        <p:guide pos="4022"/>
        <p:guide pos="1200"/>
        <p:guide pos="528"/>
        <p:guide pos="288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4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09E1A1-5C3E-8248-9CD0-9EA51709DB7D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0FD2FF-11D6-9C47-961D-E311D0D7F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8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085463-AF9A-4F48-9331-ED331B8AE479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DEDD1D-32EF-7E4C-9FE8-590D5729B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3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402D-9426-46C7-9E2E-3FCFF302BE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0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402D-9426-46C7-9E2E-3FCFF302BE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1D2D3-402F-438B-B588-6A855E8AB5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7402D-9426-46C7-9E2E-3FCFF302BE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1D2D3-402F-438B-B588-6A855E8AB5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457200" y="457200"/>
            <a:ext cx="8228013" cy="5943600"/>
          </a:xfrm>
          <a:prstGeom prst="rect">
            <a:avLst/>
          </a:prstGeom>
          <a:solidFill>
            <a:srgbClr val="0092D2"/>
          </a:solidFill>
          <a:ln w="9525">
            <a:noFill/>
            <a:miter lim="800000"/>
            <a:headEnd/>
            <a:tailEnd/>
          </a:ln>
          <a:effectLst>
            <a:outerShdw blurRad="1270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075" y="2971800"/>
            <a:ext cx="7451725" cy="228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914400" y="4647398"/>
            <a:ext cx="3048000" cy="4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rgbClr val="FFFFFF"/>
                </a:solidFill>
              </a:defRPr>
            </a:lvl1pPr>
            <a:lvl2pPr marL="457200" indent="0"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L="914400" indent="0"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L="1371600" indent="0"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L="1828800" indent="0">
              <a:buFont typeface="Arial"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8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391400" y="5943600"/>
            <a:ext cx="1039091" cy="218586"/>
          </a:xfrm>
          <a:prstGeom prst="rect">
            <a:avLst/>
          </a:prstGeom>
        </p:spPr>
      </p:pic>
      <p:pic>
        <p:nvPicPr>
          <p:cNvPr id="8" name="Bild 7" descr="Palm_darker-blue.png"/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406" flipH="1">
            <a:off x="5022651" y="756218"/>
            <a:ext cx="3146381" cy="38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6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s 2,3 &amp; 4">
    <p:bg>
      <p:bgPr>
        <a:solidFill>
          <a:srgbClr val="73B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828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87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nciples 2,3 &amp; 4">
    <p:bg>
      <p:bgPr>
        <a:solidFill>
          <a:srgbClr val="00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828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68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s 5 &amp; 6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3048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490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44ED-927B-5B45-A4E7-8652B75E597C}" type="datetime1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393700"/>
            <a:ext cx="4572000" cy="2587006"/>
          </a:xfrm>
          <a:prstGeom prst="rect">
            <a:avLst/>
          </a:prstGeom>
        </p:spPr>
        <p:txBody>
          <a:bodyPr vert="horz"/>
          <a:lstStyle>
            <a:lvl1pPr marL="0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For more information please contact</a:t>
            </a:r>
          </a:p>
          <a:p>
            <a:pPr lvl="0"/>
            <a:r>
              <a:rPr lang="en-US" dirty="0"/>
              <a:t>Click to edit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Telephone and email address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3599771"/>
            <a:ext cx="4572000" cy="2839027"/>
          </a:xfrm>
          <a:prstGeom prst="rect">
            <a:avLst/>
          </a:pr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back cover information</a:t>
            </a:r>
          </a:p>
          <a:p>
            <a:pPr lvl="0"/>
            <a:endParaRPr lang="en-US" dirty="0"/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back cover information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Cover photo © goes here</a:t>
            </a:r>
          </a:p>
          <a:p>
            <a:pPr lvl="0"/>
            <a:r>
              <a:rPr lang="en-US" dirty="0"/>
              <a:t>Inside photo © goes here</a:t>
            </a:r>
          </a:p>
        </p:txBody>
      </p:sp>
      <p:pic>
        <p:nvPicPr>
          <p:cNvPr id="10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76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4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 userDrawn="1"/>
        </p:nvSpPr>
        <p:spPr bwMode="auto">
          <a:xfrm>
            <a:off x="457200" y="457200"/>
            <a:ext cx="4149725" cy="3048000"/>
          </a:xfrm>
          <a:prstGeom prst="rect">
            <a:avLst/>
          </a:prstGeom>
          <a:solidFill>
            <a:srgbClr val="0092D2"/>
          </a:solidFill>
          <a:ln w="9525">
            <a:noFill/>
            <a:miter lim="800000"/>
            <a:headEnd/>
            <a:tailEnd/>
          </a:ln>
          <a:effectLst>
            <a:outerShdw blurRad="1270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38777" y="639826"/>
            <a:ext cx="990350" cy="3463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SESSION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3429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143000"/>
            <a:ext cx="1294823" cy="8585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 typeface="Arial"/>
              <a:buNone/>
              <a:defRPr sz="7000" b="1">
                <a:solidFill>
                  <a:schemeClr val="bg1"/>
                </a:solidFill>
                <a:latin typeface="Brush Script"/>
                <a:cs typeface="Brush Script"/>
              </a:defRPr>
            </a:lvl1pPr>
            <a:lvl2pPr marL="457200" indent="0" algn="r"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marL="914400" indent="0" algn="r"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marL="1371600" indent="0" algn="r"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marL="1828800" indent="0" algn="r">
              <a:buFont typeface="Arial"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25" name="Bild 24" descr="Palm_darker-blue.png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917" flipH="1">
            <a:off x="3078263" y="127566"/>
            <a:ext cx="1573641" cy="1911045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549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s_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838777" y="2923344"/>
            <a:ext cx="990350" cy="3463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SESSION</a:t>
            </a:r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457200" y="2743200"/>
            <a:ext cx="4149725" cy="3048000"/>
          </a:xfrm>
          <a:prstGeom prst="rect">
            <a:avLst/>
          </a:prstGeom>
          <a:solidFill>
            <a:srgbClr val="0092D2"/>
          </a:solidFill>
          <a:ln w="9525">
            <a:noFill/>
            <a:miter lim="800000"/>
            <a:headEnd/>
            <a:tailEnd/>
          </a:ln>
          <a:effectLst>
            <a:outerShdw blurRad="1270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838777" y="2925826"/>
            <a:ext cx="990350" cy="3463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1400" b="1" dirty="0">
                <a:solidFill>
                  <a:schemeClr val="bg1"/>
                </a:solidFill>
                <a:latin typeface="Arial"/>
                <a:cs typeface="Arial"/>
              </a:rPr>
              <a:t>SESSION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838200" y="4343400"/>
            <a:ext cx="3429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29000"/>
            <a:ext cx="1294823" cy="8585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 typeface="Arial"/>
              <a:buNone/>
              <a:defRPr sz="7000" b="1">
                <a:solidFill>
                  <a:schemeClr val="bg1"/>
                </a:solidFill>
                <a:latin typeface="Kasuki"/>
                <a:cs typeface="Kasuki"/>
              </a:defRPr>
            </a:lvl1pPr>
            <a:lvl2pPr marL="457200" indent="0" algn="r">
              <a:buFont typeface="Arial"/>
              <a:buNone/>
              <a:defRPr sz="2000">
                <a:solidFill>
                  <a:srgbClr val="FFFFFF"/>
                </a:solidFill>
              </a:defRPr>
            </a:lvl2pPr>
            <a:lvl3pPr marL="914400" indent="0" algn="r">
              <a:buFont typeface="Arial"/>
              <a:buNone/>
              <a:defRPr sz="2000">
                <a:solidFill>
                  <a:srgbClr val="FFFFFF"/>
                </a:solidFill>
              </a:defRPr>
            </a:lvl3pPr>
            <a:lvl4pPr marL="1371600" indent="0" algn="r">
              <a:buFont typeface="Arial"/>
              <a:buNone/>
              <a:defRPr sz="2000">
                <a:solidFill>
                  <a:srgbClr val="FFFFFF"/>
                </a:solidFill>
              </a:defRPr>
            </a:lvl4pPr>
            <a:lvl5pPr marL="1828800" indent="0" algn="r">
              <a:buFont typeface="Arial"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27" name="Bild 26" descr="Palm_darker-blue.png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487" flipH="1">
            <a:off x="2041999" y="4416930"/>
            <a:ext cx="1537144" cy="1866722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0928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59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/>
          <p:nvPr userDrawn="1"/>
        </p:nvGrpSpPr>
        <p:grpSpPr>
          <a:xfrm>
            <a:off x="7962628" y="6477000"/>
            <a:ext cx="952772" cy="228598"/>
            <a:chOff x="6678000" y="6200824"/>
            <a:chExt cx="2664016" cy="639175"/>
          </a:xfrm>
        </p:grpSpPr>
        <p:sp>
          <p:nvSpPr>
            <p:cNvPr id="7" name="object 3"/>
            <p:cNvSpPr/>
            <p:nvPr/>
          </p:nvSpPr>
          <p:spPr>
            <a:xfrm>
              <a:off x="8603847" y="6200824"/>
              <a:ext cx="738169" cy="639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471473" y="6389954"/>
              <a:ext cx="73025" cy="377825"/>
            </a:xfrm>
            <a:custGeom>
              <a:avLst/>
              <a:gdLst/>
              <a:ahLst/>
              <a:cxnLst/>
              <a:rect l="l" t="t" r="r" b="b"/>
              <a:pathLst>
                <a:path w="73025" h="377825">
                  <a:moveTo>
                    <a:pt x="72834" y="0"/>
                  </a:moveTo>
                  <a:lnTo>
                    <a:pt x="0" y="0"/>
                  </a:lnTo>
                  <a:lnTo>
                    <a:pt x="0" y="377545"/>
                  </a:lnTo>
                  <a:lnTo>
                    <a:pt x="72834" y="377545"/>
                  </a:lnTo>
                  <a:lnTo>
                    <a:pt x="72834" y="0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7463675" y="6224904"/>
              <a:ext cx="86360" cy="78105"/>
            </a:xfrm>
            <a:custGeom>
              <a:avLst/>
              <a:gdLst/>
              <a:ahLst/>
              <a:cxnLst/>
              <a:rect l="l" t="t" r="r" b="b"/>
              <a:pathLst>
                <a:path w="86359" h="78104">
                  <a:moveTo>
                    <a:pt x="85839" y="0"/>
                  </a:moveTo>
                  <a:lnTo>
                    <a:pt x="0" y="0"/>
                  </a:lnTo>
                  <a:lnTo>
                    <a:pt x="0" y="77508"/>
                  </a:lnTo>
                  <a:lnTo>
                    <a:pt x="85839" y="77508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678000" y="6390570"/>
              <a:ext cx="325755" cy="389255"/>
            </a:xfrm>
            <a:custGeom>
              <a:avLst/>
              <a:gdLst/>
              <a:ahLst/>
              <a:cxnLst/>
              <a:rect l="l" t="t" r="r" b="b"/>
              <a:pathLst>
                <a:path w="325754" h="389254">
                  <a:moveTo>
                    <a:pt x="71539" y="0"/>
                  </a:moveTo>
                  <a:lnTo>
                    <a:pt x="0" y="0"/>
                  </a:lnTo>
                  <a:lnTo>
                    <a:pt x="425" y="265587"/>
                  </a:lnTo>
                  <a:lnTo>
                    <a:pt x="9009" y="307613"/>
                  </a:lnTo>
                  <a:lnTo>
                    <a:pt x="28371" y="343122"/>
                  </a:lnTo>
                  <a:lnTo>
                    <a:pt x="58240" y="369879"/>
                  </a:lnTo>
                  <a:lnTo>
                    <a:pt x="98308" y="385562"/>
                  </a:lnTo>
                  <a:lnTo>
                    <a:pt x="130539" y="388729"/>
                  </a:lnTo>
                  <a:lnTo>
                    <a:pt x="143717" y="387887"/>
                  </a:lnTo>
                  <a:lnTo>
                    <a:pt x="181748" y="379573"/>
                  </a:lnTo>
                  <a:lnTo>
                    <a:pt x="216203" y="361841"/>
                  </a:lnTo>
                  <a:lnTo>
                    <a:pt x="242661" y="336926"/>
                  </a:lnTo>
                  <a:lnTo>
                    <a:pt x="153700" y="336926"/>
                  </a:lnTo>
                  <a:lnTo>
                    <a:pt x="137036" y="335630"/>
                  </a:lnTo>
                  <a:lnTo>
                    <a:pt x="100098" y="319011"/>
                  </a:lnTo>
                  <a:lnTo>
                    <a:pt x="79710" y="286212"/>
                  </a:lnTo>
                  <a:lnTo>
                    <a:pt x="71977" y="240979"/>
                  </a:lnTo>
                  <a:lnTo>
                    <a:pt x="71539" y="223786"/>
                  </a:lnTo>
                  <a:lnTo>
                    <a:pt x="71539" y="0"/>
                  </a:lnTo>
                  <a:close/>
                </a:path>
                <a:path w="325754" h="389254">
                  <a:moveTo>
                    <a:pt x="325183" y="321906"/>
                  </a:moveTo>
                  <a:lnTo>
                    <a:pt x="256235" y="321906"/>
                  </a:lnTo>
                  <a:lnTo>
                    <a:pt x="256235" y="377545"/>
                  </a:lnTo>
                  <a:lnTo>
                    <a:pt x="325183" y="377545"/>
                  </a:lnTo>
                  <a:lnTo>
                    <a:pt x="325183" y="321906"/>
                  </a:lnTo>
                  <a:close/>
                </a:path>
                <a:path w="325754" h="389254">
                  <a:moveTo>
                    <a:pt x="325183" y="0"/>
                  </a:moveTo>
                  <a:lnTo>
                    <a:pt x="253644" y="0"/>
                  </a:lnTo>
                  <a:lnTo>
                    <a:pt x="253574" y="200228"/>
                  </a:lnTo>
                  <a:lnTo>
                    <a:pt x="253226" y="208502"/>
                  </a:lnTo>
                  <a:lnTo>
                    <a:pt x="244541" y="261917"/>
                  </a:lnTo>
                  <a:lnTo>
                    <a:pt x="223829" y="307613"/>
                  </a:lnTo>
                  <a:lnTo>
                    <a:pt x="189912" y="330065"/>
                  </a:lnTo>
                  <a:lnTo>
                    <a:pt x="153700" y="336926"/>
                  </a:lnTo>
                  <a:lnTo>
                    <a:pt x="242661" y="336926"/>
                  </a:lnTo>
                  <a:lnTo>
                    <a:pt x="245383" y="333741"/>
                  </a:lnTo>
                  <a:lnTo>
                    <a:pt x="253644" y="321906"/>
                  </a:lnTo>
                  <a:lnTo>
                    <a:pt x="325183" y="321906"/>
                  </a:lnTo>
                  <a:lnTo>
                    <a:pt x="325183" y="0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7074737" y="6379417"/>
              <a:ext cx="330835" cy="389255"/>
            </a:xfrm>
            <a:custGeom>
              <a:avLst/>
              <a:gdLst/>
              <a:ahLst/>
              <a:cxnLst/>
              <a:rect l="l" t="t" r="r" b="b"/>
              <a:pathLst>
                <a:path w="330834" h="389254">
                  <a:moveTo>
                    <a:pt x="71539" y="11148"/>
                  </a:moveTo>
                  <a:lnTo>
                    <a:pt x="0" y="11148"/>
                  </a:lnTo>
                  <a:lnTo>
                    <a:pt x="0" y="388707"/>
                  </a:lnTo>
                  <a:lnTo>
                    <a:pt x="71539" y="388707"/>
                  </a:lnTo>
                  <a:lnTo>
                    <a:pt x="71895" y="167164"/>
                  </a:lnTo>
                  <a:lnTo>
                    <a:pt x="73575" y="146705"/>
                  </a:lnTo>
                  <a:lnTo>
                    <a:pt x="84806" y="105437"/>
                  </a:lnTo>
                  <a:lnTo>
                    <a:pt x="118146" y="67983"/>
                  </a:lnTo>
                  <a:lnTo>
                    <a:pt x="119746" y="66774"/>
                  </a:lnTo>
                  <a:lnTo>
                    <a:pt x="71539" y="66774"/>
                  </a:lnTo>
                  <a:lnTo>
                    <a:pt x="71539" y="11148"/>
                  </a:lnTo>
                  <a:close/>
                </a:path>
                <a:path w="330834" h="389254">
                  <a:moveTo>
                    <a:pt x="309512" y="54303"/>
                  </a:moveTo>
                  <a:lnTo>
                    <a:pt x="158249" y="54303"/>
                  </a:lnTo>
                  <a:lnTo>
                    <a:pt x="174932" y="54963"/>
                  </a:lnTo>
                  <a:lnTo>
                    <a:pt x="191365" y="56412"/>
                  </a:lnTo>
                  <a:lnTo>
                    <a:pt x="229508" y="71946"/>
                  </a:lnTo>
                  <a:lnTo>
                    <a:pt x="251678" y="103603"/>
                  </a:lnTo>
                  <a:lnTo>
                    <a:pt x="258851" y="150531"/>
                  </a:lnTo>
                  <a:lnTo>
                    <a:pt x="258851" y="388707"/>
                  </a:lnTo>
                  <a:lnTo>
                    <a:pt x="330390" y="388707"/>
                  </a:lnTo>
                  <a:lnTo>
                    <a:pt x="330054" y="117011"/>
                  </a:lnTo>
                  <a:lnTo>
                    <a:pt x="327344" y="96238"/>
                  </a:lnTo>
                  <a:lnTo>
                    <a:pt x="322189" y="78071"/>
                  </a:lnTo>
                  <a:lnTo>
                    <a:pt x="314915" y="62336"/>
                  </a:lnTo>
                  <a:lnTo>
                    <a:pt x="309512" y="54303"/>
                  </a:lnTo>
                  <a:close/>
                </a:path>
                <a:path w="330834" h="389254">
                  <a:moveTo>
                    <a:pt x="181326" y="0"/>
                  </a:moveTo>
                  <a:lnTo>
                    <a:pt x="133875" y="11084"/>
                  </a:lnTo>
                  <a:lnTo>
                    <a:pt x="98862" y="32588"/>
                  </a:lnTo>
                  <a:lnTo>
                    <a:pt x="71539" y="66774"/>
                  </a:lnTo>
                  <a:lnTo>
                    <a:pt x="119746" y="66774"/>
                  </a:lnTo>
                  <a:lnTo>
                    <a:pt x="127689" y="60773"/>
                  </a:lnTo>
                  <a:lnTo>
                    <a:pt x="136384" y="56537"/>
                  </a:lnTo>
                  <a:lnTo>
                    <a:pt x="145985" y="54604"/>
                  </a:lnTo>
                  <a:lnTo>
                    <a:pt x="158249" y="54303"/>
                  </a:lnTo>
                  <a:lnTo>
                    <a:pt x="309512" y="54303"/>
                  </a:lnTo>
                  <a:lnTo>
                    <a:pt x="305850" y="48859"/>
                  </a:lnTo>
                  <a:lnTo>
                    <a:pt x="271172" y="20242"/>
                  </a:lnTo>
                  <a:lnTo>
                    <a:pt x="232130" y="5699"/>
                  </a:lnTo>
                  <a:lnTo>
                    <a:pt x="188535" y="96"/>
                  </a:lnTo>
                  <a:lnTo>
                    <a:pt x="181326" y="0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7597654" y="6380574"/>
              <a:ext cx="318770" cy="398145"/>
            </a:xfrm>
            <a:custGeom>
              <a:avLst/>
              <a:gdLst/>
              <a:ahLst/>
              <a:cxnLst/>
              <a:rect l="l" t="t" r="r" b="b"/>
              <a:pathLst>
                <a:path w="318770" h="398145">
                  <a:moveTo>
                    <a:pt x="172999" y="0"/>
                  </a:moveTo>
                  <a:lnTo>
                    <a:pt x="123581" y="5914"/>
                  </a:lnTo>
                  <a:lnTo>
                    <a:pt x="82856" y="22680"/>
                  </a:lnTo>
                  <a:lnTo>
                    <a:pt x="50560" y="48829"/>
                  </a:lnTo>
                  <a:lnTo>
                    <a:pt x="26430" y="82894"/>
                  </a:lnTo>
                  <a:lnTo>
                    <a:pt x="10202" y="123406"/>
                  </a:lnTo>
                  <a:lnTo>
                    <a:pt x="1612" y="168899"/>
                  </a:lnTo>
                  <a:lnTo>
                    <a:pt x="0" y="201269"/>
                  </a:lnTo>
                  <a:lnTo>
                    <a:pt x="335" y="217670"/>
                  </a:lnTo>
                  <a:lnTo>
                    <a:pt x="5587" y="264167"/>
                  </a:lnTo>
                  <a:lnTo>
                    <a:pt x="17760" y="305651"/>
                  </a:lnTo>
                  <a:lnTo>
                    <a:pt x="37569" y="340893"/>
                  </a:lnTo>
                  <a:lnTo>
                    <a:pt x="65730" y="368667"/>
                  </a:lnTo>
                  <a:lnTo>
                    <a:pt x="102957" y="387745"/>
                  </a:lnTo>
                  <a:lnTo>
                    <a:pt x="149966" y="396900"/>
                  </a:lnTo>
                  <a:lnTo>
                    <a:pt x="167933" y="397535"/>
                  </a:lnTo>
                  <a:lnTo>
                    <a:pt x="183034" y="396921"/>
                  </a:lnTo>
                  <a:lnTo>
                    <a:pt x="224935" y="388080"/>
                  </a:lnTo>
                  <a:lnTo>
                    <a:pt x="260736" y="369331"/>
                  </a:lnTo>
                  <a:lnTo>
                    <a:pt x="285628" y="345658"/>
                  </a:lnTo>
                  <a:lnTo>
                    <a:pt x="166218" y="345658"/>
                  </a:lnTo>
                  <a:lnTo>
                    <a:pt x="152081" y="344587"/>
                  </a:lnTo>
                  <a:lnTo>
                    <a:pt x="108814" y="323689"/>
                  </a:lnTo>
                  <a:lnTo>
                    <a:pt x="84015" y="278550"/>
                  </a:lnTo>
                  <a:lnTo>
                    <a:pt x="75638" y="230736"/>
                  </a:lnTo>
                  <a:lnTo>
                    <a:pt x="74170" y="192967"/>
                  </a:lnTo>
                  <a:lnTo>
                    <a:pt x="74733" y="175150"/>
                  </a:lnTo>
                  <a:lnTo>
                    <a:pt x="81403" y="127608"/>
                  </a:lnTo>
                  <a:lnTo>
                    <a:pt x="97068" y="90231"/>
                  </a:lnTo>
                  <a:lnTo>
                    <a:pt x="135334" y="59092"/>
                  </a:lnTo>
                  <a:lnTo>
                    <a:pt x="179610" y="51927"/>
                  </a:lnTo>
                  <a:lnTo>
                    <a:pt x="287095" y="51927"/>
                  </a:lnTo>
                  <a:lnTo>
                    <a:pt x="285067" y="49076"/>
                  </a:lnTo>
                  <a:lnTo>
                    <a:pt x="255345" y="22395"/>
                  </a:lnTo>
                  <a:lnTo>
                    <a:pt x="217442" y="5744"/>
                  </a:lnTo>
                  <a:lnTo>
                    <a:pt x="188439" y="649"/>
                  </a:lnTo>
                  <a:lnTo>
                    <a:pt x="172999" y="0"/>
                  </a:lnTo>
                  <a:close/>
                </a:path>
                <a:path w="318770" h="398145">
                  <a:moveTo>
                    <a:pt x="318693" y="261277"/>
                  </a:moveTo>
                  <a:lnTo>
                    <a:pt x="246936" y="264879"/>
                  </a:lnTo>
                  <a:lnTo>
                    <a:pt x="244736" y="281219"/>
                  </a:lnTo>
                  <a:lnTo>
                    <a:pt x="240687" y="295853"/>
                  </a:lnTo>
                  <a:lnTo>
                    <a:pt x="218114" y="328939"/>
                  </a:lnTo>
                  <a:lnTo>
                    <a:pt x="181325" y="344587"/>
                  </a:lnTo>
                  <a:lnTo>
                    <a:pt x="166218" y="345658"/>
                  </a:lnTo>
                  <a:lnTo>
                    <a:pt x="285628" y="345658"/>
                  </a:lnTo>
                  <a:lnTo>
                    <a:pt x="308898" y="305166"/>
                  </a:lnTo>
                  <a:lnTo>
                    <a:pt x="316613" y="276706"/>
                  </a:lnTo>
                  <a:lnTo>
                    <a:pt x="318693" y="261277"/>
                  </a:lnTo>
                  <a:close/>
                </a:path>
                <a:path w="318770" h="398145">
                  <a:moveTo>
                    <a:pt x="287095" y="51927"/>
                  </a:moveTo>
                  <a:lnTo>
                    <a:pt x="179610" y="51927"/>
                  </a:lnTo>
                  <a:lnTo>
                    <a:pt x="194029" y="54947"/>
                  </a:lnTo>
                  <a:lnTo>
                    <a:pt x="206459" y="60254"/>
                  </a:lnTo>
                  <a:lnTo>
                    <a:pt x="232757" y="88312"/>
                  </a:lnTo>
                  <a:lnTo>
                    <a:pt x="244538" y="131254"/>
                  </a:lnTo>
                  <a:lnTo>
                    <a:pt x="313401" y="129029"/>
                  </a:lnTo>
                  <a:lnTo>
                    <a:pt x="304966" y="84912"/>
                  </a:lnTo>
                  <a:lnTo>
                    <a:pt x="292873" y="60047"/>
                  </a:lnTo>
                  <a:lnTo>
                    <a:pt x="287095" y="51927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7948870" y="6380571"/>
              <a:ext cx="338455" cy="397510"/>
            </a:xfrm>
            <a:custGeom>
              <a:avLst/>
              <a:gdLst/>
              <a:ahLst/>
              <a:cxnLst/>
              <a:rect l="l" t="t" r="r" b="b"/>
              <a:pathLst>
                <a:path w="338454" h="397509">
                  <a:moveTo>
                    <a:pt x="172986" y="0"/>
                  </a:moveTo>
                  <a:lnTo>
                    <a:pt x="123569" y="5915"/>
                  </a:lnTo>
                  <a:lnTo>
                    <a:pt x="82846" y="22683"/>
                  </a:lnTo>
                  <a:lnTo>
                    <a:pt x="50553" y="48834"/>
                  </a:lnTo>
                  <a:lnTo>
                    <a:pt x="26425" y="82902"/>
                  </a:lnTo>
                  <a:lnTo>
                    <a:pt x="10200" y="123417"/>
                  </a:lnTo>
                  <a:lnTo>
                    <a:pt x="1612" y="168911"/>
                  </a:lnTo>
                  <a:lnTo>
                    <a:pt x="0" y="201282"/>
                  </a:lnTo>
                  <a:lnTo>
                    <a:pt x="364" y="217683"/>
                  </a:lnTo>
                  <a:lnTo>
                    <a:pt x="6019" y="264179"/>
                  </a:lnTo>
                  <a:lnTo>
                    <a:pt x="19002" y="305659"/>
                  </a:lnTo>
                  <a:lnTo>
                    <a:pt x="39936" y="340893"/>
                  </a:lnTo>
                  <a:lnTo>
                    <a:pt x="69448" y="368652"/>
                  </a:lnTo>
                  <a:lnTo>
                    <a:pt x="108161" y="387706"/>
                  </a:lnTo>
                  <a:lnTo>
                    <a:pt x="156701" y="396826"/>
                  </a:lnTo>
                  <a:lnTo>
                    <a:pt x="175172" y="397446"/>
                  </a:lnTo>
                  <a:lnTo>
                    <a:pt x="190798" y="396529"/>
                  </a:lnTo>
                  <a:lnTo>
                    <a:pt x="234156" y="388069"/>
                  </a:lnTo>
                  <a:lnTo>
                    <a:pt x="271283" y="371083"/>
                  </a:lnTo>
                  <a:lnTo>
                    <a:pt x="301012" y="345533"/>
                  </a:lnTo>
                  <a:lnTo>
                    <a:pt x="162330" y="345533"/>
                  </a:lnTo>
                  <a:lnTo>
                    <a:pt x="147493" y="343664"/>
                  </a:lnTo>
                  <a:lnTo>
                    <a:pt x="111568" y="326437"/>
                  </a:lnTo>
                  <a:lnTo>
                    <a:pt x="87900" y="295522"/>
                  </a:lnTo>
                  <a:lnTo>
                    <a:pt x="75687" y="255734"/>
                  </a:lnTo>
                  <a:lnTo>
                    <a:pt x="73514" y="226656"/>
                  </a:lnTo>
                  <a:lnTo>
                    <a:pt x="74129" y="211886"/>
                  </a:lnTo>
                  <a:lnTo>
                    <a:pt x="338188" y="211886"/>
                  </a:lnTo>
                  <a:lnTo>
                    <a:pt x="338188" y="175906"/>
                  </a:lnTo>
                  <a:lnTo>
                    <a:pt x="337801" y="162521"/>
                  </a:lnTo>
                  <a:lnTo>
                    <a:pt x="264058" y="162521"/>
                  </a:lnTo>
                  <a:lnTo>
                    <a:pt x="74174" y="158767"/>
                  </a:lnTo>
                  <a:lnTo>
                    <a:pt x="81598" y="116864"/>
                  </a:lnTo>
                  <a:lnTo>
                    <a:pt x="101908" y="82784"/>
                  </a:lnTo>
                  <a:lnTo>
                    <a:pt x="135337" y="60005"/>
                  </a:lnTo>
                  <a:lnTo>
                    <a:pt x="182117" y="52006"/>
                  </a:lnTo>
                  <a:lnTo>
                    <a:pt x="298974" y="52006"/>
                  </a:lnTo>
                  <a:lnTo>
                    <a:pt x="293021" y="45279"/>
                  </a:lnTo>
                  <a:lnTo>
                    <a:pt x="261544" y="21301"/>
                  </a:lnTo>
                  <a:lnTo>
                    <a:pt x="221574" y="5914"/>
                  </a:lnTo>
                  <a:lnTo>
                    <a:pt x="190147" y="864"/>
                  </a:lnTo>
                  <a:lnTo>
                    <a:pt x="172986" y="0"/>
                  </a:lnTo>
                  <a:close/>
                </a:path>
                <a:path w="338454" h="397509">
                  <a:moveTo>
                    <a:pt x="332981" y="269417"/>
                  </a:moveTo>
                  <a:lnTo>
                    <a:pt x="256632" y="280574"/>
                  </a:lnTo>
                  <a:lnTo>
                    <a:pt x="252433" y="294983"/>
                  </a:lnTo>
                  <a:lnTo>
                    <a:pt x="246949" y="307433"/>
                  </a:lnTo>
                  <a:lnTo>
                    <a:pt x="209723" y="339022"/>
                  </a:lnTo>
                  <a:lnTo>
                    <a:pt x="162330" y="345533"/>
                  </a:lnTo>
                  <a:lnTo>
                    <a:pt x="301012" y="345533"/>
                  </a:lnTo>
                  <a:lnTo>
                    <a:pt x="321925" y="311711"/>
                  </a:lnTo>
                  <a:lnTo>
                    <a:pt x="330473" y="284445"/>
                  </a:lnTo>
                  <a:lnTo>
                    <a:pt x="332981" y="269417"/>
                  </a:lnTo>
                  <a:close/>
                </a:path>
                <a:path w="338454" h="397509">
                  <a:moveTo>
                    <a:pt x="298974" y="52006"/>
                  </a:moveTo>
                  <a:lnTo>
                    <a:pt x="182117" y="52006"/>
                  </a:lnTo>
                  <a:lnTo>
                    <a:pt x="197327" y="54707"/>
                  </a:lnTo>
                  <a:lnTo>
                    <a:pt x="210913" y="59255"/>
                  </a:lnTo>
                  <a:lnTo>
                    <a:pt x="242173" y="82722"/>
                  </a:lnTo>
                  <a:lnTo>
                    <a:pt x="259676" y="118279"/>
                  </a:lnTo>
                  <a:lnTo>
                    <a:pt x="264058" y="162521"/>
                  </a:lnTo>
                  <a:lnTo>
                    <a:pt x="337801" y="162521"/>
                  </a:lnTo>
                  <a:lnTo>
                    <a:pt x="330988" y="115472"/>
                  </a:lnTo>
                  <a:lnTo>
                    <a:pt x="316127" y="76963"/>
                  </a:lnTo>
                  <a:lnTo>
                    <a:pt x="301647" y="55027"/>
                  </a:lnTo>
                  <a:lnTo>
                    <a:pt x="298974" y="52006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8302690" y="6206843"/>
              <a:ext cx="231775" cy="559435"/>
            </a:xfrm>
            <a:custGeom>
              <a:avLst/>
              <a:gdLst/>
              <a:ahLst/>
              <a:cxnLst/>
              <a:rect l="l" t="t" r="r" b="b"/>
              <a:pathLst>
                <a:path w="231775" h="559434">
                  <a:moveTo>
                    <a:pt x="136563" y="233740"/>
                  </a:moveTo>
                  <a:lnTo>
                    <a:pt x="63728" y="233740"/>
                  </a:lnTo>
                  <a:lnTo>
                    <a:pt x="63728" y="559394"/>
                  </a:lnTo>
                  <a:lnTo>
                    <a:pt x="136563" y="559394"/>
                  </a:lnTo>
                  <a:lnTo>
                    <a:pt x="136563" y="233740"/>
                  </a:lnTo>
                  <a:close/>
                </a:path>
                <a:path w="231775" h="559434">
                  <a:moveTo>
                    <a:pt x="221107" y="184350"/>
                  </a:moveTo>
                  <a:lnTo>
                    <a:pt x="0" y="184350"/>
                  </a:lnTo>
                  <a:lnTo>
                    <a:pt x="0" y="233740"/>
                  </a:lnTo>
                  <a:lnTo>
                    <a:pt x="221107" y="233740"/>
                  </a:lnTo>
                  <a:lnTo>
                    <a:pt x="221107" y="184350"/>
                  </a:lnTo>
                  <a:close/>
                </a:path>
                <a:path w="231775" h="559434">
                  <a:moveTo>
                    <a:pt x="176975" y="0"/>
                  </a:moveTo>
                  <a:lnTo>
                    <a:pt x="137639" y="5543"/>
                  </a:lnTo>
                  <a:lnTo>
                    <a:pt x="101742" y="22409"/>
                  </a:lnTo>
                  <a:lnTo>
                    <a:pt x="75150" y="53997"/>
                  </a:lnTo>
                  <a:lnTo>
                    <a:pt x="63728" y="103705"/>
                  </a:lnTo>
                  <a:lnTo>
                    <a:pt x="63728" y="184350"/>
                  </a:lnTo>
                  <a:lnTo>
                    <a:pt x="136563" y="184350"/>
                  </a:lnTo>
                  <a:lnTo>
                    <a:pt x="136428" y="113442"/>
                  </a:lnTo>
                  <a:lnTo>
                    <a:pt x="137347" y="98268"/>
                  </a:lnTo>
                  <a:lnTo>
                    <a:pt x="171148" y="67228"/>
                  </a:lnTo>
                  <a:lnTo>
                    <a:pt x="205928" y="64540"/>
                  </a:lnTo>
                  <a:lnTo>
                    <a:pt x="231431" y="64540"/>
                  </a:lnTo>
                  <a:lnTo>
                    <a:pt x="227888" y="6703"/>
                  </a:lnTo>
                  <a:lnTo>
                    <a:pt x="216864" y="4368"/>
                  </a:lnTo>
                  <a:lnTo>
                    <a:pt x="205080" y="2191"/>
                  </a:lnTo>
                  <a:lnTo>
                    <a:pt x="191971" y="595"/>
                  </a:lnTo>
                  <a:lnTo>
                    <a:pt x="176975" y="0"/>
                  </a:lnTo>
                  <a:close/>
                </a:path>
                <a:path w="231775" h="559434">
                  <a:moveTo>
                    <a:pt x="231431" y="64540"/>
                  </a:moveTo>
                  <a:lnTo>
                    <a:pt x="205928" y="64540"/>
                  </a:lnTo>
                  <a:lnTo>
                    <a:pt x="231533" y="66215"/>
                  </a:lnTo>
                  <a:lnTo>
                    <a:pt x="231431" y="64540"/>
                  </a:lnTo>
                  <a:close/>
                </a:path>
              </a:pathLst>
            </a:custGeom>
            <a:solidFill>
              <a:srgbClr val="009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15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92D2">
                  <a:alpha val="25000"/>
                </a:srgbClr>
              </a:gs>
              <a:gs pos="100000">
                <a:srgbClr val="0092D2">
                  <a:alpha val="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37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40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33400" y="2209800"/>
            <a:ext cx="6931026" cy="3148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6268453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92D2">
                  <a:alpha val="65000"/>
                </a:srgbClr>
              </a:gs>
              <a:gs pos="100000">
                <a:srgbClr val="0092D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rgbClr val="00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 userDrawn="1"/>
        </p:nvSpPr>
        <p:spPr>
          <a:xfrm>
            <a:off x="5130937" y="4663576"/>
            <a:ext cx="3758925" cy="899024"/>
          </a:xfrm>
          <a:prstGeom prst="rect">
            <a:avLst/>
          </a:prstGeom>
          <a:solidFill>
            <a:srgbClr val="97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5181600" y="3429000"/>
            <a:ext cx="3429000" cy="765740"/>
          </a:xfrm>
          <a:prstGeom prst="rect">
            <a:avLst/>
          </a:prstGeom>
          <a:solidFill>
            <a:srgbClr val="97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5" name="Rechteck 34"/>
          <p:cNvSpPr/>
          <p:nvPr userDrawn="1"/>
        </p:nvSpPr>
        <p:spPr>
          <a:xfrm rot="192843">
            <a:off x="5031394" y="4114862"/>
            <a:ext cx="3276600" cy="687460"/>
          </a:xfrm>
          <a:prstGeom prst="rect">
            <a:avLst/>
          </a:prstGeom>
          <a:solidFill>
            <a:srgbClr val="97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>
          <a:xfrm rot="21420000">
            <a:off x="5011459" y="2652248"/>
            <a:ext cx="3352800" cy="765740"/>
          </a:xfrm>
          <a:prstGeom prst="rect">
            <a:avLst/>
          </a:prstGeom>
          <a:solidFill>
            <a:srgbClr val="97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542894" y="5029200"/>
            <a:ext cx="3352800" cy="762000"/>
          </a:xfrm>
          <a:prstGeom prst="rect">
            <a:avLst/>
          </a:prstGeom>
          <a:solidFill>
            <a:srgbClr val="CC0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>
          <a:xfrm rot="120000">
            <a:off x="1600200" y="5791200"/>
            <a:ext cx="3352800" cy="762000"/>
          </a:xfrm>
          <a:prstGeom prst="rect">
            <a:avLst/>
          </a:prstGeom>
          <a:solidFill>
            <a:srgbClr val="CC0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C0087"/>
              </a:solidFill>
            </a:endParaRPr>
          </a:p>
        </p:txBody>
      </p:sp>
      <p:sp>
        <p:nvSpPr>
          <p:cNvPr id="30" name="Rechteck 29"/>
          <p:cNvSpPr/>
          <p:nvPr userDrawn="1"/>
        </p:nvSpPr>
        <p:spPr>
          <a:xfrm rot="21405104">
            <a:off x="819304" y="4173074"/>
            <a:ext cx="3352800" cy="762000"/>
          </a:xfrm>
          <a:prstGeom prst="rect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C0087"/>
              </a:solidFill>
            </a:endParaRPr>
          </a:p>
        </p:txBody>
      </p:sp>
      <p:sp>
        <p:nvSpPr>
          <p:cNvPr id="29" name="Rechteck 28"/>
          <p:cNvSpPr/>
          <p:nvPr userDrawn="1"/>
        </p:nvSpPr>
        <p:spPr>
          <a:xfrm rot="21430873">
            <a:off x="626309" y="3423220"/>
            <a:ext cx="3352800" cy="762000"/>
          </a:xfrm>
          <a:prstGeom prst="rect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C0087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 rot="120000">
            <a:off x="838200" y="2743200"/>
            <a:ext cx="3352800" cy="762000"/>
          </a:xfrm>
          <a:prstGeom prst="rect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C0087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447800" y="1981200"/>
            <a:ext cx="601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0" y="-152400"/>
            <a:ext cx="9144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6425" y="381000"/>
            <a:ext cx="7908926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The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&amp; Business </a:t>
            </a:r>
            <a:r>
              <a:rPr lang="de-DE" dirty="0" err="1"/>
              <a:t>Principles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1981200" y="1905000"/>
            <a:ext cx="57912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Meet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their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responsibility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to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respect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children’s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rights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and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commit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to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supporting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the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human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rights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of</a:t>
            </a:r>
            <a:r>
              <a:rPr lang="de-DE" sz="1300" b="1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lang="de-DE" sz="1300" b="1" dirty="0" err="1">
                <a:solidFill>
                  <a:srgbClr val="0092D2"/>
                </a:solidFill>
                <a:latin typeface="Arial"/>
                <a:cs typeface="Arial"/>
              </a:rPr>
              <a:t>children</a:t>
            </a:r>
            <a:endParaRPr lang="de-DE" sz="13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1524000" y="1905000"/>
            <a:ext cx="3810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0092D2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295400" y="2743200"/>
            <a:ext cx="28956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Contribute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elimination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labour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including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in all business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activities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business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relationships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914400" y="27432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295400" y="3505200"/>
            <a:ext cx="2590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Provide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decent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work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young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workers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parents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caregivers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914400" y="35052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295400" y="4191000"/>
            <a:ext cx="2590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Ensure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protection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safety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in all business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activities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facilities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914400" y="41910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057400" y="5029200"/>
            <a:ext cx="2590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Ensure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products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services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are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safe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,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seek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support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children’s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rights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through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them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676400" y="50292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2057400" y="5791200"/>
            <a:ext cx="28194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Use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marketing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advertising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respect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support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children’s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rights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676400" y="57912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5486400" y="2667000"/>
            <a:ext cx="28194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Respect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support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children’s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rights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relation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environment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land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acquisition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use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5105400" y="2667000"/>
            <a:ext cx="304800" cy="6858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5562600" y="3429000"/>
            <a:ext cx="29718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Respect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support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children’s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rights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security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arrangements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5181600" y="3429000"/>
            <a:ext cx="3048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5562600" y="4114800"/>
            <a:ext cx="29718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Help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protect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affected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by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emergencies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5181600" y="4114800"/>
            <a:ext cx="304800" cy="609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5715000" y="4724400"/>
            <a:ext cx="3048000" cy="76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>
              <a:buSzPct val="200000"/>
              <a:buFont typeface="Wingdings" charset="2"/>
              <a:buNone/>
            </a:pP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Reinforce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community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government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efforts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protect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fulfil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children’s</a:t>
            </a:r>
            <a:r>
              <a:rPr lang="de-DE" sz="1300" b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300" b="0" dirty="0" err="1">
                <a:solidFill>
                  <a:schemeClr val="bg1"/>
                </a:solidFill>
                <a:latin typeface="Arial"/>
                <a:cs typeface="Arial"/>
              </a:rPr>
              <a:t>rights</a:t>
            </a:r>
            <a:endParaRPr lang="de-DE" sz="13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5181600" y="4724400"/>
            <a:ext cx="457200" cy="76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SzPct val="200000"/>
              <a:buFont typeface="Wingdings" charset="2"/>
              <a:buNone/>
            </a:pPr>
            <a:r>
              <a:rPr lang="de-DE" sz="28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37" name="Picture 18" descr="Unite_2lines_Eng_White.png"/>
          <p:cNvPicPr>
            <a:picLocks noChangeAspect="1"/>
          </p:cNvPicPr>
          <p:nvPr userDrawn="1"/>
        </p:nvPicPr>
        <p:blipFill>
          <a:blip r:embed="rId2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1">
    <p:bg>
      <p:bgPr>
        <a:solidFill>
          <a:srgbClr val="009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alm_darker-blue.png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406" flipH="1">
            <a:off x="7311622" y="4016323"/>
            <a:ext cx="1969183" cy="2391393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5257800" y="685800"/>
            <a:ext cx="2971800" cy="990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indent="0" algn="r">
              <a:buSzPct val="200000"/>
              <a:buFont typeface="Wingdings" charset="2"/>
              <a:buNone/>
            </a:pPr>
            <a:endParaRPr lang="de-DE" sz="6000" b="1" dirty="0">
              <a:solidFill>
                <a:srgbClr val="0F83FF"/>
              </a:solidFill>
              <a:latin typeface="Arial"/>
              <a:cs typeface="Arial"/>
            </a:endParaRPr>
          </a:p>
        </p:txBody>
      </p:sp>
      <p:pic>
        <p:nvPicPr>
          <p:cNvPr id="7" name="Picture 18" descr="Unite_2lines_Eng_White.png"/>
          <p:cNvPicPr>
            <a:picLocks noChangeAspect="1"/>
          </p:cNvPicPr>
          <p:nvPr userDrawn="1"/>
        </p:nvPicPr>
        <p:blipFill>
          <a:blip r:embed="rId3"/>
          <a:srcRect l="73117"/>
          <a:stretch>
            <a:fillRect/>
          </a:stretch>
        </p:blipFill>
        <p:spPr>
          <a:xfrm>
            <a:off x="7848600" y="6477000"/>
            <a:ext cx="1039091" cy="218586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828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68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704" r:id="rId3"/>
    <p:sldLayoutId id="2147483670" r:id="rId4"/>
    <p:sldLayoutId id="2147483706" r:id="rId5"/>
    <p:sldLayoutId id="2147483707" r:id="rId6"/>
    <p:sldLayoutId id="2147483666" r:id="rId7"/>
    <p:sldLayoutId id="2147483673" r:id="rId8"/>
    <p:sldLayoutId id="2147483675" r:id="rId9"/>
    <p:sldLayoutId id="2147483677" r:id="rId10"/>
    <p:sldLayoutId id="2147483705" r:id="rId11"/>
    <p:sldLayoutId id="2147483674" r:id="rId12"/>
    <p:sldLayoutId id="2147483663" r:id="rId13"/>
    <p:sldLayoutId id="2147483709" r:id="rId14"/>
    <p:sldLayoutId id="2147483715" r:id="rId15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u="none" kern="1200" cap="all">
          <a:solidFill>
            <a:srgbClr val="0092D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3A6FF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Symbol" charset="2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Symbol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Symbol" charset="2"/>
        <a:buChar char="-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 typeface="Symbol" charset="2"/>
        <a:buChar char="-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279" y="6270376"/>
            <a:ext cx="2232240" cy="316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518" y="479715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 of Presentation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538" y="5538362"/>
            <a:ext cx="87637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Child Rights &amp; Business in a Digital World</a:t>
            </a:r>
            <a:br>
              <a:rPr lang="en-GB" sz="3200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</a:br>
            <a:endParaRPr lang="en-GB" sz="120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Amaya Gorostiaga, January 2018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331636" y="3341343"/>
            <a:ext cx="33537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UNICEF/NYHQ2010-1016/OLIVIER ASSELIN</a:t>
            </a:r>
            <a:endParaRPr lang="en-US" sz="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"/>
          <a:stretch/>
        </p:blipFill>
        <p:spPr>
          <a:xfrm>
            <a:off x="-28573" y="-21724"/>
            <a:ext cx="9172573" cy="5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0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1123828" y="6223083"/>
            <a:ext cx="9278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195736" y="6223083"/>
            <a:ext cx="3960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20" y="6186536"/>
            <a:ext cx="2232240" cy="316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050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Risk of overlooking the bigger picture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Policies must take a balanced approach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Policies should empower children as active users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Need for dialogue between child online protection and digital rights communities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ICT public policy is heavily shaped and influenced by industry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8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12464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When we look at children’s rights in a digital world, the policy debate has been centered on threats of violence that children face online.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443" y="58707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GOING BEYOND CHILD ONLINE PROTECTION</a:t>
            </a:r>
          </a:p>
        </p:txBody>
      </p:sp>
    </p:spTree>
    <p:extLst>
      <p:ext uri="{BB962C8B-B14F-4D97-AF65-F5344CB8AC3E}">
        <p14:creationId xmlns:p14="http://schemas.microsoft.com/office/powerpoint/2010/main" val="2342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43" y="58707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DISCUSSION PAPER SERIES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000" t="8793" r="52500" b="34912"/>
          <a:stretch/>
        </p:blipFill>
        <p:spPr>
          <a:xfrm>
            <a:off x="5933486" y="1508149"/>
            <a:ext cx="1440096" cy="20268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196" t="11851" r="39721" b="34426"/>
          <a:stretch/>
        </p:blipFill>
        <p:spPr>
          <a:xfrm>
            <a:off x="7515868" y="1508149"/>
            <a:ext cx="1481160" cy="20268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304919"/>
            <a:ext cx="5715000" cy="4410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Recognition that although there is widely accepted public imperative to protect children from abuse online, there has been comparatively little consideration of how to empower children as active digital rights-holders 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Privacy and data collection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Freedom of expression, access to information and participation 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Access to the Internet, education and digital literacy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Upcoming papers: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Digital advertising and marketing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Parental controls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Online gaming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>
              <a:solidFill>
                <a:srgbClr val="8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0833" t="17512" r="42500" b="39630"/>
          <a:stretch/>
        </p:blipFill>
        <p:spPr>
          <a:xfrm>
            <a:off x="5933486" y="3632076"/>
            <a:ext cx="1440096" cy="20830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2500" t="30741" r="49005" b="23022"/>
          <a:stretch/>
        </p:blipFill>
        <p:spPr>
          <a:xfrm>
            <a:off x="7515868" y="3632075"/>
            <a:ext cx="1481160" cy="2082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91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1123828" y="6223083"/>
            <a:ext cx="9278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195736" y="6223083"/>
            <a:ext cx="3960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20" y="6186536"/>
            <a:ext cx="2232240" cy="31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9" y="1012464"/>
            <a:ext cx="857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The Internet gives children access to a tremendous amount of information and a powerful platform for civil engagement.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838504"/>
            <a:ext cx="818315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Following children online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Governments monitor communications and browsing, Businesses collect data to sell or advertise, Parents gather / share information on social media.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Unintended consequences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Measures to prevent online violence may encourage greater surveillance, incentivize wider data collection, create unrealistic expectations on parents / educators.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Filtering children’s rights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Overly broad blocking and filtering mechanisms can prevent children from learning about sexual health, gender, sexual orientation.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Restricting speech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Aggressively policing children’s digital behavior may dissuade open, honest communication and miss the chance to promote healthy, productive expression.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Arial" charset="0"/>
              <a:buChar char="•"/>
            </a:pP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443" y="58707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PRIVACY &amp; FREE EXPRESSION</a:t>
            </a:r>
          </a:p>
        </p:txBody>
      </p:sp>
    </p:spTree>
    <p:extLst>
      <p:ext uri="{BB962C8B-B14F-4D97-AF65-F5344CB8AC3E}">
        <p14:creationId xmlns:p14="http://schemas.microsoft.com/office/powerpoint/2010/main" val="35384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43" y="58707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PRIVACY WORKING GROUP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99" y="1304919"/>
            <a:ext cx="8613497" cy="4410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	UNICEF-led platform for companies and experts to discuss the best 	approaches to protecting children’s right to online privacy and free 	expression </a:t>
            </a: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br>
              <a:rPr lang="en-GB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>
              <a:solidFill>
                <a:srgbClr val="80808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92" y="2998856"/>
            <a:ext cx="739570" cy="5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26" y="2803757"/>
            <a:ext cx="520716" cy="520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04" y="3610640"/>
            <a:ext cx="678101" cy="67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713" y="5237052"/>
            <a:ext cx="1023537" cy="237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123" y="4380059"/>
            <a:ext cx="1195265" cy="308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555" y="3686561"/>
            <a:ext cx="472775" cy="472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07" y="4465519"/>
            <a:ext cx="983525" cy="539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25" y="2942463"/>
            <a:ext cx="422368" cy="5423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82" y="5122656"/>
            <a:ext cx="520026" cy="520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86" y="3641087"/>
            <a:ext cx="901244" cy="375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42" y="4216437"/>
            <a:ext cx="464668" cy="464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04" y="5464716"/>
            <a:ext cx="726293" cy="177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80" y="3420751"/>
            <a:ext cx="887149" cy="429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67" y="4536956"/>
            <a:ext cx="536595" cy="536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26" y="2338617"/>
            <a:ext cx="1048787" cy="3737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32" y="4901088"/>
            <a:ext cx="779046" cy="563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16392" r="13370" b="16280"/>
          <a:stretch/>
        </p:blipFill>
        <p:spPr>
          <a:xfrm>
            <a:off x="7610893" y="3979726"/>
            <a:ext cx="769371" cy="353495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524151" y="2600212"/>
            <a:ext cx="4158457" cy="44100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Share challenges &amp; opportunities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Common approaches to GDPR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Development of Industry Toolkit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Demonstrate best practice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br>
              <a:rPr lang="en-GB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7200" y="0"/>
            <a:ext cx="10744200" cy="7010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843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2D2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5420</TotalTime>
  <Words>220</Words>
  <Application>Microsoft Office PowerPoint</Application>
  <PresentationFormat>On-screen Show (4:3)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Brush Script</vt:lpstr>
      <vt:lpstr>Kasuki</vt:lpstr>
      <vt:lpstr>Arial</vt:lpstr>
      <vt:lpstr>Arial Narrow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U.N.I.C.E.F.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Designer1</dc:creator>
  <cp:lastModifiedBy>Janin</cp:lastModifiedBy>
  <cp:revision>1126</cp:revision>
  <cp:lastPrinted>2015-05-07T10:42:59Z</cp:lastPrinted>
  <dcterms:created xsi:type="dcterms:W3CDTF">2011-11-08T18:38:47Z</dcterms:created>
  <dcterms:modified xsi:type="dcterms:W3CDTF">2018-01-22T13:59:39Z</dcterms:modified>
</cp:coreProperties>
</file>