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4"/>
    <p:sldMasterId id="2147483669" r:id="rId5"/>
  </p:sldMasterIdLst>
  <p:notesMasterIdLst>
    <p:notesMasterId r:id="rId9"/>
  </p:notesMasterIdLst>
  <p:handoutMasterIdLst>
    <p:handoutMasterId r:id="rId10"/>
  </p:handoutMasterIdLst>
  <p:sldIdLst>
    <p:sldId id="389" r:id="rId6"/>
    <p:sldId id="987" r:id="rId7"/>
    <p:sldId id="999" r:id="rId8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ggelis Igglesis" initials="VI" lastIdx="7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498BC9"/>
    <a:srgbClr val="4C7BB1"/>
    <a:srgbClr val="EDF2F9"/>
    <a:srgbClr val="1B65A7"/>
    <a:srgbClr val="FEF100"/>
    <a:srgbClr val="51207D"/>
    <a:srgbClr val="123A22"/>
    <a:srgbClr val="D11266"/>
    <a:srgbClr val="0635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78160" autoAdjust="0"/>
  </p:normalViewPr>
  <p:slideViewPr>
    <p:cSldViewPr>
      <p:cViewPr varScale="1">
        <p:scale>
          <a:sx n="100" d="100"/>
          <a:sy n="100" d="100"/>
        </p:scale>
        <p:origin x="104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7" y="1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F45AAE9B-511E-49C3-A9D9-4F02A73EB374}" type="datetimeFigureOut">
              <a:rPr lang="en-US" smtClean="0"/>
              <a:t>5/22/2017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7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5440D271-B674-4151-A38E-76ED0970F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3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7" y="1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7A3917A7-3722-4A71-95D6-F589C53EB019}" type="datetimeFigureOut">
              <a:rPr lang="en-US" smtClean="0"/>
              <a:t>5/22/2017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2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7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6E7D7EED-20F5-48D4-BC6F-628A515C5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434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889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48000"/>
            <a:ext cx="2249424" cy="7200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8000"/>
            <a:ext cx="6784848" cy="720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br>
              <a:rPr kumimoji="0" lang="en-US" dirty="0" smtClean="0"/>
            </a:b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AutoShape 4"/>
          <p:cNvSpPr>
            <a:spLocks noChangeAspect="1" noChangeArrowheads="1" noTextEdit="1"/>
          </p:cNvSpPr>
          <p:nvPr/>
        </p:nvSpPr>
        <p:spPr bwMode="auto">
          <a:xfrm>
            <a:off x="-41284" y="5013176"/>
            <a:ext cx="2277322" cy="864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5576" y="6066000"/>
            <a:ext cx="631598" cy="687837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7703768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61396047-A25F-4C04-801C-E0B65870C122}" type="datetime1">
              <a:rPr lang="en-US" smtClean="0"/>
              <a:t>5/22/2017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E6ADB3C4-37BC-4668-B07C-AC0A61DA5C70}" type="datetime1">
              <a:rPr lang="en-US" smtClean="0"/>
              <a:t>5/22/2017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98" y="2743200"/>
            <a:ext cx="553403" cy="600075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2A6A0925-FB6F-41AF-BC67-F44E03827291}" type="datetime1">
              <a:rPr lang="en-US" smtClean="0"/>
              <a:t>5/22/2017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Executive Management retreat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7783016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D21AAC08-61CE-4B90-B52E-AEC4BE5150C8}" type="datetime1">
              <a:rPr lang="en-US" smtClean="0"/>
              <a:t>5/22/2017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084A3F8D-7326-489B-A111-72F253C23C70}" type="datetime1">
              <a:rPr lang="en-US" smtClean="0"/>
              <a:t>5/22/2017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7634808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25BF7998-6C05-4FEA-AF9A-E2F1785DC22B}" type="datetime1">
              <a:rPr lang="en-US" smtClean="0"/>
              <a:t>5/22/2017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pper-media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12"/>
          <p:cNvSpPr>
            <a:spLocks noGrp="1"/>
          </p:cNvSpPr>
          <p:nvPr>
            <p:ph idx="1"/>
          </p:nvPr>
        </p:nvSpPr>
        <p:spPr>
          <a:xfrm>
            <a:off x="612648" y="1046962"/>
            <a:ext cx="8153400" cy="54783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9821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612058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9251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83365" y="6525344"/>
            <a:ext cx="5421083" cy="221109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571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7746" y="357188"/>
            <a:ext cx="553403" cy="60007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612058" cy="57388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046962"/>
            <a:ext cx="8153400" cy="54783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83365" y="6525344"/>
            <a:ext cx="5421083" cy="221109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810424"/>
            <a:ext cx="533400" cy="228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810424"/>
            <a:ext cx="8553450" cy="571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802486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7746" y="188640"/>
            <a:ext cx="553403" cy="600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939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362200" y="836712"/>
            <a:ext cx="6602288" cy="496855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 dirty="0" smtClean="0"/>
              <a:t>brainstorming on ITU Strategic plan 2020-2023 open and public consultation</a:t>
            </a:r>
            <a:endParaRPr lang="en-US" sz="3200" b="1" cap="none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900" dirty="0" smtClean="0"/>
              <a:t>		</a:t>
            </a:r>
            <a:r>
              <a:rPr lang="en-US" dirty="0" smtClean="0"/>
              <a:t>		 	</a:t>
            </a:r>
            <a:r>
              <a:rPr lang="en-US" sz="2800" b="1" dirty="0" smtClean="0"/>
              <a:t> </a:t>
            </a:r>
            <a:fld id="{539C421D-1677-4F71-B397-3D7F2445E712}" type="datetime4">
              <a:rPr lang="en-US" sz="1300" b="1" smtClean="0"/>
              <a:t>May 22, 2017</a:t>
            </a:fld>
            <a:endParaRPr lang="en-US" sz="19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804248" y="298827"/>
            <a:ext cx="2016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</a:rPr>
              <a:t>Document </a:t>
            </a:r>
            <a:r>
              <a:rPr lang="de-CH" sz="1200" b="1" dirty="0" smtClean="0">
                <a:solidFill>
                  <a:schemeClr val="bg1"/>
                </a:solidFill>
              </a:rPr>
              <a:t>CWG-SFP-1/4-E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75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 consultation Aug-Sep 2013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2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Questions:</a:t>
            </a:r>
          </a:p>
          <a:p>
            <a:pPr lvl="1"/>
            <a:r>
              <a:rPr lang="en-US" dirty="0" smtClean="0"/>
              <a:t>Are </a:t>
            </a:r>
            <a:r>
              <a:rPr lang="en-US" dirty="0"/>
              <a:t>you aware of the </a:t>
            </a:r>
            <a:r>
              <a:rPr lang="en-US" b="1" dirty="0"/>
              <a:t>mandate</a:t>
            </a:r>
            <a:r>
              <a:rPr lang="en-US" dirty="0"/>
              <a:t> of the ITU?</a:t>
            </a:r>
          </a:p>
          <a:p>
            <a:pPr lvl="1"/>
            <a:r>
              <a:rPr lang="en-US" dirty="0"/>
              <a:t>List </a:t>
            </a:r>
            <a:r>
              <a:rPr lang="en-US" b="1" dirty="0"/>
              <a:t>three key ways your life and activities are affected</a:t>
            </a:r>
            <a:r>
              <a:rPr lang="en-US" dirty="0"/>
              <a:t> by information and communication technologies</a:t>
            </a:r>
          </a:p>
          <a:p>
            <a:pPr lvl="1"/>
            <a:r>
              <a:rPr lang="en-US" dirty="0"/>
              <a:t>What </a:t>
            </a:r>
            <a:r>
              <a:rPr lang="en-US" b="1" dirty="0"/>
              <a:t>trends</a:t>
            </a:r>
            <a:r>
              <a:rPr lang="en-US" dirty="0"/>
              <a:t> in information and communication technologies should ITU consider while planning its strategy?</a:t>
            </a:r>
          </a:p>
          <a:p>
            <a:pPr lvl="1"/>
            <a:r>
              <a:rPr lang="en-US" dirty="0"/>
              <a:t>What would be the main areas and </a:t>
            </a:r>
            <a:r>
              <a:rPr lang="en-US" b="1" dirty="0"/>
              <a:t>opportunities for improvement</a:t>
            </a:r>
            <a:r>
              <a:rPr lang="en-US" dirty="0"/>
              <a:t> of the ITU?</a:t>
            </a:r>
          </a:p>
          <a:p>
            <a:pPr lvl="1"/>
            <a:r>
              <a:rPr lang="en-US" dirty="0"/>
              <a:t>What are the </a:t>
            </a:r>
            <a:r>
              <a:rPr lang="en-US" b="1" dirty="0"/>
              <a:t>top three achievements </a:t>
            </a:r>
            <a:r>
              <a:rPr lang="en-US" dirty="0"/>
              <a:t>you would like to see the ITU accomplish in the 2016-2019 timeframe?</a:t>
            </a:r>
          </a:p>
          <a:p>
            <a:pPr lvl="1"/>
            <a:r>
              <a:rPr lang="en-US" dirty="0"/>
              <a:t>What do you consider to be the </a:t>
            </a:r>
            <a:r>
              <a:rPr lang="en-US" b="1" dirty="0"/>
              <a:t>top three challenges </a:t>
            </a:r>
            <a:r>
              <a:rPr lang="en-US" dirty="0"/>
              <a:t>for the ITU’s work?</a:t>
            </a:r>
          </a:p>
          <a:p>
            <a:pPr lvl="1"/>
            <a:r>
              <a:rPr lang="en-US" dirty="0"/>
              <a:t>Any other thoughts or comments you would like to make?</a:t>
            </a:r>
          </a:p>
        </p:txBody>
      </p:sp>
    </p:spTree>
    <p:extLst>
      <p:ext uri="{BB962C8B-B14F-4D97-AF65-F5344CB8AC3E}">
        <p14:creationId xmlns:p14="http://schemas.microsoft.com/office/powerpoint/2010/main" val="2388536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Proposed questions for the 1</a:t>
            </a:r>
            <a:r>
              <a:rPr lang="en-US" baseline="30000" dirty="0" smtClean="0"/>
              <a:t>st</a:t>
            </a:r>
            <a:r>
              <a:rPr lang="en-US" dirty="0" smtClean="0"/>
              <a:t> Open Consultation SP 2020-2023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1900" dirty="0" smtClean="0"/>
              <a:t>How would you evaluate the impact of the ITU </a:t>
            </a:r>
            <a:r>
              <a:rPr lang="en-US" sz="1900" b="1" dirty="0" smtClean="0"/>
              <a:t>strategic goals </a:t>
            </a:r>
            <a:r>
              <a:rPr lang="en-US" sz="1900" dirty="0" smtClean="0"/>
              <a:t>and the </a:t>
            </a:r>
            <a:r>
              <a:rPr lang="en-US" sz="1900" b="1" dirty="0" smtClean="0"/>
              <a:t>Connect 2020 Agenda</a:t>
            </a:r>
            <a:r>
              <a:rPr lang="en-US" sz="1900" dirty="0" smtClean="0"/>
              <a:t>?</a:t>
            </a:r>
          </a:p>
          <a:p>
            <a:pPr>
              <a:spcBef>
                <a:spcPts val="1200"/>
              </a:spcBef>
            </a:pPr>
            <a:r>
              <a:rPr lang="en-US" sz="1900" dirty="0" smtClean="0"/>
              <a:t>What are the key </a:t>
            </a:r>
            <a:r>
              <a:rPr lang="en-US" sz="1900" b="1" dirty="0" smtClean="0"/>
              <a:t>technological trends </a:t>
            </a:r>
            <a:r>
              <a:rPr lang="en-US" sz="1900" dirty="0" smtClean="0"/>
              <a:t>ITU would consider </a:t>
            </a:r>
            <a:r>
              <a:rPr lang="en-US" sz="1900" dirty="0"/>
              <a:t>while planning its strategy</a:t>
            </a:r>
            <a:r>
              <a:rPr lang="en-US" sz="1900" dirty="0" smtClean="0"/>
              <a:t>?</a:t>
            </a:r>
          </a:p>
          <a:p>
            <a:pPr>
              <a:spcBef>
                <a:spcPts val="1200"/>
              </a:spcBef>
            </a:pPr>
            <a:r>
              <a:rPr lang="en-US" sz="1900" dirty="0"/>
              <a:t>How </a:t>
            </a:r>
            <a:r>
              <a:rPr lang="en-US" sz="1900" dirty="0" smtClean="0"/>
              <a:t>the ITU </a:t>
            </a:r>
            <a:r>
              <a:rPr lang="en-US" sz="1900" dirty="0"/>
              <a:t>strategy would contribute to the </a:t>
            </a:r>
            <a:r>
              <a:rPr lang="en-US" sz="1900" b="1" dirty="0"/>
              <a:t>Sustainable Development Goals</a:t>
            </a:r>
            <a:r>
              <a:rPr lang="en-US" sz="1900" dirty="0"/>
              <a:t>?</a:t>
            </a:r>
          </a:p>
          <a:p>
            <a:pPr>
              <a:spcBef>
                <a:spcPts val="1200"/>
              </a:spcBef>
            </a:pPr>
            <a:r>
              <a:rPr lang="en-US" sz="1900" dirty="0" smtClean="0"/>
              <a:t>What would be the key </a:t>
            </a:r>
            <a:r>
              <a:rPr lang="en-US" sz="1900" b="1" dirty="0" smtClean="0"/>
              <a:t>strategic priorities </a:t>
            </a:r>
            <a:r>
              <a:rPr lang="en-US" sz="1900" dirty="0" smtClean="0"/>
              <a:t>for ITU for the 2020-2023 period?</a:t>
            </a:r>
          </a:p>
          <a:p>
            <a:pPr>
              <a:spcBef>
                <a:spcPts val="1200"/>
              </a:spcBef>
            </a:pPr>
            <a:r>
              <a:rPr lang="en-US" sz="1900" dirty="0" smtClean="0"/>
              <a:t>What </a:t>
            </a:r>
            <a:r>
              <a:rPr lang="en-US" sz="1900" dirty="0"/>
              <a:t>would be the main </a:t>
            </a:r>
            <a:r>
              <a:rPr lang="en-US" sz="1900" b="1" dirty="0" smtClean="0"/>
              <a:t>opportunities </a:t>
            </a:r>
            <a:r>
              <a:rPr lang="en-US" sz="1900" b="1" dirty="0"/>
              <a:t>for improvement </a:t>
            </a:r>
            <a:r>
              <a:rPr lang="en-US" sz="1900" dirty="0" smtClean="0"/>
              <a:t>for </a:t>
            </a:r>
            <a:r>
              <a:rPr lang="en-US" sz="1900" dirty="0"/>
              <a:t>the </a:t>
            </a:r>
            <a:r>
              <a:rPr lang="en-US" sz="1900" dirty="0" smtClean="0"/>
              <a:t>ITU as an organization?</a:t>
            </a:r>
          </a:p>
          <a:p>
            <a:pPr marL="320040" lvl="1" indent="-320040">
              <a:spcBef>
                <a:spcPts val="12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1900" dirty="0"/>
              <a:t>What do you consider to be the </a:t>
            </a:r>
            <a:r>
              <a:rPr lang="en-US" sz="1900" b="1" dirty="0"/>
              <a:t>top three challenges </a:t>
            </a:r>
            <a:r>
              <a:rPr lang="en-US" sz="1900" dirty="0"/>
              <a:t>for the ITU’s work</a:t>
            </a:r>
            <a:r>
              <a:rPr lang="en-US" sz="1900" dirty="0" smtClean="0"/>
              <a:t>?</a:t>
            </a:r>
            <a:endParaRPr lang="en-US" sz="1900" dirty="0"/>
          </a:p>
          <a:p>
            <a:pPr>
              <a:spcBef>
                <a:spcPts val="1200"/>
              </a:spcBef>
            </a:pPr>
            <a:r>
              <a:rPr lang="en-US" sz="1900" dirty="0" smtClean="0"/>
              <a:t>What </a:t>
            </a:r>
            <a:r>
              <a:rPr lang="en-US" sz="1900" dirty="0"/>
              <a:t>are the </a:t>
            </a:r>
            <a:r>
              <a:rPr lang="en-US" sz="1900" b="1" dirty="0"/>
              <a:t>top three achievements </a:t>
            </a:r>
            <a:r>
              <a:rPr lang="en-US" sz="1900" dirty="0"/>
              <a:t>you would like to see the ITU accomplish in the </a:t>
            </a:r>
            <a:r>
              <a:rPr lang="en-US" sz="1900" dirty="0" smtClean="0"/>
              <a:t>2020-2023 </a:t>
            </a:r>
            <a:r>
              <a:rPr lang="en-US" sz="1900" dirty="0"/>
              <a:t>timeframe?</a:t>
            </a:r>
          </a:p>
          <a:p>
            <a:pPr>
              <a:spcBef>
                <a:spcPts val="1200"/>
              </a:spcBef>
            </a:pPr>
            <a:r>
              <a:rPr lang="en-US" sz="1900" dirty="0" smtClean="0"/>
              <a:t>Any </a:t>
            </a:r>
            <a:r>
              <a:rPr lang="en-US" sz="1900" dirty="0"/>
              <a:t>other thoughts or comments you would like to make</a:t>
            </a:r>
            <a:r>
              <a:rPr lang="en-US" sz="1900" dirty="0" smtClean="0"/>
              <a:t>?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5219516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ITU-15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498BC9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pper-median">
  <a:themeElements>
    <a:clrScheme name="ITU-15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498BC9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19518D10E1C440A71F1B50BF128830" ma:contentTypeVersion="0" ma:contentTypeDescription="Create a new document." ma:contentTypeScope="" ma:versionID="75474f12980bfe5502c66ec6b857cd9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469251-26C4-4223-92C9-72D773D1A1B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A9A0B1-5F54-45EF-A28F-0B2FAC4CADC9}">
  <ds:schemaRefs>
    <ds:schemaRef ds:uri="http://www.w3.org/XML/1998/namespace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FE10B9D-9E46-4C7D-94FC-A5CA125D28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33855</TotalTime>
  <Words>246</Words>
  <Application>Microsoft Office PowerPoint</Application>
  <PresentationFormat>On-screen Show (4:3)</PresentationFormat>
  <Paragraphs>24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Wingdings</vt:lpstr>
      <vt:lpstr>Wingdings 2</vt:lpstr>
      <vt:lpstr>Median</vt:lpstr>
      <vt:lpstr>Upper-median</vt:lpstr>
      <vt:lpstr>brainstorming on ITU Strategic plan 2020-2023 open and public consultation</vt:lpstr>
      <vt:lpstr>Open consultation Aug-Sep 2013</vt:lpstr>
      <vt:lpstr>Proposed questions for the 1st Open Consultation SP 2020-2023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Igglesis, Vaggelis</dc:creator>
  <cp:lastModifiedBy>Brouard, Ricarda</cp:lastModifiedBy>
  <cp:revision>1838</cp:revision>
  <cp:lastPrinted>2014-12-02T09:57:29Z</cp:lastPrinted>
  <dcterms:created xsi:type="dcterms:W3CDTF">2011-09-07T08:28:06Z</dcterms:created>
  <dcterms:modified xsi:type="dcterms:W3CDTF">2017-05-22T13:54:37Z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0x0101001C19518D10E1C440A71F1B50BF128830</vt:lpwstr>
  </property>
</Properties>
</file>