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389" r:id="rId6"/>
    <p:sldId id="987" r:id="rId7"/>
    <p:sldId id="999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78160" autoAdjust="0"/>
  </p:normalViewPr>
  <p:slideViewPr>
    <p:cSldViewPr>
      <p:cViewPr varScale="1">
        <p:scale>
          <a:sx n="100" d="100"/>
          <a:sy n="100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8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576" y="6066000"/>
            <a:ext cx="631598" cy="68783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5/22/2017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" y="2743200"/>
            <a:ext cx="553403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5/22/2017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5/22/2017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746" y="357188"/>
            <a:ext cx="553403" cy="6000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746" y="188640"/>
            <a:ext cx="553403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 smtClean="0"/>
              <a:t>brainstorming on ITU Strategic plan 2020-2023 open and public consultation</a:t>
            </a:r>
            <a:endParaRPr lang="en-US" sz="3200" b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fld id="{539C421D-1677-4F71-B397-3D7F2445E712}" type="datetime4">
              <a:rPr lang="en-US" sz="1300" b="1" smtClean="0"/>
              <a:t>May 22, 2017</a:t>
            </a:fld>
            <a:endParaRPr lang="en-US" sz="1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29882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Document </a:t>
            </a:r>
            <a:r>
              <a:rPr lang="de-CH" sz="1200" b="1" dirty="0" smtClean="0">
                <a:solidFill>
                  <a:schemeClr val="bg1"/>
                </a:solidFill>
              </a:rPr>
              <a:t>CWG-SFP-1/4-E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consultation Aug-Sep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you aware of the </a:t>
            </a:r>
            <a:r>
              <a:rPr lang="en-US" b="1" dirty="0"/>
              <a:t>mandate</a:t>
            </a:r>
            <a:r>
              <a:rPr lang="en-US" dirty="0"/>
              <a:t> of the ITU?</a:t>
            </a:r>
          </a:p>
          <a:p>
            <a:pPr lvl="1"/>
            <a:r>
              <a:rPr lang="en-US" dirty="0"/>
              <a:t>List </a:t>
            </a:r>
            <a:r>
              <a:rPr lang="en-US" b="1" dirty="0"/>
              <a:t>three key ways your life and activities are affected</a:t>
            </a:r>
            <a:r>
              <a:rPr lang="en-US" dirty="0"/>
              <a:t> by information and communication technologies</a:t>
            </a:r>
          </a:p>
          <a:p>
            <a:pPr lvl="1"/>
            <a:r>
              <a:rPr lang="en-US" dirty="0"/>
              <a:t>What </a:t>
            </a:r>
            <a:r>
              <a:rPr lang="en-US" b="1" dirty="0"/>
              <a:t>trends</a:t>
            </a:r>
            <a:r>
              <a:rPr lang="en-US" dirty="0"/>
              <a:t> in information and communication technologies should ITU consider while planning its strategy?</a:t>
            </a:r>
          </a:p>
          <a:p>
            <a:pPr lvl="1"/>
            <a:r>
              <a:rPr lang="en-US" dirty="0"/>
              <a:t>What would be the main areas and </a:t>
            </a:r>
            <a:r>
              <a:rPr lang="en-US" b="1" dirty="0"/>
              <a:t>opportunities for improvement</a:t>
            </a:r>
            <a:r>
              <a:rPr lang="en-US" dirty="0"/>
              <a:t> of the ITU?</a:t>
            </a:r>
          </a:p>
          <a:p>
            <a:pPr lvl="1"/>
            <a:r>
              <a:rPr lang="en-US" dirty="0"/>
              <a:t>What are the </a:t>
            </a:r>
            <a:r>
              <a:rPr lang="en-US" b="1" dirty="0"/>
              <a:t>top three achievements </a:t>
            </a:r>
            <a:r>
              <a:rPr lang="en-US" dirty="0"/>
              <a:t>you would like to see the ITU accomplish in the 2016-2019 timeframe?</a:t>
            </a:r>
          </a:p>
          <a:p>
            <a:pPr lvl="1"/>
            <a:r>
              <a:rPr lang="en-US" dirty="0"/>
              <a:t>What do you consider to be the </a:t>
            </a:r>
            <a:r>
              <a:rPr lang="en-US" b="1" dirty="0"/>
              <a:t>top three challenges </a:t>
            </a:r>
            <a:r>
              <a:rPr lang="en-US" dirty="0"/>
              <a:t>for the ITU’s work?</a:t>
            </a:r>
          </a:p>
          <a:p>
            <a:pPr lvl="1"/>
            <a:r>
              <a:rPr lang="en-US" dirty="0"/>
              <a:t>Any other thoughts or comments you would like to make?</a:t>
            </a:r>
          </a:p>
        </p:txBody>
      </p:sp>
    </p:spTree>
    <p:extLst>
      <p:ext uri="{BB962C8B-B14F-4D97-AF65-F5344CB8AC3E}">
        <p14:creationId xmlns:p14="http://schemas.microsoft.com/office/powerpoint/2010/main" val="238853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questions for the 1</a:t>
            </a:r>
            <a:r>
              <a:rPr lang="en-US" baseline="30000" dirty="0" smtClean="0"/>
              <a:t>st</a:t>
            </a:r>
            <a:r>
              <a:rPr lang="en-US" dirty="0" smtClean="0"/>
              <a:t> Open Consultation SP 2020-2023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900" dirty="0" smtClean="0"/>
              <a:t>How would you evaluate the impact of the ITU </a:t>
            </a:r>
            <a:r>
              <a:rPr lang="en-US" sz="1900" b="1" dirty="0" smtClean="0"/>
              <a:t>strategic goals </a:t>
            </a:r>
            <a:r>
              <a:rPr lang="en-US" sz="1900" dirty="0" smtClean="0"/>
              <a:t>and the </a:t>
            </a:r>
            <a:r>
              <a:rPr lang="en-US" sz="1900" b="1" dirty="0" smtClean="0"/>
              <a:t>Connect 2020 Agenda</a:t>
            </a:r>
            <a:r>
              <a:rPr lang="en-US" sz="19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sz="1900" dirty="0" smtClean="0"/>
              <a:t>What are the key </a:t>
            </a:r>
            <a:r>
              <a:rPr lang="en-US" sz="1900" b="1" dirty="0" smtClean="0"/>
              <a:t>technological trends </a:t>
            </a:r>
            <a:r>
              <a:rPr lang="en-US" sz="1900" dirty="0" smtClean="0"/>
              <a:t>ITU would consider </a:t>
            </a:r>
            <a:r>
              <a:rPr lang="en-US" sz="1900" dirty="0"/>
              <a:t>while planning its strategy</a:t>
            </a:r>
            <a:r>
              <a:rPr lang="en-US" sz="19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sz="1900" dirty="0"/>
              <a:t>How </a:t>
            </a:r>
            <a:r>
              <a:rPr lang="en-US" sz="1900" dirty="0" smtClean="0"/>
              <a:t>the ITU </a:t>
            </a:r>
            <a:r>
              <a:rPr lang="en-US" sz="1900" dirty="0"/>
              <a:t>strategy would contribute to the </a:t>
            </a:r>
            <a:r>
              <a:rPr lang="en-US" sz="1900" b="1" dirty="0"/>
              <a:t>Sustainable Development Goals</a:t>
            </a:r>
            <a:r>
              <a:rPr lang="en-US" sz="1900" dirty="0"/>
              <a:t>?</a:t>
            </a:r>
          </a:p>
          <a:p>
            <a:pPr>
              <a:spcBef>
                <a:spcPts val="1200"/>
              </a:spcBef>
            </a:pPr>
            <a:r>
              <a:rPr lang="en-US" sz="1900" dirty="0" smtClean="0"/>
              <a:t>What would be the key </a:t>
            </a:r>
            <a:r>
              <a:rPr lang="en-US" sz="1900" b="1" dirty="0" smtClean="0"/>
              <a:t>strategic priorities </a:t>
            </a:r>
            <a:r>
              <a:rPr lang="en-US" sz="1900" dirty="0" smtClean="0"/>
              <a:t>for ITU for the 2020-2023 period?</a:t>
            </a:r>
          </a:p>
          <a:p>
            <a:pPr>
              <a:spcBef>
                <a:spcPts val="1200"/>
              </a:spcBef>
            </a:pPr>
            <a:r>
              <a:rPr lang="en-US" sz="1900" dirty="0" smtClean="0"/>
              <a:t>What </a:t>
            </a:r>
            <a:r>
              <a:rPr lang="en-US" sz="1900" dirty="0"/>
              <a:t>would be the main </a:t>
            </a:r>
            <a:r>
              <a:rPr lang="en-US" sz="1900" b="1" dirty="0" smtClean="0"/>
              <a:t>opportunities </a:t>
            </a:r>
            <a:r>
              <a:rPr lang="en-US" sz="1900" b="1" dirty="0"/>
              <a:t>for improvement </a:t>
            </a:r>
            <a:r>
              <a:rPr lang="en-US" sz="1900" dirty="0" smtClean="0"/>
              <a:t>for </a:t>
            </a:r>
            <a:r>
              <a:rPr lang="en-US" sz="1900" dirty="0"/>
              <a:t>the </a:t>
            </a:r>
            <a:r>
              <a:rPr lang="en-US" sz="1900" dirty="0" smtClean="0"/>
              <a:t>ITU as an organization?</a:t>
            </a:r>
          </a:p>
          <a:p>
            <a:pPr marL="320040" lvl="1" indent="-320040">
              <a:spcBef>
                <a:spcPts val="12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900" dirty="0"/>
              <a:t>What do you consider to be the </a:t>
            </a:r>
            <a:r>
              <a:rPr lang="en-US" sz="1900" b="1" dirty="0"/>
              <a:t>top three challenges </a:t>
            </a:r>
            <a:r>
              <a:rPr lang="en-US" sz="1900" dirty="0"/>
              <a:t>for the ITU’s work</a:t>
            </a:r>
            <a:r>
              <a:rPr lang="en-US" sz="1900" dirty="0" smtClean="0"/>
              <a:t>?</a:t>
            </a:r>
            <a:endParaRPr lang="en-US" sz="1900" dirty="0"/>
          </a:p>
          <a:p>
            <a:pPr>
              <a:spcBef>
                <a:spcPts val="1200"/>
              </a:spcBef>
            </a:pPr>
            <a:r>
              <a:rPr lang="en-US" sz="1900" dirty="0" smtClean="0"/>
              <a:t>What </a:t>
            </a:r>
            <a:r>
              <a:rPr lang="en-US" sz="1900" dirty="0"/>
              <a:t>are the </a:t>
            </a:r>
            <a:r>
              <a:rPr lang="en-US" sz="1900" b="1" dirty="0"/>
              <a:t>top three achievements </a:t>
            </a:r>
            <a:r>
              <a:rPr lang="en-US" sz="1900" dirty="0"/>
              <a:t>you would like to see the ITU accomplish in the </a:t>
            </a:r>
            <a:r>
              <a:rPr lang="en-US" sz="1900" dirty="0" smtClean="0"/>
              <a:t>2020-2023 </a:t>
            </a:r>
            <a:r>
              <a:rPr lang="en-US" sz="1900" dirty="0"/>
              <a:t>timeframe?</a:t>
            </a:r>
          </a:p>
          <a:p>
            <a:pPr>
              <a:spcBef>
                <a:spcPts val="1200"/>
              </a:spcBef>
            </a:pPr>
            <a:r>
              <a:rPr lang="en-US" sz="1900" dirty="0" smtClean="0"/>
              <a:t>Any </a:t>
            </a:r>
            <a:r>
              <a:rPr lang="en-US" sz="1900" dirty="0"/>
              <a:t>other thoughts or comments you would like to make</a:t>
            </a:r>
            <a:r>
              <a:rPr lang="en-US" sz="1900" dirty="0" smtClean="0"/>
              <a:t>?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21951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9518D10E1C440A71F1B50BF128830" ma:contentTypeVersion="0" ma:contentTypeDescription="Create a new document." ma:contentTypeScope="" ma:versionID="75474f12980bfe5502c66ec6b857cd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E10B9D-9E46-4C7D-94FC-A5CA125D28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33855</TotalTime>
  <Words>246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Wingdings</vt:lpstr>
      <vt:lpstr>Wingdings 2</vt:lpstr>
      <vt:lpstr>Median</vt:lpstr>
      <vt:lpstr>Upper-median</vt:lpstr>
      <vt:lpstr>brainstorming on ITU Strategic plan 2020-2023 open and public consultation</vt:lpstr>
      <vt:lpstr>Open consultation Aug-Sep 2013</vt:lpstr>
      <vt:lpstr>Proposed questions for the 1st Open Consultation SP 2020-2023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Brouard, Ricarda</cp:lastModifiedBy>
  <cp:revision>1838</cp:revision>
  <cp:lastPrinted>2014-12-02T09:57:29Z</cp:lastPrinted>
  <dcterms:created xsi:type="dcterms:W3CDTF">2011-09-07T08:28:06Z</dcterms:created>
  <dcterms:modified xsi:type="dcterms:W3CDTF">2017-05-22T13:54:37Z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0x0101001C19518D10E1C440A71F1B50BF128830</vt:lpwstr>
  </property>
</Properties>
</file>