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6" r:id="rId2"/>
    <p:sldId id="295" r:id="rId3"/>
    <p:sldId id="299" r:id="rId4"/>
    <p:sldId id="296" r:id="rId5"/>
    <p:sldId id="290" r:id="rId6"/>
    <p:sldId id="297" r:id="rId7"/>
    <p:sldId id="28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3120" autoAdjust="0"/>
  </p:normalViewPr>
  <p:slideViewPr>
    <p:cSldViewPr>
      <p:cViewPr varScale="1">
        <p:scale>
          <a:sx n="68" d="100"/>
          <a:sy n="68" d="100"/>
        </p:scale>
        <p:origin x="-144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51E922-B3FC-48B2-AF02-E783C3D83771}" type="datetimeFigureOut">
              <a:rPr lang="en-AU" smtClean="0"/>
              <a:pPr/>
              <a:t>1/11/2013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0BDC7-CC26-4A1F-8E4F-7C45D1F1D589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5812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0BDC7-CC26-4A1F-8E4F-7C45D1F1D589}" type="slidenum">
              <a:rPr lang="en-AU" smtClean="0"/>
              <a:pPr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6625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CB545-CDD4-4FF4-BAFD-3B103B908840}" type="datetimeFigureOut">
              <a:rPr lang="en-US"/>
              <a:pPr>
                <a:defRPr/>
              </a:pPr>
              <a:t>01-Nov-13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07197-DB87-4DC0-AAEE-83CD01D48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2FE28-BF5A-4C2B-B7EB-AEE933653193}" type="datetimeFigureOut">
              <a:rPr lang="en-US"/>
              <a:pPr>
                <a:defRPr/>
              </a:pPr>
              <a:t>01-Nov-13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E8FE1-208E-4BB2-BE57-5429E897F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699FD-6291-4320-BDC4-E0445E518BAC}" type="datetimeFigureOut">
              <a:rPr lang="en-US"/>
              <a:pPr>
                <a:defRPr/>
              </a:pPr>
              <a:t>01-Nov-13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ACAE6-828A-49B0-A83A-DEDFFCCC2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79D25-08C8-47AF-9CF8-4E19AFC7BD03}" type="datetimeFigureOut">
              <a:rPr lang="en-US"/>
              <a:pPr>
                <a:defRPr/>
              </a:pPr>
              <a:t>01-Nov-13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57C06-963A-405D-A1A8-E81996D66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B2038-8E16-4A55-A518-9D58B0FBB17E}" type="datetimeFigureOut">
              <a:rPr lang="en-US"/>
              <a:pPr>
                <a:defRPr/>
              </a:pPr>
              <a:t>01-Nov-13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7F95B-F2E4-4357-8AC5-C4C0EA52A7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C8754-1E7F-44F3-AF60-D5C5FC79A147}" type="datetimeFigureOut">
              <a:rPr lang="en-US"/>
              <a:pPr>
                <a:defRPr/>
              </a:pPr>
              <a:t>01-Nov-13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A4C8E-7051-4F20-B975-469FE5F9B1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75CF4-27CF-427E-B5B9-97DD85AD99CE}" type="datetimeFigureOut">
              <a:rPr lang="en-US"/>
              <a:pPr>
                <a:defRPr/>
              </a:pPr>
              <a:t>01-Nov-13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18C9B-48C4-480B-BC12-CB0E8C74C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E918A-762A-4903-92AA-03CE3FABE430}" type="datetimeFigureOut">
              <a:rPr lang="en-US"/>
              <a:pPr>
                <a:defRPr/>
              </a:pPr>
              <a:t>01-Nov-13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2682A-9CB9-4C0D-A4D3-9149877D61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9D51C-4924-4EF9-B720-C50908F8193B}" type="datetimeFigureOut">
              <a:rPr lang="en-US"/>
              <a:pPr>
                <a:defRPr/>
              </a:pPr>
              <a:t>01-Nov-13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3BCE7-B635-4215-959A-5EB782311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45699-7E63-4239-9F14-3ED9E4DBBB48}" type="datetimeFigureOut">
              <a:rPr lang="en-US"/>
              <a:pPr>
                <a:defRPr/>
              </a:pPr>
              <a:t>01-Nov-13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AC2BB-42DF-47E2-84A7-A4860E4EB9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42A56-8D4C-4F7C-AE82-F048EE5DFB36}" type="datetimeFigureOut">
              <a:rPr lang="en-US"/>
              <a:pPr>
                <a:defRPr/>
              </a:pPr>
              <a:t>01-Nov-13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F1B9A-5A7A-4A72-9B9E-0520BD7D23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EB49353-6D01-4308-A081-25F70B308C3A}" type="datetimeFigureOut">
              <a:rPr lang="en-US"/>
              <a:pPr>
                <a:defRPr/>
              </a:pPr>
              <a:t>01-Nov-13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DB0BC72-099E-49F5-A2A9-400D7B5B1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49" r:id="rId2"/>
    <p:sldLayoutId id="2147483758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9" r:id="rId9"/>
    <p:sldLayoutId id="2147483755" r:id="rId10"/>
    <p:sldLayoutId id="2147483756" r:id="rId11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6002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TUVALU TELECOM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2590800"/>
            <a:ext cx="7854950" cy="2514599"/>
          </a:xfrm>
        </p:spPr>
        <p:txBody>
          <a:bodyPr/>
          <a:lstStyle/>
          <a:p>
            <a:pPr marR="0" algn="ctr" eaLnBrk="1" hangingPunct="1">
              <a:buFont typeface="Arial" charset="0"/>
              <a:buNone/>
            </a:pPr>
            <a:r>
              <a:rPr lang="en-US" dirty="0" smtClean="0"/>
              <a:t>FUTURE OF C BAND ON ASIA PACIFIC REGION</a:t>
            </a:r>
          </a:p>
          <a:p>
            <a:pPr marR="0" algn="ctr" eaLnBrk="1" hangingPunct="1">
              <a:buFont typeface="Arial" charset="0"/>
              <a:buNone/>
            </a:pPr>
            <a:r>
              <a:rPr lang="en-US" dirty="0" err="1" smtClean="0"/>
              <a:t>Tanoa</a:t>
            </a:r>
            <a:r>
              <a:rPr lang="en-US" dirty="0" smtClean="0"/>
              <a:t> International</a:t>
            </a:r>
          </a:p>
          <a:p>
            <a:pPr marR="0" algn="ctr" eaLnBrk="1" hangingPunct="1">
              <a:buFont typeface="Arial" charset="0"/>
              <a:buNone/>
            </a:pPr>
            <a:r>
              <a:rPr lang="en-US" dirty="0" err="1" smtClean="0"/>
              <a:t>Nadi</a:t>
            </a:r>
            <a:r>
              <a:rPr lang="en-US" dirty="0" smtClean="0"/>
              <a:t>, Fiji</a:t>
            </a:r>
          </a:p>
          <a:p>
            <a:pPr marR="0" algn="ctr" eaLnBrk="1" hangingPunct="1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November 2013</a:t>
            </a:r>
          </a:p>
          <a:p>
            <a:pPr marR="0" algn="ctr" eaLnBrk="1" hangingPunct="1">
              <a:buFont typeface="Arial" charset="0"/>
              <a:buNone/>
            </a:pPr>
            <a:endParaRPr lang="en-US" dirty="0" smtClean="0"/>
          </a:p>
          <a:p>
            <a:pPr marR="0" algn="ctr" eaLnBrk="1" hangingPunct="1">
              <a:buFont typeface="Arial" charset="0"/>
              <a:buNone/>
            </a:pP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r>
              <a:rPr lang="en-AU" u="sng" dirty="0" smtClean="0"/>
              <a:t>Content</a:t>
            </a:r>
            <a:endParaRPr lang="en-AU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1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en-US" dirty="0"/>
              <a:t> 1.	</a:t>
            </a:r>
            <a:r>
              <a:rPr lang="en-US" dirty="0" smtClean="0"/>
              <a:t> </a:t>
            </a:r>
            <a:r>
              <a:rPr lang="en-US" dirty="0" err="1" smtClean="0"/>
              <a:t>Coutry</a:t>
            </a:r>
            <a:r>
              <a:rPr lang="en-US" dirty="0" smtClean="0"/>
              <a:t> </a:t>
            </a:r>
            <a:r>
              <a:rPr lang="en-US" dirty="0"/>
              <a:t>Profiles</a:t>
            </a:r>
          </a:p>
          <a:p>
            <a:pPr lvl="2" eaLnBrk="1" hangingPunct="1"/>
            <a:r>
              <a:rPr lang="en-US" dirty="0"/>
              <a:t>Geographic Location</a:t>
            </a:r>
          </a:p>
          <a:p>
            <a:pPr lvl="2" eaLnBrk="1" hangingPunct="1"/>
            <a:r>
              <a:rPr lang="en-US" dirty="0" err="1"/>
              <a:t>Demograhy</a:t>
            </a:r>
            <a:endParaRPr lang="en-US" dirty="0"/>
          </a:p>
          <a:p>
            <a:pPr eaLnBrk="1" hangingPunct="1">
              <a:buFont typeface="Wingdings 3" pitchFamily="18" charset="2"/>
              <a:buNone/>
            </a:pPr>
            <a:r>
              <a:rPr lang="en-US" dirty="0"/>
              <a:t>  2.  </a:t>
            </a:r>
            <a:r>
              <a:rPr lang="en-US" dirty="0" smtClean="0"/>
              <a:t>Network Core Services</a:t>
            </a:r>
          </a:p>
          <a:p>
            <a:pPr eaLnBrk="1" hangingPunct="1">
              <a:buNone/>
            </a:pPr>
            <a:r>
              <a:rPr lang="en-US" dirty="0" smtClean="0"/>
              <a:t>  3.  C Band Relation to Tuvalu</a:t>
            </a:r>
          </a:p>
          <a:p>
            <a:pPr eaLnBrk="1" hangingPunct="1">
              <a:buNone/>
            </a:pPr>
            <a:endParaRPr lang="en-AU" dirty="0"/>
          </a:p>
          <a:p>
            <a:pPr eaLnBrk="1" hangingPunct="1">
              <a:buFont typeface="Wingdings 3" pitchFamily="18" charset="2"/>
              <a:buNone/>
            </a:pPr>
            <a:endParaRPr lang="en-AU" dirty="0"/>
          </a:p>
          <a:p>
            <a:pPr eaLnBrk="1" hangingPunct="1">
              <a:buFont typeface="Wingdings 3" pitchFamily="18" charset="2"/>
              <a:buNone/>
            </a:pPr>
            <a:endParaRPr lang="en-AU" dirty="0" smtClean="0"/>
          </a:p>
          <a:p>
            <a:pPr eaLnBrk="1" hangingPunct="1">
              <a:buFont typeface="Wingdings 3" pitchFamily="18" charset="2"/>
              <a:buNone/>
            </a:pPr>
            <a:endParaRPr lang="en-AU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</p:spPr>
        <p:txBody>
          <a:bodyPr/>
          <a:lstStyle/>
          <a:p>
            <a:r>
              <a:rPr lang="en-US" sz="4400" u="sng" dirty="0" smtClean="0"/>
              <a:t>Geographic Location</a:t>
            </a:r>
            <a:endParaRPr lang="en-US" sz="4400" u="sng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91440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AU" sz="4400" u="sng" dirty="0" smtClean="0"/>
              <a:t>Demography</a:t>
            </a:r>
            <a:endParaRPr lang="en-AU" sz="4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1"/>
          </a:xfrm>
        </p:spPr>
        <p:txBody>
          <a:bodyPr/>
          <a:lstStyle/>
          <a:p>
            <a:r>
              <a:rPr lang="en-US" sz="3200" dirty="0"/>
              <a:t>Population : </a:t>
            </a:r>
            <a:r>
              <a:rPr lang="en-US" sz="3200" dirty="0" smtClean="0"/>
              <a:t>9</a:t>
            </a:r>
            <a:r>
              <a:rPr lang="en-US" sz="3200" dirty="0" smtClean="0"/>
              <a:t>,561</a:t>
            </a:r>
            <a:endParaRPr lang="en-US" sz="3200" dirty="0"/>
          </a:p>
          <a:p>
            <a:r>
              <a:rPr lang="en-US" sz="3200" dirty="0"/>
              <a:t>GDP /capita: </a:t>
            </a:r>
            <a:r>
              <a:rPr lang="en-US" sz="3200" dirty="0" smtClean="0"/>
              <a:t>USD$1,800</a:t>
            </a:r>
            <a:endParaRPr lang="en-US" sz="3200" dirty="0"/>
          </a:p>
          <a:p>
            <a:r>
              <a:rPr lang="en-US" sz="3200" dirty="0"/>
              <a:t>Inflation rate: </a:t>
            </a:r>
            <a:r>
              <a:rPr lang="en-US" sz="3200" dirty="0" smtClean="0"/>
              <a:t>4.8</a:t>
            </a:r>
            <a:r>
              <a:rPr lang="en-US" sz="3200" dirty="0"/>
              <a:t>%</a:t>
            </a:r>
          </a:p>
          <a:p>
            <a:r>
              <a:rPr lang="en-US" sz="3200" dirty="0"/>
              <a:t>Industries: fishing, tourism, copra</a:t>
            </a:r>
          </a:p>
          <a:p>
            <a:r>
              <a:rPr lang="en-US" sz="3200" dirty="0"/>
              <a:t>Export: fish, </a:t>
            </a:r>
            <a:r>
              <a:rPr lang="en-US" sz="3200" dirty="0" smtClean="0"/>
              <a:t>copra</a:t>
            </a:r>
            <a:endParaRPr lang="en-US" sz="3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AU" sz="4400" u="sng" dirty="0" smtClean="0"/>
              <a:t>Network Core Services</a:t>
            </a:r>
            <a:endParaRPr lang="en-AU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1"/>
          </a:xfrm>
        </p:spPr>
        <p:txBody>
          <a:bodyPr/>
          <a:lstStyle/>
          <a:p>
            <a:r>
              <a:rPr lang="en-AU" dirty="0" smtClean="0"/>
              <a:t> Satellite services (9 sites C Band)</a:t>
            </a:r>
          </a:p>
          <a:p>
            <a:r>
              <a:rPr lang="en-AU" dirty="0" smtClean="0"/>
              <a:t>Fixed Services</a:t>
            </a:r>
          </a:p>
          <a:p>
            <a:pPr lvl="1"/>
            <a:r>
              <a:rPr lang="en-AU" dirty="0" smtClean="0"/>
              <a:t>PSTN</a:t>
            </a:r>
          </a:p>
          <a:p>
            <a:pPr lvl="1"/>
            <a:r>
              <a:rPr lang="en-AU" dirty="0" smtClean="0"/>
              <a:t>GSM fixed</a:t>
            </a:r>
          </a:p>
          <a:p>
            <a:pPr lvl="1"/>
            <a:r>
              <a:rPr lang="en-AU" dirty="0" smtClean="0"/>
              <a:t>Internet (VDSL2 &amp;ADSL2+)</a:t>
            </a:r>
          </a:p>
          <a:p>
            <a:pPr lvl="1"/>
            <a:r>
              <a:rPr lang="en-AU" dirty="0" smtClean="0"/>
              <a:t>TV (SKY PACIFIC)</a:t>
            </a:r>
          </a:p>
          <a:p>
            <a:pPr lvl="1"/>
            <a:r>
              <a:rPr lang="en-AU" dirty="0" smtClean="0"/>
              <a:t>FM Radio</a:t>
            </a:r>
            <a:br>
              <a:rPr lang="en-AU" dirty="0" smtClean="0"/>
            </a:br>
            <a:endParaRPr lang="en-AU" dirty="0" smtClean="0"/>
          </a:p>
          <a:p>
            <a:r>
              <a:rPr lang="en-AU" dirty="0" smtClean="0"/>
              <a:t>Mobile Services</a:t>
            </a:r>
          </a:p>
          <a:p>
            <a:pPr lvl="1"/>
            <a:r>
              <a:rPr lang="en-AU" dirty="0" smtClean="0"/>
              <a:t>GSM</a:t>
            </a:r>
          </a:p>
          <a:p>
            <a:pPr lvl="1"/>
            <a:r>
              <a:rPr lang="en-AU" dirty="0" smtClean="0"/>
              <a:t>Internet (</a:t>
            </a:r>
            <a:r>
              <a:rPr lang="en-AU" dirty="0" err="1" smtClean="0"/>
              <a:t>Wifi</a:t>
            </a:r>
            <a:r>
              <a:rPr lang="en-AU" dirty="0" smtClean="0"/>
              <a:t>)</a:t>
            </a:r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/>
          <a:lstStyle/>
          <a:p>
            <a:r>
              <a:rPr lang="en-AU" sz="4400" u="sng" dirty="0" smtClean="0"/>
              <a:t>C BAND in Relation to Tuvalu</a:t>
            </a:r>
            <a:endParaRPr lang="en-AU" sz="4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1"/>
          </a:xfrm>
        </p:spPr>
        <p:txBody>
          <a:bodyPr/>
          <a:lstStyle/>
          <a:p>
            <a:pPr marL="624078" indent="-514350">
              <a:buAutoNum type="arabicPeriod"/>
            </a:pPr>
            <a:r>
              <a:rPr lang="en-US" sz="2000" dirty="0" smtClean="0"/>
              <a:t>Network</a:t>
            </a:r>
          </a:p>
          <a:p>
            <a:pPr marL="880110" lvl="1" indent="-514350">
              <a:buFont typeface="Wingdings" pitchFamily="2" charset="2"/>
              <a:buChar char="v"/>
            </a:pPr>
            <a:r>
              <a:rPr lang="en-US" sz="2000" dirty="0" smtClean="0"/>
              <a:t>Linking</a:t>
            </a:r>
          </a:p>
          <a:p>
            <a:pPr marL="1154747" lvl="2" indent="-514350">
              <a:buFont typeface="Wingdings" pitchFamily="2" charset="2"/>
              <a:buChar char="v"/>
            </a:pPr>
            <a:r>
              <a:rPr lang="en-US" sz="1700" dirty="0" smtClean="0"/>
              <a:t>International</a:t>
            </a:r>
          </a:p>
          <a:p>
            <a:pPr marL="1154747" lvl="2" indent="-514350">
              <a:buFont typeface="Wingdings" pitchFamily="2" charset="2"/>
              <a:buChar char="v"/>
            </a:pPr>
            <a:r>
              <a:rPr lang="en-US" sz="1700" dirty="0" smtClean="0"/>
              <a:t>Inter islands	</a:t>
            </a:r>
          </a:p>
          <a:p>
            <a:pPr marL="880110" lvl="1" indent="-514350">
              <a:buFont typeface="Wingdings" pitchFamily="2" charset="2"/>
              <a:buChar char="v"/>
            </a:pPr>
            <a:r>
              <a:rPr lang="en-US" sz="2000" dirty="0" smtClean="0"/>
              <a:t>Backhauling</a:t>
            </a:r>
          </a:p>
          <a:p>
            <a:pPr marL="1154747" lvl="2" indent="-514350">
              <a:buFont typeface="Wingdings" pitchFamily="2" charset="2"/>
              <a:buChar char="v"/>
            </a:pPr>
            <a:r>
              <a:rPr lang="en-US" sz="1700" dirty="0" smtClean="0"/>
              <a:t>GSM from each islands</a:t>
            </a:r>
          </a:p>
          <a:p>
            <a:pPr marL="603504" lvl="2" indent="0">
              <a:buNone/>
            </a:pPr>
            <a:endParaRPr lang="en-US" sz="2000" dirty="0" smtClean="0"/>
          </a:p>
          <a:p>
            <a:pPr marL="624078" indent="-514350">
              <a:buAutoNum type="arabicPeriod"/>
            </a:pPr>
            <a:r>
              <a:rPr lang="en-US" sz="2000" dirty="0" smtClean="0"/>
              <a:t>Lastly is the Life line</a:t>
            </a:r>
          </a:p>
          <a:p>
            <a:pPr marL="990791" lvl="1" indent="-514350"/>
            <a:r>
              <a:rPr lang="en-US" sz="1800" dirty="0" smtClean="0"/>
              <a:t>Social and economic</a:t>
            </a:r>
          </a:p>
          <a:p>
            <a:pPr marL="990791" lvl="1" indent="-514350"/>
            <a:r>
              <a:rPr lang="en-US" sz="1800" dirty="0" smtClean="0"/>
              <a:t>Disaster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A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95600"/>
            <a:ext cx="8229600" cy="685800"/>
          </a:xfrm>
        </p:spPr>
        <p:txBody>
          <a:bodyPr/>
          <a:lstStyle/>
          <a:p>
            <a:pPr algn="ctr"/>
            <a:r>
              <a:rPr lang="en-US" b="1" u="sng" dirty="0" err="1" smtClean="0"/>
              <a:t>Vinaka</a:t>
            </a:r>
            <a:r>
              <a:rPr lang="en-US" b="1" u="sng" dirty="0" smtClean="0"/>
              <a:t> !!!</a:t>
            </a:r>
            <a:endParaRPr lang="en-US" b="1" u="sng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2201</TotalTime>
  <Words>94</Words>
  <Application>Microsoft Office PowerPoint</Application>
  <PresentationFormat>On-screen Show (4:3)</PresentationFormat>
  <Paragraphs>44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TUVALU TELECOM</vt:lpstr>
      <vt:lpstr>Content</vt:lpstr>
      <vt:lpstr>Geographic Location</vt:lpstr>
      <vt:lpstr>Demography</vt:lpstr>
      <vt:lpstr>Network Core Services</vt:lpstr>
      <vt:lpstr>C BAND in Relation to Tuvalu</vt:lpstr>
      <vt:lpstr>Vinaka !!!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TTC TO LEASE PACTEL MOBILE  NETWORK.</dc:title>
  <dc:creator>Simeti</dc:creator>
  <cp:lastModifiedBy>Anisi</cp:lastModifiedBy>
  <cp:revision>97</cp:revision>
  <dcterms:created xsi:type="dcterms:W3CDTF">2009-07-26T07:52:21Z</dcterms:created>
  <dcterms:modified xsi:type="dcterms:W3CDTF">2013-10-31T21:54:38Z</dcterms:modified>
</cp:coreProperties>
</file>