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4" r:id="rId1"/>
  </p:sldMasterIdLst>
  <p:sldIdLst>
    <p:sldId id="256" r:id="rId2"/>
    <p:sldId id="263" r:id="rId3"/>
    <p:sldId id="258" r:id="rId4"/>
    <p:sldId id="293" r:id="rId5"/>
    <p:sldId id="295" r:id="rId6"/>
    <p:sldId id="294" r:id="rId7"/>
    <p:sldId id="29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195" autoAdjust="0"/>
  </p:normalViewPr>
  <p:slideViewPr>
    <p:cSldViewPr>
      <p:cViewPr>
        <p:scale>
          <a:sx n="107" d="100"/>
          <a:sy n="107" d="100"/>
        </p:scale>
        <p:origin x="-3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8FAD-46D2-4C74-9D25-A6F7D1BD46FD}" type="datetimeFigureOut">
              <a:rPr lang="en-US" smtClean="0"/>
              <a:t>10/31/2013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37AEC7-BDEB-47C2-966F-D5CAEBC1A5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8FAD-46D2-4C74-9D25-A6F7D1BD46FD}" type="datetimeFigureOut">
              <a:rPr lang="en-US" smtClean="0"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7AEC7-BDEB-47C2-966F-D5CAEBC1A51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8FAD-46D2-4C74-9D25-A6F7D1BD46FD}" type="datetimeFigureOut">
              <a:rPr lang="en-US" smtClean="0"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7AEC7-BDEB-47C2-966F-D5CAEBC1A51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0778FAD-46D2-4C74-9D25-A6F7D1BD46FD}" type="datetimeFigureOut">
              <a:rPr lang="en-US" smtClean="0"/>
              <a:t>10/31/2013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837AEC7-BDEB-47C2-966F-D5CAEBC1A5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8FAD-46D2-4C74-9D25-A6F7D1BD46FD}" type="datetimeFigureOut">
              <a:rPr lang="en-US" smtClean="0"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7AEC7-BDEB-47C2-966F-D5CAEBC1A5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8FAD-46D2-4C74-9D25-A6F7D1BD46FD}" type="datetimeFigureOut">
              <a:rPr lang="en-US" smtClean="0"/>
              <a:t>10/31/2013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7AEC7-BDEB-47C2-966F-D5CAEBC1A5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7AEC7-BDEB-47C2-966F-D5CAEBC1A5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8FAD-46D2-4C74-9D25-A6F7D1BD46FD}" type="datetimeFigureOut">
              <a:rPr lang="en-US" smtClean="0"/>
              <a:t>10/31/2013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8FAD-46D2-4C74-9D25-A6F7D1BD46FD}" type="datetimeFigureOut">
              <a:rPr lang="en-US" smtClean="0"/>
              <a:t>10/31/2013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7AEC7-BDEB-47C2-966F-D5CAEBC1A5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8FAD-46D2-4C74-9D25-A6F7D1BD46FD}" type="datetimeFigureOut">
              <a:rPr lang="en-US" smtClean="0"/>
              <a:t>10/31/2013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7AEC7-BDEB-47C2-966F-D5CAEBC1A51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0778FAD-46D2-4C74-9D25-A6F7D1BD46FD}" type="datetimeFigureOut">
              <a:rPr lang="en-US" smtClean="0"/>
              <a:t>10/31/2013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837AEC7-BDEB-47C2-966F-D5CAEBC1A5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8FAD-46D2-4C74-9D25-A6F7D1BD46FD}" type="datetimeFigureOut">
              <a:rPr lang="en-US" smtClean="0"/>
              <a:t>10/31/2013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37AEC7-BDEB-47C2-966F-D5CAEBC1A5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0778FAD-46D2-4C74-9D25-A6F7D1BD46FD}" type="datetimeFigureOut">
              <a:rPr lang="en-US" smtClean="0"/>
              <a:t>10/31/2013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837AEC7-BDEB-47C2-966F-D5CAEBC1A5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622964"/>
            <a:ext cx="8534400" cy="3200400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pPr algn="l"/>
            <a:r>
              <a:rPr lang="en-US" sz="2900" dirty="0" smtClean="0"/>
              <a:t>					</a:t>
            </a:r>
            <a:endParaRPr lang="en-US" sz="29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124200"/>
            <a:ext cx="87630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dirty="0" smtClean="0"/>
              <a:t/>
            </a:r>
            <a:br>
              <a:rPr lang="en-US" sz="6700" dirty="0" smtClean="0"/>
            </a:br>
            <a:r>
              <a:rPr lang="en-US" sz="6700" dirty="0"/>
              <a:t/>
            </a:r>
            <a:br>
              <a:rPr lang="en-US" sz="6700" dirty="0"/>
            </a:br>
            <a:r>
              <a:rPr lang="en-US" sz="6700" dirty="0" smtClean="0"/>
              <a:t>C-Band</a:t>
            </a:r>
            <a:br>
              <a:rPr lang="en-US" sz="6700" dirty="0" smtClean="0"/>
            </a:br>
            <a:r>
              <a:rPr lang="en-US" sz="6700" dirty="0" smtClean="0"/>
              <a:t>Now and Tomorrow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THE FIJIAN EXPERIENCE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5257798"/>
            <a:ext cx="57865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Spectrum Management Symposium</a:t>
            </a:r>
          </a:p>
          <a:p>
            <a:endParaRPr lang="en-US" dirty="0" smtClean="0"/>
          </a:p>
          <a:p>
            <a:r>
              <a:rPr lang="en-US" dirty="0" smtClean="0"/>
              <a:t>1 November 2013 </a:t>
            </a:r>
            <a:r>
              <a:rPr lang="en-US" dirty="0" smtClean="0"/>
              <a:t>@ the </a:t>
            </a:r>
            <a:r>
              <a:rPr lang="en-US" dirty="0" err="1" smtClean="0"/>
              <a:t>Tanoa</a:t>
            </a:r>
            <a:r>
              <a:rPr lang="en-US" dirty="0" smtClean="0"/>
              <a:t> International Hotel (</a:t>
            </a:r>
            <a:r>
              <a:rPr lang="en-US" dirty="0" err="1" smtClean="0"/>
              <a:t>Nadi</a:t>
            </a:r>
            <a:r>
              <a:rPr lang="en-US" dirty="0" smtClean="0"/>
              <a:t>)</a:t>
            </a:r>
          </a:p>
          <a:p>
            <a:pPr algn="r"/>
            <a:r>
              <a:rPr lang="en-US" sz="1600" dirty="0" smtClean="0"/>
              <a:t>Prepared By Igor Zukina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1361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r>
              <a:rPr lang="en-US" dirty="0"/>
              <a:t>C-Band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5334000"/>
          </a:xfrm>
        </p:spPr>
        <p:txBody>
          <a:bodyPr>
            <a:normAutofit fontScale="92500"/>
          </a:bodyPr>
          <a:lstStyle/>
          <a:p>
            <a:r>
              <a:rPr lang="en-NZ" dirty="0" smtClean="0"/>
              <a:t>Downlink</a:t>
            </a:r>
            <a:r>
              <a:rPr lang="en-NZ" dirty="0"/>
              <a:t>: 3.7 – 4.2 GHz</a:t>
            </a:r>
          </a:p>
          <a:p>
            <a:r>
              <a:rPr lang="en-NZ" dirty="0"/>
              <a:t>Uplink: 5.9 – 6.4 GHz</a:t>
            </a:r>
          </a:p>
          <a:p>
            <a:pPr marL="0" indent="0">
              <a:buNone/>
            </a:pPr>
            <a:r>
              <a:rPr lang="en-NZ" dirty="0" smtClean="0"/>
              <a:t> </a:t>
            </a:r>
            <a:endParaRPr lang="en-NZ" dirty="0"/>
          </a:p>
          <a:p>
            <a:r>
              <a:rPr lang="en-NZ" b="1" cap="all" dirty="0"/>
              <a:t>ADVANTAGES:</a:t>
            </a:r>
            <a:endParaRPr lang="en-NZ" dirty="0"/>
          </a:p>
          <a:p>
            <a:pPr lvl="0"/>
            <a:r>
              <a:rPr lang="en-NZ" dirty="0"/>
              <a:t>Less disturbance from heavy rain fade</a:t>
            </a:r>
          </a:p>
          <a:p>
            <a:pPr lvl="0"/>
            <a:r>
              <a:rPr lang="en-NZ" dirty="0"/>
              <a:t>Cheaper </a:t>
            </a:r>
            <a:r>
              <a:rPr lang="en-NZ" dirty="0" smtClean="0"/>
              <a:t>Bandwidth</a:t>
            </a:r>
          </a:p>
          <a:p>
            <a:pPr lvl="0"/>
            <a:endParaRPr lang="en-NZ" dirty="0"/>
          </a:p>
          <a:p>
            <a:r>
              <a:rPr lang="en-NZ" b="1" cap="all" dirty="0"/>
              <a:t>DISADVANTAGES:</a:t>
            </a:r>
            <a:endParaRPr lang="en-NZ" dirty="0"/>
          </a:p>
          <a:p>
            <a:pPr lvl="0"/>
            <a:r>
              <a:rPr lang="en-NZ" dirty="0"/>
              <a:t>Needs a larger satellite dish (diameters of minimum 1-3m)</a:t>
            </a:r>
          </a:p>
          <a:p>
            <a:pPr lvl="0"/>
            <a:r>
              <a:rPr lang="en-NZ" dirty="0"/>
              <a:t>Powerful (=expensive) RF unit</a:t>
            </a:r>
          </a:p>
          <a:p>
            <a:pPr lvl="0"/>
            <a:r>
              <a:rPr lang="en-NZ" dirty="0"/>
              <a:t>More expensive hardware</a:t>
            </a:r>
          </a:p>
          <a:p>
            <a:pPr lvl="0"/>
            <a:r>
              <a:rPr lang="en-NZ" dirty="0"/>
              <a:t>Possible Interference from microwave </a:t>
            </a:r>
            <a:r>
              <a:rPr lang="en-NZ" dirty="0" smtClean="0"/>
              <a:t>links</a:t>
            </a:r>
            <a:endParaRPr lang="en-NZ" dirty="0"/>
          </a:p>
        </p:txBody>
      </p:sp>
      <p:sp>
        <p:nvSpPr>
          <p:cNvPr id="4" name="Rectangle 3"/>
          <p:cNvSpPr/>
          <p:nvPr/>
        </p:nvSpPr>
        <p:spPr>
          <a:xfrm>
            <a:off x="5867400" y="228600"/>
            <a:ext cx="2810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FIJIAN EXPERIENCE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6686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96828" cy="4648200"/>
          </a:xfrm>
        </p:spPr>
        <p:txBody>
          <a:bodyPr>
            <a:normAutofit/>
          </a:bodyPr>
          <a:lstStyle/>
          <a:p>
            <a:r>
              <a:rPr lang="en-NZ" dirty="0"/>
              <a:t>Down link reception Interference level significantly increased by:</a:t>
            </a:r>
          </a:p>
          <a:p>
            <a:pPr lvl="1"/>
            <a:r>
              <a:rPr lang="en-NZ" dirty="0"/>
              <a:t>wireless radio </a:t>
            </a:r>
            <a:r>
              <a:rPr lang="en-NZ" dirty="0" smtClean="0"/>
              <a:t>links (last mile broadband delivery)  </a:t>
            </a:r>
            <a:r>
              <a:rPr lang="en-NZ" dirty="0"/>
              <a:t>in some cases  spreading without management and licencing </a:t>
            </a:r>
          </a:p>
          <a:p>
            <a:pPr lvl="1"/>
            <a:r>
              <a:rPr lang="en-NZ" dirty="0"/>
              <a:t>many cases of reported interferences</a:t>
            </a:r>
          </a:p>
          <a:p>
            <a:pPr lvl="1"/>
            <a:r>
              <a:rPr lang="en-NZ" dirty="0"/>
              <a:t>interferences can get reduced by cost intensive microwave filters or more directional antennas = most costly for service </a:t>
            </a:r>
            <a:r>
              <a:rPr lang="en-NZ" dirty="0" smtClean="0"/>
              <a:t>provider</a:t>
            </a:r>
          </a:p>
          <a:p>
            <a:pPr lvl="1"/>
            <a:r>
              <a:rPr lang="en-NZ" dirty="0" smtClean="0"/>
              <a:t>difficult interference problem resolution as there is no spectrum licences with specific operational parameters</a:t>
            </a:r>
            <a:endParaRPr lang="en-NZ" dirty="0"/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219200"/>
          </a:xfrm>
        </p:spPr>
        <p:txBody>
          <a:bodyPr>
            <a:normAutofit/>
          </a:bodyPr>
          <a:lstStyle/>
          <a:p>
            <a:r>
              <a:rPr lang="en-NZ" sz="3600" b="1" cap="all" dirty="0">
                <a:effectLst/>
              </a:rPr>
              <a:t>C-Band Challenges</a:t>
            </a:r>
            <a:endParaRPr lang="en-NZ" sz="3600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43322" y="381000"/>
            <a:ext cx="2810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FIJIAN EXPERIENCE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0437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96828" cy="4648200"/>
          </a:xfrm>
        </p:spPr>
        <p:txBody>
          <a:bodyPr>
            <a:normAutofit/>
          </a:bodyPr>
          <a:lstStyle/>
          <a:p>
            <a:pPr lvl="0"/>
            <a:r>
              <a:rPr lang="en-NZ" dirty="0"/>
              <a:t>Reorganise and reengineer the 2000 – 5000 MHz </a:t>
            </a:r>
            <a:r>
              <a:rPr lang="en-NZ" dirty="0" smtClean="0"/>
              <a:t>bands</a:t>
            </a:r>
            <a:endParaRPr lang="en-NZ" dirty="0"/>
          </a:p>
          <a:p>
            <a:pPr lvl="0"/>
            <a:r>
              <a:rPr lang="en-NZ" dirty="0"/>
              <a:t>Strictly regulate operating parameters for  </a:t>
            </a:r>
            <a:r>
              <a:rPr lang="en-NZ" dirty="0" err="1"/>
              <a:t>WiMax</a:t>
            </a:r>
            <a:r>
              <a:rPr lang="en-NZ" dirty="0"/>
              <a:t> , LTE</a:t>
            </a:r>
          </a:p>
          <a:p>
            <a:pPr lvl="0"/>
            <a:r>
              <a:rPr lang="en-NZ" dirty="0"/>
              <a:t>Enforce spectrum management and precise licencing  for all  operating devices </a:t>
            </a:r>
          </a:p>
          <a:p>
            <a:pPr lvl="0"/>
            <a:r>
              <a:rPr lang="en-NZ" dirty="0"/>
              <a:t>Equipment type </a:t>
            </a:r>
            <a:r>
              <a:rPr lang="en-NZ" dirty="0" smtClean="0"/>
              <a:t>approval (possible mandatory)</a:t>
            </a:r>
            <a:endParaRPr lang="en-NZ" dirty="0"/>
          </a:p>
          <a:p>
            <a:pPr lvl="0"/>
            <a:r>
              <a:rPr lang="en-NZ" dirty="0"/>
              <a:t>Protect the C-band for Satellite service – continue to be primary service</a:t>
            </a:r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219200"/>
          </a:xfrm>
        </p:spPr>
        <p:txBody>
          <a:bodyPr>
            <a:normAutofit/>
          </a:bodyPr>
          <a:lstStyle/>
          <a:p>
            <a:r>
              <a:rPr lang="en-NZ" sz="3600" b="1" cap="all" dirty="0">
                <a:effectLst/>
              </a:rPr>
              <a:t>Immediate Commitment:</a:t>
            </a:r>
            <a:endParaRPr lang="en-NZ" sz="3600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43322" y="381000"/>
            <a:ext cx="2810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FIJIAN EXPERIENCE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9106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96828" cy="4648200"/>
          </a:xfrm>
        </p:spPr>
        <p:txBody>
          <a:bodyPr>
            <a:normAutofit/>
          </a:bodyPr>
          <a:lstStyle/>
          <a:p>
            <a:r>
              <a:rPr lang="en-NZ" sz="2800" dirty="0"/>
              <a:t>Continue to analyse </a:t>
            </a:r>
            <a:r>
              <a:rPr lang="en-NZ" sz="2800" dirty="0" smtClean="0"/>
              <a:t>new technologies and user </a:t>
            </a:r>
            <a:r>
              <a:rPr lang="en-NZ" sz="2800" dirty="0"/>
              <a:t>demand for the services in </a:t>
            </a:r>
            <a:r>
              <a:rPr lang="en-NZ" sz="2800" dirty="0" smtClean="0"/>
              <a:t>C-band</a:t>
            </a:r>
          </a:p>
          <a:p>
            <a:pPr marL="0" indent="0">
              <a:buNone/>
            </a:pPr>
            <a:endParaRPr lang="en-NZ" sz="2800" dirty="0" smtClean="0"/>
          </a:p>
          <a:p>
            <a:pPr lvl="1"/>
            <a:r>
              <a:rPr lang="en-NZ" b="1" dirty="0" smtClean="0"/>
              <a:t>currently </a:t>
            </a:r>
            <a:r>
              <a:rPr lang="en-NZ" b="1" dirty="0"/>
              <a:t>very </a:t>
            </a:r>
            <a:r>
              <a:rPr lang="en-NZ" b="1" dirty="0" smtClean="0"/>
              <a:t>high utilisation of SAT services:</a:t>
            </a:r>
          </a:p>
          <a:p>
            <a:pPr marL="365760" lvl="1" indent="0">
              <a:buNone/>
            </a:pPr>
            <a:endParaRPr lang="en-NZ" sz="3800" dirty="0"/>
          </a:p>
          <a:p>
            <a:pPr lvl="1"/>
            <a:r>
              <a:rPr lang="en-NZ" dirty="0"/>
              <a:t>All fixed SAT </a:t>
            </a:r>
            <a:r>
              <a:rPr lang="en-NZ" dirty="0" err="1" smtClean="0"/>
              <a:t>tele</a:t>
            </a:r>
            <a:r>
              <a:rPr lang="en-NZ" dirty="0" smtClean="0"/>
              <a:t> </a:t>
            </a:r>
            <a:r>
              <a:rPr lang="en-NZ" dirty="0"/>
              <a:t>communications </a:t>
            </a:r>
            <a:r>
              <a:rPr lang="en-NZ" dirty="0" smtClean="0"/>
              <a:t>depend </a:t>
            </a:r>
            <a:r>
              <a:rPr lang="en-NZ" dirty="0"/>
              <a:t>on C-Band, </a:t>
            </a:r>
            <a:endParaRPr lang="en-NZ" sz="3800" dirty="0"/>
          </a:p>
          <a:p>
            <a:pPr lvl="1"/>
            <a:r>
              <a:rPr lang="en-NZ" dirty="0"/>
              <a:t>Most of broadcast linking and distribution </a:t>
            </a:r>
            <a:r>
              <a:rPr lang="en-NZ" dirty="0" smtClean="0"/>
              <a:t>services are </a:t>
            </a:r>
            <a:r>
              <a:rPr lang="en-NZ" dirty="0"/>
              <a:t>in C-band</a:t>
            </a:r>
            <a:endParaRPr lang="en-NZ" sz="3800" dirty="0"/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219200"/>
          </a:xfrm>
        </p:spPr>
        <p:txBody>
          <a:bodyPr>
            <a:normAutofit/>
          </a:bodyPr>
          <a:lstStyle/>
          <a:p>
            <a:r>
              <a:rPr lang="en-NZ" sz="3600" b="1" cap="all" dirty="0">
                <a:effectLst/>
              </a:rPr>
              <a:t>Future commitment:</a:t>
            </a:r>
            <a:endParaRPr lang="en-NZ" sz="3600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43322" y="381000"/>
            <a:ext cx="2810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FIJIAN EXPERIENCE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1694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676400"/>
            <a:ext cx="8754028" cy="4648200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en-NZ" dirty="0"/>
              <a:t>Demand of SAT service may decrease because of presence of Fibre communication providing equal </a:t>
            </a:r>
            <a:r>
              <a:rPr lang="en-NZ" dirty="0" smtClean="0"/>
              <a:t>performance/cost or </a:t>
            </a:r>
            <a:r>
              <a:rPr lang="en-NZ" dirty="0"/>
              <a:t>cheaper service</a:t>
            </a:r>
            <a:r>
              <a:rPr lang="en-NZ" dirty="0" smtClean="0"/>
              <a:t>.</a:t>
            </a:r>
          </a:p>
          <a:p>
            <a:pPr marL="365760" lvl="1" indent="0">
              <a:buNone/>
            </a:pPr>
            <a:endParaRPr lang="en-NZ" sz="3600" dirty="0"/>
          </a:p>
          <a:p>
            <a:pPr lvl="1"/>
            <a:r>
              <a:rPr lang="en-NZ" b="1" dirty="0"/>
              <a:t>Ku band </a:t>
            </a:r>
            <a:r>
              <a:rPr lang="en-NZ" dirty="0"/>
              <a:t>receiving equipment using statistical signal processing (using DSP), and modern dynamically controllable satellite transponders will increase availability of the service equal to the C-band – in this case </a:t>
            </a:r>
            <a:r>
              <a:rPr lang="en-NZ" dirty="0" smtClean="0"/>
              <a:t>it would be </a:t>
            </a:r>
            <a:r>
              <a:rPr lang="en-NZ" dirty="0"/>
              <a:t>more advantages for the region – smaller </a:t>
            </a:r>
            <a:r>
              <a:rPr lang="en-NZ" dirty="0" smtClean="0"/>
              <a:t>dishes</a:t>
            </a:r>
            <a:r>
              <a:rPr lang="en-NZ" dirty="0"/>
              <a:t> </a:t>
            </a:r>
            <a:r>
              <a:rPr lang="en-NZ" dirty="0" smtClean="0"/>
              <a:t>less wind load</a:t>
            </a:r>
          </a:p>
          <a:p>
            <a:pPr marL="365760" lvl="1" indent="0">
              <a:buNone/>
            </a:pPr>
            <a:endParaRPr lang="en-NZ" sz="3600" dirty="0"/>
          </a:p>
          <a:p>
            <a:pPr lvl="1"/>
            <a:r>
              <a:rPr lang="en-NZ" dirty="0"/>
              <a:t>A large demand for last mile wireless delivery may overturn the C-band as primarily service purely based on commercial value of the spectrum and use</a:t>
            </a:r>
            <a:r>
              <a:rPr lang="en-NZ" dirty="0" smtClean="0"/>
              <a:t>.</a:t>
            </a:r>
          </a:p>
          <a:p>
            <a:pPr marL="2377440" lvl="8" indent="0">
              <a:buNone/>
            </a:pPr>
            <a:r>
              <a:rPr lang="en-NZ" dirty="0" smtClean="0"/>
              <a:t>		OR</a:t>
            </a:r>
          </a:p>
          <a:p>
            <a:pPr lvl="1"/>
            <a:r>
              <a:rPr lang="en-NZ" dirty="0" smtClean="0"/>
              <a:t>New technology satellite focused on switched data, last mile delivery which may replace current legacy constructed satellites – may create continuum for SAT spectrum demand and protection  </a:t>
            </a:r>
            <a:r>
              <a:rPr lang="en-NZ" sz="1300" dirty="0" smtClean="0"/>
              <a:t>(like 03b)</a:t>
            </a:r>
          </a:p>
          <a:p>
            <a:pPr lvl="1"/>
            <a:endParaRPr lang="en-NZ" sz="3600" dirty="0"/>
          </a:p>
          <a:p>
            <a:pPr lvl="1"/>
            <a:endParaRPr lang="en-NZ" sz="3600" dirty="0"/>
          </a:p>
          <a:p>
            <a:pPr marL="0" indent="0">
              <a:buNone/>
            </a:pPr>
            <a:endParaRPr lang="en-NZ" sz="4000" dirty="0"/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219200"/>
          </a:xfrm>
        </p:spPr>
        <p:txBody>
          <a:bodyPr>
            <a:normAutofit/>
          </a:bodyPr>
          <a:lstStyle/>
          <a:p>
            <a:r>
              <a:rPr lang="en-NZ" sz="3200" b="1" cap="all" dirty="0" smtClean="0">
                <a:effectLst/>
              </a:rPr>
              <a:t>C-band</a:t>
            </a:r>
            <a:br>
              <a:rPr lang="en-NZ" sz="3200" b="1" cap="all" dirty="0" smtClean="0">
                <a:effectLst/>
              </a:rPr>
            </a:br>
            <a:r>
              <a:rPr lang="en-NZ" sz="3200" b="1" cap="all" dirty="0" smtClean="0">
                <a:effectLst/>
              </a:rPr>
              <a:t>Likelihood </a:t>
            </a:r>
            <a:r>
              <a:rPr lang="en-NZ" sz="3200" b="1" cap="all" dirty="0">
                <a:effectLst/>
              </a:rPr>
              <a:t>for the future </a:t>
            </a:r>
            <a:r>
              <a:rPr lang="en-NZ" sz="3200" b="1" cap="all" dirty="0" smtClean="0">
                <a:effectLst/>
              </a:rPr>
              <a:t>:</a:t>
            </a:r>
            <a:endParaRPr lang="en-NZ" sz="3200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43322" y="381000"/>
            <a:ext cx="2810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FIJIAN EXPERIENCE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6140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133600"/>
            <a:ext cx="8229600" cy="12192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53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361</TotalTime>
  <Words>298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Paper</vt:lpstr>
      <vt:lpstr>  C-Band Now and Tomorrow  THE FIJIAN EXPERIENCE </vt:lpstr>
      <vt:lpstr>C-Band</vt:lpstr>
      <vt:lpstr>C-Band Challenges</vt:lpstr>
      <vt:lpstr>Immediate Commitment:</vt:lpstr>
      <vt:lpstr>Future commitment:</vt:lpstr>
      <vt:lpstr>C-band Likelihood for the future :</vt:lpstr>
      <vt:lpstr>THANK YOU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4G LTE Spectrum Auction   THE FIJIAN EXPERIENCE</dc:title>
  <dc:creator>Administrator</dc:creator>
  <cp:lastModifiedBy>Igor Zukina</cp:lastModifiedBy>
  <cp:revision>38</cp:revision>
  <dcterms:created xsi:type="dcterms:W3CDTF">2013-09-17T07:03:19Z</dcterms:created>
  <dcterms:modified xsi:type="dcterms:W3CDTF">2013-10-31T10:05:36Z</dcterms:modified>
</cp:coreProperties>
</file>