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4" r:id="rId2"/>
    <p:sldMasterId id="2147483688" r:id="rId3"/>
  </p:sldMasterIdLst>
  <p:notesMasterIdLst>
    <p:notesMasterId r:id="rId17"/>
  </p:notesMasterIdLst>
  <p:handoutMasterIdLst>
    <p:handoutMasterId r:id="rId18"/>
  </p:handoutMasterIdLst>
  <p:sldIdLst>
    <p:sldId id="341" r:id="rId4"/>
    <p:sldId id="368" r:id="rId5"/>
    <p:sldId id="385" r:id="rId6"/>
    <p:sldId id="386" r:id="rId7"/>
    <p:sldId id="375" r:id="rId8"/>
    <p:sldId id="376" r:id="rId9"/>
    <p:sldId id="377" r:id="rId10"/>
    <p:sldId id="387" r:id="rId11"/>
    <p:sldId id="384" r:id="rId12"/>
    <p:sldId id="379" r:id="rId13"/>
    <p:sldId id="380" r:id="rId14"/>
    <p:sldId id="382" r:id="rId15"/>
    <p:sldId id="366" r:id="rId16"/>
  </p:sldIdLst>
  <p:sldSz cx="9144000" cy="6858000" type="screen4x3"/>
  <p:notesSz cx="7104063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</p:showPr>
  <p:clrMru>
    <a:srgbClr val="1F0EF6"/>
    <a:srgbClr val="1708D6"/>
    <a:srgbClr val="FF0000"/>
    <a:srgbClr val="9ED3D7"/>
    <a:srgbClr val="FDCFD0"/>
    <a:srgbClr val="FFFF00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737" autoAdjust="0"/>
  </p:normalViewPr>
  <p:slideViewPr>
    <p:cSldViewPr>
      <p:cViewPr varScale="1">
        <p:scale>
          <a:sx n="69" d="100"/>
          <a:sy n="69" d="100"/>
        </p:scale>
        <p:origin x="-14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A2EC5D-AF2A-42FD-9A51-5E1B7959B336}" type="doc">
      <dgm:prSet loTypeId="urn:microsoft.com/office/officeart/2005/8/layout/v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AU"/>
        </a:p>
      </dgm:t>
    </dgm:pt>
    <dgm:pt modelId="{AB06A2A4-2DED-4A04-80B4-6E3DBBC98BD6}">
      <dgm:prSet custT="1"/>
      <dgm:spPr>
        <a:solidFill>
          <a:srgbClr val="FF0000">
            <a:alpha val="30000"/>
          </a:srgbClr>
        </a:solidFill>
      </dgm:spPr>
      <dgm:t>
        <a:bodyPr/>
        <a:lstStyle/>
        <a:p>
          <a:pPr rtl="0"/>
          <a:r>
            <a:rPr lang="en-US" sz="22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Identify and catalogue C-Band usage</a:t>
          </a:r>
          <a:endParaRPr lang="en-AU" sz="22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FE4FF21-8816-43E5-A317-E6AD653A3DE8}" type="parTrans" cxnId="{4E54DB6E-9B2B-4F0C-BB60-9680268E5EBD}">
      <dgm:prSet/>
      <dgm:spPr/>
      <dgm:t>
        <a:bodyPr/>
        <a:lstStyle/>
        <a:p>
          <a:endParaRPr lang="en-AU"/>
        </a:p>
      </dgm:t>
    </dgm:pt>
    <dgm:pt modelId="{6911B1EA-E695-407F-91C5-8A32C72517D2}" type="sibTrans" cxnId="{4E54DB6E-9B2B-4F0C-BB60-9680268E5EBD}">
      <dgm:prSet/>
      <dgm:spPr>
        <a:solidFill>
          <a:srgbClr val="FFFF00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endParaRPr lang="en-AU"/>
        </a:p>
      </dgm:t>
    </dgm:pt>
    <dgm:pt modelId="{F3F1BDEF-96C9-4697-9850-526B1C8536FC}">
      <dgm:prSet custT="1"/>
      <dgm:spPr>
        <a:solidFill>
          <a:srgbClr val="FF0000">
            <a:alpha val="30000"/>
          </a:srgbClr>
        </a:solidFill>
      </dgm:spPr>
      <dgm:t>
        <a:bodyPr/>
        <a:lstStyle/>
        <a:p>
          <a:pPr rtl="0"/>
          <a:r>
            <a:rPr lang="en-US" sz="22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Determine critical needs for C-Band</a:t>
          </a:r>
          <a:endParaRPr lang="en-AU" sz="22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2E8E577-8B32-4BD3-8C13-FFD91E4D230D}" type="parTrans" cxnId="{E2923BC1-0F31-40E9-8780-B177792AA3A6}">
      <dgm:prSet/>
      <dgm:spPr/>
      <dgm:t>
        <a:bodyPr/>
        <a:lstStyle/>
        <a:p>
          <a:endParaRPr lang="en-AU"/>
        </a:p>
      </dgm:t>
    </dgm:pt>
    <dgm:pt modelId="{7CD2ECEA-9099-410C-A401-2CD68E32385C}" type="sibTrans" cxnId="{E2923BC1-0F31-40E9-8780-B177792AA3A6}">
      <dgm:prSet/>
      <dgm:spPr>
        <a:solidFill>
          <a:srgbClr val="FFFF00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endParaRPr lang="en-AU"/>
        </a:p>
      </dgm:t>
    </dgm:pt>
    <dgm:pt modelId="{B9916148-F317-4688-B245-FA59A169C3FA}">
      <dgm:prSet custT="1"/>
      <dgm:spPr>
        <a:solidFill>
          <a:srgbClr val="FF0000">
            <a:alpha val="30000"/>
          </a:srgbClr>
        </a:solidFill>
      </dgm:spPr>
      <dgm:t>
        <a:bodyPr/>
        <a:lstStyle/>
        <a:p>
          <a:pPr rtl="0"/>
          <a:r>
            <a:rPr lang="en-US" sz="22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Identify Regional Champion(s) </a:t>
          </a:r>
          <a:r>
            <a:rPr lang="en-US" sz="2200" b="1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eg</a:t>
          </a:r>
          <a:r>
            <a:rPr lang="en-US" sz="22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. PNG + 1</a:t>
          </a:r>
          <a:endParaRPr lang="en-AU" sz="22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C0F829F-860B-4933-9D28-CC8463A78B1C}" type="parTrans" cxnId="{E31916A1-FC41-4B4E-A5DF-E630864822B8}">
      <dgm:prSet/>
      <dgm:spPr/>
      <dgm:t>
        <a:bodyPr/>
        <a:lstStyle/>
        <a:p>
          <a:endParaRPr lang="en-AU"/>
        </a:p>
      </dgm:t>
    </dgm:pt>
    <dgm:pt modelId="{719C687B-AAEF-4F65-A1D2-A20B0EDC52A5}" type="sibTrans" cxnId="{E31916A1-FC41-4B4E-A5DF-E630864822B8}">
      <dgm:prSet/>
      <dgm:spPr>
        <a:solidFill>
          <a:srgbClr val="FFFF00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endParaRPr lang="en-AU"/>
        </a:p>
      </dgm:t>
    </dgm:pt>
    <dgm:pt modelId="{50E4E353-9AFB-402F-B5AA-194DFAD70335}">
      <dgm:prSet custT="1"/>
      <dgm:spPr>
        <a:solidFill>
          <a:srgbClr val="FF0000">
            <a:alpha val="30000"/>
          </a:srgbClr>
        </a:solidFill>
      </dgm:spPr>
      <dgm:t>
        <a:bodyPr/>
        <a:lstStyle/>
        <a:p>
          <a:pPr rtl="0"/>
          <a:r>
            <a:rPr lang="en-US" sz="22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Influence Regional WRC preparations</a:t>
          </a:r>
          <a:endParaRPr lang="en-AU" sz="22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33ACDD4-F49E-4453-8945-87C1AD5957C9}" type="parTrans" cxnId="{CB2A54AE-71FC-4A06-9260-A08C4D33D839}">
      <dgm:prSet/>
      <dgm:spPr/>
      <dgm:t>
        <a:bodyPr/>
        <a:lstStyle/>
        <a:p>
          <a:endParaRPr lang="en-AU"/>
        </a:p>
      </dgm:t>
    </dgm:pt>
    <dgm:pt modelId="{B0511EAD-0C65-4D03-AAED-2E5DDA3BCA52}" type="sibTrans" cxnId="{CB2A54AE-71FC-4A06-9260-A08C4D33D839}">
      <dgm:prSet/>
      <dgm:spPr>
        <a:solidFill>
          <a:srgbClr val="FFFF00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endParaRPr lang="en-AU"/>
        </a:p>
      </dgm:t>
    </dgm:pt>
    <dgm:pt modelId="{59162546-DA46-4043-9485-E4C8C6CBC108}">
      <dgm:prSet custT="1"/>
      <dgm:spPr>
        <a:solidFill>
          <a:srgbClr val="FF0000">
            <a:alpha val="30000"/>
          </a:srgbClr>
        </a:solidFill>
      </dgm:spPr>
      <dgm:t>
        <a:bodyPr/>
        <a:lstStyle/>
        <a:p>
          <a:pPr rtl="0"/>
          <a:r>
            <a:rPr lang="en-US" sz="22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Link in with Global WRC-15 activity</a:t>
          </a:r>
          <a:endParaRPr lang="en-AU" sz="22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C11FBE2-32CA-4403-B763-CF6C01A090A1}" type="parTrans" cxnId="{49A6EB3A-E4EB-4219-8C15-FD13454392BE}">
      <dgm:prSet/>
      <dgm:spPr/>
      <dgm:t>
        <a:bodyPr/>
        <a:lstStyle/>
        <a:p>
          <a:endParaRPr lang="en-AU"/>
        </a:p>
      </dgm:t>
    </dgm:pt>
    <dgm:pt modelId="{F68D9A78-2DB0-4A5F-A079-73DD05CBC6FC}" type="sibTrans" cxnId="{49A6EB3A-E4EB-4219-8C15-FD13454392BE}">
      <dgm:prSet/>
      <dgm:spPr/>
      <dgm:t>
        <a:bodyPr/>
        <a:lstStyle/>
        <a:p>
          <a:endParaRPr lang="en-AU"/>
        </a:p>
      </dgm:t>
    </dgm:pt>
    <dgm:pt modelId="{3E14B6F6-8FEE-4F56-A268-F5FD65A8B699}" type="pres">
      <dgm:prSet presAssocID="{38A2EC5D-AF2A-42FD-9A51-5E1B7959B33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AFF5FD86-097B-4D29-8CB3-7C9B1308B181}" type="pres">
      <dgm:prSet presAssocID="{38A2EC5D-AF2A-42FD-9A51-5E1B7959B336}" presName="dummyMaxCanvas" presStyleCnt="0">
        <dgm:presLayoutVars/>
      </dgm:prSet>
      <dgm:spPr/>
    </dgm:pt>
    <dgm:pt modelId="{3A6179C0-9664-4CA0-93C0-BBF509730966}" type="pres">
      <dgm:prSet presAssocID="{38A2EC5D-AF2A-42FD-9A51-5E1B7959B336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5742323-57C9-40BE-B568-DC3FBFEB1BF8}" type="pres">
      <dgm:prSet presAssocID="{38A2EC5D-AF2A-42FD-9A51-5E1B7959B336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9733346-7791-4167-9754-9C690DCA2F25}" type="pres">
      <dgm:prSet presAssocID="{38A2EC5D-AF2A-42FD-9A51-5E1B7959B336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61CEC32-294C-4A4B-B125-F1DC4388A516}" type="pres">
      <dgm:prSet presAssocID="{38A2EC5D-AF2A-42FD-9A51-5E1B7959B336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0295477-5395-419A-A136-3B50482B0FE0}" type="pres">
      <dgm:prSet presAssocID="{38A2EC5D-AF2A-42FD-9A51-5E1B7959B336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C2092A9-30A4-48D7-951A-D12E2A421338}" type="pres">
      <dgm:prSet presAssocID="{38A2EC5D-AF2A-42FD-9A51-5E1B7959B336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EF80A4C-F81C-43CC-9268-ACE50642CEB8}" type="pres">
      <dgm:prSet presAssocID="{38A2EC5D-AF2A-42FD-9A51-5E1B7959B336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F15A083-9C3E-4CAA-B006-EF727BAF4BD9}" type="pres">
      <dgm:prSet presAssocID="{38A2EC5D-AF2A-42FD-9A51-5E1B7959B336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5E222A1-0060-4F66-86FB-E24D5B166F47}" type="pres">
      <dgm:prSet presAssocID="{38A2EC5D-AF2A-42FD-9A51-5E1B7959B336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75D897B-FE4D-44E1-8A4E-718EA601E44E}" type="pres">
      <dgm:prSet presAssocID="{38A2EC5D-AF2A-42FD-9A51-5E1B7959B33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F7E55FF-463A-4751-AAC0-51D1C6700D61}" type="pres">
      <dgm:prSet presAssocID="{38A2EC5D-AF2A-42FD-9A51-5E1B7959B33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168B8A5-4A79-4F83-97F5-2C96FCBD4E2F}" type="pres">
      <dgm:prSet presAssocID="{38A2EC5D-AF2A-42FD-9A51-5E1B7959B33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4746ADE-8274-4B86-A30F-B9F2B9140827}" type="pres">
      <dgm:prSet presAssocID="{38A2EC5D-AF2A-42FD-9A51-5E1B7959B33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CD979B6-9DBC-49D3-AF26-01D14832C044}" type="pres">
      <dgm:prSet presAssocID="{38A2EC5D-AF2A-42FD-9A51-5E1B7959B33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FB9AE9E8-5F96-4C90-8E47-D5B5181D0A68}" type="presOf" srcId="{59162546-DA46-4043-9485-E4C8C6CBC108}" destId="{90295477-5395-419A-A136-3B50482B0FE0}" srcOrd="0" destOrd="0" presId="urn:microsoft.com/office/officeart/2005/8/layout/vProcess5"/>
    <dgm:cxn modelId="{BC5434AB-6AB8-4B27-B6A6-248DA3B029F4}" type="presOf" srcId="{F3F1BDEF-96C9-4697-9850-526B1C8536FC}" destId="{65742323-57C9-40BE-B568-DC3FBFEB1BF8}" srcOrd="0" destOrd="0" presId="urn:microsoft.com/office/officeart/2005/8/layout/vProcess5"/>
    <dgm:cxn modelId="{49A6EB3A-E4EB-4219-8C15-FD13454392BE}" srcId="{38A2EC5D-AF2A-42FD-9A51-5E1B7959B336}" destId="{59162546-DA46-4043-9485-E4C8C6CBC108}" srcOrd="4" destOrd="0" parTransId="{4C11FBE2-32CA-4403-B763-CF6C01A090A1}" sibTransId="{F68D9A78-2DB0-4A5F-A079-73DD05CBC6FC}"/>
    <dgm:cxn modelId="{05CFFDEA-9F2D-4932-9002-BE9E8967694B}" type="presOf" srcId="{B0511EAD-0C65-4D03-AAED-2E5DDA3BCA52}" destId="{F5E222A1-0060-4F66-86FB-E24D5B166F47}" srcOrd="0" destOrd="0" presId="urn:microsoft.com/office/officeart/2005/8/layout/vProcess5"/>
    <dgm:cxn modelId="{C85A3214-DA10-41AC-95AE-702807492FC0}" type="presOf" srcId="{AB06A2A4-2DED-4A04-80B4-6E3DBBC98BD6}" destId="{D75D897B-FE4D-44E1-8A4E-718EA601E44E}" srcOrd="1" destOrd="0" presId="urn:microsoft.com/office/officeart/2005/8/layout/vProcess5"/>
    <dgm:cxn modelId="{C5BD0012-CC3C-4C7F-A724-C4E306F65C79}" type="presOf" srcId="{50E4E353-9AFB-402F-B5AA-194DFAD70335}" destId="{961CEC32-294C-4A4B-B125-F1DC4388A516}" srcOrd="0" destOrd="0" presId="urn:microsoft.com/office/officeart/2005/8/layout/vProcess5"/>
    <dgm:cxn modelId="{CAA1E66E-F4AA-480A-B4AD-0753E89FF860}" type="presOf" srcId="{B9916148-F317-4688-B245-FA59A169C3FA}" destId="{4168B8A5-4A79-4F83-97F5-2C96FCBD4E2F}" srcOrd="1" destOrd="0" presId="urn:microsoft.com/office/officeart/2005/8/layout/vProcess5"/>
    <dgm:cxn modelId="{14B498B5-8920-4FBE-AEA0-08A09EFFFBDE}" type="presOf" srcId="{6911B1EA-E695-407F-91C5-8A32C72517D2}" destId="{7C2092A9-30A4-48D7-951A-D12E2A421338}" srcOrd="0" destOrd="0" presId="urn:microsoft.com/office/officeart/2005/8/layout/vProcess5"/>
    <dgm:cxn modelId="{CB2A54AE-71FC-4A06-9260-A08C4D33D839}" srcId="{38A2EC5D-AF2A-42FD-9A51-5E1B7959B336}" destId="{50E4E353-9AFB-402F-B5AA-194DFAD70335}" srcOrd="3" destOrd="0" parTransId="{C33ACDD4-F49E-4453-8945-87C1AD5957C9}" sibTransId="{B0511EAD-0C65-4D03-AAED-2E5DDA3BCA52}"/>
    <dgm:cxn modelId="{E2923BC1-0F31-40E9-8780-B177792AA3A6}" srcId="{38A2EC5D-AF2A-42FD-9A51-5E1B7959B336}" destId="{F3F1BDEF-96C9-4697-9850-526B1C8536FC}" srcOrd="1" destOrd="0" parTransId="{22E8E577-8B32-4BD3-8C13-FFD91E4D230D}" sibTransId="{7CD2ECEA-9099-410C-A401-2CD68E32385C}"/>
    <dgm:cxn modelId="{F665963C-72AE-4C18-8A89-065D00B5B9EB}" type="presOf" srcId="{38A2EC5D-AF2A-42FD-9A51-5E1B7959B336}" destId="{3E14B6F6-8FEE-4F56-A268-F5FD65A8B699}" srcOrd="0" destOrd="0" presId="urn:microsoft.com/office/officeart/2005/8/layout/vProcess5"/>
    <dgm:cxn modelId="{B1341443-AF06-4BA4-B278-22329DA5CE45}" type="presOf" srcId="{59162546-DA46-4043-9485-E4C8C6CBC108}" destId="{9CD979B6-9DBC-49D3-AF26-01D14832C044}" srcOrd="1" destOrd="0" presId="urn:microsoft.com/office/officeart/2005/8/layout/vProcess5"/>
    <dgm:cxn modelId="{4E54DB6E-9B2B-4F0C-BB60-9680268E5EBD}" srcId="{38A2EC5D-AF2A-42FD-9A51-5E1B7959B336}" destId="{AB06A2A4-2DED-4A04-80B4-6E3DBBC98BD6}" srcOrd="0" destOrd="0" parTransId="{FFE4FF21-8816-43E5-A317-E6AD653A3DE8}" sibTransId="{6911B1EA-E695-407F-91C5-8A32C72517D2}"/>
    <dgm:cxn modelId="{AD24B33E-CC31-4B65-8A68-EB0A63F80670}" type="presOf" srcId="{AB06A2A4-2DED-4A04-80B4-6E3DBBC98BD6}" destId="{3A6179C0-9664-4CA0-93C0-BBF509730966}" srcOrd="0" destOrd="0" presId="urn:microsoft.com/office/officeart/2005/8/layout/vProcess5"/>
    <dgm:cxn modelId="{AF6D61EC-7FFA-4439-AFAA-B88BE53D70DA}" type="presOf" srcId="{B9916148-F317-4688-B245-FA59A169C3FA}" destId="{59733346-7791-4167-9754-9C690DCA2F25}" srcOrd="0" destOrd="0" presId="urn:microsoft.com/office/officeart/2005/8/layout/vProcess5"/>
    <dgm:cxn modelId="{99B09E5B-A787-4E60-8DB0-F65945D482ED}" type="presOf" srcId="{50E4E353-9AFB-402F-B5AA-194DFAD70335}" destId="{A4746ADE-8274-4B86-A30F-B9F2B9140827}" srcOrd="1" destOrd="0" presId="urn:microsoft.com/office/officeart/2005/8/layout/vProcess5"/>
    <dgm:cxn modelId="{F3FD5746-13CB-4807-BC43-7065675024A3}" type="presOf" srcId="{719C687B-AAEF-4F65-A1D2-A20B0EDC52A5}" destId="{8F15A083-9C3E-4CAA-B006-EF727BAF4BD9}" srcOrd="0" destOrd="0" presId="urn:microsoft.com/office/officeart/2005/8/layout/vProcess5"/>
    <dgm:cxn modelId="{E31916A1-FC41-4B4E-A5DF-E630864822B8}" srcId="{38A2EC5D-AF2A-42FD-9A51-5E1B7959B336}" destId="{B9916148-F317-4688-B245-FA59A169C3FA}" srcOrd="2" destOrd="0" parTransId="{CC0F829F-860B-4933-9D28-CC8463A78B1C}" sibTransId="{719C687B-AAEF-4F65-A1D2-A20B0EDC52A5}"/>
    <dgm:cxn modelId="{AAAF3CF9-3BEE-4350-B02E-D88BB96F2C4E}" type="presOf" srcId="{F3F1BDEF-96C9-4697-9850-526B1C8536FC}" destId="{1F7E55FF-463A-4751-AAC0-51D1C6700D61}" srcOrd="1" destOrd="0" presId="urn:microsoft.com/office/officeart/2005/8/layout/vProcess5"/>
    <dgm:cxn modelId="{461CD374-F03C-4180-8804-A824190378B6}" type="presOf" srcId="{7CD2ECEA-9099-410C-A401-2CD68E32385C}" destId="{4EF80A4C-F81C-43CC-9268-ACE50642CEB8}" srcOrd="0" destOrd="0" presId="urn:microsoft.com/office/officeart/2005/8/layout/vProcess5"/>
    <dgm:cxn modelId="{E1A9B246-47CE-421E-8174-C33E8EAB3321}" type="presParOf" srcId="{3E14B6F6-8FEE-4F56-A268-F5FD65A8B699}" destId="{AFF5FD86-097B-4D29-8CB3-7C9B1308B181}" srcOrd="0" destOrd="0" presId="urn:microsoft.com/office/officeart/2005/8/layout/vProcess5"/>
    <dgm:cxn modelId="{3BAAA724-3676-43AA-A705-3829FC559BD0}" type="presParOf" srcId="{3E14B6F6-8FEE-4F56-A268-F5FD65A8B699}" destId="{3A6179C0-9664-4CA0-93C0-BBF509730966}" srcOrd="1" destOrd="0" presId="urn:microsoft.com/office/officeart/2005/8/layout/vProcess5"/>
    <dgm:cxn modelId="{4079320F-AE79-46D2-9E70-F09EFFC58E8C}" type="presParOf" srcId="{3E14B6F6-8FEE-4F56-A268-F5FD65A8B699}" destId="{65742323-57C9-40BE-B568-DC3FBFEB1BF8}" srcOrd="2" destOrd="0" presId="urn:microsoft.com/office/officeart/2005/8/layout/vProcess5"/>
    <dgm:cxn modelId="{9F50744B-326E-4F03-9A0B-14D168DCAD8B}" type="presParOf" srcId="{3E14B6F6-8FEE-4F56-A268-F5FD65A8B699}" destId="{59733346-7791-4167-9754-9C690DCA2F25}" srcOrd="3" destOrd="0" presId="urn:microsoft.com/office/officeart/2005/8/layout/vProcess5"/>
    <dgm:cxn modelId="{92A8604D-29C4-41C9-85DA-2CD1D14B8217}" type="presParOf" srcId="{3E14B6F6-8FEE-4F56-A268-F5FD65A8B699}" destId="{961CEC32-294C-4A4B-B125-F1DC4388A516}" srcOrd="4" destOrd="0" presId="urn:microsoft.com/office/officeart/2005/8/layout/vProcess5"/>
    <dgm:cxn modelId="{A8D24FFD-219A-4F81-A02C-4591A38A22D7}" type="presParOf" srcId="{3E14B6F6-8FEE-4F56-A268-F5FD65A8B699}" destId="{90295477-5395-419A-A136-3B50482B0FE0}" srcOrd="5" destOrd="0" presId="urn:microsoft.com/office/officeart/2005/8/layout/vProcess5"/>
    <dgm:cxn modelId="{3F45E916-9D2C-4FDD-99B2-33081C390693}" type="presParOf" srcId="{3E14B6F6-8FEE-4F56-A268-F5FD65A8B699}" destId="{7C2092A9-30A4-48D7-951A-D12E2A421338}" srcOrd="6" destOrd="0" presId="urn:microsoft.com/office/officeart/2005/8/layout/vProcess5"/>
    <dgm:cxn modelId="{CE0A507F-57D7-483B-A772-DA991E1952E1}" type="presParOf" srcId="{3E14B6F6-8FEE-4F56-A268-F5FD65A8B699}" destId="{4EF80A4C-F81C-43CC-9268-ACE50642CEB8}" srcOrd="7" destOrd="0" presId="urn:microsoft.com/office/officeart/2005/8/layout/vProcess5"/>
    <dgm:cxn modelId="{280750A1-CAF6-4046-A38B-3C320CF6340D}" type="presParOf" srcId="{3E14B6F6-8FEE-4F56-A268-F5FD65A8B699}" destId="{8F15A083-9C3E-4CAA-B006-EF727BAF4BD9}" srcOrd="8" destOrd="0" presId="urn:microsoft.com/office/officeart/2005/8/layout/vProcess5"/>
    <dgm:cxn modelId="{FF113E06-2F97-43ED-89B0-E7448318F1B1}" type="presParOf" srcId="{3E14B6F6-8FEE-4F56-A268-F5FD65A8B699}" destId="{F5E222A1-0060-4F66-86FB-E24D5B166F47}" srcOrd="9" destOrd="0" presId="urn:microsoft.com/office/officeart/2005/8/layout/vProcess5"/>
    <dgm:cxn modelId="{912EAF50-AF23-443B-B859-55E2299C1DE8}" type="presParOf" srcId="{3E14B6F6-8FEE-4F56-A268-F5FD65A8B699}" destId="{D75D897B-FE4D-44E1-8A4E-718EA601E44E}" srcOrd="10" destOrd="0" presId="urn:microsoft.com/office/officeart/2005/8/layout/vProcess5"/>
    <dgm:cxn modelId="{1122A725-4586-4F74-B402-EAD14DB96668}" type="presParOf" srcId="{3E14B6F6-8FEE-4F56-A268-F5FD65A8B699}" destId="{1F7E55FF-463A-4751-AAC0-51D1C6700D61}" srcOrd="11" destOrd="0" presId="urn:microsoft.com/office/officeart/2005/8/layout/vProcess5"/>
    <dgm:cxn modelId="{E430C3E9-B37D-4C1B-917D-51B6E7FCE3C1}" type="presParOf" srcId="{3E14B6F6-8FEE-4F56-A268-F5FD65A8B699}" destId="{4168B8A5-4A79-4F83-97F5-2C96FCBD4E2F}" srcOrd="12" destOrd="0" presId="urn:microsoft.com/office/officeart/2005/8/layout/vProcess5"/>
    <dgm:cxn modelId="{868168B3-5D21-4722-ADA9-016BDDF89419}" type="presParOf" srcId="{3E14B6F6-8FEE-4F56-A268-F5FD65A8B699}" destId="{A4746ADE-8274-4B86-A30F-B9F2B9140827}" srcOrd="13" destOrd="0" presId="urn:microsoft.com/office/officeart/2005/8/layout/vProcess5"/>
    <dgm:cxn modelId="{F8854FE0-96CD-4251-979D-F8DD47153F05}" type="presParOf" srcId="{3E14B6F6-8FEE-4F56-A268-F5FD65A8B699}" destId="{9CD979B6-9DBC-49D3-AF26-01D14832C044}" srcOrd="14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DDF9C5-2460-460F-9D9A-E4ADC3C0F2CB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AU"/>
        </a:p>
      </dgm:t>
    </dgm:pt>
    <dgm:pt modelId="{BC670501-80CC-40BF-A093-1E9F81FB4B2F}">
      <dgm:prSet/>
      <dgm:spPr/>
      <dgm:t>
        <a:bodyPr/>
        <a:lstStyle/>
        <a:p>
          <a:pPr rtl="0"/>
          <a:r>
            <a:rPr lang="en-US" b="1" dirty="0" smtClean="0"/>
            <a:t>ITU JTG 4-5-6-7 </a:t>
          </a:r>
          <a:r>
            <a:rPr lang="en-US" dirty="0" smtClean="0"/>
            <a:t>: responsible for sharing studies and CPM text</a:t>
          </a:r>
          <a:endParaRPr lang="en-AU" dirty="0"/>
        </a:p>
      </dgm:t>
    </dgm:pt>
    <dgm:pt modelId="{50A9D55D-37D0-46AD-B9CF-98EB218FDFBC}" type="parTrans" cxnId="{3C881643-95FD-4208-AC7C-36D11F82D79E}">
      <dgm:prSet/>
      <dgm:spPr/>
      <dgm:t>
        <a:bodyPr/>
        <a:lstStyle/>
        <a:p>
          <a:endParaRPr lang="en-AU"/>
        </a:p>
      </dgm:t>
    </dgm:pt>
    <dgm:pt modelId="{2833D468-B1EC-4660-8694-C02365FABCCD}" type="sibTrans" cxnId="{3C881643-95FD-4208-AC7C-36D11F82D79E}">
      <dgm:prSet/>
      <dgm:spPr/>
      <dgm:t>
        <a:bodyPr/>
        <a:lstStyle/>
        <a:p>
          <a:endParaRPr lang="en-AU"/>
        </a:p>
      </dgm:t>
    </dgm:pt>
    <dgm:pt modelId="{A564A079-CD57-437F-804A-0045B7CCD0F7}">
      <dgm:prSet/>
      <dgm:spPr/>
      <dgm:t>
        <a:bodyPr/>
        <a:lstStyle/>
        <a:p>
          <a:pPr rtl="0"/>
          <a:r>
            <a:rPr lang="en-US" dirty="0" smtClean="0"/>
            <a:t>- </a:t>
          </a:r>
          <a:r>
            <a:rPr lang="en-US" dirty="0" smtClean="0"/>
            <a:t> 2 more meetings </a:t>
          </a:r>
          <a:r>
            <a:rPr lang="en-US" dirty="0" smtClean="0"/>
            <a:t>up to July 2014 </a:t>
          </a:r>
          <a:r>
            <a:rPr lang="en-US" dirty="0" smtClean="0"/>
            <a:t>(Mar </a:t>
          </a:r>
          <a:r>
            <a:rPr lang="en-US" dirty="0" smtClean="0"/>
            <a:t>14, Jul 14)</a:t>
          </a:r>
          <a:endParaRPr lang="en-AU" dirty="0"/>
        </a:p>
      </dgm:t>
    </dgm:pt>
    <dgm:pt modelId="{46D96EFB-AE29-43A7-8A5E-E363A9B11ECA}" type="parTrans" cxnId="{535E76E1-D6B6-40E8-AFF7-7162EF2E094F}">
      <dgm:prSet/>
      <dgm:spPr/>
      <dgm:t>
        <a:bodyPr/>
        <a:lstStyle/>
        <a:p>
          <a:endParaRPr lang="en-AU"/>
        </a:p>
      </dgm:t>
    </dgm:pt>
    <dgm:pt modelId="{008C2C84-02AF-49DE-8991-ADDB507FC97A}" type="sibTrans" cxnId="{535E76E1-D6B6-40E8-AFF7-7162EF2E094F}">
      <dgm:prSet/>
      <dgm:spPr/>
      <dgm:t>
        <a:bodyPr/>
        <a:lstStyle/>
        <a:p>
          <a:endParaRPr lang="en-AU"/>
        </a:p>
      </dgm:t>
    </dgm:pt>
    <dgm:pt modelId="{EF001178-E398-4414-AC06-620E04B07275}">
      <dgm:prSet/>
      <dgm:spPr/>
      <dgm:t>
        <a:bodyPr/>
        <a:lstStyle/>
        <a:p>
          <a:pPr rtl="0"/>
          <a:r>
            <a:rPr lang="en-US" b="1" dirty="0" smtClean="0"/>
            <a:t>APT APG </a:t>
          </a:r>
          <a:r>
            <a:rPr lang="en-US" dirty="0" smtClean="0"/>
            <a:t>: responsible for regional inputs to CPM and WRC 15</a:t>
          </a:r>
          <a:endParaRPr lang="en-AU" dirty="0"/>
        </a:p>
      </dgm:t>
    </dgm:pt>
    <dgm:pt modelId="{F00C0853-D78B-4D17-A0E5-617CEF5FE489}" type="parTrans" cxnId="{FAEE03A3-8AD1-42F8-97E4-0DF429DEF242}">
      <dgm:prSet/>
      <dgm:spPr/>
      <dgm:t>
        <a:bodyPr/>
        <a:lstStyle/>
        <a:p>
          <a:endParaRPr lang="en-AU"/>
        </a:p>
      </dgm:t>
    </dgm:pt>
    <dgm:pt modelId="{E34DAA95-E7A4-4090-BA84-C09F45CD573D}" type="sibTrans" cxnId="{FAEE03A3-8AD1-42F8-97E4-0DF429DEF242}">
      <dgm:prSet/>
      <dgm:spPr/>
      <dgm:t>
        <a:bodyPr/>
        <a:lstStyle/>
        <a:p>
          <a:endParaRPr lang="en-AU"/>
        </a:p>
      </dgm:t>
    </dgm:pt>
    <dgm:pt modelId="{BA7AFDC2-5654-42C7-BD08-420746DEF0B4}">
      <dgm:prSet/>
      <dgm:spPr/>
      <dgm:t>
        <a:bodyPr/>
        <a:lstStyle/>
        <a:p>
          <a:pPr rtl="0"/>
          <a:r>
            <a:rPr lang="en-US" dirty="0" smtClean="0"/>
            <a:t>- 3 more meetings before WRC 15 (APG3 =Jul 14, APG4, APG5)</a:t>
          </a:r>
          <a:endParaRPr lang="en-AU" dirty="0"/>
        </a:p>
      </dgm:t>
    </dgm:pt>
    <dgm:pt modelId="{28C87B8E-CAF2-4E78-879A-26AC5DD49E21}" type="parTrans" cxnId="{45670150-CFF5-43A8-AC39-2086CEA5804A}">
      <dgm:prSet/>
      <dgm:spPr/>
      <dgm:t>
        <a:bodyPr/>
        <a:lstStyle/>
        <a:p>
          <a:endParaRPr lang="en-AU"/>
        </a:p>
      </dgm:t>
    </dgm:pt>
    <dgm:pt modelId="{107D6790-F569-431D-A915-8ACBFBF0C356}" type="sibTrans" cxnId="{45670150-CFF5-43A8-AC39-2086CEA5804A}">
      <dgm:prSet/>
      <dgm:spPr/>
      <dgm:t>
        <a:bodyPr/>
        <a:lstStyle/>
        <a:p>
          <a:endParaRPr lang="en-AU"/>
        </a:p>
      </dgm:t>
    </dgm:pt>
    <dgm:pt modelId="{128B20CA-D232-4E1C-862F-84F128B393B2}">
      <dgm:prSet/>
      <dgm:spPr/>
      <dgm:t>
        <a:bodyPr/>
        <a:lstStyle/>
        <a:p>
          <a:pPr rtl="0"/>
          <a:r>
            <a:rPr lang="en-US" b="1" dirty="0" smtClean="0"/>
            <a:t>ITU CPM-2 </a:t>
          </a:r>
          <a:r>
            <a:rPr lang="en-US" dirty="0" smtClean="0"/>
            <a:t>: March 2015</a:t>
          </a:r>
          <a:endParaRPr lang="en-AU" dirty="0"/>
        </a:p>
      </dgm:t>
    </dgm:pt>
    <dgm:pt modelId="{E5DE1C2F-EAD5-4530-8507-5C11F4AB3310}" type="parTrans" cxnId="{8EBD95A4-F6B4-4B02-AB48-9153B61567F6}">
      <dgm:prSet/>
      <dgm:spPr/>
      <dgm:t>
        <a:bodyPr/>
        <a:lstStyle/>
        <a:p>
          <a:endParaRPr lang="en-AU"/>
        </a:p>
      </dgm:t>
    </dgm:pt>
    <dgm:pt modelId="{9A55CEE5-4432-428D-9FA2-F33EDF61C938}" type="sibTrans" cxnId="{8EBD95A4-F6B4-4B02-AB48-9153B61567F6}">
      <dgm:prSet/>
      <dgm:spPr/>
      <dgm:t>
        <a:bodyPr/>
        <a:lstStyle/>
        <a:p>
          <a:endParaRPr lang="en-AU"/>
        </a:p>
      </dgm:t>
    </dgm:pt>
    <dgm:pt modelId="{63DBB91B-F503-4BDA-9C51-B6A76A0C0E41}">
      <dgm:prSet/>
      <dgm:spPr/>
      <dgm:t>
        <a:bodyPr/>
        <a:lstStyle/>
        <a:p>
          <a:pPr rtl="0"/>
          <a:r>
            <a:rPr lang="en-US" b="1" dirty="0" smtClean="0"/>
            <a:t>ITU WRC 15 </a:t>
          </a:r>
          <a:r>
            <a:rPr lang="en-US" dirty="0" smtClean="0"/>
            <a:t>: November 2015</a:t>
          </a:r>
          <a:endParaRPr lang="en-AU" dirty="0"/>
        </a:p>
      </dgm:t>
    </dgm:pt>
    <dgm:pt modelId="{4E8948D2-85F9-4095-A3E8-7118FB0CF219}" type="parTrans" cxnId="{47B402AC-F86F-48F7-B3F2-35B5FF4BE340}">
      <dgm:prSet/>
      <dgm:spPr/>
      <dgm:t>
        <a:bodyPr/>
        <a:lstStyle/>
        <a:p>
          <a:endParaRPr lang="en-AU"/>
        </a:p>
      </dgm:t>
    </dgm:pt>
    <dgm:pt modelId="{274A1A4F-794F-48BC-9775-AF38F7314C1B}" type="sibTrans" cxnId="{47B402AC-F86F-48F7-B3F2-35B5FF4BE340}">
      <dgm:prSet/>
      <dgm:spPr/>
      <dgm:t>
        <a:bodyPr/>
        <a:lstStyle/>
        <a:p>
          <a:endParaRPr lang="en-AU"/>
        </a:p>
      </dgm:t>
    </dgm:pt>
    <dgm:pt modelId="{798436E6-00E3-4E7C-866C-869E6A0CE692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pPr rtl="0"/>
          <a:r>
            <a:rPr lang="en-US" b="1" dirty="0" smtClean="0"/>
            <a:t>PI’s should consider contributions – ITU JTG &amp; APG3</a:t>
          </a:r>
          <a:endParaRPr lang="en-AU" dirty="0"/>
        </a:p>
      </dgm:t>
    </dgm:pt>
    <dgm:pt modelId="{A0CDD9AF-7869-44AD-95E8-B08376ADFCC4}" type="parTrans" cxnId="{2BCBB932-9237-48FD-9B70-40055E3F9A68}">
      <dgm:prSet/>
      <dgm:spPr/>
      <dgm:t>
        <a:bodyPr/>
        <a:lstStyle/>
        <a:p>
          <a:endParaRPr lang="en-AU"/>
        </a:p>
      </dgm:t>
    </dgm:pt>
    <dgm:pt modelId="{2F627979-4279-4B67-8719-C8D133A5AA1F}" type="sibTrans" cxnId="{2BCBB932-9237-48FD-9B70-40055E3F9A68}">
      <dgm:prSet/>
      <dgm:spPr/>
      <dgm:t>
        <a:bodyPr/>
        <a:lstStyle/>
        <a:p>
          <a:endParaRPr lang="en-AU"/>
        </a:p>
      </dgm:t>
    </dgm:pt>
    <dgm:pt modelId="{CB4C755B-F94F-4AA0-86AB-FFFA1A692F36}" type="pres">
      <dgm:prSet presAssocID="{37DDF9C5-2460-460F-9D9A-E4ADC3C0F2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51472A48-4384-4721-AB1F-2C9F6B995436}" type="pres">
      <dgm:prSet presAssocID="{BC670501-80CC-40BF-A093-1E9F81FB4B2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C18ECBA-F8E2-4691-853F-6AA5244FF8DC}" type="pres">
      <dgm:prSet presAssocID="{BC670501-80CC-40BF-A093-1E9F81FB4B2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0F92557-EE86-4BA3-A1B0-1396855EB01F}" type="pres">
      <dgm:prSet presAssocID="{EF001178-E398-4414-AC06-620E04B0727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F2C2AA8-24D7-487E-A132-8C9463E60949}" type="pres">
      <dgm:prSet presAssocID="{EF001178-E398-4414-AC06-620E04B0727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6080815-CF65-45B7-8EC2-8ECD5BE65720}" type="pres">
      <dgm:prSet presAssocID="{128B20CA-D232-4E1C-862F-84F128B393B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6CB4E97-56A6-40B5-9009-BA3978BE6EF4}" type="pres">
      <dgm:prSet presAssocID="{9A55CEE5-4432-428D-9FA2-F33EDF61C938}" presName="spacer" presStyleCnt="0"/>
      <dgm:spPr/>
    </dgm:pt>
    <dgm:pt modelId="{D31C48DB-5AD9-4D0E-948C-3D8027CE243B}" type="pres">
      <dgm:prSet presAssocID="{63DBB91B-F503-4BDA-9C51-B6A76A0C0E4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A471BCB-1BB0-4412-ACEC-F1C66261763A}" type="pres">
      <dgm:prSet presAssocID="{274A1A4F-794F-48BC-9775-AF38F7314C1B}" presName="spacer" presStyleCnt="0"/>
      <dgm:spPr/>
    </dgm:pt>
    <dgm:pt modelId="{313F8269-1383-4141-825E-2F7EC73BC34B}" type="pres">
      <dgm:prSet presAssocID="{798436E6-00E3-4E7C-866C-869E6A0CE692}" presName="parentText" presStyleLbl="node1" presStyleIdx="4" presStyleCnt="5" custLinFactY="3379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4B9EE352-35AD-4958-8297-29D87DD71AF8}" type="presOf" srcId="{128B20CA-D232-4E1C-862F-84F128B393B2}" destId="{B6080815-CF65-45B7-8EC2-8ECD5BE65720}" srcOrd="0" destOrd="0" presId="urn:microsoft.com/office/officeart/2005/8/layout/vList2"/>
    <dgm:cxn modelId="{FAEE03A3-8AD1-42F8-97E4-0DF429DEF242}" srcId="{37DDF9C5-2460-460F-9D9A-E4ADC3C0F2CB}" destId="{EF001178-E398-4414-AC06-620E04B07275}" srcOrd="1" destOrd="0" parTransId="{F00C0853-D78B-4D17-A0E5-617CEF5FE489}" sibTransId="{E34DAA95-E7A4-4090-BA84-C09F45CD573D}"/>
    <dgm:cxn modelId="{2BCBB932-9237-48FD-9B70-40055E3F9A68}" srcId="{37DDF9C5-2460-460F-9D9A-E4ADC3C0F2CB}" destId="{798436E6-00E3-4E7C-866C-869E6A0CE692}" srcOrd="4" destOrd="0" parTransId="{A0CDD9AF-7869-44AD-95E8-B08376ADFCC4}" sibTransId="{2F627979-4279-4B67-8719-C8D133A5AA1F}"/>
    <dgm:cxn modelId="{8EBD95A4-F6B4-4B02-AB48-9153B61567F6}" srcId="{37DDF9C5-2460-460F-9D9A-E4ADC3C0F2CB}" destId="{128B20CA-D232-4E1C-862F-84F128B393B2}" srcOrd="2" destOrd="0" parTransId="{E5DE1C2F-EAD5-4530-8507-5C11F4AB3310}" sibTransId="{9A55CEE5-4432-428D-9FA2-F33EDF61C938}"/>
    <dgm:cxn modelId="{535E76E1-D6B6-40E8-AFF7-7162EF2E094F}" srcId="{BC670501-80CC-40BF-A093-1E9F81FB4B2F}" destId="{A564A079-CD57-437F-804A-0045B7CCD0F7}" srcOrd="0" destOrd="0" parTransId="{46D96EFB-AE29-43A7-8A5E-E363A9B11ECA}" sibTransId="{008C2C84-02AF-49DE-8991-ADDB507FC97A}"/>
    <dgm:cxn modelId="{032B7FDA-61A1-4F55-8D1D-7E7C541D43B6}" type="presOf" srcId="{EF001178-E398-4414-AC06-620E04B07275}" destId="{40F92557-EE86-4BA3-A1B0-1396855EB01F}" srcOrd="0" destOrd="0" presId="urn:microsoft.com/office/officeart/2005/8/layout/vList2"/>
    <dgm:cxn modelId="{3C881643-95FD-4208-AC7C-36D11F82D79E}" srcId="{37DDF9C5-2460-460F-9D9A-E4ADC3C0F2CB}" destId="{BC670501-80CC-40BF-A093-1E9F81FB4B2F}" srcOrd="0" destOrd="0" parTransId="{50A9D55D-37D0-46AD-B9CF-98EB218FDFBC}" sibTransId="{2833D468-B1EC-4660-8694-C02365FABCCD}"/>
    <dgm:cxn modelId="{47B402AC-F86F-48F7-B3F2-35B5FF4BE340}" srcId="{37DDF9C5-2460-460F-9D9A-E4ADC3C0F2CB}" destId="{63DBB91B-F503-4BDA-9C51-B6A76A0C0E41}" srcOrd="3" destOrd="0" parTransId="{4E8948D2-85F9-4095-A3E8-7118FB0CF219}" sibTransId="{274A1A4F-794F-48BC-9775-AF38F7314C1B}"/>
    <dgm:cxn modelId="{0EFA3D35-43EB-45D8-9B7D-155144C2D670}" type="presOf" srcId="{798436E6-00E3-4E7C-866C-869E6A0CE692}" destId="{313F8269-1383-4141-825E-2F7EC73BC34B}" srcOrd="0" destOrd="0" presId="urn:microsoft.com/office/officeart/2005/8/layout/vList2"/>
    <dgm:cxn modelId="{9414F83E-E20E-403D-864B-92AC673B5BEB}" type="presOf" srcId="{A564A079-CD57-437F-804A-0045B7CCD0F7}" destId="{4C18ECBA-F8E2-4691-853F-6AA5244FF8DC}" srcOrd="0" destOrd="0" presId="urn:microsoft.com/office/officeart/2005/8/layout/vList2"/>
    <dgm:cxn modelId="{D4E801B6-72B7-4C71-88BE-FBC0B98E12B5}" type="presOf" srcId="{37DDF9C5-2460-460F-9D9A-E4ADC3C0F2CB}" destId="{CB4C755B-F94F-4AA0-86AB-FFFA1A692F36}" srcOrd="0" destOrd="0" presId="urn:microsoft.com/office/officeart/2005/8/layout/vList2"/>
    <dgm:cxn modelId="{17FCE30E-E426-493D-BED3-771E10DFA3C9}" type="presOf" srcId="{BC670501-80CC-40BF-A093-1E9F81FB4B2F}" destId="{51472A48-4384-4721-AB1F-2C9F6B995436}" srcOrd="0" destOrd="0" presId="urn:microsoft.com/office/officeart/2005/8/layout/vList2"/>
    <dgm:cxn modelId="{D25AEA81-6844-4867-85D2-138C4AD79BE7}" type="presOf" srcId="{BA7AFDC2-5654-42C7-BD08-420746DEF0B4}" destId="{8F2C2AA8-24D7-487E-A132-8C9463E60949}" srcOrd="0" destOrd="0" presId="urn:microsoft.com/office/officeart/2005/8/layout/vList2"/>
    <dgm:cxn modelId="{45670150-CFF5-43A8-AC39-2086CEA5804A}" srcId="{EF001178-E398-4414-AC06-620E04B07275}" destId="{BA7AFDC2-5654-42C7-BD08-420746DEF0B4}" srcOrd="0" destOrd="0" parTransId="{28C87B8E-CAF2-4E78-879A-26AC5DD49E21}" sibTransId="{107D6790-F569-431D-A915-8ACBFBF0C356}"/>
    <dgm:cxn modelId="{995241CA-BA95-48EA-B7AE-D0556B6D290E}" type="presOf" srcId="{63DBB91B-F503-4BDA-9C51-B6A76A0C0E41}" destId="{D31C48DB-5AD9-4D0E-948C-3D8027CE243B}" srcOrd="0" destOrd="0" presId="urn:microsoft.com/office/officeart/2005/8/layout/vList2"/>
    <dgm:cxn modelId="{B9636559-8337-44B0-B7F8-736DA88B7101}" type="presParOf" srcId="{CB4C755B-F94F-4AA0-86AB-FFFA1A692F36}" destId="{51472A48-4384-4721-AB1F-2C9F6B995436}" srcOrd="0" destOrd="0" presId="urn:microsoft.com/office/officeart/2005/8/layout/vList2"/>
    <dgm:cxn modelId="{E4AB48C6-B49F-4974-BF87-062AB2BD690E}" type="presParOf" srcId="{CB4C755B-F94F-4AA0-86AB-FFFA1A692F36}" destId="{4C18ECBA-F8E2-4691-853F-6AA5244FF8DC}" srcOrd="1" destOrd="0" presId="urn:microsoft.com/office/officeart/2005/8/layout/vList2"/>
    <dgm:cxn modelId="{5297291F-96A6-4C74-BA66-8BCF02D3B6FD}" type="presParOf" srcId="{CB4C755B-F94F-4AA0-86AB-FFFA1A692F36}" destId="{40F92557-EE86-4BA3-A1B0-1396855EB01F}" srcOrd="2" destOrd="0" presId="urn:microsoft.com/office/officeart/2005/8/layout/vList2"/>
    <dgm:cxn modelId="{A4A61B76-CA4C-450D-963E-8DFB33D0736C}" type="presParOf" srcId="{CB4C755B-F94F-4AA0-86AB-FFFA1A692F36}" destId="{8F2C2AA8-24D7-487E-A132-8C9463E60949}" srcOrd="3" destOrd="0" presId="urn:microsoft.com/office/officeart/2005/8/layout/vList2"/>
    <dgm:cxn modelId="{7A8E2BA1-B728-461F-82E8-2CE85F93508C}" type="presParOf" srcId="{CB4C755B-F94F-4AA0-86AB-FFFA1A692F36}" destId="{B6080815-CF65-45B7-8EC2-8ECD5BE65720}" srcOrd="4" destOrd="0" presId="urn:microsoft.com/office/officeart/2005/8/layout/vList2"/>
    <dgm:cxn modelId="{C48CAC4C-B691-4DF4-AC71-77B5CE22DEE7}" type="presParOf" srcId="{CB4C755B-F94F-4AA0-86AB-FFFA1A692F36}" destId="{46CB4E97-56A6-40B5-9009-BA3978BE6EF4}" srcOrd="5" destOrd="0" presId="urn:microsoft.com/office/officeart/2005/8/layout/vList2"/>
    <dgm:cxn modelId="{CC02085B-9684-49D2-86A5-0B9282FA68D6}" type="presParOf" srcId="{CB4C755B-F94F-4AA0-86AB-FFFA1A692F36}" destId="{D31C48DB-5AD9-4D0E-948C-3D8027CE243B}" srcOrd="6" destOrd="0" presId="urn:microsoft.com/office/officeart/2005/8/layout/vList2"/>
    <dgm:cxn modelId="{3CA151DC-1482-4984-9546-4F781327E8E2}" type="presParOf" srcId="{CB4C755B-F94F-4AA0-86AB-FFFA1A692F36}" destId="{9A471BCB-1BB0-4412-ACEC-F1C66261763A}" srcOrd="7" destOrd="0" presId="urn:microsoft.com/office/officeart/2005/8/layout/vList2"/>
    <dgm:cxn modelId="{55301848-2501-4760-B1BC-A4E827CB37D4}" type="presParOf" srcId="{CB4C755B-F94F-4AA0-86AB-FFFA1A692F36}" destId="{313F8269-1383-4141-825E-2F7EC73BC34B}" srcOrd="8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charset="0"/>
              </a:defRPr>
            </a:lvl1pPr>
          </a:lstStyle>
          <a:p>
            <a:fld id="{40D25D57-21F8-4144-806A-BF10971C92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90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68350"/>
            <a:ext cx="5113337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0925"/>
            <a:ext cx="5208587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900" y="9723438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charset="0"/>
              </a:defRPr>
            </a:lvl1pPr>
          </a:lstStyle>
          <a:p>
            <a:fld id="{70140855-D82E-4447-B6DC-D69AEE7B24A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9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60" tIns="49530" rIns="99060" bIns="49530" anchor="b"/>
          <a:lstStyle/>
          <a:p>
            <a:pPr algn="r" defTabSz="966788"/>
            <a:fld id="{B83CFD14-ACD2-4B3B-9870-8CC7A4B92419}" type="slidenum">
              <a:rPr lang="en-US" altLang="en-US" sz="1400">
                <a:ea typeface="新細明體" charset="-120"/>
              </a:rPr>
              <a:pPr algn="r" defTabSz="966788"/>
              <a:t>2</a:t>
            </a:fld>
            <a:endParaRPr lang="en-US" altLang="en-US" sz="1400">
              <a:ea typeface="新細明體" charset="-12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40855-D82E-4447-B6DC-D69AEE7B24A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84C3B8-D101-4605-A6A8-3E7D79F665E4}" type="datetimeFigureOut">
              <a:rPr lang="en-US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3EB13-FC76-479D-AA5B-B857747246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BF9115-BD07-41E8-9420-4F882499BC88}" type="datetimeFigureOut">
              <a:rPr lang="en-US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46EC8-63D3-4F3D-AF23-4AC2BBECCB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EF93B-6D89-43A3-A6B8-295CF1E96733}" type="datetimeFigureOut">
              <a:rPr lang="en-US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3C4CC-2344-4C81-98E3-FAB3A1E277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B08C3E-2FF7-494D-B2EB-E71370BF697C}" type="datetimeFigureOut">
              <a:rPr lang="en-US"/>
              <a:pPr/>
              <a:t>10/31/2013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94B5C-4F92-46E7-BE92-E8FF81DEDC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2C7271-3727-45C6-B68F-E59BAA770222}" type="datetimeFigureOut">
              <a:rPr lang="en-US"/>
              <a:pPr/>
              <a:t>10/31/2013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BF5F2-41A9-4018-85D9-7715BB3F0A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1FC697-2505-406F-B8E1-D8320FB53D05}" type="datetimeFigureOut">
              <a:rPr lang="en-US"/>
              <a:pPr/>
              <a:t>10/31/2013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3099E-D503-4779-8EDF-CECF94C182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B5FEC1-A8FF-4B0A-85A9-CF4F78DEF9DE}" type="datetimeFigureOut">
              <a:rPr lang="en-US"/>
              <a:pPr/>
              <a:t>10/31/2013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D3856-D020-4595-A626-F5C6AA5FB3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CDD155-E62E-4A3F-9AD5-62F39664304C}" type="datetimeFigureOut">
              <a:rPr lang="en-US"/>
              <a:pPr/>
              <a:t>10/31/2013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77F60-66ED-494F-9CB8-B26A4114AC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7F1054-1EB9-4041-B9DC-411D082725ED}" type="datetimeFigureOut">
              <a:rPr lang="en-US"/>
              <a:pPr/>
              <a:t>10/31/2013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472EB-ABA3-4119-A115-7CADFD6163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AB144C-30D5-4E24-9ABF-7994430E7421}" type="datetimeFigureOut">
              <a:rPr lang="en-US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2D9EE-BC46-4CE3-B3AD-A705D64BFF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CB5597-4357-4BF2-BF5A-45E859C6BA73}" type="datetimeFigureOut">
              <a:rPr lang="en-US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F6CF4-C51F-48FD-AB96-1BAFAAFC70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CFAC7A-1FB2-4251-B402-DA26BFED2FEF}" type="datetimeFigureOut">
              <a:rPr lang="en-AU"/>
              <a:pPr/>
              <a:t>31/10/2013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0D979-74BE-46F5-8ADC-6DDC95EDE88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E641DE-0CB3-4299-8CFE-9E1B0484284B}" type="datetimeFigureOut">
              <a:rPr lang="en-AU"/>
              <a:pPr/>
              <a:t>31/10/2013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B76C2-4382-406A-BD94-1FE51CAC518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76B937-39BA-49FE-88D0-77E2AAF84193}" type="datetimeFigureOut">
              <a:rPr lang="en-AU"/>
              <a:pPr/>
              <a:t>31/10/2013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E2E54-DC86-4C9F-A5DC-2356C0D251B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E09406-AC84-4100-8133-8A33CFC1BD0F}" type="datetimeFigureOut">
              <a:rPr lang="en-AU"/>
              <a:pPr/>
              <a:t>31/10/2013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0BBA0-8D2A-4380-86F4-36C20E4F47E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0244F0-F687-49F3-8CD4-3EBD49816D16}" type="datetimeFigureOut">
              <a:rPr lang="en-AU"/>
              <a:pPr/>
              <a:t>31/10/2013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AF3E26-C1B6-41B7-A5F8-73729635E709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BE2D21-C7F2-4517-9425-485D9BD9AEDE}" type="datetimeFigureOut">
              <a:rPr lang="en-AU"/>
              <a:pPr/>
              <a:t>31/10/2013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DE0A2-2F17-4C3E-B2D3-75C660410B90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B258B8-2E5A-41A8-9636-AE7C593D6060}" type="datetimeFigureOut">
              <a:rPr lang="en-AU"/>
              <a:pPr/>
              <a:t>31/10/2013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4C140-DD2B-4E5F-858C-B50012C8002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A1C1D3-827B-46D4-8F64-15C05F8DF9A0}" type="datetimeFigureOut">
              <a:rPr lang="en-AU"/>
              <a:pPr/>
              <a:t>31/10/2013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A1EC7-2E97-4889-B72D-3903FB6B52C0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E3C6BD-60F9-4CBE-BB2A-6560DBE70E89}" type="datetimeFigureOut">
              <a:rPr lang="en-AU"/>
              <a:pPr/>
              <a:t>31/10/2013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D7A62-FF80-4FC6-9B6D-C9BC3322524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2F31D9-48C6-498E-91B1-F3AA69610615}" type="datetimeFigureOut">
              <a:rPr lang="en-AU"/>
              <a:pPr/>
              <a:t>31/10/2013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D7B96-FF65-42BE-91D3-2115A0B3EAE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3B5F14-6987-411A-8F65-1399F7FCBAB9}" type="datetimeFigureOut">
              <a:rPr lang="en-AU"/>
              <a:pPr/>
              <a:t>31/10/2013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0A2B9-6FC0-4C31-914C-3EE247955420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AutoShape 11"/>
          <p:cNvCxnSpPr>
            <a:cxnSpLocks noChangeShapeType="1"/>
          </p:cNvCxnSpPr>
          <p:nvPr userDrawn="1"/>
        </p:nvCxnSpPr>
        <p:spPr bwMode="auto">
          <a:xfrm>
            <a:off x="2438400" y="914400"/>
            <a:ext cx="6477000" cy="1588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/>
          </a:ln>
        </p:spPr>
      </p:cxnSp>
      <p:sp>
        <p:nvSpPr>
          <p:cNvPr id="3" name="Rectangle 12"/>
          <p:cNvSpPr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1000" y="-3175"/>
            <a:ext cx="1676400" cy="933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2438400" y="133350"/>
            <a:ext cx="6172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spcAft>
                <a:spcPts val="1000"/>
              </a:spcAft>
            </a:pPr>
            <a:r>
              <a:rPr lang="en-US" sz="2000" b="1">
                <a:solidFill>
                  <a:srgbClr val="000000"/>
                </a:solidFill>
              </a:rPr>
              <a:t>NATIONAL INFORMATION AND COMMUNICATIONS TECHNOLOGY AUTHORITY</a:t>
            </a:r>
            <a:endParaRPr lang="en-US" sz="2000"/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8915400" y="838200"/>
            <a:ext cx="228600" cy="60198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cxnSp>
        <p:nvCxnSpPr>
          <p:cNvPr id="7" name="AutoShape 11"/>
          <p:cNvCxnSpPr>
            <a:cxnSpLocks noChangeShapeType="1"/>
          </p:cNvCxnSpPr>
          <p:nvPr userDrawn="1"/>
        </p:nvCxnSpPr>
        <p:spPr bwMode="auto">
          <a:xfrm>
            <a:off x="2209800" y="838200"/>
            <a:ext cx="6934200" cy="158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pic>
        <p:nvPicPr>
          <p:cNvPr id="8" name="Picture 1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447800"/>
            <a:ext cx="2493963" cy="1395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265613"/>
            <a:ext cx="2590800" cy="1449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267200"/>
            <a:ext cx="2587625" cy="1447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" name="Picture 1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90588" y="1600200"/>
            <a:ext cx="2462212" cy="137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" name="Picture 1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473450" y="2960688"/>
            <a:ext cx="2470150" cy="1382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AutoShape 11"/>
          <p:cNvCxnSpPr>
            <a:cxnSpLocks noChangeShapeType="1"/>
          </p:cNvCxnSpPr>
          <p:nvPr userDrawn="1"/>
        </p:nvCxnSpPr>
        <p:spPr bwMode="auto">
          <a:xfrm>
            <a:off x="2438400" y="914400"/>
            <a:ext cx="6477000" cy="1588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/>
          </a:ln>
        </p:spPr>
      </p:cxnSp>
      <p:sp>
        <p:nvSpPr>
          <p:cNvPr id="3" name="Rectangle 12"/>
          <p:cNvSpPr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1000" y="-3175"/>
            <a:ext cx="1676400" cy="933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2438400" y="133350"/>
            <a:ext cx="6172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spcAft>
                <a:spcPts val="1000"/>
              </a:spcAft>
            </a:pPr>
            <a:r>
              <a:rPr lang="en-US" sz="2000" b="1">
                <a:solidFill>
                  <a:srgbClr val="000000"/>
                </a:solidFill>
              </a:rPr>
              <a:t>NATIONAL INFORMATION AND COMMUNICATIONS TECHNOLOGY AUTHORITY</a:t>
            </a:r>
            <a:endParaRPr lang="en-US" sz="2000"/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8915400" y="838200"/>
            <a:ext cx="228600" cy="60198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cxnSp>
        <p:nvCxnSpPr>
          <p:cNvPr id="7" name="AutoShape 11"/>
          <p:cNvCxnSpPr>
            <a:cxnSpLocks noChangeShapeType="1"/>
          </p:cNvCxnSpPr>
          <p:nvPr userDrawn="1"/>
        </p:nvCxnSpPr>
        <p:spPr bwMode="auto">
          <a:xfrm>
            <a:off x="2209800" y="838200"/>
            <a:ext cx="6934200" cy="158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pic>
        <p:nvPicPr>
          <p:cNvPr id="8" name="Picture 1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447800"/>
            <a:ext cx="2493963" cy="1395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265613"/>
            <a:ext cx="2590800" cy="1449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267200"/>
            <a:ext cx="2587625" cy="1447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" name="Picture 1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90588" y="1600200"/>
            <a:ext cx="2462212" cy="137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" name="Picture 1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473450" y="2960688"/>
            <a:ext cx="2470150" cy="1382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6" name="AutoShape 11"/>
          <p:cNvCxnSpPr>
            <a:cxnSpLocks noChangeShapeType="1"/>
          </p:cNvCxnSpPr>
          <p:nvPr userDrawn="1"/>
        </p:nvCxnSpPr>
        <p:spPr bwMode="auto">
          <a:xfrm>
            <a:off x="2438400" y="914400"/>
            <a:ext cx="6477000" cy="1588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/>
          </a:ln>
        </p:spPr>
      </p:cxnSp>
      <p:sp>
        <p:nvSpPr>
          <p:cNvPr id="1027" name="Rectangle 12"/>
          <p:cNvSpPr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28" name="Rectangle 15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altLang="en-US" sz="1000" b="1" i="1"/>
              <a:t>   PNG Experience, PIRRC 2</a:t>
            </a:r>
            <a:r>
              <a:rPr lang="en-US" altLang="en-US" sz="1000" b="1" i="1" baseline="30000"/>
              <a:t>nd</a:t>
            </a:r>
            <a:r>
              <a:rPr lang="en-US" altLang="en-US" sz="1000" b="1" i="1"/>
              <a:t> Training Workshop, 25-26 April 2013, Apia, Samoa</a:t>
            </a:r>
            <a:r>
              <a:rPr lang="en-US" altLang="en-US" sz="1100" b="1">
                <a:solidFill>
                  <a:srgbClr val="0070C0"/>
                </a:solidFill>
                <a:latin typeface="Bradley Hand ITC" pitchFamily="66" charset="0"/>
              </a:rPr>
              <a:t>	                                                  </a:t>
            </a:r>
            <a:r>
              <a:rPr lang="en-US" altLang="en-US" sz="1100" i="1">
                <a:latin typeface="Bradley Hand ITC" pitchFamily="66" charset="0"/>
              </a:rPr>
              <a:t>Charles S. Punaha, NICTA</a:t>
            </a:r>
            <a:endParaRPr lang="th-TH" altLang="en-US" sz="1100" i="1">
              <a:latin typeface="Bradley Hand ITC" pitchFamily="66" charset="0"/>
            </a:endParaRPr>
          </a:p>
        </p:txBody>
      </p:sp>
      <p:pic>
        <p:nvPicPr>
          <p:cNvPr id="1029" name="Picture 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381000" y="-3175"/>
            <a:ext cx="1676400" cy="933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30" name="Text Box 9"/>
          <p:cNvSpPr txBox="1">
            <a:spLocks noChangeArrowheads="1"/>
          </p:cNvSpPr>
          <p:nvPr userDrawn="1"/>
        </p:nvSpPr>
        <p:spPr bwMode="auto">
          <a:xfrm>
            <a:off x="2438400" y="133350"/>
            <a:ext cx="6172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spcAft>
                <a:spcPts val="1000"/>
              </a:spcAft>
            </a:pPr>
            <a:r>
              <a:rPr lang="en-US" sz="2000" b="1">
                <a:solidFill>
                  <a:srgbClr val="000000"/>
                </a:solidFill>
              </a:rPr>
              <a:t>NATIONAL INFORMATION AND COMMUNICATIONS TECHNOLOGY AUTHORITY</a:t>
            </a:r>
            <a:endParaRPr lang="en-US" sz="2000"/>
          </a:p>
        </p:txBody>
      </p:sp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8915400" y="838200"/>
            <a:ext cx="228600" cy="60198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cxnSp>
        <p:nvCxnSpPr>
          <p:cNvPr id="1032" name="AutoShape 11"/>
          <p:cNvCxnSpPr>
            <a:cxnSpLocks noChangeShapeType="1"/>
          </p:cNvCxnSpPr>
          <p:nvPr userDrawn="1"/>
        </p:nvCxnSpPr>
        <p:spPr bwMode="auto">
          <a:xfrm>
            <a:off x="2209800" y="838200"/>
            <a:ext cx="6934200" cy="158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pic>
        <p:nvPicPr>
          <p:cNvPr id="1033" name="Picture 13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5943600" y="1447800"/>
            <a:ext cx="2493963" cy="1395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34" name="Picture 13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914400" y="4265613"/>
            <a:ext cx="2590800" cy="1449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35" name="Picture 13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5638800" y="4267200"/>
            <a:ext cx="2587625" cy="1447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36" name="Picture 13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90588" y="1600200"/>
            <a:ext cx="2462212" cy="137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3473450" y="2960688"/>
            <a:ext cx="2470150" cy="1382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35" r:id="rId1"/>
    <p:sldLayoutId id="2147484636" r:id="rId2"/>
    <p:sldLayoutId id="2147484637" r:id="rId3"/>
    <p:sldLayoutId id="2147484638" r:id="rId4"/>
    <p:sldLayoutId id="2147484639" r:id="rId5"/>
    <p:sldLayoutId id="2147484640" r:id="rId6"/>
    <p:sldLayoutId id="2147484641" r:id="rId7"/>
    <p:sldLayoutId id="2147484642" r:id="rId8"/>
    <p:sldLayoutId id="2147484643" r:id="rId9"/>
    <p:sldLayoutId id="2147484644" r:id="rId10"/>
    <p:sldLayoutId id="2147484645" r:id="rId11"/>
    <p:sldLayoutId id="214748464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8878C722-90F4-4415-930F-60F6FB67D3AA}" type="datetimeFigureOut">
              <a:rPr lang="en-US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3E31A67-2C3F-4B92-876E-44872FEBAAE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7" r:id="rId1"/>
    <p:sldLayoutId id="2147484648" r:id="rId2"/>
    <p:sldLayoutId id="2147484649" r:id="rId3"/>
    <p:sldLayoutId id="2147484650" r:id="rId4"/>
    <p:sldLayoutId id="2147484651" r:id="rId5"/>
    <p:sldLayoutId id="2147484652" r:id="rId6"/>
    <p:sldLayoutId id="2147484653" r:id="rId7"/>
    <p:sldLayoutId id="2147484654" r:id="rId8"/>
    <p:sldLayoutId id="2147484655" r:id="rId9"/>
    <p:sldLayoutId id="2147484656" r:id="rId10"/>
    <p:sldLayoutId id="21474846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AU" alt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AU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ABAEB944-EF6E-47B8-B589-16A6B8FD5A09}" type="datetimeFigureOut">
              <a:rPr lang="en-AU"/>
              <a:pPr/>
              <a:t>31/10/2013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010EE88-2FFA-4D8A-806A-E4391D73A1A2}" type="slidenum">
              <a:rPr lang="en-AU"/>
              <a:pPr/>
              <a:t>‹#›</a:t>
            </a:fld>
            <a:endParaRPr lang="en-AU"/>
          </a:p>
        </p:txBody>
      </p:sp>
      <p:cxnSp>
        <p:nvCxnSpPr>
          <p:cNvPr id="3079" name="AutoShape 11"/>
          <p:cNvCxnSpPr>
            <a:cxnSpLocks noChangeShapeType="1"/>
          </p:cNvCxnSpPr>
          <p:nvPr userDrawn="1"/>
        </p:nvCxnSpPr>
        <p:spPr bwMode="auto">
          <a:xfrm>
            <a:off x="2438400" y="914400"/>
            <a:ext cx="6477000" cy="1588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/>
          </a:ln>
        </p:spPr>
      </p:cxnSp>
      <p:sp>
        <p:nvSpPr>
          <p:cNvPr id="3080" name="Rectangle 12"/>
          <p:cNvSpPr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pic>
        <p:nvPicPr>
          <p:cNvPr id="3081" name="Picture 2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381000" y="-3175"/>
            <a:ext cx="1676400" cy="933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" name="Text Box 9"/>
          <p:cNvSpPr txBox="1">
            <a:spLocks noChangeArrowheads="1"/>
          </p:cNvSpPr>
          <p:nvPr userDrawn="1"/>
        </p:nvSpPr>
        <p:spPr bwMode="auto">
          <a:xfrm>
            <a:off x="2438400" y="133350"/>
            <a:ext cx="6172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spcAft>
                <a:spcPts val="1000"/>
              </a:spcAft>
            </a:pPr>
            <a:r>
              <a:rPr lang="en-US" sz="2000" b="1">
                <a:solidFill>
                  <a:srgbClr val="000000"/>
                </a:solidFill>
              </a:rPr>
              <a:t>NATIONAL INFORMATION AND COMMUNICATIONS TECHNOLOGY AUTHORITY</a:t>
            </a:r>
            <a:endParaRPr lang="en-US" sz="2000"/>
          </a:p>
        </p:txBody>
      </p:sp>
      <p:sp>
        <p:nvSpPr>
          <p:cNvPr id="3083" name="Rectangle 10"/>
          <p:cNvSpPr>
            <a:spLocks noChangeArrowheads="1"/>
          </p:cNvSpPr>
          <p:nvPr userDrawn="1"/>
        </p:nvSpPr>
        <p:spPr bwMode="auto">
          <a:xfrm>
            <a:off x="8915400" y="838200"/>
            <a:ext cx="228600" cy="60198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cxnSp>
        <p:nvCxnSpPr>
          <p:cNvPr id="3084" name="AutoShape 11"/>
          <p:cNvCxnSpPr>
            <a:cxnSpLocks noChangeShapeType="1"/>
          </p:cNvCxnSpPr>
          <p:nvPr userDrawn="1"/>
        </p:nvCxnSpPr>
        <p:spPr bwMode="auto">
          <a:xfrm>
            <a:off x="2209800" y="838200"/>
            <a:ext cx="6934200" cy="158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pic>
        <p:nvPicPr>
          <p:cNvPr id="3085" name="Picture 13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5943600" y="1447800"/>
            <a:ext cx="2493963" cy="1395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86" name="Picture 13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914400" y="4265613"/>
            <a:ext cx="2590800" cy="1449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87" name="Picture 13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5638800" y="4267200"/>
            <a:ext cx="2587625" cy="1447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88" name="Picture 13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890588" y="1600200"/>
            <a:ext cx="2462212" cy="137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89" name="Picture 13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3473450" y="2960688"/>
            <a:ext cx="2470150" cy="1382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58" r:id="rId1"/>
    <p:sldLayoutId id="2147484659" r:id="rId2"/>
    <p:sldLayoutId id="2147484660" r:id="rId3"/>
    <p:sldLayoutId id="2147484661" r:id="rId4"/>
    <p:sldLayoutId id="2147484662" r:id="rId5"/>
    <p:sldLayoutId id="2147484663" r:id="rId6"/>
    <p:sldLayoutId id="2147484664" r:id="rId7"/>
    <p:sldLayoutId id="2147484665" r:id="rId8"/>
    <p:sldLayoutId id="2147484666" r:id="rId9"/>
    <p:sldLayoutId id="2147484667" r:id="rId10"/>
    <p:sldLayoutId id="2147484668" r:id="rId11"/>
    <p:sldLayoutId id="2147484669" r:id="rId12"/>
    <p:sldLayoutId id="2147484670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0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E:\Pictures\APT LOG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714500"/>
            <a:ext cx="1395413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6858000" cy="1219200"/>
          </a:xfrm>
        </p:spPr>
        <p:txBody>
          <a:bodyPr anchor="t"/>
          <a:lstStyle/>
          <a:p>
            <a:pPr algn="l"/>
            <a:r>
              <a:rPr lang="en-AU" altLang="en-US" sz="3200" b="1" i="1" smtClean="0">
                <a:ea typeface="ＭＳ Ｐゴシック" charset="-128"/>
              </a:rPr>
              <a:t>ITU FORUM : C-Band Matters</a:t>
            </a:r>
            <a:br>
              <a:rPr lang="en-AU" altLang="en-US" sz="3200" b="1" i="1" smtClean="0">
                <a:ea typeface="ＭＳ Ｐゴシック" charset="-128"/>
              </a:rPr>
            </a:br>
            <a:r>
              <a:rPr lang="en-AU" altLang="en-US" sz="2500" b="1" i="1" smtClean="0">
                <a:ea typeface="ＭＳ Ｐゴシック" charset="-128"/>
              </a:rPr>
              <a:t>1 November 2013, Nadi, Fiji</a:t>
            </a:r>
            <a:endParaRPr lang="en-AU" altLang="en-US" sz="2500" b="1" smtClean="0">
              <a:solidFill>
                <a:srgbClr val="0070C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85800" y="3276600"/>
            <a:ext cx="7010400" cy="0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0" y="3619500"/>
            <a:ext cx="8534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AU" altLang="en-US" sz="3500" b="1">
                <a:solidFill>
                  <a:srgbClr val="17375E"/>
                </a:solidFill>
                <a:latin typeface="Arial Black" pitchFamily="34" charset="0"/>
              </a:rPr>
              <a:t>C-BAND</a:t>
            </a:r>
          </a:p>
          <a:p>
            <a:pPr algn="r" eaLnBrk="0" hangingPunct="0"/>
            <a:r>
              <a:rPr lang="en-AU" altLang="en-US" sz="3200" b="1" i="1">
                <a:solidFill>
                  <a:schemeClr val="tx2"/>
                </a:solidFill>
                <a:latin typeface="Calibri" pitchFamily="34" charset="0"/>
                <a:ea typeface="ＭＳ Ｐゴシック" charset="-128"/>
              </a:rPr>
              <a:t>WRC 15: A Regulatory Priority for the Pacific Islands</a:t>
            </a:r>
            <a:r>
              <a:rPr lang="en-GB" altLang="en-US" sz="3000" b="1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en-GB" altLang="en-US" sz="3000" b="1">
                <a:solidFill>
                  <a:schemeClr val="tx2"/>
                </a:solidFill>
                <a:latin typeface="Calibri" pitchFamily="34" charset="0"/>
              </a:rPr>
            </a:br>
            <a:endParaRPr lang="en-GB" altLang="en-US" sz="3000" b="1">
              <a:solidFill>
                <a:schemeClr val="tx2"/>
              </a:solidFill>
              <a:latin typeface="Calibri" pitchFamily="34" charset="0"/>
            </a:endParaRPr>
          </a:p>
          <a:p>
            <a:pPr algn="r" eaLnBrk="0" hangingPunct="0"/>
            <a:endParaRPr lang="en-US" altLang="en-US" sz="1600" i="1">
              <a:latin typeface="Calibri" pitchFamily="34" charset="0"/>
            </a:endParaRPr>
          </a:p>
          <a:p>
            <a:pPr algn="r" eaLnBrk="0" hangingPunct="0"/>
            <a:r>
              <a:rPr lang="en-US" altLang="en-US" sz="2000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en-US" altLang="en-US" sz="2000">
                <a:solidFill>
                  <a:schemeClr val="tx2"/>
                </a:solidFill>
                <a:latin typeface="Calibri" pitchFamily="34" charset="0"/>
              </a:rPr>
            </a:br>
            <a:r>
              <a:rPr lang="en-US" altLang="en-US" sz="2000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en-US" altLang="en-US" sz="2000">
                <a:solidFill>
                  <a:schemeClr val="tx2"/>
                </a:solidFill>
                <a:latin typeface="Calibri" pitchFamily="34" charset="0"/>
              </a:rPr>
            </a:br>
            <a:r>
              <a:rPr lang="en-US" altLang="en-US" sz="2000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en-US" altLang="en-US" sz="2000">
                <a:solidFill>
                  <a:schemeClr val="tx2"/>
                </a:solidFill>
                <a:latin typeface="Calibri" pitchFamily="34" charset="0"/>
              </a:rPr>
            </a:br>
            <a:endParaRPr lang="en-AU" altLang="en-US" sz="1400">
              <a:solidFill>
                <a:srgbClr val="0070C0"/>
              </a:solidFill>
              <a:latin typeface="Calibri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0" y="3429000"/>
            <a:ext cx="7010400" cy="0"/>
          </a:xfrm>
          <a:prstGeom prst="line">
            <a:avLst/>
          </a:prstGeom>
          <a:ln w="825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1" name="Content Placeholder 2"/>
          <p:cNvSpPr txBox="1">
            <a:spLocks/>
          </p:cNvSpPr>
          <p:nvPr/>
        </p:nvSpPr>
        <p:spPr bwMode="auto">
          <a:xfrm>
            <a:off x="685800" y="5608638"/>
            <a:ext cx="77724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20000"/>
              </a:spcBef>
              <a:buFont typeface="Wingdings" charset="2"/>
              <a:buNone/>
            </a:pPr>
            <a:r>
              <a:rPr lang="en-AU" altLang="en-US" sz="2000" i="1">
                <a:latin typeface="Calibri" pitchFamily="34" charset="0"/>
                <a:ea typeface="ＭＳ Ｐゴシック" charset="-128"/>
              </a:rPr>
              <a:t>Panny Yokope</a:t>
            </a:r>
          </a:p>
          <a:p>
            <a:pPr algn="r" eaLnBrk="0" hangingPunct="0">
              <a:spcBef>
                <a:spcPct val="20000"/>
              </a:spcBef>
              <a:buFont typeface="Wingdings" charset="2"/>
              <a:buNone/>
            </a:pPr>
            <a:r>
              <a:rPr lang="en-AU" altLang="en-US" sz="2000" i="1">
                <a:latin typeface="Calibri" pitchFamily="34" charset="0"/>
                <a:ea typeface="ＭＳ Ｐゴシック" charset="-128"/>
              </a:rPr>
              <a:t>Engineering and Resource Planning, NICTA, PNG</a:t>
            </a:r>
          </a:p>
          <a:p>
            <a:pPr algn="r" eaLnBrk="0" hangingPunct="0">
              <a:spcBef>
                <a:spcPct val="20000"/>
              </a:spcBef>
              <a:buFont typeface="Wingdings" charset="2"/>
              <a:buNone/>
            </a:pPr>
            <a:endParaRPr lang="en-AU" altLang="en-US" sz="3200">
              <a:solidFill>
                <a:srgbClr val="898989"/>
              </a:solidFill>
              <a:latin typeface="Calibri" pitchFamily="34" charset="0"/>
              <a:ea typeface="ＭＳ Ｐゴシック" charset="-128"/>
            </a:endParaRPr>
          </a:p>
          <a:p>
            <a:pPr algn="r" eaLnBrk="0" hangingPunct="0">
              <a:spcBef>
                <a:spcPct val="20000"/>
              </a:spcBef>
              <a:buFont typeface="Wingdings" charset="2"/>
              <a:buNone/>
            </a:pPr>
            <a:endParaRPr lang="en-AU" altLang="en-US" sz="3200">
              <a:solidFill>
                <a:srgbClr val="898989"/>
              </a:solidFill>
              <a:latin typeface="Calibri" pitchFamily="34" charset="0"/>
              <a:ea typeface="ＭＳ Ｐゴシック" charset="-128"/>
            </a:endParaRPr>
          </a:p>
          <a:p>
            <a:pPr algn="r" eaLnBrk="0" hangingPunct="0">
              <a:spcBef>
                <a:spcPct val="20000"/>
              </a:spcBef>
              <a:buFont typeface="Wingdings" charset="2"/>
              <a:buNone/>
            </a:pPr>
            <a:endParaRPr lang="en-AU" altLang="en-US" sz="3200">
              <a:solidFill>
                <a:srgbClr val="898989"/>
              </a:solidFill>
              <a:latin typeface="Calibri" pitchFamily="34" charset="0"/>
              <a:ea typeface="ＭＳ Ｐゴシック" charset="-128"/>
            </a:endParaRPr>
          </a:p>
          <a:p>
            <a:pPr algn="r" eaLnBrk="0" hangingPunct="0">
              <a:spcBef>
                <a:spcPct val="20000"/>
              </a:spcBef>
              <a:buFont typeface="Wingdings" charset="2"/>
              <a:buNone/>
            </a:pPr>
            <a:endParaRPr lang="en-AU" altLang="en-US" sz="2000" i="1">
              <a:solidFill>
                <a:srgbClr val="898989"/>
              </a:solidFill>
              <a:latin typeface="Calibri" pitchFamily="34" charset="0"/>
              <a:ea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</p:nvPr>
        </p:nvGraphicFramePr>
        <p:xfrm>
          <a:off x="609600" y="1752600"/>
          <a:ext cx="8096250" cy="4703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3" name="Title 1"/>
          <p:cNvSpPr txBox="1">
            <a:spLocks/>
          </p:cNvSpPr>
          <p:nvPr/>
        </p:nvSpPr>
        <p:spPr bwMode="auto">
          <a:xfrm>
            <a:off x="395288" y="914400"/>
            <a:ext cx="83105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AU" altLang="en-US" sz="3300" b="1">
                <a:latin typeface="Calibri" pitchFamily="34" charset="0"/>
                <a:ea typeface="ＭＳ Ｐゴシック" charset="-128"/>
              </a:rPr>
              <a:t>THE PACIFIC ISLANDS – A Regulatory Strategy </a:t>
            </a:r>
            <a:endParaRPr lang="en-AU" altLang="en-US" b="1">
              <a:latin typeface="Calibri" pitchFamily="34" charset="0"/>
              <a:ea typeface="ＭＳ Ｐゴシック" charset="-128"/>
            </a:endParaRPr>
          </a:p>
        </p:txBody>
      </p:sp>
      <p:pic>
        <p:nvPicPr>
          <p:cNvPr id="15364" name="Picture 4" descr="E:\Pictures\wrc-15-log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8275" y="4678363"/>
            <a:ext cx="18129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304800" y="914400"/>
            <a:ext cx="8310563" cy="609600"/>
          </a:xfrm>
        </p:spPr>
        <p:txBody>
          <a:bodyPr/>
          <a:lstStyle/>
          <a:p>
            <a:pPr algn="r"/>
            <a:r>
              <a:rPr lang="en-US" altLang="en-US" sz="3300" b="1" smtClean="0">
                <a:ea typeface="ＭＳ Ｐゴシック" charset="-128"/>
              </a:rPr>
              <a:t>STRATEGIC MILESTONES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</p:nvPr>
        </p:nvGraphicFramePr>
        <p:xfrm>
          <a:off x="533400" y="1219200"/>
          <a:ext cx="7924800" cy="4824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533400" y="1219200"/>
            <a:ext cx="8310562" cy="685800"/>
          </a:xfrm>
        </p:spPr>
        <p:txBody>
          <a:bodyPr/>
          <a:lstStyle/>
          <a:p>
            <a:pPr algn="r"/>
            <a:r>
              <a:rPr lang="en-US" altLang="en-US" sz="3300" b="1" dirty="0" smtClean="0">
                <a:ea typeface="ＭＳ Ｐゴシック" charset="-128"/>
              </a:rPr>
              <a:t>CONCLUSION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381000" y="2209800"/>
            <a:ext cx="8305800" cy="3962399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 typeface="Wingdings" charset="2"/>
              <a:buChar char="Ø"/>
            </a:pPr>
            <a:r>
              <a:rPr lang="en-GB" altLang="en-US" sz="2800" dirty="0" smtClean="0">
                <a:ea typeface="ＭＳ Ｐゴシック" charset="-128"/>
              </a:rPr>
              <a:t>Regulators have concerns for their clients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charset="2"/>
              <a:buChar char="Ø"/>
            </a:pPr>
            <a:r>
              <a:rPr lang="en-GB" altLang="en-US" sz="2800" dirty="0" smtClean="0">
                <a:ea typeface="ＭＳ Ｐゴシック" charset="-128"/>
              </a:rPr>
              <a:t>Co-ordinated regional collective action is efficient </a:t>
            </a:r>
          </a:p>
          <a:p>
            <a:pPr>
              <a:spcBef>
                <a:spcPct val="0"/>
              </a:spcBef>
              <a:buFont typeface="Wingdings" charset="2"/>
              <a:buChar char="Ø"/>
            </a:pPr>
            <a:r>
              <a:rPr lang="en-GB" altLang="en-US" sz="2800" dirty="0" smtClean="0">
                <a:ea typeface="ＭＳ Ｐゴシック" charset="-128"/>
              </a:rPr>
              <a:t>Experiences of WRC 2007 will be valuable at WRC 2015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charset="2"/>
              <a:buChar char="Ø"/>
            </a:pPr>
            <a:r>
              <a:rPr lang="en-GB" altLang="en-US" sz="2800" dirty="0" smtClean="0">
                <a:ea typeface="ＭＳ Ｐゴシック" charset="-128"/>
              </a:rPr>
              <a:t>A Regional regulatory priority is recommended</a:t>
            </a:r>
          </a:p>
          <a:p>
            <a:pPr>
              <a:spcBef>
                <a:spcPct val="0"/>
              </a:spcBef>
              <a:buFont typeface="Wingdings" charset="2"/>
              <a:buChar char="Ø"/>
            </a:pPr>
            <a:r>
              <a:rPr lang="en-GB" altLang="en-US" sz="2800" dirty="0" smtClean="0">
                <a:ea typeface="ＭＳ Ｐゴシック" charset="-128"/>
              </a:rPr>
              <a:t>PI’s have an opportunity to influence through contributions to appropriate meetings</a:t>
            </a:r>
          </a:p>
          <a:p>
            <a:pPr>
              <a:lnSpc>
                <a:spcPct val="150000"/>
              </a:lnSpc>
            </a:pPr>
            <a:endParaRPr lang="en-GB" altLang="en-US" dirty="0" smtClean="0">
              <a:ea typeface="ＭＳ Ｐゴシック" charset="-128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endParaRPr lang="en-US" altLang="en-US" dirty="0" smtClean="0"/>
          </a:p>
          <a:p>
            <a:pPr>
              <a:buFont typeface="Wingdings" charset="2"/>
              <a:buNone/>
            </a:pPr>
            <a:endParaRPr lang="en-US" altLang="en-US" dirty="0" smtClean="0">
              <a:ea typeface="ＭＳ Ｐゴシック" charset="-128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533400" y="2946400"/>
            <a:ext cx="8153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altLang="en-US" sz="6000" b="1">
                <a:solidFill>
                  <a:srgbClr val="FF0000"/>
                </a:solidFill>
              </a:rPr>
              <a:t>THANK YOU..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914400"/>
            <a:ext cx="8399463" cy="644525"/>
          </a:xfrm>
        </p:spPr>
        <p:txBody>
          <a:bodyPr/>
          <a:lstStyle/>
          <a:p>
            <a:pPr algn="r"/>
            <a:r>
              <a:rPr lang="en-US" altLang="en-US" sz="3600" b="1" smtClean="0">
                <a:ea typeface="ＭＳ Ｐゴシック" charset="-128"/>
              </a:rPr>
              <a:t>PROGRESS WITH IMT STUDIES -</a:t>
            </a:r>
            <a:endParaRPr lang="en-US" altLang="en-US" smtClean="0">
              <a:ea typeface="ＭＳ Ｐゴシック" charset="-128"/>
            </a:endParaRPr>
          </a:p>
        </p:txBody>
      </p:sp>
      <p:sp>
        <p:nvSpPr>
          <p:cNvPr id="7171" name="Rectangle 17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752600"/>
            <a:ext cx="8207375" cy="4281488"/>
          </a:xfrm>
        </p:spPr>
        <p:txBody>
          <a:bodyPr/>
          <a:lstStyle/>
          <a:p>
            <a:r>
              <a:rPr lang="en-US" altLang="en-US" b="1" dirty="0" smtClean="0">
                <a:ea typeface="ＭＳ Ｐゴシック" charset="-128"/>
              </a:rPr>
              <a:t>ITU Joint Task Group 4-5-6-7</a:t>
            </a:r>
          </a:p>
          <a:p>
            <a:pPr marL="457200" lvl="1" indent="0">
              <a:buFont typeface="Arial" charset="0"/>
              <a:buNone/>
            </a:pPr>
            <a:r>
              <a:rPr lang="en-US" altLang="en-US" dirty="0" smtClean="0"/>
              <a:t>4 Sharing study scenarios under consideration</a:t>
            </a:r>
          </a:p>
          <a:p>
            <a:pPr lvl="2"/>
            <a:r>
              <a:rPr lang="en-US" altLang="en-US" dirty="0" smtClean="0"/>
              <a:t>GSMA, Japan, UK, USA</a:t>
            </a:r>
          </a:p>
          <a:p>
            <a:pPr lvl="2"/>
            <a:r>
              <a:rPr lang="en-US" altLang="en-US" dirty="0" smtClean="0"/>
              <a:t>Outcomes will be 4 different estimates of “exclusion zone” sizes required for satisfactory sharing of terrestrial IMT and satellite services</a:t>
            </a:r>
          </a:p>
          <a:p>
            <a:pPr lvl="2"/>
            <a:r>
              <a:rPr lang="en-US" altLang="en-US" dirty="0" smtClean="0"/>
              <a:t>Each estimate will address short term and long term availability criteria</a:t>
            </a:r>
          </a:p>
          <a:p>
            <a:pPr lvl="2"/>
            <a:r>
              <a:rPr lang="en-US" altLang="en-US" dirty="0" smtClean="0"/>
              <a:t>We have examined examples of 20 km and 150 km</a:t>
            </a:r>
          </a:p>
          <a:p>
            <a:pPr lvl="2">
              <a:buFont typeface="Arial" charset="0"/>
              <a:buNone/>
            </a:pPr>
            <a:endParaRPr lang="en-US" altLang="en-US" dirty="0" smtClean="0"/>
          </a:p>
          <a:p>
            <a:pPr marL="457200" lvl="1" indent="0"/>
            <a:endParaRPr lang="en-US" altLang="en-US" dirty="0" smtClean="0"/>
          </a:p>
          <a:p>
            <a:pPr lvl="2" algn="r">
              <a:buFontTx/>
              <a:buNone/>
            </a:pPr>
            <a:endParaRPr lang="en-US" altLang="en-US" sz="600" i="1" dirty="0" smtClean="0">
              <a:ea typeface="ＭＳ Ｐゴシック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310562" cy="533400"/>
          </a:xfrm>
        </p:spPr>
        <p:txBody>
          <a:bodyPr/>
          <a:lstStyle/>
          <a:p>
            <a:pPr algn="r"/>
            <a:r>
              <a:rPr lang="en-AU" altLang="en-US" sz="3300" b="1" dirty="0" smtClean="0">
                <a:ea typeface="ＭＳ Ｐゴシック" charset="-128"/>
              </a:rPr>
              <a:t/>
            </a:r>
            <a:br>
              <a:rPr lang="en-AU" altLang="en-US" sz="3300" b="1" dirty="0" smtClean="0">
                <a:ea typeface="ＭＳ Ｐゴシック" charset="-128"/>
              </a:rPr>
            </a:br>
            <a:r>
              <a:rPr lang="en-AU" altLang="en-US" sz="3300" b="1" dirty="0" smtClean="0">
                <a:ea typeface="ＭＳ Ｐゴシック" charset="-128"/>
              </a:rPr>
              <a:t/>
            </a:r>
            <a:br>
              <a:rPr lang="en-AU" altLang="en-US" sz="3300" b="1" dirty="0" smtClean="0">
                <a:ea typeface="ＭＳ Ｐゴシック" charset="-128"/>
              </a:rPr>
            </a:br>
            <a:r>
              <a:rPr lang="en-AU" altLang="en-US" sz="3300" b="1" dirty="0" smtClean="0">
                <a:ea typeface="ＭＳ Ｐゴシック" charset="-128"/>
              </a:rPr>
              <a:t>THE PACIFIC ISLANDS – Scenario</a:t>
            </a:r>
            <a:br>
              <a:rPr lang="en-AU" altLang="en-US" sz="3300" b="1" dirty="0" smtClean="0">
                <a:ea typeface="ＭＳ Ｐゴシック" charset="-128"/>
              </a:rPr>
            </a:br>
            <a:r>
              <a:rPr lang="en-AU" altLang="en-US" sz="3300" b="1" dirty="0" smtClean="0">
                <a:ea typeface="ＭＳ Ｐゴシック" charset="-128"/>
              </a:rPr>
              <a:t/>
            </a:r>
            <a:br>
              <a:rPr lang="en-AU" altLang="en-US" sz="3300" b="1" dirty="0" smtClean="0">
                <a:ea typeface="ＭＳ Ｐゴシック" charset="-128"/>
              </a:rPr>
            </a:br>
            <a:endParaRPr lang="en-AU" altLang="en-US" sz="3200" b="1" dirty="0" smtClean="0">
              <a:ea typeface="ＭＳ Ｐゴシック" charset="-128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990600" y="2470150"/>
            <a:ext cx="7667625" cy="3854450"/>
          </a:xfrm>
        </p:spPr>
        <p:txBody>
          <a:bodyPr/>
          <a:lstStyle/>
          <a:p>
            <a:r>
              <a:rPr lang="en-AU" altLang="en-US" sz="2400" dirty="0" smtClean="0">
                <a:ea typeface="ＭＳ Ｐゴシック" charset="-128"/>
              </a:rPr>
              <a:t>Critical dependency on C-Band for communications for economic existence and social quality of life</a:t>
            </a:r>
          </a:p>
          <a:p>
            <a:r>
              <a:rPr lang="en-AU" altLang="en-US" sz="2400" dirty="0" smtClean="0">
                <a:ea typeface="ＭＳ Ｐゴシック" charset="-128"/>
              </a:rPr>
              <a:t>Disaster mitigation and relief</a:t>
            </a:r>
          </a:p>
          <a:p>
            <a:r>
              <a:rPr lang="en-AU" altLang="en-US" sz="2400" dirty="0" smtClean="0">
                <a:ea typeface="ＭＳ Ｐゴシック" charset="-128"/>
              </a:rPr>
              <a:t>Submarine cable – where available – only serves a single landing point. There are many islands</a:t>
            </a:r>
          </a:p>
          <a:p>
            <a:r>
              <a:rPr lang="en-AU" altLang="en-US" sz="2400" dirty="0" smtClean="0">
                <a:ea typeface="ＭＳ Ｐゴシック" charset="-128"/>
              </a:rPr>
              <a:t>C-Band provides a complementary backbone role for future mobile (</a:t>
            </a:r>
            <a:r>
              <a:rPr lang="en-AU" altLang="en-US" sz="2400" dirty="0" err="1" smtClean="0">
                <a:ea typeface="ＭＳ Ｐゴシック" charset="-128"/>
              </a:rPr>
              <a:t>eg</a:t>
            </a:r>
            <a:r>
              <a:rPr lang="en-AU" altLang="en-US" sz="2400" dirty="0" smtClean="0">
                <a:ea typeface="ＭＳ Ｐゴシック" charset="-128"/>
              </a:rPr>
              <a:t>. 4G in Kiribati)</a:t>
            </a:r>
          </a:p>
          <a:p>
            <a:r>
              <a:rPr lang="en-AU" altLang="en-US" sz="2400" dirty="0" smtClean="0">
                <a:ea typeface="ＭＳ Ｐゴシック" charset="-128"/>
              </a:rPr>
              <a:t>Ku and Ka band are heavily affected by rain fade</a:t>
            </a:r>
          </a:p>
          <a:p>
            <a:r>
              <a:rPr lang="en-AU" altLang="en-US" sz="2400" dirty="0" smtClean="0">
                <a:ea typeface="ＭＳ Ｐゴシック" charset="-128"/>
              </a:rPr>
              <a:t>Wrong decisions at WRC 2015 would be crippling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9050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altLang="en-US" sz="3200" b="1" dirty="0" smtClean="0">
                <a:latin typeface="+mn-lt"/>
                <a:ea typeface="ＭＳ Ｐゴシック" charset="-128"/>
              </a:rPr>
              <a:t>The value of C-Band </a:t>
            </a:r>
            <a:endParaRPr lang="en-US" sz="3200" b="1" dirty="0">
              <a:latin typeface="+mn-lt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8600" y="2057400"/>
            <a:ext cx="8610600" cy="1143000"/>
          </a:xfrm>
        </p:spPr>
        <p:txBody>
          <a:bodyPr/>
          <a:lstStyle/>
          <a:p>
            <a:pPr marL="285750" indent="-285750" algn="l"/>
            <a:r>
              <a:rPr lang="en-AU" altLang="en-US" sz="3200" b="1" dirty="0" smtClean="0"/>
              <a:t>	</a:t>
            </a:r>
            <a:br>
              <a:rPr lang="en-AU" altLang="en-US" sz="3200" b="1" dirty="0" smtClean="0"/>
            </a:br>
            <a:r>
              <a:rPr lang="en-AU" altLang="en-US" sz="3200" b="1" dirty="0" smtClean="0"/>
              <a:t>There are four broad categories of applications relying on C-band:</a:t>
            </a:r>
            <a:r>
              <a:rPr lang="en-AU" altLang="en-US" sz="1800" b="1" dirty="0" smtClean="0"/>
              <a:t/>
            </a:r>
            <a:br>
              <a:rPr lang="en-AU" altLang="en-US" sz="1800" b="1" dirty="0" smtClean="0"/>
            </a:br>
            <a:r>
              <a:rPr lang="en-AU" altLang="en-US" sz="1600" b="1" dirty="0" smtClean="0"/>
              <a:t> </a:t>
            </a:r>
            <a:br>
              <a:rPr lang="en-AU" altLang="en-US" sz="1600" b="1" dirty="0" smtClean="0"/>
            </a:br>
            <a:r>
              <a:rPr lang="en-AU" altLang="en-US" sz="1600" b="1" dirty="0" smtClean="0"/>
              <a:t/>
            </a:r>
            <a:br>
              <a:rPr lang="en-AU" altLang="en-US" sz="1600" b="1" dirty="0" smtClean="0"/>
            </a:br>
            <a:endParaRPr lang="en-AU" altLang="en-US" sz="1600" b="1" dirty="0" smtClean="0"/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AF7414-EF65-4B41-ADA5-5C488E80D53D}" type="slidenum">
              <a:rPr lang="en-AU" altLang="en-US"/>
              <a:pPr/>
              <a:t>4</a:t>
            </a:fld>
            <a:endParaRPr lang="en-AU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066800"/>
            <a:ext cx="8001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300" b="1" dirty="0" smtClean="0">
                <a:latin typeface="+mn-lt"/>
              </a:rPr>
              <a:t>APPLICATIONS ON C-BAND</a:t>
            </a:r>
            <a:endParaRPr lang="en-US" sz="33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200400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AU" altLang="en-US" sz="2400" i="1" dirty="0" smtClean="0"/>
              <a:t>   </a:t>
            </a:r>
            <a:r>
              <a:rPr lang="en-AU" altLang="en-US" sz="2400" dirty="0" smtClean="0">
                <a:latin typeface="+mn-lt"/>
              </a:rPr>
              <a:t>two-way large dishes (e.g. trunk telephony) – licensed</a:t>
            </a:r>
          </a:p>
          <a:p>
            <a:pPr algn="just">
              <a:buFont typeface="Arial" pitchFamily="34" charset="0"/>
              <a:buChar char="•"/>
            </a:pPr>
            <a:r>
              <a:rPr lang="en-AU" altLang="en-US" sz="2400" dirty="0" smtClean="0">
                <a:latin typeface="+mn-lt"/>
              </a:rPr>
              <a:t>    two-way Very Small Aperture Terminals (VSATs) (e.g. Banking </a:t>
            </a:r>
            <a:br>
              <a:rPr lang="en-AU" altLang="en-US" sz="2400" dirty="0" smtClean="0">
                <a:latin typeface="+mn-lt"/>
              </a:rPr>
            </a:br>
            <a:r>
              <a:rPr lang="en-AU" altLang="en-US" sz="2400" dirty="0" smtClean="0">
                <a:latin typeface="+mn-lt"/>
              </a:rPr>
              <a:t>     terminals and ATM networks) – licensed</a:t>
            </a:r>
          </a:p>
          <a:p>
            <a:pPr algn="just">
              <a:buFont typeface="Arial" pitchFamily="34" charset="0"/>
              <a:buChar char="•"/>
            </a:pPr>
            <a:r>
              <a:rPr lang="en-AU" altLang="en-US" sz="2400" dirty="0" smtClean="0">
                <a:latin typeface="+mn-lt"/>
              </a:rPr>
              <a:t>   receive only commercial applications (e.g. cable head ends) –</a:t>
            </a:r>
          </a:p>
          <a:p>
            <a:pPr algn="just"/>
            <a:r>
              <a:rPr lang="en-AU" altLang="en-US" sz="2400" dirty="0" smtClean="0">
                <a:latin typeface="+mn-lt"/>
              </a:rPr>
              <a:t>    registered</a:t>
            </a:r>
          </a:p>
          <a:p>
            <a:pPr algn="just">
              <a:buFont typeface="Arial" pitchFamily="34" charset="0"/>
              <a:buChar char="•"/>
            </a:pPr>
            <a:r>
              <a:rPr lang="en-AU" altLang="en-US" sz="2400" dirty="0" smtClean="0">
                <a:latin typeface="+mn-lt"/>
              </a:rPr>
              <a:t>   receive only consumer applications (e.g. DTH satellite TV</a:t>
            </a:r>
          </a:p>
          <a:p>
            <a:pPr algn="just"/>
            <a:r>
              <a:rPr lang="en-AU" altLang="en-US" sz="2400" dirty="0" smtClean="0">
                <a:latin typeface="+mn-lt"/>
              </a:rPr>
              <a:t>     broadcasting) –  unlicensed terminals, such as SKY Pacific</a:t>
            </a:r>
          </a:p>
          <a:p>
            <a:pPr algn="just"/>
            <a:r>
              <a:rPr lang="en-AU" altLang="en-US" sz="2400" dirty="0" smtClean="0">
                <a:latin typeface="+mn-lt"/>
              </a:rPr>
              <a:t>     which broadcasts in C-Band to Pacific Islands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 txBox="1">
            <a:spLocks noChangeArrowheads="1"/>
          </p:cNvSpPr>
          <p:nvPr/>
        </p:nvSpPr>
        <p:spPr bwMode="auto">
          <a:xfrm>
            <a:off x="212725" y="838200"/>
            <a:ext cx="8385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AU" altLang="en-US" sz="3300" b="1" dirty="0">
                <a:solidFill>
                  <a:srgbClr val="404040"/>
                </a:solidFill>
                <a:latin typeface="Calibri" pitchFamily="34" charset="0"/>
                <a:ea typeface="ＭＳ Ｐゴシック" charset="-128"/>
              </a:rPr>
              <a:t>	PNG : Nationwide C-Band Sites</a:t>
            </a:r>
            <a:br>
              <a:rPr lang="en-AU" altLang="en-US" sz="3300" b="1" dirty="0">
                <a:solidFill>
                  <a:srgbClr val="404040"/>
                </a:solidFill>
                <a:latin typeface="Calibri" pitchFamily="34" charset="0"/>
                <a:ea typeface="ＭＳ Ｐゴシック" charset="-128"/>
              </a:rPr>
            </a:br>
            <a:r>
              <a:rPr lang="en-AU" altLang="en-US" sz="3300" b="1" dirty="0">
                <a:solidFill>
                  <a:srgbClr val="404040"/>
                </a:solidFill>
                <a:latin typeface="Calibri" pitchFamily="34" charset="0"/>
                <a:ea typeface="ＭＳ Ｐゴシック" charset="-128"/>
              </a:rPr>
              <a:t/>
            </a:r>
            <a:br>
              <a:rPr lang="en-AU" altLang="en-US" sz="3300" b="1" dirty="0">
                <a:solidFill>
                  <a:srgbClr val="404040"/>
                </a:solidFill>
                <a:latin typeface="Calibri" pitchFamily="34" charset="0"/>
                <a:ea typeface="ＭＳ Ｐゴシック" charset="-128"/>
              </a:rPr>
            </a:br>
            <a:endParaRPr lang="en-AU" altLang="en-US" sz="3300" b="1" dirty="0">
              <a:solidFill>
                <a:srgbClr val="404040"/>
              </a:solidFill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7259638" y="6096000"/>
            <a:ext cx="1579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altLang="en-US" i="1">
                <a:solidFill>
                  <a:srgbClr val="404040"/>
                </a:solidFill>
                <a:latin typeface="Calibri" pitchFamily="34" charset="0"/>
              </a:rPr>
              <a:t>-source NICTA</a:t>
            </a:r>
            <a:r>
              <a:rPr lang="en-AU" altLang="en-US" sz="3600" i="1">
                <a:solidFill>
                  <a:srgbClr val="404040"/>
                </a:solidFill>
                <a:latin typeface="Calibri" pitchFamily="34" charset="0"/>
              </a:rPr>
              <a:t> </a:t>
            </a:r>
            <a:endParaRPr lang="en-AU" altLang="en-US" i="1">
              <a:solidFill>
                <a:srgbClr val="404040"/>
              </a:solidFill>
              <a:latin typeface="Calibri" pitchFamily="34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763" y="1376363"/>
            <a:ext cx="8580437" cy="50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 txBox="1">
            <a:spLocks noChangeArrowheads="1"/>
          </p:cNvSpPr>
          <p:nvPr/>
        </p:nvSpPr>
        <p:spPr bwMode="auto">
          <a:xfrm>
            <a:off x="152400" y="874713"/>
            <a:ext cx="86836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AU" altLang="en-US" sz="3100" b="1">
                <a:solidFill>
                  <a:srgbClr val="404040"/>
                </a:solidFill>
                <a:latin typeface="Calibri" pitchFamily="34" charset="0"/>
                <a:ea typeface="ＭＳ Ｐゴシック" charset="-128"/>
              </a:rPr>
              <a:t>PNG : NATIONWIDE LAYOUT - 20km Protection Zone</a:t>
            </a:r>
            <a:r>
              <a:rPr lang="en-AU" altLang="en-US" sz="3300" b="1">
                <a:solidFill>
                  <a:srgbClr val="404040"/>
                </a:solidFill>
                <a:latin typeface="Calibri" pitchFamily="34" charset="0"/>
                <a:ea typeface="ＭＳ Ｐゴシック" charset="-128"/>
              </a:rPr>
              <a:t/>
            </a:r>
            <a:br>
              <a:rPr lang="en-AU" altLang="en-US" sz="3300" b="1">
                <a:solidFill>
                  <a:srgbClr val="404040"/>
                </a:solidFill>
                <a:latin typeface="Calibri" pitchFamily="34" charset="0"/>
                <a:ea typeface="ＭＳ Ｐゴシック" charset="-128"/>
              </a:rPr>
            </a:br>
            <a:r>
              <a:rPr lang="en-AU" altLang="en-US" sz="3300" b="1">
                <a:solidFill>
                  <a:srgbClr val="404040"/>
                </a:solidFill>
                <a:latin typeface="Calibri" pitchFamily="34" charset="0"/>
                <a:ea typeface="ＭＳ Ｐゴシック" charset="-128"/>
              </a:rPr>
              <a:t/>
            </a:r>
            <a:br>
              <a:rPr lang="en-AU" altLang="en-US" sz="3300" b="1">
                <a:solidFill>
                  <a:srgbClr val="404040"/>
                </a:solidFill>
                <a:latin typeface="Calibri" pitchFamily="34" charset="0"/>
                <a:ea typeface="ＭＳ Ｐゴシック" charset="-128"/>
              </a:rPr>
            </a:br>
            <a:endParaRPr lang="en-AU" altLang="en-US" sz="3300" b="1">
              <a:solidFill>
                <a:srgbClr val="404040"/>
              </a:solidFill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7013575" y="6135688"/>
            <a:ext cx="18224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altLang="en-US" i="1">
                <a:solidFill>
                  <a:srgbClr val="404040"/>
                </a:solidFill>
              </a:rPr>
              <a:t>-source NICTA</a:t>
            </a:r>
            <a:r>
              <a:rPr lang="en-AU" altLang="en-US" sz="3600" i="1">
                <a:solidFill>
                  <a:srgbClr val="404040"/>
                </a:solidFill>
              </a:rPr>
              <a:t> </a:t>
            </a:r>
            <a:endParaRPr lang="en-AU" altLang="en-US" i="1">
              <a:solidFill>
                <a:srgbClr val="404040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3" y="1371600"/>
            <a:ext cx="8167687" cy="499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 txBox="1">
            <a:spLocks noChangeArrowheads="1"/>
          </p:cNvSpPr>
          <p:nvPr/>
        </p:nvSpPr>
        <p:spPr bwMode="auto">
          <a:xfrm>
            <a:off x="304800" y="914400"/>
            <a:ext cx="83851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AU" alt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ＭＳ Ｐゴシック" charset="-128"/>
              </a:rPr>
              <a:t>PNG : Major Centres -150km Protection Zone</a:t>
            </a:r>
            <a:r>
              <a:rPr lang="en-AU" altLang="en-US" sz="3300" b="1" dirty="0">
                <a:latin typeface="Calibri" pitchFamily="34" charset="0"/>
                <a:ea typeface="ＭＳ Ｐゴシック" charset="-128"/>
              </a:rPr>
              <a:t/>
            </a:r>
            <a:br>
              <a:rPr lang="en-AU" altLang="en-US" sz="3300" b="1" dirty="0">
                <a:latin typeface="Calibri" pitchFamily="34" charset="0"/>
                <a:ea typeface="ＭＳ Ｐゴシック" charset="-128"/>
              </a:rPr>
            </a:br>
            <a:r>
              <a:rPr lang="en-AU" altLang="en-US" sz="3300" b="1" dirty="0">
                <a:latin typeface="Calibri" pitchFamily="34" charset="0"/>
                <a:ea typeface="ＭＳ Ｐゴシック" charset="-128"/>
              </a:rPr>
              <a:t/>
            </a:r>
            <a:br>
              <a:rPr lang="en-AU" altLang="en-US" sz="3300" b="1" dirty="0">
                <a:latin typeface="Calibri" pitchFamily="34" charset="0"/>
                <a:ea typeface="ＭＳ Ｐゴシック" charset="-128"/>
              </a:rPr>
            </a:br>
            <a:endParaRPr lang="en-AU" altLang="en-US" sz="3300" b="1" dirty="0">
              <a:latin typeface="Calibri" pitchFamily="34" charset="0"/>
              <a:ea typeface="ＭＳ Ｐゴシック" charset="-128"/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150" y="1514475"/>
            <a:ext cx="8655050" cy="48101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2292" name="Rectangle 1"/>
          <p:cNvSpPr>
            <a:spLocks noChangeArrowheads="1"/>
          </p:cNvSpPr>
          <p:nvPr/>
        </p:nvSpPr>
        <p:spPr bwMode="auto">
          <a:xfrm>
            <a:off x="7016750" y="6096000"/>
            <a:ext cx="1822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altLang="en-US" i="1" dirty="0">
                <a:solidFill>
                  <a:srgbClr val="404040"/>
                </a:solidFill>
              </a:rPr>
              <a:t>-source NICTA</a:t>
            </a:r>
            <a:r>
              <a:rPr lang="en-AU" altLang="en-US" sz="3600" i="1" dirty="0">
                <a:solidFill>
                  <a:srgbClr val="404040"/>
                </a:solidFill>
              </a:rPr>
              <a:t> </a:t>
            </a:r>
            <a:endParaRPr lang="en-AU" altLang="en-US" i="1" dirty="0">
              <a:solidFill>
                <a:srgbClr val="40404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533400" y="990600"/>
            <a:ext cx="80010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 sz="3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PNG Registered </a:t>
            </a:r>
            <a:r>
              <a:rPr lang="en-US" alt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TVRO </a:t>
            </a:r>
            <a:r>
              <a:rPr lang="en-US" altLang="en-US" sz="3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stations</a:t>
            </a:r>
            <a:endParaRPr lang="en-US" altLang="en-US" sz="33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1" y="1600200"/>
            <a:ext cx="8686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016750" y="6096000"/>
            <a:ext cx="1822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altLang="en-US" i="1" dirty="0">
                <a:solidFill>
                  <a:srgbClr val="404040"/>
                </a:solidFill>
              </a:rPr>
              <a:t>-source NICTA</a:t>
            </a:r>
            <a:r>
              <a:rPr lang="en-AU" altLang="en-US" sz="3600" i="1" dirty="0">
                <a:solidFill>
                  <a:srgbClr val="404040"/>
                </a:solidFill>
              </a:rPr>
              <a:t> </a:t>
            </a:r>
            <a:endParaRPr lang="en-AU" altLang="en-US" i="1" dirty="0">
              <a:solidFill>
                <a:srgbClr val="40404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053E18-BDEF-4D97-8033-D4686735CC4C}" type="slidenum">
              <a:rPr lang="en-AU" altLang="en-US"/>
              <a:pPr/>
              <a:t>9</a:t>
            </a:fld>
            <a:endParaRPr lang="en-AU" altLang="en-US"/>
          </a:p>
        </p:txBody>
      </p:sp>
      <p:pic>
        <p:nvPicPr>
          <p:cNvPr id="14339" name="Picture 2" descr="C:\Users\uoome.PANGTEL\Desktop\asia_pacifi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89050"/>
            <a:ext cx="5486400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2"/>
          <p:cNvSpPr txBox="1">
            <a:spLocks noChangeArrowheads="1"/>
          </p:cNvSpPr>
          <p:nvPr/>
        </p:nvSpPr>
        <p:spPr bwMode="auto">
          <a:xfrm>
            <a:off x="304800" y="838200"/>
            <a:ext cx="8534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AU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ＭＳ Ｐゴシック" charset="-128"/>
              </a:rPr>
              <a:t>ASIA – PACIFIC COUNTRIES- Dependency on C-Band </a:t>
            </a:r>
            <a:r>
              <a:rPr lang="en-AU" altLang="en-US" sz="3000" b="1" dirty="0">
                <a:latin typeface="Calibri" pitchFamily="34" charset="0"/>
                <a:ea typeface="ＭＳ Ｐゴシック" charset="-128"/>
              </a:rPr>
              <a:t/>
            </a:r>
            <a:br>
              <a:rPr lang="en-AU" altLang="en-US" sz="3000" b="1" dirty="0">
                <a:latin typeface="Calibri" pitchFamily="34" charset="0"/>
                <a:ea typeface="ＭＳ Ｐゴシック" charset="-128"/>
              </a:rPr>
            </a:br>
            <a:r>
              <a:rPr lang="en-AU" altLang="en-US" sz="3000" b="1" dirty="0">
                <a:latin typeface="Calibri" pitchFamily="34" charset="0"/>
                <a:ea typeface="ＭＳ Ｐゴシック" charset="-128"/>
              </a:rPr>
              <a:t/>
            </a:r>
            <a:br>
              <a:rPr lang="en-AU" altLang="en-US" sz="3000" b="1" dirty="0">
                <a:latin typeface="Calibri" pitchFamily="34" charset="0"/>
                <a:ea typeface="ＭＳ Ｐゴシック" charset="-128"/>
              </a:rPr>
            </a:br>
            <a:endParaRPr lang="en-AU" altLang="en-US" sz="3000" b="1" dirty="0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5943600" y="2209800"/>
            <a:ext cx="30480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altLang="en-US"/>
              <a:t>Countries and their dependency on C-Band Satellite.</a:t>
            </a:r>
          </a:p>
          <a:p>
            <a:endParaRPr lang="en-AU" altLang="en-US"/>
          </a:p>
          <a:p>
            <a:r>
              <a:rPr lang="en-AU" altLang="en-US"/>
              <a:t>         </a:t>
            </a:r>
            <a:r>
              <a:rPr lang="en-AU" altLang="en-US" sz="1600">
                <a:latin typeface="Calibri" pitchFamily="34" charset="0"/>
              </a:rPr>
              <a:t>Dependent on C-Band</a:t>
            </a:r>
          </a:p>
          <a:p>
            <a:endParaRPr lang="en-AU" altLang="en-US" sz="1600"/>
          </a:p>
          <a:p>
            <a:r>
              <a:rPr lang="en-AU" altLang="en-US" sz="1600"/>
              <a:t>          </a:t>
            </a:r>
            <a:r>
              <a:rPr lang="en-AU" altLang="en-US" sz="1600">
                <a:latin typeface="Calibri" pitchFamily="34" charset="0"/>
              </a:rPr>
              <a:t>Not Dependent on C-Band</a:t>
            </a:r>
          </a:p>
          <a:p>
            <a:r>
              <a:rPr lang="en-AU" altLang="en-US" sz="1600">
                <a:latin typeface="Calibri" pitchFamily="34" charset="0"/>
              </a:rPr>
              <a:t>Uncoloured is not defined yet</a:t>
            </a:r>
          </a:p>
          <a:p>
            <a:endParaRPr lang="en-AU" altLang="en-US"/>
          </a:p>
        </p:txBody>
      </p:sp>
      <p:sp>
        <p:nvSpPr>
          <p:cNvPr id="3" name="Rectangle 2"/>
          <p:cNvSpPr/>
          <p:nvPr/>
        </p:nvSpPr>
        <p:spPr>
          <a:xfrm>
            <a:off x="6096000" y="3322638"/>
            <a:ext cx="381000" cy="279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AU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0" y="3835400"/>
            <a:ext cx="381000" cy="279400"/>
          </a:xfrm>
          <a:prstGeom prst="rect">
            <a:avLst/>
          </a:prstGeom>
          <a:solidFill>
            <a:srgbClr val="1F0EF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AU">
              <a:solidFill>
                <a:srgbClr val="FFFFFF"/>
              </a:solidFill>
              <a:cs typeface="Angsana New" pitchFamily="18" charset="-3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11005</TotalTime>
  <Words>414</Words>
  <Application>Microsoft Office PowerPoint</Application>
  <PresentationFormat>On-screen Show (4:3)</PresentationFormat>
  <Paragraphs>75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Custom Design</vt:lpstr>
      <vt:lpstr>1_Custom Design</vt:lpstr>
      <vt:lpstr>Office Theme</vt:lpstr>
      <vt:lpstr>ITU FORUM : C-Band Matters 1 November 2013, Nadi, Fiji</vt:lpstr>
      <vt:lpstr>PROGRESS WITH IMT STUDIES -</vt:lpstr>
      <vt:lpstr>  THE PACIFIC ISLANDS – Scenario  </vt:lpstr>
      <vt:lpstr>  There are four broad categories of applications relying on C-band:    </vt:lpstr>
      <vt:lpstr>Slide 5</vt:lpstr>
      <vt:lpstr>Slide 6</vt:lpstr>
      <vt:lpstr>Slide 7</vt:lpstr>
      <vt:lpstr>Slide 8</vt:lpstr>
      <vt:lpstr>Slide 9</vt:lpstr>
      <vt:lpstr>Slide 10</vt:lpstr>
      <vt:lpstr>STRATEGIC MILESTONES</vt:lpstr>
      <vt:lpstr>CONCLUSION</vt:lpstr>
      <vt:lpstr>Slide 13</vt:lpstr>
    </vt:vector>
  </TitlesOfParts>
  <Company>PANGTEL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COUNTRY REPORT in PAPUA NEW GUINEA</dc:title>
  <dc:creator>uoome</dc:creator>
  <cp:lastModifiedBy>pyokope</cp:lastModifiedBy>
  <cp:revision>330</cp:revision>
  <cp:lastPrinted>2013-07-04T23:44:10Z</cp:lastPrinted>
  <dcterms:created xsi:type="dcterms:W3CDTF">2005-09-29T05:18:49Z</dcterms:created>
  <dcterms:modified xsi:type="dcterms:W3CDTF">2013-10-31T02:06:51Z</dcterms:modified>
</cp:coreProperties>
</file>