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sldIdLst>
    <p:sldId id="280" r:id="rId2"/>
    <p:sldId id="4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AEFF7"/>
    <a:srgbClr val="000000"/>
    <a:srgbClr val="548235"/>
    <a:srgbClr val="009900"/>
    <a:srgbClr val="FFFF99"/>
    <a:srgbClr val="33CC33"/>
    <a:srgbClr val="008000"/>
    <a:srgbClr val="3333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7" autoAdjust="0"/>
    <p:restoredTop sz="90041" autoAdjust="0"/>
  </p:normalViewPr>
  <p:slideViewPr>
    <p:cSldViewPr snapToGrid="0">
      <p:cViewPr varScale="1">
        <p:scale>
          <a:sx n="91" d="100"/>
          <a:sy n="91" d="100"/>
        </p:scale>
        <p:origin x="1392" y="58"/>
      </p:cViewPr>
      <p:guideLst/>
    </p:cSldViewPr>
  </p:slideViewPr>
  <p:outlineViewPr>
    <p:cViewPr>
      <p:scale>
        <a:sx n="33" d="100"/>
        <a:sy n="33" d="100"/>
      </p:scale>
      <p:origin x="0" y="-608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6856F-FB54-4945-A4F3-F5D452A328A1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F8097-C128-412F-8DAD-0D19B4293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50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F8097-C128-412F-8DAD-0D19B42935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52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F8097-C128-412F-8DAD-0D19B42935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796725" y="0"/>
            <a:ext cx="434727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12.07.2019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4932363" y="0"/>
            <a:ext cx="4176712" cy="836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/>
          <a:lstStyle>
            <a:lvl1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itchFamily="34" charset="0"/>
              </a:rPr>
              <a:t>	</a:t>
            </a: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Document 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</a:rPr>
              <a:t> WRC-19-IRWSP-19/…-</a:t>
            </a: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E</a:t>
            </a: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	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</a:rPr>
              <a:t>… September</a:t>
            </a:r>
            <a:r>
              <a:rPr lang="en-US" altLang="en-US" sz="1000" baseline="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altLang="en-US" sz="1000" dirty="0" smtClean="0">
                <a:solidFill>
                  <a:srgbClr val="000000"/>
                </a:solidFill>
                <a:latin typeface="Arial" pitchFamily="34" charset="0"/>
              </a:rPr>
              <a:t>2019</a:t>
            </a:r>
            <a:endParaRPr lang="en-US" altLang="en-US" sz="1000" dirty="0">
              <a:solidFill>
                <a:srgbClr val="000000"/>
              </a:solidFill>
              <a:latin typeface="Arial" pitchFamily="34" charset="0"/>
            </a:endParaRP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	English only</a:t>
            </a:r>
          </a:p>
        </p:txBody>
      </p:sp>
      <p:sp>
        <p:nvSpPr>
          <p:cNvPr id="10" name="Rectangle 58"/>
          <p:cNvSpPr>
            <a:spLocks noChangeArrowheads="1"/>
          </p:cNvSpPr>
          <p:nvPr userDrawn="1"/>
        </p:nvSpPr>
        <p:spPr bwMode="auto">
          <a:xfrm>
            <a:off x="4859338" y="873551"/>
            <a:ext cx="4284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2pPr>
            <a:lvl3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3pPr>
            <a:lvl4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4pPr>
            <a:lvl5pPr algn="ctr"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ITU INTER-REGIONAL WORKSHOP</a:t>
            </a:r>
            <a:br>
              <a:rPr lang="en-US" altLang="en-US" dirty="0" smtClean="0"/>
            </a:br>
            <a:r>
              <a:rPr lang="en-US" altLang="en-US" dirty="0" smtClean="0"/>
              <a:t>ON WRC-19 </a:t>
            </a:r>
            <a:r>
              <a:rPr lang="en-US" altLang="en-US" dirty="0"/>
              <a:t>PREPARATION</a:t>
            </a:r>
            <a:br>
              <a:rPr lang="en-US" altLang="en-US" dirty="0"/>
            </a:br>
            <a:r>
              <a:rPr lang="en-US" altLang="en-US" dirty="0"/>
              <a:t>(Geneva, </a:t>
            </a:r>
            <a:r>
              <a:rPr lang="en-US" altLang="en-US" dirty="0" smtClean="0"/>
              <a:t>4-6 September 2019)</a:t>
            </a:r>
            <a:endParaRPr lang="en-US" alt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444" y="0"/>
            <a:ext cx="48503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995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976C-A93D-024E-BBF0-A54F925FEEAB}" type="datetime1">
              <a:rPr lang="fr-CH" smtClean="0"/>
              <a:t>12.07.2019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Rectangle 43"/>
          <p:cNvSpPr txBox="1">
            <a:spLocks noChangeArrowheads="1"/>
          </p:cNvSpPr>
          <p:nvPr userDrawn="1"/>
        </p:nvSpPr>
        <p:spPr bwMode="auto">
          <a:xfrm>
            <a:off x="8388350" y="6548438"/>
            <a:ext cx="339725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buClrTx/>
              <a:buFontTx/>
              <a:buNone/>
              <a:defRPr sz="1000" b="0" kern="120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463D18-DF3B-4194-AF8A-2E32CD3954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Rectangle 78"/>
          <p:cNvSpPr>
            <a:spLocks noChangeArrowheads="1"/>
          </p:cNvSpPr>
          <p:nvPr userDrawn="1"/>
        </p:nvSpPr>
        <p:spPr bwMode="auto">
          <a:xfrm>
            <a:off x="394335" y="6569075"/>
            <a:ext cx="6688049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rtl="0" eaLnBrk="1" hangingPunct="1">
              <a:buClrTx/>
              <a:buFontTx/>
              <a:buNone/>
            </a:pPr>
            <a:r>
              <a:rPr lang="en-US" sz="1000" b="0" dirty="0" smtClean="0">
                <a:solidFill>
                  <a:srgbClr val="0E438A"/>
                </a:solidFill>
                <a:latin typeface="Zurich BT" charset="0"/>
              </a:rPr>
              <a:t>WRC-19,</a:t>
            </a:r>
            <a:r>
              <a:rPr lang="en-US" sz="1000" b="0" baseline="0" dirty="0" smtClean="0">
                <a:solidFill>
                  <a:srgbClr val="0E438A"/>
                </a:solidFill>
                <a:latin typeface="Zurich BT" charset="0"/>
              </a:rPr>
              <a:t> 3</a:t>
            </a:r>
            <a:r>
              <a:rPr lang="en-US" sz="1000" b="0" baseline="30000" dirty="0" smtClean="0">
                <a:solidFill>
                  <a:srgbClr val="0E438A"/>
                </a:solidFill>
                <a:latin typeface="Zurich BT" charset="0"/>
              </a:rPr>
              <a:t>rd</a:t>
            </a:r>
            <a:r>
              <a:rPr lang="en-US" sz="1000" b="0" baseline="0" dirty="0" smtClean="0">
                <a:solidFill>
                  <a:srgbClr val="0E438A"/>
                </a:solidFill>
                <a:latin typeface="Zurich BT" charset="0"/>
              </a:rPr>
              <a:t> ITU Inter-regional Workshop on WRC-19 Preparation</a:t>
            </a:r>
            <a:r>
              <a:rPr lang="en-US" sz="1000" b="0" dirty="0" smtClean="0">
                <a:solidFill>
                  <a:srgbClr val="0E438A"/>
                </a:solidFill>
                <a:latin typeface="Zurich BT" charset="0"/>
              </a:rPr>
              <a:t>, 4-6 September 2019, ITU, Geneva, Switzerland</a:t>
            </a:r>
            <a:endParaRPr lang="en-US" sz="1000" b="0" dirty="0">
              <a:solidFill>
                <a:srgbClr val="0E438A"/>
              </a:solidFill>
              <a:latin typeface="Zurich BT" charset="0"/>
            </a:endParaRPr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2649"/>
            <a:ext cx="735013" cy="85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176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8C2ED-C04A-8643-8D60-CEF44F7D1AFE}" type="datetime1">
              <a:rPr lang="fr-CH" smtClean="0"/>
              <a:t>12.07.2019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9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6168586" y="4911725"/>
            <a:ext cx="16995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i="1" dirty="0">
                <a:solidFill>
                  <a:srgbClr val="072897"/>
                </a:solidFill>
                <a:latin typeface="Verdana" pitchFamily="34" charset="0"/>
                <a:cs typeface="Tahoma" pitchFamily="34" charset="0"/>
              </a:rPr>
              <a:t>[</a:t>
            </a:r>
            <a:r>
              <a:rPr lang="en-US" altLang="en-US" sz="2400" b="1" i="1" dirty="0" smtClean="0">
                <a:solidFill>
                  <a:srgbClr val="072897"/>
                </a:solidFill>
                <a:latin typeface="Verdana" pitchFamily="34" charset="0"/>
                <a:cs typeface="Tahoma" pitchFamily="34" charset="0"/>
              </a:rPr>
              <a:t>Author]</a:t>
            </a:r>
            <a:endParaRPr lang="en-US" altLang="en-US" sz="2000" dirty="0">
              <a:solidFill>
                <a:srgbClr val="072897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854575" y="2326638"/>
            <a:ext cx="42894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C5C5C"/>
              </a:buClr>
              <a:buSzPct val="110000"/>
              <a:buFont typeface="Arial" pitchFamily="34" charset="0"/>
              <a:buNone/>
            </a:pPr>
            <a:r>
              <a:rPr lang="en-US" alt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[Title</a:t>
            </a:r>
            <a:br>
              <a:rPr lang="en-US" alt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/</a:t>
            </a:r>
            <a:br>
              <a:rPr lang="en-US" alt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WRC-19 agenda item[s]</a:t>
            </a:r>
            <a: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…., </a:t>
            </a:r>
            <a:r>
              <a:rPr lang="en-US" alt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[1</a:t>
            </a:r>
            <a: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…., </a:t>
            </a:r>
            <a:r>
              <a:rPr lang="en-US" alt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…]]</a:t>
            </a:r>
            <a:endParaRPr lang="en-US" altLang="en-US" sz="18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96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774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20856</TotalTime>
  <Words>7</Words>
  <Application>Microsoft Office PowerPoint</Application>
  <PresentationFormat>On-screen Show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Times New Roman</vt:lpstr>
      <vt:lpstr>Verdana</vt:lpstr>
      <vt:lpstr>Zurich BT</vt:lpstr>
      <vt:lpstr>Office Theme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Topics</dc:title>
  <dc:creator>ITU - AMR</dc:creator>
  <cp:lastModifiedBy>Huguet, Fabienne</cp:lastModifiedBy>
  <cp:revision>697</cp:revision>
  <dcterms:created xsi:type="dcterms:W3CDTF">2016-01-11T04:07:16Z</dcterms:created>
  <dcterms:modified xsi:type="dcterms:W3CDTF">2019-07-12T07:43:47Z</dcterms:modified>
</cp:coreProperties>
</file>