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97B7-7397-4808-9334-8954BAFF3703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7481-BF8C-43A2-87C6-BEDB0A6D5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27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97B7-7397-4808-9334-8954BAFF3703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7481-BF8C-43A2-87C6-BEDB0A6D5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04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97B7-7397-4808-9334-8954BAFF3703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7481-BF8C-43A2-87C6-BEDB0A6D5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6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97B7-7397-4808-9334-8954BAFF3703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7481-BF8C-43A2-87C6-BEDB0A6D5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89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97B7-7397-4808-9334-8954BAFF3703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7481-BF8C-43A2-87C6-BEDB0A6D5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04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97B7-7397-4808-9334-8954BAFF3703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7481-BF8C-43A2-87C6-BEDB0A6D5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91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97B7-7397-4808-9334-8954BAFF3703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7481-BF8C-43A2-87C6-BEDB0A6D5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87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97B7-7397-4808-9334-8954BAFF3703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7481-BF8C-43A2-87C6-BEDB0A6D5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32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97B7-7397-4808-9334-8954BAFF3703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7481-BF8C-43A2-87C6-BEDB0A6D5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33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97B7-7397-4808-9334-8954BAFF3703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7481-BF8C-43A2-87C6-BEDB0A6D5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42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97B7-7397-4808-9334-8954BAFF3703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7481-BF8C-43A2-87C6-BEDB0A6D5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26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D97B7-7397-4808-9334-8954BAFF3703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B7481-BF8C-43A2-87C6-BEDB0A6D5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647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094952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sz="8000" b="1" dirty="0"/>
              <a:t>TTA SPG33</a:t>
            </a:r>
            <a:br>
              <a:rPr lang="en-US" altLang="ko-KR" dirty="0"/>
            </a:br>
            <a:r>
              <a:rPr lang="en-US" altLang="ko-KR" b="1" dirty="0"/>
              <a:t>Calibration results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8428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InH_70GHz_36TRxP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41956"/>
          <a:stretch/>
        </p:blipFill>
        <p:spPr>
          <a:xfrm>
            <a:off x="1860753" y="1275145"/>
            <a:ext cx="8470494" cy="28562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30774"/>
          <a:stretch/>
        </p:blipFill>
        <p:spPr>
          <a:xfrm>
            <a:off x="1717601" y="4305993"/>
            <a:ext cx="8756798" cy="24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6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DenseUrban_4GHz_ModelA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38331"/>
          <a:stretch/>
        </p:blipFill>
        <p:spPr>
          <a:xfrm>
            <a:off x="1698171" y="1550529"/>
            <a:ext cx="8795658" cy="278717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30955"/>
          <a:stretch/>
        </p:blipFill>
        <p:spPr>
          <a:xfrm>
            <a:off x="1691947" y="4208680"/>
            <a:ext cx="8808106" cy="249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2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DenseUrban_4GHz_ModelB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33904"/>
          <a:stretch/>
        </p:blipFill>
        <p:spPr>
          <a:xfrm>
            <a:off x="1690743" y="1221542"/>
            <a:ext cx="8810514" cy="280181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29290"/>
          <a:stretch/>
        </p:blipFill>
        <p:spPr>
          <a:xfrm>
            <a:off x="1570679" y="4172989"/>
            <a:ext cx="9050642" cy="269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0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DenseUrban_30GHz (Model A = B)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36531"/>
          <a:stretch/>
        </p:blipFill>
        <p:spPr>
          <a:xfrm>
            <a:off x="2298369" y="1540616"/>
            <a:ext cx="7595262" cy="25311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18796"/>
          <a:stretch/>
        </p:blipFill>
        <p:spPr>
          <a:xfrm>
            <a:off x="734413" y="4071716"/>
            <a:ext cx="10723174" cy="27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Rural_4GHz_ModelA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32072"/>
          <a:stretch/>
        </p:blipFill>
        <p:spPr>
          <a:xfrm>
            <a:off x="1693047" y="1633209"/>
            <a:ext cx="8805906" cy="25397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7089"/>
          <a:stretch/>
        </p:blipFill>
        <p:spPr>
          <a:xfrm>
            <a:off x="413692" y="4380808"/>
            <a:ext cx="11364616" cy="23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4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Rural_4GHz_ModelB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31832"/>
          <a:stretch/>
        </p:blipFill>
        <p:spPr>
          <a:xfrm>
            <a:off x="1504821" y="1430916"/>
            <a:ext cx="9182358" cy="26297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7056"/>
          <a:stretch/>
        </p:blipFill>
        <p:spPr>
          <a:xfrm>
            <a:off x="2134" y="4060712"/>
            <a:ext cx="12187732" cy="25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65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Rural_700M_ModelA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19103"/>
          <a:stretch/>
        </p:blipFill>
        <p:spPr>
          <a:xfrm>
            <a:off x="934168" y="1674961"/>
            <a:ext cx="10323664" cy="268922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7241"/>
          <a:stretch/>
        </p:blipFill>
        <p:spPr>
          <a:xfrm>
            <a:off x="867711" y="4463935"/>
            <a:ext cx="10456576" cy="23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68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Rural_700M_ModelB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19585"/>
          <a:stretch/>
        </p:blipFill>
        <p:spPr>
          <a:xfrm>
            <a:off x="993935" y="1620057"/>
            <a:ext cx="10160974" cy="247789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224495" y="4113773"/>
            <a:ext cx="11743010" cy="24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89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Rural_LMLC_ModelA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19269"/>
          <a:stretch/>
        </p:blipFill>
        <p:spPr>
          <a:xfrm>
            <a:off x="1454272" y="2110969"/>
            <a:ext cx="9283456" cy="226152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7177"/>
          <a:stretch/>
        </p:blipFill>
        <p:spPr>
          <a:xfrm>
            <a:off x="728694" y="4372495"/>
            <a:ext cx="10734612" cy="226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37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Rural_LMLC_ModelB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18719"/>
          <a:stretch/>
        </p:blipFill>
        <p:spPr>
          <a:xfrm>
            <a:off x="838200" y="1690688"/>
            <a:ext cx="10515600" cy="25394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5589"/>
          <a:stretch/>
        </p:blipFill>
        <p:spPr>
          <a:xfrm>
            <a:off x="595085" y="4230162"/>
            <a:ext cx="11001830" cy="22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1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3C4D30-D599-4E83-B656-D3BC7195F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17 Configurations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4499D9-15ED-47E0-AFCC-881E8E730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352"/>
            <a:ext cx="4820322" cy="4351338"/>
          </a:xfrm>
        </p:spPr>
        <p:txBody>
          <a:bodyPr/>
          <a:lstStyle/>
          <a:p>
            <a:r>
              <a:rPr lang="en-US" altLang="ko-KR" dirty="0"/>
              <a:t>InH_4GHz_12TRxP_ModelA</a:t>
            </a:r>
          </a:p>
          <a:p>
            <a:r>
              <a:rPr lang="en-US" altLang="ko-KR" dirty="0"/>
              <a:t>InH_4GHz_12TRxP_ModelB</a:t>
            </a:r>
          </a:p>
          <a:p>
            <a:r>
              <a:rPr lang="en-US" altLang="ko-KR" dirty="0"/>
              <a:t>InH_4GHz_36TRxP_ModelA</a:t>
            </a:r>
          </a:p>
          <a:p>
            <a:r>
              <a:rPr lang="en-US" altLang="ko-KR" dirty="0"/>
              <a:t>InH_4GHz_36TRxP_ModelB</a:t>
            </a:r>
          </a:p>
          <a:p>
            <a:r>
              <a:rPr lang="en-US" altLang="ko-KR" dirty="0"/>
              <a:t>InH_30GHz_12TRxP</a:t>
            </a:r>
          </a:p>
          <a:p>
            <a:r>
              <a:rPr lang="en-US" altLang="ko-KR" dirty="0"/>
              <a:t>InH_30GHz_36TRxP</a:t>
            </a:r>
          </a:p>
          <a:p>
            <a:r>
              <a:rPr lang="en-US" altLang="ko-KR" dirty="0"/>
              <a:t>InH_70GHz_12TRxP</a:t>
            </a:r>
          </a:p>
          <a:p>
            <a:r>
              <a:rPr lang="en-US" altLang="ko-KR" dirty="0"/>
              <a:t>InH_70GHz_36TRxP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AE731746-D4F7-4611-81B9-8B6DE87CD1EE}"/>
              </a:ext>
            </a:extLst>
          </p:cNvPr>
          <p:cNvSpPr txBox="1">
            <a:spLocks/>
          </p:cNvSpPr>
          <p:nvPr/>
        </p:nvSpPr>
        <p:spPr>
          <a:xfrm>
            <a:off x="6096000" y="1793352"/>
            <a:ext cx="59202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DenseUrban_4GHz_ModelA</a:t>
            </a:r>
          </a:p>
          <a:p>
            <a:r>
              <a:rPr lang="en-US" altLang="ko-KR" dirty="0"/>
              <a:t>DenseUrban_4GHz_ModelB</a:t>
            </a:r>
          </a:p>
          <a:p>
            <a:r>
              <a:rPr lang="en-US" altLang="ko-KR" dirty="0"/>
              <a:t>DenseUrban_30GHz (Model A=B)</a:t>
            </a:r>
          </a:p>
          <a:p>
            <a:r>
              <a:rPr lang="en-US" altLang="ko-KR" dirty="0"/>
              <a:t>Rural_4GHz_ModelA</a:t>
            </a:r>
          </a:p>
          <a:p>
            <a:r>
              <a:rPr lang="en-US" altLang="ko-KR" dirty="0"/>
              <a:t>Rural_4GHz_ModelB</a:t>
            </a:r>
          </a:p>
          <a:p>
            <a:r>
              <a:rPr lang="en-US" altLang="ko-KR" dirty="0"/>
              <a:t>Rural_700M_ModelA</a:t>
            </a:r>
          </a:p>
          <a:p>
            <a:r>
              <a:rPr lang="en-US" altLang="ko-KR" dirty="0"/>
              <a:t>Rural_700M_ModelB</a:t>
            </a:r>
          </a:p>
          <a:p>
            <a:r>
              <a:rPr lang="en-US" altLang="ko-KR" dirty="0" err="1"/>
              <a:t>Rural_LMLC_ModelA</a:t>
            </a:r>
            <a:endParaRPr lang="en-US" altLang="ko-KR" dirty="0"/>
          </a:p>
          <a:p>
            <a:r>
              <a:rPr lang="en-US" altLang="ko-KR" dirty="0" err="1"/>
              <a:t>Rural_LMLC_ModelB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4982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InH_4GHz_12TRxP_ModelA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42059"/>
          <a:stretch/>
        </p:blipFill>
        <p:spPr>
          <a:xfrm>
            <a:off x="2457796" y="1798501"/>
            <a:ext cx="7276408" cy="256431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26526"/>
          <a:stretch/>
        </p:blipFill>
        <p:spPr>
          <a:xfrm>
            <a:off x="1568294" y="4299857"/>
            <a:ext cx="9055410" cy="25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6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InH_4GHz_12TRxP_ModelB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r="42411"/>
          <a:stretch/>
        </p:blipFill>
        <p:spPr>
          <a:xfrm>
            <a:off x="2193916" y="1770611"/>
            <a:ext cx="7791913" cy="264823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r="27035"/>
          <a:stretch/>
        </p:blipFill>
        <p:spPr>
          <a:xfrm>
            <a:off x="1724568" y="4360658"/>
            <a:ext cx="8730607" cy="23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6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InH_4GHz_36TRxP_ModelA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42180"/>
          <a:stretch/>
        </p:blipFill>
        <p:spPr>
          <a:xfrm>
            <a:off x="2249978" y="1557131"/>
            <a:ext cx="7692044" cy="27277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24373"/>
          <a:stretch/>
        </p:blipFill>
        <p:spPr>
          <a:xfrm>
            <a:off x="1271847" y="4245508"/>
            <a:ext cx="9648306" cy="26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5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InH_4GHz_36TRxP_ModelB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42036"/>
          <a:stretch/>
        </p:blipFill>
        <p:spPr>
          <a:xfrm>
            <a:off x="2626822" y="1447551"/>
            <a:ext cx="6938356" cy="25257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28964"/>
          <a:stretch/>
        </p:blipFill>
        <p:spPr>
          <a:xfrm>
            <a:off x="1446415" y="4018673"/>
            <a:ext cx="9299170" cy="27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3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InH_30GHz_12TRxP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36287"/>
          <a:stretch/>
        </p:blipFill>
        <p:spPr>
          <a:xfrm>
            <a:off x="1800633" y="1446415"/>
            <a:ext cx="8590734" cy="264923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30660"/>
          <a:stretch/>
        </p:blipFill>
        <p:spPr>
          <a:xfrm>
            <a:off x="1377142" y="4104072"/>
            <a:ext cx="9437716" cy="26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1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InH_30GHz_36TRxP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42036"/>
          <a:stretch/>
        </p:blipFill>
        <p:spPr>
          <a:xfrm>
            <a:off x="2648989" y="1690688"/>
            <a:ext cx="6894022" cy="250956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26989"/>
          <a:stretch/>
        </p:blipFill>
        <p:spPr>
          <a:xfrm>
            <a:off x="1509241" y="4200252"/>
            <a:ext cx="9173518" cy="265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1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InH_70GHz_12TRxP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r="36161"/>
          <a:stretch/>
        </p:blipFill>
        <p:spPr>
          <a:xfrm>
            <a:off x="2228915" y="1690688"/>
            <a:ext cx="7727886" cy="237389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19907"/>
          <a:stretch/>
        </p:blipFill>
        <p:spPr>
          <a:xfrm>
            <a:off x="1096538" y="4164464"/>
            <a:ext cx="9992640" cy="245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67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201</Words>
  <Application>Microsoft Office PowerPoint</Application>
  <PresentationFormat>Widescreen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맑은 고딕</vt:lpstr>
      <vt:lpstr>Arial</vt:lpstr>
      <vt:lpstr>Office 테마</vt:lpstr>
      <vt:lpstr>TTA SPG33 Calibration results</vt:lpstr>
      <vt:lpstr>17 Configurations </vt:lpstr>
      <vt:lpstr>InH_4GHz_12TRxP_ModelA</vt:lpstr>
      <vt:lpstr>InH_4GHz_12TRxP_ModelB</vt:lpstr>
      <vt:lpstr>InH_4GHz_36TRxP_ModelA</vt:lpstr>
      <vt:lpstr>InH_4GHz_36TRxP_ModelB</vt:lpstr>
      <vt:lpstr>InH_30GHz_12TRxP</vt:lpstr>
      <vt:lpstr>InH_30GHz_36TRxP</vt:lpstr>
      <vt:lpstr>InH_70GHz_12TRxP</vt:lpstr>
      <vt:lpstr>InH_70GHz_36TRxP</vt:lpstr>
      <vt:lpstr>DenseUrban_4GHz_ModelA</vt:lpstr>
      <vt:lpstr>DenseUrban_4GHz_ModelB</vt:lpstr>
      <vt:lpstr>DenseUrban_30GHz (Model A = B)</vt:lpstr>
      <vt:lpstr>Rural_4GHz_ModelA</vt:lpstr>
      <vt:lpstr>Rural_4GHz_ModelB</vt:lpstr>
      <vt:lpstr>Rural_700M_ModelA</vt:lpstr>
      <vt:lpstr>Rural_700M_ModelB</vt:lpstr>
      <vt:lpstr>Rural_LMLC_ModelA</vt:lpstr>
      <vt:lpstr>Rural_LMLC_ModelB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inseok</dc:creator>
  <cp:lastModifiedBy>De La Rosa Trivino, Maria Dolores</cp:lastModifiedBy>
  <cp:revision>16</cp:revision>
  <dcterms:created xsi:type="dcterms:W3CDTF">2019-07-22T07:31:51Z</dcterms:created>
  <dcterms:modified xsi:type="dcterms:W3CDTF">2020-03-20T15:30:03Z</dcterms:modified>
</cp:coreProperties>
</file>