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617" r:id="rId2"/>
    <p:sldId id="733" r:id="rId3"/>
    <p:sldId id="713" r:id="rId4"/>
    <p:sldId id="730" r:id="rId5"/>
    <p:sldId id="728" r:id="rId6"/>
    <p:sldId id="731" r:id="rId7"/>
    <p:sldId id="706" r:id="rId8"/>
    <p:sldId id="732" r:id="rId9"/>
    <p:sldId id="727" r:id="rId10"/>
    <p:sldId id="707" r:id="rId11"/>
    <p:sldId id="717" r:id="rId12"/>
    <p:sldId id="725" r:id="rId13"/>
    <p:sldId id="736" r:id="rId14"/>
    <p:sldId id="726" r:id="rId15"/>
    <p:sldId id="735" r:id="rId16"/>
  </p:sldIdLst>
  <p:sldSz cx="9144000" cy="6858000" type="screen4x3"/>
  <p:notesSz cx="6669088" cy="9928225"/>
  <p:defaultTextStyle>
    <a:defPPr>
      <a:defRPr lang="en-US"/>
    </a:defPPr>
    <a:lvl1pPr algn="l" rtl="0" eaLnBrk="0" fontAlgn="base" hangingPunct="0">
      <a:spcBef>
        <a:spcPct val="0"/>
      </a:spcBef>
      <a:spcAft>
        <a:spcPct val="0"/>
      </a:spcAft>
      <a:buClr>
        <a:schemeClr val="tx1"/>
      </a:buClr>
      <a:buFont typeface="Arial" pitchFamily="34" charset="0"/>
      <a:defRPr sz="2400" b="1" kern="1200">
        <a:solidFill>
          <a:srgbClr val="000066"/>
        </a:solidFill>
        <a:latin typeface="Tahoma" pitchFamily="34" charset="0"/>
        <a:ea typeface="+mn-ea"/>
        <a:cs typeface="Arial" pitchFamily="34" charset="0"/>
      </a:defRPr>
    </a:lvl1pPr>
    <a:lvl2pPr marL="457200" algn="l" rtl="0" eaLnBrk="0" fontAlgn="base" hangingPunct="0">
      <a:spcBef>
        <a:spcPct val="0"/>
      </a:spcBef>
      <a:spcAft>
        <a:spcPct val="0"/>
      </a:spcAft>
      <a:buClr>
        <a:schemeClr val="tx1"/>
      </a:buClr>
      <a:buFont typeface="Arial" pitchFamily="34" charset="0"/>
      <a:defRPr sz="2400" b="1" kern="1200">
        <a:solidFill>
          <a:srgbClr val="000066"/>
        </a:solidFill>
        <a:latin typeface="Tahoma" pitchFamily="34" charset="0"/>
        <a:ea typeface="+mn-ea"/>
        <a:cs typeface="Arial" pitchFamily="34" charset="0"/>
      </a:defRPr>
    </a:lvl2pPr>
    <a:lvl3pPr marL="914400" algn="l" rtl="0" eaLnBrk="0" fontAlgn="base" hangingPunct="0">
      <a:spcBef>
        <a:spcPct val="0"/>
      </a:spcBef>
      <a:spcAft>
        <a:spcPct val="0"/>
      </a:spcAft>
      <a:buClr>
        <a:schemeClr val="tx1"/>
      </a:buClr>
      <a:buFont typeface="Arial" pitchFamily="34" charset="0"/>
      <a:defRPr sz="2400" b="1" kern="1200">
        <a:solidFill>
          <a:srgbClr val="000066"/>
        </a:solidFill>
        <a:latin typeface="Tahoma" pitchFamily="34" charset="0"/>
        <a:ea typeface="+mn-ea"/>
        <a:cs typeface="Arial" pitchFamily="34" charset="0"/>
      </a:defRPr>
    </a:lvl3pPr>
    <a:lvl4pPr marL="1371600" algn="l" rtl="0" eaLnBrk="0" fontAlgn="base" hangingPunct="0">
      <a:spcBef>
        <a:spcPct val="0"/>
      </a:spcBef>
      <a:spcAft>
        <a:spcPct val="0"/>
      </a:spcAft>
      <a:buClr>
        <a:schemeClr val="tx1"/>
      </a:buClr>
      <a:buFont typeface="Arial" pitchFamily="34" charset="0"/>
      <a:defRPr sz="2400" b="1" kern="1200">
        <a:solidFill>
          <a:srgbClr val="000066"/>
        </a:solidFill>
        <a:latin typeface="Tahoma" pitchFamily="34" charset="0"/>
        <a:ea typeface="+mn-ea"/>
        <a:cs typeface="Arial" pitchFamily="34" charset="0"/>
      </a:defRPr>
    </a:lvl4pPr>
    <a:lvl5pPr marL="1828800" algn="l" rtl="0" eaLnBrk="0" fontAlgn="base" hangingPunct="0">
      <a:spcBef>
        <a:spcPct val="0"/>
      </a:spcBef>
      <a:spcAft>
        <a:spcPct val="0"/>
      </a:spcAft>
      <a:buClr>
        <a:schemeClr val="tx1"/>
      </a:buClr>
      <a:buFont typeface="Arial" pitchFamily="34" charset="0"/>
      <a:defRPr sz="2400" b="1" kern="1200">
        <a:solidFill>
          <a:srgbClr val="000066"/>
        </a:solidFill>
        <a:latin typeface="Tahoma" pitchFamily="34" charset="0"/>
        <a:ea typeface="+mn-ea"/>
        <a:cs typeface="Arial" pitchFamily="34" charset="0"/>
      </a:defRPr>
    </a:lvl5pPr>
    <a:lvl6pPr marL="2286000" algn="l" defTabSz="914400" rtl="0" eaLnBrk="1" latinLnBrk="0" hangingPunct="1">
      <a:defRPr sz="2400" b="1" kern="1200">
        <a:solidFill>
          <a:srgbClr val="000066"/>
        </a:solidFill>
        <a:latin typeface="Tahoma" pitchFamily="34" charset="0"/>
        <a:ea typeface="+mn-ea"/>
        <a:cs typeface="Arial" pitchFamily="34" charset="0"/>
      </a:defRPr>
    </a:lvl6pPr>
    <a:lvl7pPr marL="2743200" algn="l" defTabSz="914400" rtl="0" eaLnBrk="1" latinLnBrk="0" hangingPunct="1">
      <a:defRPr sz="2400" b="1" kern="1200">
        <a:solidFill>
          <a:srgbClr val="000066"/>
        </a:solidFill>
        <a:latin typeface="Tahoma" pitchFamily="34" charset="0"/>
        <a:ea typeface="+mn-ea"/>
        <a:cs typeface="Arial" pitchFamily="34" charset="0"/>
      </a:defRPr>
    </a:lvl7pPr>
    <a:lvl8pPr marL="3200400" algn="l" defTabSz="914400" rtl="0" eaLnBrk="1" latinLnBrk="0" hangingPunct="1">
      <a:defRPr sz="2400" b="1" kern="1200">
        <a:solidFill>
          <a:srgbClr val="000066"/>
        </a:solidFill>
        <a:latin typeface="Tahoma" pitchFamily="34" charset="0"/>
        <a:ea typeface="+mn-ea"/>
        <a:cs typeface="Arial" pitchFamily="34" charset="0"/>
      </a:defRPr>
    </a:lvl8pPr>
    <a:lvl9pPr marL="3657600" algn="l" defTabSz="914400" rtl="0" eaLnBrk="1" latinLnBrk="0" hangingPunct="1">
      <a:defRPr sz="2400" b="1" kern="1200">
        <a:solidFill>
          <a:srgbClr val="000066"/>
        </a:solidFill>
        <a:latin typeface="Tahoma"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1066">
          <p15:clr>
            <a:srgbClr val="A4A3A4"/>
          </p15:clr>
        </p15:guide>
      </p15:sldGuideLst>
    </p:ext>
    <p:ext uri="{2D200454-40CA-4A62-9FC3-DE9A4176ACB9}">
      <p15:notesGuideLst xmlns:p15="http://schemas.microsoft.com/office/powerpoint/2012/main">
        <p15:guide id="1" orient="horz" pos="3128">
          <p15:clr>
            <a:srgbClr val="A4A3A4"/>
          </p15:clr>
        </p15:guide>
        <p15:guide id="2" pos="21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00"/>
    <a:srgbClr val="66CCFF"/>
    <a:srgbClr val="009900"/>
    <a:srgbClr val="FF3300"/>
    <a:srgbClr val="FFFFFF"/>
    <a:srgbClr val="DDDDDD"/>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67" autoAdjust="0"/>
    <p:restoredTop sz="94385" autoAdjust="0"/>
  </p:normalViewPr>
  <p:slideViewPr>
    <p:cSldViewPr>
      <p:cViewPr varScale="1">
        <p:scale>
          <a:sx n="70" d="100"/>
          <a:sy n="70" d="100"/>
        </p:scale>
        <p:origin x="1262" y="62"/>
      </p:cViewPr>
      <p:guideLst>
        <p:guide orient="horz" pos="2160"/>
        <p:guide pos="106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1362" y="1080"/>
      </p:cViewPr>
      <p:guideLst>
        <p:guide orient="horz" pos="3128"/>
        <p:guide pos="210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1"/>
            <a:ext cx="28908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t" anchorCtr="0" compatLnSpc="1">
            <a:prstTxWarp prst="textNoShape">
              <a:avLst/>
            </a:prstTxWarp>
          </a:bodyPr>
          <a:lstStyle>
            <a:lvl1pPr>
              <a:buClrTx/>
              <a:buFontTx/>
              <a:buNone/>
              <a:defRPr sz="1200" b="0">
                <a:solidFill>
                  <a:schemeClr val="tx1"/>
                </a:solidFill>
                <a:latin typeface="Verdana" pitchFamily="34" charset="0"/>
              </a:defRPr>
            </a:lvl1pPr>
          </a:lstStyle>
          <a:p>
            <a:endParaRPr lang="en-US" altLang="en-US"/>
          </a:p>
        </p:txBody>
      </p:sp>
      <p:sp>
        <p:nvSpPr>
          <p:cNvPr id="28675" name="Rectangle 3"/>
          <p:cNvSpPr>
            <a:spLocks noGrp="1" noChangeArrowheads="1"/>
          </p:cNvSpPr>
          <p:nvPr>
            <p:ph type="dt" sz="quarter" idx="1"/>
          </p:nvPr>
        </p:nvSpPr>
        <p:spPr bwMode="auto">
          <a:xfrm>
            <a:off x="3778250" y="1"/>
            <a:ext cx="28908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t" anchorCtr="0" compatLnSpc="1">
            <a:prstTxWarp prst="textNoShape">
              <a:avLst/>
            </a:prstTxWarp>
          </a:bodyPr>
          <a:lstStyle>
            <a:lvl1pPr algn="r">
              <a:buClrTx/>
              <a:buFontTx/>
              <a:buNone/>
              <a:defRPr sz="1200" b="0">
                <a:solidFill>
                  <a:schemeClr val="tx1"/>
                </a:solidFill>
                <a:latin typeface="Verdana" pitchFamily="34" charset="0"/>
              </a:defRPr>
            </a:lvl1pPr>
          </a:lstStyle>
          <a:p>
            <a:endParaRPr lang="en-US" altLang="en-US"/>
          </a:p>
        </p:txBody>
      </p:sp>
      <p:sp>
        <p:nvSpPr>
          <p:cNvPr id="28676" name="Rectangle 4"/>
          <p:cNvSpPr>
            <a:spLocks noGrp="1" noChangeArrowheads="1"/>
          </p:cNvSpPr>
          <p:nvPr>
            <p:ph type="ftr" sz="quarter" idx="2"/>
          </p:nvPr>
        </p:nvSpPr>
        <p:spPr bwMode="auto">
          <a:xfrm>
            <a:off x="0" y="9431339"/>
            <a:ext cx="28908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b" anchorCtr="0" compatLnSpc="1">
            <a:prstTxWarp prst="textNoShape">
              <a:avLst/>
            </a:prstTxWarp>
          </a:bodyPr>
          <a:lstStyle>
            <a:lvl1pPr>
              <a:buClrTx/>
              <a:buFontTx/>
              <a:buNone/>
              <a:defRPr sz="1200" b="0">
                <a:solidFill>
                  <a:schemeClr val="tx1"/>
                </a:solidFill>
                <a:latin typeface="Verdana" pitchFamily="34" charset="0"/>
              </a:defRPr>
            </a:lvl1pPr>
          </a:lstStyle>
          <a:p>
            <a:endParaRPr lang="en-US" altLang="en-US"/>
          </a:p>
        </p:txBody>
      </p:sp>
      <p:sp>
        <p:nvSpPr>
          <p:cNvPr id="28677" name="Rectangle 5"/>
          <p:cNvSpPr>
            <a:spLocks noGrp="1" noChangeArrowheads="1"/>
          </p:cNvSpPr>
          <p:nvPr>
            <p:ph type="sldNum" sz="quarter" idx="3"/>
          </p:nvPr>
        </p:nvSpPr>
        <p:spPr bwMode="auto">
          <a:xfrm>
            <a:off x="3778250" y="9431339"/>
            <a:ext cx="28908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b" anchorCtr="0" compatLnSpc="1">
            <a:prstTxWarp prst="textNoShape">
              <a:avLst/>
            </a:prstTxWarp>
          </a:bodyPr>
          <a:lstStyle>
            <a:lvl1pPr algn="r">
              <a:buClrTx/>
              <a:buFontTx/>
              <a:buNone/>
              <a:defRPr sz="1200" b="0">
                <a:solidFill>
                  <a:schemeClr val="tx1"/>
                </a:solidFill>
                <a:latin typeface="Verdana" pitchFamily="34" charset="0"/>
              </a:defRPr>
            </a:lvl1pPr>
          </a:lstStyle>
          <a:p>
            <a:fld id="{F604DA00-571D-4D78-A13A-E4FF228DF69D}" type="slidenum">
              <a:rPr lang="en-US" altLang="en-US"/>
              <a:pPr/>
              <a:t>‹#›</a:t>
            </a:fld>
            <a:endParaRPr lang="en-US" altLang="en-US"/>
          </a:p>
        </p:txBody>
      </p:sp>
    </p:spTree>
    <p:extLst>
      <p:ext uri="{BB962C8B-B14F-4D97-AF65-F5344CB8AC3E}">
        <p14:creationId xmlns:p14="http://schemas.microsoft.com/office/powerpoint/2010/main" val="29201547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1"/>
            <a:ext cx="28908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t" anchorCtr="0" compatLnSpc="1">
            <a:prstTxWarp prst="textNoShape">
              <a:avLst/>
            </a:prstTxWarp>
          </a:bodyPr>
          <a:lstStyle>
            <a:lvl1pPr>
              <a:buClrTx/>
              <a:buFontTx/>
              <a:buNone/>
              <a:defRPr sz="1200" b="0">
                <a:solidFill>
                  <a:schemeClr val="tx1"/>
                </a:solidFill>
                <a:latin typeface="Verdana" pitchFamily="34" charset="0"/>
              </a:defRPr>
            </a:lvl1pPr>
          </a:lstStyle>
          <a:p>
            <a:endParaRPr lang="en-US" altLang="en-US"/>
          </a:p>
        </p:txBody>
      </p:sp>
      <p:sp>
        <p:nvSpPr>
          <p:cNvPr id="48131" name="Rectangle 3"/>
          <p:cNvSpPr>
            <a:spLocks noGrp="1" noChangeArrowheads="1"/>
          </p:cNvSpPr>
          <p:nvPr>
            <p:ph type="dt" idx="1"/>
          </p:nvPr>
        </p:nvSpPr>
        <p:spPr bwMode="auto">
          <a:xfrm>
            <a:off x="3778250" y="1"/>
            <a:ext cx="28908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t" anchorCtr="0" compatLnSpc="1">
            <a:prstTxWarp prst="textNoShape">
              <a:avLst/>
            </a:prstTxWarp>
          </a:bodyPr>
          <a:lstStyle>
            <a:lvl1pPr algn="r">
              <a:buClrTx/>
              <a:buFontTx/>
              <a:buNone/>
              <a:defRPr sz="1200" b="0">
                <a:solidFill>
                  <a:schemeClr val="tx1"/>
                </a:solidFill>
                <a:latin typeface="Verdana" pitchFamily="34" charset="0"/>
              </a:defRPr>
            </a:lvl1pPr>
          </a:lstStyle>
          <a:p>
            <a:endParaRPr lang="en-US" altLang="en-US"/>
          </a:p>
        </p:txBody>
      </p:sp>
      <p:sp>
        <p:nvSpPr>
          <p:cNvPr id="48132" name="Rectangle 4"/>
          <p:cNvSpPr>
            <a:spLocks noGrp="1" noRot="1" noChangeAspect="1" noChangeArrowheads="1" noTextEdit="1"/>
          </p:cNvSpPr>
          <p:nvPr>
            <p:ph type="sldImg" idx="2"/>
          </p:nvPr>
        </p:nvSpPr>
        <p:spPr bwMode="auto">
          <a:xfrm>
            <a:off x="855663" y="746125"/>
            <a:ext cx="4959350" cy="37211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8133" name="Rectangle 5"/>
          <p:cNvSpPr>
            <a:spLocks noGrp="1" noChangeArrowheads="1"/>
          </p:cNvSpPr>
          <p:nvPr>
            <p:ph type="body" sz="quarter" idx="3"/>
          </p:nvPr>
        </p:nvSpPr>
        <p:spPr bwMode="auto">
          <a:xfrm>
            <a:off x="889000" y="4716464"/>
            <a:ext cx="4891088" cy="4465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8134" name="Rectangle 6"/>
          <p:cNvSpPr>
            <a:spLocks noGrp="1" noChangeArrowheads="1"/>
          </p:cNvSpPr>
          <p:nvPr>
            <p:ph type="ftr" sz="quarter" idx="4"/>
          </p:nvPr>
        </p:nvSpPr>
        <p:spPr bwMode="auto">
          <a:xfrm>
            <a:off x="0" y="9431339"/>
            <a:ext cx="28908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b" anchorCtr="0" compatLnSpc="1">
            <a:prstTxWarp prst="textNoShape">
              <a:avLst/>
            </a:prstTxWarp>
          </a:bodyPr>
          <a:lstStyle>
            <a:lvl1pPr>
              <a:buClrTx/>
              <a:buFontTx/>
              <a:buNone/>
              <a:defRPr sz="1200" b="0">
                <a:solidFill>
                  <a:schemeClr val="tx1"/>
                </a:solidFill>
                <a:latin typeface="Verdana" pitchFamily="34" charset="0"/>
              </a:defRPr>
            </a:lvl1pPr>
          </a:lstStyle>
          <a:p>
            <a:endParaRPr lang="en-US" altLang="en-US"/>
          </a:p>
        </p:txBody>
      </p:sp>
      <p:sp>
        <p:nvSpPr>
          <p:cNvPr id="48135" name="Rectangle 7"/>
          <p:cNvSpPr>
            <a:spLocks noGrp="1" noChangeArrowheads="1"/>
          </p:cNvSpPr>
          <p:nvPr>
            <p:ph type="sldNum" sz="quarter" idx="5"/>
          </p:nvPr>
        </p:nvSpPr>
        <p:spPr bwMode="auto">
          <a:xfrm>
            <a:off x="3778250" y="9431339"/>
            <a:ext cx="28908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b" anchorCtr="0" compatLnSpc="1">
            <a:prstTxWarp prst="textNoShape">
              <a:avLst/>
            </a:prstTxWarp>
          </a:bodyPr>
          <a:lstStyle>
            <a:lvl1pPr algn="r">
              <a:buClrTx/>
              <a:buFontTx/>
              <a:buNone/>
              <a:defRPr sz="1200" b="0">
                <a:solidFill>
                  <a:schemeClr val="tx1"/>
                </a:solidFill>
                <a:latin typeface="Verdana" pitchFamily="34" charset="0"/>
              </a:defRPr>
            </a:lvl1pPr>
          </a:lstStyle>
          <a:p>
            <a:fld id="{29F3556D-1ABB-4E41-9246-D9CB2AB8E604}" type="slidenum">
              <a:rPr lang="en-US" altLang="en-US"/>
              <a:pPr/>
              <a:t>‹#›</a:t>
            </a:fld>
            <a:endParaRPr lang="en-US" altLang="en-US"/>
          </a:p>
        </p:txBody>
      </p:sp>
    </p:spTree>
    <p:extLst>
      <p:ext uri="{BB962C8B-B14F-4D97-AF65-F5344CB8AC3E}">
        <p14:creationId xmlns:p14="http://schemas.microsoft.com/office/powerpoint/2010/main" val="194066971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Verdana" pitchFamily="34" charset="0"/>
        <a:ea typeface="+mn-ea"/>
        <a:cs typeface="Arial" pitchFamily="34" charset="0"/>
      </a:defRPr>
    </a:lvl1pPr>
    <a:lvl2pPr marL="457200" algn="l" rtl="0" fontAlgn="base">
      <a:spcBef>
        <a:spcPct val="30000"/>
      </a:spcBef>
      <a:spcAft>
        <a:spcPct val="0"/>
      </a:spcAft>
      <a:defRPr sz="1200" kern="1200">
        <a:solidFill>
          <a:schemeClr val="tx1"/>
        </a:solidFill>
        <a:latin typeface="Verdana" pitchFamily="34" charset="0"/>
        <a:ea typeface="+mn-ea"/>
        <a:cs typeface="Arial" pitchFamily="34" charset="0"/>
      </a:defRPr>
    </a:lvl2pPr>
    <a:lvl3pPr marL="914400" algn="l" rtl="0" fontAlgn="base">
      <a:spcBef>
        <a:spcPct val="30000"/>
      </a:spcBef>
      <a:spcAft>
        <a:spcPct val="0"/>
      </a:spcAft>
      <a:defRPr sz="1200" kern="1200">
        <a:solidFill>
          <a:schemeClr val="tx1"/>
        </a:solidFill>
        <a:latin typeface="Verdana" pitchFamily="34" charset="0"/>
        <a:ea typeface="+mn-ea"/>
        <a:cs typeface="Arial" pitchFamily="34" charset="0"/>
      </a:defRPr>
    </a:lvl3pPr>
    <a:lvl4pPr marL="1371600" algn="l" rtl="0" fontAlgn="base">
      <a:spcBef>
        <a:spcPct val="30000"/>
      </a:spcBef>
      <a:spcAft>
        <a:spcPct val="0"/>
      </a:spcAft>
      <a:defRPr sz="1200" kern="1200">
        <a:solidFill>
          <a:schemeClr val="tx1"/>
        </a:solidFill>
        <a:latin typeface="Verdana" pitchFamily="34" charset="0"/>
        <a:ea typeface="+mn-ea"/>
        <a:cs typeface="Arial" pitchFamily="34" charset="0"/>
      </a:defRPr>
    </a:lvl4pPr>
    <a:lvl5pPr marL="1828800" algn="l" rtl="0" fontAlgn="base">
      <a:spcBef>
        <a:spcPct val="30000"/>
      </a:spcBef>
      <a:spcAft>
        <a:spcPct val="0"/>
      </a:spcAft>
      <a:defRPr sz="1200" kern="1200">
        <a:solidFill>
          <a:schemeClr val="tx1"/>
        </a:solidFill>
        <a:latin typeface="Verdana"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79EF6BA7-C4B8-4F0E-9C70-534654021A01}" type="slidenum">
              <a:rPr lang="en-US" altLang="en-US"/>
              <a:pPr/>
              <a:t>1</a:t>
            </a:fld>
            <a:endParaRPr lang="en-US" altLang="en-US"/>
          </a:p>
        </p:txBody>
      </p:sp>
      <p:sp>
        <p:nvSpPr>
          <p:cNvPr id="858114" name="Rectangle 2"/>
          <p:cNvSpPr>
            <a:spLocks noGrp="1" noRot="1" noChangeAspect="1" noChangeArrowheads="1" noTextEdit="1"/>
          </p:cNvSpPr>
          <p:nvPr>
            <p:ph type="sldImg"/>
          </p:nvPr>
        </p:nvSpPr>
        <p:spPr>
          <a:ln/>
        </p:spPr>
      </p:sp>
      <p:sp>
        <p:nvSpPr>
          <p:cNvPr id="858116" name="Rectangle 4"/>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958767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10</a:t>
            </a:fld>
            <a:endParaRPr lang="en-US" altLang="en-US"/>
          </a:p>
        </p:txBody>
      </p:sp>
      <p:sp>
        <p:nvSpPr>
          <p:cNvPr id="1921026" name="Rectangle 2"/>
          <p:cNvSpPr>
            <a:spLocks noGrp="1" noRot="1" noChangeAspect="1" noChangeArrowheads="1" noTextEdit="1"/>
          </p:cNvSpPr>
          <p:nvPr>
            <p:ph type="sldImg"/>
          </p:nvPr>
        </p:nvSpPr>
        <p:spPr>
          <a:xfrm>
            <a:off x="849313" y="763588"/>
            <a:ext cx="4979987" cy="3735387"/>
          </a:xfrm>
          <a:ln/>
        </p:spPr>
      </p:sp>
      <p:sp>
        <p:nvSpPr>
          <p:cNvPr id="1921027" name="Rectangle 3"/>
          <p:cNvSpPr>
            <a:spLocks noGrp="1" noChangeArrowheads="1"/>
          </p:cNvSpPr>
          <p:nvPr>
            <p:ph type="body" idx="1"/>
          </p:nvPr>
        </p:nvSpPr>
        <p:spPr>
          <a:xfrm>
            <a:off x="898525" y="1868488"/>
            <a:ext cx="4872038" cy="7283450"/>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19431502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11</a:t>
            </a:fld>
            <a:endParaRPr lang="en-US" altLang="en-US"/>
          </a:p>
        </p:txBody>
      </p:sp>
      <p:sp>
        <p:nvSpPr>
          <p:cNvPr id="1921026" name="Rectangle 2"/>
          <p:cNvSpPr>
            <a:spLocks noGrp="1" noRot="1" noChangeAspect="1" noChangeArrowheads="1" noTextEdit="1"/>
          </p:cNvSpPr>
          <p:nvPr>
            <p:ph type="sldImg"/>
          </p:nvPr>
        </p:nvSpPr>
        <p:spPr>
          <a:xfrm>
            <a:off x="849313" y="763588"/>
            <a:ext cx="4979987" cy="3735387"/>
          </a:xfrm>
          <a:ln/>
        </p:spPr>
      </p:sp>
      <p:sp>
        <p:nvSpPr>
          <p:cNvPr id="1921027" name="Rectangle 3"/>
          <p:cNvSpPr>
            <a:spLocks noGrp="1" noChangeArrowheads="1"/>
          </p:cNvSpPr>
          <p:nvPr>
            <p:ph type="body" idx="1"/>
          </p:nvPr>
        </p:nvSpPr>
        <p:spPr>
          <a:xfrm>
            <a:off x="898525" y="1868488"/>
            <a:ext cx="4872038" cy="7283450"/>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5290605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12</a:t>
            </a:fld>
            <a:endParaRPr lang="en-US" altLang="en-US"/>
          </a:p>
        </p:txBody>
      </p:sp>
      <p:sp>
        <p:nvSpPr>
          <p:cNvPr id="1921026" name="Rectangle 2"/>
          <p:cNvSpPr>
            <a:spLocks noGrp="1" noRot="1" noChangeAspect="1" noChangeArrowheads="1" noTextEdit="1"/>
          </p:cNvSpPr>
          <p:nvPr>
            <p:ph type="sldImg"/>
          </p:nvPr>
        </p:nvSpPr>
        <p:spPr>
          <a:xfrm>
            <a:off x="849313" y="763588"/>
            <a:ext cx="4979987" cy="3735387"/>
          </a:xfrm>
          <a:ln/>
        </p:spPr>
      </p:sp>
      <p:sp>
        <p:nvSpPr>
          <p:cNvPr id="1921027" name="Rectangle 3"/>
          <p:cNvSpPr>
            <a:spLocks noGrp="1" noChangeArrowheads="1"/>
          </p:cNvSpPr>
          <p:nvPr>
            <p:ph type="body" idx="1"/>
          </p:nvPr>
        </p:nvSpPr>
        <p:spPr>
          <a:xfrm>
            <a:off x="898525" y="1868488"/>
            <a:ext cx="4872038" cy="7283450"/>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19130320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13</a:t>
            </a:fld>
            <a:endParaRPr lang="en-US" altLang="en-US"/>
          </a:p>
        </p:txBody>
      </p:sp>
      <p:sp>
        <p:nvSpPr>
          <p:cNvPr id="1921026" name="Rectangle 2"/>
          <p:cNvSpPr>
            <a:spLocks noGrp="1" noRot="1" noChangeAspect="1" noChangeArrowheads="1" noTextEdit="1"/>
          </p:cNvSpPr>
          <p:nvPr>
            <p:ph type="sldImg"/>
          </p:nvPr>
        </p:nvSpPr>
        <p:spPr>
          <a:xfrm>
            <a:off x="849313" y="763588"/>
            <a:ext cx="4979987" cy="3735387"/>
          </a:xfrm>
          <a:ln/>
        </p:spPr>
      </p:sp>
      <p:sp>
        <p:nvSpPr>
          <p:cNvPr id="1921027" name="Rectangle 3"/>
          <p:cNvSpPr>
            <a:spLocks noGrp="1" noChangeArrowheads="1"/>
          </p:cNvSpPr>
          <p:nvPr>
            <p:ph type="body" idx="1"/>
          </p:nvPr>
        </p:nvSpPr>
        <p:spPr>
          <a:xfrm>
            <a:off x="898525" y="1868488"/>
            <a:ext cx="4872038" cy="7283450"/>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577581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14</a:t>
            </a:fld>
            <a:endParaRPr lang="en-US" altLang="en-US"/>
          </a:p>
        </p:txBody>
      </p:sp>
      <p:sp>
        <p:nvSpPr>
          <p:cNvPr id="1921026" name="Rectangle 2"/>
          <p:cNvSpPr>
            <a:spLocks noGrp="1" noRot="1" noChangeAspect="1" noChangeArrowheads="1" noTextEdit="1"/>
          </p:cNvSpPr>
          <p:nvPr>
            <p:ph type="sldImg"/>
          </p:nvPr>
        </p:nvSpPr>
        <p:spPr>
          <a:xfrm>
            <a:off x="849313" y="763588"/>
            <a:ext cx="4979987" cy="3735387"/>
          </a:xfrm>
          <a:ln/>
        </p:spPr>
      </p:sp>
      <p:sp>
        <p:nvSpPr>
          <p:cNvPr id="1921027" name="Rectangle 3"/>
          <p:cNvSpPr>
            <a:spLocks noGrp="1" noChangeArrowheads="1"/>
          </p:cNvSpPr>
          <p:nvPr>
            <p:ph type="body" idx="1"/>
          </p:nvPr>
        </p:nvSpPr>
        <p:spPr>
          <a:xfrm>
            <a:off x="898525" y="1868488"/>
            <a:ext cx="4872038" cy="7283450"/>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38391295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15</a:t>
            </a:fld>
            <a:endParaRPr lang="en-US" altLang="en-US"/>
          </a:p>
        </p:txBody>
      </p:sp>
      <p:sp>
        <p:nvSpPr>
          <p:cNvPr id="1921026" name="Rectangle 2"/>
          <p:cNvSpPr>
            <a:spLocks noGrp="1" noRot="1" noChangeAspect="1" noChangeArrowheads="1" noTextEdit="1"/>
          </p:cNvSpPr>
          <p:nvPr>
            <p:ph type="sldImg"/>
          </p:nvPr>
        </p:nvSpPr>
        <p:spPr>
          <a:xfrm>
            <a:off x="849313" y="763588"/>
            <a:ext cx="4979987" cy="3735387"/>
          </a:xfrm>
          <a:ln/>
        </p:spPr>
      </p:sp>
      <p:sp>
        <p:nvSpPr>
          <p:cNvPr id="1921027" name="Rectangle 3"/>
          <p:cNvSpPr>
            <a:spLocks noGrp="1" noChangeArrowheads="1"/>
          </p:cNvSpPr>
          <p:nvPr>
            <p:ph type="body" idx="1"/>
          </p:nvPr>
        </p:nvSpPr>
        <p:spPr>
          <a:xfrm>
            <a:off x="898525" y="1868488"/>
            <a:ext cx="4872038" cy="7283450"/>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28073860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2</a:t>
            </a:fld>
            <a:endParaRPr lang="en-US" altLang="en-US"/>
          </a:p>
        </p:txBody>
      </p:sp>
      <p:sp>
        <p:nvSpPr>
          <p:cNvPr id="1921026" name="Rectangle 2"/>
          <p:cNvSpPr>
            <a:spLocks noGrp="1" noRot="1" noChangeAspect="1" noChangeArrowheads="1" noTextEdit="1"/>
          </p:cNvSpPr>
          <p:nvPr>
            <p:ph type="sldImg"/>
          </p:nvPr>
        </p:nvSpPr>
        <p:spPr>
          <a:xfrm>
            <a:off x="917575" y="762000"/>
            <a:ext cx="4968875" cy="3727450"/>
          </a:xfrm>
          <a:ln/>
        </p:spPr>
      </p:sp>
      <p:sp>
        <p:nvSpPr>
          <p:cNvPr id="1921027" name="Rectangle 3"/>
          <p:cNvSpPr>
            <a:spLocks noGrp="1" noChangeArrowheads="1"/>
          </p:cNvSpPr>
          <p:nvPr>
            <p:ph type="body" idx="1"/>
          </p:nvPr>
        </p:nvSpPr>
        <p:spPr>
          <a:xfrm>
            <a:off x="915422" y="1864305"/>
            <a:ext cx="4963657" cy="7267146"/>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34905407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3</a:t>
            </a:fld>
            <a:endParaRPr lang="en-US" altLang="en-US"/>
          </a:p>
        </p:txBody>
      </p:sp>
      <p:sp>
        <p:nvSpPr>
          <p:cNvPr id="1921026" name="Rectangle 2"/>
          <p:cNvSpPr>
            <a:spLocks noGrp="1" noRot="1" noChangeAspect="1" noChangeArrowheads="1" noTextEdit="1"/>
          </p:cNvSpPr>
          <p:nvPr>
            <p:ph type="sldImg"/>
          </p:nvPr>
        </p:nvSpPr>
        <p:spPr>
          <a:xfrm>
            <a:off x="849313" y="763588"/>
            <a:ext cx="4979987" cy="3735387"/>
          </a:xfrm>
          <a:ln/>
        </p:spPr>
      </p:sp>
      <p:sp>
        <p:nvSpPr>
          <p:cNvPr id="1921027" name="Rectangle 3"/>
          <p:cNvSpPr>
            <a:spLocks noGrp="1" noChangeArrowheads="1"/>
          </p:cNvSpPr>
          <p:nvPr>
            <p:ph type="body" idx="1"/>
          </p:nvPr>
        </p:nvSpPr>
        <p:spPr>
          <a:xfrm>
            <a:off x="898525" y="1868488"/>
            <a:ext cx="4872038" cy="7283450"/>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28777868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4</a:t>
            </a:fld>
            <a:endParaRPr lang="en-US" altLang="en-US"/>
          </a:p>
        </p:txBody>
      </p:sp>
      <p:sp>
        <p:nvSpPr>
          <p:cNvPr id="1921026" name="Rectangle 2"/>
          <p:cNvSpPr>
            <a:spLocks noGrp="1" noRot="1" noChangeAspect="1" noChangeArrowheads="1" noTextEdit="1"/>
          </p:cNvSpPr>
          <p:nvPr>
            <p:ph type="sldImg"/>
          </p:nvPr>
        </p:nvSpPr>
        <p:spPr>
          <a:xfrm>
            <a:off x="849313" y="763588"/>
            <a:ext cx="4979987" cy="3735387"/>
          </a:xfrm>
          <a:ln/>
        </p:spPr>
      </p:sp>
      <p:sp>
        <p:nvSpPr>
          <p:cNvPr id="1921027" name="Rectangle 3"/>
          <p:cNvSpPr>
            <a:spLocks noGrp="1" noChangeArrowheads="1"/>
          </p:cNvSpPr>
          <p:nvPr>
            <p:ph type="body" idx="1"/>
          </p:nvPr>
        </p:nvSpPr>
        <p:spPr>
          <a:xfrm>
            <a:off x="898525" y="1868488"/>
            <a:ext cx="4872038" cy="7283450"/>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3174716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5</a:t>
            </a:fld>
            <a:endParaRPr lang="en-US" altLang="en-US"/>
          </a:p>
        </p:txBody>
      </p:sp>
      <p:sp>
        <p:nvSpPr>
          <p:cNvPr id="1921026" name="Rectangle 2"/>
          <p:cNvSpPr>
            <a:spLocks noGrp="1" noRot="1" noChangeAspect="1" noChangeArrowheads="1" noTextEdit="1"/>
          </p:cNvSpPr>
          <p:nvPr>
            <p:ph type="sldImg"/>
          </p:nvPr>
        </p:nvSpPr>
        <p:spPr>
          <a:xfrm>
            <a:off x="849313" y="763588"/>
            <a:ext cx="4979987" cy="3735387"/>
          </a:xfrm>
          <a:ln/>
        </p:spPr>
      </p:sp>
      <p:sp>
        <p:nvSpPr>
          <p:cNvPr id="1921027" name="Rectangle 3"/>
          <p:cNvSpPr>
            <a:spLocks noGrp="1" noChangeArrowheads="1"/>
          </p:cNvSpPr>
          <p:nvPr>
            <p:ph type="body" idx="1"/>
          </p:nvPr>
        </p:nvSpPr>
        <p:spPr>
          <a:xfrm>
            <a:off x="898525" y="1868488"/>
            <a:ext cx="4872038" cy="7283450"/>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12597527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6</a:t>
            </a:fld>
            <a:endParaRPr lang="en-US" altLang="en-US"/>
          </a:p>
        </p:txBody>
      </p:sp>
      <p:sp>
        <p:nvSpPr>
          <p:cNvPr id="1921026" name="Rectangle 2"/>
          <p:cNvSpPr>
            <a:spLocks noGrp="1" noRot="1" noChangeAspect="1" noChangeArrowheads="1" noTextEdit="1"/>
          </p:cNvSpPr>
          <p:nvPr>
            <p:ph type="sldImg"/>
          </p:nvPr>
        </p:nvSpPr>
        <p:spPr>
          <a:xfrm>
            <a:off x="849313" y="763588"/>
            <a:ext cx="4979987" cy="3735387"/>
          </a:xfrm>
          <a:ln/>
        </p:spPr>
      </p:sp>
      <p:sp>
        <p:nvSpPr>
          <p:cNvPr id="1921027" name="Rectangle 3"/>
          <p:cNvSpPr>
            <a:spLocks noGrp="1" noChangeArrowheads="1"/>
          </p:cNvSpPr>
          <p:nvPr>
            <p:ph type="body" idx="1"/>
          </p:nvPr>
        </p:nvSpPr>
        <p:spPr>
          <a:xfrm>
            <a:off x="898525" y="1868488"/>
            <a:ext cx="4872038" cy="7283450"/>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21374426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7</a:t>
            </a:fld>
            <a:endParaRPr lang="en-US" altLang="en-US"/>
          </a:p>
        </p:txBody>
      </p:sp>
      <p:sp>
        <p:nvSpPr>
          <p:cNvPr id="1921026" name="Rectangle 2"/>
          <p:cNvSpPr>
            <a:spLocks noGrp="1" noRot="1" noChangeAspect="1" noChangeArrowheads="1" noTextEdit="1"/>
          </p:cNvSpPr>
          <p:nvPr>
            <p:ph type="sldImg"/>
          </p:nvPr>
        </p:nvSpPr>
        <p:spPr>
          <a:xfrm>
            <a:off x="849313" y="763588"/>
            <a:ext cx="4979987" cy="3735387"/>
          </a:xfrm>
          <a:ln/>
        </p:spPr>
      </p:sp>
      <p:sp>
        <p:nvSpPr>
          <p:cNvPr id="1921027" name="Rectangle 3"/>
          <p:cNvSpPr>
            <a:spLocks noGrp="1" noChangeArrowheads="1"/>
          </p:cNvSpPr>
          <p:nvPr>
            <p:ph type="body" idx="1"/>
          </p:nvPr>
        </p:nvSpPr>
        <p:spPr>
          <a:xfrm>
            <a:off x="898525" y="1868488"/>
            <a:ext cx="4872038" cy="7283450"/>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15938275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8</a:t>
            </a:fld>
            <a:endParaRPr lang="en-US" altLang="en-US"/>
          </a:p>
        </p:txBody>
      </p:sp>
      <p:sp>
        <p:nvSpPr>
          <p:cNvPr id="1921026" name="Rectangle 2"/>
          <p:cNvSpPr>
            <a:spLocks noGrp="1" noRot="1" noChangeAspect="1" noChangeArrowheads="1" noTextEdit="1"/>
          </p:cNvSpPr>
          <p:nvPr>
            <p:ph type="sldImg"/>
          </p:nvPr>
        </p:nvSpPr>
        <p:spPr>
          <a:xfrm>
            <a:off x="849313" y="763588"/>
            <a:ext cx="4979987" cy="3735387"/>
          </a:xfrm>
          <a:ln/>
        </p:spPr>
      </p:sp>
      <p:sp>
        <p:nvSpPr>
          <p:cNvPr id="1921027" name="Rectangle 3"/>
          <p:cNvSpPr>
            <a:spLocks noGrp="1" noChangeArrowheads="1"/>
          </p:cNvSpPr>
          <p:nvPr>
            <p:ph type="body" idx="1"/>
          </p:nvPr>
        </p:nvSpPr>
        <p:spPr>
          <a:xfrm>
            <a:off x="898525" y="1868488"/>
            <a:ext cx="4872038" cy="7283450"/>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33521155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9</a:t>
            </a:fld>
            <a:endParaRPr lang="en-US" altLang="en-US"/>
          </a:p>
        </p:txBody>
      </p:sp>
      <p:sp>
        <p:nvSpPr>
          <p:cNvPr id="1921026" name="Rectangle 2"/>
          <p:cNvSpPr>
            <a:spLocks noGrp="1" noRot="1" noChangeAspect="1" noChangeArrowheads="1" noTextEdit="1"/>
          </p:cNvSpPr>
          <p:nvPr>
            <p:ph type="sldImg"/>
          </p:nvPr>
        </p:nvSpPr>
        <p:spPr>
          <a:xfrm>
            <a:off x="849313" y="763588"/>
            <a:ext cx="4979987" cy="3735387"/>
          </a:xfrm>
          <a:ln/>
        </p:spPr>
      </p:sp>
      <p:sp>
        <p:nvSpPr>
          <p:cNvPr id="1921027" name="Rectangle 3"/>
          <p:cNvSpPr>
            <a:spLocks noGrp="1" noChangeArrowheads="1"/>
          </p:cNvSpPr>
          <p:nvPr>
            <p:ph type="body" idx="1"/>
          </p:nvPr>
        </p:nvSpPr>
        <p:spPr>
          <a:xfrm>
            <a:off x="898525" y="1868488"/>
            <a:ext cx="4872038" cy="7283450"/>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24498414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79207" name="Text Box 7"/>
          <p:cNvSpPr txBox="1">
            <a:spLocks noChangeArrowheads="1"/>
          </p:cNvSpPr>
          <p:nvPr/>
        </p:nvSpPr>
        <p:spPr bwMode="auto">
          <a:xfrm>
            <a:off x="7620000" y="6175375"/>
            <a:ext cx="1281113" cy="50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90000"/>
              </a:lnSpc>
              <a:buClrTx/>
              <a:buFontTx/>
              <a:buNone/>
            </a:pPr>
            <a:r>
              <a:rPr lang="en-US" altLang="en-US" sz="1000" b="0">
                <a:solidFill>
                  <a:schemeClr val="bg1"/>
                </a:solidFill>
                <a:latin typeface="Univers" pitchFamily="34" charset="0"/>
              </a:rPr>
              <a:t>International</a:t>
            </a:r>
            <a:br>
              <a:rPr lang="en-US" altLang="en-US" sz="1000" b="0">
                <a:solidFill>
                  <a:schemeClr val="bg1"/>
                </a:solidFill>
                <a:latin typeface="Univers" pitchFamily="34" charset="0"/>
              </a:rPr>
            </a:br>
            <a:r>
              <a:rPr lang="en-US" altLang="en-US" sz="1000" b="0">
                <a:solidFill>
                  <a:schemeClr val="bg1"/>
                </a:solidFill>
                <a:latin typeface="Univers" pitchFamily="34" charset="0"/>
              </a:rPr>
              <a:t>Telecommunication</a:t>
            </a:r>
            <a:br>
              <a:rPr lang="en-US" altLang="en-US" sz="1000" b="0">
                <a:solidFill>
                  <a:schemeClr val="bg1"/>
                </a:solidFill>
                <a:latin typeface="Univers" pitchFamily="34" charset="0"/>
              </a:rPr>
            </a:br>
            <a:r>
              <a:rPr lang="en-US" altLang="en-US" sz="1000" b="0">
                <a:solidFill>
                  <a:schemeClr val="bg1"/>
                </a:solidFill>
                <a:latin typeface="Univers" pitchFamily="34" charset="0"/>
              </a:rPr>
              <a:t>Union</a:t>
            </a:r>
          </a:p>
        </p:txBody>
      </p:sp>
      <p:sp>
        <p:nvSpPr>
          <p:cNvPr id="179208" name="Rectangle 8"/>
          <p:cNvSpPr>
            <a:spLocks noChangeArrowheads="1"/>
          </p:cNvSpPr>
          <p:nvPr/>
        </p:nvSpPr>
        <p:spPr bwMode="auto">
          <a:xfrm>
            <a:off x="6426200" y="4343400"/>
            <a:ext cx="52388"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buClrTx/>
              <a:buFontTx/>
              <a:buNone/>
            </a:pPr>
            <a:r>
              <a:rPr lang="en-US" altLang="en-US" sz="1200">
                <a:solidFill>
                  <a:srgbClr val="0C4B84"/>
                </a:solidFill>
                <a:latin typeface="Verdana" pitchFamily="34" charset="0"/>
              </a:rPr>
              <a:t> </a:t>
            </a:r>
            <a:endParaRPr lang="en-US" altLang="en-US" b="0">
              <a:solidFill>
                <a:schemeClr val="tx1"/>
              </a:solidFill>
              <a:latin typeface="Verdana" pitchFamily="34" charset="0"/>
            </a:endParaRPr>
          </a:p>
        </p:txBody>
      </p:sp>
      <p:sp>
        <p:nvSpPr>
          <p:cNvPr id="179209" name="Rectangle 9"/>
          <p:cNvSpPr>
            <a:spLocks noChangeArrowheads="1"/>
          </p:cNvSpPr>
          <p:nvPr/>
        </p:nvSpPr>
        <p:spPr bwMode="auto">
          <a:xfrm>
            <a:off x="7319963" y="4524375"/>
            <a:ext cx="52387"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buClrTx/>
              <a:buFontTx/>
              <a:buNone/>
            </a:pPr>
            <a:r>
              <a:rPr lang="en-US" altLang="en-US" sz="1200">
                <a:solidFill>
                  <a:srgbClr val="0C4B84"/>
                </a:solidFill>
                <a:latin typeface="Verdana" pitchFamily="34" charset="0"/>
              </a:rPr>
              <a:t> </a:t>
            </a:r>
            <a:endParaRPr lang="en-US" altLang="en-US" b="0">
              <a:solidFill>
                <a:schemeClr val="tx1"/>
              </a:solidFill>
              <a:latin typeface="Verdana" pitchFamily="34" charset="0"/>
            </a:endParaRPr>
          </a:p>
        </p:txBody>
      </p:sp>
      <p:sp>
        <p:nvSpPr>
          <p:cNvPr id="179210" name="Rectangle 10"/>
          <p:cNvSpPr>
            <a:spLocks noChangeArrowheads="1"/>
          </p:cNvSpPr>
          <p:nvPr/>
        </p:nvSpPr>
        <p:spPr bwMode="auto">
          <a:xfrm>
            <a:off x="5280025" y="4802188"/>
            <a:ext cx="444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buClrTx/>
              <a:buFontTx/>
              <a:buNone/>
            </a:pPr>
            <a:r>
              <a:rPr lang="en-US" altLang="en-US" sz="1000" b="0">
                <a:solidFill>
                  <a:srgbClr val="000000"/>
                </a:solidFill>
                <a:latin typeface="Verdana" pitchFamily="34" charset="0"/>
              </a:rPr>
              <a:t> </a:t>
            </a:r>
            <a:endParaRPr lang="en-US" altLang="en-US" b="0">
              <a:solidFill>
                <a:schemeClr val="tx1"/>
              </a:solidFill>
              <a:latin typeface="Verdana" pitchFamily="34" charset="0"/>
            </a:endParaRPr>
          </a:p>
        </p:txBody>
      </p:sp>
      <p:sp>
        <p:nvSpPr>
          <p:cNvPr id="179225" name="Line 25"/>
          <p:cNvSpPr>
            <a:spLocks noChangeShapeType="1"/>
          </p:cNvSpPr>
          <p:nvPr userDrawn="1"/>
        </p:nvSpPr>
        <p:spPr bwMode="auto">
          <a:xfrm flipH="1">
            <a:off x="395288" y="6524625"/>
            <a:ext cx="8280400" cy="0"/>
          </a:xfrm>
          <a:prstGeom prst="line">
            <a:avLst/>
          </a:prstGeom>
          <a:noFill/>
          <a:ln w="22225" cap="rnd">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9257" name="Text Box 57"/>
          <p:cNvSpPr txBox="1">
            <a:spLocks noChangeArrowheads="1"/>
          </p:cNvSpPr>
          <p:nvPr userDrawn="1"/>
        </p:nvSpPr>
        <p:spPr bwMode="auto">
          <a:xfrm>
            <a:off x="4932363" y="0"/>
            <a:ext cx="4176712" cy="83661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defTabSz="1344613">
              <a:defRPr sz="2400">
                <a:solidFill>
                  <a:schemeClr val="tx1"/>
                </a:solidFill>
                <a:latin typeface="Verdana" pitchFamily="34" charset="0"/>
              </a:defRPr>
            </a:lvl1pPr>
            <a:lvl2pPr defTabSz="1344613">
              <a:defRPr sz="2400">
                <a:solidFill>
                  <a:schemeClr val="tx1"/>
                </a:solidFill>
                <a:latin typeface="Verdana" pitchFamily="34" charset="0"/>
              </a:defRPr>
            </a:lvl2pPr>
            <a:lvl3pPr defTabSz="1344613">
              <a:defRPr sz="2400">
                <a:solidFill>
                  <a:schemeClr val="tx1"/>
                </a:solidFill>
                <a:latin typeface="Verdana" pitchFamily="34" charset="0"/>
              </a:defRPr>
            </a:lvl3pPr>
            <a:lvl4pPr defTabSz="1344613">
              <a:defRPr sz="2400">
                <a:solidFill>
                  <a:schemeClr val="tx1"/>
                </a:solidFill>
                <a:latin typeface="Verdana" pitchFamily="34" charset="0"/>
              </a:defRPr>
            </a:lvl4pPr>
            <a:lvl5pPr defTabSz="1344613">
              <a:defRPr sz="2400">
                <a:solidFill>
                  <a:schemeClr val="tx1"/>
                </a:solidFill>
                <a:latin typeface="Verdana" pitchFamily="34" charset="0"/>
              </a:defRPr>
            </a:lvl5pPr>
            <a:lvl6pPr defTabSz="1344613" eaLnBrk="0" fontAlgn="base" hangingPunct="0">
              <a:spcBef>
                <a:spcPct val="0"/>
              </a:spcBef>
              <a:spcAft>
                <a:spcPct val="0"/>
              </a:spcAft>
              <a:defRPr sz="2400">
                <a:solidFill>
                  <a:schemeClr val="tx1"/>
                </a:solidFill>
                <a:latin typeface="Verdana" pitchFamily="34" charset="0"/>
              </a:defRPr>
            </a:lvl6pPr>
            <a:lvl7pPr defTabSz="1344613" eaLnBrk="0" fontAlgn="base" hangingPunct="0">
              <a:spcBef>
                <a:spcPct val="0"/>
              </a:spcBef>
              <a:spcAft>
                <a:spcPct val="0"/>
              </a:spcAft>
              <a:defRPr sz="2400">
                <a:solidFill>
                  <a:schemeClr val="tx1"/>
                </a:solidFill>
                <a:latin typeface="Verdana" pitchFamily="34" charset="0"/>
              </a:defRPr>
            </a:lvl7pPr>
            <a:lvl8pPr defTabSz="1344613" eaLnBrk="0" fontAlgn="base" hangingPunct="0">
              <a:spcBef>
                <a:spcPct val="0"/>
              </a:spcBef>
              <a:spcAft>
                <a:spcPct val="0"/>
              </a:spcAft>
              <a:defRPr sz="2400">
                <a:solidFill>
                  <a:schemeClr val="tx1"/>
                </a:solidFill>
                <a:latin typeface="Verdana" pitchFamily="34" charset="0"/>
              </a:defRPr>
            </a:lvl8pPr>
            <a:lvl9pPr defTabSz="1344613" eaLnBrk="0" fontAlgn="base" hangingPunct="0">
              <a:spcBef>
                <a:spcPct val="0"/>
              </a:spcBef>
              <a:spcAft>
                <a:spcPct val="0"/>
              </a:spcAft>
              <a:defRPr sz="2400">
                <a:solidFill>
                  <a:schemeClr val="tx1"/>
                </a:solidFill>
                <a:latin typeface="Verdana" pitchFamily="34" charset="0"/>
              </a:defRPr>
            </a:lvl9pPr>
          </a:lstStyle>
          <a:p>
            <a:pPr algn="r" eaLnBrk="1" hangingPunct="1">
              <a:spcBef>
                <a:spcPct val="50000"/>
              </a:spcBef>
              <a:buClrTx/>
              <a:buFontTx/>
              <a:buNone/>
            </a:pPr>
            <a:r>
              <a:rPr lang="en-US" altLang="en-US" sz="1200" dirty="0">
                <a:solidFill>
                  <a:srgbClr val="000000"/>
                </a:solidFill>
                <a:latin typeface="Arial" pitchFamily="34" charset="0"/>
              </a:rPr>
              <a:t>	</a:t>
            </a:r>
            <a:r>
              <a:rPr lang="en-US" altLang="en-US" sz="1000" dirty="0">
                <a:solidFill>
                  <a:srgbClr val="000000"/>
                </a:solidFill>
                <a:latin typeface="Arial" pitchFamily="34" charset="0"/>
              </a:rPr>
              <a:t>Document </a:t>
            </a:r>
            <a:r>
              <a:rPr lang="en-US" altLang="en-US" sz="1000" dirty="0" smtClean="0">
                <a:solidFill>
                  <a:srgbClr val="000000"/>
                </a:solidFill>
                <a:latin typeface="Arial" pitchFamily="34" charset="0"/>
              </a:rPr>
              <a:t> </a:t>
            </a:r>
            <a:r>
              <a:rPr lang="en-US" altLang="en-US" sz="1000" dirty="0" smtClean="0">
                <a:solidFill>
                  <a:srgbClr val="000000"/>
                </a:solidFill>
                <a:latin typeface="Arial" pitchFamily="34" charset="0"/>
              </a:rPr>
              <a:t>WRC-15-IRWSP-15/18-E</a:t>
            </a:r>
            <a:endParaRPr lang="en-US" altLang="en-US" sz="1000" dirty="0">
              <a:solidFill>
                <a:srgbClr val="000000"/>
              </a:solidFill>
              <a:latin typeface="Arial" pitchFamily="34" charset="0"/>
            </a:endParaRPr>
          </a:p>
          <a:p>
            <a:pPr algn="r" eaLnBrk="1" hangingPunct="1">
              <a:buClrTx/>
              <a:buFontTx/>
              <a:buNone/>
            </a:pPr>
            <a:r>
              <a:rPr lang="en-US" altLang="en-US" sz="1000" dirty="0">
                <a:solidFill>
                  <a:srgbClr val="000000"/>
                </a:solidFill>
                <a:latin typeface="Arial" pitchFamily="34" charset="0"/>
              </a:rPr>
              <a:t>	</a:t>
            </a:r>
            <a:r>
              <a:rPr lang="en-US" altLang="en-US" sz="1000" dirty="0" smtClean="0">
                <a:solidFill>
                  <a:srgbClr val="000000"/>
                </a:solidFill>
                <a:latin typeface="Arial" pitchFamily="34" charset="0"/>
              </a:rPr>
              <a:t>2 September </a:t>
            </a:r>
            <a:r>
              <a:rPr lang="en-US" altLang="en-US" sz="1000" dirty="0" smtClean="0">
                <a:solidFill>
                  <a:srgbClr val="000000"/>
                </a:solidFill>
                <a:latin typeface="Arial" pitchFamily="34" charset="0"/>
              </a:rPr>
              <a:t>2015</a:t>
            </a:r>
            <a:endParaRPr lang="en-US" altLang="en-US" sz="1000" dirty="0">
              <a:solidFill>
                <a:srgbClr val="000000"/>
              </a:solidFill>
              <a:latin typeface="Arial" pitchFamily="34" charset="0"/>
            </a:endParaRPr>
          </a:p>
          <a:p>
            <a:pPr algn="r" eaLnBrk="1" hangingPunct="1">
              <a:buClrTx/>
              <a:buFontTx/>
              <a:buNone/>
            </a:pPr>
            <a:r>
              <a:rPr lang="en-US" altLang="en-US" sz="1000" dirty="0">
                <a:solidFill>
                  <a:srgbClr val="000000"/>
                </a:solidFill>
                <a:latin typeface="Arial" pitchFamily="34" charset="0"/>
              </a:rPr>
              <a:t>	English only</a:t>
            </a:r>
          </a:p>
        </p:txBody>
      </p:sp>
      <p:sp>
        <p:nvSpPr>
          <p:cNvPr id="179258" name="Rectangle 58"/>
          <p:cNvSpPr>
            <a:spLocks noChangeArrowheads="1"/>
          </p:cNvSpPr>
          <p:nvPr userDrawn="1"/>
        </p:nvSpPr>
        <p:spPr bwMode="auto">
          <a:xfrm>
            <a:off x="4859338" y="873551"/>
            <a:ext cx="428466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ctr">
              <a:defRPr sz="1600" b="1">
                <a:solidFill>
                  <a:srgbClr val="000000"/>
                </a:solidFill>
                <a:latin typeface="Arial" pitchFamily="34" charset="0"/>
                <a:cs typeface="Arial" pitchFamily="34" charset="0"/>
              </a:defRPr>
            </a:lvl1pPr>
            <a:lvl2pPr algn="ctr">
              <a:defRPr sz="1600" b="1">
                <a:solidFill>
                  <a:srgbClr val="000000"/>
                </a:solidFill>
                <a:latin typeface="Arial" pitchFamily="34" charset="0"/>
                <a:cs typeface="Arial" pitchFamily="34" charset="0"/>
              </a:defRPr>
            </a:lvl2pPr>
            <a:lvl3pPr algn="ctr">
              <a:defRPr sz="1600" b="1">
                <a:solidFill>
                  <a:srgbClr val="000000"/>
                </a:solidFill>
                <a:latin typeface="Arial" pitchFamily="34" charset="0"/>
                <a:cs typeface="Arial" pitchFamily="34" charset="0"/>
              </a:defRPr>
            </a:lvl3pPr>
            <a:lvl4pPr algn="ctr">
              <a:defRPr sz="1600" b="1">
                <a:solidFill>
                  <a:srgbClr val="000000"/>
                </a:solidFill>
                <a:latin typeface="Arial" pitchFamily="34" charset="0"/>
                <a:cs typeface="Arial" pitchFamily="34" charset="0"/>
              </a:defRPr>
            </a:lvl4pPr>
            <a:lvl5pPr algn="ctr">
              <a:defRPr sz="1600" b="1">
                <a:solidFill>
                  <a:srgbClr val="000000"/>
                </a:solidFill>
                <a:latin typeface="Arial" pitchFamily="34" charset="0"/>
                <a:cs typeface="Arial" pitchFamily="34" charset="0"/>
              </a:defRPr>
            </a:lvl5pPr>
            <a:lvl6pPr marL="457200" algn="ctr" eaLnBrk="0" fontAlgn="base" hangingPunct="0">
              <a:spcBef>
                <a:spcPct val="0"/>
              </a:spcBef>
              <a:spcAft>
                <a:spcPct val="0"/>
              </a:spcAft>
              <a:defRPr sz="1600" b="1">
                <a:solidFill>
                  <a:srgbClr val="000000"/>
                </a:solidFill>
                <a:latin typeface="Arial" pitchFamily="34" charset="0"/>
                <a:cs typeface="Arial" pitchFamily="34" charset="0"/>
              </a:defRPr>
            </a:lvl6pPr>
            <a:lvl7pPr marL="914400" algn="ctr" eaLnBrk="0" fontAlgn="base" hangingPunct="0">
              <a:spcBef>
                <a:spcPct val="0"/>
              </a:spcBef>
              <a:spcAft>
                <a:spcPct val="0"/>
              </a:spcAft>
              <a:defRPr sz="1600" b="1">
                <a:solidFill>
                  <a:srgbClr val="000000"/>
                </a:solidFill>
                <a:latin typeface="Arial" pitchFamily="34" charset="0"/>
                <a:cs typeface="Arial" pitchFamily="34" charset="0"/>
              </a:defRPr>
            </a:lvl7pPr>
            <a:lvl8pPr marL="1371600" algn="ctr" eaLnBrk="0" fontAlgn="base" hangingPunct="0">
              <a:spcBef>
                <a:spcPct val="0"/>
              </a:spcBef>
              <a:spcAft>
                <a:spcPct val="0"/>
              </a:spcAft>
              <a:defRPr sz="1600" b="1">
                <a:solidFill>
                  <a:srgbClr val="000000"/>
                </a:solidFill>
                <a:latin typeface="Arial" pitchFamily="34" charset="0"/>
                <a:cs typeface="Arial" pitchFamily="34" charset="0"/>
              </a:defRPr>
            </a:lvl8pPr>
            <a:lvl9pPr marL="1828800" algn="ctr" eaLnBrk="0" fontAlgn="base" hangingPunct="0">
              <a:spcBef>
                <a:spcPct val="0"/>
              </a:spcBef>
              <a:spcAft>
                <a:spcPct val="0"/>
              </a:spcAft>
              <a:defRPr sz="1600" b="1">
                <a:solidFill>
                  <a:srgbClr val="000000"/>
                </a:solidFill>
                <a:latin typeface="Arial" pitchFamily="34" charset="0"/>
                <a:cs typeface="Arial" pitchFamily="34" charset="0"/>
              </a:defRPr>
            </a:lvl9pPr>
          </a:lstStyle>
          <a:p>
            <a:pPr>
              <a:buClrTx/>
              <a:buFontTx/>
              <a:buNone/>
            </a:pPr>
            <a:r>
              <a:rPr lang="en-US" altLang="en-US" dirty="0" smtClean="0"/>
              <a:t>3</a:t>
            </a:r>
            <a:r>
              <a:rPr lang="en-US" altLang="en-US" baseline="30000" dirty="0" smtClean="0"/>
              <a:t>rd</a:t>
            </a:r>
            <a:r>
              <a:rPr lang="en-US" altLang="en-US" dirty="0" smtClean="0"/>
              <a:t> ITU INTER-REGIONAL WORKSHOP</a:t>
            </a:r>
            <a:br>
              <a:rPr lang="en-US" altLang="en-US" dirty="0" smtClean="0"/>
            </a:br>
            <a:r>
              <a:rPr lang="en-US" altLang="en-US" dirty="0" smtClean="0"/>
              <a:t>ON WRC-15 </a:t>
            </a:r>
            <a:r>
              <a:rPr lang="en-US" altLang="en-US" dirty="0"/>
              <a:t>PREPARATION</a:t>
            </a:r>
            <a:br>
              <a:rPr lang="en-US" altLang="en-US" dirty="0"/>
            </a:br>
            <a:r>
              <a:rPr lang="en-US" altLang="en-US" dirty="0"/>
              <a:t>(Geneva, </a:t>
            </a:r>
            <a:r>
              <a:rPr lang="en-US" altLang="en-US" dirty="0" smtClean="0"/>
              <a:t>1 </a:t>
            </a:r>
            <a:r>
              <a:rPr lang="en-US" altLang="en-US" dirty="0"/>
              <a:t>– </a:t>
            </a:r>
            <a:r>
              <a:rPr lang="en-US" altLang="en-US" dirty="0" smtClean="0"/>
              <a:t>3 September 2015)</a:t>
            </a:r>
            <a:endParaRPr lang="en-US" altLang="en-US" dirty="0"/>
          </a:p>
        </p:txBody>
      </p:sp>
      <p:pic>
        <p:nvPicPr>
          <p:cNvPr id="5" name="Picture 4"/>
          <p:cNvPicPr>
            <a:picLocks noChangeAspect="1"/>
          </p:cNvPicPr>
          <p:nvPr userDrawn="1"/>
        </p:nvPicPr>
        <p:blipFill rotWithShape="1">
          <a:blip r:embed="rId2"/>
          <a:srcRect l="28739" t="10550" r="26375" b="1082"/>
          <a:stretch/>
        </p:blipFill>
        <p:spPr>
          <a:xfrm>
            <a:off x="-20438" y="-13712"/>
            <a:ext cx="4879775" cy="6871712"/>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4213" y="1052513"/>
            <a:ext cx="7773987" cy="51927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Slide Number Placeholder 2"/>
          <p:cNvSpPr>
            <a:spLocks noGrp="1"/>
          </p:cNvSpPr>
          <p:nvPr>
            <p:ph type="sldNum" sz="quarter" idx="10"/>
          </p:nvPr>
        </p:nvSpPr>
        <p:spPr>
          <a:xfrm>
            <a:off x="8388350" y="6548438"/>
            <a:ext cx="339725" cy="244475"/>
          </a:xfrm>
        </p:spPr>
        <p:txBody>
          <a:bodyPr/>
          <a:lstStyle>
            <a:lvl1pPr>
              <a:defRPr/>
            </a:lvl1pPr>
          </a:lstStyle>
          <a:p>
            <a:fld id="{D8D5435F-C085-428B-9700-F74151DB030F}" type="slidenum">
              <a:rPr lang="en-US" altLang="en-US"/>
              <a:pPr/>
              <a:t>‹#›</a:t>
            </a:fld>
            <a:endParaRPr lang="en-US" altLang="en-US"/>
          </a:p>
        </p:txBody>
      </p:sp>
    </p:spTree>
    <p:extLst>
      <p:ext uri="{BB962C8B-B14F-4D97-AF65-F5344CB8AC3E}">
        <p14:creationId xmlns:p14="http://schemas.microsoft.com/office/powerpoint/2010/main" val="179404432"/>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Picture 2"/>
          <p:cNvPicPr>
            <a:picLocks noChangeAspect="1" noChangeArrowheads="1"/>
          </p:cNvPicPr>
          <p:nvPr userDrawn="1"/>
        </p:nvPicPr>
        <p:blipFill rotWithShape="1">
          <a:blip r:embed="rId4" cstate="print">
            <a:extLst>
              <a:ext uri="{28A0092B-C50C-407E-A947-70E740481C1C}">
                <a14:useLocalDpi xmlns:a14="http://schemas.microsoft.com/office/drawing/2010/main" val="0"/>
              </a:ext>
            </a:extLst>
          </a:blip>
          <a:srcRect l="13285" t="15028" r="27295" b="2913"/>
          <a:stretch/>
        </p:blipFill>
        <p:spPr bwMode="auto">
          <a:xfrm>
            <a:off x="0" y="0"/>
            <a:ext cx="790222" cy="780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4" name="Picture 20" descr="Watermark"/>
          <p:cNvPicPr>
            <a:picLocks noChangeAspect="1" noChangeArrowheads="1"/>
          </p:cNvPicPr>
          <p:nvPr/>
        </p:nvPicPr>
        <p:blipFill>
          <a:blip r:embed="rId5">
            <a:extLst>
              <a:ext uri="{28A0092B-C50C-407E-A947-70E740481C1C}">
                <a14:useLocalDpi xmlns:a14="http://schemas.microsoft.com/office/drawing/2010/main" val="0"/>
              </a:ext>
            </a:extLst>
          </a:blip>
          <a:srcRect l="6723" b="12773"/>
          <a:stretch>
            <a:fillRect/>
          </a:stretch>
        </p:blipFill>
        <p:spPr bwMode="auto">
          <a:xfrm>
            <a:off x="0" y="809625"/>
            <a:ext cx="6467475" cy="6048375"/>
          </a:xfrm>
          <a:prstGeom prst="rect">
            <a:avLst/>
          </a:prstGeom>
          <a:noFill/>
          <a:extLst>
            <a:ext uri="{909E8E84-426E-40DD-AFC4-6F175D3DCCD1}">
              <a14:hiddenFill xmlns:a14="http://schemas.microsoft.com/office/drawing/2010/main">
                <a:solidFill>
                  <a:srgbClr val="FFFFFF"/>
                </a:solidFill>
              </a14:hiddenFill>
            </a:ext>
          </a:extLst>
        </p:spPr>
      </p:pic>
      <p:sp>
        <p:nvSpPr>
          <p:cNvPr id="1092" name="Line 68"/>
          <p:cNvSpPr>
            <a:spLocks noChangeShapeType="1"/>
          </p:cNvSpPr>
          <p:nvPr userDrawn="1"/>
        </p:nvSpPr>
        <p:spPr bwMode="auto">
          <a:xfrm flipH="1">
            <a:off x="395288" y="6691313"/>
            <a:ext cx="8280400" cy="0"/>
          </a:xfrm>
          <a:prstGeom prst="line">
            <a:avLst/>
          </a:prstGeom>
          <a:noFill/>
          <a:ln w="22225" cap="rnd">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 name="Rectangle 2"/>
          <p:cNvSpPr>
            <a:spLocks noGrp="1" noChangeArrowheads="1"/>
          </p:cNvSpPr>
          <p:nvPr>
            <p:ph type="title"/>
          </p:nvPr>
        </p:nvSpPr>
        <p:spPr bwMode="auto">
          <a:xfrm>
            <a:off x="685800" y="1052513"/>
            <a:ext cx="7772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684213" y="1844675"/>
            <a:ext cx="7772400"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67" name="Rectangle 43"/>
          <p:cNvSpPr>
            <a:spLocks noGrp="1" noChangeArrowheads="1"/>
          </p:cNvSpPr>
          <p:nvPr>
            <p:ph type="sldNum" sz="quarter" idx="4"/>
          </p:nvPr>
        </p:nvSpPr>
        <p:spPr bwMode="auto">
          <a:xfrm>
            <a:off x="8388350" y="6548438"/>
            <a:ext cx="339725" cy="2444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spAutoFit/>
          </a:bodyPr>
          <a:lstStyle>
            <a:lvl1pPr algn="r" eaLnBrk="1" hangingPunct="1">
              <a:buClrTx/>
              <a:buFontTx/>
              <a:buNone/>
              <a:defRPr sz="1000" b="0">
                <a:solidFill>
                  <a:srgbClr val="0E438A"/>
                </a:solidFill>
                <a:latin typeface="Zurich BT" charset="0"/>
                <a:cs typeface="Times New Roman" pitchFamily="18" charset="0"/>
              </a:defRPr>
            </a:lvl1pPr>
          </a:lstStyle>
          <a:p>
            <a:fld id="{F63A8546-82D9-4529-96F8-9769307B4261}" type="slidenum">
              <a:rPr lang="en-US" altLang="en-US" smtClean="0"/>
              <a:pPr/>
              <a:t>‹#›</a:t>
            </a:fld>
            <a:endParaRPr lang="en-US" altLang="en-US" dirty="0"/>
          </a:p>
        </p:txBody>
      </p:sp>
      <p:sp>
        <p:nvSpPr>
          <p:cNvPr id="1106" name="Line 82"/>
          <p:cNvSpPr>
            <a:spLocks noChangeShapeType="1"/>
          </p:cNvSpPr>
          <p:nvPr userDrawn="1"/>
        </p:nvSpPr>
        <p:spPr bwMode="white">
          <a:xfrm>
            <a:off x="900113" y="404813"/>
            <a:ext cx="7461250" cy="0"/>
          </a:xfrm>
          <a:prstGeom prst="line">
            <a:avLst/>
          </a:prstGeom>
          <a:noFill/>
          <a:ln w="22225" cap="rnd">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pic>
        <p:nvPicPr>
          <p:cNvPr id="1107" name="Picture 83" descr="sigleITU_large"/>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8464550" y="0"/>
            <a:ext cx="679450" cy="763588"/>
          </a:xfrm>
          <a:prstGeom prst="rect">
            <a:avLst/>
          </a:prstGeom>
          <a:noFill/>
          <a:extLst>
            <a:ext uri="{909E8E84-426E-40DD-AFC4-6F175D3DCCD1}">
              <a14:hiddenFill xmlns:a14="http://schemas.microsoft.com/office/drawing/2010/main">
                <a:solidFill>
                  <a:srgbClr val="FFFFFF"/>
                </a:solidFill>
              </a14:hiddenFill>
            </a:ext>
          </a:extLst>
        </p:spPr>
      </p:pic>
      <p:sp>
        <p:nvSpPr>
          <p:cNvPr id="1109" name="Rectangle 85"/>
          <p:cNvSpPr>
            <a:spLocks noChangeArrowheads="1"/>
          </p:cNvSpPr>
          <p:nvPr userDrawn="1"/>
        </p:nvSpPr>
        <p:spPr bwMode="auto">
          <a:xfrm>
            <a:off x="542925" y="6569075"/>
            <a:ext cx="5362365" cy="246221"/>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buClrTx/>
              <a:buFontTx/>
              <a:buNone/>
            </a:pPr>
            <a:r>
              <a:rPr lang="en-US" altLang="en-US" sz="1000" dirty="0" smtClean="0">
                <a:solidFill>
                  <a:srgbClr val="0E438A"/>
                </a:solidFill>
                <a:latin typeface="Zurich BT" charset="0"/>
              </a:rPr>
              <a:t>3</a:t>
            </a:r>
            <a:r>
              <a:rPr lang="en-US" altLang="en-US" sz="1000" baseline="30000" dirty="0" smtClean="0">
                <a:solidFill>
                  <a:srgbClr val="0E438A"/>
                </a:solidFill>
                <a:latin typeface="Zurich BT" charset="0"/>
              </a:rPr>
              <a:t>rd</a:t>
            </a:r>
            <a:r>
              <a:rPr lang="en-US" altLang="en-US" sz="1000" dirty="0" smtClean="0">
                <a:solidFill>
                  <a:srgbClr val="0E438A"/>
                </a:solidFill>
                <a:latin typeface="Zurich BT" charset="0"/>
              </a:rPr>
              <a:t> ITU Inter-regional Workshop on WRC-15 </a:t>
            </a:r>
            <a:r>
              <a:rPr lang="en-US" altLang="en-US" sz="1000" dirty="0">
                <a:solidFill>
                  <a:srgbClr val="0E438A"/>
                </a:solidFill>
                <a:latin typeface="Zurich BT" charset="0"/>
              </a:rPr>
              <a:t>Preparation, </a:t>
            </a:r>
            <a:r>
              <a:rPr lang="en-US" altLang="en-US" sz="1000" dirty="0" smtClean="0">
                <a:solidFill>
                  <a:srgbClr val="0E438A"/>
                </a:solidFill>
                <a:latin typeface="Zurich BT" charset="0"/>
              </a:rPr>
              <a:t>1-3 September 2015, </a:t>
            </a:r>
            <a:r>
              <a:rPr lang="en-US" altLang="en-US" sz="1000" dirty="0">
                <a:solidFill>
                  <a:srgbClr val="0E438A"/>
                </a:solidFill>
                <a:latin typeface="Zurich BT" charset="0"/>
              </a:rPr>
              <a:t>Geneva</a:t>
            </a:r>
          </a:p>
        </p:txBody>
      </p:sp>
      <p:sp>
        <p:nvSpPr>
          <p:cNvPr id="1110" name="Line 86"/>
          <p:cNvSpPr>
            <a:spLocks noChangeShapeType="1"/>
          </p:cNvSpPr>
          <p:nvPr userDrawn="1"/>
        </p:nvSpPr>
        <p:spPr bwMode="auto">
          <a:xfrm>
            <a:off x="0" y="836712"/>
            <a:ext cx="9144000" cy="0"/>
          </a:xfrm>
          <a:prstGeom prst="line">
            <a:avLst/>
          </a:prstGeom>
          <a:noFill/>
          <a:ln w="9525">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Lst>
  <p:transition>
    <p:fade/>
  </p:transition>
  <p:timing>
    <p:tnLst>
      <p:par>
        <p:cTn id="1" dur="indefinite" restart="never" nodeType="tmRoot"/>
      </p:par>
    </p:tnLst>
  </p:timing>
  <p:hf hdr="0" ftr="0" dt="0"/>
  <p:txStyles>
    <p:title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defRPr>
      </a:lvl2pPr>
      <a:lvl3pPr algn="ctr" rtl="0" eaLnBrk="0" fontAlgn="base" hangingPunct="0">
        <a:spcBef>
          <a:spcPct val="0"/>
        </a:spcBef>
        <a:spcAft>
          <a:spcPct val="0"/>
        </a:spcAft>
        <a:defRPr sz="3600" b="1">
          <a:solidFill>
            <a:srgbClr val="1B5BA2"/>
          </a:solidFill>
          <a:latin typeface="Verdana" pitchFamily="34" charset="0"/>
        </a:defRPr>
      </a:lvl3pPr>
      <a:lvl4pPr algn="ctr" rtl="0" eaLnBrk="0" fontAlgn="base" hangingPunct="0">
        <a:spcBef>
          <a:spcPct val="0"/>
        </a:spcBef>
        <a:spcAft>
          <a:spcPct val="0"/>
        </a:spcAft>
        <a:defRPr sz="3600" b="1">
          <a:solidFill>
            <a:srgbClr val="1B5BA2"/>
          </a:solidFill>
          <a:latin typeface="Verdana" pitchFamily="34" charset="0"/>
        </a:defRPr>
      </a:lvl4pPr>
      <a:lvl5pPr algn="ctr" rtl="0" eaLnBrk="0" fontAlgn="base" hangingPunct="0">
        <a:spcBef>
          <a:spcPct val="0"/>
        </a:spcBef>
        <a:spcAft>
          <a:spcPct val="0"/>
        </a:spcAft>
        <a:defRPr sz="3600" b="1">
          <a:solidFill>
            <a:srgbClr val="1B5BA2"/>
          </a:solidFill>
          <a:latin typeface="Verdana" pitchFamily="34"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p:titleStyle>
    <p:bodyStyle>
      <a:lvl1pPr marL="342900" indent="-342900" algn="l" rtl="0" eaLnBrk="0" fontAlgn="base" hangingPunct="0">
        <a:spcBef>
          <a:spcPct val="20000"/>
        </a:spcBef>
        <a:spcAft>
          <a:spcPct val="0"/>
        </a:spcAft>
        <a:buClr>
          <a:srgbClr val="0E438A"/>
        </a:buClr>
        <a:buSzPct val="110000"/>
        <a:buFont typeface="Wingdings" pitchFamily="2" charset="2"/>
        <a:buChar char="§"/>
        <a:defRPr sz="3200">
          <a:solidFill>
            <a:srgbClr val="5C5C5C"/>
          </a:solidFill>
          <a:latin typeface="+mn-lt"/>
          <a:ea typeface="+mn-ea"/>
          <a:cs typeface="+mn-cs"/>
        </a:defRPr>
      </a:lvl1pPr>
      <a:lvl2pPr marL="742950" indent="-285750" algn="l" rtl="0" eaLnBrk="0" fontAlgn="base" hangingPunct="0">
        <a:spcBef>
          <a:spcPct val="20000"/>
        </a:spcBef>
        <a:spcAft>
          <a:spcPct val="0"/>
        </a:spcAft>
        <a:buClr>
          <a:srgbClr val="0099CC"/>
        </a:buClr>
        <a:buFont typeface="Wingdings" pitchFamily="2" charset="2"/>
        <a:buChar char="Ø"/>
        <a:defRPr sz="2800">
          <a:solidFill>
            <a:srgbClr val="5C5C5C"/>
          </a:solidFill>
          <a:latin typeface="+mn-lt"/>
        </a:defRPr>
      </a:lvl2pPr>
      <a:lvl3pPr marL="1143000" indent="-228600" algn="l" rtl="0" eaLnBrk="0" fontAlgn="base" hangingPunct="0">
        <a:spcBef>
          <a:spcPct val="20000"/>
        </a:spcBef>
        <a:spcAft>
          <a:spcPct val="0"/>
        </a:spcAft>
        <a:buClr>
          <a:srgbClr val="0099CC"/>
        </a:buClr>
        <a:buFont typeface="Wingdings" pitchFamily="2" charset="2"/>
        <a:buChar char="§"/>
        <a:defRPr sz="2400">
          <a:solidFill>
            <a:srgbClr val="5C5C5C"/>
          </a:solidFill>
          <a:latin typeface="+mn-lt"/>
        </a:defRPr>
      </a:lvl3pPr>
      <a:lvl4pPr marL="1600200" indent="-228600" algn="l" rtl="0" eaLnBrk="0" fontAlgn="base" hangingPunct="0">
        <a:spcBef>
          <a:spcPct val="20000"/>
        </a:spcBef>
        <a:spcAft>
          <a:spcPct val="0"/>
        </a:spcAft>
        <a:buFont typeface="Verdana" pitchFamily="34" charset="0"/>
        <a:buChar char="–"/>
        <a:defRPr sz="2000">
          <a:solidFill>
            <a:srgbClr val="5C5C5C"/>
          </a:solidFill>
          <a:latin typeface="+mn-lt"/>
        </a:defRPr>
      </a:lvl4pPr>
      <a:lvl5pPr marL="2057400" indent="-228600" algn="l" rtl="0" eaLnBrk="0" fontAlgn="base" hangingPunct="0">
        <a:spcBef>
          <a:spcPct val="20000"/>
        </a:spcBef>
        <a:spcAft>
          <a:spcPct val="0"/>
        </a:spcAft>
        <a:buFont typeface="Verdana" pitchFamily="34" charset="0"/>
        <a:buChar char="–"/>
        <a:defRPr sz="2000">
          <a:solidFill>
            <a:srgbClr val="5C5C5C"/>
          </a:solidFill>
          <a:latin typeface="+mn-lt"/>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7132" name="Text Box 44"/>
          <p:cNvSpPr txBox="1">
            <a:spLocks noChangeArrowheads="1"/>
          </p:cNvSpPr>
          <p:nvPr/>
        </p:nvSpPr>
        <p:spPr bwMode="auto">
          <a:xfrm>
            <a:off x="5704587" y="5445224"/>
            <a:ext cx="264527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buClrTx/>
              <a:buFontTx/>
              <a:buNone/>
            </a:pPr>
            <a:r>
              <a:rPr lang="en-US" altLang="en-US" i="1" dirty="0" smtClean="0">
                <a:solidFill>
                  <a:srgbClr val="072897"/>
                </a:solidFill>
                <a:latin typeface="Verdana" pitchFamily="34" charset="0"/>
                <a:cs typeface="Tahoma" pitchFamily="34" charset="0"/>
              </a:rPr>
              <a:t>DANIEL OBAM</a:t>
            </a:r>
            <a:endParaRPr lang="en-US" altLang="en-US" sz="2000" b="0" dirty="0">
              <a:solidFill>
                <a:srgbClr val="072897"/>
              </a:solidFill>
              <a:latin typeface="Verdana" pitchFamily="34" charset="0"/>
              <a:cs typeface="Tahoma" pitchFamily="34" charset="0"/>
            </a:endParaRPr>
          </a:p>
        </p:txBody>
      </p:sp>
      <p:sp>
        <p:nvSpPr>
          <p:cNvPr id="857134" name="Rectangle 4"/>
          <p:cNvSpPr>
            <a:spLocks noChangeArrowheads="1"/>
          </p:cNvSpPr>
          <p:nvPr/>
        </p:nvSpPr>
        <p:spPr bwMode="auto">
          <a:xfrm>
            <a:off x="4882513" y="2276872"/>
            <a:ext cx="4289425" cy="280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defRPr>
            </a:lvl1pPr>
            <a:lvl2pPr marL="742950" indent="-285750">
              <a:defRPr sz="2400">
                <a:solidFill>
                  <a:schemeClr val="tx1"/>
                </a:solidFill>
                <a:latin typeface="Verdana" pitchFamily="34" charset="0"/>
              </a:defRPr>
            </a:lvl2pPr>
            <a:lvl3pPr marL="1143000" indent="-228600">
              <a:defRPr sz="2400">
                <a:solidFill>
                  <a:schemeClr val="tx1"/>
                </a:solidFill>
                <a:latin typeface="Verdana" pitchFamily="34" charset="0"/>
              </a:defRPr>
            </a:lvl3pPr>
            <a:lvl4pPr marL="1600200" indent="-228600">
              <a:defRPr sz="2400">
                <a:solidFill>
                  <a:schemeClr val="tx1"/>
                </a:solidFill>
                <a:latin typeface="Verdana" pitchFamily="34" charset="0"/>
              </a:defRPr>
            </a:lvl4pPr>
            <a:lvl5pPr marL="2057400" indent="-22860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algn="ctr">
              <a:spcBef>
                <a:spcPct val="20000"/>
              </a:spcBef>
              <a:buSzPct val="110000"/>
            </a:pPr>
            <a:r>
              <a:rPr lang="en-US" altLang="en-US" sz="2800" dirty="0" smtClean="0">
                <a:solidFill>
                  <a:srgbClr val="000000"/>
                </a:solidFill>
                <a:latin typeface="Arial" pitchFamily="34" charset="0"/>
              </a:rPr>
              <a:t>Panel Session 10</a:t>
            </a:r>
          </a:p>
          <a:p>
            <a:pPr algn="just">
              <a:spcBef>
                <a:spcPct val="20000"/>
              </a:spcBef>
              <a:buSzPct val="110000"/>
            </a:pPr>
            <a:r>
              <a:rPr lang="en-US" altLang="en-US" sz="2800" dirty="0" smtClean="0">
                <a:solidFill>
                  <a:srgbClr val="000000"/>
                </a:solidFill>
                <a:latin typeface="Arial" pitchFamily="34" charset="0"/>
              </a:rPr>
              <a:t>WRC-15 </a:t>
            </a:r>
            <a:r>
              <a:rPr lang="en-US" altLang="en-US" sz="2800" dirty="0">
                <a:solidFill>
                  <a:srgbClr val="000000"/>
                </a:solidFill>
                <a:latin typeface="Arial" pitchFamily="34" charset="0"/>
              </a:rPr>
              <a:t>Agenda I</a:t>
            </a:r>
            <a:r>
              <a:rPr lang="en-US" altLang="en-US" sz="2800" dirty="0" smtClean="0">
                <a:solidFill>
                  <a:srgbClr val="000000"/>
                </a:solidFill>
                <a:latin typeface="Arial" pitchFamily="34" charset="0"/>
              </a:rPr>
              <a:t>tem 10</a:t>
            </a:r>
          </a:p>
          <a:p>
            <a:pPr algn="ctr">
              <a:spcBef>
                <a:spcPct val="20000"/>
              </a:spcBef>
              <a:buSzPct val="110000"/>
            </a:pPr>
            <a:r>
              <a:rPr lang="en-GB" altLang="en-US" sz="2000" dirty="0" smtClean="0">
                <a:solidFill>
                  <a:srgbClr val="000000"/>
                </a:solidFill>
                <a:latin typeface="Arial" pitchFamily="34" charset="0"/>
              </a:rPr>
              <a:t>Possible Future Agenda Items</a:t>
            </a:r>
            <a:endParaRPr lang="en-US" altLang="en-US" sz="2000" dirty="0">
              <a:solidFill>
                <a:srgbClr val="000000"/>
              </a:solidFill>
              <a:latin typeface="Arial"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10</a:t>
            </a:fld>
            <a:endParaRPr lang="en-US" altLang="en-US"/>
          </a:p>
        </p:txBody>
      </p:sp>
      <p:sp>
        <p:nvSpPr>
          <p:cNvPr id="1920036" name="Rectangle 36"/>
          <p:cNvSpPr>
            <a:spLocks noChangeArrowheads="1"/>
          </p:cNvSpPr>
          <p:nvPr/>
        </p:nvSpPr>
        <p:spPr bwMode="auto">
          <a:xfrm>
            <a:off x="2092343" y="-2490"/>
            <a:ext cx="4921219"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pitchFamily="34" charset="0"/>
              </a:rPr>
              <a:t>MARITIME SERVICES</a:t>
            </a:r>
            <a:endParaRPr lang="en-US" altLang="en-US" dirty="0">
              <a:solidFill>
                <a:schemeClr val="bg1"/>
              </a:solidFill>
              <a:latin typeface="Arial" pitchFamily="34" charset="0"/>
            </a:endParaRPr>
          </a:p>
        </p:txBody>
      </p:sp>
      <p:sp>
        <p:nvSpPr>
          <p:cNvPr id="2" name="Rectangle 1"/>
          <p:cNvSpPr/>
          <p:nvPr/>
        </p:nvSpPr>
        <p:spPr>
          <a:xfrm>
            <a:off x="179512" y="1039311"/>
            <a:ext cx="8784976" cy="461665"/>
          </a:xfrm>
          <a:prstGeom prst="rect">
            <a:avLst/>
          </a:prstGeom>
        </p:spPr>
        <p:txBody>
          <a:bodyPr wrap="square">
            <a:spAutoFit/>
          </a:bodyPr>
          <a:lstStyle/>
          <a:p>
            <a:r>
              <a:rPr lang="en-GB" smtClean="0">
                <a:highlight>
                  <a:srgbClr val="FFFF00"/>
                </a:highlight>
                <a:latin typeface="Times New Roman" panose="02020603050405020304" pitchFamily="18" charset="0"/>
                <a:ea typeface="Times New Roman" panose="02020603050405020304" pitchFamily="18" charset="0"/>
              </a:rPr>
              <a:t> </a:t>
            </a:r>
            <a:endParaRPr lang="en-GB" dirty="0">
              <a:latin typeface="Times New Roman" panose="02020603050405020304" pitchFamily="18" charset="0"/>
            </a:endParaRPr>
          </a:p>
        </p:txBody>
      </p:sp>
      <p:sp>
        <p:nvSpPr>
          <p:cNvPr id="5" name="Rectangle 4"/>
          <p:cNvSpPr/>
          <p:nvPr/>
        </p:nvSpPr>
        <p:spPr>
          <a:xfrm>
            <a:off x="185104" y="1988840"/>
            <a:ext cx="8784976" cy="2677656"/>
          </a:xfrm>
          <a:prstGeom prst="rect">
            <a:avLst/>
          </a:prstGeom>
        </p:spPr>
        <p:txBody>
          <a:bodyPr wrap="square">
            <a:spAutoFit/>
          </a:bodyPr>
          <a:lstStyle/>
          <a:p>
            <a:pPr marL="342900" indent="-342900">
              <a:buFont typeface="Arial" panose="020B0604020202020204" pitchFamily="34" charset="0"/>
              <a:buChar char="•"/>
            </a:pPr>
            <a:r>
              <a:rPr lang="en-GB" dirty="0" smtClean="0">
                <a:latin typeface="Arial Narrow" panose="020B0606020202030204" pitchFamily="34" charset="0"/>
                <a:cs typeface="Times New Roman" panose="02020603050405020304" pitchFamily="18" charset="0"/>
              </a:rPr>
              <a:t>Consider </a:t>
            </a:r>
            <a:r>
              <a:rPr lang="en-GB" dirty="0">
                <a:latin typeface="Arial Narrow" panose="020B0606020202030204" pitchFamily="34" charset="0"/>
                <a:cs typeface="Times New Roman" panose="02020603050405020304" pitchFamily="18" charset="0"/>
              </a:rPr>
              <a:t>regulatory actions, including spectrum allocations, to support GMDSS modernization and implementation of e-navigation in accordance with Resolution 359 (Rev. WRC-15</a:t>
            </a:r>
            <a:r>
              <a:rPr lang="en-GB" dirty="0" smtClean="0">
                <a:latin typeface="Arial Narrow" panose="020B0606020202030204" pitchFamily="34" charset="0"/>
                <a:cs typeface="Times New Roman" panose="02020603050405020304" pitchFamily="18" charset="0"/>
              </a:rPr>
              <a:t>)</a:t>
            </a:r>
          </a:p>
          <a:p>
            <a:pPr marL="342900" indent="-342900">
              <a:buFont typeface="Arial" panose="020B0604020202020204" pitchFamily="34" charset="0"/>
              <a:buChar char="•"/>
            </a:pPr>
            <a:endParaRPr lang="en-GB" dirty="0">
              <a:latin typeface="Arial Narrow" panose="020B0606020202030204" pitchFamily="34" charset="0"/>
              <a:cs typeface="Times New Roman" panose="02020603050405020304" pitchFamily="18" charset="0"/>
            </a:endParaRPr>
          </a:p>
          <a:p>
            <a:pPr marL="342900" indent="-342900">
              <a:buFont typeface="Arial" panose="020B0604020202020204" pitchFamily="34" charset="0"/>
              <a:buChar char="•"/>
            </a:pPr>
            <a:r>
              <a:rPr lang="en-GB" dirty="0" smtClean="0">
                <a:latin typeface="Arial Narrow" panose="020B0606020202030204" pitchFamily="34" charset="0"/>
                <a:cs typeface="Times New Roman" panose="02020603050405020304" pitchFamily="18" charset="0"/>
              </a:rPr>
              <a:t>Consider </a:t>
            </a:r>
            <a:r>
              <a:rPr lang="en-GB" dirty="0">
                <a:latin typeface="Arial Narrow" panose="020B0606020202030204" pitchFamily="34" charset="0"/>
                <a:cs typeface="Times New Roman" panose="02020603050405020304" pitchFamily="18" charset="0"/>
              </a:rPr>
              <a:t>possible frequency requirement and regulatory procedures for protecting the automatic identification system (AIS) and supporting novel devices using AIS </a:t>
            </a:r>
            <a:r>
              <a:rPr lang="en-GB" dirty="0" smtClean="0">
                <a:latin typeface="Arial Narrow" panose="020B0606020202030204" pitchFamily="34" charset="0"/>
                <a:cs typeface="Times New Roman" panose="02020603050405020304" pitchFamily="18" charset="0"/>
              </a:rPr>
              <a:t>technology</a:t>
            </a:r>
          </a:p>
        </p:txBody>
      </p:sp>
    </p:spTree>
    <p:extLst>
      <p:ext uri="{BB962C8B-B14F-4D97-AF65-F5344CB8AC3E}">
        <p14:creationId xmlns:p14="http://schemas.microsoft.com/office/powerpoint/2010/main" val="2458111134"/>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11</a:t>
            </a:fld>
            <a:endParaRPr lang="en-US" altLang="en-US"/>
          </a:p>
        </p:txBody>
      </p:sp>
      <p:sp>
        <p:nvSpPr>
          <p:cNvPr id="1920036" name="Rectangle 36"/>
          <p:cNvSpPr>
            <a:spLocks noChangeArrowheads="1"/>
          </p:cNvSpPr>
          <p:nvPr/>
        </p:nvSpPr>
        <p:spPr bwMode="auto">
          <a:xfrm>
            <a:off x="1391189" y="-2490"/>
            <a:ext cx="6323526"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pitchFamily="34" charset="0"/>
              </a:rPr>
              <a:t>AERONAUTICAL SERVICES</a:t>
            </a:r>
            <a:endParaRPr lang="en-US" altLang="en-US" dirty="0">
              <a:solidFill>
                <a:schemeClr val="bg1"/>
              </a:solidFill>
              <a:latin typeface="Arial" pitchFamily="34" charset="0"/>
            </a:endParaRPr>
          </a:p>
        </p:txBody>
      </p:sp>
      <p:sp>
        <p:nvSpPr>
          <p:cNvPr id="3" name="Rectangle 2"/>
          <p:cNvSpPr/>
          <p:nvPr/>
        </p:nvSpPr>
        <p:spPr>
          <a:xfrm>
            <a:off x="107504" y="2204864"/>
            <a:ext cx="8856984" cy="1938992"/>
          </a:xfrm>
          <a:prstGeom prst="rect">
            <a:avLst/>
          </a:prstGeom>
        </p:spPr>
        <p:txBody>
          <a:bodyPr wrap="square">
            <a:spAutoFit/>
          </a:bodyPr>
          <a:lstStyle/>
          <a:p>
            <a:pPr marL="342900" indent="-342900">
              <a:buChar char="•"/>
            </a:pPr>
            <a:r>
              <a:rPr lang="en-GB" dirty="0" smtClean="0">
                <a:latin typeface="Arial Narrow" panose="020B0606020202030204" pitchFamily="34" charset="0"/>
                <a:cs typeface="Times New Roman" panose="02020603050405020304" pitchFamily="18" charset="0"/>
              </a:rPr>
              <a:t>Possible </a:t>
            </a:r>
            <a:r>
              <a:rPr lang="en-GB" dirty="0">
                <a:latin typeface="Arial Narrow" panose="020B0606020202030204" pitchFamily="34" charset="0"/>
                <a:cs typeface="Times New Roman" panose="02020603050405020304" pitchFamily="18" charset="0"/>
              </a:rPr>
              <a:t>regulatory actions for the development and implementation of the Global Aeronautical Distress and Safety System (GADSS</a:t>
            </a:r>
            <a:r>
              <a:rPr lang="en-GB" dirty="0" smtClean="0">
                <a:latin typeface="Arial Narrow" panose="020B0606020202030204" pitchFamily="34" charset="0"/>
                <a:cs typeface="Times New Roman" panose="02020603050405020304" pitchFamily="18" charset="0"/>
              </a:rPr>
              <a:t>).</a:t>
            </a:r>
          </a:p>
          <a:p>
            <a:endParaRPr lang="en-GB" dirty="0" smtClean="0">
              <a:latin typeface="Arial Narrow" panose="020B0606020202030204" pitchFamily="34" charset="0"/>
              <a:cs typeface="Times New Roman" panose="02020603050405020304" pitchFamily="18" charset="0"/>
            </a:endParaRPr>
          </a:p>
          <a:p>
            <a:pPr marL="800100" lvl="1" indent="-342900">
              <a:buChar char="•"/>
            </a:pPr>
            <a:r>
              <a:rPr lang="en-GB" dirty="0" smtClean="0">
                <a:latin typeface="Arial Narrow" panose="020B0606020202030204" pitchFamily="34" charset="0"/>
                <a:cs typeface="Times New Roman" panose="02020603050405020304" pitchFamily="18" charset="0"/>
              </a:rPr>
              <a:t>Consider </a:t>
            </a:r>
            <a:r>
              <a:rPr lang="en-GB" dirty="0">
                <a:latin typeface="Arial Narrow" panose="020B0606020202030204" pitchFamily="34" charset="0"/>
                <a:cs typeface="Times New Roman" panose="02020603050405020304" pitchFamily="18" charset="0"/>
              </a:rPr>
              <a:t>regulatory provisions to facilitate the introduction of GADSS in aeronautical services bands </a:t>
            </a:r>
          </a:p>
        </p:txBody>
      </p:sp>
    </p:spTree>
    <p:extLst>
      <p:ext uri="{BB962C8B-B14F-4D97-AF65-F5344CB8AC3E}">
        <p14:creationId xmlns:p14="http://schemas.microsoft.com/office/powerpoint/2010/main" val="3864657868"/>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12</a:t>
            </a:fld>
            <a:endParaRPr lang="en-US" altLang="en-US"/>
          </a:p>
        </p:txBody>
      </p:sp>
      <p:sp>
        <p:nvSpPr>
          <p:cNvPr id="1920036" name="Rectangle 36"/>
          <p:cNvSpPr>
            <a:spLocks noChangeArrowheads="1"/>
          </p:cNvSpPr>
          <p:nvPr/>
        </p:nvSpPr>
        <p:spPr bwMode="auto">
          <a:xfrm>
            <a:off x="1741932" y="-2490"/>
            <a:ext cx="5622052"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pitchFamily="34" charset="0"/>
              </a:rPr>
              <a:t>Other Standing Items 1/3</a:t>
            </a:r>
            <a:endParaRPr lang="en-US" altLang="en-US" dirty="0">
              <a:solidFill>
                <a:schemeClr val="bg1"/>
              </a:solidFill>
              <a:latin typeface="Arial" pitchFamily="34" charset="0"/>
            </a:endParaRPr>
          </a:p>
        </p:txBody>
      </p:sp>
      <p:sp>
        <p:nvSpPr>
          <p:cNvPr id="2" name="Rectangle 1"/>
          <p:cNvSpPr/>
          <p:nvPr/>
        </p:nvSpPr>
        <p:spPr>
          <a:xfrm>
            <a:off x="179512" y="1039311"/>
            <a:ext cx="8784976" cy="461665"/>
          </a:xfrm>
          <a:prstGeom prst="rect">
            <a:avLst/>
          </a:prstGeom>
        </p:spPr>
        <p:txBody>
          <a:bodyPr wrap="square">
            <a:spAutoFit/>
          </a:bodyPr>
          <a:lstStyle/>
          <a:p>
            <a:r>
              <a:rPr lang="en-GB" smtClean="0">
                <a:highlight>
                  <a:srgbClr val="FFFF00"/>
                </a:highlight>
                <a:latin typeface="Times New Roman" panose="02020603050405020304" pitchFamily="18" charset="0"/>
                <a:ea typeface="Times New Roman" panose="02020603050405020304" pitchFamily="18" charset="0"/>
              </a:rPr>
              <a:t> </a:t>
            </a:r>
            <a:endParaRPr lang="en-GB" dirty="0">
              <a:latin typeface="Times New Roman" panose="02020603050405020304" pitchFamily="18" charset="0"/>
            </a:endParaRPr>
          </a:p>
        </p:txBody>
      </p:sp>
      <p:sp>
        <p:nvSpPr>
          <p:cNvPr id="5" name="Rectangle 4"/>
          <p:cNvSpPr/>
          <p:nvPr/>
        </p:nvSpPr>
        <p:spPr>
          <a:xfrm>
            <a:off x="359024" y="1917668"/>
            <a:ext cx="8784976" cy="3416320"/>
          </a:xfrm>
          <a:prstGeom prst="rect">
            <a:avLst/>
          </a:prstGeom>
        </p:spPr>
        <p:txBody>
          <a:bodyPr wrap="square">
            <a:spAutoFit/>
          </a:bodyPr>
          <a:lstStyle/>
          <a:p>
            <a:pPr marL="342900" indent="-342900">
              <a:buFont typeface="Arial" panose="020B0604020202020204" pitchFamily="34" charset="0"/>
              <a:buChar char="•"/>
            </a:pPr>
            <a:r>
              <a:rPr lang="en-GB" dirty="0" smtClean="0">
                <a:latin typeface="Arial Narrow" panose="020B0606020202030204" pitchFamily="34" charset="0"/>
                <a:cs typeface="Times New Roman" panose="02020603050405020304" pitchFamily="18" charset="0"/>
              </a:rPr>
              <a:t>[2] Examine </a:t>
            </a:r>
            <a:r>
              <a:rPr lang="en-GB" dirty="0">
                <a:latin typeface="Arial Narrow" panose="020B0606020202030204" pitchFamily="34" charset="0"/>
                <a:cs typeface="Times New Roman" panose="02020603050405020304" pitchFamily="18" charset="0"/>
              </a:rPr>
              <a:t>the revised ITU R Recommendations incorporated by reference in the Radio Regulations communicated by the </a:t>
            </a:r>
            <a:r>
              <a:rPr lang="en-GB" dirty="0" smtClean="0">
                <a:latin typeface="Arial Narrow" panose="020B0606020202030204" pitchFamily="34" charset="0"/>
                <a:cs typeface="Times New Roman" panose="02020603050405020304" pitchFamily="18" charset="0"/>
              </a:rPr>
              <a:t>RA, </a:t>
            </a:r>
            <a:r>
              <a:rPr lang="en-GB" dirty="0">
                <a:latin typeface="Arial Narrow" panose="020B0606020202030204" pitchFamily="34" charset="0"/>
                <a:cs typeface="Times New Roman" panose="02020603050405020304" pitchFamily="18" charset="0"/>
              </a:rPr>
              <a:t>in accordance with </a:t>
            </a:r>
            <a:r>
              <a:rPr lang="en-GB" dirty="0" smtClean="0">
                <a:latin typeface="Arial Narrow" panose="020B0606020202030204" pitchFamily="34" charset="0"/>
                <a:cs typeface="Times New Roman" panose="02020603050405020304" pitchFamily="18" charset="0"/>
              </a:rPr>
              <a:t>Res. 28 </a:t>
            </a:r>
            <a:r>
              <a:rPr lang="en-GB" dirty="0">
                <a:latin typeface="Arial Narrow" panose="020B0606020202030204" pitchFamily="34" charset="0"/>
                <a:cs typeface="Times New Roman" panose="02020603050405020304" pitchFamily="18" charset="0"/>
              </a:rPr>
              <a:t>(</a:t>
            </a:r>
            <a:r>
              <a:rPr lang="en-GB" dirty="0" err="1">
                <a:latin typeface="Arial Narrow" panose="020B0606020202030204" pitchFamily="34" charset="0"/>
                <a:cs typeface="Times New Roman" panose="02020603050405020304" pitchFamily="18" charset="0"/>
              </a:rPr>
              <a:t>Rev.WRC</a:t>
            </a:r>
            <a:r>
              <a:rPr lang="en-GB" dirty="0">
                <a:latin typeface="Arial Narrow" panose="020B0606020202030204" pitchFamily="34" charset="0"/>
                <a:cs typeface="Times New Roman" panose="02020603050405020304" pitchFamily="18" charset="0"/>
              </a:rPr>
              <a:t> 03), and to decide whether or not to update the corresponding references in the </a:t>
            </a:r>
            <a:r>
              <a:rPr lang="en-GB" dirty="0" smtClean="0">
                <a:latin typeface="Arial Narrow" panose="020B0606020202030204" pitchFamily="34" charset="0"/>
                <a:cs typeface="Times New Roman" panose="02020603050405020304" pitchFamily="18" charset="0"/>
              </a:rPr>
              <a:t>RR, in </a:t>
            </a:r>
            <a:r>
              <a:rPr lang="en-GB" dirty="0">
                <a:latin typeface="Arial Narrow" panose="020B0606020202030204" pitchFamily="34" charset="0"/>
                <a:cs typeface="Times New Roman" panose="02020603050405020304" pitchFamily="18" charset="0"/>
              </a:rPr>
              <a:t>accordance with the principles contained in Annex 1 to </a:t>
            </a:r>
            <a:r>
              <a:rPr lang="en-GB" dirty="0" smtClean="0">
                <a:latin typeface="Arial Narrow" panose="020B0606020202030204" pitchFamily="34" charset="0"/>
                <a:cs typeface="Times New Roman" panose="02020603050405020304" pitchFamily="18" charset="0"/>
              </a:rPr>
              <a:t>Res. 27 </a:t>
            </a:r>
            <a:r>
              <a:rPr lang="en-GB" dirty="0">
                <a:latin typeface="Arial Narrow" panose="020B0606020202030204" pitchFamily="34" charset="0"/>
                <a:cs typeface="Times New Roman" panose="02020603050405020304" pitchFamily="18" charset="0"/>
              </a:rPr>
              <a:t>(</a:t>
            </a:r>
            <a:r>
              <a:rPr lang="en-GB" dirty="0" err="1">
                <a:latin typeface="Arial Narrow" panose="020B0606020202030204" pitchFamily="34" charset="0"/>
                <a:cs typeface="Times New Roman" panose="02020603050405020304" pitchFamily="18" charset="0"/>
              </a:rPr>
              <a:t>Rev.WRC</a:t>
            </a:r>
            <a:r>
              <a:rPr lang="en-GB" dirty="0">
                <a:latin typeface="Arial Narrow" panose="020B0606020202030204" pitchFamily="34" charset="0"/>
                <a:cs typeface="Times New Roman" panose="02020603050405020304" pitchFamily="18" charset="0"/>
              </a:rPr>
              <a:t> 07</a:t>
            </a:r>
            <a:r>
              <a:rPr lang="en-GB" dirty="0" smtClean="0">
                <a:latin typeface="Arial Narrow" panose="020B0606020202030204" pitchFamily="34" charset="0"/>
                <a:cs typeface="Times New Roman" panose="02020603050405020304" pitchFamily="18" charset="0"/>
              </a:rPr>
              <a:t>)</a:t>
            </a:r>
          </a:p>
          <a:p>
            <a:endParaRPr lang="en-GB" dirty="0" smtClean="0">
              <a:latin typeface="Arial Narrow" panose="020B0606020202030204" pitchFamily="34" charset="0"/>
              <a:cs typeface="Times New Roman" panose="02020603050405020304" pitchFamily="18" charset="0"/>
            </a:endParaRPr>
          </a:p>
          <a:p>
            <a:pPr marL="342900" indent="-342900">
              <a:buFont typeface="Arial" panose="020B0604020202020204" pitchFamily="34" charset="0"/>
              <a:buChar char="•"/>
            </a:pPr>
            <a:r>
              <a:rPr lang="en-GB" dirty="0">
                <a:latin typeface="Arial Narrow" panose="020B0606020202030204" pitchFamily="34" charset="0"/>
                <a:cs typeface="Times New Roman" panose="02020603050405020304" pitchFamily="18" charset="0"/>
              </a:rPr>
              <a:t>[3] Consider such consequential changes and amendments to the Radio Regulations as may be necessitated by the decisions of the </a:t>
            </a:r>
            <a:r>
              <a:rPr lang="en-GB" dirty="0" smtClean="0">
                <a:latin typeface="Arial Narrow" panose="020B0606020202030204" pitchFamily="34" charset="0"/>
                <a:cs typeface="Times New Roman" panose="02020603050405020304" pitchFamily="18" charset="0"/>
              </a:rPr>
              <a:t>Conference</a:t>
            </a:r>
          </a:p>
        </p:txBody>
      </p:sp>
    </p:spTree>
    <p:extLst>
      <p:ext uri="{BB962C8B-B14F-4D97-AF65-F5344CB8AC3E}">
        <p14:creationId xmlns:p14="http://schemas.microsoft.com/office/powerpoint/2010/main" val="2605568695"/>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13</a:t>
            </a:fld>
            <a:endParaRPr lang="en-US" altLang="en-US"/>
          </a:p>
        </p:txBody>
      </p:sp>
      <p:sp>
        <p:nvSpPr>
          <p:cNvPr id="1920036" name="Rectangle 36"/>
          <p:cNvSpPr>
            <a:spLocks noChangeArrowheads="1"/>
          </p:cNvSpPr>
          <p:nvPr/>
        </p:nvSpPr>
        <p:spPr bwMode="auto">
          <a:xfrm>
            <a:off x="1741932" y="-2490"/>
            <a:ext cx="5622052"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pitchFamily="34" charset="0"/>
              </a:rPr>
              <a:t>Other Standing Items 2/3</a:t>
            </a:r>
            <a:endParaRPr lang="en-US" altLang="en-US" dirty="0">
              <a:solidFill>
                <a:schemeClr val="bg1"/>
              </a:solidFill>
              <a:latin typeface="Arial" pitchFamily="34" charset="0"/>
            </a:endParaRPr>
          </a:p>
        </p:txBody>
      </p:sp>
      <p:sp>
        <p:nvSpPr>
          <p:cNvPr id="2" name="Rectangle 1"/>
          <p:cNvSpPr/>
          <p:nvPr/>
        </p:nvSpPr>
        <p:spPr>
          <a:xfrm>
            <a:off x="179512" y="1039311"/>
            <a:ext cx="8784976" cy="461665"/>
          </a:xfrm>
          <a:prstGeom prst="rect">
            <a:avLst/>
          </a:prstGeom>
        </p:spPr>
        <p:txBody>
          <a:bodyPr wrap="square">
            <a:spAutoFit/>
          </a:bodyPr>
          <a:lstStyle/>
          <a:p>
            <a:r>
              <a:rPr lang="en-GB" smtClean="0">
                <a:highlight>
                  <a:srgbClr val="FFFF00"/>
                </a:highlight>
                <a:latin typeface="Times New Roman" panose="02020603050405020304" pitchFamily="18" charset="0"/>
                <a:ea typeface="Times New Roman" panose="02020603050405020304" pitchFamily="18" charset="0"/>
              </a:rPr>
              <a:t> </a:t>
            </a:r>
            <a:endParaRPr lang="en-GB" dirty="0">
              <a:latin typeface="Times New Roman" panose="02020603050405020304" pitchFamily="18" charset="0"/>
            </a:endParaRPr>
          </a:p>
        </p:txBody>
      </p:sp>
      <p:sp>
        <p:nvSpPr>
          <p:cNvPr id="5" name="Rectangle 4"/>
          <p:cNvSpPr/>
          <p:nvPr/>
        </p:nvSpPr>
        <p:spPr>
          <a:xfrm>
            <a:off x="179512" y="945504"/>
            <a:ext cx="8784976" cy="5632311"/>
          </a:xfrm>
          <a:prstGeom prst="rect">
            <a:avLst/>
          </a:prstGeom>
        </p:spPr>
        <p:txBody>
          <a:bodyPr wrap="square">
            <a:spAutoFit/>
          </a:bodyPr>
          <a:lstStyle/>
          <a:p>
            <a:pPr marL="342900" indent="-342900">
              <a:buFont typeface="Arial" panose="020B0604020202020204" pitchFamily="34" charset="0"/>
              <a:buChar char="•"/>
            </a:pPr>
            <a:r>
              <a:rPr lang="en-GB" dirty="0" smtClean="0">
                <a:latin typeface="Arial Narrow" panose="020B0606020202030204" pitchFamily="34" charset="0"/>
                <a:cs typeface="Times New Roman" panose="02020603050405020304" pitchFamily="18" charset="0"/>
              </a:rPr>
              <a:t>[4] In </a:t>
            </a:r>
            <a:r>
              <a:rPr lang="en-GB" dirty="0">
                <a:latin typeface="Arial Narrow" panose="020B0606020202030204" pitchFamily="34" charset="0"/>
                <a:cs typeface="Times New Roman" panose="02020603050405020304" pitchFamily="18" charset="0"/>
              </a:rPr>
              <a:t>accordance with </a:t>
            </a:r>
            <a:r>
              <a:rPr lang="en-GB" dirty="0" smtClean="0">
                <a:latin typeface="Arial Narrow" panose="020B0606020202030204" pitchFamily="34" charset="0"/>
                <a:cs typeface="Times New Roman" panose="02020603050405020304" pitchFamily="18" charset="0"/>
              </a:rPr>
              <a:t>Res. </a:t>
            </a:r>
            <a:r>
              <a:rPr lang="en-GB" dirty="0">
                <a:latin typeface="Arial Narrow" panose="020B0606020202030204" pitchFamily="34" charset="0"/>
                <a:cs typeface="Times New Roman" panose="02020603050405020304" pitchFamily="18" charset="0"/>
              </a:rPr>
              <a:t>95 (</a:t>
            </a:r>
            <a:r>
              <a:rPr lang="en-GB" dirty="0" err="1">
                <a:latin typeface="Arial Narrow" panose="020B0606020202030204" pitchFamily="34" charset="0"/>
                <a:cs typeface="Times New Roman" panose="02020603050405020304" pitchFamily="18" charset="0"/>
              </a:rPr>
              <a:t>Rev.WRC</a:t>
            </a:r>
            <a:r>
              <a:rPr lang="en-GB" dirty="0">
                <a:latin typeface="Arial Narrow" panose="020B0606020202030204" pitchFamily="34" charset="0"/>
                <a:cs typeface="Times New Roman" panose="02020603050405020304" pitchFamily="18" charset="0"/>
              </a:rPr>
              <a:t> 07), to review the resolutions and recommendations of previous conferences with a view to their possible revision, replacement or </a:t>
            </a:r>
            <a:r>
              <a:rPr lang="en-GB" dirty="0" smtClean="0">
                <a:latin typeface="Arial Narrow" panose="020B0606020202030204" pitchFamily="34" charset="0"/>
                <a:cs typeface="Times New Roman" panose="02020603050405020304" pitchFamily="18" charset="0"/>
              </a:rPr>
              <a:t>abrogation</a:t>
            </a:r>
          </a:p>
          <a:p>
            <a:endParaRPr lang="en-GB" dirty="0" smtClean="0">
              <a:latin typeface="Arial Narrow" panose="020B0606020202030204" pitchFamily="34" charset="0"/>
              <a:cs typeface="Times New Roman" panose="02020603050405020304" pitchFamily="18" charset="0"/>
            </a:endParaRPr>
          </a:p>
          <a:p>
            <a:pPr marL="342900" indent="-342900">
              <a:buFont typeface="Arial" panose="020B0604020202020204" pitchFamily="34" charset="0"/>
              <a:buChar char="•"/>
            </a:pPr>
            <a:r>
              <a:rPr lang="en-GB" dirty="0" smtClean="0">
                <a:latin typeface="Arial Narrow" panose="020B0606020202030204" pitchFamily="34" charset="0"/>
                <a:cs typeface="Times New Roman" panose="02020603050405020304" pitchFamily="18" charset="0"/>
              </a:rPr>
              <a:t>[5] Review</a:t>
            </a:r>
            <a:r>
              <a:rPr lang="en-GB" dirty="0">
                <a:latin typeface="Arial Narrow" panose="020B0606020202030204" pitchFamily="34" charset="0"/>
                <a:cs typeface="Times New Roman" panose="02020603050405020304" pitchFamily="18" charset="0"/>
              </a:rPr>
              <a:t>, and take appropriate action </a:t>
            </a:r>
            <a:r>
              <a:rPr lang="en-GB" dirty="0" smtClean="0">
                <a:latin typeface="Arial Narrow" panose="020B0606020202030204" pitchFamily="34" charset="0"/>
                <a:cs typeface="Times New Roman" panose="02020603050405020304" pitchFamily="18" charset="0"/>
              </a:rPr>
              <a:t>on </a:t>
            </a:r>
            <a:r>
              <a:rPr lang="en-GB" dirty="0">
                <a:latin typeface="Arial Narrow" panose="020B0606020202030204" pitchFamily="34" charset="0"/>
                <a:cs typeface="Times New Roman" panose="02020603050405020304" pitchFamily="18" charset="0"/>
              </a:rPr>
              <a:t>the Report from the </a:t>
            </a:r>
            <a:r>
              <a:rPr lang="en-GB" dirty="0" smtClean="0">
                <a:latin typeface="Arial Narrow" panose="020B0606020202030204" pitchFamily="34" charset="0"/>
                <a:cs typeface="Times New Roman" panose="02020603050405020304" pitchFamily="18" charset="0"/>
              </a:rPr>
              <a:t>RA submitted </a:t>
            </a:r>
            <a:r>
              <a:rPr lang="en-GB" dirty="0">
                <a:latin typeface="Arial Narrow" panose="020B0606020202030204" pitchFamily="34" charset="0"/>
                <a:cs typeface="Times New Roman" panose="02020603050405020304" pitchFamily="18" charset="0"/>
              </a:rPr>
              <a:t>in accordance with Nos. 135 and 136 of the Convention</a:t>
            </a:r>
            <a:r>
              <a:rPr lang="en-GB" dirty="0" smtClean="0">
                <a:latin typeface="Arial Narrow" panose="020B0606020202030204" pitchFamily="34" charset="0"/>
                <a:cs typeface="Times New Roman" panose="02020603050405020304" pitchFamily="18" charset="0"/>
              </a:rPr>
              <a:t>;</a:t>
            </a:r>
          </a:p>
          <a:p>
            <a:endParaRPr lang="en-GB" dirty="0">
              <a:latin typeface="Arial Narrow" panose="020B0606020202030204" pitchFamily="34" charset="0"/>
              <a:cs typeface="Times New Roman" panose="02020603050405020304" pitchFamily="18" charset="0"/>
            </a:endParaRPr>
          </a:p>
          <a:p>
            <a:pPr marL="342900" indent="-342900">
              <a:buFont typeface="Arial" panose="020B0604020202020204" pitchFamily="34" charset="0"/>
              <a:buChar char="•"/>
            </a:pPr>
            <a:r>
              <a:rPr lang="en-GB" dirty="0">
                <a:latin typeface="Arial Narrow" panose="020B0606020202030204" pitchFamily="34" charset="0"/>
                <a:cs typeface="Times New Roman" panose="02020603050405020304" pitchFamily="18" charset="0"/>
              </a:rPr>
              <a:t>[6] Identify those items requiring urgent action by the </a:t>
            </a:r>
            <a:r>
              <a:rPr lang="en-GB" dirty="0" err="1">
                <a:latin typeface="Arial Narrow" panose="020B0606020202030204" pitchFamily="34" charset="0"/>
                <a:cs typeface="Times New Roman" panose="02020603050405020304" pitchFamily="18" charset="0"/>
              </a:rPr>
              <a:t>Radiocommunication</a:t>
            </a:r>
            <a:r>
              <a:rPr lang="en-GB" dirty="0">
                <a:latin typeface="Arial Narrow" panose="020B0606020202030204" pitchFamily="34" charset="0"/>
                <a:cs typeface="Times New Roman" panose="02020603050405020304" pitchFamily="18" charset="0"/>
              </a:rPr>
              <a:t> Study Groups in preparation for the next world </a:t>
            </a:r>
            <a:r>
              <a:rPr lang="en-GB" dirty="0" err="1">
                <a:latin typeface="Arial Narrow" panose="020B0606020202030204" pitchFamily="34" charset="0"/>
                <a:cs typeface="Times New Roman" panose="02020603050405020304" pitchFamily="18" charset="0"/>
              </a:rPr>
              <a:t>radiocommunication</a:t>
            </a:r>
            <a:r>
              <a:rPr lang="en-GB" dirty="0">
                <a:latin typeface="Arial Narrow" panose="020B0606020202030204" pitchFamily="34" charset="0"/>
                <a:cs typeface="Times New Roman" panose="02020603050405020304" pitchFamily="18" charset="0"/>
              </a:rPr>
              <a:t> </a:t>
            </a:r>
            <a:r>
              <a:rPr lang="en-GB" dirty="0" smtClean="0">
                <a:latin typeface="Arial Narrow" panose="020B0606020202030204" pitchFamily="34" charset="0"/>
                <a:cs typeface="Times New Roman" panose="02020603050405020304" pitchFamily="18" charset="0"/>
              </a:rPr>
              <a:t>conference</a:t>
            </a:r>
          </a:p>
          <a:p>
            <a:endParaRPr lang="en-GB" dirty="0" smtClean="0">
              <a:latin typeface="Arial Narrow" panose="020B0606020202030204" pitchFamily="34" charset="0"/>
              <a:cs typeface="Times New Roman" panose="02020603050405020304" pitchFamily="18" charset="0"/>
            </a:endParaRPr>
          </a:p>
          <a:p>
            <a:pPr marL="342900" indent="-342900">
              <a:buFont typeface="Arial" panose="020B0604020202020204" pitchFamily="34" charset="0"/>
              <a:buChar char="•"/>
            </a:pPr>
            <a:r>
              <a:rPr lang="en-GB" dirty="0">
                <a:latin typeface="Arial Narrow" panose="020B0606020202030204" pitchFamily="34" charset="0"/>
                <a:cs typeface="Times New Roman" panose="02020603050405020304" pitchFamily="18" charset="0"/>
              </a:rPr>
              <a:t>[8] Consider and take appropriate action on requests from administrations to delete their country footnotes or to have their country name deleted from footnotes, if no longer required, taking into account Resolution 26 (</a:t>
            </a:r>
            <a:r>
              <a:rPr lang="en-GB" dirty="0" err="1">
                <a:latin typeface="Arial Narrow" panose="020B0606020202030204" pitchFamily="34" charset="0"/>
                <a:cs typeface="Times New Roman" panose="02020603050405020304" pitchFamily="18" charset="0"/>
              </a:rPr>
              <a:t>Rev.WRC</a:t>
            </a:r>
            <a:r>
              <a:rPr lang="en-GB" dirty="0">
                <a:latin typeface="Arial Narrow" panose="020B0606020202030204" pitchFamily="34" charset="0"/>
                <a:cs typeface="Times New Roman" panose="02020603050405020304" pitchFamily="18" charset="0"/>
              </a:rPr>
              <a:t> 07</a:t>
            </a:r>
            <a:r>
              <a:rPr lang="en-GB" dirty="0" smtClean="0">
                <a:latin typeface="Arial Narrow" panose="020B0606020202030204" pitchFamily="34" charset="0"/>
                <a:cs typeface="Times New Roman" panose="02020603050405020304" pitchFamily="18" charset="0"/>
              </a:rPr>
              <a:t>);</a:t>
            </a:r>
            <a:endParaRPr lang="en-GB" dirty="0">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198163020"/>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14</a:t>
            </a:fld>
            <a:endParaRPr lang="en-US" altLang="en-US"/>
          </a:p>
        </p:txBody>
      </p:sp>
      <p:sp>
        <p:nvSpPr>
          <p:cNvPr id="2" name="Rectangle 1"/>
          <p:cNvSpPr/>
          <p:nvPr/>
        </p:nvSpPr>
        <p:spPr>
          <a:xfrm>
            <a:off x="179512" y="1039311"/>
            <a:ext cx="8784976" cy="461665"/>
          </a:xfrm>
          <a:prstGeom prst="rect">
            <a:avLst/>
          </a:prstGeom>
        </p:spPr>
        <p:txBody>
          <a:bodyPr wrap="square">
            <a:spAutoFit/>
          </a:bodyPr>
          <a:lstStyle/>
          <a:p>
            <a:r>
              <a:rPr lang="en-GB" smtClean="0">
                <a:highlight>
                  <a:srgbClr val="FFFF00"/>
                </a:highlight>
                <a:latin typeface="Times New Roman" panose="02020603050405020304" pitchFamily="18" charset="0"/>
                <a:ea typeface="Times New Roman" panose="02020603050405020304" pitchFamily="18" charset="0"/>
              </a:rPr>
              <a:t> </a:t>
            </a:r>
            <a:endParaRPr lang="en-GB" dirty="0">
              <a:latin typeface="Times New Roman" panose="02020603050405020304" pitchFamily="18" charset="0"/>
            </a:endParaRPr>
          </a:p>
        </p:txBody>
      </p:sp>
      <p:sp>
        <p:nvSpPr>
          <p:cNvPr id="5" name="Rectangle 4"/>
          <p:cNvSpPr/>
          <p:nvPr/>
        </p:nvSpPr>
        <p:spPr>
          <a:xfrm>
            <a:off x="179512" y="764704"/>
            <a:ext cx="8815005" cy="5262979"/>
          </a:xfrm>
          <a:prstGeom prst="rect">
            <a:avLst/>
          </a:prstGeom>
        </p:spPr>
        <p:txBody>
          <a:bodyPr wrap="square">
            <a:spAutoFit/>
          </a:bodyPr>
          <a:lstStyle/>
          <a:p>
            <a:pPr marL="342900" indent="-342900">
              <a:buFont typeface="Arial" panose="020B0604020202020204" pitchFamily="34" charset="0"/>
              <a:buChar char="•"/>
            </a:pPr>
            <a:r>
              <a:rPr lang="en-GB" dirty="0" smtClean="0">
                <a:latin typeface="Arial Narrow" panose="020B0606020202030204" pitchFamily="34" charset="0"/>
                <a:cs typeface="Times New Roman" panose="02020603050405020304" pitchFamily="18" charset="0"/>
              </a:rPr>
              <a:t>[9] In </a:t>
            </a:r>
            <a:r>
              <a:rPr lang="en-GB" dirty="0">
                <a:latin typeface="Arial Narrow" panose="020B0606020202030204" pitchFamily="34" charset="0"/>
                <a:cs typeface="Times New Roman" panose="02020603050405020304" pitchFamily="18" charset="0"/>
              </a:rPr>
              <a:t>accordance with Article 7 of the Convention consider and approve the Report of the Director of the </a:t>
            </a:r>
            <a:r>
              <a:rPr lang="en-GB" dirty="0" smtClean="0">
                <a:latin typeface="Arial Narrow" panose="020B0606020202030204" pitchFamily="34" charset="0"/>
                <a:cs typeface="Times New Roman" panose="02020603050405020304" pitchFamily="18" charset="0"/>
              </a:rPr>
              <a:t>BR:</a:t>
            </a:r>
          </a:p>
          <a:p>
            <a:endParaRPr lang="en-GB" dirty="0" smtClean="0">
              <a:latin typeface="Arial Narrow" panose="020B0606020202030204" pitchFamily="34" charset="0"/>
              <a:cs typeface="Times New Roman" panose="02020603050405020304" pitchFamily="18" charset="0"/>
            </a:endParaRPr>
          </a:p>
          <a:p>
            <a:pPr lvl="1"/>
            <a:r>
              <a:rPr lang="en-GB" dirty="0" smtClean="0">
                <a:latin typeface="Arial Narrow" panose="020B0606020202030204" pitchFamily="34" charset="0"/>
                <a:cs typeface="Times New Roman" panose="02020603050405020304" pitchFamily="18" charset="0"/>
              </a:rPr>
              <a:t>[9.1] on activities </a:t>
            </a:r>
            <a:r>
              <a:rPr lang="en-GB" dirty="0">
                <a:latin typeface="Arial Narrow" panose="020B0606020202030204" pitchFamily="34" charset="0"/>
                <a:cs typeface="Times New Roman" panose="02020603050405020304" pitchFamily="18" charset="0"/>
              </a:rPr>
              <a:t>of the </a:t>
            </a:r>
            <a:r>
              <a:rPr lang="en-GB" dirty="0" err="1">
                <a:latin typeface="Arial Narrow" panose="020B0606020202030204" pitchFamily="34" charset="0"/>
                <a:cs typeface="Times New Roman" panose="02020603050405020304" pitchFamily="18" charset="0"/>
              </a:rPr>
              <a:t>Radiocommunication</a:t>
            </a:r>
            <a:r>
              <a:rPr lang="en-GB" dirty="0">
                <a:latin typeface="Arial Narrow" panose="020B0606020202030204" pitchFamily="34" charset="0"/>
                <a:cs typeface="Times New Roman" panose="02020603050405020304" pitchFamily="18" charset="0"/>
              </a:rPr>
              <a:t> Sector since </a:t>
            </a:r>
            <a:r>
              <a:rPr lang="en-GB" dirty="0" smtClean="0">
                <a:latin typeface="Arial Narrow" panose="020B0606020202030204" pitchFamily="34" charset="0"/>
                <a:cs typeface="Times New Roman" panose="02020603050405020304" pitchFamily="18" charset="0"/>
              </a:rPr>
              <a:t>WRC-15;</a:t>
            </a:r>
          </a:p>
          <a:p>
            <a:pPr lvl="1"/>
            <a:endParaRPr lang="en-GB" dirty="0" smtClean="0">
              <a:latin typeface="Arial Narrow" panose="020B0606020202030204" pitchFamily="34" charset="0"/>
              <a:cs typeface="Times New Roman" panose="02020603050405020304" pitchFamily="18" charset="0"/>
            </a:endParaRPr>
          </a:p>
          <a:p>
            <a:pPr lvl="1"/>
            <a:r>
              <a:rPr lang="en-GB" dirty="0" smtClean="0">
                <a:latin typeface="Arial Narrow" panose="020B0606020202030204" pitchFamily="34" charset="0"/>
                <a:cs typeface="Times New Roman" panose="02020603050405020304" pitchFamily="18" charset="0"/>
              </a:rPr>
              <a:t>[9.2] on </a:t>
            </a:r>
            <a:r>
              <a:rPr lang="en-GB" dirty="0">
                <a:latin typeface="Arial Narrow" panose="020B0606020202030204" pitchFamily="34" charset="0"/>
                <a:cs typeface="Times New Roman" panose="02020603050405020304" pitchFamily="18" charset="0"/>
              </a:rPr>
              <a:t>any difficulties or inconsistencies encountered in the application of the Radio Regulations; </a:t>
            </a:r>
            <a:r>
              <a:rPr lang="en-GB" dirty="0" smtClean="0">
                <a:latin typeface="Arial Narrow" panose="020B0606020202030204" pitchFamily="34" charset="0"/>
                <a:cs typeface="Times New Roman" panose="02020603050405020304" pitchFamily="18" charset="0"/>
              </a:rPr>
              <a:t>and</a:t>
            </a:r>
          </a:p>
          <a:p>
            <a:pPr lvl="1"/>
            <a:endParaRPr lang="en-GB" dirty="0" smtClean="0">
              <a:latin typeface="Arial Narrow" panose="020B0606020202030204" pitchFamily="34" charset="0"/>
              <a:cs typeface="Times New Roman" panose="02020603050405020304" pitchFamily="18" charset="0"/>
            </a:endParaRPr>
          </a:p>
          <a:p>
            <a:pPr lvl="1"/>
            <a:r>
              <a:rPr lang="en-GB" dirty="0" smtClean="0">
                <a:latin typeface="Arial Narrow" panose="020B0606020202030204" pitchFamily="34" charset="0"/>
                <a:cs typeface="Times New Roman" panose="02020603050405020304" pitchFamily="18" charset="0"/>
              </a:rPr>
              <a:t>[9.3] on action in response to Res. 80 (Rev.WRC-07).</a:t>
            </a:r>
            <a:br>
              <a:rPr lang="en-GB" dirty="0" smtClean="0">
                <a:latin typeface="Arial Narrow" panose="020B0606020202030204" pitchFamily="34" charset="0"/>
                <a:cs typeface="Times New Roman" panose="02020603050405020304" pitchFamily="18" charset="0"/>
              </a:rPr>
            </a:br>
            <a:endParaRPr lang="en-GB" dirty="0" smtClean="0">
              <a:latin typeface="Arial Narrow" panose="020B0606020202030204" pitchFamily="34" charset="0"/>
              <a:cs typeface="Times New Roman" panose="02020603050405020304" pitchFamily="18" charset="0"/>
            </a:endParaRPr>
          </a:p>
          <a:p>
            <a:pPr marL="342900" indent="-342900">
              <a:buFont typeface="Arial" panose="020B0604020202020204" pitchFamily="34" charset="0"/>
              <a:buChar char="•"/>
            </a:pPr>
            <a:r>
              <a:rPr lang="en-GB" dirty="0" smtClean="0">
                <a:latin typeface="Arial Narrow" panose="020B0606020202030204" pitchFamily="34" charset="0"/>
                <a:cs typeface="Times New Roman" panose="02020603050405020304" pitchFamily="18" charset="0"/>
              </a:rPr>
              <a:t>[10] </a:t>
            </a:r>
            <a:r>
              <a:rPr lang="en-US" dirty="0" smtClean="0">
                <a:latin typeface="Arial Narrow" panose="020B0606020202030204" pitchFamily="34" charset="0"/>
                <a:cs typeface="Times New Roman" panose="02020603050405020304" pitchFamily="18" charset="0"/>
              </a:rPr>
              <a:t>recommend to Council items for inclusion in the agenda for next WRC, and to give its views on the preliminary agenda for the subsequent conference and on possible agenda items for future conferences, in accordance with Article 7 of the Convention</a:t>
            </a:r>
            <a:endParaRPr lang="en-GB" dirty="0">
              <a:latin typeface="Arial Narrow" panose="020B0606020202030204" pitchFamily="34" charset="0"/>
              <a:cs typeface="Times New Roman" panose="02020603050405020304" pitchFamily="18" charset="0"/>
            </a:endParaRPr>
          </a:p>
        </p:txBody>
      </p:sp>
      <p:sp>
        <p:nvSpPr>
          <p:cNvPr id="6" name="Rectangle 36"/>
          <p:cNvSpPr>
            <a:spLocks noChangeArrowheads="1"/>
          </p:cNvSpPr>
          <p:nvPr/>
        </p:nvSpPr>
        <p:spPr bwMode="auto">
          <a:xfrm>
            <a:off x="1741932" y="-2490"/>
            <a:ext cx="5622052"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pitchFamily="34" charset="0"/>
              </a:rPr>
              <a:t>Other Standing Items 3/3</a:t>
            </a:r>
            <a:endParaRPr lang="en-US" altLang="en-US" dirty="0">
              <a:solidFill>
                <a:schemeClr val="bg1"/>
              </a:solidFill>
              <a:latin typeface="Arial" pitchFamily="34" charset="0"/>
            </a:endParaRPr>
          </a:p>
        </p:txBody>
      </p:sp>
    </p:spTree>
    <p:extLst>
      <p:ext uri="{BB962C8B-B14F-4D97-AF65-F5344CB8AC3E}">
        <p14:creationId xmlns:p14="http://schemas.microsoft.com/office/powerpoint/2010/main" val="430566945"/>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15</a:t>
            </a:fld>
            <a:endParaRPr lang="en-US" altLang="en-US"/>
          </a:p>
        </p:txBody>
      </p:sp>
      <p:sp>
        <p:nvSpPr>
          <p:cNvPr id="1920036" name="Rectangle 36"/>
          <p:cNvSpPr>
            <a:spLocks noChangeArrowheads="1"/>
          </p:cNvSpPr>
          <p:nvPr/>
        </p:nvSpPr>
        <p:spPr bwMode="auto">
          <a:xfrm>
            <a:off x="916242" y="118373"/>
            <a:ext cx="7332135"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pitchFamily="34" charset="0"/>
              </a:rPr>
              <a:t>SCIENCE SERVICE for WRC-[23]</a:t>
            </a:r>
            <a:endParaRPr lang="en-US" altLang="en-US" dirty="0">
              <a:solidFill>
                <a:schemeClr val="bg1"/>
              </a:solidFill>
              <a:latin typeface="Arial" pitchFamily="34" charset="0"/>
            </a:endParaRPr>
          </a:p>
        </p:txBody>
      </p:sp>
      <p:sp>
        <p:nvSpPr>
          <p:cNvPr id="2" name="Rectangle 1"/>
          <p:cNvSpPr/>
          <p:nvPr/>
        </p:nvSpPr>
        <p:spPr>
          <a:xfrm>
            <a:off x="467544" y="928506"/>
            <a:ext cx="8856984" cy="5262979"/>
          </a:xfrm>
          <a:prstGeom prst="rect">
            <a:avLst/>
          </a:prstGeom>
        </p:spPr>
        <p:txBody>
          <a:bodyPr wrap="square">
            <a:spAutoFit/>
          </a:bodyPr>
          <a:lstStyle/>
          <a:p>
            <a:pPr marL="342900" indent="-342900">
              <a:buChar char="•"/>
            </a:pPr>
            <a:r>
              <a:rPr lang="en-GB" dirty="0" smtClean="0">
                <a:latin typeface="Arial Narrow" panose="020B0606020202030204" pitchFamily="34" charset="0"/>
                <a:cs typeface="Times New Roman" panose="02020603050405020304" pitchFamily="18" charset="0"/>
              </a:rPr>
              <a:t>Review </a:t>
            </a:r>
            <a:r>
              <a:rPr lang="en-GB" dirty="0">
                <a:latin typeface="Arial Narrow" panose="020B0606020202030204" pitchFamily="34" charset="0"/>
                <a:cs typeface="Times New Roman" panose="02020603050405020304" pitchFamily="18" charset="0"/>
              </a:rPr>
              <a:t>the Table of Frequency Allocations with a view towards modifications to support the allocation of Earth exploration-satellite (active) service in the 40-50 MHz frequency </a:t>
            </a:r>
            <a:r>
              <a:rPr lang="en-GB" dirty="0" smtClean="0">
                <a:latin typeface="Arial Narrow" panose="020B0606020202030204" pitchFamily="34" charset="0"/>
                <a:cs typeface="Times New Roman" panose="02020603050405020304" pitchFamily="18" charset="0"/>
              </a:rPr>
              <a:t>range</a:t>
            </a:r>
          </a:p>
          <a:p>
            <a:pPr marL="342900" indent="-342900">
              <a:buChar char="•"/>
            </a:pPr>
            <a:endParaRPr lang="en-GB" dirty="0" smtClean="0">
              <a:latin typeface="Arial Narrow" panose="020B0606020202030204" pitchFamily="34" charset="0"/>
              <a:cs typeface="Times New Roman" panose="02020603050405020304" pitchFamily="18" charset="0"/>
            </a:endParaRPr>
          </a:p>
          <a:p>
            <a:pPr marL="342900" indent="-342900">
              <a:buChar char="•"/>
            </a:pPr>
            <a:r>
              <a:rPr lang="en-GB" dirty="0" smtClean="0">
                <a:latin typeface="Arial Narrow" panose="020B0606020202030204" pitchFamily="34" charset="0"/>
                <a:cs typeface="Times New Roman" panose="02020603050405020304" pitchFamily="18" charset="0"/>
              </a:rPr>
              <a:t>Review </a:t>
            </a:r>
            <a:r>
              <a:rPr lang="en-GB" dirty="0">
                <a:latin typeface="Arial Narrow" panose="020B0606020202030204" pitchFamily="34" charset="0"/>
                <a:cs typeface="Times New Roman" panose="02020603050405020304" pitchFamily="18" charset="0"/>
              </a:rPr>
              <a:t>the results of studies relating to the technical and operational characteristics, spectrum requirements and appropriate radio service designations for space weather sensors with a view to providing appropriate recognition and protection in the Radio Regulations without placing additional constraints on incumbent services</a:t>
            </a:r>
            <a:r>
              <a:rPr lang="en-GB" dirty="0" smtClean="0">
                <a:latin typeface="Arial Narrow" panose="020B0606020202030204" pitchFamily="34" charset="0"/>
                <a:cs typeface="Times New Roman" panose="02020603050405020304" pitchFamily="18" charset="0"/>
              </a:rPr>
              <a:t>;</a:t>
            </a:r>
          </a:p>
          <a:p>
            <a:endParaRPr lang="en-GB" dirty="0" smtClean="0">
              <a:latin typeface="Arial Narrow" panose="020B0606020202030204" pitchFamily="34" charset="0"/>
              <a:cs typeface="Times New Roman" panose="02020603050405020304" pitchFamily="18" charset="0"/>
            </a:endParaRPr>
          </a:p>
          <a:p>
            <a:pPr marL="342900" indent="-342900">
              <a:buChar char="•"/>
            </a:pPr>
            <a:r>
              <a:rPr lang="en-GB" dirty="0">
                <a:latin typeface="Arial Narrow" panose="020B0606020202030204" pitchFamily="34" charset="0"/>
                <a:cs typeface="Times New Roman" panose="02020603050405020304" pitchFamily="18" charset="0"/>
              </a:rPr>
              <a:t>Space weather </a:t>
            </a:r>
            <a:r>
              <a:rPr lang="en-GB" dirty="0" smtClean="0">
                <a:latin typeface="Arial Narrow" panose="020B0606020202030204" pitchFamily="34" charset="0"/>
                <a:cs typeface="Times New Roman" panose="02020603050405020304" pitchFamily="18" charset="0"/>
              </a:rPr>
              <a:t>sensors</a:t>
            </a:r>
          </a:p>
          <a:p>
            <a:pPr marL="800100" lvl="1" indent="-342900">
              <a:buChar char="•"/>
            </a:pPr>
            <a:r>
              <a:rPr lang="en-GB" dirty="0" smtClean="0">
                <a:latin typeface="Arial Narrow" panose="020B0606020202030204" pitchFamily="34" charset="0"/>
                <a:cs typeface="Times New Roman" panose="02020603050405020304" pitchFamily="18" charset="0"/>
              </a:rPr>
              <a:t>To  </a:t>
            </a:r>
            <a:r>
              <a:rPr lang="en-GB" dirty="0">
                <a:latin typeface="Arial Narrow" panose="020B0606020202030204" pitchFamily="34" charset="0"/>
                <a:cs typeface="Times New Roman" panose="02020603050405020304" pitchFamily="18" charset="0"/>
              </a:rPr>
              <a:t>provide  recognition  and  protection  of  space  weather  sensors  in  the  Radio Regulations.</a:t>
            </a:r>
          </a:p>
          <a:p>
            <a:pPr marL="342900" indent="-342900">
              <a:buChar char="•"/>
            </a:pPr>
            <a:endParaRPr lang="en-GB" dirty="0">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3375958472"/>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2</a:t>
            </a:fld>
            <a:endParaRPr lang="en-US" altLang="en-US"/>
          </a:p>
        </p:txBody>
      </p:sp>
      <p:sp>
        <p:nvSpPr>
          <p:cNvPr id="4" name="Rectangle 36"/>
          <p:cNvSpPr>
            <a:spLocks noChangeArrowheads="1"/>
          </p:cNvSpPr>
          <p:nvPr/>
        </p:nvSpPr>
        <p:spPr bwMode="auto">
          <a:xfrm>
            <a:off x="1941037" y="-27384"/>
            <a:ext cx="5383974"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pitchFamily="34" charset="0"/>
              </a:rPr>
              <a:t>AI 10 – </a:t>
            </a:r>
            <a:r>
              <a:rPr lang="en-US" altLang="en-US" sz="3200" dirty="0">
                <a:solidFill>
                  <a:schemeClr val="bg1"/>
                </a:solidFill>
                <a:latin typeface="Arial" pitchFamily="34" charset="0"/>
              </a:rPr>
              <a:t>Next WRC </a:t>
            </a:r>
            <a:r>
              <a:rPr lang="en-US" altLang="en-US" sz="3200" dirty="0" smtClean="0">
                <a:solidFill>
                  <a:schemeClr val="bg1"/>
                </a:solidFill>
                <a:latin typeface="Arial" pitchFamily="34" charset="0"/>
              </a:rPr>
              <a:t>Agenda</a:t>
            </a:r>
            <a:endParaRPr lang="en-US" altLang="en-US" dirty="0">
              <a:solidFill>
                <a:schemeClr val="bg1"/>
              </a:solidFill>
              <a:latin typeface="Arial" pitchFamily="34" charset="0"/>
            </a:endParaRPr>
          </a:p>
        </p:txBody>
      </p:sp>
      <p:sp>
        <p:nvSpPr>
          <p:cNvPr id="5" name="Rectangle 4"/>
          <p:cNvSpPr/>
          <p:nvPr/>
        </p:nvSpPr>
        <p:spPr>
          <a:xfrm>
            <a:off x="0" y="764704"/>
            <a:ext cx="9144000" cy="1323439"/>
          </a:xfrm>
          <a:prstGeom prst="rect">
            <a:avLst/>
          </a:prstGeom>
        </p:spPr>
        <p:txBody>
          <a:bodyPr wrap="square">
            <a:spAutoFit/>
          </a:bodyPr>
          <a:lstStyle/>
          <a:p>
            <a:pPr marL="354013" indent="-354013"/>
            <a:r>
              <a:rPr lang="en-US" sz="2000" dirty="0" smtClean="0"/>
              <a:t>WRC-12 </a:t>
            </a:r>
            <a:r>
              <a:rPr lang="en-US" sz="2000" i="1" dirty="0" smtClean="0"/>
              <a:t>resolves </a:t>
            </a:r>
            <a:r>
              <a:rPr lang="en-US" sz="1200" i="1" dirty="0" smtClean="0"/>
              <a:t>… </a:t>
            </a:r>
            <a:r>
              <a:rPr lang="en-US" sz="2000" b="0" dirty="0" smtClean="0"/>
              <a:t>10) to </a:t>
            </a:r>
            <a:r>
              <a:rPr lang="en-US" sz="2000" b="0" dirty="0"/>
              <a:t>recommend to the Council items for inclusion in the agenda </a:t>
            </a:r>
            <a:r>
              <a:rPr lang="en-US" sz="2000" b="0" dirty="0" smtClean="0"/>
              <a:t>for the </a:t>
            </a:r>
            <a:r>
              <a:rPr lang="en-US" sz="2000" b="0" dirty="0"/>
              <a:t>next WRC, and to give its views on the preliminary agenda for </a:t>
            </a:r>
            <a:r>
              <a:rPr lang="en-US" sz="2000" b="0" dirty="0" smtClean="0"/>
              <a:t>the subsequent </a:t>
            </a:r>
            <a:r>
              <a:rPr lang="en-US" sz="2000" b="0" dirty="0"/>
              <a:t>conference and on possible agenda items for future </a:t>
            </a:r>
            <a:r>
              <a:rPr lang="en-US" sz="2000" b="0" dirty="0" smtClean="0"/>
              <a:t>conferences, </a:t>
            </a:r>
            <a:r>
              <a:rPr lang="en-US" sz="1800" b="0" dirty="0" smtClean="0"/>
              <a:t>in </a:t>
            </a:r>
            <a:r>
              <a:rPr lang="en-US" sz="1800" b="0" dirty="0"/>
              <a:t>accordance with Article 7 of the Convention,</a:t>
            </a:r>
            <a:endParaRPr lang="en-US" dirty="0"/>
          </a:p>
        </p:txBody>
      </p:sp>
      <p:sp>
        <p:nvSpPr>
          <p:cNvPr id="2" name="Rectangle 1"/>
          <p:cNvSpPr/>
          <p:nvPr/>
        </p:nvSpPr>
        <p:spPr>
          <a:xfrm>
            <a:off x="0" y="1988840"/>
            <a:ext cx="9144000" cy="461665"/>
          </a:xfrm>
          <a:prstGeom prst="rect">
            <a:avLst/>
          </a:prstGeom>
        </p:spPr>
        <p:txBody>
          <a:bodyPr wrap="square">
            <a:spAutoFit/>
          </a:bodyPr>
          <a:lstStyle/>
          <a:p>
            <a:pPr marL="342900" indent="-342900">
              <a:buClr>
                <a:srgbClr val="FF3300"/>
              </a:buClr>
              <a:buFont typeface="Wingdings" panose="05000000000000000000" pitchFamily="2" charset="2"/>
              <a:buChar char="Ø"/>
            </a:pPr>
            <a:r>
              <a:rPr lang="en-US" dirty="0" smtClean="0"/>
              <a:t>Preliminary agenda items in Res. 808 </a:t>
            </a:r>
            <a:r>
              <a:rPr lang="en-US" dirty="0"/>
              <a:t>(WRC-12</a:t>
            </a:r>
            <a:r>
              <a:rPr lang="en-US" dirty="0" smtClean="0"/>
              <a:t>)</a:t>
            </a:r>
            <a:endParaRPr lang="en-US" dirty="0"/>
          </a:p>
        </p:txBody>
      </p:sp>
      <p:sp>
        <p:nvSpPr>
          <p:cNvPr id="6" name="Rectangle 5"/>
          <p:cNvSpPr/>
          <p:nvPr/>
        </p:nvSpPr>
        <p:spPr>
          <a:xfrm>
            <a:off x="0" y="2348880"/>
            <a:ext cx="9144000" cy="2677656"/>
          </a:xfrm>
          <a:prstGeom prst="rect">
            <a:avLst/>
          </a:prstGeom>
        </p:spPr>
        <p:txBody>
          <a:bodyPr wrap="square">
            <a:spAutoFit/>
          </a:bodyPr>
          <a:lstStyle/>
          <a:p>
            <a:r>
              <a:rPr lang="en-US" dirty="0"/>
              <a:t>2.1 </a:t>
            </a:r>
            <a:r>
              <a:rPr lang="en-US" b="0" dirty="0"/>
              <a:t>to consider regulatory actions, including spectrum allocations, </a:t>
            </a:r>
            <a:r>
              <a:rPr lang="en-US" b="0" dirty="0" smtClean="0"/>
              <a:t>to </a:t>
            </a:r>
            <a:r>
              <a:rPr lang="en-US" b="0" dirty="0" smtClean="0">
                <a:solidFill>
                  <a:srgbClr val="FF0000"/>
                </a:solidFill>
              </a:rPr>
              <a:t>support </a:t>
            </a:r>
            <a:r>
              <a:rPr lang="en-US" b="0" dirty="0">
                <a:solidFill>
                  <a:srgbClr val="FF0000"/>
                </a:solidFill>
              </a:rPr>
              <a:t>GMDSS modernization and implementation of e-navigation</a:t>
            </a:r>
            <a:r>
              <a:rPr lang="en-US" b="0" dirty="0"/>
              <a:t> </a:t>
            </a:r>
            <a:r>
              <a:rPr lang="en-US" b="0" dirty="0" smtClean="0"/>
              <a:t>in accordance </a:t>
            </a:r>
            <a:r>
              <a:rPr lang="en-US" b="0" dirty="0"/>
              <a:t>with Resolution </a:t>
            </a:r>
            <a:r>
              <a:rPr lang="en-US" dirty="0"/>
              <a:t>359 (WRC-12)</a:t>
            </a:r>
            <a:r>
              <a:rPr lang="en-US" b="0" dirty="0"/>
              <a:t>;</a:t>
            </a:r>
          </a:p>
          <a:p>
            <a:r>
              <a:rPr lang="en-US" dirty="0"/>
              <a:t>2.2 </a:t>
            </a:r>
            <a:r>
              <a:rPr lang="en-US" b="0" dirty="0"/>
              <a:t>to consider the appropriate regulatory procedures for </a:t>
            </a:r>
            <a:r>
              <a:rPr lang="en-US" b="0" dirty="0" smtClean="0"/>
              <a:t>notifying satellite </a:t>
            </a:r>
            <a:r>
              <a:rPr lang="en-US" b="0" dirty="0"/>
              <a:t>networks needed to </a:t>
            </a:r>
            <a:r>
              <a:rPr lang="en-US" b="0" dirty="0">
                <a:solidFill>
                  <a:srgbClr val="FF0000"/>
                </a:solidFill>
              </a:rPr>
              <a:t>facilitate the deployment and operation of </a:t>
            </a:r>
            <a:r>
              <a:rPr lang="en-US" b="0" dirty="0" smtClean="0">
                <a:solidFill>
                  <a:srgbClr val="FF0000"/>
                </a:solidFill>
              </a:rPr>
              <a:t>nanosatellites and </a:t>
            </a:r>
            <a:r>
              <a:rPr lang="en-US" b="0" dirty="0">
                <a:solidFill>
                  <a:srgbClr val="FF0000"/>
                </a:solidFill>
              </a:rPr>
              <a:t>picosatellites</a:t>
            </a:r>
            <a:r>
              <a:rPr lang="en-US" b="0" dirty="0"/>
              <a:t>, in accordance with Resolution </a:t>
            </a:r>
            <a:r>
              <a:rPr lang="en-US" dirty="0"/>
              <a:t>757 (WRC-12)</a:t>
            </a:r>
            <a:r>
              <a:rPr lang="en-US" b="0" dirty="0"/>
              <a:t>;</a:t>
            </a:r>
            <a:endParaRPr lang="en-US" dirty="0"/>
          </a:p>
        </p:txBody>
      </p:sp>
      <p:sp>
        <p:nvSpPr>
          <p:cNvPr id="10" name="Rectangle 9"/>
          <p:cNvSpPr/>
          <p:nvPr/>
        </p:nvSpPr>
        <p:spPr>
          <a:xfrm>
            <a:off x="0" y="5013176"/>
            <a:ext cx="9144000" cy="769441"/>
          </a:xfrm>
          <a:prstGeom prst="rect">
            <a:avLst/>
          </a:prstGeom>
        </p:spPr>
        <p:txBody>
          <a:bodyPr wrap="square">
            <a:spAutoFit/>
          </a:bodyPr>
          <a:lstStyle/>
          <a:p>
            <a:pPr>
              <a:buClr>
                <a:srgbClr val="FF3300"/>
              </a:buClr>
              <a:buFont typeface="Wingdings" panose="05000000000000000000" pitchFamily="2" charset="2"/>
              <a:buChar char="Ø"/>
            </a:pPr>
            <a:r>
              <a:rPr lang="en-US" dirty="0">
                <a:solidFill>
                  <a:srgbClr val="009900"/>
                </a:solidFill>
              </a:rPr>
              <a:t>Principles</a:t>
            </a:r>
            <a:r>
              <a:rPr lang="en-US" sz="1800" b="0" dirty="0">
                <a:solidFill>
                  <a:srgbClr val="009900"/>
                </a:solidFill>
              </a:rPr>
              <a:t> </a:t>
            </a:r>
            <a:r>
              <a:rPr lang="en-US" sz="1800" b="0" dirty="0" smtClean="0">
                <a:solidFill>
                  <a:srgbClr val="009900"/>
                </a:solidFill>
              </a:rPr>
              <a:t>for establishing </a:t>
            </a:r>
            <a:r>
              <a:rPr lang="en-US" dirty="0" smtClean="0">
                <a:solidFill>
                  <a:srgbClr val="009900"/>
                </a:solidFill>
              </a:rPr>
              <a:t>WRC agendas</a:t>
            </a:r>
            <a:r>
              <a:rPr lang="en-US" sz="1800" b="0" dirty="0" smtClean="0">
                <a:solidFill>
                  <a:srgbClr val="009900"/>
                </a:solidFill>
              </a:rPr>
              <a:t> in </a:t>
            </a:r>
            <a:r>
              <a:rPr lang="en-US" dirty="0" smtClean="0">
                <a:solidFill>
                  <a:srgbClr val="009900"/>
                </a:solidFill>
              </a:rPr>
              <a:t>Res. 804</a:t>
            </a:r>
            <a:r>
              <a:rPr lang="en-US" sz="1800" b="0" dirty="0" smtClean="0">
                <a:solidFill>
                  <a:srgbClr val="009900"/>
                </a:solidFill>
              </a:rPr>
              <a:t> (Rev. WRC-12)</a:t>
            </a:r>
            <a:r>
              <a:rPr lang="en-US" sz="2000" b="0" dirty="0" smtClean="0">
                <a:solidFill>
                  <a:srgbClr val="009900"/>
                </a:solidFill>
              </a:rPr>
              <a:t/>
            </a:r>
            <a:br>
              <a:rPr lang="en-US" sz="2000" b="0" dirty="0" smtClean="0">
                <a:solidFill>
                  <a:srgbClr val="009900"/>
                </a:solidFill>
              </a:rPr>
            </a:br>
            <a:r>
              <a:rPr lang="en-US" sz="2000" b="0" dirty="0" smtClean="0">
                <a:solidFill>
                  <a:srgbClr val="009900"/>
                </a:solidFill>
              </a:rPr>
              <a:t>includes also a </a:t>
            </a:r>
            <a:r>
              <a:rPr lang="en-US" sz="2000" dirty="0" smtClean="0">
                <a:solidFill>
                  <a:srgbClr val="009900"/>
                </a:solidFill>
              </a:rPr>
              <a:t>Template </a:t>
            </a:r>
            <a:r>
              <a:rPr lang="en-US" sz="2000" dirty="0">
                <a:solidFill>
                  <a:srgbClr val="009900"/>
                </a:solidFill>
              </a:rPr>
              <a:t>for the submission </a:t>
            </a:r>
            <a:r>
              <a:rPr lang="en-US" sz="2000" b="0" dirty="0">
                <a:solidFill>
                  <a:srgbClr val="009900"/>
                </a:solidFill>
              </a:rPr>
              <a:t>of proposals for agenda items</a:t>
            </a:r>
            <a:endParaRPr lang="en-US" b="0" dirty="0">
              <a:solidFill>
                <a:srgbClr val="009900"/>
              </a:solidFill>
            </a:endParaRPr>
          </a:p>
        </p:txBody>
      </p:sp>
      <p:sp>
        <p:nvSpPr>
          <p:cNvPr id="11" name="Rectangle 10"/>
          <p:cNvSpPr/>
          <p:nvPr/>
        </p:nvSpPr>
        <p:spPr>
          <a:xfrm>
            <a:off x="0" y="5805264"/>
            <a:ext cx="9144000" cy="830997"/>
          </a:xfrm>
          <a:prstGeom prst="rect">
            <a:avLst/>
          </a:prstGeom>
        </p:spPr>
        <p:txBody>
          <a:bodyPr wrap="square">
            <a:spAutoFit/>
          </a:bodyPr>
          <a:lstStyle/>
          <a:p>
            <a:pPr algn="ctr">
              <a:buClr>
                <a:srgbClr val="FF3300"/>
              </a:buClr>
              <a:buFont typeface="Wingdings" panose="05000000000000000000" pitchFamily="2" charset="2"/>
              <a:buChar char="Ø"/>
            </a:pPr>
            <a:r>
              <a:rPr lang="en-US" dirty="0"/>
              <a:t>Contributions </a:t>
            </a:r>
            <a:r>
              <a:rPr lang="en-US" dirty="0" smtClean="0"/>
              <a:t>on AI 10 to </a:t>
            </a:r>
            <a:r>
              <a:rPr lang="en-US" dirty="0"/>
              <a:t>CPM15-2 </a:t>
            </a:r>
            <a:r>
              <a:rPr lang="en-US" dirty="0" smtClean="0"/>
              <a:t>were referred to in the </a:t>
            </a:r>
            <a:r>
              <a:rPr lang="en-US" dirty="0"/>
              <a:t>CPM Report for information only</a:t>
            </a:r>
            <a:r>
              <a:rPr lang="en-US" sz="2000" b="0" dirty="0"/>
              <a:t> </a:t>
            </a:r>
            <a:r>
              <a:rPr lang="en-US" sz="2000" b="0" dirty="0" smtClean="0"/>
              <a:t>(see Res. ITU-R 2-6)</a:t>
            </a:r>
            <a:endParaRPr lang="en-US" b="0" dirty="0"/>
          </a:p>
        </p:txBody>
      </p:sp>
    </p:spTree>
    <p:extLst>
      <p:ext uri="{BB962C8B-B14F-4D97-AF65-F5344CB8AC3E}">
        <p14:creationId xmlns:p14="http://schemas.microsoft.com/office/powerpoint/2010/main" val="3315141073"/>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3</a:t>
            </a:fld>
            <a:endParaRPr lang="en-US" altLang="en-US"/>
          </a:p>
        </p:txBody>
      </p:sp>
      <p:sp>
        <p:nvSpPr>
          <p:cNvPr id="1920036" name="Rectangle 36"/>
          <p:cNvSpPr>
            <a:spLocks noChangeArrowheads="1"/>
          </p:cNvSpPr>
          <p:nvPr/>
        </p:nvSpPr>
        <p:spPr bwMode="auto">
          <a:xfrm>
            <a:off x="2956204" y="-2490"/>
            <a:ext cx="3193503"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Narrow" panose="020B0606020202030204" pitchFamily="34" charset="0"/>
              </a:rPr>
              <a:t>MOBILE and IMT</a:t>
            </a:r>
            <a:endParaRPr lang="en-US" altLang="en-US" dirty="0">
              <a:solidFill>
                <a:schemeClr val="bg1"/>
              </a:solidFill>
              <a:latin typeface="Arial Narrow" panose="020B0606020202030204" pitchFamily="34" charset="0"/>
            </a:endParaRPr>
          </a:p>
        </p:txBody>
      </p:sp>
      <p:sp>
        <p:nvSpPr>
          <p:cNvPr id="2" name="Rectangle 1"/>
          <p:cNvSpPr/>
          <p:nvPr/>
        </p:nvSpPr>
        <p:spPr>
          <a:xfrm>
            <a:off x="160467" y="1844824"/>
            <a:ext cx="8784976" cy="3724096"/>
          </a:xfrm>
          <a:prstGeom prst="rect">
            <a:avLst/>
          </a:prstGeom>
        </p:spPr>
        <p:txBody>
          <a:bodyPr wrap="square">
            <a:spAutoFit/>
          </a:bodyPr>
          <a:lstStyle/>
          <a:p>
            <a:pPr marL="342900" indent="-342900">
              <a:buFont typeface="Arial" panose="020B0604020202020204" pitchFamily="34" charset="0"/>
              <a:buChar char="•"/>
            </a:pPr>
            <a:r>
              <a:rPr lang="en-GB" dirty="0">
                <a:latin typeface="Arial Narrow" panose="020B0606020202030204" pitchFamily="34" charset="0"/>
                <a:ea typeface="Times New Roman" panose="02020603050405020304" pitchFamily="18" charset="0"/>
              </a:rPr>
              <a:t>IMT above 6 </a:t>
            </a:r>
            <a:r>
              <a:rPr lang="en-GB" dirty="0" smtClean="0">
                <a:latin typeface="Arial Narrow" panose="020B0606020202030204" pitchFamily="34" charset="0"/>
                <a:ea typeface="Times New Roman" panose="02020603050405020304" pitchFamily="18" charset="0"/>
              </a:rPr>
              <a:t>GHz:</a:t>
            </a:r>
          </a:p>
          <a:p>
            <a:endParaRPr lang="en-GB" dirty="0" smtClean="0">
              <a:latin typeface="Arial Narrow" panose="020B0606020202030204" pitchFamily="34" charset="0"/>
              <a:ea typeface="Times New Roman" panose="02020603050405020304" pitchFamily="18" charset="0"/>
            </a:endParaRPr>
          </a:p>
          <a:p>
            <a:pPr marL="800100" lvl="1" indent="-342900">
              <a:buFont typeface="Arial" panose="020B0604020202020204" pitchFamily="34" charset="0"/>
              <a:buChar char="•"/>
            </a:pPr>
            <a:r>
              <a:rPr lang="en-GB" dirty="0" smtClean="0">
                <a:latin typeface="Arial Narrow" panose="020B0606020202030204" pitchFamily="34" charset="0"/>
                <a:ea typeface="Times New Roman" panose="02020603050405020304" pitchFamily="18" charset="0"/>
              </a:rPr>
              <a:t>Consideration </a:t>
            </a:r>
            <a:r>
              <a:rPr lang="en-GB" dirty="0">
                <a:latin typeface="Arial Narrow" panose="020B0606020202030204" pitchFamily="34" charset="0"/>
                <a:ea typeface="Times New Roman" panose="02020603050405020304" pitchFamily="18" charset="0"/>
              </a:rPr>
              <a:t>of spectrum requirements and potential identification for the terrestrial component of IMT to facilitate mobile broadband applications in specific frequency ranges within </a:t>
            </a:r>
            <a:r>
              <a:rPr lang="en-GB" dirty="0" smtClean="0">
                <a:latin typeface="Arial Narrow" panose="020B0606020202030204" pitchFamily="34" charset="0"/>
                <a:ea typeface="Times New Roman" panose="02020603050405020304" pitchFamily="18" charset="0"/>
              </a:rPr>
              <a:t>[6-100 GHz]</a:t>
            </a:r>
          </a:p>
          <a:p>
            <a:endParaRPr lang="en-GB" sz="2000" dirty="0" smtClean="0">
              <a:solidFill>
                <a:srgbClr val="FF0000"/>
              </a:solidFill>
              <a:latin typeface="Arial Narrow" panose="020B0606020202030204" pitchFamily="34" charset="0"/>
              <a:ea typeface="Times New Roman" panose="02020603050405020304" pitchFamily="18" charset="0"/>
            </a:endParaRPr>
          </a:p>
          <a:p>
            <a:r>
              <a:rPr lang="en-GB" dirty="0" smtClean="0">
                <a:solidFill>
                  <a:srgbClr val="FF0000"/>
                </a:solidFill>
                <a:latin typeface="Arial Narrow" panose="020B0606020202030204" pitchFamily="34" charset="0"/>
                <a:ea typeface="Times New Roman" panose="02020603050405020304" pitchFamily="18" charset="0"/>
              </a:rPr>
              <a:t>Note</a:t>
            </a:r>
            <a:r>
              <a:rPr lang="en-GB" dirty="0">
                <a:solidFill>
                  <a:srgbClr val="FF0000"/>
                </a:solidFill>
                <a:latin typeface="Arial Narrow" panose="020B0606020202030204" pitchFamily="34" charset="0"/>
                <a:ea typeface="Times New Roman" panose="02020603050405020304" pitchFamily="18" charset="0"/>
              </a:rPr>
              <a:t>: For this possible future AI, </a:t>
            </a:r>
            <a:r>
              <a:rPr lang="en-GB" dirty="0" smtClean="0">
                <a:solidFill>
                  <a:srgbClr val="FF0000"/>
                </a:solidFill>
                <a:latin typeface="Arial Narrow" panose="020B0606020202030204" pitchFamily="34" charset="0"/>
                <a:ea typeface="Times New Roman" panose="02020603050405020304" pitchFamily="18" charset="0"/>
              </a:rPr>
              <a:t>have a resolution to </a:t>
            </a:r>
            <a:r>
              <a:rPr lang="en-GB" dirty="0">
                <a:solidFill>
                  <a:srgbClr val="FF0000"/>
                </a:solidFill>
                <a:latin typeface="Arial Narrow" panose="020B0606020202030204" pitchFamily="34" charset="0"/>
                <a:ea typeface="Times New Roman" panose="02020603050405020304" pitchFamily="18" charset="0"/>
              </a:rPr>
              <a:t>conduct and complete in time for WRC-19, the appropriate sharing and compatibility studies, taking into account the protection of existing </a:t>
            </a:r>
            <a:r>
              <a:rPr lang="en-GB" dirty="0" smtClean="0">
                <a:solidFill>
                  <a:srgbClr val="FF0000"/>
                </a:solidFill>
                <a:latin typeface="Arial Narrow" panose="020B0606020202030204" pitchFamily="34" charset="0"/>
                <a:ea typeface="Times New Roman" panose="02020603050405020304" pitchFamily="18" charset="0"/>
              </a:rPr>
              <a:t>services</a:t>
            </a:r>
            <a:endParaRPr lang="en-GB" dirty="0">
              <a:solidFill>
                <a:srgbClr val="000000"/>
              </a:solidFill>
              <a:latin typeface="Arial Narrow" panose="020B0606020202030204" pitchFamily="34" charset="0"/>
              <a:ea typeface="Times New Roman" panose="02020603050405020304" pitchFamily="18" charset="0"/>
            </a:endParaRPr>
          </a:p>
        </p:txBody>
      </p:sp>
    </p:spTree>
    <p:extLst>
      <p:ext uri="{BB962C8B-B14F-4D97-AF65-F5344CB8AC3E}">
        <p14:creationId xmlns:p14="http://schemas.microsoft.com/office/powerpoint/2010/main" val="956812924"/>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4</a:t>
            </a:fld>
            <a:endParaRPr lang="en-US" altLang="en-US"/>
          </a:p>
        </p:txBody>
      </p:sp>
      <p:sp>
        <p:nvSpPr>
          <p:cNvPr id="1920036" name="Rectangle 36"/>
          <p:cNvSpPr>
            <a:spLocks noChangeArrowheads="1"/>
          </p:cNvSpPr>
          <p:nvPr/>
        </p:nvSpPr>
        <p:spPr bwMode="auto">
          <a:xfrm>
            <a:off x="2358154" y="-2490"/>
            <a:ext cx="4389600"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Narrow" panose="020B0606020202030204" pitchFamily="34" charset="0"/>
              </a:rPr>
              <a:t>MOBILE and AMATEUR</a:t>
            </a:r>
            <a:endParaRPr lang="en-US" altLang="en-US" dirty="0">
              <a:solidFill>
                <a:schemeClr val="bg1"/>
              </a:solidFill>
              <a:latin typeface="Arial Narrow" panose="020B0606020202030204" pitchFamily="34" charset="0"/>
            </a:endParaRPr>
          </a:p>
        </p:txBody>
      </p:sp>
      <p:sp>
        <p:nvSpPr>
          <p:cNvPr id="2" name="Rectangle 1"/>
          <p:cNvSpPr/>
          <p:nvPr/>
        </p:nvSpPr>
        <p:spPr>
          <a:xfrm>
            <a:off x="179512" y="1484784"/>
            <a:ext cx="8964488" cy="4524315"/>
          </a:xfrm>
          <a:prstGeom prst="rect">
            <a:avLst/>
          </a:prstGeom>
        </p:spPr>
        <p:txBody>
          <a:bodyPr wrap="square">
            <a:spAutoFit/>
          </a:bodyPr>
          <a:lstStyle/>
          <a:p>
            <a:pPr marL="342900" indent="-342900">
              <a:buFont typeface="Arial" panose="020B0604020202020204" pitchFamily="34" charset="0"/>
              <a:buChar char="•"/>
            </a:pPr>
            <a:r>
              <a:rPr lang="en-GB" dirty="0" smtClean="0">
                <a:latin typeface="Arial Narrow" panose="020B0606020202030204" pitchFamily="34" charset="0"/>
              </a:rPr>
              <a:t>Spectrum </a:t>
            </a:r>
            <a:r>
              <a:rPr lang="en-GB" dirty="0">
                <a:latin typeface="Arial Narrow" panose="020B0606020202030204" pitchFamily="34" charset="0"/>
              </a:rPr>
              <a:t>sharing technologies, additional </a:t>
            </a:r>
            <a:r>
              <a:rPr lang="en-GB" dirty="0" smtClean="0">
                <a:latin typeface="Arial Narrow" panose="020B0606020202030204" pitchFamily="34" charset="0"/>
              </a:rPr>
              <a:t>in-band </a:t>
            </a:r>
            <a:r>
              <a:rPr lang="en-GB" dirty="0">
                <a:latin typeface="Arial Narrow" panose="020B0606020202030204" pitchFamily="34" charset="0"/>
              </a:rPr>
              <a:t>sharing mechanisms or mitigation techniques that could be applied to Wireless Access Systems(WAS) including radio local area networks in the 5 GHz </a:t>
            </a:r>
            <a:r>
              <a:rPr lang="en-GB" dirty="0" smtClean="0">
                <a:latin typeface="Arial Narrow" panose="020B0606020202030204" pitchFamily="34" charset="0"/>
              </a:rPr>
              <a:t>range</a:t>
            </a:r>
          </a:p>
          <a:p>
            <a:endParaRPr lang="en-GB" dirty="0" smtClean="0">
              <a:latin typeface="Arial Narrow" panose="020B0606020202030204" pitchFamily="34" charset="0"/>
            </a:endParaRPr>
          </a:p>
          <a:p>
            <a:pPr marL="342900" indent="-342900">
              <a:buFont typeface="Arial" panose="020B0604020202020204" pitchFamily="34" charset="0"/>
              <a:buChar char="•"/>
            </a:pPr>
            <a:r>
              <a:rPr lang="en-GB" dirty="0">
                <a:latin typeface="Arial Narrow" panose="020B0606020202030204" pitchFamily="34" charset="0"/>
              </a:rPr>
              <a:t>Allocation to the amateur service in the frequency band 1800-2000 kHz</a:t>
            </a:r>
          </a:p>
          <a:p>
            <a:pPr marL="342900" indent="-342900">
              <a:buFont typeface="Arial" panose="020B0604020202020204" pitchFamily="34" charset="0"/>
              <a:buChar char="•"/>
            </a:pPr>
            <a:endParaRPr lang="en-GB" dirty="0" smtClean="0">
              <a:latin typeface="Arial Narrow" panose="020B0606020202030204" pitchFamily="34" charset="0"/>
            </a:endParaRPr>
          </a:p>
          <a:p>
            <a:pPr marL="342900" indent="-342900">
              <a:buFont typeface="Arial" panose="020B0604020202020204" pitchFamily="34" charset="0"/>
              <a:buChar char="•"/>
            </a:pPr>
            <a:r>
              <a:rPr lang="en-GB" dirty="0" smtClean="0">
                <a:latin typeface="Arial Narrow" panose="020B0606020202030204" pitchFamily="34" charset="0"/>
              </a:rPr>
              <a:t>A </a:t>
            </a:r>
            <a:r>
              <a:rPr lang="en-GB" dirty="0">
                <a:latin typeface="Arial Narrow" panose="020B0606020202030204" pitchFamily="34" charset="0"/>
              </a:rPr>
              <a:t>primary allocation to the amateur and amateur satellite service in the frequency band 47 – 68 </a:t>
            </a:r>
            <a:r>
              <a:rPr lang="en-GB" dirty="0" smtClean="0">
                <a:latin typeface="Arial Narrow" panose="020B0606020202030204" pitchFamily="34" charset="0"/>
              </a:rPr>
              <a:t>MHz</a:t>
            </a:r>
          </a:p>
          <a:p>
            <a:endParaRPr lang="en-GB" dirty="0">
              <a:latin typeface="Arial Narrow" panose="020B0606020202030204" pitchFamily="34" charset="0"/>
            </a:endParaRPr>
          </a:p>
          <a:p>
            <a:pPr marL="342900" indent="-342900">
              <a:buFont typeface="Arial" panose="020B0604020202020204" pitchFamily="34" charset="0"/>
              <a:buChar char="•"/>
            </a:pPr>
            <a:r>
              <a:rPr lang="en-GB" dirty="0" smtClean="0">
                <a:latin typeface="Arial Narrow" panose="020B0606020202030204" pitchFamily="34" charset="0"/>
              </a:rPr>
              <a:t>Additional </a:t>
            </a:r>
            <a:r>
              <a:rPr lang="en-GB" dirty="0">
                <a:latin typeface="Arial Narrow" panose="020B0606020202030204" pitchFamily="34" charset="0"/>
              </a:rPr>
              <a:t>Allocation for Amateur service on secondary basis in the band </a:t>
            </a:r>
            <a:r>
              <a:rPr lang="en-GB" dirty="0" smtClean="0">
                <a:latin typeface="Arial Narrow" panose="020B0606020202030204" pitchFamily="34" charset="0"/>
              </a:rPr>
              <a:t>50 – 54 </a:t>
            </a:r>
            <a:r>
              <a:rPr lang="en-GB" dirty="0" err="1">
                <a:latin typeface="Arial Narrow" panose="020B0606020202030204" pitchFamily="34" charset="0"/>
              </a:rPr>
              <a:t>MHz.</a:t>
            </a:r>
            <a:endParaRPr lang="en-GB" dirty="0">
              <a:latin typeface="Arial Narrow" panose="020B0606020202030204" pitchFamily="34" charset="0"/>
            </a:endParaRPr>
          </a:p>
        </p:txBody>
      </p:sp>
    </p:spTree>
    <p:extLst>
      <p:ext uri="{BB962C8B-B14F-4D97-AF65-F5344CB8AC3E}">
        <p14:creationId xmlns:p14="http://schemas.microsoft.com/office/powerpoint/2010/main" val="559100136"/>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5</a:t>
            </a:fld>
            <a:endParaRPr lang="en-US" altLang="en-US"/>
          </a:p>
        </p:txBody>
      </p:sp>
      <p:sp>
        <p:nvSpPr>
          <p:cNvPr id="1920036" name="Rectangle 36"/>
          <p:cNvSpPr>
            <a:spLocks noChangeArrowheads="1"/>
          </p:cNvSpPr>
          <p:nvPr/>
        </p:nvSpPr>
        <p:spPr bwMode="auto">
          <a:xfrm>
            <a:off x="2724570" y="-2490"/>
            <a:ext cx="3656771"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Narrow" panose="020B0606020202030204" pitchFamily="34" charset="0"/>
              </a:rPr>
              <a:t>FIXED and MOBILE</a:t>
            </a:r>
            <a:endParaRPr lang="en-US" altLang="en-US" dirty="0">
              <a:solidFill>
                <a:schemeClr val="bg1"/>
              </a:solidFill>
              <a:latin typeface="Arial Narrow" panose="020B0606020202030204" pitchFamily="34" charset="0"/>
            </a:endParaRPr>
          </a:p>
        </p:txBody>
      </p:sp>
      <p:sp>
        <p:nvSpPr>
          <p:cNvPr id="2" name="Rectangle 1"/>
          <p:cNvSpPr/>
          <p:nvPr/>
        </p:nvSpPr>
        <p:spPr>
          <a:xfrm>
            <a:off x="160467" y="1372112"/>
            <a:ext cx="8784976" cy="4801314"/>
          </a:xfrm>
          <a:prstGeom prst="rect">
            <a:avLst/>
          </a:prstGeom>
        </p:spPr>
        <p:txBody>
          <a:bodyPr wrap="square">
            <a:spAutoFit/>
          </a:bodyPr>
          <a:lstStyle/>
          <a:p>
            <a:pPr marL="342900" indent="-342900">
              <a:buFont typeface="Arial" panose="020B0604020202020204" pitchFamily="34" charset="0"/>
              <a:buChar char="•"/>
            </a:pPr>
            <a:r>
              <a:rPr lang="en-GB" dirty="0" smtClean="0">
                <a:latin typeface="Arial Narrow" panose="020B0606020202030204" pitchFamily="34" charset="0"/>
              </a:rPr>
              <a:t>Allocation of frequency bands [above 275 GHz</a:t>
            </a:r>
            <a:r>
              <a:rPr lang="en-GB" dirty="0">
                <a:latin typeface="Arial Narrow" panose="020B0606020202030204" pitchFamily="34" charset="0"/>
              </a:rPr>
              <a:t>]/ </a:t>
            </a:r>
            <a:r>
              <a:rPr lang="en-GB" dirty="0" smtClean="0">
                <a:latin typeface="Arial Narrow" panose="020B0606020202030204" pitchFamily="34" charset="0"/>
              </a:rPr>
              <a:t>[in </a:t>
            </a:r>
            <a:r>
              <a:rPr lang="en-GB" dirty="0">
                <a:latin typeface="Arial Narrow" panose="020B0606020202030204" pitchFamily="34" charset="0"/>
              </a:rPr>
              <a:t>the frequency range 275-1 000 </a:t>
            </a:r>
            <a:r>
              <a:rPr lang="en-GB" dirty="0" smtClean="0">
                <a:latin typeface="Arial Narrow" panose="020B0606020202030204" pitchFamily="34" charset="0"/>
              </a:rPr>
              <a:t>GHz] to the land mobile and fixed services whilst ensuring the appropriate protection of the frequency bands used by passive services identified by RR No. 5.565 based on the results of ITU-R studies regarding sharing and compatibility between passive and active services as well as spectrum requirements for those active services</a:t>
            </a:r>
          </a:p>
          <a:p>
            <a:pPr marL="800100" lvl="1" indent="-342900">
              <a:buFont typeface="Arial" panose="020B0604020202020204" pitchFamily="34" charset="0"/>
              <a:buChar char="•"/>
            </a:pPr>
            <a:endParaRPr lang="en-GB" sz="1800" dirty="0" smtClean="0">
              <a:latin typeface="Arial Narrow" panose="020B0606020202030204" pitchFamily="34" charset="0"/>
            </a:endParaRPr>
          </a:p>
          <a:p>
            <a:pPr marL="342900" indent="-342900">
              <a:buFont typeface="Arial" panose="020B0604020202020204" pitchFamily="34" charset="0"/>
              <a:buChar char="•"/>
            </a:pPr>
            <a:r>
              <a:rPr lang="en-GB" dirty="0">
                <a:latin typeface="Arial Narrow" panose="020B0606020202030204" pitchFamily="34" charset="0"/>
              </a:rPr>
              <a:t>Consider, on the basis of ITU-R </a:t>
            </a:r>
            <a:r>
              <a:rPr lang="en-GB" dirty="0" smtClean="0">
                <a:latin typeface="Arial Narrow" panose="020B0606020202030204" pitchFamily="34" charset="0"/>
              </a:rPr>
              <a:t>studies, </a:t>
            </a:r>
            <a:r>
              <a:rPr lang="en-GB" dirty="0">
                <a:latin typeface="Arial Narrow" panose="020B0606020202030204" pitchFamily="34" charset="0"/>
              </a:rPr>
              <a:t>appropriate regulatory actions, </a:t>
            </a:r>
            <a:r>
              <a:rPr lang="en-GB" dirty="0" smtClean="0">
                <a:latin typeface="Arial Narrow" panose="020B0606020202030204" pitchFamily="34" charset="0"/>
              </a:rPr>
              <a:t>and </a:t>
            </a:r>
            <a:r>
              <a:rPr lang="en-GB" dirty="0">
                <a:latin typeface="Arial Narrow" panose="020B0606020202030204" pitchFamily="34" charset="0"/>
              </a:rPr>
              <a:t>identifying additional frequency ranges (including any appropriate regulatory and technical conditions) for use by HAPS, within existing fixed service allocations</a:t>
            </a:r>
            <a:r>
              <a:rPr lang="en-GB" dirty="0" smtClean="0">
                <a:latin typeface="Arial Narrow" panose="020B0606020202030204" pitchFamily="34" charset="0"/>
              </a:rPr>
              <a:t>.</a:t>
            </a:r>
          </a:p>
          <a:p>
            <a:pPr marL="342900" indent="-342900">
              <a:buFont typeface="Arial" panose="020B0604020202020204" pitchFamily="34" charset="0"/>
              <a:buChar char="•"/>
            </a:pPr>
            <a:endParaRPr lang="en-GB" dirty="0">
              <a:latin typeface="Arial Narrow" panose="020B0606020202030204" pitchFamily="34" charset="0"/>
            </a:endParaRPr>
          </a:p>
        </p:txBody>
      </p:sp>
    </p:spTree>
    <p:extLst>
      <p:ext uri="{BB962C8B-B14F-4D97-AF65-F5344CB8AC3E}">
        <p14:creationId xmlns:p14="http://schemas.microsoft.com/office/powerpoint/2010/main" val="2644511879"/>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6</a:t>
            </a:fld>
            <a:endParaRPr lang="en-US" altLang="en-US"/>
          </a:p>
        </p:txBody>
      </p:sp>
      <p:sp>
        <p:nvSpPr>
          <p:cNvPr id="1920036" name="Rectangle 36"/>
          <p:cNvSpPr>
            <a:spLocks noChangeArrowheads="1"/>
          </p:cNvSpPr>
          <p:nvPr/>
        </p:nvSpPr>
        <p:spPr bwMode="auto">
          <a:xfrm>
            <a:off x="2493738" y="-2490"/>
            <a:ext cx="4118435"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Narrow" panose="020B0606020202030204" pitchFamily="34" charset="0"/>
              </a:rPr>
              <a:t>MOBILE and OTHERS</a:t>
            </a:r>
            <a:endParaRPr lang="en-US" altLang="en-US" dirty="0">
              <a:solidFill>
                <a:schemeClr val="bg1"/>
              </a:solidFill>
              <a:latin typeface="Arial Narrow" panose="020B0606020202030204" pitchFamily="34" charset="0"/>
            </a:endParaRPr>
          </a:p>
        </p:txBody>
      </p:sp>
      <p:sp>
        <p:nvSpPr>
          <p:cNvPr id="2" name="Rectangle 1"/>
          <p:cNvSpPr/>
          <p:nvPr/>
        </p:nvSpPr>
        <p:spPr>
          <a:xfrm>
            <a:off x="34707" y="1628800"/>
            <a:ext cx="9036496" cy="4154984"/>
          </a:xfrm>
          <a:prstGeom prst="rect">
            <a:avLst/>
          </a:prstGeom>
        </p:spPr>
        <p:txBody>
          <a:bodyPr wrap="square">
            <a:spAutoFit/>
          </a:bodyPr>
          <a:lstStyle/>
          <a:p>
            <a:pPr marL="342900" indent="-342900">
              <a:buFont typeface="Arial" panose="020B0604020202020204" pitchFamily="34" charset="0"/>
              <a:buChar char="•"/>
            </a:pPr>
            <a:r>
              <a:rPr lang="en-GB" dirty="0" smtClean="0">
                <a:latin typeface="Arial Narrow" panose="020B0606020202030204" pitchFamily="34" charset="0"/>
              </a:rPr>
              <a:t>Consider </a:t>
            </a:r>
            <a:r>
              <a:rPr lang="en-GB" dirty="0">
                <a:latin typeface="Arial Narrow" panose="020B0606020202030204" pitchFamily="34" charset="0"/>
              </a:rPr>
              <a:t>spectrum related matters and possible regulatory actions for Intelligent Transport Systems (ITS) applications, taking into account the results of ITU‑R </a:t>
            </a:r>
            <a:r>
              <a:rPr lang="en-GB" dirty="0" smtClean="0">
                <a:latin typeface="Arial Narrow" panose="020B0606020202030204" pitchFamily="34" charset="0"/>
              </a:rPr>
              <a:t>studies</a:t>
            </a:r>
          </a:p>
          <a:p>
            <a:endParaRPr lang="en-GB" dirty="0" smtClean="0">
              <a:latin typeface="Arial Narrow" panose="020B0606020202030204" pitchFamily="34" charset="0"/>
            </a:endParaRPr>
          </a:p>
          <a:p>
            <a:pPr marL="342900" indent="-342900">
              <a:buFont typeface="Arial" panose="020B0604020202020204" pitchFamily="34" charset="0"/>
              <a:buChar char="•"/>
            </a:pPr>
            <a:r>
              <a:rPr lang="en-GB" dirty="0" smtClean="0">
                <a:latin typeface="Arial Narrow" panose="020B0606020202030204" pitchFamily="34" charset="0"/>
              </a:rPr>
              <a:t>Consider </a:t>
            </a:r>
            <a:r>
              <a:rPr lang="en-GB" dirty="0">
                <a:latin typeface="Arial Narrow" panose="020B0606020202030204" pitchFamily="34" charset="0"/>
              </a:rPr>
              <a:t>spectrum related matters and possible regulatory actions to support the next generation </a:t>
            </a:r>
            <a:r>
              <a:rPr lang="en-GB" dirty="0" err="1">
                <a:latin typeface="Arial Narrow" panose="020B0606020202030204" pitchFamily="34" charset="0"/>
              </a:rPr>
              <a:t>radiocommunication</a:t>
            </a:r>
            <a:r>
              <a:rPr lang="en-GB" dirty="0">
                <a:latin typeface="Arial Narrow" panose="020B0606020202030204" pitchFamily="34" charset="0"/>
              </a:rPr>
              <a:t> systems between train and </a:t>
            </a:r>
            <a:r>
              <a:rPr lang="en-GB" dirty="0" smtClean="0">
                <a:latin typeface="Arial Narrow" panose="020B0606020202030204" pitchFamily="34" charset="0"/>
              </a:rPr>
              <a:t>tracksides</a:t>
            </a:r>
          </a:p>
          <a:p>
            <a:endParaRPr lang="en-GB" dirty="0" smtClean="0">
              <a:latin typeface="Arial Narrow" panose="020B0606020202030204" pitchFamily="34" charset="0"/>
            </a:endParaRPr>
          </a:p>
          <a:p>
            <a:pPr marL="342900" indent="-342900">
              <a:buFont typeface="Arial" panose="020B0604020202020204" pitchFamily="34" charset="0"/>
              <a:buChar char="•"/>
            </a:pPr>
            <a:r>
              <a:rPr lang="en-GB" dirty="0" smtClean="0">
                <a:latin typeface="Arial Narrow" panose="020B0606020202030204" pitchFamily="34" charset="0"/>
              </a:rPr>
              <a:t>Consider </a:t>
            </a:r>
            <a:r>
              <a:rPr lang="en-GB" dirty="0">
                <a:latin typeface="Arial Narrow" panose="020B0606020202030204" pitchFamily="34" charset="0"/>
              </a:rPr>
              <a:t>spectrum related matters and regulatory actions to support wireless power transmission (WPT</a:t>
            </a:r>
            <a:r>
              <a:rPr lang="en-GB" dirty="0" smtClean="0">
                <a:latin typeface="Arial Narrow" panose="020B0606020202030204" pitchFamily="34" charset="0"/>
              </a:rPr>
              <a:t>) </a:t>
            </a:r>
            <a:r>
              <a:rPr lang="en-GB" dirty="0">
                <a:latin typeface="Arial Narrow" panose="020B0606020202030204" pitchFamily="34" charset="0"/>
              </a:rPr>
              <a:t>taking into account the results of ITU-R studies </a:t>
            </a:r>
          </a:p>
        </p:txBody>
      </p:sp>
    </p:spTree>
    <p:extLst>
      <p:ext uri="{BB962C8B-B14F-4D97-AF65-F5344CB8AC3E}">
        <p14:creationId xmlns:p14="http://schemas.microsoft.com/office/powerpoint/2010/main" val="205618590"/>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7</a:t>
            </a:fld>
            <a:endParaRPr lang="en-US" altLang="en-US"/>
          </a:p>
        </p:txBody>
      </p:sp>
      <p:sp>
        <p:nvSpPr>
          <p:cNvPr id="1920036" name="Rectangle 36"/>
          <p:cNvSpPr>
            <a:spLocks noChangeArrowheads="1"/>
          </p:cNvSpPr>
          <p:nvPr/>
        </p:nvSpPr>
        <p:spPr bwMode="auto">
          <a:xfrm>
            <a:off x="1814636" y="-2490"/>
            <a:ext cx="6069732"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pitchFamily="34" charset="0"/>
              </a:rPr>
              <a:t>SCIENCE SERVICES</a:t>
            </a:r>
            <a:endParaRPr lang="en-US" altLang="en-US" dirty="0">
              <a:solidFill>
                <a:schemeClr val="bg1"/>
              </a:solidFill>
              <a:latin typeface="Arial" pitchFamily="34" charset="0"/>
            </a:endParaRPr>
          </a:p>
        </p:txBody>
      </p:sp>
      <p:sp>
        <p:nvSpPr>
          <p:cNvPr id="2" name="Rectangle 1"/>
          <p:cNvSpPr/>
          <p:nvPr/>
        </p:nvSpPr>
        <p:spPr>
          <a:xfrm>
            <a:off x="179512" y="1039311"/>
            <a:ext cx="8784976" cy="461665"/>
          </a:xfrm>
          <a:prstGeom prst="rect">
            <a:avLst/>
          </a:prstGeom>
        </p:spPr>
        <p:txBody>
          <a:bodyPr wrap="square">
            <a:spAutoFit/>
          </a:bodyPr>
          <a:lstStyle/>
          <a:p>
            <a:r>
              <a:rPr lang="en-GB" dirty="0">
                <a:highlight>
                  <a:srgbClr val="FFFF00"/>
                </a:highlight>
                <a:latin typeface="Times New Roman" panose="02020603050405020304" pitchFamily="18" charset="0"/>
                <a:ea typeface="Times New Roman" panose="02020603050405020304" pitchFamily="18" charset="0"/>
              </a:rPr>
              <a:t> </a:t>
            </a:r>
            <a:endParaRPr lang="en-GB" dirty="0">
              <a:latin typeface="Times New Roman" panose="02020603050405020304" pitchFamily="18" charset="0"/>
            </a:endParaRPr>
          </a:p>
        </p:txBody>
      </p:sp>
      <p:sp>
        <p:nvSpPr>
          <p:cNvPr id="3" name="Rectangle 2"/>
          <p:cNvSpPr/>
          <p:nvPr/>
        </p:nvSpPr>
        <p:spPr>
          <a:xfrm>
            <a:off x="179512" y="1896446"/>
            <a:ext cx="8695891" cy="3785652"/>
          </a:xfrm>
          <a:prstGeom prst="rect">
            <a:avLst/>
          </a:prstGeom>
        </p:spPr>
        <p:txBody>
          <a:bodyPr wrap="square">
            <a:spAutoFit/>
          </a:bodyPr>
          <a:lstStyle/>
          <a:p>
            <a:pPr marL="342900" indent="-342900">
              <a:buFont typeface="Arial" panose="020B0604020202020204" pitchFamily="34" charset="0"/>
              <a:buChar char="•"/>
            </a:pPr>
            <a:r>
              <a:rPr lang="en-GB" dirty="0" smtClean="0">
                <a:latin typeface="Arial Narrow" panose="020B0606020202030204" pitchFamily="34" charset="0"/>
                <a:cs typeface="Times New Roman" panose="02020603050405020304" pitchFamily="18" charset="0"/>
              </a:rPr>
              <a:t>Establishment </a:t>
            </a:r>
            <a:r>
              <a:rPr lang="en-GB" dirty="0">
                <a:latin typeface="Arial Narrow" panose="020B0606020202030204" pitchFamily="34" charset="0"/>
                <a:cs typeface="Times New Roman" panose="02020603050405020304" pitchFamily="18" charset="0"/>
              </a:rPr>
              <a:t>of power limits within MSS, </a:t>
            </a:r>
            <a:r>
              <a:rPr lang="en-GB" dirty="0" err="1" smtClean="0">
                <a:latin typeface="Arial Narrow" panose="020B0606020202030204" pitchFamily="34" charset="0"/>
                <a:cs typeface="Times New Roman" panose="02020603050405020304" pitchFamily="18" charset="0"/>
              </a:rPr>
              <a:t>MetSat</a:t>
            </a:r>
            <a:r>
              <a:rPr lang="en-GB" dirty="0" smtClean="0">
                <a:latin typeface="Arial Narrow" panose="020B0606020202030204" pitchFamily="34" charset="0"/>
                <a:cs typeface="Times New Roman" panose="02020603050405020304" pitchFamily="18" charset="0"/>
              </a:rPr>
              <a:t> or </a:t>
            </a:r>
            <a:r>
              <a:rPr lang="en-GB" dirty="0">
                <a:latin typeface="Arial Narrow" panose="020B0606020202030204" pitchFamily="34" charset="0"/>
                <a:cs typeface="Times New Roman" panose="02020603050405020304" pitchFamily="18" charset="0"/>
              </a:rPr>
              <a:t>EESS in the 401-403 MHz and 399.9-400.05 MHz frequency bands below 1 </a:t>
            </a:r>
            <a:r>
              <a:rPr lang="en-GB" dirty="0" smtClean="0">
                <a:latin typeface="Arial Narrow" panose="020B0606020202030204" pitchFamily="34" charset="0"/>
                <a:cs typeface="Times New Roman" panose="02020603050405020304" pitchFamily="18" charset="0"/>
              </a:rPr>
              <a:t>GHz</a:t>
            </a:r>
          </a:p>
          <a:p>
            <a:pPr marL="342900" indent="-342900">
              <a:buFont typeface="Arial" panose="020B0604020202020204" pitchFamily="34" charset="0"/>
              <a:buChar char="•"/>
            </a:pPr>
            <a:endParaRPr lang="en-GB" dirty="0" smtClean="0">
              <a:latin typeface="Arial Narrow" panose="020B0606020202030204" pitchFamily="34" charset="0"/>
              <a:cs typeface="Times New Roman" panose="02020603050405020304" pitchFamily="18" charset="0"/>
            </a:endParaRPr>
          </a:p>
          <a:p>
            <a:pPr marL="342900" indent="-342900">
              <a:buFont typeface="Arial" panose="020B0604020202020204" pitchFamily="34" charset="0"/>
              <a:buChar char="•"/>
            </a:pPr>
            <a:r>
              <a:rPr lang="en-GB" dirty="0" smtClean="0">
                <a:latin typeface="Arial Narrow" panose="020B0606020202030204" pitchFamily="34" charset="0"/>
                <a:cs typeface="Times New Roman" panose="02020603050405020304" pitchFamily="18" charset="0"/>
              </a:rPr>
              <a:t>Review </a:t>
            </a:r>
            <a:r>
              <a:rPr lang="en-GB" dirty="0">
                <a:latin typeface="Arial Narrow" panose="020B0606020202030204" pitchFamily="34" charset="0"/>
                <a:cs typeface="Times New Roman" panose="02020603050405020304" pitchFamily="18" charset="0"/>
              </a:rPr>
              <a:t>the allocations to the </a:t>
            </a:r>
            <a:r>
              <a:rPr lang="en-GB" dirty="0" err="1" smtClean="0">
                <a:latin typeface="Arial Narrow" panose="020B0606020202030204" pitchFamily="34" charset="0"/>
                <a:cs typeface="Times New Roman" panose="02020603050405020304" pitchFamily="18" charset="0"/>
              </a:rPr>
              <a:t>MetSat</a:t>
            </a:r>
            <a:r>
              <a:rPr lang="en-GB" dirty="0" smtClean="0">
                <a:latin typeface="Arial Narrow" panose="020B0606020202030204" pitchFamily="34" charset="0"/>
                <a:cs typeface="Times New Roman" panose="02020603050405020304" pitchFamily="18" charset="0"/>
              </a:rPr>
              <a:t> in </a:t>
            </a:r>
            <a:r>
              <a:rPr lang="en-GB" dirty="0">
                <a:latin typeface="Arial Narrow" panose="020B0606020202030204" pitchFamily="34" charset="0"/>
                <a:cs typeface="Times New Roman" panose="02020603050405020304" pitchFamily="18" charset="0"/>
              </a:rPr>
              <a:t>the 460-470 MHz band with a view to upgrade the secondary </a:t>
            </a:r>
            <a:r>
              <a:rPr lang="en-GB" dirty="0" err="1">
                <a:latin typeface="Arial Narrow" panose="020B0606020202030204" pitchFamily="34" charset="0"/>
                <a:cs typeface="Times New Roman" panose="02020603050405020304" pitchFamily="18" charset="0"/>
              </a:rPr>
              <a:t>MetSat</a:t>
            </a:r>
            <a:r>
              <a:rPr lang="en-GB" dirty="0">
                <a:latin typeface="Arial Narrow" panose="020B0606020202030204" pitchFamily="34" charset="0"/>
                <a:cs typeface="Times New Roman" panose="02020603050405020304" pitchFamily="18" charset="0"/>
              </a:rPr>
              <a:t> </a:t>
            </a:r>
            <a:r>
              <a:rPr lang="en-GB" dirty="0" smtClean="0">
                <a:latin typeface="Arial Narrow" panose="020B0606020202030204" pitchFamily="34" charset="0"/>
                <a:cs typeface="Times New Roman" panose="02020603050405020304" pitchFamily="18" charset="0"/>
              </a:rPr>
              <a:t>allocation </a:t>
            </a:r>
            <a:r>
              <a:rPr lang="en-GB" dirty="0">
                <a:latin typeface="Arial Narrow" panose="020B0606020202030204" pitchFamily="34" charset="0"/>
                <a:cs typeface="Times New Roman" panose="02020603050405020304" pitchFamily="18" charset="0"/>
              </a:rPr>
              <a:t>to primary status while protecting the existing primary </a:t>
            </a:r>
            <a:r>
              <a:rPr lang="en-GB" dirty="0" smtClean="0">
                <a:latin typeface="Arial Narrow" panose="020B0606020202030204" pitchFamily="34" charset="0"/>
                <a:cs typeface="Times New Roman" panose="02020603050405020304" pitchFamily="18" charset="0"/>
              </a:rPr>
              <a:t>FS and MS in </a:t>
            </a:r>
            <a:r>
              <a:rPr lang="en-GB" dirty="0">
                <a:latin typeface="Arial Narrow" panose="020B0606020202030204" pitchFamily="34" charset="0"/>
                <a:cs typeface="Times New Roman" panose="02020603050405020304" pitchFamily="18" charset="0"/>
              </a:rPr>
              <a:t>the </a:t>
            </a:r>
            <a:r>
              <a:rPr lang="en-GB" dirty="0" smtClean="0">
                <a:latin typeface="Arial Narrow" panose="020B0606020202030204" pitchFamily="34" charset="0"/>
                <a:cs typeface="Times New Roman" panose="02020603050405020304" pitchFamily="18" charset="0"/>
              </a:rPr>
              <a:t>band</a:t>
            </a:r>
          </a:p>
          <a:p>
            <a:pPr marL="342900" indent="-342900">
              <a:buFont typeface="Arial" panose="020B0604020202020204" pitchFamily="34" charset="0"/>
              <a:buChar char="•"/>
            </a:pPr>
            <a:endParaRPr lang="en-GB" dirty="0" smtClean="0">
              <a:latin typeface="Arial Narrow" panose="020B0606020202030204" pitchFamily="34" charset="0"/>
              <a:cs typeface="Times New Roman" panose="02020603050405020304" pitchFamily="18" charset="0"/>
            </a:endParaRPr>
          </a:p>
          <a:p>
            <a:pPr marL="342900" indent="-342900">
              <a:buFont typeface="Arial" panose="020B0604020202020204" pitchFamily="34" charset="0"/>
              <a:buChar char="•"/>
            </a:pPr>
            <a:r>
              <a:rPr lang="en-GB" dirty="0">
                <a:latin typeface="Arial Narrow" panose="020B0606020202030204" pitchFamily="34" charset="0"/>
                <a:cs typeface="Times New Roman" panose="02020603050405020304" pitchFamily="18" charset="0"/>
              </a:rPr>
              <a:t>Allocation to the space operation service in the range 137MHz – 960MHz to accommodate the growing number of small </a:t>
            </a:r>
            <a:r>
              <a:rPr lang="en-GB" dirty="0" smtClean="0">
                <a:latin typeface="Arial Narrow" panose="020B0606020202030204" pitchFamily="34" charset="0"/>
                <a:cs typeface="Times New Roman" panose="02020603050405020304" pitchFamily="18" charset="0"/>
              </a:rPr>
              <a:t>non-GSO satellites</a:t>
            </a:r>
            <a:endParaRPr lang="en-GB" dirty="0">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756948768"/>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8</a:t>
            </a:fld>
            <a:endParaRPr lang="en-US" altLang="en-US"/>
          </a:p>
        </p:txBody>
      </p:sp>
      <p:sp>
        <p:nvSpPr>
          <p:cNvPr id="1920036" name="Rectangle 36"/>
          <p:cNvSpPr>
            <a:spLocks noChangeArrowheads="1"/>
          </p:cNvSpPr>
          <p:nvPr/>
        </p:nvSpPr>
        <p:spPr bwMode="auto">
          <a:xfrm>
            <a:off x="1814636" y="-2490"/>
            <a:ext cx="6069732"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pitchFamily="34" charset="0"/>
              </a:rPr>
              <a:t>SATELLITE SERVICE 1/2</a:t>
            </a:r>
            <a:endParaRPr lang="en-US" altLang="en-US" dirty="0">
              <a:solidFill>
                <a:schemeClr val="bg1"/>
              </a:solidFill>
              <a:latin typeface="Arial" pitchFamily="34" charset="0"/>
            </a:endParaRPr>
          </a:p>
        </p:txBody>
      </p:sp>
      <p:sp>
        <p:nvSpPr>
          <p:cNvPr id="2" name="Rectangle 1"/>
          <p:cNvSpPr/>
          <p:nvPr/>
        </p:nvSpPr>
        <p:spPr>
          <a:xfrm>
            <a:off x="179512" y="1039311"/>
            <a:ext cx="8784976" cy="461665"/>
          </a:xfrm>
          <a:prstGeom prst="rect">
            <a:avLst/>
          </a:prstGeom>
        </p:spPr>
        <p:txBody>
          <a:bodyPr wrap="square">
            <a:spAutoFit/>
          </a:bodyPr>
          <a:lstStyle/>
          <a:p>
            <a:r>
              <a:rPr lang="en-GB" dirty="0">
                <a:highlight>
                  <a:srgbClr val="FFFF00"/>
                </a:highlight>
                <a:latin typeface="Times New Roman" panose="02020603050405020304" pitchFamily="18" charset="0"/>
                <a:ea typeface="Times New Roman" panose="02020603050405020304" pitchFamily="18" charset="0"/>
              </a:rPr>
              <a:t> </a:t>
            </a:r>
            <a:endParaRPr lang="en-GB" dirty="0">
              <a:latin typeface="Times New Roman" panose="02020603050405020304" pitchFamily="18" charset="0"/>
            </a:endParaRPr>
          </a:p>
        </p:txBody>
      </p:sp>
      <p:sp>
        <p:nvSpPr>
          <p:cNvPr id="3" name="Rectangle 2"/>
          <p:cNvSpPr/>
          <p:nvPr/>
        </p:nvSpPr>
        <p:spPr>
          <a:xfrm>
            <a:off x="251520" y="1039311"/>
            <a:ext cx="8712968" cy="5262979"/>
          </a:xfrm>
          <a:prstGeom prst="rect">
            <a:avLst/>
          </a:prstGeom>
        </p:spPr>
        <p:txBody>
          <a:bodyPr wrap="square">
            <a:spAutoFit/>
          </a:bodyPr>
          <a:lstStyle/>
          <a:p>
            <a:pPr marL="342900" indent="-342900">
              <a:buFont typeface="Arial" panose="020B0604020202020204" pitchFamily="34" charset="0"/>
              <a:buChar char="•"/>
            </a:pPr>
            <a:r>
              <a:rPr lang="en-GB" dirty="0">
                <a:latin typeface="Arial Narrow" panose="020B0606020202030204" pitchFamily="34" charset="0"/>
                <a:cs typeface="Times New Roman" panose="02020603050405020304" pitchFamily="18" charset="0"/>
              </a:rPr>
              <a:t>Additional primary allocation to the </a:t>
            </a:r>
            <a:r>
              <a:rPr lang="en-GB" dirty="0" smtClean="0">
                <a:latin typeface="Arial Narrow" panose="020B0606020202030204" pitchFamily="34" charset="0"/>
                <a:cs typeface="Times New Roman" panose="02020603050405020304" pitchFamily="18" charset="0"/>
              </a:rPr>
              <a:t>FSS (E-s) </a:t>
            </a:r>
            <a:r>
              <a:rPr lang="en-GB" dirty="0">
                <a:latin typeface="Arial Narrow" panose="020B0606020202030204" pitchFamily="34" charset="0"/>
                <a:cs typeface="Times New Roman" panose="02020603050405020304" pitchFamily="18" charset="0"/>
              </a:rPr>
              <a:t>in the frequency band 51.4-52.4 GHz and regulatory framework related to </a:t>
            </a:r>
            <a:r>
              <a:rPr lang="en-GB" dirty="0" smtClean="0">
                <a:latin typeface="Arial Narrow" panose="020B0606020202030204" pitchFamily="34" charset="0"/>
                <a:cs typeface="Times New Roman" panose="02020603050405020304" pitchFamily="18" charset="0"/>
              </a:rPr>
              <a:t>non-GSO </a:t>
            </a:r>
            <a:r>
              <a:rPr lang="en-GB" dirty="0">
                <a:latin typeface="Arial Narrow" panose="020B0606020202030204" pitchFamily="34" charset="0"/>
                <a:cs typeface="Times New Roman" panose="02020603050405020304" pitchFamily="18" charset="0"/>
              </a:rPr>
              <a:t>FSS systems in the range 37.5-52.4 </a:t>
            </a:r>
            <a:r>
              <a:rPr lang="en-GB" dirty="0" smtClean="0">
                <a:latin typeface="Arial Narrow" panose="020B0606020202030204" pitchFamily="34" charset="0"/>
                <a:cs typeface="Times New Roman" panose="02020603050405020304" pitchFamily="18" charset="0"/>
              </a:rPr>
              <a:t>GHz</a:t>
            </a:r>
          </a:p>
          <a:p>
            <a:pPr marL="342900" indent="-342900">
              <a:buFont typeface="Arial" panose="020B0604020202020204" pitchFamily="34" charset="0"/>
              <a:buChar char="•"/>
            </a:pPr>
            <a:r>
              <a:rPr lang="en-GB" dirty="0" smtClean="0">
                <a:latin typeface="Arial Narrow" panose="020B0606020202030204" pitchFamily="34" charset="0"/>
                <a:cs typeface="Times New Roman" panose="02020603050405020304" pitchFamily="18" charset="0"/>
              </a:rPr>
              <a:t>Use </a:t>
            </a:r>
            <a:r>
              <a:rPr lang="en-GB" dirty="0">
                <a:latin typeface="Arial Narrow" panose="020B0606020202030204" pitchFamily="34" charset="0"/>
                <a:cs typeface="Times New Roman" panose="02020603050405020304" pitchFamily="18" charset="0"/>
              </a:rPr>
              <a:t>of the frequency bands 17.7-19.7 GHz and 27.5-29.5 GHz by earth stations on mobile platforms communicating with geostationary space stations in the </a:t>
            </a:r>
            <a:r>
              <a:rPr lang="en-GB" dirty="0" smtClean="0">
                <a:latin typeface="Arial Narrow" panose="020B0606020202030204" pitchFamily="34" charset="0"/>
                <a:cs typeface="Times New Roman" panose="02020603050405020304" pitchFamily="18" charset="0"/>
              </a:rPr>
              <a:t>FSS</a:t>
            </a:r>
          </a:p>
          <a:p>
            <a:pPr marL="342900" indent="-342900">
              <a:buFont typeface="Arial" panose="020B0604020202020204" pitchFamily="34" charset="0"/>
              <a:buChar char="•"/>
            </a:pPr>
            <a:r>
              <a:rPr lang="en-GB" dirty="0" smtClean="0">
                <a:latin typeface="Arial Narrow" panose="020B0606020202030204" pitchFamily="34" charset="0"/>
                <a:cs typeface="Times New Roman" panose="02020603050405020304" pitchFamily="18" charset="0"/>
              </a:rPr>
              <a:t>Consider </a:t>
            </a:r>
            <a:r>
              <a:rPr lang="en-GB" dirty="0">
                <a:latin typeface="Arial Narrow" panose="020B0606020202030204" pitchFamily="34" charset="0"/>
                <a:cs typeface="Times New Roman" panose="02020603050405020304" pitchFamily="18" charset="0"/>
              </a:rPr>
              <a:t>spectrum requirements for the development of the </a:t>
            </a:r>
            <a:r>
              <a:rPr lang="en-GB" dirty="0" smtClean="0">
                <a:latin typeface="Arial Narrow" panose="020B0606020202030204" pitchFamily="34" charset="0"/>
                <a:cs typeface="Times New Roman" panose="02020603050405020304" pitchFamily="18" charset="0"/>
              </a:rPr>
              <a:t>FSS and </a:t>
            </a:r>
            <a:r>
              <a:rPr lang="en-GB" dirty="0">
                <a:latin typeface="Arial Narrow" panose="020B0606020202030204" pitchFamily="34" charset="0"/>
                <a:cs typeface="Times New Roman" panose="02020603050405020304" pitchFamily="18" charset="0"/>
              </a:rPr>
              <a:t>possible regulatory actions, including possible additional spectrum allocations in these bands </a:t>
            </a:r>
            <a:r>
              <a:rPr lang="en-GB" dirty="0" smtClean="0">
                <a:latin typeface="Arial Narrow" panose="020B0606020202030204" pitchFamily="34" charset="0"/>
                <a:cs typeface="Times New Roman" panose="02020603050405020304" pitchFamily="18" charset="0"/>
              </a:rPr>
              <a:t>(32.3-33 and </a:t>
            </a:r>
            <a:r>
              <a:rPr lang="en-GB" dirty="0">
                <a:latin typeface="Arial Narrow" panose="020B0606020202030204" pitchFamily="34" charset="0"/>
                <a:cs typeface="Times New Roman" panose="02020603050405020304" pitchFamily="18" charset="0"/>
              </a:rPr>
              <a:t>37.5-39.5 GHz) </a:t>
            </a:r>
            <a:r>
              <a:rPr lang="en-GB" dirty="0" smtClean="0">
                <a:latin typeface="Arial Narrow" panose="020B0606020202030204" pitchFamily="34" charset="0"/>
                <a:cs typeface="Times New Roman" panose="02020603050405020304" pitchFamily="18" charset="0"/>
              </a:rPr>
              <a:t/>
            </a:r>
            <a:br>
              <a:rPr lang="en-GB" dirty="0" smtClean="0">
                <a:latin typeface="Arial Narrow" panose="020B0606020202030204" pitchFamily="34" charset="0"/>
                <a:cs typeface="Times New Roman" panose="02020603050405020304" pitchFamily="18" charset="0"/>
              </a:rPr>
            </a:br>
            <a:r>
              <a:rPr lang="en-GB" dirty="0" smtClean="0">
                <a:latin typeface="Arial Narrow" panose="020B0606020202030204" pitchFamily="34" charset="0"/>
                <a:cs typeface="Times New Roman" panose="02020603050405020304" pitchFamily="18" charset="0"/>
              </a:rPr>
              <a:t>to </a:t>
            </a:r>
            <a:r>
              <a:rPr lang="en-GB" dirty="0">
                <a:latin typeface="Arial Narrow" panose="020B0606020202030204" pitchFamily="34" charset="0"/>
                <a:cs typeface="Times New Roman" panose="02020603050405020304" pitchFamily="18" charset="0"/>
              </a:rPr>
              <a:t>the </a:t>
            </a:r>
            <a:r>
              <a:rPr lang="en-GB" dirty="0" smtClean="0">
                <a:latin typeface="Arial Narrow" panose="020B0606020202030204" pitchFamily="34" charset="0"/>
                <a:cs typeface="Times New Roman" panose="02020603050405020304" pitchFamily="18" charset="0"/>
              </a:rPr>
              <a:t>FSS for </a:t>
            </a:r>
            <a:r>
              <a:rPr lang="en-GB" dirty="0">
                <a:latin typeface="Arial Narrow" panose="020B0606020202030204" pitchFamily="34" charset="0"/>
                <a:cs typeface="Times New Roman" panose="02020603050405020304" pitchFamily="18" charset="0"/>
              </a:rPr>
              <a:t>both </a:t>
            </a:r>
            <a:r>
              <a:rPr lang="en-GB" dirty="0" smtClean="0">
                <a:latin typeface="Arial Narrow" panose="020B0606020202030204" pitchFamily="34" charset="0"/>
                <a:cs typeface="Times New Roman" panose="02020603050405020304" pitchFamily="18" charset="0"/>
              </a:rPr>
              <a:t>GSO and non-GSO orbit </a:t>
            </a:r>
            <a:r>
              <a:rPr lang="en-GB" dirty="0">
                <a:latin typeface="Arial Narrow" panose="020B0606020202030204" pitchFamily="34" charset="0"/>
                <a:cs typeface="Times New Roman" panose="02020603050405020304" pitchFamily="18" charset="0"/>
              </a:rPr>
              <a:t>use, taking into account existing services and the results of ITU-R studies </a:t>
            </a:r>
            <a:endParaRPr lang="en-GB" dirty="0" smtClean="0">
              <a:latin typeface="Arial Narrow" panose="020B0606020202030204" pitchFamily="34" charset="0"/>
              <a:cs typeface="Times New Roman" panose="02020603050405020304" pitchFamily="18" charset="0"/>
            </a:endParaRPr>
          </a:p>
          <a:p>
            <a:pPr marL="342900" indent="-342900">
              <a:buFont typeface="Arial" panose="020B0604020202020204" pitchFamily="34" charset="0"/>
              <a:buChar char="•"/>
            </a:pPr>
            <a:r>
              <a:rPr lang="en-GB" dirty="0">
                <a:latin typeface="Arial Narrow" panose="020B0606020202030204" pitchFamily="34" charset="0"/>
                <a:cs typeface="Times New Roman" panose="02020603050405020304" pitchFamily="18" charset="0"/>
              </a:rPr>
              <a:t>Modifications to Regulatory provisions related to notifying the satellite networks for </a:t>
            </a:r>
            <a:r>
              <a:rPr lang="en-GB" dirty="0" err="1" smtClean="0">
                <a:latin typeface="Arial Narrow" panose="020B0606020202030204" pitchFamily="34" charset="0"/>
                <a:cs typeface="Times New Roman" panose="02020603050405020304" pitchFamily="18" charset="0"/>
              </a:rPr>
              <a:t>nano</a:t>
            </a:r>
            <a:r>
              <a:rPr lang="en-GB" dirty="0" smtClean="0">
                <a:latin typeface="Arial Narrow" panose="020B0606020202030204" pitchFamily="34" charset="0"/>
                <a:cs typeface="Times New Roman" panose="02020603050405020304" pitchFamily="18" charset="0"/>
              </a:rPr>
              <a:t>-satellites and </a:t>
            </a:r>
            <a:r>
              <a:rPr lang="en-GB" dirty="0">
                <a:latin typeface="Arial Narrow" panose="020B0606020202030204" pitchFamily="34" charset="0"/>
                <a:cs typeface="Times New Roman" panose="02020603050405020304" pitchFamily="18" charset="0"/>
              </a:rPr>
              <a:t>pico-satellites as per </a:t>
            </a:r>
            <a:r>
              <a:rPr lang="en-GB" dirty="0" smtClean="0">
                <a:latin typeface="Arial Narrow" panose="020B0606020202030204" pitchFamily="34" charset="0"/>
                <a:cs typeface="Times New Roman" panose="02020603050405020304" pitchFamily="18" charset="0"/>
              </a:rPr>
              <a:t/>
            </a:r>
            <a:br>
              <a:rPr lang="en-GB" dirty="0" smtClean="0">
                <a:latin typeface="Arial Narrow" panose="020B0606020202030204" pitchFamily="34" charset="0"/>
                <a:cs typeface="Times New Roman" panose="02020603050405020304" pitchFamily="18" charset="0"/>
              </a:rPr>
            </a:br>
            <a:r>
              <a:rPr lang="en-GB" dirty="0" smtClean="0">
                <a:latin typeface="Arial Narrow" panose="020B0606020202030204" pitchFamily="34" charset="0"/>
                <a:cs typeface="Times New Roman" panose="02020603050405020304" pitchFamily="18" charset="0"/>
              </a:rPr>
              <a:t>Res. </a:t>
            </a:r>
            <a:r>
              <a:rPr lang="en-GB" dirty="0">
                <a:latin typeface="Arial Narrow" panose="020B0606020202030204" pitchFamily="34" charset="0"/>
                <a:cs typeface="Times New Roman" panose="02020603050405020304" pitchFamily="18" charset="0"/>
              </a:rPr>
              <a:t>757 (WRC-12)</a:t>
            </a:r>
            <a:endParaRPr lang="en-GB" dirty="0" smtClean="0">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3078178165"/>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9</a:t>
            </a:fld>
            <a:endParaRPr lang="en-US" altLang="en-US"/>
          </a:p>
        </p:txBody>
      </p:sp>
      <p:sp>
        <p:nvSpPr>
          <p:cNvPr id="1920036" name="Rectangle 36"/>
          <p:cNvSpPr>
            <a:spLocks noChangeArrowheads="1"/>
          </p:cNvSpPr>
          <p:nvPr/>
        </p:nvSpPr>
        <p:spPr bwMode="auto">
          <a:xfrm>
            <a:off x="1814636" y="-2490"/>
            <a:ext cx="6069732"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pitchFamily="34" charset="0"/>
              </a:rPr>
              <a:t>SATELLITE SERVICE 2/2</a:t>
            </a:r>
            <a:endParaRPr lang="en-US" altLang="en-US" dirty="0">
              <a:solidFill>
                <a:schemeClr val="bg1"/>
              </a:solidFill>
              <a:latin typeface="Arial" pitchFamily="34" charset="0"/>
            </a:endParaRPr>
          </a:p>
        </p:txBody>
      </p:sp>
      <p:sp>
        <p:nvSpPr>
          <p:cNvPr id="2" name="Rectangle 1"/>
          <p:cNvSpPr/>
          <p:nvPr/>
        </p:nvSpPr>
        <p:spPr>
          <a:xfrm>
            <a:off x="179512" y="1039311"/>
            <a:ext cx="8784976" cy="461665"/>
          </a:xfrm>
          <a:prstGeom prst="rect">
            <a:avLst/>
          </a:prstGeom>
        </p:spPr>
        <p:txBody>
          <a:bodyPr wrap="square">
            <a:spAutoFit/>
          </a:bodyPr>
          <a:lstStyle/>
          <a:p>
            <a:r>
              <a:rPr lang="en-GB" dirty="0">
                <a:highlight>
                  <a:srgbClr val="FFFF00"/>
                </a:highlight>
                <a:latin typeface="Times New Roman" panose="02020603050405020304" pitchFamily="18" charset="0"/>
                <a:ea typeface="Times New Roman" panose="02020603050405020304" pitchFamily="18" charset="0"/>
              </a:rPr>
              <a:t> </a:t>
            </a:r>
            <a:endParaRPr lang="en-GB" dirty="0">
              <a:latin typeface="Times New Roman" panose="02020603050405020304" pitchFamily="18" charset="0"/>
            </a:endParaRPr>
          </a:p>
        </p:txBody>
      </p:sp>
      <p:sp>
        <p:nvSpPr>
          <p:cNvPr id="3" name="Rectangle 2"/>
          <p:cNvSpPr/>
          <p:nvPr/>
        </p:nvSpPr>
        <p:spPr>
          <a:xfrm>
            <a:off x="179512" y="856357"/>
            <a:ext cx="8784976" cy="6001643"/>
          </a:xfrm>
          <a:prstGeom prst="rect">
            <a:avLst/>
          </a:prstGeom>
        </p:spPr>
        <p:txBody>
          <a:bodyPr wrap="square">
            <a:spAutoFit/>
          </a:bodyPr>
          <a:lstStyle/>
          <a:p>
            <a:pPr marL="342900" indent="-342900">
              <a:buFont typeface="Arial" panose="020B0604020202020204" pitchFamily="34" charset="0"/>
              <a:buChar char="•"/>
            </a:pPr>
            <a:r>
              <a:rPr lang="en-GB" dirty="0">
                <a:latin typeface="Arial Narrow" panose="020B0606020202030204" pitchFamily="34" charset="0"/>
                <a:cs typeface="Times New Roman" panose="02020603050405020304" pitchFamily="18" charset="0"/>
              </a:rPr>
              <a:t>Non-geostationary Satellites (NGSOs) in the V </a:t>
            </a:r>
            <a:r>
              <a:rPr lang="en-GB" dirty="0" smtClean="0">
                <a:latin typeface="Arial Narrow" panose="020B0606020202030204" pitchFamily="34" charset="0"/>
                <a:cs typeface="Times New Roman" panose="02020603050405020304" pitchFamily="18" charset="0"/>
              </a:rPr>
              <a:t>band</a:t>
            </a:r>
          </a:p>
          <a:p>
            <a:pPr marL="800100" lvl="1" indent="-342900">
              <a:buFont typeface="Arial" panose="020B0604020202020204" pitchFamily="34" charset="0"/>
              <a:buChar char="•"/>
            </a:pPr>
            <a:r>
              <a:rPr lang="en-GB" dirty="0" smtClean="0">
                <a:latin typeface="Arial Narrow" panose="020B0606020202030204" pitchFamily="34" charset="0"/>
                <a:cs typeface="Times New Roman" panose="02020603050405020304" pitchFamily="18" charset="0"/>
              </a:rPr>
              <a:t>Eliminate </a:t>
            </a:r>
            <a:r>
              <a:rPr lang="en-GB" dirty="0">
                <a:latin typeface="Arial Narrow" panose="020B0606020202030204" pitchFamily="34" charset="0"/>
                <a:cs typeface="Times New Roman" panose="02020603050405020304" pitchFamily="18" charset="0"/>
              </a:rPr>
              <a:t>the regulatory uncertainty inherent in the application of No. 22.2 to NGSO satellite systems operating in the FSS frequency bands  (V-band) and the absence of coordination conditions applicable to such systems in these </a:t>
            </a:r>
            <a:r>
              <a:rPr lang="en-GB" dirty="0" smtClean="0">
                <a:latin typeface="Arial Narrow" panose="020B0606020202030204" pitchFamily="34" charset="0"/>
                <a:cs typeface="Times New Roman" panose="02020603050405020304" pitchFamily="18" charset="0"/>
              </a:rPr>
              <a:t>bands.</a:t>
            </a:r>
            <a:br>
              <a:rPr lang="en-GB" dirty="0" smtClean="0">
                <a:latin typeface="Arial Narrow" panose="020B0606020202030204" pitchFamily="34" charset="0"/>
                <a:cs typeface="Times New Roman" panose="02020603050405020304" pitchFamily="18" charset="0"/>
              </a:rPr>
            </a:br>
            <a:endParaRPr lang="en-GB" sz="1200" dirty="0" smtClean="0">
              <a:latin typeface="Arial Narrow" panose="020B0606020202030204" pitchFamily="34" charset="0"/>
              <a:cs typeface="Times New Roman" panose="02020603050405020304" pitchFamily="18" charset="0"/>
            </a:endParaRPr>
          </a:p>
          <a:p>
            <a:pPr marL="342900" indent="-342900">
              <a:buFont typeface="Arial" panose="020B0604020202020204" pitchFamily="34" charset="0"/>
              <a:buChar char="•"/>
            </a:pPr>
            <a:r>
              <a:rPr lang="en-GB" dirty="0" smtClean="0">
                <a:latin typeface="Arial Narrow" panose="020B0606020202030204" pitchFamily="34" charset="0"/>
                <a:cs typeface="Times New Roman" panose="02020603050405020304" pitchFamily="18" charset="0"/>
              </a:rPr>
              <a:t>Review </a:t>
            </a:r>
            <a:r>
              <a:rPr lang="en-GB" dirty="0">
                <a:latin typeface="Arial Narrow" panose="020B0606020202030204" pitchFamily="34" charset="0"/>
                <a:cs typeface="Times New Roman" panose="02020603050405020304" pitchFamily="18" charset="0"/>
              </a:rPr>
              <a:t>the need for the orbital position limitations on modifications to the BSS Plans and List contained in Annex 7 to </a:t>
            </a:r>
            <a:r>
              <a:rPr lang="en-GB" dirty="0" smtClean="0">
                <a:latin typeface="Arial Narrow" panose="020B0606020202030204" pitchFamily="34" charset="0"/>
                <a:cs typeface="Times New Roman" panose="02020603050405020304" pitchFamily="18" charset="0"/>
              </a:rPr>
              <a:t>RR Appendix </a:t>
            </a:r>
            <a:r>
              <a:rPr lang="en-GB" dirty="0">
                <a:latin typeface="Arial Narrow" panose="020B0606020202030204" pitchFamily="34" charset="0"/>
                <a:cs typeface="Times New Roman" panose="02020603050405020304" pitchFamily="18" charset="0"/>
              </a:rPr>
              <a:t>30, conduct the necessary studies and consider possible modifications to Annex 7 to </a:t>
            </a:r>
            <a:r>
              <a:rPr lang="en-GB" dirty="0" smtClean="0">
                <a:latin typeface="Arial Narrow" panose="020B0606020202030204" pitchFamily="34" charset="0"/>
                <a:cs typeface="Times New Roman" panose="02020603050405020304" pitchFamily="18" charset="0"/>
              </a:rPr>
              <a:t>RR Appendix 30</a:t>
            </a:r>
          </a:p>
          <a:p>
            <a:pPr marL="342900" indent="-342900">
              <a:buFont typeface="Arial" panose="020B0604020202020204" pitchFamily="34" charset="0"/>
              <a:buChar char="•"/>
            </a:pPr>
            <a:endParaRPr lang="en-GB" dirty="0">
              <a:latin typeface="Arial Narrow" panose="020B0606020202030204" pitchFamily="34" charset="0"/>
              <a:cs typeface="Times New Roman" panose="02020603050405020304" pitchFamily="18" charset="0"/>
            </a:endParaRPr>
          </a:p>
          <a:p>
            <a:pPr marL="342900" indent="-342900">
              <a:buFont typeface="Arial" panose="020B0604020202020204" pitchFamily="34" charset="0"/>
              <a:buChar char="•"/>
            </a:pPr>
            <a:r>
              <a:rPr lang="en-GB" dirty="0" smtClean="0">
                <a:latin typeface="Arial Narrow" panose="020B0606020202030204" pitchFamily="34" charset="0"/>
                <a:cs typeface="Times New Roman" panose="02020603050405020304" pitchFamily="18" charset="0"/>
              </a:rPr>
              <a:t>[7] Consider </a:t>
            </a:r>
            <a:r>
              <a:rPr lang="en-GB" dirty="0">
                <a:latin typeface="Arial Narrow" panose="020B0606020202030204" pitchFamily="34" charset="0"/>
                <a:cs typeface="Times New Roman" panose="02020603050405020304" pitchFamily="18" charset="0"/>
              </a:rPr>
              <a:t>possible changes in response to Resolution 86 (Rev. Marrakesh, 2002) of the Plenipotentiary Conference: “Advance publication, coordination, notification and recording procedures for frequency assignments pertaining to satellite networks”, in accordance with Resolution 86 (</a:t>
            </a:r>
            <a:r>
              <a:rPr lang="en-GB" dirty="0" err="1">
                <a:latin typeface="Arial Narrow" panose="020B0606020202030204" pitchFamily="34" charset="0"/>
                <a:cs typeface="Times New Roman" panose="02020603050405020304" pitchFamily="18" charset="0"/>
              </a:rPr>
              <a:t>Rev.WRC</a:t>
            </a:r>
            <a:r>
              <a:rPr lang="en-GB" dirty="0">
                <a:latin typeface="Arial Narrow" panose="020B0606020202030204" pitchFamily="34" charset="0"/>
                <a:cs typeface="Times New Roman" panose="02020603050405020304" pitchFamily="18" charset="0"/>
              </a:rPr>
              <a:t> 07</a:t>
            </a:r>
            <a:r>
              <a:rPr lang="en-GB" dirty="0" smtClean="0">
                <a:latin typeface="Arial Narrow" panose="020B0606020202030204" pitchFamily="34" charset="0"/>
                <a:cs typeface="Times New Roman" panose="02020603050405020304" pitchFamily="18" charset="0"/>
              </a:rPr>
              <a:t>);</a:t>
            </a:r>
            <a:endParaRPr lang="en-GB" dirty="0">
              <a:latin typeface="Arial Narrow" panose="020B0606020202030204" pitchFamily="34" charset="0"/>
              <a:cs typeface="Times New Roman" panose="02020603050405020304" pitchFamily="18" charset="0"/>
            </a:endParaRPr>
          </a:p>
        </p:txBody>
      </p:sp>
    </p:spTree>
    <p:extLst>
      <p:ext uri="{BB962C8B-B14F-4D97-AF65-F5344CB8AC3E}">
        <p14:creationId xmlns:p14="http://schemas.microsoft.com/office/powerpoint/2010/main" val="1761224485"/>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ITU-e">
  <a:themeElements>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altLang="en-US" sz="2400" b="1" i="0" u="none" strike="noStrike" cap="none" normalizeH="0" baseline="0" smtClean="0">
            <a:ln>
              <a:noFill/>
            </a:ln>
            <a:solidFill>
              <a:srgbClr val="000066"/>
            </a:solidFill>
            <a:effectLst/>
            <a:latin typeface="Tahoma" pitchFamily="34" charset="0"/>
            <a:cs typeface="Arial" pitchFamily="34" charset="0"/>
          </a:defRPr>
        </a:defPPr>
      </a:lstStyle>
    </a:spDef>
    <a:ln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altLang="en-US" sz="2400" b="1" i="0" u="none" strike="noStrike" cap="none" normalizeH="0" baseline="0" smtClean="0">
            <a:ln>
              <a:noFill/>
            </a:ln>
            <a:solidFill>
              <a:srgbClr val="000066"/>
            </a:solidFill>
            <a:effectLst/>
            <a:latin typeface="Tahoma" pitchFamily="34" charset="0"/>
            <a:cs typeface="Arial"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ITU-e</Template>
  <TotalTime>36307</TotalTime>
  <Words>1223</Words>
  <Application>Microsoft Office PowerPoint</Application>
  <PresentationFormat>On-screen Show (4:3)</PresentationFormat>
  <Paragraphs>124</Paragraphs>
  <Slides>15</Slides>
  <Notes>15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Univers</vt:lpstr>
      <vt:lpstr>Zurich BT</vt:lpstr>
      <vt:lpstr>Arial</vt:lpstr>
      <vt:lpstr>Arial Narrow</vt:lpstr>
      <vt:lpstr>Tahoma</vt:lpstr>
      <vt:lpstr>Times New Roman</vt:lpstr>
      <vt:lpstr>Verdana</vt:lpstr>
      <vt:lpstr>Wingdings</vt:lpstr>
      <vt:lpstr>ITU-e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ITU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 Development Forum</dc:title>
  <dc:creator>Fabio Leite</dc:creator>
  <cp:lastModifiedBy>Huguet, Fabienne</cp:lastModifiedBy>
  <cp:revision>2581</cp:revision>
  <cp:lastPrinted>2013-10-03T13:49:35Z</cp:lastPrinted>
  <dcterms:created xsi:type="dcterms:W3CDTF">2006-05-30T12:53:59Z</dcterms:created>
  <dcterms:modified xsi:type="dcterms:W3CDTF">2015-09-02T09:03:35Z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ies>
</file>