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617" r:id="rId2"/>
    <p:sldId id="702" r:id="rId3"/>
    <p:sldId id="712" r:id="rId4"/>
    <p:sldId id="703" r:id="rId5"/>
    <p:sldId id="704" r:id="rId6"/>
    <p:sldId id="706" r:id="rId7"/>
    <p:sldId id="711" r:id="rId8"/>
    <p:sldId id="705" r:id="rId9"/>
    <p:sldId id="707" r:id="rId10"/>
    <p:sldId id="708" r:id="rId11"/>
    <p:sldId id="709" r:id="rId12"/>
    <p:sldId id="710" r:id="rId13"/>
  </p:sldIdLst>
  <p:sldSz cx="9144000" cy="6858000" type="screen4x3"/>
  <p:notesSz cx="6669088" cy="9928225"/>
  <p:defaultTextStyle>
    <a:defPPr>
      <a:defRPr lang="en-US"/>
    </a:defPPr>
    <a:lvl1pPr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1pPr>
    <a:lvl2pPr marL="457200"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2pPr>
    <a:lvl3pPr marL="914400"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3pPr>
    <a:lvl4pPr marL="1371600"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4pPr>
    <a:lvl5pPr marL="1828800"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5pPr>
    <a:lvl6pPr marL="2286000" algn="l" defTabSz="914400" rtl="0" eaLnBrk="1" latinLnBrk="0" hangingPunct="1">
      <a:defRPr sz="2400" b="1" kern="1200">
        <a:solidFill>
          <a:srgbClr val="000066"/>
        </a:solidFill>
        <a:latin typeface="Tahoma" pitchFamily="34" charset="0"/>
        <a:ea typeface="+mn-ea"/>
        <a:cs typeface="Arial" pitchFamily="34" charset="0"/>
      </a:defRPr>
    </a:lvl6pPr>
    <a:lvl7pPr marL="2743200" algn="l" defTabSz="914400" rtl="0" eaLnBrk="1" latinLnBrk="0" hangingPunct="1">
      <a:defRPr sz="2400" b="1" kern="1200">
        <a:solidFill>
          <a:srgbClr val="000066"/>
        </a:solidFill>
        <a:latin typeface="Tahoma" pitchFamily="34" charset="0"/>
        <a:ea typeface="+mn-ea"/>
        <a:cs typeface="Arial" pitchFamily="34" charset="0"/>
      </a:defRPr>
    </a:lvl7pPr>
    <a:lvl8pPr marL="3200400" algn="l" defTabSz="914400" rtl="0" eaLnBrk="1" latinLnBrk="0" hangingPunct="1">
      <a:defRPr sz="2400" b="1" kern="1200">
        <a:solidFill>
          <a:srgbClr val="000066"/>
        </a:solidFill>
        <a:latin typeface="Tahoma" pitchFamily="34" charset="0"/>
        <a:ea typeface="+mn-ea"/>
        <a:cs typeface="Arial" pitchFamily="34" charset="0"/>
      </a:defRPr>
    </a:lvl8pPr>
    <a:lvl9pPr marL="3657600" algn="l" defTabSz="914400" rtl="0" eaLnBrk="1" latinLnBrk="0" hangingPunct="1">
      <a:defRPr sz="2400" b="1" kern="1200">
        <a:solidFill>
          <a:srgbClr val="000066"/>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1066">
          <p15:clr>
            <a:srgbClr val="A4A3A4"/>
          </p15:clr>
        </p15:guide>
      </p15:sldGuideLst>
    </p:ext>
    <p:ext uri="{2D200454-40CA-4A62-9FC3-DE9A4176ACB9}">
      <p15:notesGuideLst xmlns:p15="http://schemas.microsoft.com/office/powerpoint/2012/main">
        <p15:guide id="1" orient="horz" pos="3128">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3300"/>
    <a:srgbClr val="FFFF00"/>
    <a:srgbClr val="66CCFF"/>
    <a:srgbClr val="009900"/>
    <a:srgbClr val="FFFFFF"/>
    <a:srgbClr val="DDDDDD"/>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7" autoAdjust="0"/>
    <p:restoredTop sz="94385" autoAdjust="0"/>
  </p:normalViewPr>
  <p:slideViewPr>
    <p:cSldViewPr>
      <p:cViewPr varScale="1">
        <p:scale>
          <a:sx n="70" d="100"/>
          <a:sy n="70" d="100"/>
        </p:scale>
        <p:origin x="1262" y="62"/>
      </p:cViewPr>
      <p:guideLst>
        <p:guide orient="horz" pos="2160"/>
        <p:guide pos="10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62" y="1080"/>
      </p:cViewPr>
      <p:guideLst>
        <p:guide orient="horz" pos="3128"/>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1"/>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buClrTx/>
              <a:buFontTx/>
              <a:buNone/>
              <a:defRPr sz="1200" b="0">
                <a:solidFill>
                  <a:schemeClr val="tx1"/>
                </a:solidFill>
                <a:latin typeface="Verdana" pitchFamily="34" charset="0"/>
              </a:defRPr>
            </a:lvl1pPr>
          </a:lstStyle>
          <a:p>
            <a:endParaRPr lang="en-US" altLang="en-US"/>
          </a:p>
        </p:txBody>
      </p:sp>
      <p:sp>
        <p:nvSpPr>
          <p:cNvPr id="28675" name="Rectangle 3"/>
          <p:cNvSpPr>
            <a:spLocks noGrp="1" noChangeArrowheads="1"/>
          </p:cNvSpPr>
          <p:nvPr>
            <p:ph type="dt" sz="quarter" idx="1"/>
          </p:nvPr>
        </p:nvSpPr>
        <p:spPr bwMode="auto">
          <a:xfrm>
            <a:off x="3778250" y="1"/>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buClrTx/>
              <a:buFontTx/>
              <a:buNone/>
              <a:defRPr sz="1200" b="0">
                <a:solidFill>
                  <a:schemeClr val="tx1"/>
                </a:solidFill>
                <a:latin typeface="Verdana" pitchFamily="34" charset="0"/>
              </a:defRPr>
            </a:lvl1pPr>
          </a:lstStyle>
          <a:p>
            <a:endParaRPr lang="en-US" altLang="en-US"/>
          </a:p>
        </p:txBody>
      </p:sp>
      <p:sp>
        <p:nvSpPr>
          <p:cNvPr id="28676" name="Rectangle 4"/>
          <p:cNvSpPr>
            <a:spLocks noGrp="1" noChangeArrowheads="1"/>
          </p:cNvSpPr>
          <p:nvPr>
            <p:ph type="ftr" sz="quarter" idx="2"/>
          </p:nvPr>
        </p:nvSpPr>
        <p:spPr bwMode="auto">
          <a:xfrm>
            <a:off x="0" y="9431339"/>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buClrTx/>
              <a:buFontTx/>
              <a:buNone/>
              <a:defRPr sz="1200" b="0">
                <a:solidFill>
                  <a:schemeClr val="tx1"/>
                </a:solidFill>
                <a:latin typeface="Verdana" pitchFamily="34" charset="0"/>
              </a:defRPr>
            </a:lvl1pPr>
          </a:lstStyle>
          <a:p>
            <a:endParaRPr lang="en-US" altLang="en-US"/>
          </a:p>
        </p:txBody>
      </p:sp>
      <p:sp>
        <p:nvSpPr>
          <p:cNvPr id="28677" name="Rectangle 5"/>
          <p:cNvSpPr>
            <a:spLocks noGrp="1" noChangeArrowheads="1"/>
          </p:cNvSpPr>
          <p:nvPr>
            <p:ph type="sldNum" sz="quarter" idx="3"/>
          </p:nvPr>
        </p:nvSpPr>
        <p:spPr bwMode="auto">
          <a:xfrm>
            <a:off x="3778250" y="9431339"/>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buClrTx/>
              <a:buFontTx/>
              <a:buNone/>
              <a:defRPr sz="1200" b="0">
                <a:solidFill>
                  <a:schemeClr val="tx1"/>
                </a:solidFill>
                <a:latin typeface="Verdana" pitchFamily="34" charset="0"/>
              </a:defRPr>
            </a:lvl1pPr>
          </a:lstStyle>
          <a:p>
            <a:fld id="{F604DA00-571D-4D78-A13A-E4FF228DF69D}" type="slidenum">
              <a:rPr lang="en-US" altLang="en-US"/>
              <a:pPr/>
              <a:t>‹#›</a:t>
            </a:fld>
            <a:endParaRPr lang="en-US" altLang="en-US"/>
          </a:p>
        </p:txBody>
      </p:sp>
    </p:spTree>
    <p:extLst>
      <p:ext uri="{BB962C8B-B14F-4D97-AF65-F5344CB8AC3E}">
        <p14:creationId xmlns:p14="http://schemas.microsoft.com/office/powerpoint/2010/main" val="29201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buClrTx/>
              <a:buFontTx/>
              <a:buNone/>
              <a:defRPr sz="1200" b="0">
                <a:solidFill>
                  <a:schemeClr val="tx1"/>
                </a:solidFill>
                <a:latin typeface="Verdana" pitchFamily="34" charset="0"/>
              </a:defRPr>
            </a:lvl1pPr>
          </a:lstStyle>
          <a:p>
            <a:endParaRPr lang="en-US" altLang="en-US"/>
          </a:p>
        </p:txBody>
      </p:sp>
      <p:sp>
        <p:nvSpPr>
          <p:cNvPr id="48131" name="Rectangle 3"/>
          <p:cNvSpPr>
            <a:spLocks noGrp="1" noChangeArrowheads="1"/>
          </p:cNvSpPr>
          <p:nvPr>
            <p:ph type="dt" idx="1"/>
          </p:nvPr>
        </p:nvSpPr>
        <p:spPr bwMode="auto">
          <a:xfrm>
            <a:off x="3778250" y="1"/>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buClrTx/>
              <a:buFontTx/>
              <a:buNone/>
              <a:defRPr sz="1200" b="0">
                <a:solidFill>
                  <a:schemeClr val="tx1"/>
                </a:solidFill>
                <a:latin typeface="Verdana" pitchFamily="34" charset="0"/>
              </a:defRPr>
            </a:lvl1pPr>
          </a:lstStyle>
          <a:p>
            <a:endParaRPr lang="en-US" altLang="en-US"/>
          </a:p>
        </p:txBody>
      </p:sp>
      <p:sp>
        <p:nvSpPr>
          <p:cNvPr id="48132" name="Rectangle 4"/>
          <p:cNvSpPr>
            <a:spLocks noGrp="1" noRot="1" noChangeAspect="1" noChangeArrowheads="1" noTextEdit="1"/>
          </p:cNvSpPr>
          <p:nvPr>
            <p:ph type="sldImg" idx="2"/>
          </p:nvPr>
        </p:nvSpPr>
        <p:spPr bwMode="auto">
          <a:xfrm>
            <a:off x="855663" y="746125"/>
            <a:ext cx="4959350"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889000" y="4716464"/>
            <a:ext cx="4891088"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8134" name="Rectangle 6"/>
          <p:cNvSpPr>
            <a:spLocks noGrp="1" noChangeArrowheads="1"/>
          </p:cNvSpPr>
          <p:nvPr>
            <p:ph type="ftr" sz="quarter" idx="4"/>
          </p:nvPr>
        </p:nvSpPr>
        <p:spPr bwMode="auto">
          <a:xfrm>
            <a:off x="0" y="9431339"/>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buClrTx/>
              <a:buFontTx/>
              <a:buNone/>
              <a:defRPr sz="1200" b="0">
                <a:solidFill>
                  <a:schemeClr val="tx1"/>
                </a:solidFill>
                <a:latin typeface="Verdana" pitchFamily="34" charset="0"/>
              </a:defRPr>
            </a:lvl1pPr>
          </a:lstStyle>
          <a:p>
            <a:endParaRPr lang="en-US" altLang="en-US"/>
          </a:p>
        </p:txBody>
      </p:sp>
      <p:sp>
        <p:nvSpPr>
          <p:cNvPr id="48135" name="Rectangle 7"/>
          <p:cNvSpPr>
            <a:spLocks noGrp="1" noChangeArrowheads="1"/>
          </p:cNvSpPr>
          <p:nvPr>
            <p:ph type="sldNum" sz="quarter" idx="5"/>
          </p:nvPr>
        </p:nvSpPr>
        <p:spPr bwMode="auto">
          <a:xfrm>
            <a:off x="3778250" y="9431339"/>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buClrTx/>
              <a:buFontTx/>
              <a:buNone/>
              <a:defRPr sz="1200" b="0">
                <a:solidFill>
                  <a:schemeClr val="tx1"/>
                </a:solidFill>
                <a:latin typeface="Verdana" pitchFamily="34" charset="0"/>
              </a:defRPr>
            </a:lvl1pPr>
          </a:lstStyle>
          <a:p>
            <a:fld id="{29F3556D-1ABB-4E41-9246-D9CB2AB8E604}" type="slidenum">
              <a:rPr lang="en-US" altLang="en-US"/>
              <a:pPr/>
              <a:t>‹#›</a:t>
            </a:fld>
            <a:endParaRPr lang="en-US" altLang="en-US"/>
          </a:p>
        </p:txBody>
      </p:sp>
    </p:spTree>
    <p:extLst>
      <p:ext uri="{BB962C8B-B14F-4D97-AF65-F5344CB8AC3E}">
        <p14:creationId xmlns:p14="http://schemas.microsoft.com/office/powerpoint/2010/main" val="19406697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Verdana"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9EF6BA7-C4B8-4F0E-9C70-534654021A01}" type="slidenum">
              <a:rPr lang="en-US" altLang="en-US"/>
              <a:pPr/>
              <a:t>1</a:t>
            </a:fld>
            <a:endParaRPr lang="en-US" altLang="en-US"/>
          </a:p>
        </p:txBody>
      </p:sp>
      <p:sp>
        <p:nvSpPr>
          <p:cNvPr id="858114" name="Rectangle 2"/>
          <p:cNvSpPr>
            <a:spLocks noGrp="1" noRot="1" noChangeAspect="1" noChangeArrowheads="1" noTextEdit="1"/>
          </p:cNvSpPr>
          <p:nvPr>
            <p:ph type="sldImg"/>
          </p:nvPr>
        </p:nvSpPr>
        <p:spPr>
          <a:ln/>
        </p:spPr>
      </p:sp>
      <p:sp>
        <p:nvSpPr>
          <p:cNvPr id="858116" name="Rectangle 4"/>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5876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AF745-08A5-443C-8A4E-593E9F06A501}" type="slidenum">
              <a:rPr lang="en-US" altLang="en-US"/>
              <a:pPr/>
              <a:t>10</a:t>
            </a:fld>
            <a:endParaRPr lang="en-US" altLang="en-US"/>
          </a:p>
        </p:txBody>
      </p:sp>
      <p:sp>
        <p:nvSpPr>
          <p:cNvPr id="1921026" name="Rectangle 2"/>
          <p:cNvSpPr>
            <a:spLocks noGrp="1" noRot="1" noChangeAspect="1" noChangeArrowheads="1" noTextEdit="1"/>
          </p:cNvSpPr>
          <p:nvPr>
            <p:ph type="sldImg"/>
          </p:nvPr>
        </p:nvSpPr>
        <p:spPr>
          <a:xfrm>
            <a:off x="849313" y="763588"/>
            <a:ext cx="4979987" cy="3735387"/>
          </a:xfrm>
          <a:ln/>
        </p:spPr>
      </p:sp>
      <p:sp>
        <p:nvSpPr>
          <p:cNvPr id="1921027" name="Rectangle 3"/>
          <p:cNvSpPr>
            <a:spLocks noGrp="1" noChangeArrowheads="1"/>
          </p:cNvSpPr>
          <p:nvPr>
            <p:ph type="body" idx="1"/>
          </p:nvPr>
        </p:nvSpPr>
        <p:spPr>
          <a:xfrm>
            <a:off x="898525" y="1868488"/>
            <a:ext cx="4872038" cy="7283450"/>
          </a:xfrm>
          <a:solidFill>
            <a:schemeClr val="bg1"/>
          </a:solidFill>
        </p:spPr>
        <p:txBody>
          <a:bodyPr/>
          <a:lstStyle/>
          <a:p>
            <a:endParaRPr lang="en-US" altLang="en-US" sz="1400">
              <a:latin typeface="Arial" pitchFamily="34" charset="0"/>
            </a:endParaRPr>
          </a:p>
        </p:txBody>
      </p:sp>
    </p:spTree>
    <p:extLst>
      <p:ext uri="{BB962C8B-B14F-4D97-AF65-F5344CB8AC3E}">
        <p14:creationId xmlns:p14="http://schemas.microsoft.com/office/powerpoint/2010/main" val="137971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AF745-08A5-443C-8A4E-593E9F06A501}" type="slidenum">
              <a:rPr lang="en-US" altLang="en-US"/>
              <a:pPr/>
              <a:t>11</a:t>
            </a:fld>
            <a:endParaRPr lang="en-US" altLang="en-US"/>
          </a:p>
        </p:txBody>
      </p:sp>
      <p:sp>
        <p:nvSpPr>
          <p:cNvPr id="1921026" name="Rectangle 2"/>
          <p:cNvSpPr>
            <a:spLocks noGrp="1" noRot="1" noChangeAspect="1" noChangeArrowheads="1" noTextEdit="1"/>
          </p:cNvSpPr>
          <p:nvPr>
            <p:ph type="sldImg"/>
          </p:nvPr>
        </p:nvSpPr>
        <p:spPr>
          <a:xfrm>
            <a:off x="849313" y="763588"/>
            <a:ext cx="4979987" cy="3735387"/>
          </a:xfrm>
          <a:ln/>
        </p:spPr>
      </p:sp>
      <p:sp>
        <p:nvSpPr>
          <p:cNvPr id="1921027" name="Rectangle 3"/>
          <p:cNvSpPr>
            <a:spLocks noGrp="1" noChangeArrowheads="1"/>
          </p:cNvSpPr>
          <p:nvPr>
            <p:ph type="body" idx="1"/>
          </p:nvPr>
        </p:nvSpPr>
        <p:spPr>
          <a:xfrm>
            <a:off x="898525" y="1868488"/>
            <a:ext cx="4872038" cy="7283450"/>
          </a:xfrm>
          <a:solidFill>
            <a:schemeClr val="bg1"/>
          </a:solidFill>
        </p:spPr>
        <p:txBody>
          <a:bodyPr/>
          <a:lstStyle/>
          <a:p>
            <a:endParaRPr lang="en-US" altLang="en-US" sz="1400">
              <a:latin typeface="Arial" pitchFamily="34" charset="0"/>
            </a:endParaRPr>
          </a:p>
        </p:txBody>
      </p:sp>
    </p:spTree>
    <p:extLst>
      <p:ext uri="{BB962C8B-B14F-4D97-AF65-F5344CB8AC3E}">
        <p14:creationId xmlns:p14="http://schemas.microsoft.com/office/powerpoint/2010/main" val="137971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AF745-08A5-443C-8A4E-593E9F06A501}" type="slidenum">
              <a:rPr lang="en-US" altLang="en-US"/>
              <a:pPr/>
              <a:t>12</a:t>
            </a:fld>
            <a:endParaRPr lang="en-US" altLang="en-US"/>
          </a:p>
        </p:txBody>
      </p:sp>
      <p:sp>
        <p:nvSpPr>
          <p:cNvPr id="1921026" name="Rectangle 2"/>
          <p:cNvSpPr>
            <a:spLocks noGrp="1" noRot="1" noChangeAspect="1" noChangeArrowheads="1" noTextEdit="1"/>
          </p:cNvSpPr>
          <p:nvPr>
            <p:ph type="sldImg"/>
          </p:nvPr>
        </p:nvSpPr>
        <p:spPr>
          <a:xfrm>
            <a:off x="849313" y="763588"/>
            <a:ext cx="4979987" cy="3735387"/>
          </a:xfrm>
          <a:ln/>
        </p:spPr>
      </p:sp>
      <p:sp>
        <p:nvSpPr>
          <p:cNvPr id="1921027" name="Rectangle 3"/>
          <p:cNvSpPr>
            <a:spLocks noGrp="1" noChangeArrowheads="1"/>
          </p:cNvSpPr>
          <p:nvPr>
            <p:ph type="body" idx="1"/>
          </p:nvPr>
        </p:nvSpPr>
        <p:spPr>
          <a:xfrm>
            <a:off x="898525" y="1868488"/>
            <a:ext cx="4872038" cy="7283450"/>
          </a:xfrm>
          <a:solidFill>
            <a:schemeClr val="bg1"/>
          </a:solidFill>
        </p:spPr>
        <p:txBody>
          <a:bodyPr/>
          <a:lstStyle/>
          <a:p>
            <a:endParaRPr lang="en-US" altLang="en-US" sz="1400">
              <a:latin typeface="Arial" pitchFamily="34" charset="0"/>
            </a:endParaRPr>
          </a:p>
        </p:txBody>
      </p:sp>
    </p:spTree>
    <p:extLst>
      <p:ext uri="{BB962C8B-B14F-4D97-AF65-F5344CB8AC3E}">
        <p14:creationId xmlns:p14="http://schemas.microsoft.com/office/powerpoint/2010/main" val="137971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AF745-08A5-443C-8A4E-593E9F06A501}" type="slidenum">
              <a:rPr lang="en-US" altLang="en-US"/>
              <a:pPr/>
              <a:t>2</a:t>
            </a:fld>
            <a:endParaRPr lang="en-US" altLang="en-US"/>
          </a:p>
        </p:txBody>
      </p:sp>
      <p:sp>
        <p:nvSpPr>
          <p:cNvPr id="1921026" name="Rectangle 2"/>
          <p:cNvSpPr>
            <a:spLocks noGrp="1" noRot="1" noChangeAspect="1" noChangeArrowheads="1" noTextEdit="1"/>
          </p:cNvSpPr>
          <p:nvPr>
            <p:ph type="sldImg"/>
          </p:nvPr>
        </p:nvSpPr>
        <p:spPr>
          <a:xfrm>
            <a:off x="849313" y="763588"/>
            <a:ext cx="4979987" cy="3735387"/>
          </a:xfrm>
          <a:ln/>
        </p:spPr>
      </p:sp>
      <p:sp>
        <p:nvSpPr>
          <p:cNvPr id="1921027" name="Rectangle 3"/>
          <p:cNvSpPr>
            <a:spLocks noGrp="1" noChangeArrowheads="1"/>
          </p:cNvSpPr>
          <p:nvPr>
            <p:ph type="body" idx="1"/>
          </p:nvPr>
        </p:nvSpPr>
        <p:spPr>
          <a:xfrm>
            <a:off x="898525" y="1868488"/>
            <a:ext cx="4872038" cy="7283450"/>
          </a:xfrm>
          <a:solidFill>
            <a:schemeClr val="bg1"/>
          </a:solidFill>
        </p:spPr>
        <p:txBody>
          <a:bodyPr/>
          <a:lstStyle/>
          <a:p>
            <a:endParaRPr lang="en-US" altLang="en-US" sz="1400">
              <a:latin typeface="Arial" pitchFamily="34" charset="0"/>
            </a:endParaRPr>
          </a:p>
        </p:txBody>
      </p:sp>
    </p:spTree>
    <p:extLst>
      <p:ext uri="{BB962C8B-B14F-4D97-AF65-F5344CB8AC3E}">
        <p14:creationId xmlns:p14="http://schemas.microsoft.com/office/powerpoint/2010/main" val="137971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AF745-08A5-443C-8A4E-593E9F06A501}" type="slidenum">
              <a:rPr lang="en-US" altLang="en-US"/>
              <a:pPr/>
              <a:t>3</a:t>
            </a:fld>
            <a:endParaRPr lang="en-US" altLang="en-US"/>
          </a:p>
        </p:txBody>
      </p:sp>
      <p:sp>
        <p:nvSpPr>
          <p:cNvPr id="1921026" name="Rectangle 2"/>
          <p:cNvSpPr>
            <a:spLocks noGrp="1" noRot="1" noChangeAspect="1" noChangeArrowheads="1" noTextEdit="1"/>
          </p:cNvSpPr>
          <p:nvPr>
            <p:ph type="sldImg"/>
          </p:nvPr>
        </p:nvSpPr>
        <p:spPr>
          <a:xfrm>
            <a:off x="849313" y="763588"/>
            <a:ext cx="4979987" cy="3735387"/>
          </a:xfrm>
          <a:ln/>
        </p:spPr>
      </p:sp>
      <p:sp>
        <p:nvSpPr>
          <p:cNvPr id="1921027" name="Rectangle 3"/>
          <p:cNvSpPr>
            <a:spLocks noGrp="1" noChangeArrowheads="1"/>
          </p:cNvSpPr>
          <p:nvPr>
            <p:ph type="body" idx="1"/>
          </p:nvPr>
        </p:nvSpPr>
        <p:spPr>
          <a:xfrm>
            <a:off x="898525" y="1868488"/>
            <a:ext cx="4872038" cy="7283450"/>
          </a:xfrm>
          <a:solidFill>
            <a:schemeClr val="bg1"/>
          </a:solidFill>
        </p:spPr>
        <p:txBody>
          <a:bodyPr/>
          <a:lstStyle/>
          <a:p>
            <a:endParaRPr lang="en-US" altLang="en-US" sz="1400">
              <a:latin typeface="Arial" pitchFamily="34" charset="0"/>
            </a:endParaRPr>
          </a:p>
        </p:txBody>
      </p:sp>
    </p:spTree>
    <p:extLst>
      <p:ext uri="{BB962C8B-B14F-4D97-AF65-F5344CB8AC3E}">
        <p14:creationId xmlns:p14="http://schemas.microsoft.com/office/powerpoint/2010/main" val="137971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AF745-08A5-443C-8A4E-593E9F06A501}" type="slidenum">
              <a:rPr lang="en-US" altLang="en-US"/>
              <a:pPr/>
              <a:t>4</a:t>
            </a:fld>
            <a:endParaRPr lang="en-US" altLang="en-US"/>
          </a:p>
        </p:txBody>
      </p:sp>
      <p:sp>
        <p:nvSpPr>
          <p:cNvPr id="1921026" name="Rectangle 2"/>
          <p:cNvSpPr>
            <a:spLocks noGrp="1" noRot="1" noChangeAspect="1" noChangeArrowheads="1" noTextEdit="1"/>
          </p:cNvSpPr>
          <p:nvPr>
            <p:ph type="sldImg"/>
          </p:nvPr>
        </p:nvSpPr>
        <p:spPr>
          <a:xfrm>
            <a:off x="849313" y="763588"/>
            <a:ext cx="4979987" cy="3735387"/>
          </a:xfrm>
          <a:ln/>
        </p:spPr>
      </p:sp>
      <p:sp>
        <p:nvSpPr>
          <p:cNvPr id="1921027" name="Rectangle 3"/>
          <p:cNvSpPr>
            <a:spLocks noGrp="1" noChangeArrowheads="1"/>
          </p:cNvSpPr>
          <p:nvPr>
            <p:ph type="body" idx="1"/>
          </p:nvPr>
        </p:nvSpPr>
        <p:spPr>
          <a:xfrm>
            <a:off x="898525" y="1868488"/>
            <a:ext cx="4872038" cy="7283450"/>
          </a:xfrm>
          <a:solidFill>
            <a:schemeClr val="bg1"/>
          </a:solidFill>
        </p:spPr>
        <p:txBody>
          <a:bodyPr/>
          <a:lstStyle/>
          <a:p>
            <a:endParaRPr lang="en-US" altLang="en-US" sz="1400">
              <a:latin typeface="Arial" pitchFamily="34" charset="0"/>
            </a:endParaRPr>
          </a:p>
        </p:txBody>
      </p:sp>
    </p:spTree>
    <p:extLst>
      <p:ext uri="{BB962C8B-B14F-4D97-AF65-F5344CB8AC3E}">
        <p14:creationId xmlns:p14="http://schemas.microsoft.com/office/powerpoint/2010/main" val="137971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AF745-08A5-443C-8A4E-593E9F06A501}" type="slidenum">
              <a:rPr lang="en-US" altLang="en-US"/>
              <a:pPr/>
              <a:t>5</a:t>
            </a:fld>
            <a:endParaRPr lang="en-US" altLang="en-US"/>
          </a:p>
        </p:txBody>
      </p:sp>
      <p:sp>
        <p:nvSpPr>
          <p:cNvPr id="1921026" name="Rectangle 2"/>
          <p:cNvSpPr>
            <a:spLocks noGrp="1" noRot="1" noChangeAspect="1" noChangeArrowheads="1" noTextEdit="1"/>
          </p:cNvSpPr>
          <p:nvPr>
            <p:ph type="sldImg"/>
          </p:nvPr>
        </p:nvSpPr>
        <p:spPr>
          <a:xfrm>
            <a:off x="849313" y="763588"/>
            <a:ext cx="4979987" cy="3735387"/>
          </a:xfrm>
          <a:ln/>
        </p:spPr>
      </p:sp>
      <p:sp>
        <p:nvSpPr>
          <p:cNvPr id="1921027" name="Rectangle 3"/>
          <p:cNvSpPr>
            <a:spLocks noGrp="1" noChangeArrowheads="1"/>
          </p:cNvSpPr>
          <p:nvPr>
            <p:ph type="body" idx="1"/>
          </p:nvPr>
        </p:nvSpPr>
        <p:spPr>
          <a:xfrm>
            <a:off x="898525" y="1868488"/>
            <a:ext cx="4872038" cy="7283450"/>
          </a:xfrm>
          <a:solidFill>
            <a:schemeClr val="bg1"/>
          </a:solidFill>
        </p:spPr>
        <p:txBody>
          <a:bodyPr/>
          <a:lstStyle/>
          <a:p>
            <a:endParaRPr lang="en-US" altLang="en-US" sz="1400">
              <a:latin typeface="Arial" pitchFamily="34" charset="0"/>
            </a:endParaRPr>
          </a:p>
        </p:txBody>
      </p:sp>
    </p:spTree>
    <p:extLst>
      <p:ext uri="{BB962C8B-B14F-4D97-AF65-F5344CB8AC3E}">
        <p14:creationId xmlns:p14="http://schemas.microsoft.com/office/powerpoint/2010/main" val="137971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AF745-08A5-443C-8A4E-593E9F06A501}" type="slidenum">
              <a:rPr lang="en-US" altLang="en-US"/>
              <a:pPr/>
              <a:t>6</a:t>
            </a:fld>
            <a:endParaRPr lang="en-US" altLang="en-US"/>
          </a:p>
        </p:txBody>
      </p:sp>
      <p:sp>
        <p:nvSpPr>
          <p:cNvPr id="1921026" name="Rectangle 2"/>
          <p:cNvSpPr>
            <a:spLocks noGrp="1" noRot="1" noChangeAspect="1" noChangeArrowheads="1" noTextEdit="1"/>
          </p:cNvSpPr>
          <p:nvPr>
            <p:ph type="sldImg"/>
          </p:nvPr>
        </p:nvSpPr>
        <p:spPr>
          <a:xfrm>
            <a:off x="849313" y="763588"/>
            <a:ext cx="4979987" cy="3735387"/>
          </a:xfrm>
          <a:ln/>
        </p:spPr>
      </p:sp>
      <p:sp>
        <p:nvSpPr>
          <p:cNvPr id="1921027" name="Rectangle 3"/>
          <p:cNvSpPr>
            <a:spLocks noGrp="1" noChangeArrowheads="1"/>
          </p:cNvSpPr>
          <p:nvPr>
            <p:ph type="body" idx="1"/>
          </p:nvPr>
        </p:nvSpPr>
        <p:spPr>
          <a:xfrm>
            <a:off x="898525" y="1868488"/>
            <a:ext cx="4872038" cy="7283450"/>
          </a:xfrm>
          <a:solidFill>
            <a:schemeClr val="bg1"/>
          </a:solidFill>
        </p:spPr>
        <p:txBody>
          <a:bodyPr/>
          <a:lstStyle/>
          <a:p>
            <a:endParaRPr lang="en-US" altLang="en-US" sz="1400">
              <a:latin typeface="Arial" pitchFamily="34" charset="0"/>
            </a:endParaRPr>
          </a:p>
        </p:txBody>
      </p:sp>
    </p:spTree>
    <p:extLst>
      <p:ext uri="{BB962C8B-B14F-4D97-AF65-F5344CB8AC3E}">
        <p14:creationId xmlns:p14="http://schemas.microsoft.com/office/powerpoint/2010/main" val="137971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AF745-08A5-443C-8A4E-593E9F06A501}" type="slidenum">
              <a:rPr lang="en-US" altLang="en-US"/>
              <a:pPr/>
              <a:t>7</a:t>
            </a:fld>
            <a:endParaRPr lang="en-US" altLang="en-US"/>
          </a:p>
        </p:txBody>
      </p:sp>
      <p:sp>
        <p:nvSpPr>
          <p:cNvPr id="1921026" name="Rectangle 2"/>
          <p:cNvSpPr>
            <a:spLocks noGrp="1" noRot="1" noChangeAspect="1" noChangeArrowheads="1" noTextEdit="1"/>
          </p:cNvSpPr>
          <p:nvPr>
            <p:ph type="sldImg"/>
          </p:nvPr>
        </p:nvSpPr>
        <p:spPr>
          <a:xfrm>
            <a:off x="849313" y="763588"/>
            <a:ext cx="4979987" cy="3735387"/>
          </a:xfrm>
          <a:ln/>
        </p:spPr>
      </p:sp>
      <p:sp>
        <p:nvSpPr>
          <p:cNvPr id="1921027" name="Rectangle 3"/>
          <p:cNvSpPr>
            <a:spLocks noGrp="1" noChangeArrowheads="1"/>
          </p:cNvSpPr>
          <p:nvPr>
            <p:ph type="body" idx="1"/>
          </p:nvPr>
        </p:nvSpPr>
        <p:spPr>
          <a:xfrm>
            <a:off x="898525" y="1868488"/>
            <a:ext cx="4872038" cy="7283450"/>
          </a:xfrm>
          <a:solidFill>
            <a:schemeClr val="bg1"/>
          </a:solidFill>
        </p:spPr>
        <p:txBody>
          <a:bodyPr/>
          <a:lstStyle/>
          <a:p>
            <a:endParaRPr lang="en-US" altLang="en-US" sz="1400">
              <a:latin typeface="Arial" pitchFamily="34" charset="0"/>
            </a:endParaRPr>
          </a:p>
        </p:txBody>
      </p:sp>
    </p:spTree>
    <p:extLst>
      <p:ext uri="{BB962C8B-B14F-4D97-AF65-F5344CB8AC3E}">
        <p14:creationId xmlns:p14="http://schemas.microsoft.com/office/powerpoint/2010/main" val="137971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AF745-08A5-443C-8A4E-593E9F06A501}" type="slidenum">
              <a:rPr lang="en-US" altLang="en-US"/>
              <a:pPr/>
              <a:t>8</a:t>
            </a:fld>
            <a:endParaRPr lang="en-US" altLang="en-US"/>
          </a:p>
        </p:txBody>
      </p:sp>
      <p:sp>
        <p:nvSpPr>
          <p:cNvPr id="1921026" name="Rectangle 2"/>
          <p:cNvSpPr>
            <a:spLocks noGrp="1" noRot="1" noChangeAspect="1" noChangeArrowheads="1" noTextEdit="1"/>
          </p:cNvSpPr>
          <p:nvPr>
            <p:ph type="sldImg"/>
          </p:nvPr>
        </p:nvSpPr>
        <p:spPr>
          <a:xfrm>
            <a:off x="849313" y="763588"/>
            <a:ext cx="4979987" cy="3735387"/>
          </a:xfrm>
          <a:ln/>
        </p:spPr>
      </p:sp>
      <p:sp>
        <p:nvSpPr>
          <p:cNvPr id="1921027" name="Rectangle 3"/>
          <p:cNvSpPr>
            <a:spLocks noGrp="1" noChangeArrowheads="1"/>
          </p:cNvSpPr>
          <p:nvPr>
            <p:ph type="body" idx="1"/>
          </p:nvPr>
        </p:nvSpPr>
        <p:spPr>
          <a:xfrm>
            <a:off x="898525" y="1868488"/>
            <a:ext cx="4872038" cy="7283450"/>
          </a:xfrm>
          <a:solidFill>
            <a:schemeClr val="bg1"/>
          </a:solidFill>
        </p:spPr>
        <p:txBody>
          <a:bodyPr/>
          <a:lstStyle/>
          <a:p>
            <a:endParaRPr lang="en-US" altLang="en-US" sz="1400">
              <a:latin typeface="Arial" pitchFamily="34" charset="0"/>
            </a:endParaRPr>
          </a:p>
        </p:txBody>
      </p:sp>
    </p:spTree>
    <p:extLst>
      <p:ext uri="{BB962C8B-B14F-4D97-AF65-F5344CB8AC3E}">
        <p14:creationId xmlns:p14="http://schemas.microsoft.com/office/powerpoint/2010/main" val="137971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AF745-08A5-443C-8A4E-593E9F06A501}" type="slidenum">
              <a:rPr lang="en-US" altLang="en-US"/>
              <a:pPr/>
              <a:t>9</a:t>
            </a:fld>
            <a:endParaRPr lang="en-US" altLang="en-US"/>
          </a:p>
        </p:txBody>
      </p:sp>
      <p:sp>
        <p:nvSpPr>
          <p:cNvPr id="1921026" name="Rectangle 2"/>
          <p:cNvSpPr>
            <a:spLocks noGrp="1" noRot="1" noChangeAspect="1" noChangeArrowheads="1" noTextEdit="1"/>
          </p:cNvSpPr>
          <p:nvPr>
            <p:ph type="sldImg"/>
          </p:nvPr>
        </p:nvSpPr>
        <p:spPr>
          <a:xfrm>
            <a:off x="849313" y="763588"/>
            <a:ext cx="4979987" cy="3735387"/>
          </a:xfrm>
          <a:ln/>
        </p:spPr>
      </p:sp>
      <p:sp>
        <p:nvSpPr>
          <p:cNvPr id="1921027" name="Rectangle 3"/>
          <p:cNvSpPr>
            <a:spLocks noGrp="1" noChangeArrowheads="1"/>
          </p:cNvSpPr>
          <p:nvPr>
            <p:ph type="body" idx="1"/>
          </p:nvPr>
        </p:nvSpPr>
        <p:spPr>
          <a:xfrm>
            <a:off x="898525" y="1868488"/>
            <a:ext cx="4872038" cy="7283450"/>
          </a:xfrm>
          <a:solidFill>
            <a:schemeClr val="bg1"/>
          </a:solidFill>
        </p:spPr>
        <p:txBody>
          <a:bodyPr/>
          <a:lstStyle/>
          <a:p>
            <a:endParaRPr lang="en-US" altLang="en-US" sz="1400">
              <a:latin typeface="Arial" pitchFamily="34" charset="0"/>
            </a:endParaRPr>
          </a:p>
        </p:txBody>
      </p:sp>
    </p:spTree>
    <p:extLst>
      <p:ext uri="{BB962C8B-B14F-4D97-AF65-F5344CB8AC3E}">
        <p14:creationId xmlns:p14="http://schemas.microsoft.com/office/powerpoint/2010/main" val="137971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9207" name="Text Box 7"/>
          <p:cNvSpPr txBox="1">
            <a:spLocks noChangeArrowheads="1"/>
          </p:cNvSpPr>
          <p:nvPr/>
        </p:nvSpPr>
        <p:spPr bwMode="auto">
          <a:xfrm>
            <a:off x="7620000" y="6175375"/>
            <a:ext cx="12811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buClrTx/>
              <a:buFontTx/>
              <a:buNone/>
            </a:pPr>
            <a:r>
              <a:rPr lang="en-US" altLang="en-US" sz="1000" b="0">
                <a:solidFill>
                  <a:schemeClr val="bg1"/>
                </a:solidFill>
                <a:latin typeface="Univers" pitchFamily="34" charset="0"/>
              </a:rPr>
              <a:t>International</a:t>
            </a:r>
            <a:br>
              <a:rPr lang="en-US" altLang="en-US" sz="1000" b="0">
                <a:solidFill>
                  <a:schemeClr val="bg1"/>
                </a:solidFill>
                <a:latin typeface="Univers" pitchFamily="34" charset="0"/>
              </a:rPr>
            </a:br>
            <a:r>
              <a:rPr lang="en-US" altLang="en-US" sz="1000" b="0">
                <a:solidFill>
                  <a:schemeClr val="bg1"/>
                </a:solidFill>
                <a:latin typeface="Univers" pitchFamily="34" charset="0"/>
              </a:rPr>
              <a:t>Telecommunication</a:t>
            </a:r>
            <a:br>
              <a:rPr lang="en-US" altLang="en-US" sz="1000" b="0">
                <a:solidFill>
                  <a:schemeClr val="bg1"/>
                </a:solidFill>
                <a:latin typeface="Univers" pitchFamily="34" charset="0"/>
              </a:rPr>
            </a:br>
            <a:r>
              <a:rPr lang="en-US" altLang="en-US" sz="1000" b="0">
                <a:solidFill>
                  <a:schemeClr val="bg1"/>
                </a:solidFill>
                <a:latin typeface="Univers" pitchFamily="34" charset="0"/>
              </a:rPr>
              <a:t>Union</a:t>
            </a:r>
          </a:p>
        </p:txBody>
      </p:sp>
      <p:sp>
        <p:nvSpPr>
          <p:cNvPr id="179208"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buFontTx/>
              <a:buNone/>
            </a:pPr>
            <a:r>
              <a:rPr lang="en-US" altLang="en-US" sz="1200">
                <a:solidFill>
                  <a:srgbClr val="0C4B84"/>
                </a:solidFill>
                <a:latin typeface="Verdana" pitchFamily="34" charset="0"/>
              </a:rPr>
              <a:t> </a:t>
            </a:r>
            <a:endParaRPr lang="en-US" altLang="en-US" b="0">
              <a:solidFill>
                <a:schemeClr val="tx1"/>
              </a:solidFill>
              <a:latin typeface="Verdana" pitchFamily="34" charset="0"/>
            </a:endParaRPr>
          </a:p>
        </p:txBody>
      </p:sp>
      <p:sp>
        <p:nvSpPr>
          <p:cNvPr id="179209"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buFontTx/>
              <a:buNone/>
            </a:pPr>
            <a:r>
              <a:rPr lang="en-US" altLang="en-US" sz="1200">
                <a:solidFill>
                  <a:srgbClr val="0C4B84"/>
                </a:solidFill>
                <a:latin typeface="Verdana" pitchFamily="34" charset="0"/>
              </a:rPr>
              <a:t> </a:t>
            </a:r>
            <a:endParaRPr lang="en-US" altLang="en-US" b="0">
              <a:solidFill>
                <a:schemeClr val="tx1"/>
              </a:solidFill>
              <a:latin typeface="Verdana" pitchFamily="34" charset="0"/>
            </a:endParaRPr>
          </a:p>
        </p:txBody>
      </p:sp>
      <p:sp>
        <p:nvSpPr>
          <p:cNvPr id="179210"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buFontTx/>
              <a:buNone/>
            </a:pPr>
            <a:r>
              <a:rPr lang="en-US" altLang="en-US" sz="1000" b="0">
                <a:solidFill>
                  <a:srgbClr val="000000"/>
                </a:solidFill>
                <a:latin typeface="Verdana" pitchFamily="34" charset="0"/>
              </a:rPr>
              <a:t> </a:t>
            </a:r>
            <a:endParaRPr lang="en-US" altLang="en-US" b="0">
              <a:solidFill>
                <a:schemeClr val="tx1"/>
              </a:solidFill>
              <a:latin typeface="Verdana" pitchFamily="34" charset="0"/>
            </a:endParaRPr>
          </a:p>
        </p:txBody>
      </p:sp>
      <p:sp>
        <p:nvSpPr>
          <p:cNvPr id="179225"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257" name="Text Box 57"/>
          <p:cNvSpPr txBox="1">
            <a:spLocks noChangeArrowheads="1"/>
          </p:cNvSpPr>
          <p:nvPr userDrawn="1"/>
        </p:nvSpPr>
        <p:spPr bwMode="auto">
          <a:xfrm>
            <a:off x="4932363" y="0"/>
            <a:ext cx="4176712" cy="836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1344613">
              <a:defRPr sz="2400">
                <a:solidFill>
                  <a:schemeClr val="tx1"/>
                </a:solidFill>
                <a:latin typeface="Verdana" pitchFamily="34" charset="0"/>
              </a:defRPr>
            </a:lvl1pPr>
            <a:lvl2pPr defTabSz="1344613">
              <a:defRPr sz="2400">
                <a:solidFill>
                  <a:schemeClr val="tx1"/>
                </a:solidFill>
                <a:latin typeface="Verdana" pitchFamily="34" charset="0"/>
              </a:defRPr>
            </a:lvl2pPr>
            <a:lvl3pPr defTabSz="1344613">
              <a:defRPr sz="2400">
                <a:solidFill>
                  <a:schemeClr val="tx1"/>
                </a:solidFill>
                <a:latin typeface="Verdana" pitchFamily="34" charset="0"/>
              </a:defRPr>
            </a:lvl3pPr>
            <a:lvl4pPr defTabSz="1344613">
              <a:defRPr sz="2400">
                <a:solidFill>
                  <a:schemeClr val="tx1"/>
                </a:solidFill>
                <a:latin typeface="Verdana" pitchFamily="34" charset="0"/>
              </a:defRPr>
            </a:lvl4pPr>
            <a:lvl5pPr defTabSz="1344613">
              <a:defRPr sz="2400">
                <a:solidFill>
                  <a:schemeClr val="tx1"/>
                </a:solidFill>
                <a:latin typeface="Verdana" pitchFamily="34" charset="0"/>
              </a:defRPr>
            </a:lvl5pPr>
            <a:lvl6pPr defTabSz="1344613" eaLnBrk="0" fontAlgn="base" hangingPunct="0">
              <a:spcBef>
                <a:spcPct val="0"/>
              </a:spcBef>
              <a:spcAft>
                <a:spcPct val="0"/>
              </a:spcAft>
              <a:defRPr sz="2400">
                <a:solidFill>
                  <a:schemeClr val="tx1"/>
                </a:solidFill>
                <a:latin typeface="Verdana" pitchFamily="34" charset="0"/>
              </a:defRPr>
            </a:lvl6pPr>
            <a:lvl7pPr defTabSz="1344613" eaLnBrk="0" fontAlgn="base" hangingPunct="0">
              <a:spcBef>
                <a:spcPct val="0"/>
              </a:spcBef>
              <a:spcAft>
                <a:spcPct val="0"/>
              </a:spcAft>
              <a:defRPr sz="2400">
                <a:solidFill>
                  <a:schemeClr val="tx1"/>
                </a:solidFill>
                <a:latin typeface="Verdana" pitchFamily="34" charset="0"/>
              </a:defRPr>
            </a:lvl7pPr>
            <a:lvl8pPr defTabSz="1344613" eaLnBrk="0" fontAlgn="base" hangingPunct="0">
              <a:spcBef>
                <a:spcPct val="0"/>
              </a:spcBef>
              <a:spcAft>
                <a:spcPct val="0"/>
              </a:spcAft>
              <a:defRPr sz="2400">
                <a:solidFill>
                  <a:schemeClr val="tx1"/>
                </a:solidFill>
                <a:latin typeface="Verdana" pitchFamily="34" charset="0"/>
              </a:defRPr>
            </a:lvl8pPr>
            <a:lvl9pPr defTabSz="1344613" eaLnBrk="0" fontAlgn="base" hangingPunct="0">
              <a:spcBef>
                <a:spcPct val="0"/>
              </a:spcBef>
              <a:spcAft>
                <a:spcPct val="0"/>
              </a:spcAft>
              <a:defRPr sz="2400">
                <a:solidFill>
                  <a:schemeClr val="tx1"/>
                </a:solidFill>
                <a:latin typeface="Verdana" pitchFamily="34" charset="0"/>
              </a:defRPr>
            </a:lvl9pPr>
          </a:lstStyle>
          <a:p>
            <a:pPr algn="r" eaLnBrk="1" hangingPunct="1">
              <a:spcBef>
                <a:spcPct val="50000"/>
              </a:spcBef>
              <a:buClrTx/>
              <a:buFontTx/>
              <a:buNone/>
            </a:pPr>
            <a:r>
              <a:rPr lang="en-US" altLang="en-US" sz="1200" dirty="0">
                <a:solidFill>
                  <a:srgbClr val="000000"/>
                </a:solidFill>
                <a:latin typeface="Arial" pitchFamily="34" charset="0"/>
              </a:rPr>
              <a:t>	</a:t>
            </a:r>
            <a:r>
              <a:rPr lang="en-US" altLang="en-US" sz="1000" dirty="0">
                <a:solidFill>
                  <a:srgbClr val="000000"/>
                </a:solidFill>
                <a:latin typeface="Arial" pitchFamily="34" charset="0"/>
              </a:rPr>
              <a:t>Document </a:t>
            </a:r>
            <a:r>
              <a:rPr lang="en-US" altLang="en-US" sz="1000" dirty="0" smtClean="0">
                <a:solidFill>
                  <a:srgbClr val="000000"/>
                </a:solidFill>
                <a:latin typeface="Arial" pitchFamily="34" charset="0"/>
              </a:rPr>
              <a:t> WRC-15-IRWSP-15/16-E</a:t>
            </a:r>
            <a:endParaRPr lang="en-US" altLang="en-US" sz="1000" dirty="0">
              <a:solidFill>
                <a:srgbClr val="000000"/>
              </a:solidFill>
              <a:latin typeface="Arial" pitchFamily="34" charset="0"/>
            </a:endParaRPr>
          </a:p>
          <a:p>
            <a:pPr algn="r" eaLnBrk="1" hangingPunct="1">
              <a:buClrTx/>
              <a:buFontTx/>
              <a:buNone/>
            </a:pPr>
            <a:r>
              <a:rPr lang="en-US" altLang="en-US" sz="1000" dirty="0">
                <a:solidFill>
                  <a:srgbClr val="000000"/>
                </a:solidFill>
                <a:latin typeface="Arial" pitchFamily="34" charset="0"/>
              </a:rPr>
              <a:t>	</a:t>
            </a:r>
            <a:r>
              <a:rPr lang="en-US" altLang="en-US" sz="1000" dirty="0" smtClean="0">
                <a:solidFill>
                  <a:srgbClr val="000000"/>
                </a:solidFill>
                <a:latin typeface="Arial" pitchFamily="34" charset="0"/>
              </a:rPr>
              <a:t>1 September 2015</a:t>
            </a:r>
            <a:endParaRPr lang="en-US" altLang="en-US" sz="1000" dirty="0">
              <a:solidFill>
                <a:srgbClr val="000000"/>
              </a:solidFill>
              <a:latin typeface="Arial" pitchFamily="34" charset="0"/>
            </a:endParaRPr>
          </a:p>
          <a:p>
            <a:pPr algn="r" eaLnBrk="1" hangingPunct="1">
              <a:buClrTx/>
              <a:buFontTx/>
              <a:buNone/>
            </a:pPr>
            <a:r>
              <a:rPr lang="en-US" altLang="en-US" sz="1000" dirty="0">
                <a:solidFill>
                  <a:srgbClr val="000000"/>
                </a:solidFill>
                <a:latin typeface="Arial" pitchFamily="34" charset="0"/>
              </a:rPr>
              <a:t>	English only</a:t>
            </a:r>
          </a:p>
        </p:txBody>
      </p:sp>
      <p:sp>
        <p:nvSpPr>
          <p:cNvPr id="179258" name="Rectangle 58"/>
          <p:cNvSpPr>
            <a:spLocks noChangeArrowheads="1"/>
          </p:cNvSpPr>
          <p:nvPr userDrawn="1"/>
        </p:nvSpPr>
        <p:spPr bwMode="auto">
          <a:xfrm>
            <a:off x="4859338" y="873551"/>
            <a:ext cx="42846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1600" b="1">
                <a:solidFill>
                  <a:srgbClr val="000000"/>
                </a:solidFill>
                <a:latin typeface="Arial" pitchFamily="34" charset="0"/>
                <a:cs typeface="Arial" pitchFamily="34" charset="0"/>
              </a:defRPr>
            </a:lvl1pPr>
            <a:lvl2pPr algn="ctr">
              <a:defRPr sz="1600" b="1">
                <a:solidFill>
                  <a:srgbClr val="000000"/>
                </a:solidFill>
                <a:latin typeface="Arial" pitchFamily="34" charset="0"/>
                <a:cs typeface="Arial" pitchFamily="34" charset="0"/>
              </a:defRPr>
            </a:lvl2pPr>
            <a:lvl3pPr algn="ctr">
              <a:defRPr sz="1600" b="1">
                <a:solidFill>
                  <a:srgbClr val="000000"/>
                </a:solidFill>
                <a:latin typeface="Arial" pitchFamily="34" charset="0"/>
                <a:cs typeface="Arial" pitchFamily="34" charset="0"/>
              </a:defRPr>
            </a:lvl3pPr>
            <a:lvl4pPr algn="ctr">
              <a:defRPr sz="1600" b="1">
                <a:solidFill>
                  <a:srgbClr val="000000"/>
                </a:solidFill>
                <a:latin typeface="Arial" pitchFamily="34" charset="0"/>
                <a:cs typeface="Arial" pitchFamily="34" charset="0"/>
              </a:defRPr>
            </a:lvl4pPr>
            <a:lvl5pPr algn="ctr">
              <a:defRPr sz="1600" b="1">
                <a:solidFill>
                  <a:srgbClr val="000000"/>
                </a:solidFill>
                <a:latin typeface="Arial" pitchFamily="34" charset="0"/>
                <a:cs typeface="Arial" pitchFamily="34" charset="0"/>
              </a:defRPr>
            </a:lvl5pPr>
            <a:lvl6pPr marL="457200" algn="ctr" eaLnBrk="0" fontAlgn="base" hangingPunct="0">
              <a:spcBef>
                <a:spcPct val="0"/>
              </a:spcBef>
              <a:spcAft>
                <a:spcPct val="0"/>
              </a:spcAft>
              <a:defRPr sz="1600" b="1">
                <a:solidFill>
                  <a:srgbClr val="000000"/>
                </a:solidFill>
                <a:latin typeface="Arial" pitchFamily="34" charset="0"/>
                <a:cs typeface="Arial" pitchFamily="34" charset="0"/>
              </a:defRPr>
            </a:lvl6pPr>
            <a:lvl7pPr marL="914400" algn="ctr" eaLnBrk="0" fontAlgn="base" hangingPunct="0">
              <a:spcBef>
                <a:spcPct val="0"/>
              </a:spcBef>
              <a:spcAft>
                <a:spcPct val="0"/>
              </a:spcAft>
              <a:defRPr sz="1600" b="1">
                <a:solidFill>
                  <a:srgbClr val="000000"/>
                </a:solidFill>
                <a:latin typeface="Arial" pitchFamily="34" charset="0"/>
                <a:cs typeface="Arial" pitchFamily="34" charset="0"/>
              </a:defRPr>
            </a:lvl7pPr>
            <a:lvl8pPr marL="1371600" algn="ctr" eaLnBrk="0" fontAlgn="base" hangingPunct="0">
              <a:spcBef>
                <a:spcPct val="0"/>
              </a:spcBef>
              <a:spcAft>
                <a:spcPct val="0"/>
              </a:spcAft>
              <a:defRPr sz="1600" b="1">
                <a:solidFill>
                  <a:srgbClr val="000000"/>
                </a:solidFill>
                <a:latin typeface="Arial" pitchFamily="34" charset="0"/>
                <a:cs typeface="Arial" pitchFamily="34" charset="0"/>
              </a:defRPr>
            </a:lvl8pPr>
            <a:lvl9pPr marL="1828800" algn="ctr" eaLnBrk="0" fontAlgn="base" hangingPunct="0">
              <a:spcBef>
                <a:spcPct val="0"/>
              </a:spcBef>
              <a:spcAft>
                <a:spcPct val="0"/>
              </a:spcAft>
              <a:defRPr sz="1600" b="1">
                <a:solidFill>
                  <a:srgbClr val="000000"/>
                </a:solidFill>
                <a:latin typeface="Arial" pitchFamily="34" charset="0"/>
                <a:cs typeface="Arial" pitchFamily="34" charset="0"/>
              </a:defRPr>
            </a:lvl9pPr>
          </a:lstStyle>
          <a:p>
            <a:pPr>
              <a:buClrTx/>
              <a:buFontTx/>
              <a:buNone/>
            </a:pPr>
            <a:r>
              <a:rPr lang="en-US" altLang="en-US" dirty="0" smtClean="0"/>
              <a:t>3</a:t>
            </a:r>
            <a:r>
              <a:rPr lang="en-US" altLang="en-US" baseline="30000" dirty="0" smtClean="0"/>
              <a:t>rd</a:t>
            </a:r>
            <a:r>
              <a:rPr lang="en-US" altLang="en-US" dirty="0" smtClean="0"/>
              <a:t> ITU INTER-REGIONAL WORKSHOP</a:t>
            </a:r>
            <a:br>
              <a:rPr lang="en-US" altLang="en-US" dirty="0" smtClean="0"/>
            </a:br>
            <a:r>
              <a:rPr lang="en-US" altLang="en-US" dirty="0" smtClean="0"/>
              <a:t>ON WRC-15 </a:t>
            </a:r>
            <a:r>
              <a:rPr lang="en-US" altLang="en-US" dirty="0"/>
              <a:t>PREPARATION</a:t>
            </a:r>
            <a:br>
              <a:rPr lang="en-US" altLang="en-US" dirty="0"/>
            </a:br>
            <a:r>
              <a:rPr lang="en-US" altLang="en-US" dirty="0"/>
              <a:t>(Geneva, </a:t>
            </a:r>
            <a:r>
              <a:rPr lang="en-US" altLang="en-US" dirty="0" smtClean="0"/>
              <a:t>1 </a:t>
            </a:r>
            <a:r>
              <a:rPr lang="en-US" altLang="en-US" dirty="0"/>
              <a:t>– </a:t>
            </a:r>
            <a:r>
              <a:rPr lang="en-US" altLang="en-US" dirty="0" smtClean="0"/>
              <a:t>3 September 2015)</a:t>
            </a:r>
            <a:endParaRPr lang="en-US" altLang="en-US" dirty="0"/>
          </a:p>
        </p:txBody>
      </p:sp>
      <p:pic>
        <p:nvPicPr>
          <p:cNvPr id="5" name="Picture 4"/>
          <p:cNvPicPr>
            <a:picLocks noChangeAspect="1"/>
          </p:cNvPicPr>
          <p:nvPr userDrawn="1"/>
        </p:nvPicPr>
        <p:blipFill rotWithShape="1">
          <a:blip r:embed="rId2"/>
          <a:srcRect l="28739" t="10550" r="26375" b="1082"/>
          <a:stretch/>
        </p:blipFill>
        <p:spPr>
          <a:xfrm>
            <a:off x="-20438" y="-13712"/>
            <a:ext cx="4879775" cy="6871712"/>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052513"/>
            <a:ext cx="7773987" cy="5192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388350" y="6548438"/>
            <a:ext cx="339725" cy="244475"/>
          </a:xfrm>
        </p:spPr>
        <p:txBody>
          <a:bodyPr/>
          <a:lstStyle>
            <a:lvl1pPr>
              <a:defRPr/>
            </a:lvl1pPr>
          </a:lstStyle>
          <a:p>
            <a:fld id="{D8D5435F-C085-428B-9700-F74151DB030F}" type="slidenum">
              <a:rPr lang="en-US" altLang="en-US"/>
              <a:pPr/>
              <a:t>‹#›</a:t>
            </a:fld>
            <a:endParaRPr lang="en-US" altLang="en-US"/>
          </a:p>
        </p:txBody>
      </p:sp>
    </p:spTree>
    <p:extLst>
      <p:ext uri="{BB962C8B-B14F-4D97-AF65-F5344CB8AC3E}">
        <p14:creationId xmlns:p14="http://schemas.microsoft.com/office/powerpoint/2010/main" val="1794044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3285" t="15028" r="27295" b="2913"/>
          <a:stretch/>
        </p:blipFill>
        <p:spPr bwMode="auto">
          <a:xfrm>
            <a:off x="0" y="0"/>
            <a:ext cx="790222" cy="78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descr="Watermark"/>
          <p:cNvPicPr>
            <a:picLocks noChangeAspect="1" noChangeArrowheads="1"/>
          </p:cNvPicPr>
          <p:nvPr/>
        </p:nvPicPr>
        <p:blipFill>
          <a:blip r:embed="rId5">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extLst>
            <a:ext uri="{909E8E84-426E-40DD-AFC4-6F175D3DCCD1}">
              <a14:hiddenFill xmlns:a14="http://schemas.microsoft.com/office/drawing/2010/main">
                <a:solidFill>
                  <a:srgbClr val="FFFFFF"/>
                </a:solidFill>
              </a14:hiddenFill>
            </a:ext>
          </a:extLst>
        </p:spPr>
      </p:pic>
      <p:sp>
        <p:nvSpPr>
          <p:cNvPr id="1092" name="Line 68"/>
          <p:cNvSpPr>
            <a:spLocks noChangeShapeType="1"/>
          </p:cNvSpPr>
          <p:nvPr userDrawn="1"/>
        </p:nvSpPr>
        <p:spPr bwMode="auto">
          <a:xfrm flipH="1">
            <a:off x="395288" y="6691313"/>
            <a:ext cx="8280400" cy="0"/>
          </a:xfrm>
          <a:prstGeom prst="line">
            <a:avLst/>
          </a:prstGeom>
          <a:noFill/>
          <a:ln w="22225"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p:cNvSpPr>
            <a:spLocks noGrp="1" noChangeArrowheads="1"/>
          </p:cNvSpPr>
          <p:nvPr>
            <p:ph type="title"/>
          </p:nvPr>
        </p:nvSpPr>
        <p:spPr bwMode="auto">
          <a:xfrm>
            <a:off x="685800" y="1052513"/>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4213" y="1844675"/>
            <a:ext cx="7772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67" name="Rectangle 43"/>
          <p:cNvSpPr>
            <a:spLocks noGrp="1" noChangeArrowheads="1"/>
          </p:cNvSpPr>
          <p:nvPr>
            <p:ph type="sldNum" sz="quarter" idx="4"/>
          </p:nvPr>
        </p:nvSpPr>
        <p:spPr bwMode="auto">
          <a:xfrm>
            <a:off x="8388350" y="6548438"/>
            <a:ext cx="339725"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r" eaLnBrk="1" hangingPunct="1">
              <a:buClrTx/>
              <a:buFontTx/>
              <a:buNone/>
              <a:defRPr sz="1000" b="0">
                <a:solidFill>
                  <a:srgbClr val="0E438A"/>
                </a:solidFill>
                <a:latin typeface="Zurich BT" charset="0"/>
                <a:cs typeface="Times New Roman" pitchFamily="18" charset="0"/>
              </a:defRPr>
            </a:lvl1pPr>
          </a:lstStyle>
          <a:p>
            <a:fld id="{F63A8546-82D9-4529-96F8-9769307B4261}" type="slidenum">
              <a:rPr lang="en-US" altLang="en-US" smtClean="0"/>
              <a:pPr/>
              <a:t>‹#›</a:t>
            </a:fld>
            <a:endParaRPr lang="en-US" altLang="en-US" dirty="0"/>
          </a:p>
        </p:txBody>
      </p:sp>
      <p:sp>
        <p:nvSpPr>
          <p:cNvPr id="1106" name="Line 82"/>
          <p:cNvSpPr>
            <a:spLocks noChangeShapeType="1"/>
          </p:cNvSpPr>
          <p:nvPr userDrawn="1"/>
        </p:nvSpPr>
        <p:spPr bwMode="white">
          <a:xfrm>
            <a:off x="900113" y="404813"/>
            <a:ext cx="7461250" cy="0"/>
          </a:xfrm>
          <a:prstGeom prst="line">
            <a:avLst/>
          </a:prstGeom>
          <a:noFill/>
          <a:ln w="22225"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pic>
        <p:nvPicPr>
          <p:cNvPr id="1107" name="Picture 83" descr="sigleITU_larg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64550" y="0"/>
            <a:ext cx="679450" cy="763588"/>
          </a:xfrm>
          <a:prstGeom prst="rect">
            <a:avLst/>
          </a:prstGeom>
          <a:noFill/>
          <a:extLst>
            <a:ext uri="{909E8E84-426E-40DD-AFC4-6F175D3DCCD1}">
              <a14:hiddenFill xmlns:a14="http://schemas.microsoft.com/office/drawing/2010/main">
                <a:solidFill>
                  <a:srgbClr val="FFFFFF"/>
                </a:solidFill>
              </a14:hiddenFill>
            </a:ext>
          </a:extLst>
        </p:spPr>
      </p:pic>
      <p:sp>
        <p:nvSpPr>
          <p:cNvPr id="1109" name="Rectangle 85"/>
          <p:cNvSpPr>
            <a:spLocks noChangeArrowheads="1"/>
          </p:cNvSpPr>
          <p:nvPr userDrawn="1"/>
        </p:nvSpPr>
        <p:spPr bwMode="auto">
          <a:xfrm>
            <a:off x="542925" y="6569075"/>
            <a:ext cx="5362365"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Tx/>
              <a:buFontTx/>
              <a:buNone/>
            </a:pPr>
            <a:r>
              <a:rPr lang="en-US" altLang="en-US" sz="1000" dirty="0" smtClean="0">
                <a:solidFill>
                  <a:srgbClr val="0E438A"/>
                </a:solidFill>
                <a:latin typeface="Zurich BT" charset="0"/>
              </a:rPr>
              <a:t>3</a:t>
            </a:r>
            <a:r>
              <a:rPr lang="en-US" altLang="en-US" sz="1000" baseline="30000" dirty="0" smtClean="0">
                <a:solidFill>
                  <a:srgbClr val="0E438A"/>
                </a:solidFill>
                <a:latin typeface="Zurich BT" charset="0"/>
              </a:rPr>
              <a:t>rd</a:t>
            </a:r>
            <a:r>
              <a:rPr lang="en-US" altLang="en-US" sz="1000" dirty="0" smtClean="0">
                <a:solidFill>
                  <a:srgbClr val="0E438A"/>
                </a:solidFill>
                <a:latin typeface="Zurich BT" charset="0"/>
              </a:rPr>
              <a:t> ITU Inter-regional Workshop on WRC-15 </a:t>
            </a:r>
            <a:r>
              <a:rPr lang="en-US" altLang="en-US" sz="1000" dirty="0">
                <a:solidFill>
                  <a:srgbClr val="0E438A"/>
                </a:solidFill>
                <a:latin typeface="Zurich BT" charset="0"/>
              </a:rPr>
              <a:t>Preparation, </a:t>
            </a:r>
            <a:r>
              <a:rPr lang="en-US" altLang="en-US" sz="1000" dirty="0" smtClean="0">
                <a:solidFill>
                  <a:srgbClr val="0E438A"/>
                </a:solidFill>
                <a:latin typeface="Zurich BT" charset="0"/>
              </a:rPr>
              <a:t>1-3 September 2015, </a:t>
            </a:r>
            <a:r>
              <a:rPr lang="en-US" altLang="en-US" sz="1000" dirty="0">
                <a:solidFill>
                  <a:srgbClr val="0E438A"/>
                </a:solidFill>
                <a:latin typeface="Zurich BT" charset="0"/>
              </a:rPr>
              <a:t>Geneva</a:t>
            </a:r>
          </a:p>
        </p:txBody>
      </p:sp>
      <p:sp>
        <p:nvSpPr>
          <p:cNvPr id="1110" name="Line 86"/>
          <p:cNvSpPr>
            <a:spLocks noChangeShapeType="1"/>
          </p:cNvSpPr>
          <p:nvPr userDrawn="1"/>
        </p:nvSpPr>
        <p:spPr bwMode="auto">
          <a:xfrm>
            <a:off x="0" y="836712"/>
            <a:ext cx="9144000" cy="0"/>
          </a:xfrm>
          <a:prstGeom prst="line">
            <a:avLst/>
          </a:prstGeom>
          <a:noFill/>
          <a:ln w="952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png"/><Relationship Id="rId3" Type="http://schemas.openxmlformats.org/officeDocument/2006/relationships/hyperlink" Target="http://www.itu.int/ITU-R/go/wrc-12-apt/en" TargetMode="External"/><Relationship Id="rId7" Type="http://schemas.openxmlformats.org/officeDocument/2006/relationships/hyperlink" Target="http://www.itu.int/ITU-R/go/wrc-12-atu/en" TargetMode="External"/><Relationship Id="rId12"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www.itu.int/ITU-R/go/wrc-12-citel/en" TargetMode="External"/><Relationship Id="rId5" Type="http://schemas.openxmlformats.org/officeDocument/2006/relationships/hyperlink" Target="http://www.itu.int/ITU-R/go/wrc-12-asmg/en"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www.itu.int/ITU-R/go/wrc-12-cept/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itu.int/md/R12-CPM15.02-R-0001/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png"/><Relationship Id="rId3" Type="http://schemas.openxmlformats.org/officeDocument/2006/relationships/hyperlink" Target="http://www.itu.int/ITU-R/go/wrc-12-apt/en" TargetMode="External"/><Relationship Id="rId7" Type="http://schemas.openxmlformats.org/officeDocument/2006/relationships/hyperlink" Target="http://www.itu.int/ITU-R/go/wrc-12-atu/en" TargetMode="External"/><Relationship Id="rId12"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www.itu.int/ITU-R/go/wrc-12-citel/en" TargetMode="External"/><Relationship Id="rId5" Type="http://schemas.openxmlformats.org/officeDocument/2006/relationships/hyperlink" Target="http://www.itu.int/ITU-R/go/wrc-12-asmg/en"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www.itu.int/ITU-R/go/wrc-12-cept/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itu.int/md/R12-CPM15.02-R-0001/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png"/><Relationship Id="rId3" Type="http://schemas.openxmlformats.org/officeDocument/2006/relationships/hyperlink" Target="http://www.itu.int/ITU-R/go/wrc-12-apt/en" TargetMode="External"/><Relationship Id="rId7" Type="http://schemas.openxmlformats.org/officeDocument/2006/relationships/hyperlink" Target="http://www.itu.int/ITU-R/go/wrc-12-atu/en" TargetMode="External"/><Relationship Id="rId12"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www.itu.int/ITU-R/go/wrc-12-citel/en" TargetMode="External"/><Relationship Id="rId5" Type="http://schemas.openxmlformats.org/officeDocument/2006/relationships/hyperlink" Target="http://www.itu.int/ITU-R/go/wrc-12-asmg/en"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www.itu.int/ITU-R/go/wrc-12-cept/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tu.int/md/R12-CPM15.02-R-0001/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png"/><Relationship Id="rId3" Type="http://schemas.openxmlformats.org/officeDocument/2006/relationships/hyperlink" Target="http://www.itu.int/ITU-R/go/wrc-12-apt/en" TargetMode="External"/><Relationship Id="rId7" Type="http://schemas.openxmlformats.org/officeDocument/2006/relationships/hyperlink" Target="http://www.itu.int/ITU-R/go/wrc-12-atu/en" TargetMode="External"/><Relationship Id="rId12"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www.itu.int/ITU-R/go/wrc-12-citel/en" TargetMode="External"/><Relationship Id="rId5" Type="http://schemas.openxmlformats.org/officeDocument/2006/relationships/hyperlink" Target="http://www.itu.int/ITU-R/go/wrc-12-asmg/en"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www.itu.int/ITU-R/go/wrc-12-cept/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itu.int/md/R12-CPM15.02-R-0001/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132" name="Text Box 44"/>
          <p:cNvSpPr txBox="1">
            <a:spLocks noChangeArrowheads="1"/>
          </p:cNvSpPr>
          <p:nvPr/>
        </p:nvSpPr>
        <p:spPr bwMode="auto">
          <a:xfrm>
            <a:off x="5662035" y="4911725"/>
            <a:ext cx="27126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ClrTx/>
              <a:buFontTx/>
              <a:buNone/>
            </a:pPr>
            <a:r>
              <a:rPr lang="en-US" altLang="en-US" i="1" dirty="0" smtClean="0">
                <a:solidFill>
                  <a:srgbClr val="072897"/>
                </a:solidFill>
                <a:latin typeface="Verdana" pitchFamily="34" charset="0"/>
                <a:cs typeface="Tahoma" pitchFamily="34" charset="0"/>
              </a:rPr>
              <a:t>Victor Glushko</a:t>
            </a:r>
            <a:endParaRPr lang="en-US" altLang="en-US" sz="2000" b="0" dirty="0">
              <a:solidFill>
                <a:srgbClr val="072897"/>
              </a:solidFill>
              <a:latin typeface="Verdana" pitchFamily="34" charset="0"/>
              <a:cs typeface="Tahoma" pitchFamily="34" charset="0"/>
            </a:endParaRPr>
          </a:p>
        </p:txBody>
      </p:sp>
      <p:sp>
        <p:nvSpPr>
          <p:cNvPr id="857134" name="Rectangle 4"/>
          <p:cNvSpPr>
            <a:spLocks noChangeArrowheads="1"/>
          </p:cNvSpPr>
          <p:nvPr/>
        </p:nvSpPr>
        <p:spPr bwMode="auto">
          <a:xfrm>
            <a:off x="4854575" y="2692400"/>
            <a:ext cx="42894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spcBef>
                <a:spcPct val="20000"/>
              </a:spcBef>
              <a:buSzPct val="110000"/>
            </a:pPr>
            <a:r>
              <a:rPr lang="en-US" altLang="en-US" sz="2800" dirty="0" smtClean="0">
                <a:solidFill>
                  <a:srgbClr val="000000"/>
                </a:solidFill>
                <a:latin typeface="Arial" pitchFamily="34" charset="0"/>
              </a:rPr>
              <a:t>Panel Session </a:t>
            </a:r>
            <a:r>
              <a:rPr lang="ru-RU" altLang="en-US" sz="2800" dirty="0" smtClean="0">
                <a:solidFill>
                  <a:srgbClr val="000000"/>
                </a:solidFill>
                <a:latin typeface="Arial" pitchFamily="34" charset="0"/>
              </a:rPr>
              <a:t>1</a:t>
            </a:r>
            <a:r>
              <a:rPr lang="en-US" altLang="en-US" sz="2800" dirty="0" smtClean="0">
                <a:solidFill>
                  <a:srgbClr val="000000"/>
                </a:solidFill>
                <a:latin typeface="Arial" pitchFamily="34" charset="0"/>
              </a:rPr>
              <a:t/>
            </a:r>
            <a:br>
              <a:rPr lang="en-US" altLang="en-US" sz="2800" dirty="0" smtClean="0">
                <a:solidFill>
                  <a:srgbClr val="000000"/>
                </a:solidFill>
                <a:latin typeface="Arial" pitchFamily="34" charset="0"/>
              </a:rPr>
            </a:br>
            <a:r>
              <a:rPr lang="en-US" altLang="en-US" sz="2800" dirty="0" smtClean="0">
                <a:solidFill>
                  <a:srgbClr val="000000"/>
                </a:solidFill>
                <a:latin typeface="Arial" pitchFamily="34" charset="0"/>
              </a:rPr>
              <a:t>WRC-15 </a:t>
            </a:r>
            <a:r>
              <a:rPr lang="en-US" altLang="en-US" sz="2800" dirty="0">
                <a:solidFill>
                  <a:srgbClr val="000000"/>
                </a:solidFill>
                <a:latin typeface="Arial" pitchFamily="34" charset="0"/>
              </a:rPr>
              <a:t>Agenda items</a:t>
            </a:r>
            <a:br>
              <a:rPr lang="en-US" altLang="en-US" sz="2800" dirty="0">
                <a:solidFill>
                  <a:srgbClr val="000000"/>
                </a:solidFill>
                <a:latin typeface="Arial" pitchFamily="34" charset="0"/>
              </a:rPr>
            </a:br>
            <a:r>
              <a:rPr lang="en-US" altLang="en-US" sz="2800" dirty="0" smtClean="0">
                <a:solidFill>
                  <a:srgbClr val="000000"/>
                </a:solidFill>
                <a:latin typeface="Arial" pitchFamily="34" charset="0"/>
              </a:rPr>
              <a:t>1.5</a:t>
            </a:r>
            <a:r>
              <a:rPr lang="en-US" altLang="en-US" sz="2800" dirty="0">
                <a:solidFill>
                  <a:srgbClr val="000000"/>
                </a:solidFill>
                <a:latin typeface="Arial" pitchFamily="34" charset="0"/>
              </a:rPr>
              <a:t>, </a:t>
            </a:r>
            <a:r>
              <a:rPr lang="en-US" altLang="en-US" sz="2800" dirty="0" smtClean="0">
                <a:solidFill>
                  <a:srgbClr val="000000"/>
                </a:solidFill>
                <a:latin typeface="Arial" pitchFamily="34" charset="0"/>
              </a:rPr>
              <a:t>GFT, 1.17, 1.18</a:t>
            </a:r>
            <a:endParaRPr lang="en-US" altLang="en-US" sz="1800" dirty="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3CF3DC0B-3014-4BF8-A8BA-B509CDC742C5}" type="slidenum">
              <a:rPr lang="en-US" altLang="en-US"/>
              <a:pPr/>
              <a:t>10</a:t>
            </a:fld>
            <a:endParaRPr lang="en-US" altLang="en-US"/>
          </a:p>
        </p:txBody>
      </p:sp>
      <p:sp>
        <p:nvSpPr>
          <p:cNvPr id="1920036" name="Rectangle 36"/>
          <p:cNvSpPr>
            <a:spLocks noChangeArrowheads="1"/>
          </p:cNvSpPr>
          <p:nvPr/>
        </p:nvSpPr>
        <p:spPr bwMode="auto">
          <a:xfrm>
            <a:off x="1652156" y="-2490"/>
            <a:ext cx="5801588" cy="646331"/>
          </a:xfrm>
          <a:prstGeom prst="rect">
            <a:avLst/>
          </a:prstGeom>
          <a:solidFill>
            <a:schemeClr val="accent2"/>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3600" b="1">
                <a:solidFill>
                  <a:srgbClr val="1B5BA2"/>
                </a:solidFill>
                <a:latin typeface="Verdana" pitchFamily="34" charset="0"/>
              </a:defRPr>
            </a:lvl1pPr>
            <a:lvl2pPr algn="ctr">
              <a:defRPr sz="3600" b="1">
                <a:solidFill>
                  <a:srgbClr val="1B5BA2"/>
                </a:solidFill>
                <a:latin typeface="Verdana" pitchFamily="34" charset="0"/>
              </a:defRPr>
            </a:lvl2pPr>
            <a:lvl3pPr algn="ctr">
              <a:defRPr sz="3600" b="1">
                <a:solidFill>
                  <a:srgbClr val="1B5BA2"/>
                </a:solidFill>
                <a:latin typeface="Verdana" pitchFamily="34" charset="0"/>
              </a:defRPr>
            </a:lvl3pPr>
            <a:lvl4pPr algn="ctr">
              <a:defRPr sz="3600" b="1">
                <a:solidFill>
                  <a:srgbClr val="1B5BA2"/>
                </a:solidFill>
                <a:latin typeface="Verdana" pitchFamily="34" charset="0"/>
              </a:defRPr>
            </a:lvl4pPr>
            <a:lvl5pPr algn="ctr">
              <a:defRPr sz="3600" b="1">
                <a:solidFill>
                  <a:srgbClr val="1B5BA2"/>
                </a:solidFill>
                <a:latin typeface="Verdana" pitchFamily="34" charset="0"/>
              </a:defRPr>
            </a:lvl5pPr>
            <a:lvl6pPr marL="457200" algn="ctr" eaLnBrk="0" fontAlgn="base" hangingPunct="0">
              <a:spcBef>
                <a:spcPct val="0"/>
              </a:spcBef>
              <a:spcAft>
                <a:spcPct val="0"/>
              </a:spcAft>
              <a:defRPr sz="3600" b="1">
                <a:solidFill>
                  <a:srgbClr val="1B5BA2"/>
                </a:solidFill>
                <a:latin typeface="Verdana" pitchFamily="34" charset="0"/>
              </a:defRPr>
            </a:lvl6pPr>
            <a:lvl7pPr marL="914400" algn="ctr" eaLnBrk="0" fontAlgn="base" hangingPunct="0">
              <a:spcBef>
                <a:spcPct val="0"/>
              </a:spcBef>
              <a:spcAft>
                <a:spcPct val="0"/>
              </a:spcAft>
              <a:defRPr sz="3600" b="1">
                <a:solidFill>
                  <a:srgbClr val="1B5BA2"/>
                </a:solidFill>
                <a:latin typeface="Verdana" pitchFamily="34" charset="0"/>
              </a:defRPr>
            </a:lvl7pPr>
            <a:lvl8pPr marL="1371600" algn="ctr" eaLnBrk="0" fontAlgn="base" hangingPunct="0">
              <a:spcBef>
                <a:spcPct val="0"/>
              </a:spcBef>
              <a:spcAft>
                <a:spcPct val="0"/>
              </a:spcAft>
              <a:defRPr sz="3600" b="1">
                <a:solidFill>
                  <a:srgbClr val="1B5BA2"/>
                </a:solidFill>
                <a:latin typeface="Verdana" pitchFamily="34" charset="0"/>
              </a:defRPr>
            </a:lvl8pPr>
            <a:lvl9pPr marL="1828800" algn="ctr" eaLnBrk="0" fontAlgn="base" hangingPunct="0">
              <a:spcBef>
                <a:spcPct val="0"/>
              </a:spcBef>
              <a:spcAft>
                <a:spcPct val="0"/>
              </a:spcAft>
              <a:defRPr sz="3600" b="1">
                <a:solidFill>
                  <a:srgbClr val="1B5BA2"/>
                </a:solidFill>
                <a:latin typeface="Verdana" pitchFamily="34" charset="0"/>
              </a:defRPr>
            </a:lvl9pPr>
          </a:lstStyle>
          <a:p>
            <a:pPr>
              <a:buClrTx/>
              <a:buFontTx/>
              <a:buNone/>
            </a:pPr>
            <a:r>
              <a:rPr lang="en-GB" altLang="en-US" dirty="0">
                <a:solidFill>
                  <a:schemeClr val="bg1"/>
                </a:solidFill>
                <a:latin typeface="Arial" pitchFamily="34" charset="0"/>
              </a:rPr>
              <a:t>WRC-15 agenda item </a:t>
            </a:r>
            <a:r>
              <a:rPr lang="en-GB" altLang="en-US" dirty="0" smtClean="0">
                <a:solidFill>
                  <a:schemeClr val="bg1"/>
                </a:solidFill>
                <a:latin typeface="Arial" pitchFamily="34" charset="0"/>
              </a:rPr>
              <a:t>1.17</a:t>
            </a:r>
            <a:endParaRPr lang="en-GB" altLang="en-US" dirty="0">
              <a:solidFill>
                <a:schemeClr val="bg1"/>
              </a:solidFill>
              <a:latin typeface="Arial" pitchFamily="34" charset="0"/>
            </a:endParaRPr>
          </a:p>
        </p:txBody>
      </p:sp>
      <p:pic>
        <p:nvPicPr>
          <p:cNvPr id="10" name="Picture 43" descr="ap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66888"/>
            <a:ext cx="8636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8" descr="asm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1844675"/>
            <a:ext cx="8636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 descr="atu">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146685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ep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325" y="1538288"/>
            <a:ext cx="7381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5" descr="citel">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9925" y="1412875"/>
            <a:ext cx="8763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ChangeArrowheads="1"/>
          </p:cNvSpPr>
          <p:nvPr/>
        </p:nvSpPr>
        <p:spPr bwMode="auto">
          <a:xfrm>
            <a:off x="0" y="90805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marL="342900" indent="-342900">
              <a:spcBef>
                <a:spcPct val="20000"/>
              </a:spcBef>
              <a:buClr>
                <a:srgbClr val="0E438A"/>
              </a:buClr>
              <a:buSzPct val="110000"/>
              <a:buFont typeface="Wingdings" pitchFamily="2" charset="2"/>
              <a:buChar char="§"/>
              <a:tabLst>
                <a:tab pos="1069975" algn="l"/>
              </a:tabLst>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tabLst>
                <a:tab pos="1069975" algn="l"/>
              </a:tabLst>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tabLst>
                <a:tab pos="1069975" algn="l"/>
              </a:tabLst>
              <a:defRPr sz="2400">
                <a:solidFill>
                  <a:srgbClr val="5C5C5C"/>
                </a:solidFill>
                <a:latin typeface="Verdana" pitchFamily="34" charset="0"/>
              </a:defRPr>
            </a:lvl3pPr>
            <a:lvl4pPr marL="1600200" indent="-228600">
              <a:spcBef>
                <a:spcPct val="20000"/>
              </a:spcBef>
              <a:buFont typeface="Verdana" pitchFamily="34" charset="0"/>
              <a:buChar char="–"/>
              <a:tabLst>
                <a:tab pos="1069975" algn="l"/>
              </a:tabLst>
              <a:defRPr sz="2000">
                <a:solidFill>
                  <a:srgbClr val="5C5C5C"/>
                </a:solidFill>
                <a:latin typeface="Verdana" pitchFamily="34" charset="0"/>
              </a:defRPr>
            </a:lvl4pPr>
            <a:lvl5pPr marL="2057400" indent="-228600">
              <a:spcBef>
                <a:spcPct val="20000"/>
              </a:spcBef>
              <a:buFont typeface="Verdana" pitchFamily="34" charset="0"/>
              <a:buChar char="–"/>
              <a:tabLst>
                <a:tab pos="1069975" algn="l"/>
              </a:tabLst>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9pPr>
          </a:lstStyle>
          <a:p>
            <a:pPr>
              <a:spcBef>
                <a:spcPct val="0"/>
              </a:spcBef>
              <a:buClr>
                <a:schemeClr val="tx1"/>
              </a:buClr>
              <a:buSzTx/>
              <a:buFont typeface="Arial" pitchFamily="34" charset="0"/>
              <a:buNone/>
            </a:pPr>
            <a:r>
              <a:rPr lang="en-GB" altLang="en-US" sz="2200" u="sng" dirty="0" smtClean="0">
                <a:solidFill>
                  <a:schemeClr val="accent2"/>
                </a:solidFill>
                <a:latin typeface="Arial" pitchFamily="34" charset="0"/>
              </a:rPr>
              <a:t>Regional positions</a:t>
            </a:r>
            <a:endParaRPr lang="en-GB" altLang="en-US" sz="2200" dirty="0">
              <a:solidFill>
                <a:schemeClr val="accent2"/>
              </a:solidFill>
              <a:latin typeface="Arial" pitchFamily="34" charset="0"/>
            </a:endParaRPr>
          </a:p>
        </p:txBody>
      </p:sp>
      <p:graphicFrame>
        <p:nvGraphicFramePr>
          <p:cNvPr id="16" name="Group 89"/>
          <p:cNvGraphicFramePr>
            <a:graphicFrameLocks noGrp="1"/>
          </p:cNvGraphicFramePr>
          <p:nvPr>
            <p:ph idx="4294967295"/>
            <p:extLst>
              <p:ext uri="{D42A27DB-BD31-4B8C-83A1-F6EECF244321}">
                <p14:modId xmlns:p14="http://schemas.microsoft.com/office/powerpoint/2010/main" val="486637610"/>
              </p:ext>
            </p:extLst>
          </p:nvPr>
        </p:nvGraphicFramePr>
        <p:xfrm>
          <a:off x="250825" y="2420888"/>
          <a:ext cx="8642350" cy="1552576"/>
        </p:xfrm>
        <a:graphic>
          <a:graphicData uri="http://schemas.openxmlformats.org/drawingml/2006/table">
            <a:tbl>
              <a:tblPr/>
              <a:tblGrid>
                <a:gridCol w="3025775"/>
                <a:gridCol w="935038"/>
                <a:gridCol w="936625"/>
                <a:gridCol w="936625"/>
                <a:gridCol w="935037"/>
                <a:gridCol w="936625"/>
                <a:gridCol w="936625"/>
              </a:tblGrid>
              <a:tr h="431800">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dirty="0" smtClean="0">
                          <a:ln>
                            <a:noFill/>
                          </a:ln>
                          <a:solidFill>
                            <a:srgbClr val="3333CC"/>
                          </a:solidFill>
                          <a:effectLst/>
                          <a:latin typeface="Arial" pitchFamily="34" charset="0"/>
                          <a:cs typeface="Arial" pitchFamily="34" charset="0"/>
                        </a:rPr>
                        <a:t>Method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dirty="0" smtClean="0">
                          <a:ln>
                            <a:noFill/>
                          </a:ln>
                          <a:solidFill>
                            <a:srgbClr val="3333CC"/>
                          </a:solidFill>
                          <a:effectLst/>
                          <a:latin typeface="Arial" pitchFamily="34" charset="0"/>
                          <a:cs typeface="Arial" pitchFamily="34" charset="0"/>
                        </a:rPr>
                        <a:t>APT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ASMG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ATU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CEPT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CITEL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RCC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r>
              <a:tr h="560388">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rgbClr val="3333CC"/>
                          </a:solidFill>
                          <a:effectLst/>
                          <a:latin typeface="Arial" pitchFamily="34" charset="0"/>
                          <a:cs typeface="Arial" pitchFamily="34" charset="0"/>
                        </a:rPr>
                        <a:t>A primary AM(R)S allocation in 4200-4400 MHz</a:t>
                      </a: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pattFill prst="ltUpDiag">
                      <a:fgClr>
                        <a:srgbClr val="92D050"/>
                      </a:fgClr>
                      <a:bgClr>
                        <a:schemeClr val="bg1"/>
                      </a:bgClr>
                    </a:patt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pattFill prst="ltUpDiag">
                      <a:fgClr>
                        <a:srgbClr val="92D050"/>
                      </a:fgClr>
                      <a:bgClr>
                        <a:schemeClr val="bg1"/>
                      </a:bgClr>
                    </a:pattFill>
                  </a:tcPr>
                </a:tc>
              </a:tr>
              <a:tr h="560388">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GB" altLang="ru-RU" sz="1600" b="1"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0" marR="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r>
            </a:tbl>
          </a:graphicData>
        </a:graphic>
      </p:graphicFrame>
      <p:pic>
        <p:nvPicPr>
          <p:cNvPr id="1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00392" y="1469451"/>
            <a:ext cx="566166" cy="75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68025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3CF3DC0B-3014-4BF8-A8BA-B509CDC742C5}" type="slidenum">
              <a:rPr lang="en-US" altLang="en-US"/>
              <a:pPr/>
              <a:t>11</a:t>
            </a:fld>
            <a:endParaRPr lang="en-US" altLang="en-US"/>
          </a:p>
        </p:txBody>
      </p:sp>
      <p:sp>
        <p:nvSpPr>
          <p:cNvPr id="1920036" name="Rectangle 36"/>
          <p:cNvSpPr>
            <a:spLocks noChangeArrowheads="1"/>
          </p:cNvSpPr>
          <p:nvPr/>
        </p:nvSpPr>
        <p:spPr bwMode="auto">
          <a:xfrm>
            <a:off x="1652156" y="-2490"/>
            <a:ext cx="5801589" cy="646331"/>
          </a:xfrm>
          <a:prstGeom prst="rect">
            <a:avLst/>
          </a:prstGeom>
          <a:solidFill>
            <a:schemeClr val="accent2"/>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3600" b="1">
                <a:solidFill>
                  <a:srgbClr val="1B5BA2"/>
                </a:solidFill>
                <a:latin typeface="Verdana" pitchFamily="34" charset="0"/>
              </a:defRPr>
            </a:lvl1pPr>
            <a:lvl2pPr algn="ctr">
              <a:defRPr sz="3600" b="1">
                <a:solidFill>
                  <a:srgbClr val="1B5BA2"/>
                </a:solidFill>
                <a:latin typeface="Verdana" pitchFamily="34" charset="0"/>
              </a:defRPr>
            </a:lvl2pPr>
            <a:lvl3pPr algn="ctr">
              <a:defRPr sz="3600" b="1">
                <a:solidFill>
                  <a:srgbClr val="1B5BA2"/>
                </a:solidFill>
                <a:latin typeface="Verdana" pitchFamily="34" charset="0"/>
              </a:defRPr>
            </a:lvl3pPr>
            <a:lvl4pPr algn="ctr">
              <a:defRPr sz="3600" b="1">
                <a:solidFill>
                  <a:srgbClr val="1B5BA2"/>
                </a:solidFill>
                <a:latin typeface="Verdana" pitchFamily="34" charset="0"/>
              </a:defRPr>
            </a:lvl4pPr>
            <a:lvl5pPr algn="ctr">
              <a:defRPr sz="3600" b="1">
                <a:solidFill>
                  <a:srgbClr val="1B5BA2"/>
                </a:solidFill>
                <a:latin typeface="Verdana" pitchFamily="34" charset="0"/>
              </a:defRPr>
            </a:lvl5pPr>
            <a:lvl6pPr marL="457200" algn="ctr" eaLnBrk="0" fontAlgn="base" hangingPunct="0">
              <a:spcBef>
                <a:spcPct val="0"/>
              </a:spcBef>
              <a:spcAft>
                <a:spcPct val="0"/>
              </a:spcAft>
              <a:defRPr sz="3600" b="1">
                <a:solidFill>
                  <a:srgbClr val="1B5BA2"/>
                </a:solidFill>
                <a:latin typeface="Verdana" pitchFamily="34" charset="0"/>
              </a:defRPr>
            </a:lvl6pPr>
            <a:lvl7pPr marL="914400" algn="ctr" eaLnBrk="0" fontAlgn="base" hangingPunct="0">
              <a:spcBef>
                <a:spcPct val="0"/>
              </a:spcBef>
              <a:spcAft>
                <a:spcPct val="0"/>
              </a:spcAft>
              <a:defRPr sz="3600" b="1">
                <a:solidFill>
                  <a:srgbClr val="1B5BA2"/>
                </a:solidFill>
                <a:latin typeface="Verdana" pitchFamily="34" charset="0"/>
              </a:defRPr>
            </a:lvl7pPr>
            <a:lvl8pPr marL="1371600" algn="ctr" eaLnBrk="0" fontAlgn="base" hangingPunct="0">
              <a:spcBef>
                <a:spcPct val="0"/>
              </a:spcBef>
              <a:spcAft>
                <a:spcPct val="0"/>
              </a:spcAft>
              <a:defRPr sz="3600" b="1">
                <a:solidFill>
                  <a:srgbClr val="1B5BA2"/>
                </a:solidFill>
                <a:latin typeface="Verdana" pitchFamily="34" charset="0"/>
              </a:defRPr>
            </a:lvl8pPr>
            <a:lvl9pPr marL="1828800" algn="ctr" eaLnBrk="0" fontAlgn="base" hangingPunct="0">
              <a:spcBef>
                <a:spcPct val="0"/>
              </a:spcBef>
              <a:spcAft>
                <a:spcPct val="0"/>
              </a:spcAft>
              <a:defRPr sz="3600" b="1">
                <a:solidFill>
                  <a:srgbClr val="1B5BA2"/>
                </a:solidFill>
                <a:latin typeface="Verdana" pitchFamily="34" charset="0"/>
              </a:defRPr>
            </a:lvl9pPr>
          </a:lstStyle>
          <a:p>
            <a:pPr>
              <a:buClrTx/>
              <a:buFontTx/>
              <a:buNone/>
            </a:pPr>
            <a:r>
              <a:rPr lang="en-GB" altLang="en-US" dirty="0">
                <a:solidFill>
                  <a:schemeClr val="bg1"/>
                </a:solidFill>
                <a:latin typeface="Arial" pitchFamily="34" charset="0"/>
              </a:rPr>
              <a:t>WRC-15 agenda item </a:t>
            </a:r>
            <a:r>
              <a:rPr lang="en-GB" altLang="en-US" dirty="0" smtClean="0">
                <a:solidFill>
                  <a:schemeClr val="bg1"/>
                </a:solidFill>
                <a:latin typeface="Arial" pitchFamily="34" charset="0"/>
              </a:rPr>
              <a:t>1.18</a:t>
            </a:r>
            <a:endParaRPr lang="en-GB" altLang="en-US" dirty="0">
              <a:solidFill>
                <a:schemeClr val="bg1"/>
              </a:solidFill>
              <a:latin typeface="Arial" pitchFamily="34" charset="0"/>
            </a:endParaRPr>
          </a:p>
        </p:txBody>
      </p:sp>
      <p:sp>
        <p:nvSpPr>
          <p:cNvPr id="10" name="TextBox 9">
            <a:hlinkClick r:id="rId3"/>
          </p:cNvPr>
          <p:cNvSpPr txBox="1"/>
          <p:nvPr/>
        </p:nvSpPr>
        <p:spPr>
          <a:xfrm>
            <a:off x="6413322" y="6426016"/>
            <a:ext cx="2372765" cy="307777"/>
          </a:xfrm>
          <a:prstGeom prst="rect">
            <a:avLst/>
          </a:prstGeom>
          <a:noFill/>
        </p:spPr>
        <p:txBody>
          <a:bodyPr wrap="none" rtlCol="0">
            <a:spAutoFit/>
          </a:bodyPr>
          <a:lstStyle/>
          <a:p>
            <a:r>
              <a:rPr lang="en-US" sz="1400" b="0" i="1" dirty="0" smtClean="0">
                <a:solidFill>
                  <a:srgbClr val="000000"/>
                </a:solidFill>
                <a:latin typeface="Times New Roman" panose="02020603050405020304" pitchFamily="18" charset="0"/>
                <a:cs typeface="Times New Roman" panose="02020603050405020304" pitchFamily="18" charset="0"/>
              </a:rPr>
              <a:t>* See CPM Report to WRC-15</a:t>
            </a:r>
            <a:endParaRPr lang="en-US" sz="1400" b="0" i="1" dirty="0">
              <a:solidFill>
                <a:srgbClr val="000000"/>
              </a:solidFill>
              <a:latin typeface="Times New Roman" panose="02020603050405020304" pitchFamily="18" charset="0"/>
              <a:cs typeface="Times New Roman" panose="02020603050405020304" pitchFamily="18" charset="0"/>
            </a:endParaRPr>
          </a:p>
        </p:txBody>
      </p:sp>
      <p:pic>
        <p:nvPicPr>
          <p:cNvPr id="11"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79543" t="58091" r="3820" b="16566"/>
          <a:stretch/>
        </p:blipFill>
        <p:spPr bwMode="auto">
          <a:xfrm>
            <a:off x="46685" y="1995921"/>
            <a:ext cx="1369913" cy="149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8"/>
          <p:cNvSpPr txBox="1">
            <a:spLocks noChangeArrowheads="1"/>
          </p:cNvSpPr>
          <p:nvPr/>
        </p:nvSpPr>
        <p:spPr bwMode="auto">
          <a:xfrm>
            <a:off x="1403350" y="1898428"/>
            <a:ext cx="7740650" cy="3539430"/>
          </a:xfrm>
          <a:prstGeom prst="rect">
            <a:avLst/>
          </a:prstGeom>
          <a:noFill/>
          <a:ln w="9525">
            <a:noFill/>
            <a:miter lim="800000"/>
            <a:headEnd/>
            <a:tailEnd/>
          </a:ln>
        </p:spPr>
        <p:txBody>
          <a:bodyPr>
            <a:spAutoFit/>
          </a:bodyPr>
          <a:lstStyle/>
          <a:p>
            <a:pPr>
              <a:tabLst>
                <a:tab pos="1619250" algn="l"/>
              </a:tabLst>
            </a:pPr>
            <a:r>
              <a:rPr lang="en-US" sz="2800" b="0" dirty="0" smtClean="0">
                <a:solidFill>
                  <a:srgbClr val="0000FF"/>
                </a:solidFill>
                <a:latin typeface="Arial" charset="0"/>
              </a:rPr>
              <a:t>Conclusion</a:t>
            </a:r>
            <a:r>
              <a:rPr lang="en-US" sz="2800" b="0" i="1" baseline="30000" dirty="0" smtClean="0">
                <a:solidFill>
                  <a:srgbClr val="000000"/>
                </a:solidFill>
                <a:latin typeface="Times New Roman" panose="02020603050405020304" pitchFamily="18" charset="0"/>
                <a:cs typeface="Times New Roman" panose="02020603050405020304" pitchFamily="18" charset="0"/>
              </a:rPr>
              <a:t>*</a:t>
            </a:r>
            <a:r>
              <a:rPr lang="en-US" sz="2800" b="0" dirty="0" smtClean="0">
                <a:solidFill>
                  <a:srgbClr val="0000FF"/>
                </a:solidFill>
                <a:latin typeface="Arial" charset="0"/>
              </a:rPr>
              <a:t> </a:t>
            </a:r>
            <a:r>
              <a:rPr lang="en-US" sz="2800" b="0" dirty="0">
                <a:solidFill>
                  <a:srgbClr val="0000FF"/>
                </a:solidFill>
                <a:latin typeface="Arial" charset="0"/>
              </a:rPr>
              <a:t>towards </a:t>
            </a:r>
            <a:r>
              <a:rPr lang="en-US" sz="2800" b="0" dirty="0" smtClean="0">
                <a:solidFill>
                  <a:srgbClr val="0000FF"/>
                </a:solidFill>
                <a:latin typeface="Arial" charset="0"/>
              </a:rPr>
              <a:t>a Primary allocation to </a:t>
            </a:r>
            <a:r>
              <a:rPr lang="en-US" sz="2800" b="0" dirty="0">
                <a:solidFill>
                  <a:srgbClr val="0000FF"/>
                </a:solidFill>
                <a:latin typeface="Arial" charset="0"/>
              </a:rPr>
              <a:t>the RLS </a:t>
            </a:r>
            <a:r>
              <a:rPr lang="en-US" sz="2800" b="0" dirty="0" smtClean="0">
                <a:solidFill>
                  <a:srgbClr val="0000FF"/>
                </a:solidFill>
                <a:latin typeface="Arial" charset="0"/>
              </a:rPr>
              <a:t>in </a:t>
            </a:r>
            <a:r>
              <a:rPr lang="en-US" sz="2800" b="0" dirty="0">
                <a:solidFill>
                  <a:srgbClr val="0000FF"/>
                </a:solidFill>
                <a:latin typeface="Arial" charset="0"/>
              </a:rPr>
              <a:t>frequency band 77.5-78 GHz on a worldwide </a:t>
            </a:r>
            <a:r>
              <a:rPr lang="en-US" sz="2800" b="0" dirty="0" smtClean="0">
                <a:solidFill>
                  <a:srgbClr val="0000FF"/>
                </a:solidFill>
                <a:latin typeface="Arial" charset="0"/>
              </a:rPr>
              <a:t>basis either:</a:t>
            </a:r>
          </a:p>
          <a:p>
            <a:pPr>
              <a:tabLst>
                <a:tab pos="1619250" algn="l"/>
              </a:tabLst>
            </a:pPr>
            <a:endParaRPr lang="en-US" sz="2800" b="0" dirty="0" smtClean="0">
              <a:solidFill>
                <a:srgbClr val="0000FF"/>
              </a:solidFill>
              <a:latin typeface="Arial" charset="0"/>
            </a:endParaRPr>
          </a:p>
          <a:p>
            <a:pPr marL="457200" indent="-457200">
              <a:buFont typeface="Wingdings" panose="05000000000000000000" pitchFamily="2" charset="2"/>
              <a:buChar char="Ø"/>
              <a:tabLst>
                <a:tab pos="1619250" algn="l"/>
              </a:tabLst>
            </a:pPr>
            <a:r>
              <a:rPr lang="en-US" sz="2800" b="0" dirty="0" smtClean="0">
                <a:solidFill>
                  <a:srgbClr val="0000FF"/>
                </a:solidFill>
                <a:latin typeface="Arial" charset="0"/>
              </a:rPr>
              <a:t>limited </a:t>
            </a:r>
            <a:r>
              <a:rPr lang="en-US" sz="2800" b="0" dirty="0">
                <a:solidFill>
                  <a:srgbClr val="0000FF"/>
                </a:solidFill>
                <a:latin typeface="Arial" charset="0"/>
              </a:rPr>
              <a:t>to automotive applications (with short range high resolution radars</a:t>
            </a:r>
            <a:r>
              <a:rPr lang="en-US" sz="2800" b="0" dirty="0" smtClean="0">
                <a:solidFill>
                  <a:srgbClr val="0000FF"/>
                </a:solidFill>
                <a:latin typeface="Arial" charset="0"/>
              </a:rPr>
              <a:t>), </a:t>
            </a:r>
            <a:br>
              <a:rPr lang="en-US" sz="2800" b="0" dirty="0" smtClean="0">
                <a:solidFill>
                  <a:srgbClr val="0000FF"/>
                </a:solidFill>
                <a:latin typeface="Arial" charset="0"/>
              </a:rPr>
            </a:br>
            <a:r>
              <a:rPr lang="en-US" sz="2800" b="0" dirty="0" smtClean="0">
                <a:solidFill>
                  <a:srgbClr val="0000FF"/>
                </a:solidFill>
                <a:latin typeface="Arial" charset="0"/>
              </a:rPr>
              <a:t>OR </a:t>
            </a:r>
          </a:p>
          <a:p>
            <a:pPr marL="457200" indent="-457200">
              <a:buFont typeface="Wingdings" panose="05000000000000000000" pitchFamily="2" charset="2"/>
              <a:buChar char="Ø"/>
              <a:tabLst>
                <a:tab pos="1619250" algn="l"/>
              </a:tabLst>
            </a:pPr>
            <a:r>
              <a:rPr lang="en-US" sz="2800" b="0" dirty="0" smtClean="0">
                <a:solidFill>
                  <a:srgbClr val="0000FF"/>
                </a:solidFill>
                <a:latin typeface="Arial" charset="0"/>
              </a:rPr>
              <a:t>supporting </a:t>
            </a:r>
            <a:r>
              <a:rPr lang="en-US" sz="2800" b="0" dirty="0">
                <a:solidFill>
                  <a:srgbClr val="0000FF"/>
                </a:solidFill>
                <a:latin typeface="Arial" charset="0"/>
              </a:rPr>
              <a:t>automotive radar operations</a:t>
            </a:r>
          </a:p>
        </p:txBody>
      </p:sp>
      <p:sp>
        <p:nvSpPr>
          <p:cNvPr id="13" name="Rectangle 10"/>
          <p:cNvSpPr>
            <a:spLocks noChangeArrowheads="1"/>
          </p:cNvSpPr>
          <p:nvPr/>
        </p:nvSpPr>
        <p:spPr bwMode="auto">
          <a:xfrm>
            <a:off x="1804974" y="1214020"/>
            <a:ext cx="6270435" cy="584775"/>
          </a:xfrm>
          <a:prstGeom prst="rect">
            <a:avLst/>
          </a:prstGeom>
          <a:noFill/>
          <a:ln w="9525">
            <a:noFill/>
            <a:miter lim="800000"/>
            <a:headEnd/>
            <a:tailEnd/>
          </a:ln>
        </p:spPr>
        <p:txBody>
          <a:bodyPr wrap="none" anchor="ctr">
            <a:spAutoFit/>
          </a:bodyPr>
          <a:lstStyle/>
          <a:p>
            <a:pPr algn="ctr" eaLnBrk="0" hangingPunct="0"/>
            <a:r>
              <a:rPr lang="en-GB" sz="3200" dirty="0" smtClean="0">
                <a:solidFill>
                  <a:srgbClr val="000000"/>
                </a:solidFill>
                <a:latin typeface="Arial" charset="0"/>
              </a:rPr>
              <a:t>Automotive Radar Applications</a:t>
            </a:r>
            <a:endParaRPr lang="en-US" sz="3200" dirty="0">
              <a:solidFill>
                <a:srgbClr val="000000"/>
              </a:solidFill>
              <a:latin typeface="Arial" charset="0"/>
            </a:endParaRPr>
          </a:p>
        </p:txBody>
      </p:sp>
    </p:spTree>
    <p:extLst>
      <p:ext uri="{BB962C8B-B14F-4D97-AF65-F5344CB8AC3E}">
        <p14:creationId xmlns:p14="http://schemas.microsoft.com/office/powerpoint/2010/main" val="5426632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3CF3DC0B-3014-4BF8-A8BA-B509CDC742C5}" type="slidenum">
              <a:rPr lang="en-US" altLang="en-US"/>
              <a:pPr/>
              <a:t>12</a:t>
            </a:fld>
            <a:endParaRPr lang="en-US" altLang="en-US"/>
          </a:p>
        </p:txBody>
      </p:sp>
      <p:sp>
        <p:nvSpPr>
          <p:cNvPr id="1920036" name="Rectangle 36"/>
          <p:cNvSpPr>
            <a:spLocks noChangeArrowheads="1"/>
          </p:cNvSpPr>
          <p:nvPr/>
        </p:nvSpPr>
        <p:spPr bwMode="auto">
          <a:xfrm>
            <a:off x="1652156" y="-2490"/>
            <a:ext cx="5801589" cy="646331"/>
          </a:xfrm>
          <a:prstGeom prst="rect">
            <a:avLst/>
          </a:prstGeom>
          <a:solidFill>
            <a:schemeClr val="accent2"/>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3600" b="1">
                <a:solidFill>
                  <a:srgbClr val="1B5BA2"/>
                </a:solidFill>
                <a:latin typeface="Verdana" pitchFamily="34" charset="0"/>
              </a:defRPr>
            </a:lvl1pPr>
            <a:lvl2pPr algn="ctr">
              <a:defRPr sz="3600" b="1">
                <a:solidFill>
                  <a:srgbClr val="1B5BA2"/>
                </a:solidFill>
                <a:latin typeface="Verdana" pitchFamily="34" charset="0"/>
              </a:defRPr>
            </a:lvl2pPr>
            <a:lvl3pPr algn="ctr">
              <a:defRPr sz="3600" b="1">
                <a:solidFill>
                  <a:srgbClr val="1B5BA2"/>
                </a:solidFill>
                <a:latin typeface="Verdana" pitchFamily="34" charset="0"/>
              </a:defRPr>
            </a:lvl3pPr>
            <a:lvl4pPr algn="ctr">
              <a:defRPr sz="3600" b="1">
                <a:solidFill>
                  <a:srgbClr val="1B5BA2"/>
                </a:solidFill>
                <a:latin typeface="Verdana" pitchFamily="34" charset="0"/>
              </a:defRPr>
            </a:lvl4pPr>
            <a:lvl5pPr algn="ctr">
              <a:defRPr sz="3600" b="1">
                <a:solidFill>
                  <a:srgbClr val="1B5BA2"/>
                </a:solidFill>
                <a:latin typeface="Verdana" pitchFamily="34" charset="0"/>
              </a:defRPr>
            </a:lvl5pPr>
            <a:lvl6pPr marL="457200" algn="ctr" eaLnBrk="0" fontAlgn="base" hangingPunct="0">
              <a:spcBef>
                <a:spcPct val="0"/>
              </a:spcBef>
              <a:spcAft>
                <a:spcPct val="0"/>
              </a:spcAft>
              <a:defRPr sz="3600" b="1">
                <a:solidFill>
                  <a:srgbClr val="1B5BA2"/>
                </a:solidFill>
                <a:latin typeface="Verdana" pitchFamily="34" charset="0"/>
              </a:defRPr>
            </a:lvl6pPr>
            <a:lvl7pPr marL="914400" algn="ctr" eaLnBrk="0" fontAlgn="base" hangingPunct="0">
              <a:spcBef>
                <a:spcPct val="0"/>
              </a:spcBef>
              <a:spcAft>
                <a:spcPct val="0"/>
              </a:spcAft>
              <a:defRPr sz="3600" b="1">
                <a:solidFill>
                  <a:srgbClr val="1B5BA2"/>
                </a:solidFill>
                <a:latin typeface="Verdana" pitchFamily="34" charset="0"/>
              </a:defRPr>
            </a:lvl7pPr>
            <a:lvl8pPr marL="1371600" algn="ctr" eaLnBrk="0" fontAlgn="base" hangingPunct="0">
              <a:spcBef>
                <a:spcPct val="0"/>
              </a:spcBef>
              <a:spcAft>
                <a:spcPct val="0"/>
              </a:spcAft>
              <a:defRPr sz="3600" b="1">
                <a:solidFill>
                  <a:srgbClr val="1B5BA2"/>
                </a:solidFill>
                <a:latin typeface="Verdana" pitchFamily="34" charset="0"/>
              </a:defRPr>
            </a:lvl8pPr>
            <a:lvl9pPr marL="1828800" algn="ctr" eaLnBrk="0" fontAlgn="base" hangingPunct="0">
              <a:spcBef>
                <a:spcPct val="0"/>
              </a:spcBef>
              <a:spcAft>
                <a:spcPct val="0"/>
              </a:spcAft>
              <a:defRPr sz="3600" b="1">
                <a:solidFill>
                  <a:srgbClr val="1B5BA2"/>
                </a:solidFill>
                <a:latin typeface="Verdana" pitchFamily="34" charset="0"/>
              </a:defRPr>
            </a:lvl9pPr>
          </a:lstStyle>
          <a:p>
            <a:pPr>
              <a:buClrTx/>
              <a:buFontTx/>
              <a:buNone/>
            </a:pPr>
            <a:r>
              <a:rPr lang="en-GB" altLang="en-US" dirty="0">
                <a:solidFill>
                  <a:schemeClr val="bg1"/>
                </a:solidFill>
                <a:latin typeface="Arial" pitchFamily="34" charset="0"/>
              </a:rPr>
              <a:t>WRC-15 agenda item </a:t>
            </a:r>
            <a:r>
              <a:rPr lang="en-GB" altLang="en-US" dirty="0" smtClean="0">
                <a:solidFill>
                  <a:schemeClr val="bg1"/>
                </a:solidFill>
                <a:latin typeface="Arial" pitchFamily="34" charset="0"/>
              </a:rPr>
              <a:t>1.18</a:t>
            </a:r>
            <a:endParaRPr lang="en-GB" altLang="en-US" dirty="0">
              <a:solidFill>
                <a:schemeClr val="bg1"/>
              </a:solidFill>
              <a:latin typeface="Arial" pitchFamily="34" charset="0"/>
            </a:endParaRPr>
          </a:p>
        </p:txBody>
      </p:sp>
      <p:pic>
        <p:nvPicPr>
          <p:cNvPr id="10" name="Picture 43" descr="ap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66888"/>
            <a:ext cx="8636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8" descr="asm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1844675"/>
            <a:ext cx="8636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 descr="atu">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146685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ep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325" y="1538288"/>
            <a:ext cx="7381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5" descr="citel">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9925" y="1412875"/>
            <a:ext cx="8763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ChangeArrowheads="1"/>
          </p:cNvSpPr>
          <p:nvPr/>
        </p:nvSpPr>
        <p:spPr bwMode="auto">
          <a:xfrm>
            <a:off x="0" y="90805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marL="342900" indent="-342900">
              <a:spcBef>
                <a:spcPct val="20000"/>
              </a:spcBef>
              <a:buClr>
                <a:srgbClr val="0E438A"/>
              </a:buClr>
              <a:buSzPct val="110000"/>
              <a:buFont typeface="Wingdings" pitchFamily="2" charset="2"/>
              <a:buChar char="§"/>
              <a:tabLst>
                <a:tab pos="1069975" algn="l"/>
              </a:tabLst>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tabLst>
                <a:tab pos="1069975" algn="l"/>
              </a:tabLst>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tabLst>
                <a:tab pos="1069975" algn="l"/>
              </a:tabLst>
              <a:defRPr sz="2400">
                <a:solidFill>
                  <a:srgbClr val="5C5C5C"/>
                </a:solidFill>
                <a:latin typeface="Verdana" pitchFamily="34" charset="0"/>
              </a:defRPr>
            </a:lvl3pPr>
            <a:lvl4pPr marL="1600200" indent="-228600">
              <a:spcBef>
                <a:spcPct val="20000"/>
              </a:spcBef>
              <a:buFont typeface="Verdana" pitchFamily="34" charset="0"/>
              <a:buChar char="–"/>
              <a:tabLst>
                <a:tab pos="1069975" algn="l"/>
              </a:tabLst>
              <a:defRPr sz="2000">
                <a:solidFill>
                  <a:srgbClr val="5C5C5C"/>
                </a:solidFill>
                <a:latin typeface="Verdana" pitchFamily="34" charset="0"/>
              </a:defRPr>
            </a:lvl4pPr>
            <a:lvl5pPr marL="2057400" indent="-228600">
              <a:spcBef>
                <a:spcPct val="20000"/>
              </a:spcBef>
              <a:buFont typeface="Verdana" pitchFamily="34" charset="0"/>
              <a:buChar char="–"/>
              <a:tabLst>
                <a:tab pos="1069975" algn="l"/>
              </a:tabLst>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9pPr>
          </a:lstStyle>
          <a:p>
            <a:pPr>
              <a:spcBef>
                <a:spcPct val="0"/>
              </a:spcBef>
              <a:buClr>
                <a:schemeClr val="tx1"/>
              </a:buClr>
              <a:buSzTx/>
              <a:buFont typeface="Arial" pitchFamily="34" charset="0"/>
              <a:buNone/>
            </a:pPr>
            <a:r>
              <a:rPr lang="en-GB" altLang="en-US" sz="2200" u="sng" dirty="0" smtClean="0">
                <a:solidFill>
                  <a:schemeClr val="accent2"/>
                </a:solidFill>
                <a:latin typeface="Arial" pitchFamily="34" charset="0"/>
              </a:rPr>
              <a:t>Regional positions</a:t>
            </a:r>
            <a:endParaRPr lang="en-GB" altLang="en-US" sz="2200" dirty="0">
              <a:solidFill>
                <a:schemeClr val="accent2"/>
              </a:solidFill>
              <a:latin typeface="Arial" pitchFamily="34" charset="0"/>
            </a:endParaRPr>
          </a:p>
        </p:txBody>
      </p:sp>
      <p:graphicFrame>
        <p:nvGraphicFramePr>
          <p:cNvPr id="16" name="Group 89"/>
          <p:cNvGraphicFramePr>
            <a:graphicFrameLocks noGrp="1"/>
          </p:cNvGraphicFramePr>
          <p:nvPr>
            <p:ph idx="4294967295"/>
            <p:extLst>
              <p:ext uri="{D42A27DB-BD31-4B8C-83A1-F6EECF244321}">
                <p14:modId xmlns:p14="http://schemas.microsoft.com/office/powerpoint/2010/main" val="2932411382"/>
              </p:ext>
            </p:extLst>
          </p:nvPr>
        </p:nvGraphicFramePr>
        <p:xfrm>
          <a:off x="250825" y="2420888"/>
          <a:ext cx="8642350" cy="2282680"/>
        </p:xfrm>
        <a:graphic>
          <a:graphicData uri="http://schemas.openxmlformats.org/drawingml/2006/table">
            <a:tbl>
              <a:tblPr/>
              <a:tblGrid>
                <a:gridCol w="3025775"/>
                <a:gridCol w="935038"/>
                <a:gridCol w="936625"/>
                <a:gridCol w="936625"/>
                <a:gridCol w="935037"/>
                <a:gridCol w="936625"/>
                <a:gridCol w="936625"/>
              </a:tblGrid>
              <a:tr h="431800">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dirty="0" smtClean="0">
                          <a:ln>
                            <a:noFill/>
                          </a:ln>
                          <a:solidFill>
                            <a:srgbClr val="3333CC"/>
                          </a:solidFill>
                          <a:effectLst/>
                          <a:latin typeface="Arial" pitchFamily="34" charset="0"/>
                          <a:cs typeface="Arial" pitchFamily="34" charset="0"/>
                        </a:rPr>
                        <a:t>Method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APT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ASMG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ATU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CEPT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dirty="0" smtClean="0">
                          <a:ln>
                            <a:noFill/>
                          </a:ln>
                          <a:solidFill>
                            <a:srgbClr val="3333CC"/>
                          </a:solidFill>
                          <a:effectLst/>
                          <a:latin typeface="Arial" pitchFamily="34" charset="0"/>
                          <a:cs typeface="Arial" pitchFamily="34" charset="0"/>
                        </a:rPr>
                        <a:t>CITEL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RCC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r>
              <a:tr h="523680">
                <a:tc rowSpan="2">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rgbClr val="3333CC"/>
                          </a:solidFill>
                          <a:effectLst/>
                          <a:latin typeface="Arial" pitchFamily="34" charset="0"/>
                          <a:cs typeface="Arial" pitchFamily="34" charset="0"/>
                        </a:rPr>
                        <a:t>A</a:t>
                      </a:r>
                      <a:r>
                        <a:rPr kumimoji="0" lang="en-US" altLang="ru-RU" sz="1600" b="0" i="0" u="none" strike="noStrike" cap="none" normalizeH="0" baseline="0" dirty="0" smtClean="0">
                          <a:ln>
                            <a:noFill/>
                          </a:ln>
                          <a:solidFill>
                            <a:srgbClr val="3333CC"/>
                          </a:solidFill>
                          <a:effectLst/>
                          <a:latin typeface="Arial" pitchFamily="34" charset="0"/>
                          <a:cs typeface="Arial" pitchFamily="34" charset="0"/>
                        </a:rPr>
                        <a:t> primary RLS allocation in 77.5-78 GHz </a:t>
                      </a:r>
                      <a:r>
                        <a:rPr lang="en-US" sz="1600" b="0" dirty="0" smtClean="0">
                          <a:solidFill>
                            <a:srgbClr val="0000FF"/>
                          </a:solidFill>
                          <a:latin typeface="Arial" charset="0"/>
                        </a:rPr>
                        <a:t>limited to automotive applications </a:t>
                      </a: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rowSpan="2">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c rowSpan="2">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c rowSpan="2">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rPr>
                        <a:t>Support</a:t>
                      </a:r>
                    </a:p>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rPr>
                        <a:t>(short-range radars)</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pattFill prst="ltUpDiag">
                      <a:fgClr>
                        <a:srgbClr val="92D050"/>
                      </a:fgClr>
                      <a:bgClr>
                        <a:schemeClr val="bg1"/>
                      </a:bgClr>
                    </a:patt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rowSpan="2">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r>
              <a:tr h="523680">
                <a:tc vMerge="1">
                  <a:txBody>
                    <a:bodyPr/>
                    <a:lstStyle/>
                    <a:p>
                      <a:endParaRPr 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c vMerge="1">
                  <a:txBody>
                    <a:bodyPr/>
                    <a:lstStyle/>
                    <a:p>
                      <a:endParaRPr lang="en-US"/>
                    </a:p>
                  </a:txBody>
                  <a:tcPr/>
                </a:tc>
              </a:tr>
              <a:tr h="401760">
                <a:tc rowSpan="2">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ru-RU" sz="1600" b="1" i="0" u="none" strike="noStrike" cap="none" normalizeH="0" baseline="0" dirty="0" smtClean="0">
                          <a:ln>
                            <a:noFill/>
                          </a:ln>
                          <a:solidFill>
                            <a:srgbClr val="3333CC"/>
                          </a:solidFill>
                          <a:effectLst/>
                          <a:latin typeface="Arial" pitchFamily="34" charset="0"/>
                          <a:cs typeface="Arial" pitchFamily="34" charset="0"/>
                        </a:rPr>
                        <a:t>B </a:t>
                      </a:r>
                      <a:r>
                        <a:rPr kumimoji="0" lang="en-US" altLang="ru-RU" sz="1600" b="0" i="0" u="none" strike="noStrike" cap="none" normalizeH="0" baseline="0" dirty="0" smtClean="0">
                          <a:ln>
                            <a:noFill/>
                          </a:ln>
                          <a:solidFill>
                            <a:srgbClr val="3333CC"/>
                          </a:solidFill>
                          <a:effectLst/>
                          <a:latin typeface="Arial" pitchFamily="34" charset="0"/>
                          <a:cs typeface="Arial" pitchFamily="34" charset="0"/>
                        </a:rPr>
                        <a:t>primary RLS allocation in 77.5-78 GHz </a:t>
                      </a:r>
                    </a:p>
                    <a:p>
                      <a:pPr marL="0" marR="0" lvl="0" indent="0" algn="l" defTabSz="914400" rtl="0" eaLnBrk="1" fontAlgn="t" latinLnBrk="0" hangingPunct="1">
                        <a:lnSpc>
                          <a:spcPct val="100000"/>
                        </a:lnSpc>
                        <a:spcBef>
                          <a:spcPct val="0"/>
                        </a:spcBef>
                        <a:spcAft>
                          <a:spcPct val="0"/>
                        </a:spcAft>
                        <a:buClrTx/>
                        <a:buSzTx/>
                        <a:buFontTx/>
                        <a:buNone/>
                        <a:tabLst/>
                      </a:pPr>
                      <a:endParaRPr kumimoji="0" lang="en-GB" altLang="ru-RU" sz="1600" b="1"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FFFFFF"/>
                    </a:solidFill>
                  </a:tcPr>
                </a:tc>
                <a:tc vMerge="1">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rowSpan="2">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rowSpan="2">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rowSpan="2">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vMerge="1">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0" marR="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rowSpan="2">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r>
              <a:tr h="401760">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0" marR="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pic>
        <p:nvPicPr>
          <p:cNvPr id="1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00392" y="1469451"/>
            <a:ext cx="566166" cy="75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02421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3CF3DC0B-3014-4BF8-A8BA-B509CDC742C5}" type="slidenum">
              <a:rPr lang="en-US" altLang="en-US"/>
              <a:pPr/>
              <a:t>2</a:t>
            </a:fld>
            <a:endParaRPr lang="en-US" altLang="en-US"/>
          </a:p>
        </p:txBody>
      </p:sp>
      <p:sp>
        <p:nvSpPr>
          <p:cNvPr id="1920036" name="Rectangle 36"/>
          <p:cNvSpPr>
            <a:spLocks noChangeArrowheads="1"/>
          </p:cNvSpPr>
          <p:nvPr/>
        </p:nvSpPr>
        <p:spPr bwMode="auto">
          <a:xfrm>
            <a:off x="1780396" y="-2490"/>
            <a:ext cx="5545108" cy="646331"/>
          </a:xfrm>
          <a:prstGeom prst="rect">
            <a:avLst/>
          </a:prstGeom>
          <a:solidFill>
            <a:schemeClr val="accent2"/>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3600" b="1">
                <a:solidFill>
                  <a:srgbClr val="1B5BA2"/>
                </a:solidFill>
                <a:latin typeface="Verdana" pitchFamily="34" charset="0"/>
              </a:defRPr>
            </a:lvl1pPr>
            <a:lvl2pPr algn="ctr">
              <a:defRPr sz="3600" b="1">
                <a:solidFill>
                  <a:srgbClr val="1B5BA2"/>
                </a:solidFill>
                <a:latin typeface="Verdana" pitchFamily="34" charset="0"/>
              </a:defRPr>
            </a:lvl2pPr>
            <a:lvl3pPr algn="ctr">
              <a:defRPr sz="3600" b="1">
                <a:solidFill>
                  <a:srgbClr val="1B5BA2"/>
                </a:solidFill>
                <a:latin typeface="Verdana" pitchFamily="34" charset="0"/>
              </a:defRPr>
            </a:lvl3pPr>
            <a:lvl4pPr algn="ctr">
              <a:defRPr sz="3600" b="1">
                <a:solidFill>
                  <a:srgbClr val="1B5BA2"/>
                </a:solidFill>
                <a:latin typeface="Verdana" pitchFamily="34" charset="0"/>
              </a:defRPr>
            </a:lvl4pPr>
            <a:lvl5pPr algn="ctr">
              <a:defRPr sz="3600" b="1">
                <a:solidFill>
                  <a:srgbClr val="1B5BA2"/>
                </a:solidFill>
                <a:latin typeface="Verdana" pitchFamily="34" charset="0"/>
              </a:defRPr>
            </a:lvl5pPr>
            <a:lvl6pPr marL="457200" algn="ctr" eaLnBrk="0" fontAlgn="base" hangingPunct="0">
              <a:spcBef>
                <a:spcPct val="0"/>
              </a:spcBef>
              <a:spcAft>
                <a:spcPct val="0"/>
              </a:spcAft>
              <a:defRPr sz="3600" b="1">
                <a:solidFill>
                  <a:srgbClr val="1B5BA2"/>
                </a:solidFill>
                <a:latin typeface="Verdana" pitchFamily="34" charset="0"/>
              </a:defRPr>
            </a:lvl6pPr>
            <a:lvl7pPr marL="914400" algn="ctr" eaLnBrk="0" fontAlgn="base" hangingPunct="0">
              <a:spcBef>
                <a:spcPct val="0"/>
              </a:spcBef>
              <a:spcAft>
                <a:spcPct val="0"/>
              </a:spcAft>
              <a:defRPr sz="3600" b="1">
                <a:solidFill>
                  <a:srgbClr val="1B5BA2"/>
                </a:solidFill>
                <a:latin typeface="Verdana" pitchFamily="34" charset="0"/>
              </a:defRPr>
            </a:lvl7pPr>
            <a:lvl8pPr marL="1371600" algn="ctr" eaLnBrk="0" fontAlgn="base" hangingPunct="0">
              <a:spcBef>
                <a:spcPct val="0"/>
              </a:spcBef>
              <a:spcAft>
                <a:spcPct val="0"/>
              </a:spcAft>
              <a:defRPr sz="3600" b="1">
                <a:solidFill>
                  <a:srgbClr val="1B5BA2"/>
                </a:solidFill>
                <a:latin typeface="Verdana" pitchFamily="34" charset="0"/>
              </a:defRPr>
            </a:lvl8pPr>
            <a:lvl9pPr marL="1828800" algn="ctr" eaLnBrk="0" fontAlgn="base" hangingPunct="0">
              <a:spcBef>
                <a:spcPct val="0"/>
              </a:spcBef>
              <a:spcAft>
                <a:spcPct val="0"/>
              </a:spcAft>
              <a:defRPr sz="3600" b="1">
                <a:solidFill>
                  <a:srgbClr val="1B5BA2"/>
                </a:solidFill>
                <a:latin typeface="Verdana" pitchFamily="34" charset="0"/>
              </a:defRPr>
            </a:lvl9pPr>
          </a:lstStyle>
          <a:p>
            <a:pPr>
              <a:buClrTx/>
              <a:buFontTx/>
              <a:buNone/>
            </a:pPr>
            <a:r>
              <a:rPr lang="en-GB" altLang="en-US" dirty="0">
                <a:solidFill>
                  <a:schemeClr val="bg1"/>
                </a:solidFill>
                <a:latin typeface="Arial" pitchFamily="34" charset="0"/>
              </a:rPr>
              <a:t>WRC-15 agenda item </a:t>
            </a:r>
            <a:r>
              <a:rPr lang="en-GB" altLang="en-US" dirty="0" smtClean="0">
                <a:solidFill>
                  <a:schemeClr val="bg1"/>
                </a:solidFill>
                <a:latin typeface="Arial" pitchFamily="34" charset="0"/>
              </a:rPr>
              <a:t>1.5</a:t>
            </a:r>
            <a:endParaRPr lang="en-GB" altLang="en-US" dirty="0">
              <a:solidFill>
                <a:schemeClr val="bg1"/>
              </a:solidFill>
              <a:latin typeface="Arial" pitchFamily="34" charset="0"/>
            </a:endParaRPr>
          </a:p>
        </p:txBody>
      </p:sp>
      <p:sp>
        <p:nvSpPr>
          <p:cNvPr id="4" name="Text Box 15"/>
          <p:cNvSpPr txBox="1">
            <a:spLocks noChangeArrowheads="1"/>
          </p:cNvSpPr>
          <p:nvPr/>
        </p:nvSpPr>
        <p:spPr bwMode="auto">
          <a:xfrm>
            <a:off x="1742302" y="1052736"/>
            <a:ext cx="7401697" cy="3108543"/>
          </a:xfrm>
          <a:prstGeom prst="rect">
            <a:avLst/>
          </a:prstGeom>
          <a:noFill/>
          <a:ln w="9525">
            <a:noFill/>
            <a:miter lim="800000"/>
            <a:headEnd/>
            <a:tailEnd/>
          </a:ln>
        </p:spPr>
        <p:txBody>
          <a:bodyPr wrap="square">
            <a:spAutoFit/>
          </a:bodyPr>
          <a:lstStyle/>
          <a:p>
            <a:pPr>
              <a:buFont typeface="Arial" charset="0"/>
              <a:buNone/>
              <a:tabLst>
                <a:tab pos="1619250" algn="l"/>
              </a:tabLst>
            </a:pPr>
            <a:r>
              <a:rPr lang="en-GB" sz="2800" b="0" dirty="0">
                <a:solidFill>
                  <a:srgbClr val="0000FF"/>
                </a:solidFill>
                <a:latin typeface="Arial" charset="0"/>
              </a:rPr>
              <a:t>Unmanned Aircraft </a:t>
            </a:r>
            <a:r>
              <a:rPr lang="en-GB" sz="2800" b="0" dirty="0" smtClean="0">
                <a:solidFill>
                  <a:srgbClr val="0000FF"/>
                </a:solidFill>
                <a:latin typeface="Arial" charset="0"/>
              </a:rPr>
              <a:t>Systems – Consider use of FSS bands</a:t>
            </a:r>
            <a:r>
              <a:rPr lang="en-GB" sz="2400" b="0" dirty="0" smtClean="0">
                <a:solidFill>
                  <a:srgbClr val="0000FF"/>
                </a:solidFill>
                <a:latin typeface="Arial" charset="0"/>
              </a:rPr>
              <a:t> (not App. 30/30A/30B) </a:t>
            </a:r>
            <a:r>
              <a:rPr lang="en-GB" sz="2800" b="0" dirty="0" smtClean="0">
                <a:solidFill>
                  <a:srgbClr val="0000FF"/>
                </a:solidFill>
                <a:latin typeface="Arial" charset="0"/>
              </a:rPr>
              <a:t>for control and non-payload communications (CNPC) of UAS </a:t>
            </a:r>
            <a:r>
              <a:rPr lang="en-GB" sz="2400" b="0" dirty="0" smtClean="0">
                <a:solidFill>
                  <a:srgbClr val="0000FF"/>
                </a:solidFill>
                <a:latin typeface="Arial" charset="0"/>
              </a:rPr>
              <a:t>in non-segregated airspaces</a:t>
            </a:r>
            <a:r>
              <a:rPr lang="en-GB" sz="2800" b="0" dirty="0" smtClean="0">
                <a:solidFill>
                  <a:srgbClr val="0000FF"/>
                </a:solidFill>
                <a:latin typeface="Arial" charset="0"/>
              </a:rPr>
              <a:t>.</a:t>
            </a:r>
          </a:p>
          <a:p>
            <a:pPr>
              <a:buFont typeface="Arial" charset="0"/>
              <a:buNone/>
              <a:tabLst>
                <a:tab pos="1619250" algn="l"/>
              </a:tabLst>
            </a:pPr>
            <a:r>
              <a:rPr lang="en-GB" sz="2800" b="0" dirty="0" smtClean="0">
                <a:solidFill>
                  <a:srgbClr val="009900"/>
                </a:solidFill>
                <a:latin typeface="Arial" charset="0"/>
              </a:rPr>
              <a:t>Different views were added on the analysis of the results of studies.</a:t>
            </a:r>
          </a:p>
          <a:p>
            <a:pPr>
              <a:buFont typeface="Arial" charset="0"/>
              <a:buNone/>
              <a:tabLst>
                <a:tab pos="1619250" algn="l"/>
              </a:tabLst>
            </a:pPr>
            <a:r>
              <a:rPr lang="en-GB" sz="2800" b="0" u="sng" dirty="0" smtClean="0">
                <a:solidFill>
                  <a:srgbClr val="0000FF"/>
                </a:solidFill>
                <a:latin typeface="Arial" charset="0"/>
              </a:rPr>
              <a:t>Conclusion</a:t>
            </a:r>
            <a:r>
              <a:rPr lang="en-US" sz="2800" b="0" i="1" u="sng" baseline="30000" dirty="0" smtClean="0">
                <a:solidFill>
                  <a:srgbClr val="000000"/>
                </a:solidFill>
                <a:latin typeface="Times New Roman" panose="02020603050405020304" pitchFamily="18" charset="0"/>
                <a:cs typeface="Times New Roman" panose="02020603050405020304" pitchFamily="18" charset="0"/>
              </a:rPr>
              <a:t>*</a:t>
            </a:r>
            <a:r>
              <a:rPr lang="en-GB" sz="2800" b="0" u="sng" dirty="0" smtClean="0">
                <a:solidFill>
                  <a:srgbClr val="0000FF"/>
                </a:solidFill>
                <a:latin typeface="Arial" charset="0"/>
              </a:rPr>
              <a:t> towards 2 possible solutions</a:t>
            </a:r>
            <a:r>
              <a:rPr lang="en-GB" sz="2800" b="0" dirty="0" smtClean="0">
                <a:solidFill>
                  <a:srgbClr val="0000FF"/>
                </a:solidFill>
                <a:latin typeface="Arial" charset="0"/>
              </a:rPr>
              <a:t>:</a:t>
            </a:r>
            <a:endParaRPr lang="en-US" sz="2800" b="0" dirty="0">
              <a:solidFill>
                <a:srgbClr val="0000FF"/>
              </a:solidFill>
              <a:latin typeface="Arial" charset="0"/>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70" t="27832" r="13426" b="7282"/>
          <a:stretch/>
        </p:blipFill>
        <p:spPr bwMode="auto">
          <a:xfrm>
            <a:off x="100914" y="1376671"/>
            <a:ext cx="1666102" cy="161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100914" y="4100454"/>
            <a:ext cx="9043085" cy="2123658"/>
          </a:xfrm>
          <a:prstGeom prst="rect">
            <a:avLst/>
          </a:prstGeom>
          <a:noFill/>
          <a:ln w="9525">
            <a:noFill/>
            <a:miter lim="800000"/>
            <a:headEnd/>
            <a:tailEnd/>
          </a:ln>
        </p:spPr>
        <p:txBody>
          <a:bodyPr wrap="square">
            <a:spAutoFit/>
          </a:bodyPr>
          <a:lstStyle/>
          <a:p>
            <a:pPr marL="457200" indent="-457200">
              <a:buFont typeface="Wingdings" panose="05000000000000000000" pitchFamily="2" charset="2"/>
              <a:buChar char="Ø"/>
              <a:tabLst>
                <a:tab pos="1619250" algn="l"/>
              </a:tabLst>
            </a:pPr>
            <a:r>
              <a:rPr lang="en-US" sz="2800" b="0" dirty="0" smtClean="0">
                <a:solidFill>
                  <a:srgbClr val="0000FF"/>
                </a:solidFill>
                <a:latin typeface="Arial" charset="0"/>
              </a:rPr>
              <a:t>Identify conditions </a:t>
            </a:r>
            <a:r>
              <a:rPr lang="en-US" sz="2800" b="0" dirty="0">
                <a:solidFill>
                  <a:srgbClr val="0000FF"/>
                </a:solidFill>
                <a:latin typeface="Arial" charset="0"/>
              </a:rPr>
              <a:t>under which systems </a:t>
            </a:r>
            <a:r>
              <a:rPr lang="en-US" sz="2800" b="0" dirty="0" smtClean="0">
                <a:solidFill>
                  <a:srgbClr val="0000FF"/>
                </a:solidFill>
                <a:latin typeface="Arial" charset="0"/>
              </a:rPr>
              <a:t>operating </a:t>
            </a:r>
            <a:r>
              <a:rPr lang="en-US" sz="2800" b="0" dirty="0">
                <a:solidFill>
                  <a:srgbClr val="0000FF"/>
                </a:solidFill>
                <a:latin typeface="Arial" charset="0"/>
              </a:rPr>
              <a:t>in the FSS could provide UA CNPC </a:t>
            </a:r>
            <a:r>
              <a:rPr lang="en-US" sz="2800" b="0" dirty="0" smtClean="0">
                <a:solidFill>
                  <a:srgbClr val="0000FF"/>
                </a:solidFill>
                <a:latin typeface="Arial" charset="0"/>
              </a:rPr>
              <a:t>links;</a:t>
            </a:r>
          </a:p>
          <a:p>
            <a:pPr marL="342900" indent="-342900">
              <a:buFont typeface="Wingdings" panose="05000000000000000000" pitchFamily="2" charset="2"/>
              <a:buChar char="Ø"/>
              <a:tabLst>
                <a:tab pos="1619250" algn="l"/>
              </a:tabLst>
            </a:pPr>
            <a:endParaRPr lang="en-US" sz="2000" b="0" dirty="0" smtClean="0">
              <a:solidFill>
                <a:srgbClr val="0000FF"/>
              </a:solidFill>
              <a:latin typeface="Arial" charset="0"/>
            </a:endParaRPr>
          </a:p>
          <a:p>
            <a:pPr marL="457200" indent="-457200">
              <a:buFont typeface="Wingdings" panose="05000000000000000000" pitchFamily="2" charset="2"/>
              <a:buChar char="Ø"/>
              <a:tabLst>
                <a:tab pos="1619250" algn="l"/>
              </a:tabLst>
            </a:pPr>
            <a:r>
              <a:rPr lang="en-US" sz="2800" b="0" dirty="0" smtClean="0">
                <a:solidFill>
                  <a:srgbClr val="0000FF"/>
                </a:solidFill>
                <a:latin typeface="Arial" charset="0"/>
              </a:rPr>
              <a:t>No change, on the basis of concerns about the ability of FSS to provide a safety service.</a:t>
            </a:r>
            <a:endParaRPr lang="en-US" sz="2800" b="0" dirty="0">
              <a:solidFill>
                <a:srgbClr val="0000FF"/>
              </a:solidFill>
              <a:latin typeface="Arial" charset="0"/>
            </a:endParaRPr>
          </a:p>
        </p:txBody>
      </p:sp>
      <p:sp>
        <p:nvSpPr>
          <p:cNvPr id="7" name="TextBox 6">
            <a:hlinkClick r:id="rId4"/>
          </p:cNvPr>
          <p:cNvSpPr txBox="1"/>
          <p:nvPr/>
        </p:nvSpPr>
        <p:spPr>
          <a:xfrm>
            <a:off x="6413321" y="6122164"/>
            <a:ext cx="2372765" cy="307777"/>
          </a:xfrm>
          <a:prstGeom prst="rect">
            <a:avLst/>
          </a:prstGeom>
          <a:noFill/>
        </p:spPr>
        <p:txBody>
          <a:bodyPr wrap="none" rtlCol="0">
            <a:spAutoFit/>
          </a:bodyPr>
          <a:lstStyle/>
          <a:p>
            <a:r>
              <a:rPr lang="en-US" sz="1400" b="0" i="1" dirty="0" smtClean="0">
                <a:solidFill>
                  <a:srgbClr val="000000"/>
                </a:solidFill>
                <a:latin typeface="Times New Roman" panose="02020603050405020304" pitchFamily="18" charset="0"/>
                <a:cs typeface="Times New Roman" panose="02020603050405020304" pitchFamily="18" charset="0"/>
              </a:rPr>
              <a:t>* See CPM Report to WRC-15</a:t>
            </a:r>
            <a:endParaRPr lang="en-US" sz="1400" b="0" i="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3CF3DC0B-3014-4BF8-A8BA-B509CDC742C5}" type="slidenum">
              <a:rPr lang="en-US" altLang="en-US"/>
              <a:pPr/>
              <a:t>3</a:t>
            </a:fld>
            <a:endParaRPr lang="en-US" altLang="en-US"/>
          </a:p>
        </p:txBody>
      </p:sp>
      <p:sp>
        <p:nvSpPr>
          <p:cNvPr id="1920036" name="Rectangle 36"/>
          <p:cNvSpPr>
            <a:spLocks noChangeArrowheads="1"/>
          </p:cNvSpPr>
          <p:nvPr/>
        </p:nvSpPr>
        <p:spPr bwMode="auto">
          <a:xfrm>
            <a:off x="1780396" y="-2490"/>
            <a:ext cx="5545108" cy="646331"/>
          </a:xfrm>
          <a:prstGeom prst="rect">
            <a:avLst/>
          </a:prstGeom>
          <a:solidFill>
            <a:schemeClr val="accent2"/>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3600" b="1">
                <a:solidFill>
                  <a:srgbClr val="1B5BA2"/>
                </a:solidFill>
                <a:latin typeface="Verdana" pitchFamily="34" charset="0"/>
              </a:defRPr>
            </a:lvl1pPr>
            <a:lvl2pPr algn="ctr">
              <a:defRPr sz="3600" b="1">
                <a:solidFill>
                  <a:srgbClr val="1B5BA2"/>
                </a:solidFill>
                <a:latin typeface="Verdana" pitchFamily="34" charset="0"/>
              </a:defRPr>
            </a:lvl2pPr>
            <a:lvl3pPr algn="ctr">
              <a:defRPr sz="3600" b="1">
                <a:solidFill>
                  <a:srgbClr val="1B5BA2"/>
                </a:solidFill>
                <a:latin typeface="Verdana" pitchFamily="34" charset="0"/>
              </a:defRPr>
            </a:lvl3pPr>
            <a:lvl4pPr algn="ctr">
              <a:defRPr sz="3600" b="1">
                <a:solidFill>
                  <a:srgbClr val="1B5BA2"/>
                </a:solidFill>
                <a:latin typeface="Verdana" pitchFamily="34" charset="0"/>
              </a:defRPr>
            </a:lvl4pPr>
            <a:lvl5pPr algn="ctr">
              <a:defRPr sz="3600" b="1">
                <a:solidFill>
                  <a:srgbClr val="1B5BA2"/>
                </a:solidFill>
                <a:latin typeface="Verdana" pitchFamily="34" charset="0"/>
              </a:defRPr>
            </a:lvl5pPr>
            <a:lvl6pPr marL="457200" algn="ctr" eaLnBrk="0" fontAlgn="base" hangingPunct="0">
              <a:spcBef>
                <a:spcPct val="0"/>
              </a:spcBef>
              <a:spcAft>
                <a:spcPct val="0"/>
              </a:spcAft>
              <a:defRPr sz="3600" b="1">
                <a:solidFill>
                  <a:srgbClr val="1B5BA2"/>
                </a:solidFill>
                <a:latin typeface="Verdana" pitchFamily="34" charset="0"/>
              </a:defRPr>
            </a:lvl6pPr>
            <a:lvl7pPr marL="914400" algn="ctr" eaLnBrk="0" fontAlgn="base" hangingPunct="0">
              <a:spcBef>
                <a:spcPct val="0"/>
              </a:spcBef>
              <a:spcAft>
                <a:spcPct val="0"/>
              </a:spcAft>
              <a:defRPr sz="3600" b="1">
                <a:solidFill>
                  <a:srgbClr val="1B5BA2"/>
                </a:solidFill>
                <a:latin typeface="Verdana" pitchFamily="34" charset="0"/>
              </a:defRPr>
            </a:lvl7pPr>
            <a:lvl8pPr marL="1371600" algn="ctr" eaLnBrk="0" fontAlgn="base" hangingPunct="0">
              <a:spcBef>
                <a:spcPct val="0"/>
              </a:spcBef>
              <a:spcAft>
                <a:spcPct val="0"/>
              </a:spcAft>
              <a:defRPr sz="3600" b="1">
                <a:solidFill>
                  <a:srgbClr val="1B5BA2"/>
                </a:solidFill>
                <a:latin typeface="Verdana" pitchFamily="34" charset="0"/>
              </a:defRPr>
            </a:lvl8pPr>
            <a:lvl9pPr marL="1828800" algn="ctr" eaLnBrk="0" fontAlgn="base" hangingPunct="0">
              <a:spcBef>
                <a:spcPct val="0"/>
              </a:spcBef>
              <a:spcAft>
                <a:spcPct val="0"/>
              </a:spcAft>
              <a:defRPr sz="3600" b="1">
                <a:solidFill>
                  <a:srgbClr val="1B5BA2"/>
                </a:solidFill>
                <a:latin typeface="Verdana" pitchFamily="34" charset="0"/>
              </a:defRPr>
            </a:lvl9pPr>
          </a:lstStyle>
          <a:p>
            <a:pPr>
              <a:buClrTx/>
              <a:buFontTx/>
              <a:buNone/>
            </a:pPr>
            <a:r>
              <a:rPr lang="en-GB" altLang="en-US" dirty="0">
                <a:solidFill>
                  <a:schemeClr val="bg1"/>
                </a:solidFill>
                <a:latin typeface="Arial" pitchFamily="34" charset="0"/>
              </a:rPr>
              <a:t>WRC-15 agenda item </a:t>
            </a:r>
            <a:r>
              <a:rPr lang="en-GB" altLang="en-US" dirty="0" smtClean="0">
                <a:solidFill>
                  <a:schemeClr val="bg1"/>
                </a:solidFill>
                <a:latin typeface="Arial" pitchFamily="34" charset="0"/>
              </a:rPr>
              <a:t>1.5</a:t>
            </a:r>
            <a:endParaRPr lang="en-GB" altLang="en-US" dirty="0">
              <a:solidFill>
                <a:schemeClr val="bg1"/>
              </a:solidFill>
              <a:latin typeface="Arial" pitchFamily="34" charset="0"/>
            </a:endParaRPr>
          </a:p>
        </p:txBody>
      </p:sp>
      <p:sp>
        <p:nvSpPr>
          <p:cNvPr id="15" name="Rectangle 4"/>
          <p:cNvSpPr>
            <a:spLocks noChangeArrowheads="1"/>
          </p:cNvSpPr>
          <p:nvPr/>
        </p:nvSpPr>
        <p:spPr bwMode="auto">
          <a:xfrm>
            <a:off x="0" y="90805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marL="342900" indent="-342900">
              <a:spcBef>
                <a:spcPct val="20000"/>
              </a:spcBef>
              <a:buClr>
                <a:srgbClr val="0E438A"/>
              </a:buClr>
              <a:buSzPct val="110000"/>
              <a:buFont typeface="Wingdings" pitchFamily="2" charset="2"/>
              <a:buChar char="§"/>
              <a:tabLst>
                <a:tab pos="1069975" algn="l"/>
              </a:tabLst>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tabLst>
                <a:tab pos="1069975" algn="l"/>
              </a:tabLst>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tabLst>
                <a:tab pos="1069975" algn="l"/>
              </a:tabLst>
              <a:defRPr sz="2400">
                <a:solidFill>
                  <a:srgbClr val="5C5C5C"/>
                </a:solidFill>
                <a:latin typeface="Verdana" pitchFamily="34" charset="0"/>
              </a:defRPr>
            </a:lvl3pPr>
            <a:lvl4pPr marL="1600200" indent="-228600">
              <a:spcBef>
                <a:spcPct val="20000"/>
              </a:spcBef>
              <a:buFont typeface="Verdana" pitchFamily="34" charset="0"/>
              <a:buChar char="–"/>
              <a:tabLst>
                <a:tab pos="1069975" algn="l"/>
              </a:tabLst>
              <a:defRPr sz="2000">
                <a:solidFill>
                  <a:srgbClr val="5C5C5C"/>
                </a:solidFill>
                <a:latin typeface="Verdana" pitchFamily="34" charset="0"/>
              </a:defRPr>
            </a:lvl4pPr>
            <a:lvl5pPr marL="2057400" indent="-228600">
              <a:spcBef>
                <a:spcPct val="20000"/>
              </a:spcBef>
              <a:buFont typeface="Verdana" pitchFamily="34" charset="0"/>
              <a:buChar char="–"/>
              <a:tabLst>
                <a:tab pos="1069975" algn="l"/>
              </a:tabLst>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9pPr>
          </a:lstStyle>
          <a:p>
            <a:pPr>
              <a:spcBef>
                <a:spcPct val="0"/>
              </a:spcBef>
              <a:buClr>
                <a:schemeClr val="tx1"/>
              </a:buClr>
              <a:buSzTx/>
              <a:buFont typeface="Arial" pitchFamily="34" charset="0"/>
              <a:buNone/>
            </a:pPr>
            <a:r>
              <a:rPr lang="en-US" altLang="en-US" sz="2200" u="sng" dirty="0" smtClean="0">
                <a:solidFill>
                  <a:schemeClr val="accent2"/>
                </a:solidFill>
                <a:latin typeface="Arial" pitchFamily="34" charset="0"/>
              </a:rPr>
              <a:t>ICAO </a:t>
            </a:r>
            <a:r>
              <a:rPr lang="en-GB" altLang="en-US" sz="2200" u="sng" dirty="0" smtClean="0">
                <a:solidFill>
                  <a:schemeClr val="accent2"/>
                </a:solidFill>
                <a:latin typeface="Arial" pitchFamily="34" charset="0"/>
              </a:rPr>
              <a:t>position (extract)</a:t>
            </a:r>
            <a:endParaRPr lang="en-GB" altLang="en-US" sz="2200" dirty="0">
              <a:solidFill>
                <a:schemeClr val="accent2"/>
              </a:solidFill>
              <a:latin typeface="Arial" pitchFamily="34" charset="0"/>
            </a:endParaRPr>
          </a:p>
        </p:txBody>
      </p:sp>
      <p:sp>
        <p:nvSpPr>
          <p:cNvPr id="2" name="Прямоугольник 1"/>
          <p:cNvSpPr/>
          <p:nvPr/>
        </p:nvSpPr>
        <p:spPr>
          <a:xfrm>
            <a:off x="359532" y="1335088"/>
            <a:ext cx="8424936" cy="5262979"/>
          </a:xfrm>
          <a:prstGeom prst="rect">
            <a:avLst/>
          </a:prstGeom>
        </p:spPr>
        <p:txBody>
          <a:bodyPr wrap="square">
            <a:spAutoFit/>
          </a:bodyPr>
          <a:lstStyle/>
          <a:p>
            <a:r>
              <a:rPr lang="en-US" b="0" dirty="0" smtClean="0"/>
              <a:t>…conditions</a:t>
            </a:r>
            <a:r>
              <a:rPr lang="en-US" b="0" dirty="0"/>
              <a:t>:</a:t>
            </a:r>
          </a:p>
          <a:p>
            <a:r>
              <a:rPr lang="en-US" b="0" dirty="0"/>
              <a:t>1.	That the technical and regulatory actions be limited to the case of UAS using satellites, as studied, and not set a precedent that puts other aeronautical safety services at risk.</a:t>
            </a:r>
          </a:p>
          <a:p>
            <a:r>
              <a:rPr lang="en-US" b="0" dirty="0"/>
              <a:t>2.	That all frequency bands which carry aeronautical safety communications  be clearly identified in the ITU Radio Regulations.</a:t>
            </a:r>
          </a:p>
          <a:p>
            <a:r>
              <a:rPr lang="en-US" b="0" dirty="0" smtClean="0"/>
              <a:t>3.	That </a:t>
            </a:r>
            <a:r>
              <a:rPr lang="en-US" b="0" dirty="0"/>
              <a:t>the assignments and use of the relevant frequency bands  be consistent with article 4.10 of the ITU Radio Regulations which recognizes that safety services require special measures to ensure their freedom from harmful interference</a:t>
            </a:r>
            <a:r>
              <a:rPr lang="en-US" b="0" dirty="0" smtClean="0"/>
              <a:t>.</a:t>
            </a:r>
          </a:p>
          <a:p>
            <a:r>
              <a:rPr lang="en-US" b="0" dirty="0" smtClean="0"/>
              <a:t>…</a:t>
            </a:r>
            <a:endParaRPr lang="en-US" b="0" dirty="0"/>
          </a:p>
        </p:txBody>
      </p:sp>
    </p:spTree>
    <p:extLst>
      <p:ext uri="{BB962C8B-B14F-4D97-AF65-F5344CB8AC3E}">
        <p14:creationId xmlns:p14="http://schemas.microsoft.com/office/powerpoint/2010/main" val="134409299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3CF3DC0B-3014-4BF8-A8BA-B509CDC742C5}" type="slidenum">
              <a:rPr lang="en-US" altLang="en-US"/>
              <a:pPr/>
              <a:t>4</a:t>
            </a:fld>
            <a:endParaRPr lang="en-US" altLang="en-US"/>
          </a:p>
        </p:txBody>
      </p:sp>
      <p:sp>
        <p:nvSpPr>
          <p:cNvPr id="1920036" name="Rectangle 36"/>
          <p:cNvSpPr>
            <a:spLocks noChangeArrowheads="1"/>
          </p:cNvSpPr>
          <p:nvPr/>
        </p:nvSpPr>
        <p:spPr bwMode="auto">
          <a:xfrm>
            <a:off x="1780396" y="-2490"/>
            <a:ext cx="5545108" cy="646331"/>
          </a:xfrm>
          <a:prstGeom prst="rect">
            <a:avLst/>
          </a:prstGeom>
          <a:solidFill>
            <a:schemeClr val="accent2"/>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3600" b="1">
                <a:solidFill>
                  <a:srgbClr val="1B5BA2"/>
                </a:solidFill>
                <a:latin typeface="Verdana" pitchFamily="34" charset="0"/>
              </a:defRPr>
            </a:lvl1pPr>
            <a:lvl2pPr algn="ctr">
              <a:defRPr sz="3600" b="1">
                <a:solidFill>
                  <a:srgbClr val="1B5BA2"/>
                </a:solidFill>
                <a:latin typeface="Verdana" pitchFamily="34" charset="0"/>
              </a:defRPr>
            </a:lvl2pPr>
            <a:lvl3pPr algn="ctr">
              <a:defRPr sz="3600" b="1">
                <a:solidFill>
                  <a:srgbClr val="1B5BA2"/>
                </a:solidFill>
                <a:latin typeface="Verdana" pitchFamily="34" charset="0"/>
              </a:defRPr>
            </a:lvl3pPr>
            <a:lvl4pPr algn="ctr">
              <a:defRPr sz="3600" b="1">
                <a:solidFill>
                  <a:srgbClr val="1B5BA2"/>
                </a:solidFill>
                <a:latin typeface="Verdana" pitchFamily="34" charset="0"/>
              </a:defRPr>
            </a:lvl4pPr>
            <a:lvl5pPr algn="ctr">
              <a:defRPr sz="3600" b="1">
                <a:solidFill>
                  <a:srgbClr val="1B5BA2"/>
                </a:solidFill>
                <a:latin typeface="Verdana" pitchFamily="34" charset="0"/>
              </a:defRPr>
            </a:lvl5pPr>
            <a:lvl6pPr marL="457200" algn="ctr" eaLnBrk="0" fontAlgn="base" hangingPunct="0">
              <a:spcBef>
                <a:spcPct val="0"/>
              </a:spcBef>
              <a:spcAft>
                <a:spcPct val="0"/>
              </a:spcAft>
              <a:defRPr sz="3600" b="1">
                <a:solidFill>
                  <a:srgbClr val="1B5BA2"/>
                </a:solidFill>
                <a:latin typeface="Verdana" pitchFamily="34" charset="0"/>
              </a:defRPr>
            </a:lvl6pPr>
            <a:lvl7pPr marL="914400" algn="ctr" eaLnBrk="0" fontAlgn="base" hangingPunct="0">
              <a:spcBef>
                <a:spcPct val="0"/>
              </a:spcBef>
              <a:spcAft>
                <a:spcPct val="0"/>
              </a:spcAft>
              <a:defRPr sz="3600" b="1">
                <a:solidFill>
                  <a:srgbClr val="1B5BA2"/>
                </a:solidFill>
                <a:latin typeface="Verdana" pitchFamily="34" charset="0"/>
              </a:defRPr>
            </a:lvl7pPr>
            <a:lvl8pPr marL="1371600" algn="ctr" eaLnBrk="0" fontAlgn="base" hangingPunct="0">
              <a:spcBef>
                <a:spcPct val="0"/>
              </a:spcBef>
              <a:spcAft>
                <a:spcPct val="0"/>
              </a:spcAft>
              <a:defRPr sz="3600" b="1">
                <a:solidFill>
                  <a:srgbClr val="1B5BA2"/>
                </a:solidFill>
                <a:latin typeface="Verdana" pitchFamily="34" charset="0"/>
              </a:defRPr>
            </a:lvl8pPr>
            <a:lvl9pPr marL="1828800" algn="ctr" eaLnBrk="0" fontAlgn="base" hangingPunct="0">
              <a:spcBef>
                <a:spcPct val="0"/>
              </a:spcBef>
              <a:spcAft>
                <a:spcPct val="0"/>
              </a:spcAft>
              <a:defRPr sz="3600" b="1">
                <a:solidFill>
                  <a:srgbClr val="1B5BA2"/>
                </a:solidFill>
                <a:latin typeface="Verdana" pitchFamily="34" charset="0"/>
              </a:defRPr>
            </a:lvl9pPr>
          </a:lstStyle>
          <a:p>
            <a:pPr>
              <a:buClrTx/>
              <a:buFontTx/>
              <a:buNone/>
            </a:pPr>
            <a:r>
              <a:rPr lang="en-GB" altLang="en-US" dirty="0">
                <a:solidFill>
                  <a:schemeClr val="bg1"/>
                </a:solidFill>
                <a:latin typeface="Arial" pitchFamily="34" charset="0"/>
              </a:rPr>
              <a:t>WRC-15 agenda item </a:t>
            </a:r>
            <a:r>
              <a:rPr lang="en-GB" altLang="en-US" dirty="0" smtClean="0">
                <a:solidFill>
                  <a:schemeClr val="bg1"/>
                </a:solidFill>
                <a:latin typeface="Arial" pitchFamily="34" charset="0"/>
              </a:rPr>
              <a:t>1.5</a:t>
            </a:r>
            <a:endParaRPr lang="en-GB" altLang="en-US" dirty="0">
              <a:solidFill>
                <a:schemeClr val="bg1"/>
              </a:solidFill>
              <a:latin typeface="Arial" pitchFamily="34" charset="0"/>
            </a:endParaRPr>
          </a:p>
        </p:txBody>
      </p:sp>
      <p:pic>
        <p:nvPicPr>
          <p:cNvPr id="10" name="Picture 43" descr="ap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66888"/>
            <a:ext cx="8636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8" descr="asm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1844675"/>
            <a:ext cx="8636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 descr="atu">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146685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ep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325" y="1538288"/>
            <a:ext cx="7381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5" descr="citel">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9925" y="1412875"/>
            <a:ext cx="8763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ChangeArrowheads="1"/>
          </p:cNvSpPr>
          <p:nvPr/>
        </p:nvSpPr>
        <p:spPr bwMode="auto">
          <a:xfrm>
            <a:off x="0" y="90805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marL="342900" indent="-342900">
              <a:spcBef>
                <a:spcPct val="20000"/>
              </a:spcBef>
              <a:buClr>
                <a:srgbClr val="0E438A"/>
              </a:buClr>
              <a:buSzPct val="110000"/>
              <a:buFont typeface="Wingdings" pitchFamily="2" charset="2"/>
              <a:buChar char="§"/>
              <a:tabLst>
                <a:tab pos="1069975" algn="l"/>
              </a:tabLst>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tabLst>
                <a:tab pos="1069975" algn="l"/>
              </a:tabLst>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tabLst>
                <a:tab pos="1069975" algn="l"/>
              </a:tabLst>
              <a:defRPr sz="2400">
                <a:solidFill>
                  <a:srgbClr val="5C5C5C"/>
                </a:solidFill>
                <a:latin typeface="Verdana" pitchFamily="34" charset="0"/>
              </a:defRPr>
            </a:lvl3pPr>
            <a:lvl4pPr marL="1600200" indent="-228600">
              <a:spcBef>
                <a:spcPct val="20000"/>
              </a:spcBef>
              <a:buFont typeface="Verdana" pitchFamily="34" charset="0"/>
              <a:buChar char="–"/>
              <a:tabLst>
                <a:tab pos="1069975" algn="l"/>
              </a:tabLst>
              <a:defRPr sz="2000">
                <a:solidFill>
                  <a:srgbClr val="5C5C5C"/>
                </a:solidFill>
                <a:latin typeface="Verdana" pitchFamily="34" charset="0"/>
              </a:defRPr>
            </a:lvl4pPr>
            <a:lvl5pPr marL="2057400" indent="-228600">
              <a:spcBef>
                <a:spcPct val="20000"/>
              </a:spcBef>
              <a:buFont typeface="Verdana" pitchFamily="34" charset="0"/>
              <a:buChar char="–"/>
              <a:tabLst>
                <a:tab pos="1069975" algn="l"/>
              </a:tabLst>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9pPr>
          </a:lstStyle>
          <a:p>
            <a:pPr>
              <a:spcBef>
                <a:spcPct val="0"/>
              </a:spcBef>
              <a:buClr>
                <a:schemeClr val="tx1"/>
              </a:buClr>
              <a:buSzTx/>
              <a:buFont typeface="Arial" pitchFamily="34" charset="0"/>
              <a:buNone/>
            </a:pPr>
            <a:r>
              <a:rPr lang="en-GB" altLang="en-US" sz="2200" u="sng" dirty="0" smtClean="0">
                <a:solidFill>
                  <a:schemeClr val="accent2"/>
                </a:solidFill>
                <a:latin typeface="Arial" pitchFamily="34" charset="0"/>
              </a:rPr>
              <a:t>Regional positions</a:t>
            </a:r>
            <a:endParaRPr lang="en-GB" altLang="en-US" sz="2200" dirty="0">
              <a:solidFill>
                <a:schemeClr val="accent2"/>
              </a:solidFill>
              <a:latin typeface="Arial" pitchFamily="34" charset="0"/>
            </a:endParaRPr>
          </a:p>
        </p:txBody>
      </p:sp>
      <p:graphicFrame>
        <p:nvGraphicFramePr>
          <p:cNvPr id="16" name="Group 89"/>
          <p:cNvGraphicFramePr>
            <a:graphicFrameLocks noGrp="1"/>
          </p:cNvGraphicFramePr>
          <p:nvPr>
            <p:ph idx="4294967295"/>
            <p:extLst>
              <p:ext uri="{D42A27DB-BD31-4B8C-83A1-F6EECF244321}">
                <p14:modId xmlns:p14="http://schemas.microsoft.com/office/powerpoint/2010/main" val="3124719942"/>
              </p:ext>
            </p:extLst>
          </p:nvPr>
        </p:nvGraphicFramePr>
        <p:xfrm>
          <a:off x="250825" y="2276475"/>
          <a:ext cx="8642350" cy="1552576"/>
        </p:xfrm>
        <a:graphic>
          <a:graphicData uri="http://schemas.openxmlformats.org/drawingml/2006/table">
            <a:tbl>
              <a:tblPr/>
              <a:tblGrid>
                <a:gridCol w="3025775"/>
                <a:gridCol w="935038"/>
                <a:gridCol w="936625"/>
                <a:gridCol w="936625"/>
                <a:gridCol w="935037"/>
                <a:gridCol w="936625"/>
                <a:gridCol w="936625"/>
              </a:tblGrid>
              <a:tr h="431800">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dirty="0" smtClean="0">
                          <a:ln>
                            <a:noFill/>
                          </a:ln>
                          <a:solidFill>
                            <a:srgbClr val="3333CC"/>
                          </a:solidFill>
                          <a:effectLst/>
                          <a:latin typeface="Arial" pitchFamily="34" charset="0"/>
                          <a:cs typeface="Arial" pitchFamily="34" charset="0"/>
                        </a:rPr>
                        <a:t>Method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APT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ASMG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ATU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CEPT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CITEL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RCC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r>
              <a:tr h="560388">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ru-RU" sz="1600" b="1" i="0" u="none" strike="noStrike" cap="none" normalizeH="0" baseline="0" dirty="0" smtClean="0">
                          <a:ln>
                            <a:noFill/>
                          </a:ln>
                          <a:solidFill>
                            <a:srgbClr val="3333CC"/>
                          </a:solidFill>
                          <a:effectLst/>
                          <a:latin typeface="Arial" pitchFamily="34" charset="0"/>
                          <a:cs typeface="Arial" pitchFamily="34" charset="0"/>
                        </a:rPr>
                        <a:t>A</a:t>
                      </a: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 </a:t>
                      </a:r>
                    </a:p>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rgbClr val="3333CC"/>
                          </a:solidFill>
                          <a:effectLst/>
                          <a:latin typeface="Arial" pitchFamily="34" charset="0"/>
                          <a:cs typeface="Arial" pitchFamily="34" charset="0"/>
                        </a:rPr>
                        <a:t>Use of the fixed-satellite service</a:t>
                      </a:r>
                      <a:endParaRPr kumimoji="0" lang="en-GB" altLang="ru-RU" sz="1600" b="1"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Oppose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FF3300"/>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Oppose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Oppose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FF3300"/>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pattFill prst="ltUpDiag">
                      <a:fgClr>
                        <a:srgbClr val="92D050"/>
                      </a:fgClr>
                      <a:bgClr>
                        <a:schemeClr val="bg1"/>
                      </a:bgClr>
                    </a:patt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rPr>
                        <a:t>Support</a:t>
                      </a: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Oppose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pattFill prst="ltUpDiag">
                      <a:fgClr>
                        <a:srgbClr val="FF0000"/>
                      </a:fgClr>
                      <a:bgClr>
                        <a:schemeClr val="bg1"/>
                      </a:bgClr>
                    </a:pattFill>
                  </a:tcPr>
                </a:tc>
              </a:tr>
              <a:tr h="560388">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altLang="ru-RU" sz="1600" b="1" i="0" u="none" strike="noStrike" cap="none" normalizeH="0" baseline="0" dirty="0" smtClean="0">
                          <a:ln>
                            <a:noFill/>
                          </a:ln>
                          <a:solidFill>
                            <a:srgbClr val="3333CC"/>
                          </a:solidFill>
                          <a:effectLst/>
                          <a:latin typeface="Arial" pitchFamily="34" charset="0"/>
                          <a:cs typeface="Arial" pitchFamily="34" charset="0"/>
                        </a:rPr>
                        <a:t>B</a:t>
                      </a: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 </a:t>
                      </a:r>
                    </a:p>
                    <a:p>
                      <a:pPr marL="0" marR="0" lvl="0" indent="0" algn="l" defTabSz="914400" rtl="0" eaLnBrk="1" fontAlgn="t"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NOC to RR </a:t>
                      </a:r>
                      <a:endParaRPr kumimoji="0" lang="en-GB" altLang="ru-RU" sz="1600" b="1"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Oppose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pattFill prst="ltUpDiag">
                      <a:fgClr>
                        <a:srgbClr val="FF3300"/>
                      </a:fgClr>
                      <a:bgClr>
                        <a:schemeClr val="bg1"/>
                      </a:bgClr>
                    </a:patt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cap="none" normalizeH="0" baseline="0" dirty="0" smtClean="0">
                          <a:ln>
                            <a:noFill/>
                          </a:ln>
                          <a:solidFill>
                            <a:srgbClr val="3333CC"/>
                          </a:solidFill>
                          <a:effectLst/>
                          <a:latin typeface="Arial" pitchFamily="34" charset="0"/>
                          <a:cs typeface="Arial" pitchFamily="34" charset="0"/>
                        </a:rPr>
                        <a:t>Oppose</a:t>
                      </a:r>
                    </a:p>
                  </a:txBody>
                  <a:tcPr marL="0" marR="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rPr>
                        <a:t>Support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pattFill prst="ltUpDiag">
                      <a:fgClr>
                        <a:srgbClr val="92D050"/>
                      </a:fgClr>
                      <a:bgClr>
                        <a:schemeClr val="bg1"/>
                      </a:bgClr>
                    </a:pattFill>
                  </a:tcPr>
                </a:tc>
              </a:tr>
            </a:tbl>
          </a:graphicData>
        </a:graphic>
      </p:graphicFrame>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00392" y="1469451"/>
            <a:ext cx="566166" cy="75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63758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3CF3DC0B-3014-4BF8-A8BA-B509CDC742C5}" type="slidenum">
              <a:rPr lang="en-US" altLang="en-US"/>
              <a:pPr/>
              <a:t>5</a:t>
            </a:fld>
            <a:endParaRPr lang="en-US" altLang="en-US"/>
          </a:p>
        </p:txBody>
      </p:sp>
      <p:sp>
        <p:nvSpPr>
          <p:cNvPr id="1920036" name="Rectangle 36"/>
          <p:cNvSpPr>
            <a:spLocks noChangeArrowheads="1"/>
          </p:cNvSpPr>
          <p:nvPr/>
        </p:nvSpPr>
        <p:spPr bwMode="auto">
          <a:xfrm>
            <a:off x="1639332" y="-2490"/>
            <a:ext cx="5827236" cy="646331"/>
          </a:xfrm>
          <a:prstGeom prst="rect">
            <a:avLst/>
          </a:prstGeom>
          <a:solidFill>
            <a:schemeClr val="accent2"/>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3600" b="1">
                <a:solidFill>
                  <a:srgbClr val="1B5BA2"/>
                </a:solidFill>
                <a:latin typeface="Verdana" pitchFamily="34" charset="0"/>
              </a:defRPr>
            </a:lvl1pPr>
            <a:lvl2pPr algn="ctr">
              <a:defRPr sz="3600" b="1">
                <a:solidFill>
                  <a:srgbClr val="1B5BA2"/>
                </a:solidFill>
                <a:latin typeface="Verdana" pitchFamily="34" charset="0"/>
              </a:defRPr>
            </a:lvl2pPr>
            <a:lvl3pPr algn="ctr">
              <a:defRPr sz="3600" b="1">
                <a:solidFill>
                  <a:srgbClr val="1B5BA2"/>
                </a:solidFill>
                <a:latin typeface="Verdana" pitchFamily="34" charset="0"/>
              </a:defRPr>
            </a:lvl3pPr>
            <a:lvl4pPr algn="ctr">
              <a:defRPr sz="3600" b="1">
                <a:solidFill>
                  <a:srgbClr val="1B5BA2"/>
                </a:solidFill>
                <a:latin typeface="Verdana" pitchFamily="34" charset="0"/>
              </a:defRPr>
            </a:lvl4pPr>
            <a:lvl5pPr algn="ctr">
              <a:defRPr sz="3600" b="1">
                <a:solidFill>
                  <a:srgbClr val="1B5BA2"/>
                </a:solidFill>
                <a:latin typeface="Verdana" pitchFamily="34" charset="0"/>
              </a:defRPr>
            </a:lvl5pPr>
            <a:lvl6pPr marL="457200" algn="ctr" eaLnBrk="0" fontAlgn="base" hangingPunct="0">
              <a:spcBef>
                <a:spcPct val="0"/>
              </a:spcBef>
              <a:spcAft>
                <a:spcPct val="0"/>
              </a:spcAft>
              <a:defRPr sz="3600" b="1">
                <a:solidFill>
                  <a:srgbClr val="1B5BA2"/>
                </a:solidFill>
                <a:latin typeface="Verdana" pitchFamily="34" charset="0"/>
              </a:defRPr>
            </a:lvl6pPr>
            <a:lvl7pPr marL="914400" algn="ctr" eaLnBrk="0" fontAlgn="base" hangingPunct="0">
              <a:spcBef>
                <a:spcPct val="0"/>
              </a:spcBef>
              <a:spcAft>
                <a:spcPct val="0"/>
              </a:spcAft>
              <a:defRPr sz="3600" b="1">
                <a:solidFill>
                  <a:srgbClr val="1B5BA2"/>
                </a:solidFill>
                <a:latin typeface="Verdana" pitchFamily="34" charset="0"/>
              </a:defRPr>
            </a:lvl7pPr>
            <a:lvl8pPr marL="1371600" algn="ctr" eaLnBrk="0" fontAlgn="base" hangingPunct="0">
              <a:spcBef>
                <a:spcPct val="0"/>
              </a:spcBef>
              <a:spcAft>
                <a:spcPct val="0"/>
              </a:spcAft>
              <a:defRPr sz="3600" b="1">
                <a:solidFill>
                  <a:srgbClr val="1B5BA2"/>
                </a:solidFill>
                <a:latin typeface="Verdana" pitchFamily="34" charset="0"/>
              </a:defRPr>
            </a:lvl8pPr>
            <a:lvl9pPr marL="1828800" algn="ctr" eaLnBrk="0" fontAlgn="base" hangingPunct="0">
              <a:spcBef>
                <a:spcPct val="0"/>
              </a:spcBef>
              <a:spcAft>
                <a:spcPct val="0"/>
              </a:spcAft>
              <a:defRPr sz="3600" b="1">
                <a:solidFill>
                  <a:srgbClr val="1B5BA2"/>
                </a:solidFill>
                <a:latin typeface="Verdana" pitchFamily="34" charset="0"/>
              </a:defRPr>
            </a:lvl9pPr>
          </a:lstStyle>
          <a:p>
            <a:pPr>
              <a:buClrTx/>
              <a:buFontTx/>
              <a:buNone/>
            </a:pPr>
            <a:r>
              <a:rPr lang="en-GB" altLang="en-US" dirty="0">
                <a:solidFill>
                  <a:schemeClr val="bg1"/>
                </a:solidFill>
                <a:latin typeface="Arial" pitchFamily="34" charset="0"/>
              </a:rPr>
              <a:t>WRC-15 agenda item </a:t>
            </a:r>
            <a:r>
              <a:rPr lang="en-GB" altLang="en-US" dirty="0" smtClean="0">
                <a:solidFill>
                  <a:schemeClr val="bg1"/>
                </a:solidFill>
                <a:latin typeface="Arial" pitchFamily="34" charset="0"/>
              </a:rPr>
              <a:t>GFT</a:t>
            </a:r>
            <a:endParaRPr lang="en-GB" altLang="en-US" dirty="0">
              <a:solidFill>
                <a:schemeClr val="bg1"/>
              </a:solidFill>
              <a:latin typeface="Arial" pitchFamily="34" charset="0"/>
            </a:endParaRPr>
          </a:p>
        </p:txBody>
      </p:sp>
      <p:sp>
        <p:nvSpPr>
          <p:cNvPr id="17" name="Rectangle 7"/>
          <p:cNvSpPr>
            <a:spLocks noChangeArrowheads="1"/>
          </p:cNvSpPr>
          <p:nvPr/>
        </p:nvSpPr>
        <p:spPr bwMode="auto">
          <a:xfrm>
            <a:off x="613080" y="695082"/>
            <a:ext cx="7784502" cy="584775"/>
          </a:xfrm>
          <a:prstGeom prst="rect">
            <a:avLst/>
          </a:prstGeom>
          <a:noFill/>
          <a:ln w="9525">
            <a:noFill/>
            <a:miter lim="800000"/>
            <a:headEnd/>
            <a:tailEnd/>
          </a:ln>
        </p:spPr>
        <p:txBody>
          <a:bodyPr wrap="none" anchor="ctr">
            <a:spAutoFit/>
          </a:bodyPr>
          <a:lstStyle/>
          <a:p>
            <a:pPr algn="ctr"/>
            <a:r>
              <a:rPr lang="en-GB" sz="3200" dirty="0" smtClean="0">
                <a:solidFill>
                  <a:srgbClr val="000000"/>
                </a:solidFill>
                <a:latin typeface="Arial" charset="0"/>
              </a:rPr>
              <a:t>Global </a:t>
            </a:r>
            <a:r>
              <a:rPr lang="en-GB" sz="3200" dirty="0">
                <a:solidFill>
                  <a:srgbClr val="000000"/>
                </a:solidFill>
                <a:latin typeface="Arial" charset="0"/>
              </a:rPr>
              <a:t>flight tracking </a:t>
            </a:r>
            <a:r>
              <a:rPr lang="en-US" sz="3200" dirty="0" smtClean="0">
                <a:solidFill>
                  <a:srgbClr val="000000"/>
                </a:solidFill>
                <a:latin typeface="Arial" charset="0"/>
              </a:rPr>
              <a:t>for civil aviation</a:t>
            </a:r>
            <a:endParaRPr lang="en-US" sz="3200" dirty="0">
              <a:solidFill>
                <a:srgbClr val="000000"/>
              </a:solidFill>
              <a:latin typeface="Arial" charset="0"/>
            </a:endParaRPr>
          </a:p>
        </p:txBody>
      </p:sp>
      <p:sp>
        <p:nvSpPr>
          <p:cNvPr id="18" name="Rectangle 6"/>
          <p:cNvSpPr/>
          <p:nvPr/>
        </p:nvSpPr>
        <p:spPr>
          <a:xfrm>
            <a:off x="1" y="1196752"/>
            <a:ext cx="9144000" cy="4175502"/>
          </a:xfrm>
          <a:prstGeom prst="rect">
            <a:avLst/>
          </a:prstGeom>
        </p:spPr>
        <p:txBody>
          <a:bodyPr wrap="square">
            <a:spAutoFit/>
          </a:bodyPr>
          <a:lstStyle/>
          <a:p>
            <a:pPr marL="285750" indent="-285750">
              <a:spcBef>
                <a:spcPts val="800"/>
              </a:spcBef>
              <a:spcAft>
                <a:spcPts val="0"/>
              </a:spcAft>
              <a:buClr>
                <a:srgbClr val="FF0000"/>
              </a:buClr>
              <a:buFont typeface="Wingdings" panose="05000000000000000000" pitchFamily="2" charset="2"/>
              <a:buChar char="Ø"/>
              <a:tabLst>
                <a:tab pos="1188085" algn="l"/>
              </a:tabLst>
            </a:pPr>
            <a:r>
              <a:rPr lang="en-GB" sz="2400" i="1" dirty="0" smtClean="0">
                <a:solidFill>
                  <a:srgbClr val="0000FF"/>
                </a:solidFill>
                <a:latin typeface="Arial" panose="020B0604020202020204" pitchFamily="34" charset="0"/>
                <a:ea typeface="Times New Roman" panose="02020603050405020304" pitchFamily="18" charset="0"/>
              </a:rPr>
              <a:t>(PP-14) resolves </a:t>
            </a:r>
            <a:endParaRPr lang="en-US" sz="2400" i="1" dirty="0">
              <a:solidFill>
                <a:srgbClr val="0000FF"/>
              </a:solidFill>
              <a:latin typeface="Arial" panose="020B0604020202020204" pitchFamily="34" charset="0"/>
              <a:ea typeface="Times New Roman" panose="02020603050405020304" pitchFamily="18" charset="0"/>
            </a:endParaRPr>
          </a:p>
          <a:p>
            <a:pPr marL="269875">
              <a:spcBef>
                <a:spcPts val="600"/>
              </a:spcBef>
              <a:spcAft>
                <a:spcPts val="0"/>
              </a:spcAft>
              <a:tabLst>
                <a:tab pos="1188085" algn="l"/>
              </a:tabLst>
            </a:pPr>
            <a:r>
              <a:rPr lang="en-GB" sz="2000" b="0" dirty="0">
                <a:solidFill>
                  <a:srgbClr val="0000FF"/>
                </a:solidFill>
                <a:latin typeface="Arial" panose="020B0604020202020204" pitchFamily="34" charset="0"/>
                <a:ea typeface="Times New Roman" panose="02020603050405020304" pitchFamily="18" charset="0"/>
              </a:rPr>
              <a:t>to instruct WRC-15, pursuant to No. 119 of the ITU Convention;</a:t>
            </a:r>
            <a:endParaRPr lang="en-US" sz="2000" b="0" dirty="0">
              <a:solidFill>
                <a:srgbClr val="0000FF"/>
              </a:solidFill>
              <a:latin typeface="Arial" panose="020B0604020202020204" pitchFamily="34" charset="0"/>
              <a:ea typeface="Times New Roman" panose="02020603050405020304" pitchFamily="18" charset="0"/>
            </a:endParaRPr>
          </a:p>
          <a:p>
            <a:pPr marL="269875">
              <a:spcBef>
                <a:spcPts val="600"/>
              </a:spcBef>
              <a:spcAft>
                <a:spcPts val="0"/>
              </a:spcAft>
              <a:tabLst>
                <a:tab pos="1188085" algn="l"/>
              </a:tabLst>
            </a:pPr>
            <a:r>
              <a:rPr lang="en-GB" sz="2000" dirty="0">
                <a:solidFill>
                  <a:srgbClr val="0000FF"/>
                </a:solidFill>
                <a:latin typeface="Arial" panose="020B0604020202020204" pitchFamily="34" charset="0"/>
                <a:ea typeface="Times New Roman" panose="02020603050405020304" pitchFamily="18" charset="0"/>
              </a:rPr>
              <a:t>to include in its agenda, as a matter of urgency, the consideration of global flight tracking, including, if appropriate, and consistent with ITU practices, various aspects of the matter, taking into account ITU-R studies, </a:t>
            </a:r>
            <a:endParaRPr lang="en-US" sz="2000" dirty="0">
              <a:solidFill>
                <a:srgbClr val="0000FF"/>
              </a:solidFill>
              <a:latin typeface="Arial" panose="020B0604020202020204" pitchFamily="34" charset="0"/>
              <a:ea typeface="Times New Roman" panose="02020603050405020304" pitchFamily="18" charset="0"/>
            </a:endParaRPr>
          </a:p>
          <a:p>
            <a:pPr>
              <a:spcBef>
                <a:spcPts val="800"/>
              </a:spcBef>
              <a:spcAft>
                <a:spcPts val="0"/>
              </a:spcAft>
              <a:tabLst>
                <a:tab pos="1188085" algn="l"/>
              </a:tabLst>
            </a:pPr>
            <a:r>
              <a:rPr lang="en-GB" b="0" i="1" dirty="0" smtClean="0">
                <a:solidFill>
                  <a:srgbClr val="0000FF"/>
                </a:solidFill>
                <a:latin typeface="Arial" panose="020B0604020202020204" pitchFamily="34" charset="0"/>
                <a:ea typeface="Times New Roman" panose="02020603050405020304" pitchFamily="18" charset="0"/>
              </a:rPr>
              <a:t>		</a:t>
            </a:r>
            <a:r>
              <a:rPr lang="en-GB" sz="2000" b="0" i="1" dirty="0" smtClean="0">
                <a:solidFill>
                  <a:srgbClr val="0000FF"/>
                </a:solidFill>
                <a:latin typeface="Arial" panose="020B0604020202020204" pitchFamily="34" charset="0"/>
                <a:ea typeface="Times New Roman" panose="02020603050405020304" pitchFamily="18" charset="0"/>
              </a:rPr>
              <a:t>instructs </a:t>
            </a:r>
            <a:r>
              <a:rPr lang="en-GB" sz="2000" b="0" i="1" dirty="0">
                <a:solidFill>
                  <a:srgbClr val="0000FF"/>
                </a:solidFill>
                <a:latin typeface="Arial" panose="020B0604020202020204" pitchFamily="34" charset="0"/>
                <a:ea typeface="Times New Roman" panose="02020603050405020304" pitchFamily="18" charset="0"/>
              </a:rPr>
              <a:t>the Secretary-General </a:t>
            </a:r>
            <a:endParaRPr lang="en-US" sz="2000" b="0" i="1" dirty="0">
              <a:solidFill>
                <a:srgbClr val="0000FF"/>
              </a:solidFill>
              <a:latin typeface="Arial" panose="020B0604020202020204" pitchFamily="34" charset="0"/>
              <a:ea typeface="Times New Roman" panose="02020603050405020304" pitchFamily="18" charset="0"/>
            </a:endParaRPr>
          </a:p>
          <a:p>
            <a:pPr marL="269875">
              <a:spcBef>
                <a:spcPts val="600"/>
              </a:spcBef>
              <a:spcAft>
                <a:spcPts val="0"/>
              </a:spcAft>
              <a:tabLst>
                <a:tab pos="1188085" algn="l"/>
              </a:tabLst>
            </a:pPr>
            <a:r>
              <a:rPr lang="en-GB" sz="2000" b="0" dirty="0">
                <a:solidFill>
                  <a:srgbClr val="0000FF"/>
                </a:solidFill>
                <a:latin typeface="Arial" panose="020B0604020202020204" pitchFamily="34" charset="0"/>
                <a:ea typeface="Times New Roman" panose="02020603050405020304" pitchFamily="18" charset="0"/>
              </a:rPr>
              <a:t>to bring this resolution to the attention of WRC-15 and ICAO,</a:t>
            </a:r>
            <a:endParaRPr lang="en-US" sz="2000" b="0" dirty="0">
              <a:solidFill>
                <a:srgbClr val="0000FF"/>
              </a:solidFill>
              <a:latin typeface="Arial" panose="020B0604020202020204" pitchFamily="34" charset="0"/>
              <a:ea typeface="Times New Roman" panose="02020603050405020304" pitchFamily="18" charset="0"/>
            </a:endParaRPr>
          </a:p>
          <a:p>
            <a:pPr>
              <a:spcBef>
                <a:spcPts val="800"/>
              </a:spcBef>
              <a:spcAft>
                <a:spcPts val="0"/>
              </a:spcAft>
              <a:tabLst>
                <a:tab pos="1188085" algn="l"/>
              </a:tabLst>
            </a:pPr>
            <a:r>
              <a:rPr lang="en-GB" b="0" i="1" dirty="0" smtClean="0">
                <a:solidFill>
                  <a:srgbClr val="0000FF"/>
                </a:solidFill>
                <a:latin typeface="Arial" panose="020B0604020202020204" pitchFamily="34" charset="0"/>
                <a:ea typeface="Times New Roman" panose="02020603050405020304" pitchFamily="18" charset="0"/>
              </a:rPr>
              <a:t>		</a:t>
            </a:r>
            <a:r>
              <a:rPr lang="en-GB" sz="2000" b="0" i="1" dirty="0" smtClean="0">
                <a:solidFill>
                  <a:srgbClr val="0000FF"/>
                </a:solidFill>
                <a:latin typeface="Arial" panose="020B0604020202020204" pitchFamily="34" charset="0"/>
                <a:ea typeface="Times New Roman" panose="02020603050405020304" pitchFamily="18" charset="0"/>
              </a:rPr>
              <a:t>instructs </a:t>
            </a:r>
            <a:r>
              <a:rPr lang="en-GB" sz="2000" b="0" i="1" dirty="0">
                <a:solidFill>
                  <a:srgbClr val="0000FF"/>
                </a:solidFill>
                <a:latin typeface="Arial" panose="020B0604020202020204" pitchFamily="34" charset="0"/>
                <a:ea typeface="Times New Roman" panose="02020603050405020304" pitchFamily="18" charset="0"/>
              </a:rPr>
              <a:t>the Director of the </a:t>
            </a:r>
            <a:r>
              <a:rPr lang="en-GB" sz="2000" b="0" i="1" dirty="0" err="1">
                <a:solidFill>
                  <a:srgbClr val="0000FF"/>
                </a:solidFill>
                <a:latin typeface="Arial" panose="020B0604020202020204" pitchFamily="34" charset="0"/>
                <a:ea typeface="Times New Roman" panose="02020603050405020304" pitchFamily="18" charset="0"/>
              </a:rPr>
              <a:t>Radiocommunication</a:t>
            </a:r>
            <a:r>
              <a:rPr lang="en-GB" sz="2000" b="0" i="1" dirty="0">
                <a:solidFill>
                  <a:srgbClr val="0000FF"/>
                </a:solidFill>
                <a:latin typeface="Arial" panose="020B0604020202020204" pitchFamily="34" charset="0"/>
                <a:ea typeface="Times New Roman" panose="02020603050405020304" pitchFamily="18" charset="0"/>
              </a:rPr>
              <a:t> Bureau</a:t>
            </a:r>
            <a:endParaRPr lang="en-US" sz="2000" b="0" i="1" dirty="0">
              <a:solidFill>
                <a:srgbClr val="0000FF"/>
              </a:solidFill>
              <a:latin typeface="Arial" panose="020B0604020202020204" pitchFamily="34" charset="0"/>
              <a:ea typeface="Times New Roman" panose="02020603050405020304" pitchFamily="18" charset="0"/>
            </a:endParaRPr>
          </a:p>
          <a:p>
            <a:pPr marL="269875">
              <a:spcBef>
                <a:spcPts val="600"/>
              </a:spcBef>
              <a:spcAft>
                <a:spcPts val="0"/>
              </a:spcAft>
              <a:tabLst>
                <a:tab pos="1188085" algn="l"/>
              </a:tabLst>
            </a:pPr>
            <a:r>
              <a:rPr lang="en-GB" sz="2000" b="0" dirty="0">
                <a:solidFill>
                  <a:srgbClr val="0000FF"/>
                </a:solidFill>
                <a:latin typeface="Arial" panose="020B0604020202020204" pitchFamily="34" charset="0"/>
                <a:ea typeface="Times New Roman" panose="02020603050405020304" pitchFamily="18" charset="0"/>
              </a:rPr>
              <a:t>to </a:t>
            </a:r>
            <a:r>
              <a:rPr lang="en-GB" sz="2000" dirty="0">
                <a:solidFill>
                  <a:srgbClr val="0000FF"/>
                </a:solidFill>
                <a:latin typeface="Arial" panose="020B0604020202020204" pitchFamily="34" charset="0"/>
                <a:ea typeface="Times New Roman" panose="02020603050405020304" pitchFamily="18" charset="0"/>
              </a:rPr>
              <a:t>prepare a specific report on the matter </a:t>
            </a:r>
            <a:r>
              <a:rPr lang="en-GB" sz="2000" b="0" dirty="0">
                <a:solidFill>
                  <a:srgbClr val="0000FF"/>
                </a:solidFill>
                <a:latin typeface="Arial" panose="020B0604020202020204" pitchFamily="34" charset="0"/>
                <a:ea typeface="Times New Roman" panose="02020603050405020304" pitchFamily="18" charset="0"/>
              </a:rPr>
              <a:t>as referred to in </a:t>
            </a:r>
            <a:r>
              <a:rPr lang="en-GB" sz="2000" b="0" i="1" dirty="0">
                <a:solidFill>
                  <a:srgbClr val="0000FF"/>
                </a:solidFill>
                <a:latin typeface="Arial" panose="020B0604020202020204" pitchFamily="34" charset="0"/>
                <a:ea typeface="Times New Roman" panose="02020603050405020304" pitchFamily="18" charset="0"/>
              </a:rPr>
              <a:t>resolves</a:t>
            </a:r>
            <a:r>
              <a:rPr lang="en-GB" sz="2000" b="0" dirty="0">
                <a:solidFill>
                  <a:srgbClr val="0000FF"/>
                </a:solidFill>
                <a:latin typeface="Arial" panose="020B0604020202020204" pitchFamily="34" charset="0"/>
                <a:ea typeface="Times New Roman" panose="02020603050405020304" pitchFamily="18" charset="0"/>
              </a:rPr>
              <a:t> above for consideration by WRC‑15.</a:t>
            </a:r>
            <a:endParaRPr lang="en-US" sz="2000" b="0" dirty="0">
              <a:solidFill>
                <a:srgbClr val="0000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653272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3CF3DC0B-3014-4BF8-A8BA-B509CDC742C5}" type="slidenum">
              <a:rPr lang="en-US" altLang="en-US"/>
              <a:pPr/>
              <a:t>6</a:t>
            </a:fld>
            <a:endParaRPr lang="en-US" altLang="en-US"/>
          </a:p>
        </p:txBody>
      </p:sp>
      <p:sp>
        <p:nvSpPr>
          <p:cNvPr id="1920036" name="Rectangle 36"/>
          <p:cNvSpPr>
            <a:spLocks noChangeArrowheads="1"/>
          </p:cNvSpPr>
          <p:nvPr/>
        </p:nvSpPr>
        <p:spPr bwMode="auto">
          <a:xfrm>
            <a:off x="1639332" y="-2490"/>
            <a:ext cx="5827236" cy="646331"/>
          </a:xfrm>
          <a:prstGeom prst="rect">
            <a:avLst/>
          </a:prstGeom>
          <a:solidFill>
            <a:schemeClr val="accent2"/>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3600" b="1">
                <a:solidFill>
                  <a:srgbClr val="1B5BA2"/>
                </a:solidFill>
                <a:latin typeface="Verdana" pitchFamily="34" charset="0"/>
              </a:defRPr>
            </a:lvl1pPr>
            <a:lvl2pPr algn="ctr">
              <a:defRPr sz="3600" b="1">
                <a:solidFill>
                  <a:srgbClr val="1B5BA2"/>
                </a:solidFill>
                <a:latin typeface="Verdana" pitchFamily="34" charset="0"/>
              </a:defRPr>
            </a:lvl2pPr>
            <a:lvl3pPr algn="ctr">
              <a:defRPr sz="3600" b="1">
                <a:solidFill>
                  <a:srgbClr val="1B5BA2"/>
                </a:solidFill>
                <a:latin typeface="Verdana" pitchFamily="34" charset="0"/>
              </a:defRPr>
            </a:lvl3pPr>
            <a:lvl4pPr algn="ctr">
              <a:defRPr sz="3600" b="1">
                <a:solidFill>
                  <a:srgbClr val="1B5BA2"/>
                </a:solidFill>
                <a:latin typeface="Verdana" pitchFamily="34" charset="0"/>
              </a:defRPr>
            </a:lvl4pPr>
            <a:lvl5pPr algn="ctr">
              <a:defRPr sz="3600" b="1">
                <a:solidFill>
                  <a:srgbClr val="1B5BA2"/>
                </a:solidFill>
                <a:latin typeface="Verdana" pitchFamily="34" charset="0"/>
              </a:defRPr>
            </a:lvl5pPr>
            <a:lvl6pPr marL="457200" algn="ctr" eaLnBrk="0" fontAlgn="base" hangingPunct="0">
              <a:spcBef>
                <a:spcPct val="0"/>
              </a:spcBef>
              <a:spcAft>
                <a:spcPct val="0"/>
              </a:spcAft>
              <a:defRPr sz="3600" b="1">
                <a:solidFill>
                  <a:srgbClr val="1B5BA2"/>
                </a:solidFill>
                <a:latin typeface="Verdana" pitchFamily="34" charset="0"/>
              </a:defRPr>
            </a:lvl6pPr>
            <a:lvl7pPr marL="914400" algn="ctr" eaLnBrk="0" fontAlgn="base" hangingPunct="0">
              <a:spcBef>
                <a:spcPct val="0"/>
              </a:spcBef>
              <a:spcAft>
                <a:spcPct val="0"/>
              </a:spcAft>
              <a:defRPr sz="3600" b="1">
                <a:solidFill>
                  <a:srgbClr val="1B5BA2"/>
                </a:solidFill>
                <a:latin typeface="Verdana" pitchFamily="34" charset="0"/>
              </a:defRPr>
            </a:lvl7pPr>
            <a:lvl8pPr marL="1371600" algn="ctr" eaLnBrk="0" fontAlgn="base" hangingPunct="0">
              <a:spcBef>
                <a:spcPct val="0"/>
              </a:spcBef>
              <a:spcAft>
                <a:spcPct val="0"/>
              </a:spcAft>
              <a:defRPr sz="3600" b="1">
                <a:solidFill>
                  <a:srgbClr val="1B5BA2"/>
                </a:solidFill>
                <a:latin typeface="Verdana" pitchFamily="34" charset="0"/>
              </a:defRPr>
            </a:lvl8pPr>
            <a:lvl9pPr marL="1828800" algn="ctr" eaLnBrk="0" fontAlgn="base" hangingPunct="0">
              <a:spcBef>
                <a:spcPct val="0"/>
              </a:spcBef>
              <a:spcAft>
                <a:spcPct val="0"/>
              </a:spcAft>
              <a:defRPr sz="3600" b="1">
                <a:solidFill>
                  <a:srgbClr val="1B5BA2"/>
                </a:solidFill>
                <a:latin typeface="Verdana" pitchFamily="34" charset="0"/>
              </a:defRPr>
            </a:lvl9pPr>
          </a:lstStyle>
          <a:p>
            <a:pPr>
              <a:buClrTx/>
              <a:buFontTx/>
              <a:buNone/>
            </a:pPr>
            <a:r>
              <a:rPr lang="en-GB" altLang="en-US" dirty="0">
                <a:solidFill>
                  <a:schemeClr val="bg1"/>
                </a:solidFill>
                <a:latin typeface="Arial" pitchFamily="34" charset="0"/>
              </a:rPr>
              <a:t>WRC-15 agenda item </a:t>
            </a:r>
            <a:r>
              <a:rPr lang="en-GB" altLang="en-US" dirty="0" smtClean="0">
                <a:solidFill>
                  <a:schemeClr val="bg1"/>
                </a:solidFill>
                <a:latin typeface="Arial" pitchFamily="34" charset="0"/>
              </a:rPr>
              <a:t>GFT</a:t>
            </a:r>
            <a:endParaRPr lang="en-GB" altLang="en-US" dirty="0">
              <a:solidFill>
                <a:schemeClr val="bg1"/>
              </a:solidFill>
              <a:latin typeface="Arial" pitchFamily="34" charset="0"/>
            </a:endParaRPr>
          </a:p>
        </p:txBody>
      </p:sp>
      <p:sp>
        <p:nvSpPr>
          <p:cNvPr id="17" name="Rectangle 7"/>
          <p:cNvSpPr>
            <a:spLocks noChangeArrowheads="1"/>
          </p:cNvSpPr>
          <p:nvPr/>
        </p:nvSpPr>
        <p:spPr bwMode="auto">
          <a:xfrm>
            <a:off x="613080" y="695082"/>
            <a:ext cx="7784502" cy="584775"/>
          </a:xfrm>
          <a:prstGeom prst="rect">
            <a:avLst/>
          </a:prstGeom>
          <a:noFill/>
          <a:ln w="9525">
            <a:noFill/>
            <a:miter lim="800000"/>
            <a:headEnd/>
            <a:tailEnd/>
          </a:ln>
        </p:spPr>
        <p:txBody>
          <a:bodyPr wrap="none" anchor="ctr">
            <a:spAutoFit/>
          </a:bodyPr>
          <a:lstStyle/>
          <a:p>
            <a:pPr algn="ctr"/>
            <a:r>
              <a:rPr lang="en-GB" sz="3200" dirty="0" smtClean="0">
                <a:solidFill>
                  <a:srgbClr val="000000"/>
                </a:solidFill>
                <a:latin typeface="Arial" charset="0"/>
              </a:rPr>
              <a:t>Global </a:t>
            </a:r>
            <a:r>
              <a:rPr lang="en-GB" sz="3200" dirty="0">
                <a:solidFill>
                  <a:srgbClr val="000000"/>
                </a:solidFill>
                <a:latin typeface="Arial" charset="0"/>
              </a:rPr>
              <a:t>flight tracking </a:t>
            </a:r>
            <a:r>
              <a:rPr lang="en-US" sz="3200" dirty="0" smtClean="0">
                <a:solidFill>
                  <a:srgbClr val="000000"/>
                </a:solidFill>
                <a:latin typeface="Arial" charset="0"/>
              </a:rPr>
              <a:t>for civil aviation</a:t>
            </a:r>
            <a:endParaRPr lang="en-US" sz="3200" dirty="0">
              <a:solidFill>
                <a:srgbClr val="000000"/>
              </a:solidFill>
              <a:latin typeface="Arial" charset="0"/>
            </a:endParaRPr>
          </a:p>
        </p:txBody>
      </p:sp>
      <p:sp>
        <p:nvSpPr>
          <p:cNvPr id="18" name="Rectangle 6"/>
          <p:cNvSpPr/>
          <p:nvPr/>
        </p:nvSpPr>
        <p:spPr>
          <a:xfrm>
            <a:off x="1" y="2276872"/>
            <a:ext cx="9144000" cy="4770537"/>
          </a:xfrm>
          <a:prstGeom prst="rect">
            <a:avLst/>
          </a:prstGeom>
        </p:spPr>
        <p:txBody>
          <a:bodyPr wrap="square">
            <a:spAutoFit/>
          </a:bodyPr>
          <a:lstStyle/>
          <a:p>
            <a:pPr marL="285750" indent="-285750">
              <a:spcBef>
                <a:spcPts val="800"/>
              </a:spcBef>
              <a:spcAft>
                <a:spcPts val="0"/>
              </a:spcAft>
              <a:buClr>
                <a:srgbClr val="FF0000"/>
              </a:buClr>
              <a:buFont typeface="Wingdings" panose="05000000000000000000" pitchFamily="2" charset="2"/>
              <a:buChar char="Ø"/>
              <a:tabLst>
                <a:tab pos="1188085" algn="l"/>
              </a:tabLst>
            </a:pPr>
            <a:r>
              <a:rPr lang="ru-RU" sz="2400" dirty="0" smtClean="0">
                <a:solidFill>
                  <a:srgbClr val="0000FF"/>
                </a:solidFill>
                <a:latin typeface="Arial" panose="020B0604020202020204" pitchFamily="34" charset="0"/>
                <a:ea typeface="Times New Roman" panose="02020603050405020304" pitchFamily="18" charset="0"/>
              </a:rPr>
              <a:t>4 </a:t>
            </a:r>
            <a:r>
              <a:rPr lang="en-US" sz="2400" dirty="0" smtClean="0">
                <a:solidFill>
                  <a:srgbClr val="0000FF"/>
                </a:solidFill>
                <a:latin typeface="Arial" panose="020B0604020202020204" pitchFamily="34" charset="0"/>
                <a:ea typeface="Times New Roman" panose="02020603050405020304" pitchFamily="18" charset="0"/>
              </a:rPr>
              <a:t>options proposed in the Director’s Report</a:t>
            </a:r>
            <a:r>
              <a:rPr lang="en-GB" sz="2400" dirty="0" smtClean="0">
                <a:solidFill>
                  <a:srgbClr val="0000FF"/>
                </a:solidFill>
                <a:latin typeface="Arial" panose="020B0604020202020204" pitchFamily="34" charset="0"/>
                <a:ea typeface="Times New Roman" panose="02020603050405020304" pitchFamily="18" charset="0"/>
              </a:rPr>
              <a:t> </a:t>
            </a:r>
          </a:p>
          <a:p>
            <a:pPr marL="800100" lvl="1" indent="-342900">
              <a:spcBef>
                <a:spcPts val="800"/>
              </a:spcBef>
              <a:spcAft>
                <a:spcPts val="0"/>
              </a:spcAft>
              <a:buClr>
                <a:srgbClr val="FF0000"/>
              </a:buClr>
              <a:buFont typeface="Wingdings" panose="05000000000000000000" pitchFamily="2" charset="2"/>
              <a:buChar char="§"/>
              <a:tabLst>
                <a:tab pos="1187450" algn="l"/>
                <a:tab pos="2239963" algn="l"/>
              </a:tabLst>
            </a:pPr>
            <a:r>
              <a:rPr lang="en-US" b="0" i="1" u="sng" dirty="0">
                <a:solidFill>
                  <a:srgbClr val="0000FF"/>
                </a:solidFill>
                <a:latin typeface="Arial" panose="020B0604020202020204" pitchFamily="34" charset="0"/>
                <a:ea typeface="Times New Roman" panose="02020603050405020304" pitchFamily="18" charset="0"/>
              </a:rPr>
              <a:t>Option </a:t>
            </a:r>
            <a:r>
              <a:rPr lang="en-US" b="0" i="1" u="sng" dirty="0" smtClean="0">
                <a:solidFill>
                  <a:srgbClr val="0000FF"/>
                </a:solidFill>
                <a:latin typeface="Arial" panose="020B0604020202020204" pitchFamily="34" charset="0"/>
                <a:ea typeface="Times New Roman" panose="02020603050405020304" pitchFamily="18" charset="0"/>
              </a:rPr>
              <a:t>1.</a:t>
            </a:r>
            <a:r>
              <a:rPr lang="en-US" i="1" dirty="0" smtClean="0">
                <a:solidFill>
                  <a:srgbClr val="0000FF"/>
                </a:solidFill>
                <a:latin typeface="Arial" panose="020B0604020202020204" pitchFamily="34" charset="0"/>
                <a:ea typeface="Times New Roman" panose="02020603050405020304" pitchFamily="18" charset="0"/>
              </a:rPr>
              <a:t> 	</a:t>
            </a:r>
            <a:r>
              <a:rPr lang="en-US" b="0" dirty="0" smtClean="0">
                <a:solidFill>
                  <a:srgbClr val="0000FF"/>
                </a:solidFill>
                <a:latin typeface="Arial" panose="020B0604020202020204" pitchFamily="34" charset="0"/>
                <a:ea typeface="Times New Roman" panose="02020603050405020304" pitchFamily="18" charset="0"/>
              </a:rPr>
              <a:t>No </a:t>
            </a:r>
            <a:r>
              <a:rPr lang="en-US" b="0" dirty="0">
                <a:solidFill>
                  <a:srgbClr val="0000FF"/>
                </a:solidFill>
                <a:latin typeface="Arial" panose="020B0604020202020204" pitchFamily="34" charset="0"/>
                <a:ea typeface="Times New Roman" panose="02020603050405020304" pitchFamily="18" charset="0"/>
              </a:rPr>
              <a:t>change to the Radio </a:t>
            </a:r>
            <a:r>
              <a:rPr lang="en-US" b="0" dirty="0" smtClean="0">
                <a:solidFill>
                  <a:srgbClr val="0000FF"/>
                </a:solidFill>
                <a:latin typeface="Arial" panose="020B0604020202020204" pitchFamily="34" charset="0"/>
                <a:ea typeface="Times New Roman" panose="02020603050405020304" pitchFamily="18" charset="0"/>
              </a:rPr>
              <a:t>Regulations</a:t>
            </a:r>
            <a:endParaRPr lang="en-US" b="0" dirty="0">
              <a:solidFill>
                <a:srgbClr val="0000FF"/>
              </a:solidFill>
              <a:latin typeface="Arial" panose="020B0604020202020204" pitchFamily="34" charset="0"/>
              <a:ea typeface="Times New Roman" panose="02020603050405020304" pitchFamily="18" charset="0"/>
            </a:endParaRPr>
          </a:p>
          <a:p>
            <a:pPr marL="800100" lvl="1" indent="-342900">
              <a:spcBef>
                <a:spcPts val="800"/>
              </a:spcBef>
              <a:spcAft>
                <a:spcPts val="0"/>
              </a:spcAft>
              <a:buClr>
                <a:srgbClr val="FF0000"/>
              </a:buClr>
              <a:buFont typeface="Wingdings" panose="05000000000000000000" pitchFamily="2" charset="2"/>
              <a:buChar char="§"/>
              <a:tabLst>
                <a:tab pos="1187450" algn="l"/>
                <a:tab pos="2239963" algn="l"/>
              </a:tabLst>
            </a:pPr>
            <a:r>
              <a:rPr lang="en-US" b="0" i="1" u="sng" dirty="0">
                <a:solidFill>
                  <a:srgbClr val="0000FF"/>
                </a:solidFill>
                <a:latin typeface="Arial" panose="020B0604020202020204" pitchFamily="34" charset="0"/>
                <a:ea typeface="Times New Roman" panose="02020603050405020304" pitchFamily="18" charset="0"/>
              </a:rPr>
              <a:t>Option </a:t>
            </a:r>
            <a:r>
              <a:rPr lang="en-US" b="0" i="1" u="sng" dirty="0" smtClean="0">
                <a:solidFill>
                  <a:srgbClr val="0000FF"/>
                </a:solidFill>
                <a:latin typeface="Arial" panose="020B0604020202020204" pitchFamily="34" charset="0"/>
                <a:ea typeface="Times New Roman" panose="02020603050405020304" pitchFamily="18" charset="0"/>
              </a:rPr>
              <a:t>2.</a:t>
            </a:r>
            <a:r>
              <a:rPr lang="en-US" i="1" dirty="0" smtClean="0">
                <a:solidFill>
                  <a:srgbClr val="0000FF"/>
                </a:solidFill>
                <a:latin typeface="Arial" panose="020B0604020202020204" pitchFamily="34" charset="0"/>
                <a:ea typeface="Times New Roman" panose="02020603050405020304" pitchFamily="18" charset="0"/>
              </a:rPr>
              <a:t> </a:t>
            </a:r>
            <a:r>
              <a:rPr lang="en-US" b="0" dirty="0" smtClean="0">
                <a:solidFill>
                  <a:srgbClr val="0000FF"/>
                </a:solidFill>
                <a:latin typeface="Arial" panose="020B0604020202020204" pitchFamily="34" charset="0"/>
                <a:ea typeface="Times New Roman" panose="02020603050405020304" pitchFamily="18" charset="0"/>
              </a:rPr>
              <a:t>	A </a:t>
            </a:r>
            <a:r>
              <a:rPr lang="en-US" b="0" dirty="0">
                <a:solidFill>
                  <a:srgbClr val="0000FF"/>
                </a:solidFill>
                <a:latin typeface="Arial" panose="020B0604020202020204" pitchFamily="34" charset="0"/>
                <a:ea typeface="Times New Roman" panose="02020603050405020304" pitchFamily="18" charset="0"/>
              </a:rPr>
              <a:t>primary allocation in 1087.7-1092.3 MHz to 		</a:t>
            </a:r>
            <a:r>
              <a:rPr lang="en-US" b="0" dirty="0" smtClean="0">
                <a:solidFill>
                  <a:srgbClr val="0000FF"/>
                </a:solidFill>
                <a:latin typeface="Arial" panose="020B0604020202020204" pitchFamily="34" charset="0"/>
                <a:ea typeface="Times New Roman" panose="02020603050405020304" pitchFamily="18" charset="0"/>
              </a:rPr>
              <a:t>AMS(R)S </a:t>
            </a:r>
            <a:r>
              <a:rPr lang="en-US" b="0" dirty="0">
                <a:solidFill>
                  <a:srgbClr val="0000FF"/>
                </a:solidFill>
                <a:latin typeface="Arial" panose="020B0604020202020204" pitchFamily="34" charset="0"/>
                <a:ea typeface="Times New Roman" panose="02020603050405020304" pitchFamily="18" charset="0"/>
                <a:sym typeface="Symbol"/>
              </a:rPr>
              <a:t></a:t>
            </a:r>
            <a:r>
              <a:rPr lang="en-US" b="0" dirty="0">
                <a:solidFill>
                  <a:srgbClr val="0000FF"/>
                </a:solidFill>
                <a:latin typeface="Arial" panose="020B0604020202020204" pitchFamily="34" charset="0"/>
                <a:ea typeface="Times New Roman" panose="02020603050405020304" pitchFamily="18" charset="0"/>
              </a:rPr>
              <a:t> , limited to ADS-B</a:t>
            </a:r>
          </a:p>
          <a:p>
            <a:pPr marL="800100" lvl="1" indent="-342900">
              <a:spcBef>
                <a:spcPts val="800"/>
              </a:spcBef>
              <a:spcAft>
                <a:spcPts val="0"/>
              </a:spcAft>
              <a:buClr>
                <a:srgbClr val="FF0000"/>
              </a:buClr>
              <a:buFont typeface="Wingdings" panose="05000000000000000000" pitchFamily="2" charset="2"/>
              <a:buChar char="§"/>
              <a:tabLst>
                <a:tab pos="1187450" algn="l"/>
                <a:tab pos="2239963" algn="l"/>
              </a:tabLst>
            </a:pPr>
            <a:r>
              <a:rPr lang="en-US" b="0" i="1" u="sng" dirty="0">
                <a:solidFill>
                  <a:srgbClr val="0000FF"/>
                </a:solidFill>
                <a:latin typeface="Arial" panose="020B0604020202020204" pitchFamily="34" charset="0"/>
                <a:ea typeface="Times New Roman" panose="02020603050405020304" pitchFamily="18" charset="0"/>
              </a:rPr>
              <a:t>Option </a:t>
            </a:r>
            <a:r>
              <a:rPr lang="en-US" b="0" i="1" u="sng" dirty="0" smtClean="0">
                <a:solidFill>
                  <a:srgbClr val="0000FF"/>
                </a:solidFill>
                <a:latin typeface="Arial" panose="020B0604020202020204" pitchFamily="34" charset="0"/>
                <a:ea typeface="Times New Roman" panose="02020603050405020304" pitchFamily="18" charset="0"/>
              </a:rPr>
              <a:t>3.</a:t>
            </a:r>
            <a:r>
              <a:rPr lang="en-US" i="1" dirty="0" smtClean="0">
                <a:solidFill>
                  <a:srgbClr val="0000FF"/>
                </a:solidFill>
                <a:latin typeface="Arial" panose="020B0604020202020204" pitchFamily="34" charset="0"/>
                <a:ea typeface="Times New Roman" panose="02020603050405020304" pitchFamily="18" charset="0"/>
              </a:rPr>
              <a:t> 	</a:t>
            </a:r>
            <a:r>
              <a:rPr lang="en-US" b="0" dirty="0" smtClean="0">
                <a:solidFill>
                  <a:srgbClr val="0000FF"/>
                </a:solidFill>
                <a:latin typeface="Arial" panose="020B0604020202020204" pitchFamily="34" charset="0"/>
                <a:ea typeface="Times New Roman" panose="02020603050405020304" pitchFamily="18" charset="0"/>
              </a:rPr>
              <a:t>A </a:t>
            </a:r>
            <a:r>
              <a:rPr lang="en-US" b="0" dirty="0">
                <a:solidFill>
                  <a:srgbClr val="0000FF"/>
                </a:solidFill>
                <a:latin typeface="Arial" panose="020B0604020202020204" pitchFamily="34" charset="0"/>
                <a:ea typeface="Times New Roman" panose="02020603050405020304" pitchFamily="18" charset="0"/>
              </a:rPr>
              <a:t>primary allocation in </a:t>
            </a:r>
            <a:r>
              <a:rPr lang="en-US" b="0" dirty="0" smtClean="0">
                <a:solidFill>
                  <a:srgbClr val="0000FF"/>
                </a:solidFill>
                <a:latin typeface="Arial" panose="020B0604020202020204" pitchFamily="34" charset="0"/>
                <a:ea typeface="Times New Roman" panose="02020603050405020304" pitchFamily="18" charset="0"/>
              </a:rPr>
              <a:t>1087.7-1092.3 </a:t>
            </a:r>
            <a:r>
              <a:rPr lang="en-US" b="0" dirty="0">
                <a:solidFill>
                  <a:srgbClr val="0000FF"/>
                </a:solidFill>
                <a:latin typeface="Arial" panose="020B0604020202020204" pitchFamily="34" charset="0"/>
                <a:ea typeface="Times New Roman" panose="02020603050405020304" pitchFamily="18" charset="0"/>
              </a:rPr>
              <a:t>MHz to </a:t>
            </a:r>
            <a:r>
              <a:rPr lang="en-US" b="0" dirty="0" smtClean="0">
                <a:solidFill>
                  <a:srgbClr val="0000FF"/>
                </a:solidFill>
                <a:latin typeface="Arial" panose="020B0604020202020204" pitchFamily="34" charset="0"/>
                <a:ea typeface="Times New Roman" panose="02020603050405020304" pitchFamily="18" charset="0"/>
              </a:rPr>
              <a:t>		AMS(R)S </a:t>
            </a:r>
            <a:r>
              <a:rPr lang="en-US" b="0" dirty="0" smtClean="0">
                <a:solidFill>
                  <a:srgbClr val="0000FF"/>
                </a:solidFill>
                <a:latin typeface="Arial" panose="020B0604020202020204" pitchFamily="34" charset="0"/>
                <a:ea typeface="Times New Roman" panose="02020603050405020304" pitchFamily="18" charset="0"/>
                <a:sym typeface="Symbol"/>
              </a:rPr>
              <a:t></a:t>
            </a:r>
            <a:r>
              <a:rPr lang="en-US" b="0" dirty="0" smtClean="0">
                <a:solidFill>
                  <a:srgbClr val="0000FF"/>
                </a:solidFill>
                <a:latin typeface="Arial" panose="020B0604020202020204" pitchFamily="34" charset="0"/>
                <a:ea typeface="Times New Roman" panose="02020603050405020304" pitchFamily="18" charset="0"/>
              </a:rPr>
              <a:t>, </a:t>
            </a:r>
            <a:r>
              <a:rPr lang="en-US" b="0" dirty="0">
                <a:solidFill>
                  <a:srgbClr val="0000FF"/>
                </a:solidFill>
                <a:latin typeface="Arial" panose="020B0604020202020204" pitchFamily="34" charset="0"/>
                <a:ea typeface="Times New Roman" panose="02020603050405020304" pitchFamily="18" charset="0"/>
              </a:rPr>
              <a:t>limited to </a:t>
            </a:r>
            <a:r>
              <a:rPr lang="en-US" b="0" dirty="0" smtClean="0">
                <a:solidFill>
                  <a:srgbClr val="0000FF"/>
                </a:solidFill>
                <a:latin typeface="Arial" panose="020B0604020202020204" pitchFamily="34" charset="0"/>
                <a:ea typeface="Times New Roman" panose="02020603050405020304" pitchFamily="18" charset="0"/>
              </a:rPr>
              <a:t>ADS-B and not </a:t>
            </a:r>
            <a:r>
              <a:rPr lang="en-US" b="0" dirty="0">
                <a:solidFill>
                  <a:srgbClr val="0000FF"/>
                </a:solidFill>
                <a:latin typeface="Arial" panose="020B0604020202020204" pitchFamily="34" charset="0"/>
                <a:ea typeface="Times New Roman" panose="02020603050405020304" pitchFamily="18" charset="0"/>
              </a:rPr>
              <a:t>claiming </a:t>
            </a:r>
            <a:r>
              <a:rPr lang="en-US" b="0" dirty="0" smtClean="0">
                <a:solidFill>
                  <a:srgbClr val="0000FF"/>
                </a:solidFill>
                <a:latin typeface="Arial" panose="020B0604020202020204" pitchFamily="34" charset="0"/>
                <a:ea typeface="Times New Roman" panose="02020603050405020304" pitchFamily="18" charset="0"/>
              </a:rPr>
              <a:t>		protection </a:t>
            </a:r>
            <a:r>
              <a:rPr lang="en-US" b="0" dirty="0">
                <a:solidFill>
                  <a:srgbClr val="0000FF"/>
                </a:solidFill>
                <a:latin typeface="Arial" panose="020B0604020202020204" pitchFamily="34" charset="0"/>
                <a:ea typeface="Times New Roman" panose="02020603050405020304" pitchFamily="18" charset="0"/>
              </a:rPr>
              <a:t>from </a:t>
            </a:r>
            <a:r>
              <a:rPr lang="en-US" b="0" dirty="0" smtClean="0">
                <a:solidFill>
                  <a:srgbClr val="0000FF"/>
                </a:solidFill>
                <a:latin typeface="Arial" panose="020B0604020202020204" pitchFamily="34" charset="0"/>
                <a:ea typeface="Times New Roman" panose="02020603050405020304" pitchFamily="18" charset="0"/>
              </a:rPr>
              <a:t>ARNS in 960-1164 MHz</a:t>
            </a:r>
            <a:endParaRPr lang="en-US" b="0" dirty="0">
              <a:solidFill>
                <a:srgbClr val="0000FF"/>
              </a:solidFill>
              <a:latin typeface="Arial" panose="020B0604020202020204" pitchFamily="34" charset="0"/>
              <a:ea typeface="Times New Roman" panose="02020603050405020304" pitchFamily="18" charset="0"/>
            </a:endParaRPr>
          </a:p>
          <a:p>
            <a:pPr marL="800100" lvl="1" indent="-342900">
              <a:spcBef>
                <a:spcPts val="800"/>
              </a:spcBef>
              <a:spcAft>
                <a:spcPts val="0"/>
              </a:spcAft>
              <a:buClr>
                <a:srgbClr val="FF0000"/>
              </a:buClr>
              <a:buFont typeface="Wingdings" panose="05000000000000000000" pitchFamily="2" charset="2"/>
              <a:buChar char="§"/>
              <a:tabLst>
                <a:tab pos="1187450" algn="l"/>
                <a:tab pos="2239963" algn="l"/>
              </a:tabLst>
            </a:pPr>
            <a:r>
              <a:rPr lang="en-US" b="0" i="1" u="sng" dirty="0">
                <a:solidFill>
                  <a:srgbClr val="0000FF"/>
                </a:solidFill>
                <a:latin typeface="Arial" panose="020B0604020202020204" pitchFamily="34" charset="0"/>
                <a:ea typeface="Times New Roman" panose="02020603050405020304" pitchFamily="18" charset="0"/>
              </a:rPr>
              <a:t>Option </a:t>
            </a:r>
            <a:r>
              <a:rPr lang="en-US" b="0" i="1" u="sng" dirty="0" smtClean="0">
                <a:solidFill>
                  <a:srgbClr val="0000FF"/>
                </a:solidFill>
                <a:latin typeface="Arial" panose="020B0604020202020204" pitchFamily="34" charset="0"/>
                <a:ea typeface="Times New Roman" panose="02020603050405020304" pitchFamily="18" charset="0"/>
              </a:rPr>
              <a:t>4.</a:t>
            </a:r>
            <a:r>
              <a:rPr lang="en-US" i="1" dirty="0" smtClean="0">
                <a:solidFill>
                  <a:srgbClr val="0000FF"/>
                </a:solidFill>
                <a:latin typeface="Arial" panose="020B0604020202020204" pitchFamily="34" charset="0"/>
                <a:ea typeface="Times New Roman" panose="02020603050405020304" pitchFamily="18" charset="0"/>
              </a:rPr>
              <a:t> 	</a:t>
            </a:r>
            <a:r>
              <a:rPr lang="en-US" b="0" dirty="0" smtClean="0">
                <a:solidFill>
                  <a:srgbClr val="0000FF"/>
                </a:solidFill>
                <a:latin typeface="Arial" panose="020B0604020202020204" pitchFamily="34" charset="0"/>
                <a:ea typeface="Times New Roman" panose="02020603050405020304" pitchFamily="18" charset="0"/>
              </a:rPr>
              <a:t>A </a:t>
            </a:r>
            <a:r>
              <a:rPr lang="en-US" b="0" dirty="0">
                <a:solidFill>
                  <a:srgbClr val="0000FF"/>
                </a:solidFill>
                <a:latin typeface="Arial" panose="020B0604020202020204" pitchFamily="34" charset="0"/>
                <a:ea typeface="Times New Roman" panose="02020603050405020304" pitchFamily="18" charset="0"/>
              </a:rPr>
              <a:t>secondary allocation in </a:t>
            </a:r>
            <a:r>
              <a:rPr lang="en-US" b="0" dirty="0" smtClean="0">
                <a:solidFill>
                  <a:srgbClr val="0000FF"/>
                </a:solidFill>
                <a:latin typeface="Arial" panose="020B0604020202020204" pitchFamily="34" charset="0"/>
                <a:ea typeface="Times New Roman" panose="02020603050405020304" pitchFamily="18" charset="0"/>
              </a:rPr>
              <a:t>1087.7-1092.3 </a:t>
            </a:r>
            <a:r>
              <a:rPr lang="en-US" b="0" dirty="0">
                <a:solidFill>
                  <a:srgbClr val="0000FF"/>
                </a:solidFill>
                <a:latin typeface="Arial" panose="020B0604020202020204" pitchFamily="34" charset="0"/>
                <a:ea typeface="Times New Roman" panose="02020603050405020304" pitchFamily="18" charset="0"/>
              </a:rPr>
              <a:t>MHz to </a:t>
            </a:r>
            <a:r>
              <a:rPr lang="en-US" b="0" dirty="0" smtClean="0">
                <a:solidFill>
                  <a:srgbClr val="0000FF"/>
                </a:solidFill>
                <a:latin typeface="Arial" panose="020B0604020202020204" pitchFamily="34" charset="0"/>
                <a:ea typeface="Times New Roman" panose="02020603050405020304" pitchFamily="18" charset="0"/>
              </a:rPr>
              <a:t>		MSS</a:t>
            </a:r>
            <a:r>
              <a:rPr lang="en-US" b="0" dirty="0" smtClean="0">
                <a:solidFill>
                  <a:srgbClr val="0000FF"/>
                </a:solidFill>
                <a:latin typeface="Arial" panose="020B0604020202020204" pitchFamily="34" charset="0"/>
                <a:ea typeface="Times New Roman" panose="02020603050405020304" pitchFamily="18" charset="0"/>
                <a:sym typeface="Symbol"/>
              </a:rPr>
              <a:t> </a:t>
            </a:r>
            <a:r>
              <a:rPr lang="en-US" b="0" dirty="0" smtClean="0">
                <a:solidFill>
                  <a:srgbClr val="0000FF"/>
                </a:solidFill>
                <a:latin typeface="Arial" panose="020B0604020202020204" pitchFamily="34" charset="0"/>
                <a:ea typeface="Times New Roman" panose="02020603050405020304" pitchFamily="18" charset="0"/>
              </a:rPr>
              <a:t>, </a:t>
            </a:r>
            <a:r>
              <a:rPr lang="en-US" b="0" dirty="0">
                <a:solidFill>
                  <a:srgbClr val="0000FF"/>
                </a:solidFill>
                <a:latin typeface="Arial" panose="020B0604020202020204" pitchFamily="34" charset="0"/>
                <a:ea typeface="Times New Roman" panose="02020603050405020304" pitchFamily="18" charset="0"/>
              </a:rPr>
              <a:t>limited to </a:t>
            </a:r>
            <a:r>
              <a:rPr lang="en-US" b="0" dirty="0" smtClean="0">
                <a:solidFill>
                  <a:srgbClr val="0000FF"/>
                </a:solidFill>
                <a:latin typeface="Arial" panose="020B0604020202020204" pitchFamily="34" charset="0"/>
                <a:ea typeface="Times New Roman" panose="02020603050405020304" pitchFamily="18" charset="0"/>
              </a:rPr>
              <a:t>ADS-B</a:t>
            </a:r>
            <a:endParaRPr lang="en-US" b="0" dirty="0">
              <a:solidFill>
                <a:srgbClr val="0000FF"/>
              </a:solidFill>
              <a:latin typeface="Arial" panose="020B0604020202020204" pitchFamily="34" charset="0"/>
              <a:ea typeface="Times New Roman" panose="02020603050405020304" pitchFamily="18" charset="0"/>
            </a:endParaRPr>
          </a:p>
          <a:p>
            <a:pPr marL="800100" lvl="1" indent="-342900">
              <a:spcBef>
                <a:spcPts val="800"/>
              </a:spcBef>
              <a:spcAft>
                <a:spcPts val="0"/>
              </a:spcAft>
              <a:buClr>
                <a:srgbClr val="FF0000"/>
              </a:buClr>
              <a:buFont typeface="Wingdings" panose="05000000000000000000" pitchFamily="2" charset="2"/>
              <a:buChar char="§"/>
              <a:tabLst>
                <a:tab pos="1188085" algn="l"/>
              </a:tabLst>
            </a:pPr>
            <a:endParaRPr lang="en-GB" i="1" dirty="0">
              <a:solidFill>
                <a:srgbClr val="0000FF"/>
              </a:solidFill>
              <a:latin typeface="Arial" panose="020B0604020202020204" pitchFamily="34" charset="0"/>
              <a:ea typeface="Times New Roman" panose="02020603050405020304" pitchFamily="18" charset="0"/>
            </a:endParaRPr>
          </a:p>
          <a:p>
            <a:pPr marL="285750" indent="-285750">
              <a:spcBef>
                <a:spcPts val="800"/>
              </a:spcBef>
              <a:spcAft>
                <a:spcPts val="0"/>
              </a:spcAft>
              <a:buClr>
                <a:srgbClr val="FF0000"/>
              </a:buClr>
              <a:buFont typeface="Wingdings" panose="05000000000000000000" pitchFamily="2" charset="2"/>
              <a:buChar char="Ø"/>
              <a:tabLst>
                <a:tab pos="1188085" algn="l"/>
              </a:tabLst>
            </a:pPr>
            <a:endParaRPr lang="en-US" sz="2400" i="1" dirty="0">
              <a:solidFill>
                <a:srgbClr val="0000FF"/>
              </a:solidFill>
              <a:latin typeface="Arial" panose="020B0604020202020204" pitchFamily="34" charset="0"/>
              <a:ea typeface="Times New Roman" panose="02020603050405020304" pitchFamily="18" charset="0"/>
            </a:endParaRPr>
          </a:p>
        </p:txBody>
      </p:sp>
      <p:sp>
        <p:nvSpPr>
          <p:cNvPr id="19" name="Rectangle 8"/>
          <p:cNvSpPr/>
          <p:nvPr/>
        </p:nvSpPr>
        <p:spPr>
          <a:xfrm>
            <a:off x="13008" y="1340768"/>
            <a:ext cx="9144000" cy="461665"/>
          </a:xfrm>
          <a:prstGeom prst="rect">
            <a:avLst/>
          </a:prstGeom>
        </p:spPr>
        <p:txBody>
          <a:bodyPr wrap="square">
            <a:spAutoFit/>
          </a:bodyPr>
          <a:lstStyle/>
          <a:p>
            <a:pPr>
              <a:buClr>
                <a:srgbClr val="FF3300"/>
              </a:buClr>
              <a:buFont typeface="Wingdings" panose="05000000000000000000" pitchFamily="2" charset="2"/>
              <a:buChar char="Ø"/>
            </a:pPr>
            <a:r>
              <a:rPr lang="en-US" sz="2400" dirty="0" smtClean="0">
                <a:solidFill>
                  <a:srgbClr val="0000FF"/>
                </a:solidFill>
                <a:latin typeface="Arial" panose="020B0604020202020204" pitchFamily="34" charset="0"/>
              </a:rPr>
              <a:t>  ITU-R studies within Working Parties 5B &amp; 4C</a:t>
            </a:r>
            <a:endParaRPr lang="en-US" sz="2400" b="0" dirty="0">
              <a:solidFill>
                <a:srgbClr val="0000FF"/>
              </a:solidFill>
              <a:latin typeface="Arial" panose="020B0604020202020204" pitchFamily="34" charset="0"/>
            </a:endParaRPr>
          </a:p>
        </p:txBody>
      </p:sp>
      <p:sp>
        <p:nvSpPr>
          <p:cNvPr id="20" name="Rectangle 7"/>
          <p:cNvSpPr/>
          <p:nvPr/>
        </p:nvSpPr>
        <p:spPr>
          <a:xfrm>
            <a:off x="13008" y="1815207"/>
            <a:ext cx="9144000" cy="461665"/>
          </a:xfrm>
          <a:prstGeom prst="rect">
            <a:avLst/>
          </a:prstGeom>
        </p:spPr>
        <p:txBody>
          <a:bodyPr wrap="square">
            <a:spAutoFit/>
          </a:bodyPr>
          <a:lstStyle/>
          <a:p>
            <a:pPr>
              <a:buClr>
                <a:srgbClr val="FF3300"/>
              </a:buClr>
              <a:buFont typeface="Wingdings" panose="05000000000000000000" pitchFamily="2" charset="2"/>
              <a:buChar char="Ø"/>
            </a:pPr>
            <a:r>
              <a:rPr lang="en-US" sz="2400" b="0" dirty="0" smtClean="0">
                <a:solidFill>
                  <a:srgbClr val="009900"/>
                </a:solidFill>
                <a:latin typeface="Arial" panose="020B0604020202020204" pitchFamily="34" charset="0"/>
              </a:rPr>
              <a:t>  Two views included in </a:t>
            </a:r>
            <a:r>
              <a:rPr lang="en-US" sz="2400" b="0" dirty="0" smtClean="0">
                <a:solidFill>
                  <a:srgbClr val="009900"/>
                </a:solidFill>
                <a:latin typeface="Arial" panose="020B0604020202020204" pitchFamily="34" charset="0"/>
                <a:hlinkClick r:id="rId3"/>
              </a:rPr>
              <a:t>Annex 1 of the CPM Report to WRC-15</a:t>
            </a:r>
            <a:endParaRPr lang="en-US" sz="2400" b="0" dirty="0">
              <a:solidFill>
                <a:srgbClr val="009900"/>
              </a:solidFill>
              <a:latin typeface="Arial" panose="020B0604020202020204" pitchFamily="34" charset="0"/>
            </a:endParaRPr>
          </a:p>
        </p:txBody>
      </p:sp>
    </p:spTree>
    <p:extLst>
      <p:ext uri="{BB962C8B-B14F-4D97-AF65-F5344CB8AC3E}">
        <p14:creationId xmlns:p14="http://schemas.microsoft.com/office/powerpoint/2010/main" val="21133257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3CF3DC0B-3014-4BF8-A8BA-B509CDC742C5}" type="slidenum">
              <a:rPr lang="en-US" altLang="en-US"/>
              <a:pPr/>
              <a:t>7</a:t>
            </a:fld>
            <a:endParaRPr lang="en-US" altLang="en-US"/>
          </a:p>
        </p:txBody>
      </p:sp>
      <p:sp>
        <p:nvSpPr>
          <p:cNvPr id="1920036" name="Rectangle 36"/>
          <p:cNvSpPr>
            <a:spLocks noChangeArrowheads="1"/>
          </p:cNvSpPr>
          <p:nvPr/>
        </p:nvSpPr>
        <p:spPr bwMode="auto">
          <a:xfrm>
            <a:off x="1639332" y="-2490"/>
            <a:ext cx="5827237" cy="646331"/>
          </a:xfrm>
          <a:prstGeom prst="rect">
            <a:avLst/>
          </a:prstGeom>
          <a:solidFill>
            <a:schemeClr val="accent2"/>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3600" b="1">
                <a:solidFill>
                  <a:srgbClr val="1B5BA2"/>
                </a:solidFill>
                <a:latin typeface="Verdana" pitchFamily="34" charset="0"/>
              </a:defRPr>
            </a:lvl1pPr>
            <a:lvl2pPr algn="ctr">
              <a:defRPr sz="3600" b="1">
                <a:solidFill>
                  <a:srgbClr val="1B5BA2"/>
                </a:solidFill>
                <a:latin typeface="Verdana" pitchFamily="34" charset="0"/>
              </a:defRPr>
            </a:lvl2pPr>
            <a:lvl3pPr algn="ctr">
              <a:defRPr sz="3600" b="1">
                <a:solidFill>
                  <a:srgbClr val="1B5BA2"/>
                </a:solidFill>
                <a:latin typeface="Verdana" pitchFamily="34" charset="0"/>
              </a:defRPr>
            </a:lvl3pPr>
            <a:lvl4pPr algn="ctr">
              <a:defRPr sz="3600" b="1">
                <a:solidFill>
                  <a:srgbClr val="1B5BA2"/>
                </a:solidFill>
                <a:latin typeface="Verdana" pitchFamily="34" charset="0"/>
              </a:defRPr>
            </a:lvl4pPr>
            <a:lvl5pPr algn="ctr">
              <a:defRPr sz="3600" b="1">
                <a:solidFill>
                  <a:srgbClr val="1B5BA2"/>
                </a:solidFill>
                <a:latin typeface="Verdana" pitchFamily="34" charset="0"/>
              </a:defRPr>
            </a:lvl5pPr>
            <a:lvl6pPr marL="457200" algn="ctr" eaLnBrk="0" fontAlgn="base" hangingPunct="0">
              <a:spcBef>
                <a:spcPct val="0"/>
              </a:spcBef>
              <a:spcAft>
                <a:spcPct val="0"/>
              </a:spcAft>
              <a:defRPr sz="3600" b="1">
                <a:solidFill>
                  <a:srgbClr val="1B5BA2"/>
                </a:solidFill>
                <a:latin typeface="Verdana" pitchFamily="34" charset="0"/>
              </a:defRPr>
            </a:lvl6pPr>
            <a:lvl7pPr marL="914400" algn="ctr" eaLnBrk="0" fontAlgn="base" hangingPunct="0">
              <a:spcBef>
                <a:spcPct val="0"/>
              </a:spcBef>
              <a:spcAft>
                <a:spcPct val="0"/>
              </a:spcAft>
              <a:defRPr sz="3600" b="1">
                <a:solidFill>
                  <a:srgbClr val="1B5BA2"/>
                </a:solidFill>
                <a:latin typeface="Verdana" pitchFamily="34" charset="0"/>
              </a:defRPr>
            </a:lvl7pPr>
            <a:lvl8pPr marL="1371600" algn="ctr" eaLnBrk="0" fontAlgn="base" hangingPunct="0">
              <a:spcBef>
                <a:spcPct val="0"/>
              </a:spcBef>
              <a:spcAft>
                <a:spcPct val="0"/>
              </a:spcAft>
              <a:defRPr sz="3600" b="1">
                <a:solidFill>
                  <a:srgbClr val="1B5BA2"/>
                </a:solidFill>
                <a:latin typeface="Verdana" pitchFamily="34" charset="0"/>
              </a:defRPr>
            </a:lvl8pPr>
            <a:lvl9pPr marL="1828800" algn="ctr" eaLnBrk="0" fontAlgn="base" hangingPunct="0">
              <a:spcBef>
                <a:spcPct val="0"/>
              </a:spcBef>
              <a:spcAft>
                <a:spcPct val="0"/>
              </a:spcAft>
              <a:defRPr sz="3600" b="1">
                <a:solidFill>
                  <a:srgbClr val="1B5BA2"/>
                </a:solidFill>
                <a:latin typeface="Verdana" pitchFamily="34" charset="0"/>
              </a:defRPr>
            </a:lvl9pPr>
          </a:lstStyle>
          <a:p>
            <a:pPr>
              <a:buClrTx/>
              <a:buFontTx/>
              <a:buNone/>
            </a:pPr>
            <a:r>
              <a:rPr lang="en-GB" altLang="en-US" dirty="0">
                <a:solidFill>
                  <a:schemeClr val="bg1"/>
                </a:solidFill>
                <a:latin typeface="Arial" pitchFamily="34" charset="0"/>
              </a:rPr>
              <a:t>WRC-15 agenda item </a:t>
            </a:r>
            <a:r>
              <a:rPr lang="en-GB" altLang="en-US" dirty="0" smtClean="0">
                <a:solidFill>
                  <a:schemeClr val="bg1"/>
                </a:solidFill>
                <a:latin typeface="Arial" pitchFamily="34" charset="0"/>
              </a:rPr>
              <a:t>GFT</a:t>
            </a:r>
            <a:endParaRPr lang="en-GB" altLang="en-US" dirty="0">
              <a:solidFill>
                <a:schemeClr val="bg1"/>
              </a:solidFill>
              <a:latin typeface="Arial" pitchFamily="34" charset="0"/>
            </a:endParaRPr>
          </a:p>
        </p:txBody>
      </p:sp>
      <p:sp>
        <p:nvSpPr>
          <p:cNvPr id="15" name="Rectangle 4"/>
          <p:cNvSpPr>
            <a:spLocks noChangeArrowheads="1"/>
          </p:cNvSpPr>
          <p:nvPr/>
        </p:nvSpPr>
        <p:spPr bwMode="auto">
          <a:xfrm>
            <a:off x="0" y="90805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marL="342900" indent="-342900">
              <a:spcBef>
                <a:spcPct val="20000"/>
              </a:spcBef>
              <a:buClr>
                <a:srgbClr val="0E438A"/>
              </a:buClr>
              <a:buSzPct val="110000"/>
              <a:buFont typeface="Wingdings" pitchFamily="2" charset="2"/>
              <a:buChar char="§"/>
              <a:tabLst>
                <a:tab pos="1069975" algn="l"/>
              </a:tabLst>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tabLst>
                <a:tab pos="1069975" algn="l"/>
              </a:tabLst>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tabLst>
                <a:tab pos="1069975" algn="l"/>
              </a:tabLst>
              <a:defRPr sz="2400">
                <a:solidFill>
                  <a:srgbClr val="5C5C5C"/>
                </a:solidFill>
                <a:latin typeface="Verdana" pitchFamily="34" charset="0"/>
              </a:defRPr>
            </a:lvl3pPr>
            <a:lvl4pPr marL="1600200" indent="-228600">
              <a:spcBef>
                <a:spcPct val="20000"/>
              </a:spcBef>
              <a:buFont typeface="Verdana" pitchFamily="34" charset="0"/>
              <a:buChar char="–"/>
              <a:tabLst>
                <a:tab pos="1069975" algn="l"/>
              </a:tabLst>
              <a:defRPr sz="2000">
                <a:solidFill>
                  <a:srgbClr val="5C5C5C"/>
                </a:solidFill>
                <a:latin typeface="Verdana" pitchFamily="34" charset="0"/>
              </a:defRPr>
            </a:lvl4pPr>
            <a:lvl5pPr marL="2057400" indent="-228600">
              <a:spcBef>
                <a:spcPct val="20000"/>
              </a:spcBef>
              <a:buFont typeface="Verdana" pitchFamily="34" charset="0"/>
              <a:buChar char="–"/>
              <a:tabLst>
                <a:tab pos="1069975" algn="l"/>
              </a:tabLst>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9pPr>
          </a:lstStyle>
          <a:p>
            <a:pPr>
              <a:spcBef>
                <a:spcPct val="0"/>
              </a:spcBef>
              <a:buClr>
                <a:schemeClr val="tx1"/>
              </a:buClr>
              <a:buSzTx/>
              <a:buFont typeface="Arial" pitchFamily="34" charset="0"/>
              <a:buNone/>
            </a:pPr>
            <a:r>
              <a:rPr lang="en-US" altLang="en-US" sz="2200" u="sng" dirty="0" smtClean="0">
                <a:solidFill>
                  <a:schemeClr val="accent2"/>
                </a:solidFill>
                <a:latin typeface="Arial" pitchFamily="34" charset="0"/>
              </a:rPr>
              <a:t>ICAO position</a:t>
            </a:r>
            <a:endParaRPr lang="en-GB" altLang="en-US" sz="2200" dirty="0">
              <a:solidFill>
                <a:schemeClr val="accent2"/>
              </a:solidFill>
              <a:latin typeface="Arial" pitchFamily="34" charset="0"/>
            </a:endParaRPr>
          </a:p>
        </p:txBody>
      </p:sp>
      <p:sp>
        <p:nvSpPr>
          <p:cNvPr id="2" name="Прямоугольник 1"/>
          <p:cNvSpPr/>
          <p:nvPr/>
        </p:nvSpPr>
        <p:spPr>
          <a:xfrm>
            <a:off x="745292" y="1628800"/>
            <a:ext cx="8136904" cy="4524315"/>
          </a:xfrm>
          <a:prstGeom prst="rect">
            <a:avLst/>
          </a:prstGeom>
        </p:spPr>
        <p:txBody>
          <a:bodyPr wrap="square">
            <a:spAutoFit/>
          </a:bodyPr>
          <a:lstStyle/>
          <a:p>
            <a:r>
              <a:rPr lang="en-CA" dirty="0"/>
              <a:t> </a:t>
            </a:r>
            <a:r>
              <a:rPr lang="en-CA" dirty="0" smtClean="0"/>
              <a:t>To </a:t>
            </a:r>
            <a:r>
              <a:rPr lang="en-CA" dirty="0"/>
              <a:t>support consideration of all possible options for support of ICAO global flight tracking as supported by studies. This should include:</a:t>
            </a:r>
            <a:endParaRPr lang="ru-RU" dirty="0"/>
          </a:p>
          <a:p>
            <a:r>
              <a:rPr lang="en-CA" dirty="0"/>
              <a:t> </a:t>
            </a:r>
            <a:r>
              <a:rPr lang="en-CA" b="0" dirty="0"/>
              <a:t>- a new provision in the Earth-to-space direction only for an AMS(R)S allocation at 1 090 MHz for the satellite reception of existing aircraft ADS-B signals that operate in accordance with recognized international aeronautical standards under the condition that it not constrain existing aeronautical safety systems </a:t>
            </a:r>
            <a:endParaRPr lang="en-CA" b="0" dirty="0" smtClean="0"/>
          </a:p>
          <a:p>
            <a:endParaRPr lang="ru-RU" b="0" dirty="0"/>
          </a:p>
          <a:p>
            <a:r>
              <a:rPr lang="en-CA" b="0" dirty="0"/>
              <a:t>- a future Conference (WRC-19) agenda item to address evolving GFT requirements.</a:t>
            </a:r>
            <a:endParaRPr lang="ru-RU" b="0" dirty="0"/>
          </a:p>
        </p:txBody>
      </p:sp>
    </p:spTree>
    <p:extLst>
      <p:ext uri="{BB962C8B-B14F-4D97-AF65-F5344CB8AC3E}">
        <p14:creationId xmlns:p14="http://schemas.microsoft.com/office/powerpoint/2010/main" val="33675544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3CF3DC0B-3014-4BF8-A8BA-B509CDC742C5}" type="slidenum">
              <a:rPr lang="en-US" altLang="en-US"/>
              <a:pPr/>
              <a:t>8</a:t>
            </a:fld>
            <a:endParaRPr lang="en-US" altLang="en-US"/>
          </a:p>
        </p:txBody>
      </p:sp>
      <p:sp>
        <p:nvSpPr>
          <p:cNvPr id="1920036" name="Rectangle 36"/>
          <p:cNvSpPr>
            <a:spLocks noChangeArrowheads="1"/>
          </p:cNvSpPr>
          <p:nvPr/>
        </p:nvSpPr>
        <p:spPr bwMode="auto">
          <a:xfrm>
            <a:off x="1639332" y="-2490"/>
            <a:ext cx="5827236" cy="646331"/>
          </a:xfrm>
          <a:prstGeom prst="rect">
            <a:avLst/>
          </a:prstGeom>
          <a:solidFill>
            <a:schemeClr val="accent2"/>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3600" b="1">
                <a:solidFill>
                  <a:srgbClr val="1B5BA2"/>
                </a:solidFill>
                <a:latin typeface="Verdana" pitchFamily="34" charset="0"/>
              </a:defRPr>
            </a:lvl1pPr>
            <a:lvl2pPr algn="ctr">
              <a:defRPr sz="3600" b="1">
                <a:solidFill>
                  <a:srgbClr val="1B5BA2"/>
                </a:solidFill>
                <a:latin typeface="Verdana" pitchFamily="34" charset="0"/>
              </a:defRPr>
            </a:lvl2pPr>
            <a:lvl3pPr algn="ctr">
              <a:defRPr sz="3600" b="1">
                <a:solidFill>
                  <a:srgbClr val="1B5BA2"/>
                </a:solidFill>
                <a:latin typeface="Verdana" pitchFamily="34" charset="0"/>
              </a:defRPr>
            </a:lvl3pPr>
            <a:lvl4pPr algn="ctr">
              <a:defRPr sz="3600" b="1">
                <a:solidFill>
                  <a:srgbClr val="1B5BA2"/>
                </a:solidFill>
                <a:latin typeface="Verdana" pitchFamily="34" charset="0"/>
              </a:defRPr>
            </a:lvl4pPr>
            <a:lvl5pPr algn="ctr">
              <a:defRPr sz="3600" b="1">
                <a:solidFill>
                  <a:srgbClr val="1B5BA2"/>
                </a:solidFill>
                <a:latin typeface="Verdana" pitchFamily="34" charset="0"/>
              </a:defRPr>
            </a:lvl5pPr>
            <a:lvl6pPr marL="457200" algn="ctr" eaLnBrk="0" fontAlgn="base" hangingPunct="0">
              <a:spcBef>
                <a:spcPct val="0"/>
              </a:spcBef>
              <a:spcAft>
                <a:spcPct val="0"/>
              </a:spcAft>
              <a:defRPr sz="3600" b="1">
                <a:solidFill>
                  <a:srgbClr val="1B5BA2"/>
                </a:solidFill>
                <a:latin typeface="Verdana" pitchFamily="34" charset="0"/>
              </a:defRPr>
            </a:lvl6pPr>
            <a:lvl7pPr marL="914400" algn="ctr" eaLnBrk="0" fontAlgn="base" hangingPunct="0">
              <a:spcBef>
                <a:spcPct val="0"/>
              </a:spcBef>
              <a:spcAft>
                <a:spcPct val="0"/>
              </a:spcAft>
              <a:defRPr sz="3600" b="1">
                <a:solidFill>
                  <a:srgbClr val="1B5BA2"/>
                </a:solidFill>
                <a:latin typeface="Verdana" pitchFamily="34" charset="0"/>
              </a:defRPr>
            </a:lvl7pPr>
            <a:lvl8pPr marL="1371600" algn="ctr" eaLnBrk="0" fontAlgn="base" hangingPunct="0">
              <a:spcBef>
                <a:spcPct val="0"/>
              </a:spcBef>
              <a:spcAft>
                <a:spcPct val="0"/>
              </a:spcAft>
              <a:defRPr sz="3600" b="1">
                <a:solidFill>
                  <a:srgbClr val="1B5BA2"/>
                </a:solidFill>
                <a:latin typeface="Verdana" pitchFamily="34" charset="0"/>
              </a:defRPr>
            </a:lvl8pPr>
            <a:lvl9pPr marL="1828800" algn="ctr" eaLnBrk="0" fontAlgn="base" hangingPunct="0">
              <a:spcBef>
                <a:spcPct val="0"/>
              </a:spcBef>
              <a:spcAft>
                <a:spcPct val="0"/>
              </a:spcAft>
              <a:defRPr sz="3600" b="1">
                <a:solidFill>
                  <a:srgbClr val="1B5BA2"/>
                </a:solidFill>
                <a:latin typeface="Verdana" pitchFamily="34" charset="0"/>
              </a:defRPr>
            </a:lvl9pPr>
          </a:lstStyle>
          <a:p>
            <a:pPr>
              <a:buClrTx/>
              <a:buFontTx/>
              <a:buNone/>
            </a:pPr>
            <a:r>
              <a:rPr lang="en-GB" altLang="en-US" dirty="0">
                <a:solidFill>
                  <a:schemeClr val="bg1"/>
                </a:solidFill>
                <a:latin typeface="Arial" pitchFamily="34" charset="0"/>
              </a:rPr>
              <a:t>WRC-15 agenda item </a:t>
            </a:r>
            <a:r>
              <a:rPr lang="en-GB" altLang="en-US" dirty="0" smtClean="0">
                <a:solidFill>
                  <a:schemeClr val="bg1"/>
                </a:solidFill>
                <a:latin typeface="Arial" pitchFamily="34" charset="0"/>
              </a:rPr>
              <a:t>GFT</a:t>
            </a:r>
            <a:endParaRPr lang="en-GB" altLang="en-US" dirty="0">
              <a:solidFill>
                <a:schemeClr val="bg1"/>
              </a:solidFill>
              <a:latin typeface="Arial" pitchFamily="34" charset="0"/>
            </a:endParaRPr>
          </a:p>
        </p:txBody>
      </p:sp>
      <p:pic>
        <p:nvPicPr>
          <p:cNvPr id="10" name="Picture 43" descr="ap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72" y="1712913"/>
            <a:ext cx="8636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8" descr="asm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1778793"/>
            <a:ext cx="8636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 descr="atu">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1409382"/>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ep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0788" y="1516539"/>
            <a:ext cx="7381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5" descr="citel">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2200" y="1416367"/>
            <a:ext cx="8763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ChangeArrowheads="1"/>
          </p:cNvSpPr>
          <p:nvPr/>
        </p:nvSpPr>
        <p:spPr bwMode="auto">
          <a:xfrm>
            <a:off x="0" y="90805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marL="342900" indent="-342900">
              <a:spcBef>
                <a:spcPct val="20000"/>
              </a:spcBef>
              <a:buClr>
                <a:srgbClr val="0E438A"/>
              </a:buClr>
              <a:buSzPct val="110000"/>
              <a:buFont typeface="Wingdings" pitchFamily="2" charset="2"/>
              <a:buChar char="§"/>
              <a:tabLst>
                <a:tab pos="1069975" algn="l"/>
              </a:tabLst>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tabLst>
                <a:tab pos="1069975" algn="l"/>
              </a:tabLst>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tabLst>
                <a:tab pos="1069975" algn="l"/>
              </a:tabLst>
              <a:defRPr sz="2400">
                <a:solidFill>
                  <a:srgbClr val="5C5C5C"/>
                </a:solidFill>
                <a:latin typeface="Verdana" pitchFamily="34" charset="0"/>
              </a:defRPr>
            </a:lvl3pPr>
            <a:lvl4pPr marL="1600200" indent="-228600">
              <a:spcBef>
                <a:spcPct val="20000"/>
              </a:spcBef>
              <a:buFont typeface="Verdana" pitchFamily="34" charset="0"/>
              <a:buChar char="–"/>
              <a:tabLst>
                <a:tab pos="1069975" algn="l"/>
              </a:tabLst>
              <a:defRPr sz="2000">
                <a:solidFill>
                  <a:srgbClr val="5C5C5C"/>
                </a:solidFill>
                <a:latin typeface="Verdana" pitchFamily="34" charset="0"/>
              </a:defRPr>
            </a:lvl4pPr>
            <a:lvl5pPr marL="2057400" indent="-228600">
              <a:spcBef>
                <a:spcPct val="20000"/>
              </a:spcBef>
              <a:buFont typeface="Verdana" pitchFamily="34" charset="0"/>
              <a:buChar char="–"/>
              <a:tabLst>
                <a:tab pos="1069975" algn="l"/>
              </a:tabLst>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9pPr>
          </a:lstStyle>
          <a:p>
            <a:pPr>
              <a:spcBef>
                <a:spcPct val="0"/>
              </a:spcBef>
              <a:buClr>
                <a:schemeClr val="tx1"/>
              </a:buClr>
              <a:buSzTx/>
              <a:buFont typeface="Arial" pitchFamily="34" charset="0"/>
              <a:buNone/>
            </a:pPr>
            <a:r>
              <a:rPr lang="en-GB" altLang="en-US" sz="2200" u="sng" dirty="0" smtClean="0">
                <a:solidFill>
                  <a:schemeClr val="accent2"/>
                </a:solidFill>
                <a:latin typeface="Arial" pitchFamily="34" charset="0"/>
              </a:rPr>
              <a:t>Regional positions</a:t>
            </a:r>
            <a:endParaRPr lang="en-GB" altLang="en-US" sz="2200" dirty="0">
              <a:solidFill>
                <a:schemeClr val="accent2"/>
              </a:solidFill>
              <a:latin typeface="Arial" pitchFamily="34" charset="0"/>
            </a:endParaRPr>
          </a:p>
        </p:txBody>
      </p:sp>
      <p:graphicFrame>
        <p:nvGraphicFramePr>
          <p:cNvPr id="16" name="Group 89"/>
          <p:cNvGraphicFramePr>
            <a:graphicFrameLocks noGrp="1"/>
          </p:cNvGraphicFramePr>
          <p:nvPr>
            <p:ph idx="4294967295"/>
            <p:extLst>
              <p:ext uri="{D42A27DB-BD31-4B8C-83A1-F6EECF244321}">
                <p14:modId xmlns:p14="http://schemas.microsoft.com/office/powerpoint/2010/main" val="1278767447"/>
              </p:ext>
            </p:extLst>
          </p:nvPr>
        </p:nvGraphicFramePr>
        <p:xfrm>
          <a:off x="250825" y="2348880"/>
          <a:ext cx="8642350" cy="3989560"/>
        </p:xfrm>
        <a:graphic>
          <a:graphicData uri="http://schemas.openxmlformats.org/drawingml/2006/table">
            <a:tbl>
              <a:tblPr/>
              <a:tblGrid>
                <a:gridCol w="216719"/>
                <a:gridCol w="1368152"/>
                <a:gridCol w="1512168"/>
                <a:gridCol w="1440160"/>
                <a:gridCol w="1296144"/>
                <a:gridCol w="1584176"/>
                <a:gridCol w="1224831"/>
              </a:tblGrid>
              <a:tr h="431800">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GB" altLang="ru-RU" sz="1800" b="1"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APT</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ASMG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ATU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CEPT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CITEL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ru-RU" sz="1800" b="1" i="0" u="none" strike="noStrike" cap="none" normalizeH="0" baseline="0" smtClean="0">
                          <a:ln>
                            <a:noFill/>
                          </a:ln>
                          <a:solidFill>
                            <a:srgbClr val="3333CC"/>
                          </a:solidFill>
                          <a:effectLst/>
                          <a:latin typeface="Arial" pitchFamily="34" charset="0"/>
                          <a:cs typeface="Arial" pitchFamily="34" charset="0"/>
                        </a:rPr>
                        <a:t>RCC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r>
              <a:tr h="2926064">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GB" altLang="ru-RU" sz="1600" b="1"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rgbClr val="3333CC"/>
                          </a:solidFill>
                          <a:effectLst/>
                          <a:latin typeface="Arial" pitchFamily="34" charset="0"/>
                          <a:cs typeface="Arial" pitchFamily="34" charset="0"/>
                        </a:rPr>
                        <a:t>to recognize the importance and urgent treatment of GFT, taking into account studies and the Director’s report</a:t>
                      </a: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rgbClr val="3333CC"/>
                          </a:solidFill>
                          <a:effectLst/>
                          <a:latin typeface="Arial" pitchFamily="34" charset="0"/>
                          <a:cs typeface="Arial" pitchFamily="34" charset="0"/>
                        </a:rPr>
                        <a:t>support consideration of the requirements by GFT systems within the AMSS including identification of suitable frequency bands</a:t>
                      </a: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ru-RU" sz="1600" b="0" i="1" u="none" strike="noStrike" cap="none" normalizeH="0" baseline="0" dirty="0" smtClean="0">
                          <a:ln>
                            <a:noFill/>
                          </a:ln>
                          <a:solidFill>
                            <a:srgbClr val="3333CC"/>
                          </a:solidFill>
                          <a:effectLst/>
                          <a:latin typeface="Arial" pitchFamily="34" charset="0"/>
                          <a:cs typeface="Arial" pitchFamily="34" charset="0"/>
                        </a:rPr>
                        <a:t>[sub-regions are urged to submit positions to ATU Secretary General by 30 September 2015]</a:t>
                      </a:r>
                      <a:endParaRPr kumimoji="0" lang="en-GB" altLang="ru-RU" sz="1600" b="0" i="1"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pattFill prst="ltUpDiag">
                      <a:fgClr>
                        <a:schemeClr val="tx1">
                          <a:lumMod val="40000"/>
                          <a:lumOff val="60000"/>
                        </a:schemeClr>
                      </a:fgClr>
                      <a:bgClr>
                        <a:schemeClr val="bg1"/>
                      </a:bgClr>
                    </a:patt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rgbClr val="3333CC"/>
                          </a:solidFill>
                          <a:effectLst/>
                          <a:latin typeface="Arial" pitchFamily="34" charset="0"/>
                          <a:cs typeface="Arial" pitchFamily="34" charset="0"/>
                        </a:rPr>
                        <a:t>- primary allocation to AMS(R)S in the 1087.7-1092.3;</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rgbClr val="3333CC"/>
                          </a:solidFill>
                          <a:effectLst/>
                          <a:latin typeface="Arial" pitchFamily="34" charset="0"/>
                          <a:cs typeface="Arial" pitchFamily="34" charset="0"/>
                        </a:rPr>
                        <a:t>- footnote limits the AMS(R)S allocation to space station reception of ADS‑B;</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rgbClr val="3333CC"/>
                          </a:solidFill>
                          <a:effectLst/>
                          <a:latin typeface="Arial" pitchFamily="34" charset="0"/>
                          <a:cs typeface="Arial" pitchFamily="34" charset="0"/>
                        </a:rPr>
                        <a:t>-new resolution with sharing provisions</a:t>
                      </a: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rgbClr val="3333CC"/>
                          </a:solidFill>
                          <a:effectLst/>
                          <a:latin typeface="Arial" pitchFamily="34" charset="0"/>
                          <a:cs typeface="Arial" pitchFamily="34" charset="0"/>
                        </a:rPr>
                        <a:t>decision may be adopted based on sharing studies with non-standardized ARNS systems under 5.312 RR.</a:t>
                      </a: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pattFill prst="ltUpDiag">
                      <a:fgClr>
                        <a:schemeClr val="tx1">
                          <a:lumMod val="40000"/>
                          <a:lumOff val="60000"/>
                        </a:schemeClr>
                      </a:fgClr>
                      <a:bgClr>
                        <a:schemeClr val="bg1"/>
                      </a:bgClr>
                    </a:pattFill>
                  </a:tcPr>
                </a:tc>
              </a:tr>
              <a:tr h="198733">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GB" altLang="ru-RU" sz="1600" b="1"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altLang="ru-RU" sz="1600" b="0" i="0" u="none" strike="noStrike" cap="none" normalizeH="0" baseline="0" dirty="0" smtClean="0">
                        <a:ln>
                          <a:noFill/>
                        </a:ln>
                        <a:solidFill>
                          <a:srgbClr val="3333CC"/>
                        </a:solidFill>
                        <a:effectLst/>
                        <a:latin typeface="Arial" pitchFamily="34" charset="0"/>
                        <a:cs typeface="Arial" pitchFamily="34" charset="0"/>
                      </a:endParaRPr>
                    </a:p>
                  </a:txBody>
                  <a:tcPr marL="0" marR="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c>
                  <a:txBody>
                    <a:bodyPr/>
                    <a:lstStyle>
                      <a:lvl1pPr>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a:spcBef>
                          <a:spcPct val="20000"/>
                        </a:spcBef>
                        <a:buClr>
                          <a:srgbClr val="0099CC"/>
                        </a:buClr>
                        <a:buFont typeface="Wingdings" pitchFamily="2" charset="2"/>
                        <a:defRPr sz="2400">
                          <a:solidFill>
                            <a:srgbClr val="5C5C5C"/>
                          </a:solidFill>
                          <a:latin typeface="Verdana" pitchFamily="34" charset="0"/>
                        </a:defRPr>
                      </a:lvl2pPr>
                      <a:lvl3pPr marL="1143000" indent="-228600">
                        <a:spcBef>
                          <a:spcPct val="20000"/>
                        </a:spcBef>
                        <a:buClr>
                          <a:srgbClr val="0099CC"/>
                        </a:buClr>
                        <a:buFont typeface="Wingdings" pitchFamily="2" charset="2"/>
                        <a:defRPr sz="2000">
                          <a:solidFill>
                            <a:srgbClr val="5C5C5C"/>
                          </a:solidFill>
                          <a:latin typeface="Verdana" pitchFamily="34" charset="0"/>
                        </a:defRPr>
                      </a:lvl3pPr>
                      <a:lvl4pPr marL="1600200" indent="-228600">
                        <a:spcBef>
                          <a:spcPct val="20000"/>
                        </a:spcBef>
                        <a:buFont typeface="Verdana" pitchFamily="34" charset="0"/>
                        <a:defRPr>
                          <a:solidFill>
                            <a:srgbClr val="5C5C5C"/>
                          </a:solidFill>
                          <a:latin typeface="Verdana" pitchFamily="34" charset="0"/>
                        </a:defRPr>
                      </a:lvl4pPr>
                      <a:lvl5pPr marL="2057400" indent="-22860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ru-RU" sz="1600" b="0" i="0" u="none" strike="noStrike" kern="1200" cap="none" normalizeH="0" baseline="0" dirty="0" smtClean="0">
                          <a:ln>
                            <a:noFill/>
                          </a:ln>
                          <a:solidFill>
                            <a:srgbClr val="3333CC"/>
                          </a:solidFill>
                          <a:effectLst/>
                          <a:latin typeface="Arial" pitchFamily="34" charset="0"/>
                          <a:ea typeface="+mn-ea"/>
                          <a:cs typeface="Arial" pitchFamily="34" charset="0"/>
                        </a:rPr>
                        <a:t> </a:t>
                      </a:r>
                    </a:p>
                  </a:txBody>
                  <a:tcPr marL="36000" marR="36000" marT="36000" marB="36000" anchor="ctr" horzOverflow="overflow">
                    <a:lnL w="12700" cap="flat" cmpd="sng" algn="ctr">
                      <a:solidFill>
                        <a:srgbClr val="5C5C5C"/>
                      </a:solidFill>
                      <a:prstDash val="solid"/>
                      <a:round/>
                      <a:headEnd type="none" w="med" len="med"/>
                      <a:tailEnd type="none" w="med" len="med"/>
                    </a:lnL>
                    <a:lnR w="12700" cap="flat" cmpd="sng" algn="ctr">
                      <a:solidFill>
                        <a:srgbClr val="5C5C5C"/>
                      </a:solidFill>
                      <a:prstDash val="solid"/>
                      <a:round/>
                      <a:headEnd type="none" w="med" len="med"/>
                      <a:tailEnd type="none" w="med" len="med"/>
                    </a:lnR>
                    <a:lnT w="12700" cap="flat" cmpd="sng" algn="ctr">
                      <a:solidFill>
                        <a:srgbClr val="5C5C5C"/>
                      </a:solidFill>
                      <a:prstDash val="solid"/>
                      <a:round/>
                      <a:headEnd type="none" w="med" len="med"/>
                      <a:tailEnd type="none" w="med" len="med"/>
                    </a:lnT>
                    <a:lnB w="12700" cap="flat" cmpd="sng" algn="ctr">
                      <a:solidFill>
                        <a:srgbClr val="5C5C5C"/>
                      </a:solidFill>
                      <a:prstDash val="solid"/>
                      <a:round/>
                      <a:headEnd type="none" w="med" len="med"/>
                      <a:tailEnd type="none" w="med" len="med"/>
                    </a:lnB>
                    <a:lnTlToBr>
                      <a:noFill/>
                    </a:lnTlToBr>
                    <a:lnBlToTr>
                      <a:noFill/>
                    </a:lnBlToTr>
                    <a:noFill/>
                  </a:tcPr>
                </a:tc>
              </a:tr>
            </a:tbl>
          </a:graphicData>
        </a:graphic>
      </p:graphicFrame>
      <p:pic>
        <p:nvPicPr>
          <p:cNvPr id="1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00392" y="1469451"/>
            <a:ext cx="566166" cy="75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1695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3CF3DC0B-3014-4BF8-A8BA-B509CDC742C5}" type="slidenum">
              <a:rPr lang="en-US" altLang="en-US"/>
              <a:pPr/>
              <a:t>9</a:t>
            </a:fld>
            <a:endParaRPr lang="en-US" altLang="en-US"/>
          </a:p>
        </p:txBody>
      </p:sp>
      <p:sp>
        <p:nvSpPr>
          <p:cNvPr id="1920036" name="Rectangle 36"/>
          <p:cNvSpPr>
            <a:spLocks noChangeArrowheads="1"/>
          </p:cNvSpPr>
          <p:nvPr/>
        </p:nvSpPr>
        <p:spPr bwMode="auto">
          <a:xfrm>
            <a:off x="1652156" y="-2490"/>
            <a:ext cx="5801589" cy="646331"/>
          </a:xfrm>
          <a:prstGeom prst="rect">
            <a:avLst/>
          </a:prstGeom>
          <a:solidFill>
            <a:schemeClr val="accent2"/>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3600" b="1">
                <a:solidFill>
                  <a:srgbClr val="1B5BA2"/>
                </a:solidFill>
                <a:latin typeface="Verdana" pitchFamily="34" charset="0"/>
              </a:defRPr>
            </a:lvl1pPr>
            <a:lvl2pPr algn="ctr">
              <a:defRPr sz="3600" b="1">
                <a:solidFill>
                  <a:srgbClr val="1B5BA2"/>
                </a:solidFill>
                <a:latin typeface="Verdana" pitchFamily="34" charset="0"/>
              </a:defRPr>
            </a:lvl2pPr>
            <a:lvl3pPr algn="ctr">
              <a:defRPr sz="3600" b="1">
                <a:solidFill>
                  <a:srgbClr val="1B5BA2"/>
                </a:solidFill>
                <a:latin typeface="Verdana" pitchFamily="34" charset="0"/>
              </a:defRPr>
            </a:lvl3pPr>
            <a:lvl4pPr algn="ctr">
              <a:defRPr sz="3600" b="1">
                <a:solidFill>
                  <a:srgbClr val="1B5BA2"/>
                </a:solidFill>
                <a:latin typeface="Verdana" pitchFamily="34" charset="0"/>
              </a:defRPr>
            </a:lvl4pPr>
            <a:lvl5pPr algn="ctr">
              <a:defRPr sz="3600" b="1">
                <a:solidFill>
                  <a:srgbClr val="1B5BA2"/>
                </a:solidFill>
                <a:latin typeface="Verdana" pitchFamily="34" charset="0"/>
              </a:defRPr>
            </a:lvl5pPr>
            <a:lvl6pPr marL="457200" algn="ctr" eaLnBrk="0" fontAlgn="base" hangingPunct="0">
              <a:spcBef>
                <a:spcPct val="0"/>
              </a:spcBef>
              <a:spcAft>
                <a:spcPct val="0"/>
              </a:spcAft>
              <a:defRPr sz="3600" b="1">
                <a:solidFill>
                  <a:srgbClr val="1B5BA2"/>
                </a:solidFill>
                <a:latin typeface="Verdana" pitchFamily="34" charset="0"/>
              </a:defRPr>
            </a:lvl6pPr>
            <a:lvl7pPr marL="914400" algn="ctr" eaLnBrk="0" fontAlgn="base" hangingPunct="0">
              <a:spcBef>
                <a:spcPct val="0"/>
              </a:spcBef>
              <a:spcAft>
                <a:spcPct val="0"/>
              </a:spcAft>
              <a:defRPr sz="3600" b="1">
                <a:solidFill>
                  <a:srgbClr val="1B5BA2"/>
                </a:solidFill>
                <a:latin typeface="Verdana" pitchFamily="34" charset="0"/>
              </a:defRPr>
            </a:lvl7pPr>
            <a:lvl8pPr marL="1371600" algn="ctr" eaLnBrk="0" fontAlgn="base" hangingPunct="0">
              <a:spcBef>
                <a:spcPct val="0"/>
              </a:spcBef>
              <a:spcAft>
                <a:spcPct val="0"/>
              </a:spcAft>
              <a:defRPr sz="3600" b="1">
                <a:solidFill>
                  <a:srgbClr val="1B5BA2"/>
                </a:solidFill>
                <a:latin typeface="Verdana" pitchFamily="34" charset="0"/>
              </a:defRPr>
            </a:lvl8pPr>
            <a:lvl9pPr marL="1828800" algn="ctr" eaLnBrk="0" fontAlgn="base" hangingPunct="0">
              <a:spcBef>
                <a:spcPct val="0"/>
              </a:spcBef>
              <a:spcAft>
                <a:spcPct val="0"/>
              </a:spcAft>
              <a:defRPr sz="3600" b="1">
                <a:solidFill>
                  <a:srgbClr val="1B5BA2"/>
                </a:solidFill>
                <a:latin typeface="Verdana" pitchFamily="34" charset="0"/>
              </a:defRPr>
            </a:lvl9pPr>
          </a:lstStyle>
          <a:p>
            <a:pPr>
              <a:buClrTx/>
              <a:buFontTx/>
              <a:buNone/>
            </a:pPr>
            <a:r>
              <a:rPr lang="en-GB" altLang="en-US" dirty="0">
                <a:solidFill>
                  <a:schemeClr val="bg1"/>
                </a:solidFill>
                <a:latin typeface="Arial" pitchFamily="34" charset="0"/>
              </a:rPr>
              <a:t>WRC-15 agenda item </a:t>
            </a:r>
            <a:r>
              <a:rPr lang="en-GB" altLang="en-US" dirty="0" smtClean="0">
                <a:solidFill>
                  <a:schemeClr val="bg1"/>
                </a:solidFill>
                <a:latin typeface="Arial" pitchFamily="34" charset="0"/>
              </a:rPr>
              <a:t>1.17</a:t>
            </a:r>
            <a:endParaRPr lang="en-GB" altLang="en-US" dirty="0">
              <a:solidFill>
                <a:schemeClr val="bg1"/>
              </a:solidFill>
              <a:latin typeface="Arial" pitchFamily="34" charset="0"/>
            </a:endParaRPr>
          </a:p>
        </p:txBody>
      </p:sp>
      <p:sp>
        <p:nvSpPr>
          <p:cNvPr id="6" name="Text Box 5"/>
          <p:cNvSpPr txBox="1">
            <a:spLocks noChangeArrowheads="1"/>
          </p:cNvSpPr>
          <p:nvPr/>
        </p:nvSpPr>
        <p:spPr bwMode="auto">
          <a:xfrm>
            <a:off x="1641474" y="1433451"/>
            <a:ext cx="7502525" cy="1815882"/>
          </a:xfrm>
          <a:prstGeom prst="rect">
            <a:avLst/>
          </a:prstGeom>
          <a:noFill/>
          <a:ln w="9525">
            <a:noFill/>
            <a:miter lim="800000"/>
            <a:headEnd/>
            <a:tailEnd/>
          </a:ln>
        </p:spPr>
        <p:txBody>
          <a:bodyPr wrap="square">
            <a:spAutoFit/>
          </a:bodyPr>
          <a:lstStyle/>
          <a:p>
            <a:pPr>
              <a:buFont typeface="Wingdings" pitchFamily="2" charset="2"/>
              <a:buNone/>
            </a:pPr>
            <a:r>
              <a:rPr lang="en-US" sz="2800" b="0" dirty="0" smtClean="0">
                <a:solidFill>
                  <a:srgbClr val="0000FF"/>
                </a:solidFill>
                <a:latin typeface="Arial" charset="0"/>
              </a:rPr>
              <a:t>Spectrum </a:t>
            </a:r>
            <a:r>
              <a:rPr lang="en-US" sz="2800" b="0" dirty="0">
                <a:solidFill>
                  <a:srgbClr val="0000FF"/>
                </a:solidFill>
                <a:latin typeface="Arial" charset="0"/>
              </a:rPr>
              <a:t>requirements &amp; regulatory actions, including appropriate aeronautical allocations, to support Wireless </a:t>
            </a:r>
            <a:r>
              <a:rPr lang="en-US" sz="2800" b="0" dirty="0" smtClean="0">
                <a:solidFill>
                  <a:srgbClr val="0000FF"/>
                </a:solidFill>
                <a:latin typeface="Arial" charset="0"/>
              </a:rPr>
              <a:t>Avionics Intra-Communications (WAIC)</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423528"/>
            <a:ext cx="1543050" cy="1640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5"/>
          <p:cNvSpPr txBox="1">
            <a:spLocks noChangeArrowheads="1"/>
          </p:cNvSpPr>
          <p:nvPr/>
        </p:nvSpPr>
        <p:spPr bwMode="auto">
          <a:xfrm>
            <a:off x="1619250" y="3762725"/>
            <a:ext cx="7524750" cy="1815882"/>
          </a:xfrm>
          <a:prstGeom prst="rect">
            <a:avLst/>
          </a:prstGeom>
          <a:noFill/>
          <a:ln w="9525">
            <a:noFill/>
            <a:miter lim="800000"/>
            <a:headEnd/>
            <a:tailEnd/>
          </a:ln>
        </p:spPr>
        <p:txBody>
          <a:bodyPr wrap="square">
            <a:spAutoFit/>
          </a:bodyPr>
          <a:lstStyle/>
          <a:p>
            <a:pPr>
              <a:tabLst>
                <a:tab pos="1619250" algn="l"/>
              </a:tabLst>
            </a:pPr>
            <a:r>
              <a:rPr lang="en-US" sz="2800" b="0" dirty="0" smtClean="0">
                <a:solidFill>
                  <a:srgbClr val="0000FF"/>
                </a:solidFill>
                <a:latin typeface="Arial" charset="0"/>
              </a:rPr>
              <a:t>Conclusion</a:t>
            </a:r>
            <a:r>
              <a:rPr lang="en-US" sz="2800" b="0" i="1" baseline="30000" dirty="0" smtClean="0">
                <a:solidFill>
                  <a:srgbClr val="000000"/>
                </a:solidFill>
                <a:latin typeface="Times New Roman" panose="02020603050405020304" pitchFamily="18" charset="0"/>
                <a:cs typeface="Times New Roman" panose="02020603050405020304" pitchFamily="18" charset="0"/>
              </a:rPr>
              <a:t>*</a:t>
            </a:r>
            <a:r>
              <a:rPr lang="en-US" sz="2800" b="0" dirty="0" smtClean="0">
                <a:solidFill>
                  <a:srgbClr val="0000FF"/>
                </a:solidFill>
                <a:latin typeface="Arial" charset="0"/>
              </a:rPr>
              <a:t> towards a </a:t>
            </a:r>
            <a:br>
              <a:rPr lang="en-US" sz="2800" b="0" dirty="0" smtClean="0">
                <a:solidFill>
                  <a:srgbClr val="0000FF"/>
                </a:solidFill>
                <a:latin typeface="Arial" charset="0"/>
              </a:rPr>
            </a:br>
            <a:r>
              <a:rPr lang="en-US" sz="2800" b="0" dirty="0" smtClean="0">
                <a:solidFill>
                  <a:srgbClr val="0000FF"/>
                </a:solidFill>
                <a:latin typeface="Arial" charset="0"/>
              </a:rPr>
              <a:t>new Primary allocation </a:t>
            </a:r>
            <a:r>
              <a:rPr lang="en-US" sz="2800" b="0" dirty="0">
                <a:solidFill>
                  <a:srgbClr val="0000FF"/>
                </a:solidFill>
                <a:latin typeface="Arial" charset="0"/>
              </a:rPr>
              <a:t>to the AM(R)S </a:t>
            </a:r>
            <a:r>
              <a:rPr lang="en-US" sz="2800" b="0" dirty="0" smtClean="0">
                <a:solidFill>
                  <a:srgbClr val="0000FF"/>
                </a:solidFill>
                <a:latin typeface="Arial" charset="0"/>
              </a:rPr>
              <a:t/>
            </a:r>
            <a:br>
              <a:rPr lang="en-US" sz="2800" b="0" dirty="0" smtClean="0">
                <a:solidFill>
                  <a:srgbClr val="0000FF"/>
                </a:solidFill>
                <a:latin typeface="Arial" charset="0"/>
              </a:rPr>
            </a:br>
            <a:r>
              <a:rPr lang="en-US" sz="2800" b="0" dirty="0" smtClean="0">
                <a:solidFill>
                  <a:srgbClr val="0000FF"/>
                </a:solidFill>
                <a:latin typeface="Arial" charset="0"/>
              </a:rPr>
              <a:t>reserved </a:t>
            </a:r>
            <a:r>
              <a:rPr lang="en-US" sz="2800" b="0" dirty="0">
                <a:solidFill>
                  <a:srgbClr val="0000FF"/>
                </a:solidFill>
                <a:latin typeface="Arial" charset="0"/>
              </a:rPr>
              <a:t>exclusively for WAIC systems </a:t>
            </a:r>
            <a:r>
              <a:rPr lang="en-US" sz="2800" b="0" dirty="0" smtClean="0">
                <a:solidFill>
                  <a:srgbClr val="0000FF"/>
                </a:solidFill>
                <a:latin typeface="Arial" charset="0"/>
              </a:rPr>
              <a:t/>
            </a:r>
            <a:br>
              <a:rPr lang="en-US" sz="2800" b="0" dirty="0" smtClean="0">
                <a:solidFill>
                  <a:srgbClr val="0000FF"/>
                </a:solidFill>
                <a:latin typeface="Arial" charset="0"/>
              </a:rPr>
            </a:br>
            <a:r>
              <a:rPr lang="en-US" sz="2800" b="0" dirty="0" smtClean="0">
                <a:solidFill>
                  <a:srgbClr val="0000FF"/>
                </a:solidFill>
                <a:latin typeface="Arial" charset="0"/>
              </a:rPr>
              <a:t>in </a:t>
            </a:r>
            <a:r>
              <a:rPr lang="en-US" sz="2800" b="0" dirty="0">
                <a:solidFill>
                  <a:srgbClr val="0000FF"/>
                </a:solidFill>
                <a:latin typeface="Arial" charset="0"/>
              </a:rPr>
              <a:t>the frequency band 4 200-4 400 </a:t>
            </a:r>
            <a:r>
              <a:rPr lang="en-US" sz="2800" b="0" dirty="0" smtClean="0">
                <a:solidFill>
                  <a:srgbClr val="0000FF"/>
                </a:solidFill>
                <a:latin typeface="Arial" charset="0"/>
              </a:rPr>
              <a:t>MHz</a:t>
            </a:r>
            <a:endParaRPr lang="en-US" sz="2800" b="0" dirty="0">
              <a:solidFill>
                <a:srgbClr val="0000FF"/>
              </a:solidFill>
              <a:latin typeface="Arial" charset="0"/>
            </a:endParaRPr>
          </a:p>
        </p:txBody>
      </p:sp>
      <p:sp>
        <p:nvSpPr>
          <p:cNvPr id="10" name="TextBox 9">
            <a:hlinkClick r:id="rId4"/>
          </p:cNvPr>
          <p:cNvSpPr txBox="1"/>
          <p:nvPr/>
        </p:nvSpPr>
        <p:spPr>
          <a:xfrm>
            <a:off x="6413322" y="6426016"/>
            <a:ext cx="2372765" cy="307777"/>
          </a:xfrm>
          <a:prstGeom prst="rect">
            <a:avLst/>
          </a:prstGeom>
          <a:noFill/>
        </p:spPr>
        <p:txBody>
          <a:bodyPr wrap="none" rtlCol="0">
            <a:spAutoFit/>
          </a:bodyPr>
          <a:lstStyle/>
          <a:p>
            <a:r>
              <a:rPr lang="en-US" sz="1400" b="0" i="1" dirty="0" smtClean="0">
                <a:solidFill>
                  <a:srgbClr val="000000"/>
                </a:solidFill>
                <a:latin typeface="Times New Roman" panose="02020603050405020304" pitchFamily="18" charset="0"/>
                <a:cs typeface="Times New Roman" panose="02020603050405020304" pitchFamily="18" charset="0"/>
              </a:rPr>
              <a:t>* See CPM Report to WRC-15</a:t>
            </a:r>
            <a:endParaRPr lang="en-US" sz="1400" b="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7999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altLang="en-US" sz="2400" b="1" i="0" u="none" strike="noStrike" cap="none" normalizeH="0" baseline="0" smtClean="0">
            <a:ln>
              <a:noFill/>
            </a:ln>
            <a:solidFill>
              <a:srgbClr val="000066"/>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altLang="en-US" sz="2400" b="1" i="0" u="none" strike="noStrike" cap="none" normalizeH="0" baseline="0" smtClean="0">
            <a:ln>
              <a:noFill/>
            </a:ln>
            <a:solidFill>
              <a:srgbClr val="000066"/>
            </a:solidFill>
            <a:effectLst/>
            <a:latin typeface="Tahoma" pitchFamily="34" charset="0"/>
            <a:cs typeface="Arial"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ITU-e</Template>
  <TotalTime>35761</TotalTime>
  <Words>541</Words>
  <Application>Microsoft Office PowerPoint</Application>
  <PresentationFormat>On-screen Show (4:3)</PresentationFormat>
  <Paragraphs>150</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Univers</vt:lpstr>
      <vt:lpstr>Zurich BT</vt:lpstr>
      <vt:lpstr>Arial</vt:lpstr>
      <vt:lpstr>Symbol</vt:lpstr>
      <vt:lpstr>Tahoma</vt:lpstr>
      <vt:lpstr>Times New Roman</vt:lpstr>
      <vt:lpstr>Verdana</vt:lpstr>
      <vt:lpstr>Wingdings</vt:lpstr>
      <vt:lpstr>ITU-e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 Development Forum</dc:title>
  <dc:creator>Fabio Leite</dc:creator>
  <cp:lastModifiedBy>Huguet, Fabienne</cp:lastModifiedBy>
  <cp:revision>2551</cp:revision>
  <cp:lastPrinted>2013-10-03T13:49:35Z</cp:lastPrinted>
  <dcterms:created xsi:type="dcterms:W3CDTF">2006-05-30T12:53:59Z</dcterms:created>
  <dcterms:modified xsi:type="dcterms:W3CDTF">2015-09-01T13:41:54Z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