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617" r:id="rId2"/>
    <p:sldId id="702" r:id="rId3"/>
    <p:sldId id="709" r:id="rId4"/>
    <p:sldId id="710" r:id="rId5"/>
    <p:sldId id="707" r:id="rId6"/>
    <p:sldId id="708" r:id="rId7"/>
    <p:sldId id="711" r:id="rId8"/>
    <p:sldId id="712" r:id="rId9"/>
    <p:sldId id="714" r:id="rId10"/>
    <p:sldId id="713" r:id="rId11"/>
    <p:sldId id="715" r:id="rId12"/>
  </p:sldIdLst>
  <p:sldSz cx="9144000" cy="6858000" type="screen4x3"/>
  <p:notesSz cx="7023100" cy="9309100"/>
  <p:defaultTextStyle>
    <a:defPPr>
      <a:defRPr lang="en-US"/>
    </a:defPPr>
    <a:lvl1pPr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1pPr>
    <a:lvl2pPr marL="4572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2pPr>
    <a:lvl3pPr marL="9144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3pPr>
    <a:lvl4pPr marL="13716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4pPr>
    <a:lvl5pPr marL="18288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5pPr>
    <a:lvl6pPr marL="2286000" algn="l" defTabSz="914400" rtl="0" eaLnBrk="1" latinLnBrk="0" hangingPunct="1">
      <a:defRPr sz="2400" b="1" kern="1200">
        <a:solidFill>
          <a:srgbClr val="000066"/>
        </a:solidFill>
        <a:latin typeface="Tahoma" pitchFamily="34" charset="0"/>
        <a:ea typeface="+mn-ea"/>
        <a:cs typeface="Arial" pitchFamily="34" charset="0"/>
      </a:defRPr>
    </a:lvl6pPr>
    <a:lvl7pPr marL="2743200" algn="l" defTabSz="914400" rtl="0" eaLnBrk="1" latinLnBrk="0" hangingPunct="1">
      <a:defRPr sz="2400" b="1" kern="1200">
        <a:solidFill>
          <a:srgbClr val="000066"/>
        </a:solidFill>
        <a:latin typeface="Tahoma" pitchFamily="34" charset="0"/>
        <a:ea typeface="+mn-ea"/>
        <a:cs typeface="Arial" pitchFamily="34" charset="0"/>
      </a:defRPr>
    </a:lvl7pPr>
    <a:lvl8pPr marL="3200400" algn="l" defTabSz="914400" rtl="0" eaLnBrk="1" latinLnBrk="0" hangingPunct="1">
      <a:defRPr sz="2400" b="1" kern="1200">
        <a:solidFill>
          <a:srgbClr val="000066"/>
        </a:solidFill>
        <a:latin typeface="Tahoma" pitchFamily="34" charset="0"/>
        <a:ea typeface="+mn-ea"/>
        <a:cs typeface="Arial" pitchFamily="34" charset="0"/>
      </a:defRPr>
    </a:lvl8pPr>
    <a:lvl9pPr marL="3657600" algn="l" defTabSz="914400" rtl="0" eaLnBrk="1" latinLnBrk="0" hangingPunct="1">
      <a:defRPr sz="2400" b="1" kern="1200">
        <a:solidFill>
          <a:srgbClr val="000066"/>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1066">
          <p15:clr>
            <a:srgbClr val="A4A3A4"/>
          </p15:clr>
        </p15:guide>
      </p15:sldGuideLst>
    </p:ext>
    <p:ext uri="{2D200454-40CA-4A62-9FC3-DE9A4176ACB9}">
      <p15:notesGuideLst xmlns:p15="http://schemas.microsoft.com/office/powerpoint/2012/main">
        <p15:guide id="1" orient="horz" pos="3128">
          <p15:clr>
            <a:srgbClr val="A4A3A4"/>
          </p15:clr>
        </p15:guide>
        <p15:guide id="2" pos="2100">
          <p15:clr>
            <a:srgbClr val="A4A3A4"/>
          </p15:clr>
        </p15:guide>
        <p15:guide id="3" orient="horz" pos="2933">
          <p15:clr>
            <a:srgbClr val="A4A3A4"/>
          </p15:clr>
        </p15:guide>
        <p15:guide id="4"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266"/>
    <a:srgbClr val="FF3B0D"/>
    <a:srgbClr val="FF3300"/>
    <a:srgbClr val="FFFF00"/>
    <a:srgbClr val="66CCFF"/>
    <a:srgbClr val="009900"/>
    <a:srgbClr val="FFFFFF"/>
    <a:srgbClr val="DDDDDD"/>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87617" autoAdjust="0"/>
  </p:normalViewPr>
  <p:slideViewPr>
    <p:cSldViewPr>
      <p:cViewPr varScale="1">
        <p:scale>
          <a:sx n="65" d="100"/>
          <a:sy n="65" d="100"/>
        </p:scale>
        <p:origin x="1406" y="58"/>
      </p:cViewPr>
      <p:guideLst>
        <p:guide orient="horz" pos="2160"/>
        <p:guide pos="10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62" y="1080"/>
      </p:cViewPr>
      <p:guideLst>
        <p:guide orient="horz" pos="3128"/>
        <p:guide pos="2100"/>
        <p:guide orient="horz" pos="2933"/>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3044291" cy="465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5" name="Rectangle 3"/>
          <p:cNvSpPr>
            <a:spLocks noGrp="1" noChangeArrowheads="1"/>
          </p:cNvSpPr>
          <p:nvPr>
            <p:ph type="dt" sz="quarter" idx="1"/>
          </p:nvPr>
        </p:nvSpPr>
        <p:spPr bwMode="auto">
          <a:xfrm>
            <a:off x="3978809" y="1"/>
            <a:ext cx="3044291" cy="465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28676" name="Rectangle 4"/>
          <p:cNvSpPr>
            <a:spLocks noGrp="1" noChangeArrowheads="1"/>
          </p:cNvSpPr>
          <p:nvPr>
            <p:ph type="ftr" sz="quarter" idx="2"/>
          </p:nvPr>
        </p:nvSpPr>
        <p:spPr bwMode="auto">
          <a:xfrm>
            <a:off x="0" y="8843200"/>
            <a:ext cx="3044291" cy="46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7" name="Rectangle 5"/>
          <p:cNvSpPr>
            <a:spLocks noGrp="1" noChangeArrowheads="1"/>
          </p:cNvSpPr>
          <p:nvPr>
            <p:ph type="sldNum" sz="quarter" idx="3"/>
          </p:nvPr>
        </p:nvSpPr>
        <p:spPr bwMode="auto">
          <a:xfrm>
            <a:off x="3978809" y="8843200"/>
            <a:ext cx="3044291" cy="46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F604DA00-571D-4D78-A13A-E4FF228DF69D}" type="slidenum">
              <a:rPr lang="en-US" altLang="en-US"/>
              <a:pPr/>
              <a:t>‹#›</a:t>
            </a:fld>
            <a:endParaRPr lang="en-US" altLang="en-US"/>
          </a:p>
        </p:txBody>
      </p:sp>
    </p:spTree>
    <p:extLst>
      <p:ext uri="{BB962C8B-B14F-4D97-AF65-F5344CB8AC3E}">
        <p14:creationId xmlns:p14="http://schemas.microsoft.com/office/powerpoint/2010/main" val="292015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1"/>
            <a:ext cx="3044291" cy="465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1" name="Rectangle 3"/>
          <p:cNvSpPr>
            <a:spLocks noGrp="1" noChangeArrowheads="1"/>
          </p:cNvSpPr>
          <p:nvPr>
            <p:ph type="dt" idx="1"/>
          </p:nvPr>
        </p:nvSpPr>
        <p:spPr bwMode="auto">
          <a:xfrm>
            <a:off x="3978809" y="1"/>
            <a:ext cx="3044291" cy="465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48132" name="Rectangle 4"/>
          <p:cNvSpPr>
            <a:spLocks noGrp="1" noRot="1" noChangeAspect="1" noChangeArrowheads="1" noTextEdit="1"/>
          </p:cNvSpPr>
          <p:nvPr>
            <p:ph type="sldImg" idx="2"/>
          </p:nvPr>
        </p:nvSpPr>
        <p:spPr bwMode="auto">
          <a:xfrm>
            <a:off x="1185863" y="700088"/>
            <a:ext cx="4652962" cy="34893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936191" y="4422346"/>
            <a:ext cx="5150719" cy="4187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8843200"/>
            <a:ext cx="3044291" cy="46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5" name="Rectangle 7"/>
          <p:cNvSpPr>
            <a:spLocks noGrp="1" noChangeArrowheads="1"/>
          </p:cNvSpPr>
          <p:nvPr>
            <p:ph type="sldNum" sz="quarter" idx="5"/>
          </p:nvPr>
        </p:nvSpPr>
        <p:spPr bwMode="auto">
          <a:xfrm>
            <a:off x="3978809" y="8843200"/>
            <a:ext cx="3044291" cy="46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29F3556D-1ABB-4E41-9246-D9CB2AB8E604}" type="slidenum">
              <a:rPr lang="en-US" altLang="en-US"/>
              <a:pPr/>
              <a:t>‹#›</a:t>
            </a:fld>
            <a:endParaRPr lang="en-US" altLang="en-US"/>
          </a:p>
        </p:txBody>
      </p:sp>
    </p:spTree>
    <p:extLst>
      <p:ext uri="{BB962C8B-B14F-4D97-AF65-F5344CB8AC3E}">
        <p14:creationId xmlns:p14="http://schemas.microsoft.com/office/powerpoint/2010/main" val="1940669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Verdana"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EF6BA7-C4B8-4F0E-9C70-534654021A01}" type="slidenum">
              <a:rPr lang="en-US" altLang="en-US"/>
              <a:pPr/>
              <a:t>1</a:t>
            </a:fld>
            <a:endParaRPr lang="en-US" altLang="en-US"/>
          </a:p>
        </p:txBody>
      </p:sp>
      <p:sp>
        <p:nvSpPr>
          <p:cNvPr id="858114" name="Rectangle 2"/>
          <p:cNvSpPr>
            <a:spLocks noGrp="1" noRot="1" noChangeAspect="1" noChangeArrowheads="1" noTextEdit="1"/>
          </p:cNvSpPr>
          <p:nvPr>
            <p:ph type="sldImg"/>
          </p:nvPr>
        </p:nvSpPr>
        <p:spPr>
          <a:ln/>
        </p:spPr>
      </p:sp>
      <p:sp>
        <p:nvSpPr>
          <p:cNvPr id="858116"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876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98D26D9-1147-4D10-BED6-A7270804C27D}" type="slidenum">
              <a:rPr lang="en-US" altLang="en-US" sz="1200" b="0">
                <a:solidFill>
                  <a:schemeClr val="tx1"/>
                </a:solidFill>
                <a:latin typeface="Verdana" pitchFamily="34" charset="0"/>
              </a:rPr>
              <a:pPr>
                <a:buClrTx/>
                <a:buFontTx/>
                <a:buNone/>
              </a:pPr>
              <a:t>10</a:t>
            </a:fld>
            <a:endParaRPr lang="en-US" altLang="en-US" sz="1200" b="0">
              <a:solidFill>
                <a:schemeClr val="tx1"/>
              </a:solidFill>
              <a:latin typeface="Verdana"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en-US" altLang="en-US" dirty="0" smtClean="0"/>
          </a:p>
        </p:txBody>
      </p:sp>
    </p:spTree>
    <p:extLst>
      <p:ext uri="{BB962C8B-B14F-4D97-AF65-F5344CB8AC3E}">
        <p14:creationId xmlns:p14="http://schemas.microsoft.com/office/powerpoint/2010/main" val="123618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98D26D9-1147-4D10-BED6-A7270804C27D}" type="slidenum">
              <a:rPr lang="en-US" altLang="en-US" sz="1200" b="0">
                <a:solidFill>
                  <a:schemeClr val="tx1"/>
                </a:solidFill>
                <a:latin typeface="Verdana" pitchFamily="34" charset="0"/>
              </a:rPr>
              <a:pPr>
                <a:buClrTx/>
                <a:buFontTx/>
                <a:buNone/>
              </a:pPr>
              <a:t>11</a:t>
            </a:fld>
            <a:endParaRPr lang="en-US" altLang="en-US" sz="1200" b="0">
              <a:solidFill>
                <a:schemeClr val="tx1"/>
              </a:solidFill>
              <a:latin typeface="Verdana"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eaLnBrk="1" hangingPunct="1">
              <a:buFont typeface="Arial" panose="020B0604020202020204" pitchFamily="34" charset="0"/>
              <a:buChar char="•"/>
            </a:pPr>
            <a:endParaRPr lang="en-US" altLang="en-US" baseline="0" dirty="0" smtClean="0"/>
          </a:p>
        </p:txBody>
      </p:sp>
    </p:spTree>
    <p:extLst>
      <p:ext uri="{BB962C8B-B14F-4D97-AF65-F5344CB8AC3E}">
        <p14:creationId xmlns:p14="http://schemas.microsoft.com/office/powerpoint/2010/main" val="2437841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a:t>
            </a:fld>
            <a:endParaRPr lang="en-US" altLang="en-US"/>
          </a:p>
        </p:txBody>
      </p:sp>
      <p:sp>
        <p:nvSpPr>
          <p:cNvPr id="1921026" name="Rectangle 2"/>
          <p:cNvSpPr>
            <a:spLocks noGrp="1" noRot="1" noChangeAspect="1" noChangeArrowheads="1" noTextEdit="1"/>
          </p:cNvSpPr>
          <p:nvPr>
            <p:ph type="sldImg"/>
          </p:nvPr>
        </p:nvSpPr>
        <p:spPr>
          <a:xfrm>
            <a:off x="1181100" y="715963"/>
            <a:ext cx="4670425" cy="3502025"/>
          </a:xfrm>
          <a:ln/>
        </p:spPr>
      </p:sp>
      <p:sp>
        <p:nvSpPr>
          <p:cNvPr id="1921027" name="Rectangle 3"/>
          <p:cNvSpPr>
            <a:spLocks noGrp="1" noChangeArrowheads="1"/>
          </p:cNvSpPr>
          <p:nvPr>
            <p:ph type="body" idx="1"/>
          </p:nvPr>
        </p:nvSpPr>
        <p:spPr>
          <a:xfrm>
            <a:off x="946221" y="1751969"/>
            <a:ext cx="5130658" cy="6829253"/>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3</a:t>
            </a:fld>
            <a:endParaRPr lang="en-US" altLang="en-US"/>
          </a:p>
        </p:txBody>
      </p:sp>
      <p:sp>
        <p:nvSpPr>
          <p:cNvPr id="1921026" name="Rectangle 2"/>
          <p:cNvSpPr>
            <a:spLocks noGrp="1" noRot="1" noChangeAspect="1" noChangeArrowheads="1" noTextEdit="1"/>
          </p:cNvSpPr>
          <p:nvPr>
            <p:ph type="sldImg"/>
          </p:nvPr>
        </p:nvSpPr>
        <p:spPr>
          <a:xfrm>
            <a:off x="1181100" y="715963"/>
            <a:ext cx="4670425" cy="3502025"/>
          </a:xfrm>
          <a:ln/>
        </p:spPr>
      </p:sp>
      <p:sp>
        <p:nvSpPr>
          <p:cNvPr id="1921027" name="Rectangle 3"/>
          <p:cNvSpPr>
            <a:spLocks noGrp="1" noChangeArrowheads="1"/>
          </p:cNvSpPr>
          <p:nvPr>
            <p:ph type="body" idx="1"/>
          </p:nvPr>
        </p:nvSpPr>
        <p:spPr>
          <a:xfrm>
            <a:off x="946221" y="1751969"/>
            <a:ext cx="5130658" cy="6829253"/>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3849049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4</a:t>
            </a:fld>
            <a:endParaRPr lang="en-US" altLang="en-US"/>
          </a:p>
        </p:txBody>
      </p:sp>
      <p:sp>
        <p:nvSpPr>
          <p:cNvPr id="1921026" name="Rectangle 2"/>
          <p:cNvSpPr>
            <a:spLocks noGrp="1" noRot="1" noChangeAspect="1" noChangeArrowheads="1" noTextEdit="1"/>
          </p:cNvSpPr>
          <p:nvPr>
            <p:ph type="sldImg"/>
          </p:nvPr>
        </p:nvSpPr>
        <p:spPr>
          <a:xfrm>
            <a:off x="1181100" y="715963"/>
            <a:ext cx="4670425" cy="3502025"/>
          </a:xfrm>
          <a:ln/>
        </p:spPr>
      </p:sp>
      <p:sp>
        <p:nvSpPr>
          <p:cNvPr id="1921027" name="Rectangle 3"/>
          <p:cNvSpPr>
            <a:spLocks noGrp="1" noChangeArrowheads="1"/>
          </p:cNvSpPr>
          <p:nvPr>
            <p:ph type="body" idx="1"/>
          </p:nvPr>
        </p:nvSpPr>
        <p:spPr>
          <a:xfrm>
            <a:off x="946221" y="1751969"/>
            <a:ext cx="5130658" cy="6829253"/>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345015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987D5C-6284-4394-9BFF-3A5B4254802F}" type="slidenum">
              <a:rPr lang="en-US" smtClean="0"/>
              <a:pPr/>
              <a:t>5</a:t>
            </a:fld>
            <a:endParaRPr lang="en-US"/>
          </a:p>
        </p:txBody>
      </p:sp>
    </p:spTree>
    <p:extLst>
      <p:ext uri="{BB962C8B-B14F-4D97-AF65-F5344CB8AC3E}">
        <p14:creationId xmlns:p14="http://schemas.microsoft.com/office/powerpoint/2010/main" val="814773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98D26D9-1147-4D10-BED6-A7270804C27D}" type="slidenum">
              <a:rPr lang="en-US" altLang="en-US" sz="1200" b="0">
                <a:solidFill>
                  <a:schemeClr val="tx1"/>
                </a:solidFill>
                <a:latin typeface="Verdana" pitchFamily="34" charset="0"/>
              </a:rPr>
              <a:pPr>
                <a:buClrTx/>
                <a:buFontTx/>
                <a:buNone/>
              </a:pPr>
              <a:t>6</a:t>
            </a:fld>
            <a:endParaRPr lang="en-US" altLang="en-US" sz="1200" b="0">
              <a:solidFill>
                <a:schemeClr val="tx1"/>
              </a:solidFill>
              <a:latin typeface="Verdana"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en-US" altLang="en-US" dirty="0" smtClean="0"/>
          </a:p>
        </p:txBody>
      </p:sp>
    </p:spTree>
    <p:extLst>
      <p:ext uri="{BB962C8B-B14F-4D97-AF65-F5344CB8AC3E}">
        <p14:creationId xmlns:p14="http://schemas.microsoft.com/office/powerpoint/2010/main" val="500798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98D26D9-1147-4D10-BED6-A7270804C27D}" type="slidenum">
              <a:rPr lang="en-US" altLang="en-US" sz="1200" b="0">
                <a:solidFill>
                  <a:schemeClr val="tx1"/>
                </a:solidFill>
                <a:latin typeface="Verdana" pitchFamily="34" charset="0"/>
              </a:rPr>
              <a:pPr>
                <a:buClrTx/>
                <a:buFontTx/>
                <a:buNone/>
              </a:pPr>
              <a:t>7</a:t>
            </a:fld>
            <a:endParaRPr lang="en-US" altLang="en-US" sz="1200" b="0">
              <a:solidFill>
                <a:schemeClr val="tx1"/>
              </a:solidFill>
              <a:latin typeface="Verdana"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en-US" altLang="en-US" dirty="0" smtClean="0"/>
          </a:p>
        </p:txBody>
      </p:sp>
    </p:spTree>
    <p:extLst>
      <p:ext uri="{BB962C8B-B14F-4D97-AF65-F5344CB8AC3E}">
        <p14:creationId xmlns:p14="http://schemas.microsoft.com/office/powerpoint/2010/main" val="2376678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98D26D9-1147-4D10-BED6-A7270804C27D}" type="slidenum">
              <a:rPr lang="en-US" altLang="en-US" sz="1200" b="0">
                <a:solidFill>
                  <a:schemeClr val="tx1"/>
                </a:solidFill>
                <a:latin typeface="Verdana" pitchFamily="34" charset="0"/>
              </a:rPr>
              <a:pPr>
                <a:buClrTx/>
                <a:buFontTx/>
                <a:buNone/>
              </a:pPr>
              <a:t>8</a:t>
            </a:fld>
            <a:endParaRPr lang="en-US" altLang="en-US" sz="1200" b="0">
              <a:solidFill>
                <a:schemeClr val="tx1"/>
              </a:solidFill>
              <a:latin typeface="Verdana"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en-US" altLang="en-US" dirty="0" smtClean="0"/>
          </a:p>
        </p:txBody>
      </p:sp>
    </p:spTree>
    <p:extLst>
      <p:ext uri="{BB962C8B-B14F-4D97-AF65-F5344CB8AC3E}">
        <p14:creationId xmlns:p14="http://schemas.microsoft.com/office/powerpoint/2010/main" val="706748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98D26D9-1147-4D10-BED6-A7270804C27D}" type="slidenum">
              <a:rPr lang="en-US" altLang="en-US" sz="1200" b="0">
                <a:solidFill>
                  <a:schemeClr val="tx1"/>
                </a:solidFill>
                <a:latin typeface="Verdana" pitchFamily="34" charset="0"/>
              </a:rPr>
              <a:pPr>
                <a:buClrTx/>
                <a:buFontTx/>
                <a:buNone/>
              </a:pPr>
              <a:t>9</a:t>
            </a:fld>
            <a:endParaRPr lang="en-US" altLang="en-US" sz="1200" b="0">
              <a:solidFill>
                <a:schemeClr val="tx1"/>
              </a:solidFill>
              <a:latin typeface="Verdana"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en-US" altLang="en-US" dirty="0" smtClean="0"/>
          </a:p>
        </p:txBody>
      </p:sp>
    </p:spTree>
    <p:extLst>
      <p:ext uri="{BB962C8B-B14F-4D97-AF65-F5344CB8AC3E}">
        <p14:creationId xmlns:p14="http://schemas.microsoft.com/office/powerpoint/2010/main" val="2615593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9207" name="Text Box 7"/>
          <p:cNvSpPr txBox="1">
            <a:spLocks noChangeArrowheads="1"/>
          </p:cNvSpPr>
          <p:nvPr/>
        </p:nvSpPr>
        <p:spPr bwMode="auto">
          <a:xfrm>
            <a:off x="7620000" y="6175375"/>
            <a:ext cx="12811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buClrTx/>
              <a:buFontTx/>
              <a:buNone/>
            </a:pPr>
            <a:r>
              <a:rPr lang="en-US" altLang="en-US" sz="1000" b="0">
                <a:solidFill>
                  <a:schemeClr val="bg1"/>
                </a:solidFill>
                <a:latin typeface="Univers" pitchFamily="34" charset="0"/>
              </a:rPr>
              <a:t>International</a:t>
            </a:r>
            <a:br>
              <a:rPr lang="en-US" altLang="en-US" sz="1000" b="0">
                <a:solidFill>
                  <a:schemeClr val="bg1"/>
                </a:solidFill>
                <a:latin typeface="Univers" pitchFamily="34" charset="0"/>
              </a:rPr>
            </a:br>
            <a:r>
              <a:rPr lang="en-US" altLang="en-US" sz="1000" b="0">
                <a:solidFill>
                  <a:schemeClr val="bg1"/>
                </a:solidFill>
                <a:latin typeface="Univers" pitchFamily="34" charset="0"/>
              </a:rPr>
              <a:t>Telecommunication</a:t>
            </a:r>
            <a:br>
              <a:rPr lang="en-US" altLang="en-US" sz="1000" b="0">
                <a:solidFill>
                  <a:schemeClr val="bg1"/>
                </a:solidFill>
                <a:latin typeface="Univers" pitchFamily="34" charset="0"/>
              </a:rPr>
            </a:br>
            <a:r>
              <a:rPr lang="en-US" altLang="en-US" sz="1000" b="0">
                <a:solidFill>
                  <a:schemeClr val="bg1"/>
                </a:solidFill>
                <a:latin typeface="Univers" pitchFamily="34" charset="0"/>
              </a:rPr>
              <a:t>Union</a:t>
            </a:r>
          </a:p>
        </p:txBody>
      </p:sp>
      <p:sp>
        <p:nvSpPr>
          <p:cNvPr id="179208"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09"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10"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000" b="0">
                <a:solidFill>
                  <a:srgbClr val="000000"/>
                </a:solidFill>
                <a:latin typeface="Verdana" pitchFamily="34" charset="0"/>
              </a:rPr>
              <a:t> </a:t>
            </a:r>
            <a:endParaRPr lang="en-US" altLang="en-US" b="0">
              <a:solidFill>
                <a:schemeClr val="tx1"/>
              </a:solidFill>
              <a:latin typeface="Verdana" pitchFamily="34" charset="0"/>
            </a:endParaRPr>
          </a:p>
        </p:txBody>
      </p:sp>
      <p:sp>
        <p:nvSpPr>
          <p:cNvPr id="179225"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9257" name="Text Box 57"/>
          <p:cNvSpPr txBox="1">
            <a:spLocks noChangeArrowheads="1"/>
          </p:cNvSpPr>
          <p:nvPr userDrawn="1"/>
        </p:nvSpPr>
        <p:spPr bwMode="auto">
          <a:xfrm>
            <a:off x="4932363" y="0"/>
            <a:ext cx="4176712" cy="836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1344613">
              <a:defRPr sz="2400">
                <a:solidFill>
                  <a:schemeClr val="tx1"/>
                </a:solidFill>
                <a:latin typeface="Verdana" pitchFamily="34" charset="0"/>
              </a:defRPr>
            </a:lvl1pPr>
            <a:lvl2pPr defTabSz="1344613">
              <a:defRPr sz="2400">
                <a:solidFill>
                  <a:schemeClr val="tx1"/>
                </a:solidFill>
                <a:latin typeface="Verdana" pitchFamily="34" charset="0"/>
              </a:defRPr>
            </a:lvl2pPr>
            <a:lvl3pPr defTabSz="1344613">
              <a:defRPr sz="2400">
                <a:solidFill>
                  <a:schemeClr val="tx1"/>
                </a:solidFill>
                <a:latin typeface="Verdana" pitchFamily="34" charset="0"/>
              </a:defRPr>
            </a:lvl3pPr>
            <a:lvl4pPr defTabSz="1344613">
              <a:defRPr sz="2400">
                <a:solidFill>
                  <a:schemeClr val="tx1"/>
                </a:solidFill>
                <a:latin typeface="Verdana" pitchFamily="34" charset="0"/>
              </a:defRPr>
            </a:lvl4pPr>
            <a:lvl5pPr defTabSz="1344613">
              <a:defRPr sz="2400">
                <a:solidFill>
                  <a:schemeClr val="tx1"/>
                </a:solidFill>
                <a:latin typeface="Verdana" pitchFamily="34" charset="0"/>
              </a:defRPr>
            </a:lvl5pPr>
            <a:lvl6pPr defTabSz="1344613" eaLnBrk="0" fontAlgn="base" hangingPunct="0">
              <a:spcBef>
                <a:spcPct val="0"/>
              </a:spcBef>
              <a:spcAft>
                <a:spcPct val="0"/>
              </a:spcAft>
              <a:defRPr sz="2400">
                <a:solidFill>
                  <a:schemeClr val="tx1"/>
                </a:solidFill>
                <a:latin typeface="Verdana" pitchFamily="34" charset="0"/>
              </a:defRPr>
            </a:lvl6pPr>
            <a:lvl7pPr defTabSz="1344613" eaLnBrk="0" fontAlgn="base" hangingPunct="0">
              <a:spcBef>
                <a:spcPct val="0"/>
              </a:spcBef>
              <a:spcAft>
                <a:spcPct val="0"/>
              </a:spcAft>
              <a:defRPr sz="2400">
                <a:solidFill>
                  <a:schemeClr val="tx1"/>
                </a:solidFill>
                <a:latin typeface="Verdana" pitchFamily="34" charset="0"/>
              </a:defRPr>
            </a:lvl7pPr>
            <a:lvl8pPr defTabSz="1344613" eaLnBrk="0" fontAlgn="base" hangingPunct="0">
              <a:spcBef>
                <a:spcPct val="0"/>
              </a:spcBef>
              <a:spcAft>
                <a:spcPct val="0"/>
              </a:spcAft>
              <a:defRPr sz="2400">
                <a:solidFill>
                  <a:schemeClr val="tx1"/>
                </a:solidFill>
                <a:latin typeface="Verdana" pitchFamily="34" charset="0"/>
              </a:defRPr>
            </a:lvl8pPr>
            <a:lvl9pPr defTabSz="1344613" eaLnBrk="0" fontAlgn="base" hangingPunct="0">
              <a:spcBef>
                <a:spcPct val="0"/>
              </a:spcBef>
              <a:spcAft>
                <a:spcPct val="0"/>
              </a:spcAft>
              <a:defRPr sz="2400">
                <a:solidFill>
                  <a:schemeClr val="tx1"/>
                </a:solidFill>
                <a:latin typeface="Verdana" pitchFamily="34" charset="0"/>
              </a:defRPr>
            </a:lvl9pPr>
          </a:lstStyle>
          <a:p>
            <a:pPr algn="r" eaLnBrk="1" hangingPunct="1">
              <a:spcBef>
                <a:spcPct val="50000"/>
              </a:spcBef>
              <a:buClrTx/>
              <a:buFontTx/>
              <a:buNone/>
            </a:pPr>
            <a:r>
              <a:rPr lang="en-US" altLang="en-US" sz="1200" dirty="0">
                <a:solidFill>
                  <a:srgbClr val="000000"/>
                </a:solidFill>
                <a:latin typeface="Arial" pitchFamily="34" charset="0"/>
              </a:rPr>
              <a:t>	</a:t>
            </a:r>
            <a:r>
              <a:rPr lang="en-US" altLang="en-US" sz="1000" dirty="0">
                <a:solidFill>
                  <a:srgbClr val="000000"/>
                </a:solidFill>
                <a:latin typeface="Arial" pitchFamily="34" charset="0"/>
              </a:rPr>
              <a:t>Document </a:t>
            </a:r>
            <a:r>
              <a:rPr lang="en-US" altLang="en-US" sz="1000" dirty="0" smtClean="0">
                <a:solidFill>
                  <a:srgbClr val="000000"/>
                </a:solidFill>
                <a:latin typeface="Arial" pitchFamily="34" charset="0"/>
              </a:rPr>
              <a:t> </a:t>
            </a:r>
            <a:r>
              <a:rPr lang="en-US" altLang="en-US" sz="1000" dirty="0" smtClean="0">
                <a:solidFill>
                  <a:srgbClr val="000000"/>
                </a:solidFill>
                <a:latin typeface="Arial" pitchFamily="34" charset="0"/>
              </a:rPr>
              <a:t>WRC-15-IRWSP-15/15-E</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a:t>
            </a:r>
            <a:r>
              <a:rPr lang="en-US" altLang="en-US" sz="1000" dirty="0" smtClean="0">
                <a:solidFill>
                  <a:srgbClr val="000000"/>
                </a:solidFill>
                <a:latin typeface="Arial" pitchFamily="34" charset="0"/>
              </a:rPr>
              <a:t>30 </a:t>
            </a:r>
            <a:r>
              <a:rPr lang="en-US" altLang="en-US" sz="1000" dirty="0" smtClean="0">
                <a:solidFill>
                  <a:srgbClr val="000000"/>
                </a:solidFill>
                <a:latin typeface="Arial" pitchFamily="34" charset="0"/>
              </a:rPr>
              <a:t>August 2015</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English only</a:t>
            </a:r>
          </a:p>
        </p:txBody>
      </p:sp>
      <p:sp>
        <p:nvSpPr>
          <p:cNvPr id="179258" name="Rectangle 58"/>
          <p:cNvSpPr>
            <a:spLocks noChangeArrowheads="1"/>
          </p:cNvSpPr>
          <p:nvPr userDrawn="1"/>
        </p:nvSpPr>
        <p:spPr bwMode="auto">
          <a:xfrm>
            <a:off x="4859338" y="873551"/>
            <a:ext cx="42846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1600" b="1">
                <a:solidFill>
                  <a:srgbClr val="000000"/>
                </a:solidFill>
                <a:latin typeface="Arial" pitchFamily="34" charset="0"/>
                <a:cs typeface="Arial" pitchFamily="34" charset="0"/>
              </a:defRPr>
            </a:lvl1pPr>
            <a:lvl2pPr algn="ctr">
              <a:defRPr sz="1600" b="1">
                <a:solidFill>
                  <a:srgbClr val="000000"/>
                </a:solidFill>
                <a:latin typeface="Arial" pitchFamily="34" charset="0"/>
                <a:cs typeface="Arial" pitchFamily="34" charset="0"/>
              </a:defRPr>
            </a:lvl2pPr>
            <a:lvl3pPr algn="ctr">
              <a:defRPr sz="1600" b="1">
                <a:solidFill>
                  <a:srgbClr val="000000"/>
                </a:solidFill>
                <a:latin typeface="Arial" pitchFamily="34" charset="0"/>
                <a:cs typeface="Arial" pitchFamily="34" charset="0"/>
              </a:defRPr>
            </a:lvl3pPr>
            <a:lvl4pPr algn="ctr">
              <a:defRPr sz="1600" b="1">
                <a:solidFill>
                  <a:srgbClr val="000000"/>
                </a:solidFill>
                <a:latin typeface="Arial" pitchFamily="34" charset="0"/>
                <a:cs typeface="Arial" pitchFamily="34" charset="0"/>
              </a:defRPr>
            </a:lvl4pPr>
            <a:lvl5pPr algn="ctr">
              <a:defRPr sz="1600" b="1">
                <a:solidFill>
                  <a:srgbClr val="000000"/>
                </a:solidFill>
                <a:latin typeface="Arial" pitchFamily="34" charset="0"/>
                <a:cs typeface="Arial" pitchFamily="34" charset="0"/>
              </a:defRPr>
            </a:lvl5pPr>
            <a:lvl6pPr marL="457200" algn="ctr" eaLnBrk="0" fontAlgn="base" hangingPunct="0">
              <a:spcBef>
                <a:spcPct val="0"/>
              </a:spcBef>
              <a:spcAft>
                <a:spcPct val="0"/>
              </a:spcAft>
              <a:defRPr sz="1600" b="1">
                <a:solidFill>
                  <a:srgbClr val="000000"/>
                </a:solidFill>
                <a:latin typeface="Arial" pitchFamily="34" charset="0"/>
                <a:cs typeface="Arial" pitchFamily="34" charset="0"/>
              </a:defRPr>
            </a:lvl6pPr>
            <a:lvl7pPr marL="914400" algn="ctr" eaLnBrk="0" fontAlgn="base" hangingPunct="0">
              <a:spcBef>
                <a:spcPct val="0"/>
              </a:spcBef>
              <a:spcAft>
                <a:spcPct val="0"/>
              </a:spcAft>
              <a:defRPr sz="1600" b="1">
                <a:solidFill>
                  <a:srgbClr val="000000"/>
                </a:solidFill>
                <a:latin typeface="Arial" pitchFamily="34" charset="0"/>
                <a:cs typeface="Arial" pitchFamily="34" charset="0"/>
              </a:defRPr>
            </a:lvl7pPr>
            <a:lvl8pPr marL="1371600" algn="ctr" eaLnBrk="0" fontAlgn="base" hangingPunct="0">
              <a:spcBef>
                <a:spcPct val="0"/>
              </a:spcBef>
              <a:spcAft>
                <a:spcPct val="0"/>
              </a:spcAft>
              <a:defRPr sz="1600" b="1">
                <a:solidFill>
                  <a:srgbClr val="000000"/>
                </a:solidFill>
                <a:latin typeface="Arial" pitchFamily="34" charset="0"/>
                <a:cs typeface="Arial" pitchFamily="34" charset="0"/>
              </a:defRPr>
            </a:lvl8pPr>
            <a:lvl9pPr marL="1828800" algn="ctr" eaLnBrk="0" fontAlgn="base" hangingPunct="0">
              <a:spcBef>
                <a:spcPct val="0"/>
              </a:spcBef>
              <a:spcAft>
                <a:spcPct val="0"/>
              </a:spcAft>
              <a:defRPr sz="1600" b="1">
                <a:solidFill>
                  <a:srgbClr val="000000"/>
                </a:solidFill>
                <a:latin typeface="Arial" pitchFamily="34" charset="0"/>
                <a:cs typeface="Arial" pitchFamily="34" charset="0"/>
              </a:defRPr>
            </a:lvl9pPr>
          </a:lstStyle>
          <a:p>
            <a:pPr>
              <a:buClrTx/>
              <a:buFontTx/>
              <a:buNone/>
            </a:pPr>
            <a:r>
              <a:rPr lang="en-US" altLang="en-US" dirty="0" smtClean="0"/>
              <a:t>3</a:t>
            </a:r>
            <a:r>
              <a:rPr lang="en-US" altLang="en-US" baseline="30000" dirty="0" smtClean="0"/>
              <a:t>rd</a:t>
            </a:r>
            <a:r>
              <a:rPr lang="en-US" altLang="en-US" dirty="0" smtClean="0"/>
              <a:t> ITU INTER-REGIONAL WORKSHOP</a:t>
            </a:r>
            <a:br>
              <a:rPr lang="en-US" altLang="en-US" dirty="0" smtClean="0"/>
            </a:br>
            <a:r>
              <a:rPr lang="en-US" altLang="en-US" dirty="0" smtClean="0"/>
              <a:t>ON WRC-15 </a:t>
            </a:r>
            <a:r>
              <a:rPr lang="en-US" altLang="en-US" dirty="0"/>
              <a:t>PREPARATION</a:t>
            </a:r>
            <a:br>
              <a:rPr lang="en-US" altLang="en-US" dirty="0"/>
            </a:br>
            <a:r>
              <a:rPr lang="en-US" altLang="en-US" dirty="0"/>
              <a:t>(Geneva, </a:t>
            </a:r>
            <a:r>
              <a:rPr lang="en-US" altLang="en-US" dirty="0" smtClean="0"/>
              <a:t>1 </a:t>
            </a:r>
            <a:r>
              <a:rPr lang="en-US" altLang="en-US" dirty="0"/>
              <a:t>– </a:t>
            </a:r>
            <a:r>
              <a:rPr lang="en-US" altLang="en-US" dirty="0" smtClean="0"/>
              <a:t>3 September 2015)</a:t>
            </a:r>
            <a:endParaRPr lang="en-US" altLang="en-US" dirty="0"/>
          </a:p>
        </p:txBody>
      </p:sp>
      <p:pic>
        <p:nvPicPr>
          <p:cNvPr id="5" name="Picture 4"/>
          <p:cNvPicPr>
            <a:picLocks noChangeAspect="1"/>
          </p:cNvPicPr>
          <p:nvPr userDrawn="1"/>
        </p:nvPicPr>
        <p:blipFill rotWithShape="1">
          <a:blip r:embed="rId2"/>
          <a:srcRect l="28739" t="10550" r="26375" b="1082"/>
          <a:stretch/>
        </p:blipFill>
        <p:spPr>
          <a:xfrm>
            <a:off x="-20438" y="-13712"/>
            <a:ext cx="4879775" cy="6871712"/>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52513"/>
            <a:ext cx="7773987" cy="5192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388350" y="6548438"/>
            <a:ext cx="339725" cy="244475"/>
          </a:xfrm>
        </p:spPr>
        <p:txBody>
          <a:bodyPr/>
          <a:lstStyle>
            <a:lvl1pPr>
              <a:defRPr/>
            </a:lvl1pPr>
          </a:lstStyle>
          <a:p>
            <a:fld id="{D8D5435F-C085-428B-9700-F74151DB030F}" type="slidenum">
              <a:rPr lang="en-US" altLang="en-US"/>
              <a:pPr/>
              <a:t>‹#›</a:t>
            </a:fld>
            <a:endParaRPr lang="en-US" altLang="en-US"/>
          </a:p>
        </p:txBody>
      </p:sp>
    </p:spTree>
    <p:extLst>
      <p:ext uri="{BB962C8B-B14F-4D97-AF65-F5344CB8AC3E}">
        <p14:creationId xmlns:p14="http://schemas.microsoft.com/office/powerpoint/2010/main" val="17940443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931B453-9CA7-4C2E-B904-13423113FE41}" type="slidenum">
              <a:rPr lang="en-US"/>
              <a:pPr/>
              <a:t>‹#›</a:t>
            </a:fld>
            <a:endParaRPr lang="en-US"/>
          </a:p>
        </p:txBody>
      </p:sp>
    </p:spTree>
    <p:extLst>
      <p:ext uri="{BB962C8B-B14F-4D97-AF65-F5344CB8AC3E}">
        <p14:creationId xmlns:p14="http://schemas.microsoft.com/office/powerpoint/2010/main" val="228117618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13285" t="15028" r="27295" b="2913"/>
          <a:stretch/>
        </p:blipFill>
        <p:spPr bwMode="auto">
          <a:xfrm>
            <a:off x="0" y="0"/>
            <a:ext cx="790222" cy="780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4" name="Picture 20" descr="Watermark"/>
          <p:cNvPicPr>
            <a:picLocks noChangeAspect="1" noChangeArrowheads="1"/>
          </p:cNvPicPr>
          <p:nvPr/>
        </p:nvPicPr>
        <p:blipFill>
          <a:blip r:embed="rId6">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extLst>
            <a:ext uri="{909E8E84-426E-40DD-AFC4-6F175D3DCCD1}">
              <a14:hiddenFill xmlns:a14="http://schemas.microsoft.com/office/drawing/2010/main">
                <a:solidFill>
                  <a:srgbClr val="FFFFFF"/>
                </a:solidFill>
              </a14:hiddenFill>
            </a:ext>
          </a:extLst>
        </p:spPr>
      </p:pic>
      <p:sp>
        <p:nvSpPr>
          <p:cNvPr id="1092" name="Line 68"/>
          <p:cNvSpPr>
            <a:spLocks noChangeShapeType="1"/>
          </p:cNvSpPr>
          <p:nvPr userDrawn="1"/>
        </p:nvSpPr>
        <p:spPr bwMode="auto">
          <a:xfrm flipH="1">
            <a:off x="395288" y="6691313"/>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 name="Rectangle 2"/>
          <p:cNvSpPr>
            <a:spLocks noGrp="1" noChangeArrowheads="1"/>
          </p:cNvSpPr>
          <p:nvPr>
            <p:ph type="title"/>
          </p:nvPr>
        </p:nvSpPr>
        <p:spPr bwMode="auto">
          <a:xfrm>
            <a:off x="685800" y="1052513"/>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4213" y="1844675"/>
            <a:ext cx="77724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67" name="Rectangle 43"/>
          <p:cNvSpPr>
            <a:spLocks noGrp="1" noChangeArrowheads="1"/>
          </p:cNvSpPr>
          <p:nvPr>
            <p:ph type="sldNum" sz="quarter" idx="4"/>
          </p:nvPr>
        </p:nvSpPr>
        <p:spPr bwMode="auto">
          <a:xfrm>
            <a:off x="8388350" y="6548438"/>
            <a:ext cx="33972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b="0">
                <a:solidFill>
                  <a:srgbClr val="0E438A"/>
                </a:solidFill>
                <a:latin typeface="Zurich BT" charset="0"/>
                <a:cs typeface="Times New Roman" pitchFamily="18" charset="0"/>
              </a:defRPr>
            </a:lvl1pPr>
          </a:lstStyle>
          <a:p>
            <a:fld id="{F63A8546-82D9-4529-96F8-9769307B4261}" type="slidenum">
              <a:rPr lang="en-US" altLang="en-US" smtClean="0"/>
              <a:pPr/>
              <a:t>‹#›</a:t>
            </a:fld>
            <a:endParaRPr lang="en-US" altLang="en-US" dirty="0"/>
          </a:p>
        </p:txBody>
      </p:sp>
      <p:sp>
        <p:nvSpPr>
          <p:cNvPr id="1106" name="Line 82"/>
          <p:cNvSpPr>
            <a:spLocks noChangeShapeType="1"/>
          </p:cNvSpPr>
          <p:nvPr userDrawn="1"/>
        </p:nvSpPr>
        <p:spPr bwMode="white">
          <a:xfrm>
            <a:off x="900113" y="404813"/>
            <a:ext cx="746125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pic>
        <p:nvPicPr>
          <p:cNvPr id="1107" name="Picture 83" descr="sigleITU_large"/>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464550" y="0"/>
            <a:ext cx="679450" cy="763588"/>
          </a:xfrm>
          <a:prstGeom prst="rect">
            <a:avLst/>
          </a:prstGeom>
          <a:noFill/>
          <a:extLst>
            <a:ext uri="{909E8E84-426E-40DD-AFC4-6F175D3DCCD1}">
              <a14:hiddenFill xmlns:a14="http://schemas.microsoft.com/office/drawing/2010/main">
                <a:solidFill>
                  <a:srgbClr val="FFFFFF"/>
                </a:solidFill>
              </a14:hiddenFill>
            </a:ext>
          </a:extLst>
        </p:spPr>
      </p:pic>
      <p:sp>
        <p:nvSpPr>
          <p:cNvPr id="1109" name="Rectangle 85"/>
          <p:cNvSpPr>
            <a:spLocks noChangeArrowheads="1"/>
          </p:cNvSpPr>
          <p:nvPr userDrawn="1"/>
        </p:nvSpPr>
        <p:spPr bwMode="auto">
          <a:xfrm>
            <a:off x="542925" y="6569075"/>
            <a:ext cx="5362365" cy="24622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buClrTx/>
              <a:buFontTx/>
              <a:buNone/>
            </a:pPr>
            <a:r>
              <a:rPr lang="en-US" altLang="en-US" sz="1000" dirty="0" smtClean="0">
                <a:solidFill>
                  <a:srgbClr val="0E438A"/>
                </a:solidFill>
                <a:latin typeface="Zurich BT" charset="0"/>
              </a:rPr>
              <a:t>3</a:t>
            </a:r>
            <a:r>
              <a:rPr lang="en-US" altLang="en-US" sz="1000" baseline="30000" dirty="0" smtClean="0">
                <a:solidFill>
                  <a:srgbClr val="0E438A"/>
                </a:solidFill>
                <a:latin typeface="Zurich BT" charset="0"/>
              </a:rPr>
              <a:t>rd</a:t>
            </a:r>
            <a:r>
              <a:rPr lang="en-US" altLang="en-US" sz="1000" dirty="0" smtClean="0">
                <a:solidFill>
                  <a:srgbClr val="0E438A"/>
                </a:solidFill>
                <a:latin typeface="Zurich BT" charset="0"/>
              </a:rPr>
              <a:t> ITU Inter-regional Workshop on WRC-15 </a:t>
            </a:r>
            <a:r>
              <a:rPr lang="en-US" altLang="en-US" sz="1000" dirty="0">
                <a:solidFill>
                  <a:srgbClr val="0E438A"/>
                </a:solidFill>
                <a:latin typeface="Zurich BT" charset="0"/>
              </a:rPr>
              <a:t>Preparation, </a:t>
            </a:r>
            <a:r>
              <a:rPr lang="en-US" altLang="en-US" sz="1000" dirty="0" smtClean="0">
                <a:solidFill>
                  <a:srgbClr val="0E438A"/>
                </a:solidFill>
                <a:latin typeface="Zurich BT" charset="0"/>
              </a:rPr>
              <a:t>1-3 September 2015, </a:t>
            </a:r>
            <a:r>
              <a:rPr lang="en-US" altLang="en-US" sz="1000" dirty="0">
                <a:solidFill>
                  <a:srgbClr val="0E438A"/>
                </a:solidFill>
                <a:latin typeface="Zurich BT" charset="0"/>
              </a:rPr>
              <a:t>Geneva</a:t>
            </a:r>
          </a:p>
        </p:txBody>
      </p:sp>
      <p:sp>
        <p:nvSpPr>
          <p:cNvPr id="1110" name="Line 86"/>
          <p:cNvSpPr>
            <a:spLocks noChangeShapeType="1"/>
          </p:cNvSpPr>
          <p:nvPr userDrawn="1"/>
        </p:nvSpPr>
        <p:spPr bwMode="auto">
          <a:xfrm>
            <a:off x="0" y="836712"/>
            <a:ext cx="9144000" cy="0"/>
          </a:xfrm>
          <a:prstGeom prst="line">
            <a:avLst/>
          </a:prstGeom>
          <a:noFill/>
          <a:ln w="952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7.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9.jpeg"/><Relationship Id="rId4" Type="http://schemas.openxmlformats.org/officeDocument/2006/relationships/image" Target="../media/image6.jpeg"/><Relationship Id="rId9" Type="http://schemas.openxmlformats.org/officeDocument/2006/relationships/hyperlink" Target="http://www.itu.int/ITU-R/go/wrc-12-cept/en"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7.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9.jpeg"/><Relationship Id="rId4" Type="http://schemas.openxmlformats.org/officeDocument/2006/relationships/image" Target="../media/image6.jpeg"/><Relationship Id="rId9" Type="http://schemas.openxmlformats.org/officeDocument/2006/relationships/hyperlink" Target="http://www.itu.int/ITU-R/go/wrc-12-cept/e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www.itu.int/md/R12-CPM15.02-R-0001/en"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7.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9.jpeg"/><Relationship Id="rId4" Type="http://schemas.openxmlformats.org/officeDocument/2006/relationships/image" Target="../media/image6.jpeg"/><Relationship Id="rId9" Type="http://schemas.openxmlformats.org/officeDocument/2006/relationships/hyperlink" Target="http://www.itu.int/ITU-R/go/wrc-12-cept/en"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7.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9.jpeg"/><Relationship Id="rId4" Type="http://schemas.openxmlformats.org/officeDocument/2006/relationships/image" Target="../media/image6.jpeg"/><Relationship Id="rId9" Type="http://schemas.openxmlformats.org/officeDocument/2006/relationships/hyperlink" Target="http://www.itu.int/ITU-R/go/wrc-12-cept/en"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7.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9.jpeg"/><Relationship Id="rId4" Type="http://schemas.openxmlformats.org/officeDocument/2006/relationships/image" Target="../media/image6.jpeg"/><Relationship Id="rId9" Type="http://schemas.openxmlformats.org/officeDocument/2006/relationships/hyperlink" Target="http://www.itu.int/ITU-R/go/wrc-12-cept/en"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7.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9.jpeg"/><Relationship Id="rId4" Type="http://schemas.openxmlformats.org/officeDocument/2006/relationships/image" Target="../media/image6.jpeg"/><Relationship Id="rId9" Type="http://schemas.openxmlformats.org/officeDocument/2006/relationships/hyperlink" Target="http://www.itu.int/ITU-R/go/wrc-12-cept/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132" name="Text Box 44"/>
          <p:cNvSpPr txBox="1">
            <a:spLocks noChangeArrowheads="1"/>
          </p:cNvSpPr>
          <p:nvPr/>
        </p:nvSpPr>
        <p:spPr bwMode="auto">
          <a:xfrm>
            <a:off x="5965007" y="4911725"/>
            <a:ext cx="21066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buClrTx/>
              <a:buFontTx/>
              <a:buNone/>
            </a:pPr>
            <a:r>
              <a:rPr lang="en-US" altLang="en-US" i="1" dirty="0" smtClean="0">
                <a:solidFill>
                  <a:srgbClr val="072897"/>
                </a:solidFill>
                <a:latin typeface="Verdana" pitchFamily="34" charset="0"/>
                <a:cs typeface="Tahoma" pitchFamily="34" charset="0"/>
              </a:rPr>
              <a:t>Cindy Cook</a:t>
            </a:r>
            <a:endParaRPr lang="en-US" altLang="en-US" sz="2000" b="0" dirty="0">
              <a:solidFill>
                <a:srgbClr val="072897"/>
              </a:solidFill>
              <a:latin typeface="Verdana" pitchFamily="34" charset="0"/>
              <a:cs typeface="Tahoma" pitchFamily="34" charset="0"/>
            </a:endParaRPr>
          </a:p>
        </p:txBody>
      </p:sp>
      <p:sp>
        <p:nvSpPr>
          <p:cNvPr id="857134" name="Rectangle 4"/>
          <p:cNvSpPr>
            <a:spLocks noChangeArrowheads="1"/>
          </p:cNvSpPr>
          <p:nvPr/>
        </p:nvSpPr>
        <p:spPr bwMode="auto">
          <a:xfrm>
            <a:off x="4854575" y="2692400"/>
            <a:ext cx="42894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defRPr>
            </a:lvl1pPr>
            <a:lvl2pPr marL="742950" indent="-285750">
              <a:defRPr sz="2400">
                <a:solidFill>
                  <a:schemeClr val="tx1"/>
                </a:solidFill>
                <a:latin typeface="Verdana" pitchFamily="34" charset="0"/>
              </a:defRPr>
            </a:lvl2pPr>
            <a:lvl3pPr marL="1143000" indent="-228600">
              <a:defRPr sz="2400">
                <a:solidFill>
                  <a:schemeClr val="tx1"/>
                </a:solidFill>
                <a:latin typeface="Verdana" pitchFamily="34" charset="0"/>
              </a:defRPr>
            </a:lvl3pPr>
            <a:lvl4pPr marL="1600200" indent="-228600">
              <a:defRPr sz="2400">
                <a:solidFill>
                  <a:schemeClr val="tx1"/>
                </a:solidFill>
                <a:latin typeface="Verdana" pitchFamily="34" charset="0"/>
              </a:defRPr>
            </a:lvl4pPr>
            <a:lvl5pPr marL="2057400" indent="-22860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a:spcBef>
                <a:spcPct val="20000"/>
              </a:spcBef>
              <a:buSzPct val="110000"/>
            </a:pPr>
            <a:r>
              <a:rPr lang="en-US" altLang="en-US" sz="2800" dirty="0" smtClean="0">
                <a:solidFill>
                  <a:srgbClr val="000000"/>
                </a:solidFill>
                <a:latin typeface="Arial" pitchFamily="34" charset="0"/>
              </a:rPr>
              <a:t>Panel Session 3</a:t>
            </a:r>
            <a:br>
              <a:rPr lang="en-US" altLang="en-US" sz="2800" dirty="0" smtClean="0">
                <a:solidFill>
                  <a:srgbClr val="000000"/>
                </a:solidFill>
                <a:latin typeface="Arial" pitchFamily="34" charset="0"/>
              </a:rPr>
            </a:br>
            <a:r>
              <a:rPr lang="en-US" altLang="en-US" sz="2800" dirty="0" smtClean="0">
                <a:solidFill>
                  <a:srgbClr val="000000"/>
                </a:solidFill>
                <a:latin typeface="Arial" pitchFamily="34" charset="0"/>
              </a:rPr>
              <a:t>WRC-15 </a:t>
            </a:r>
            <a:r>
              <a:rPr lang="en-US" altLang="en-US" sz="2800" dirty="0">
                <a:solidFill>
                  <a:srgbClr val="000000"/>
                </a:solidFill>
                <a:latin typeface="Arial" pitchFamily="34" charset="0"/>
              </a:rPr>
              <a:t>Agenda </a:t>
            </a:r>
            <a:r>
              <a:rPr lang="en-US" altLang="en-US" sz="2800" dirty="0" smtClean="0">
                <a:solidFill>
                  <a:srgbClr val="000000"/>
                </a:solidFill>
                <a:latin typeface="Arial" pitchFamily="34" charset="0"/>
              </a:rPr>
              <a:t>item</a:t>
            </a:r>
            <a:r>
              <a:rPr lang="en-US" altLang="en-US" sz="2800" dirty="0">
                <a:solidFill>
                  <a:srgbClr val="000000"/>
                </a:solidFill>
                <a:latin typeface="Arial" pitchFamily="34" charset="0"/>
              </a:rPr>
              <a:t/>
            </a:r>
            <a:br>
              <a:rPr lang="en-US" altLang="en-US" sz="2800" dirty="0">
                <a:solidFill>
                  <a:srgbClr val="000000"/>
                </a:solidFill>
                <a:latin typeface="Arial" pitchFamily="34" charset="0"/>
              </a:rPr>
            </a:br>
            <a:r>
              <a:rPr lang="en-US" altLang="en-US" sz="2800" dirty="0" smtClean="0">
                <a:solidFill>
                  <a:srgbClr val="000000"/>
                </a:solidFill>
                <a:latin typeface="Arial" pitchFamily="34" charset="0"/>
              </a:rPr>
              <a:t>1.1</a:t>
            </a:r>
            <a:endParaRPr lang="en-US" altLang="en-US" sz="1800" dirty="0">
              <a:solidFill>
                <a:srgbClr val="000000"/>
              </a:solidFill>
              <a:latin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7295" y="1559486"/>
            <a:ext cx="863600"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358" y="1660352"/>
            <a:ext cx="8636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0395" y="1386729"/>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7020" y="1422447"/>
            <a:ext cx="73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0620" y="136190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38478333-A0A3-4456-A9B8-4884CC0A7D2B}" type="slidenum">
              <a:rPr lang="en-US" altLang="en-US" sz="1000">
                <a:solidFill>
                  <a:srgbClr val="0E438A"/>
                </a:solidFill>
                <a:latin typeface="Zurich BT" charset="0"/>
              </a:rPr>
              <a:pPr>
                <a:spcBef>
                  <a:spcPct val="0"/>
                </a:spcBef>
                <a:buClrTx/>
                <a:buSzTx/>
                <a:buFontTx/>
                <a:buNone/>
              </a:pPr>
              <a:t>10</a:t>
            </a:fld>
            <a:endParaRPr lang="en-US" altLang="en-US" sz="1000">
              <a:solidFill>
                <a:srgbClr val="0E438A"/>
              </a:solidFill>
              <a:latin typeface="Zurich BT" charset="0"/>
            </a:endParaRPr>
          </a:p>
        </p:txBody>
      </p:sp>
      <p:sp>
        <p:nvSpPr>
          <p:cNvPr id="17417" name="Rectangle 2"/>
          <p:cNvSpPr>
            <a:spLocks noChangeArrowheads="1"/>
          </p:cNvSpPr>
          <p:nvPr/>
        </p:nvSpPr>
        <p:spPr bwMode="auto">
          <a:xfrm>
            <a:off x="1187450" y="141288"/>
            <a:ext cx="657542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11343" name="Group 79"/>
          <p:cNvGraphicFramePr>
            <a:graphicFrameLocks noGrp="1"/>
          </p:cNvGraphicFramePr>
          <p:nvPr>
            <p:ph idx="1"/>
            <p:extLst>
              <p:ext uri="{D42A27DB-BD31-4B8C-83A1-F6EECF244321}">
                <p14:modId xmlns:p14="http://schemas.microsoft.com/office/powerpoint/2010/main" val="1336975903"/>
              </p:ext>
            </p:extLst>
          </p:nvPr>
        </p:nvGraphicFramePr>
        <p:xfrm>
          <a:off x="251520" y="2204864"/>
          <a:ext cx="8642350" cy="2592288"/>
        </p:xfrm>
        <a:graphic>
          <a:graphicData uri="http://schemas.openxmlformats.org/drawingml/2006/table">
            <a:tbl>
              <a:tblPr/>
              <a:tblGrid>
                <a:gridCol w="3025775"/>
                <a:gridCol w="935038"/>
                <a:gridCol w="936625"/>
                <a:gridCol w="936625"/>
                <a:gridCol w="935037"/>
                <a:gridCol w="936625"/>
                <a:gridCol w="936625"/>
              </a:tblGrid>
              <a:tr h="36671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accent2"/>
                          </a:solidFill>
                          <a:effectLst/>
                          <a:latin typeface="Arial" pitchFamily="34" charset="0"/>
                          <a:cs typeface="Arial" pitchFamily="34" charset="0"/>
                        </a:rPr>
                        <a:t>Frequency Band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ASMG</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ATU</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CEPT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CITEL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RCC</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3407">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14 – 4 400-4 500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r>
              <a:tr h="822325">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15 – 4 500-4 800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68984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16 – 4 800-4 990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r>
            </a:tbl>
          </a:graphicData>
        </a:graphic>
      </p:graphicFrame>
      <p:pic>
        <p:nvPicPr>
          <p:cNvPr id="11" name="Picture 2" descr="G:\IRW_2015\Regional slides\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72400" y="1361902"/>
            <a:ext cx="588148" cy="779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65777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7295" y="1559486"/>
            <a:ext cx="863600"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358" y="1660352"/>
            <a:ext cx="8636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0395" y="1386729"/>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7020" y="1422447"/>
            <a:ext cx="73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0620" y="136190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38478333-A0A3-4456-A9B8-4884CC0A7D2B}" type="slidenum">
              <a:rPr lang="en-US" altLang="en-US" sz="1000">
                <a:solidFill>
                  <a:srgbClr val="0E438A"/>
                </a:solidFill>
                <a:latin typeface="Zurich BT" charset="0"/>
              </a:rPr>
              <a:pPr>
                <a:spcBef>
                  <a:spcPct val="0"/>
                </a:spcBef>
                <a:buClrTx/>
                <a:buSzTx/>
                <a:buFontTx/>
                <a:buNone/>
              </a:pPr>
              <a:t>11</a:t>
            </a:fld>
            <a:endParaRPr lang="en-US" altLang="en-US" sz="1000">
              <a:solidFill>
                <a:srgbClr val="0E438A"/>
              </a:solidFill>
              <a:latin typeface="Zurich BT" charset="0"/>
            </a:endParaRPr>
          </a:p>
        </p:txBody>
      </p:sp>
      <p:sp>
        <p:nvSpPr>
          <p:cNvPr id="17417" name="Rectangle 2"/>
          <p:cNvSpPr>
            <a:spLocks noChangeArrowheads="1"/>
          </p:cNvSpPr>
          <p:nvPr/>
        </p:nvSpPr>
        <p:spPr bwMode="auto">
          <a:xfrm>
            <a:off x="1187450" y="141288"/>
            <a:ext cx="657542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11343" name="Group 79"/>
          <p:cNvGraphicFramePr>
            <a:graphicFrameLocks noGrp="1"/>
          </p:cNvGraphicFramePr>
          <p:nvPr>
            <p:ph idx="1"/>
            <p:extLst>
              <p:ext uri="{D42A27DB-BD31-4B8C-83A1-F6EECF244321}">
                <p14:modId xmlns:p14="http://schemas.microsoft.com/office/powerpoint/2010/main" val="2967170008"/>
              </p:ext>
            </p:extLst>
          </p:nvPr>
        </p:nvGraphicFramePr>
        <p:xfrm>
          <a:off x="251520" y="2204864"/>
          <a:ext cx="8642350" cy="2592288"/>
        </p:xfrm>
        <a:graphic>
          <a:graphicData uri="http://schemas.openxmlformats.org/drawingml/2006/table">
            <a:tbl>
              <a:tblPr/>
              <a:tblGrid>
                <a:gridCol w="3025775"/>
                <a:gridCol w="935038"/>
                <a:gridCol w="936625"/>
                <a:gridCol w="936625"/>
                <a:gridCol w="935037"/>
                <a:gridCol w="936625"/>
                <a:gridCol w="936625"/>
              </a:tblGrid>
              <a:tr h="36671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accent2"/>
                          </a:solidFill>
                          <a:effectLst/>
                          <a:latin typeface="Arial" pitchFamily="34" charset="0"/>
                          <a:cs typeface="Arial" pitchFamily="34" charset="0"/>
                        </a:rPr>
                        <a:t>Frequency Band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ASMG</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ATU</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CEPT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CITEL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RCC</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3407">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17 – 5 350-5 470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822325">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18 – 5 725-5 850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68984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19 – 5 925-6 425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r>
            </a:tbl>
          </a:graphicData>
        </a:graphic>
      </p:graphicFrame>
      <p:pic>
        <p:nvPicPr>
          <p:cNvPr id="11" name="Picture 2" descr="G:\IRW_2015\Regional slides\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72400" y="1361902"/>
            <a:ext cx="588148" cy="779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40994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a:t>
            </a:fld>
            <a:endParaRPr lang="en-US" altLang="en-US"/>
          </a:p>
        </p:txBody>
      </p:sp>
      <p:sp>
        <p:nvSpPr>
          <p:cNvPr id="1920036" name="Rectangle 36"/>
          <p:cNvSpPr>
            <a:spLocks noChangeArrowheads="1"/>
          </p:cNvSpPr>
          <p:nvPr/>
        </p:nvSpPr>
        <p:spPr bwMode="auto">
          <a:xfrm>
            <a:off x="2690903" y="116632"/>
            <a:ext cx="3724097"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Agenda Item 1.1</a:t>
            </a:r>
            <a:endParaRPr lang="en-US" altLang="en-US" dirty="0">
              <a:solidFill>
                <a:schemeClr val="bg1"/>
              </a:solidFill>
              <a:latin typeface="Arial" pitchFamily="34" charset="0"/>
            </a:endParaRPr>
          </a:p>
        </p:txBody>
      </p:sp>
      <p:sp>
        <p:nvSpPr>
          <p:cNvPr id="2" name="Rectangle 1"/>
          <p:cNvSpPr/>
          <p:nvPr/>
        </p:nvSpPr>
        <p:spPr>
          <a:xfrm>
            <a:off x="736526" y="2132856"/>
            <a:ext cx="7632848" cy="2677656"/>
          </a:xfrm>
          <a:prstGeom prst="rect">
            <a:avLst/>
          </a:prstGeom>
        </p:spPr>
        <p:txBody>
          <a:bodyPr wrap="square">
            <a:spAutoFit/>
          </a:bodyPr>
          <a:lstStyle/>
          <a:p>
            <a:r>
              <a:rPr lang="en-CA" b="0" i="1" dirty="0">
                <a:solidFill>
                  <a:srgbClr val="000000"/>
                </a:solidFill>
              </a:rPr>
              <a:t>to consider additional spectrum allocations to the mobile service on a primary basis and identification of additional frequency bands for International Mobile Telecommunications (IMT) and related regulatory provisions, to facilitate the development of terrestrial mobile broadband applications, in accordance with Resolution 233 (WRC-12)</a:t>
            </a:r>
            <a:endParaRPr lang="en-CA" b="0"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p:nvPr>
        </p:nvSpPr>
        <p:spPr>
          <a:xfrm>
            <a:off x="539552" y="1052736"/>
            <a:ext cx="8064896" cy="5472608"/>
          </a:xfrm>
        </p:spPr>
        <p:txBody>
          <a:bodyPr/>
          <a:lstStyle/>
          <a:p>
            <a:pPr marL="0" indent="0">
              <a:buNone/>
            </a:pPr>
            <a:r>
              <a:rPr lang="en-GB" sz="1800" dirty="0" smtClean="0">
                <a:solidFill>
                  <a:srgbClr val="000000"/>
                </a:solidFill>
              </a:rPr>
              <a:t>The </a:t>
            </a:r>
            <a:r>
              <a:rPr lang="en-GB" sz="1800" dirty="0">
                <a:solidFill>
                  <a:srgbClr val="000000"/>
                </a:solidFill>
              </a:rPr>
              <a:t>following </a:t>
            </a:r>
            <a:r>
              <a:rPr lang="en-GB" sz="1800" dirty="0" smtClean="0">
                <a:solidFill>
                  <a:srgbClr val="000000"/>
                </a:solidFill>
              </a:rPr>
              <a:t>draft methods </a:t>
            </a:r>
            <a:r>
              <a:rPr lang="en-GB" sz="1800" dirty="0">
                <a:solidFill>
                  <a:srgbClr val="000000"/>
                </a:solidFill>
              </a:rPr>
              <a:t>may be applied to potential candidate frequency bands</a:t>
            </a:r>
            <a:r>
              <a:rPr lang="en-GB" sz="1800" dirty="0" smtClean="0">
                <a:solidFill>
                  <a:srgbClr val="000000"/>
                </a:solidFill>
              </a:rPr>
              <a:t>:</a:t>
            </a:r>
          </a:p>
          <a:p>
            <a:pPr marL="0" indent="0">
              <a:buNone/>
            </a:pPr>
            <a:endParaRPr lang="en-CA" sz="900" dirty="0">
              <a:solidFill>
                <a:srgbClr val="000000"/>
              </a:solidFill>
            </a:endParaRPr>
          </a:p>
          <a:p>
            <a:r>
              <a:rPr lang="en-GB" sz="1800" b="1" dirty="0">
                <a:solidFill>
                  <a:srgbClr val="000000"/>
                </a:solidFill>
              </a:rPr>
              <a:t>Method A </a:t>
            </a:r>
            <a:r>
              <a:rPr lang="en-GB" sz="1800" dirty="0">
                <a:solidFill>
                  <a:srgbClr val="000000"/>
                </a:solidFill>
              </a:rPr>
              <a:t>– No change, which may be accompanied by reasons</a:t>
            </a:r>
            <a:r>
              <a:rPr lang="en-GB" sz="1800" dirty="0" smtClean="0">
                <a:solidFill>
                  <a:srgbClr val="000000"/>
                </a:solidFill>
              </a:rPr>
              <a:t>.</a:t>
            </a:r>
            <a:endParaRPr lang="en-CA" sz="1800" dirty="0">
              <a:solidFill>
                <a:srgbClr val="000000"/>
              </a:solidFill>
            </a:endParaRPr>
          </a:p>
          <a:p>
            <a:r>
              <a:rPr lang="en-GB" sz="1800" b="1" dirty="0">
                <a:solidFill>
                  <a:srgbClr val="000000"/>
                </a:solidFill>
              </a:rPr>
              <a:t>Method B</a:t>
            </a:r>
            <a:r>
              <a:rPr lang="en-GB" sz="1800" dirty="0">
                <a:solidFill>
                  <a:srgbClr val="000000"/>
                </a:solidFill>
              </a:rPr>
              <a:t> – Make an allocation to the MS on a primary basis (either </a:t>
            </a:r>
            <a:r>
              <a:rPr lang="en-GB" sz="1800" dirty="0" smtClean="0">
                <a:solidFill>
                  <a:srgbClr val="000000"/>
                </a:solidFill>
              </a:rPr>
              <a:t>by a </a:t>
            </a:r>
            <a:r>
              <a:rPr lang="en-GB" sz="1800" dirty="0">
                <a:solidFill>
                  <a:srgbClr val="000000"/>
                </a:solidFill>
              </a:rPr>
              <a:t>new allocation or the upgrade of an existing secondary allocation) with a view to facilitate the development of terrestrial mobile broadband applications.</a:t>
            </a:r>
            <a:endParaRPr lang="en-CA" sz="1800" dirty="0">
              <a:solidFill>
                <a:srgbClr val="000000"/>
              </a:solidFill>
            </a:endParaRPr>
          </a:p>
          <a:p>
            <a:pPr lvl="1"/>
            <a:r>
              <a:rPr lang="en-GB" sz="1800" b="1" dirty="0">
                <a:solidFill>
                  <a:srgbClr val="000000"/>
                </a:solidFill>
              </a:rPr>
              <a:t>Method </a:t>
            </a:r>
            <a:r>
              <a:rPr lang="en-GB" sz="1800" b="1" dirty="0" smtClean="0">
                <a:solidFill>
                  <a:srgbClr val="000000"/>
                </a:solidFill>
              </a:rPr>
              <a:t>B-Table of Allocations (</a:t>
            </a:r>
            <a:r>
              <a:rPr lang="en-GB" sz="1800" b="1" dirty="0" err="1" smtClean="0">
                <a:solidFill>
                  <a:srgbClr val="000000"/>
                </a:solidFill>
              </a:rPr>
              <a:t>ToA</a:t>
            </a:r>
            <a:r>
              <a:rPr lang="en-GB" sz="1800" b="1" dirty="0" smtClean="0">
                <a:solidFill>
                  <a:srgbClr val="000000"/>
                </a:solidFill>
              </a:rPr>
              <a:t>)</a:t>
            </a:r>
            <a:r>
              <a:rPr lang="en-GB" sz="1800" dirty="0" smtClean="0">
                <a:solidFill>
                  <a:srgbClr val="000000"/>
                </a:solidFill>
              </a:rPr>
              <a:t> </a:t>
            </a:r>
            <a:r>
              <a:rPr lang="en-GB" sz="1800" dirty="0">
                <a:solidFill>
                  <a:srgbClr val="000000"/>
                </a:solidFill>
              </a:rPr>
              <a:t>- Make an allocation to the MS on a primary basis in the Table of Frequency Allocations.</a:t>
            </a:r>
            <a:endParaRPr lang="en-CA" sz="1800" dirty="0">
              <a:solidFill>
                <a:srgbClr val="000000"/>
              </a:solidFill>
            </a:endParaRPr>
          </a:p>
          <a:p>
            <a:pPr lvl="1"/>
            <a:r>
              <a:rPr lang="en-GB" sz="1800" b="1" dirty="0">
                <a:solidFill>
                  <a:srgbClr val="000000"/>
                </a:solidFill>
              </a:rPr>
              <a:t>Method </a:t>
            </a:r>
            <a:r>
              <a:rPr lang="en-GB" sz="1800" b="1" dirty="0" smtClean="0">
                <a:solidFill>
                  <a:srgbClr val="000000"/>
                </a:solidFill>
              </a:rPr>
              <a:t>B-Footnote (FN)</a:t>
            </a:r>
            <a:r>
              <a:rPr lang="en-GB" sz="1800" dirty="0" smtClean="0">
                <a:solidFill>
                  <a:srgbClr val="000000"/>
                </a:solidFill>
              </a:rPr>
              <a:t> </a:t>
            </a:r>
            <a:r>
              <a:rPr lang="en-GB" sz="1800" dirty="0">
                <a:solidFill>
                  <a:srgbClr val="000000"/>
                </a:solidFill>
              </a:rPr>
              <a:t>- Make an allocation to the MS on a primary basis in a footnote</a:t>
            </a:r>
            <a:r>
              <a:rPr lang="en-GB" sz="1800" dirty="0" smtClean="0">
                <a:solidFill>
                  <a:srgbClr val="000000"/>
                </a:solidFill>
              </a:rPr>
              <a:t>.</a:t>
            </a:r>
            <a:endParaRPr lang="en-CA" sz="1800" dirty="0">
              <a:solidFill>
                <a:srgbClr val="000000"/>
              </a:solidFill>
            </a:endParaRPr>
          </a:p>
          <a:p>
            <a:r>
              <a:rPr lang="en-GB" sz="1800" b="1" dirty="0">
                <a:solidFill>
                  <a:srgbClr val="000000"/>
                </a:solidFill>
              </a:rPr>
              <a:t>Method C</a:t>
            </a:r>
            <a:r>
              <a:rPr lang="en-GB" sz="1800" dirty="0">
                <a:solidFill>
                  <a:srgbClr val="000000"/>
                </a:solidFill>
              </a:rPr>
              <a:t> - To identify the frequency band for IMT either in a new or existing footnote. This Method can be applied individually if there is already a primary mobile allocation or in conjunction with Method B. </a:t>
            </a:r>
            <a:endParaRPr lang="en-CA" sz="1800" dirty="0">
              <a:solidFill>
                <a:srgbClr val="000000"/>
              </a:solidFill>
            </a:endParaRPr>
          </a:p>
          <a:p>
            <a:endParaRPr lang="en-CA" sz="1800" dirty="0"/>
          </a:p>
        </p:txBody>
      </p:sp>
      <p:sp>
        <p:nvSpPr>
          <p:cNvPr id="9" name="Slide Number Placeholder 2"/>
          <p:cNvSpPr>
            <a:spLocks noGrp="1"/>
          </p:cNvSpPr>
          <p:nvPr>
            <p:ph type="sldNum" sz="quarter" idx="10"/>
          </p:nvPr>
        </p:nvSpPr>
        <p:spPr/>
        <p:txBody>
          <a:bodyPr/>
          <a:lstStyle/>
          <a:p>
            <a:fld id="{3CF3DC0B-3014-4BF8-A8BA-B509CDC742C5}" type="slidenum">
              <a:rPr lang="en-US" altLang="en-US"/>
              <a:pPr/>
              <a:t>3</a:t>
            </a:fld>
            <a:endParaRPr lang="en-US" altLang="en-US"/>
          </a:p>
        </p:txBody>
      </p:sp>
      <p:sp>
        <p:nvSpPr>
          <p:cNvPr id="1920036" name="Rectangle 36"/>
          <p:cNvSpPr>
            <a:spLocks noChangeArrowheads="1"/>
          </p:cNvSpPr>
          <p:nvPr/>
        </p:nvSpPr>
        <p:spPr bwMode="auto">
          <a:xfrm>
            <a:off x="2640825" y="116632"/>
            <a:ext cx="385233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AI 1.1 - Methods </a:t>
            </a:r>
            <a:endParaRPr lang="en-US" altLang="en-US" dirty="0">
              <a:solidFill>
                <a:schemeClr val="bg1"/>
              </a:solidFill>
              <a:latin typeface="Arial" pitchFamily="34" charset="0"/>
            </a:endParaRPr>
          </a:p>
        </p:txBody>
      </p:sp>
    </p:spTree>
    <p:extLst>
      <p:ext uri="{BB962C8B-B14F-4D97-AF65-F5344CB8AC3E}">
        <p14:creationId xmlns:p14="http://schemas.microsoft.com/office/powerpoint/2010/main" val="360280928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p:nvPr>
        </p:nvSpPr>
        <p:spPr>
          <a:xfrm>
            <a:off x="539552" y="1052736"/>
            <a:ext cx="7992888" cy="5472608"/>
          </a:xfrm>
        </p:spPr>
        <p:txBody>
          <a:bodyPr/>
          <a:lstStyle/>
          <a:p>
            <a:pPr marL="0" indent="0">
              <a:buNone/>
            </a:pPr>
            <a:r>
              <a:rPr lang="en-GB" sz="1800" u="sng" dirty="0" smtClean="0">
                <a:solidFill>
                  <a:srgbClr val="000000"/>
                </a:solidFill>
              </a:rPr>
              <a:t>Methods – continued</a:t>
            </a:r>
          </a:p>
          <a:p>
            <a:pPr marL="0" indent="0">
              <a:buNone/>
            </a:pPr>
            <a:endParaRPr lang="en-GB" sz="1800" u="sng" dirty="0" smtClean="0">
              <a:solidFill>
                <a:srgbClr val="000000"/>
              </a:solidFill>
            </a:endParaRPr>
          </a:p>
          <a:p>
            <a:pPr marL="0" indent="0">
              <a:buNone/>
            </a:pPr>
            <a:r>
              <a:rPr lang="en-GB" sz="1800" dirty="0" smtClean="0">
                <a:solidFill>
                  <a:srgbClr val="000000"/>
                </a:solidFill>
              </a:rPr>
              <a:t>In </a:t>
            </a:r>
            <a:r>
              <a:rPr lang="en-GB" sz="1800" dirty="0">
                <a:solidFill>
                  <a:srgbClr val="000000"/>
                </a:solidFill>
              </a:rPr>
              <a:t>addition, any condition of use specific to a frequency band by the MS or IMT systems will be described under the specific frequency band under Methods B and/or C</a:t>
            </a:r>
            <a:r>
              <a:rPr lang="en-GB" sz="1800" dirty="0" smtClean="0">
                <a:solidFill>
                  <a:srgbClr val="000000"/>
                </a:solidFill>
              </a:rPr>
              <a:t>.</a:t>
            </a:r>
          </a:p>
          <a:p>
            <a:pPr marL="0" indent="0">
              <a:buNone/>
            </a:pPr>
            <a:endParaRPr lang="en-CA" sz="1800" dirty="0">
              <a:solidFill>
                <a:srgbClr val="000000"/>
              </a:solidFill>
            </a:endParaRPr>
          </a:p>
          <a:p>
            <a:pPr marL="0" indent="0">
              <a:buNone/>
            </a:pPr>
            <a:r>
              <a:rPr lang="en-GB" sz="1800" b="1" dirty="0">
                <a:solidFill>
                  <a:srgbClr val="000000"/>
                </a:solidFill>
              </a:rPr>
              <a:t>Other considerations</a:t>
            </a:r>
            <a:r>
              <a:rPr lang="en-GB" sz="1800" dirty="0">
                <a:solidFill>
                  <a:srgbClr val="000000"/>
                </a:solidFill>
              </a:rPr>
              <a:t> - Current status of the frequency band: There is an allocation on a primary basis for the MS for a frequency band in a Region and it is identified for IMT in certain countries in that Region. Those countries which may wish to add their names to that footnote can submit proposals to WRC-15 taking into account Resolution </a:t>
            </a:r>
            <a:r>
              <a:rPr lang="en-GB" sz="1800" b="1" dirty="0">
                <a:solidFill>
                  <a:srgbClr val="000000"/>
                </a:solidFill>
              </a:rPr>
              <a:t>26 (Rev.WRC-07)</a:t>
            </a:r>
            <a:r>
              <a:rPr lang="en-GB" sz="1800" dirty="0">
                <a:solidFill>
                  <a:srgbClr val="000000"/>
                </a:solidFill>
              </a:rPr>
              <a:t> in accordance with Resolution </a:t>
            </a:r>
            <a:r>
              <a:rPr lang="en-GB" sz="1800" b="1" dirty="0">
                <a:solidFill>
                  <a:srgbClr val="000000"/>
                </a:solidFill>
              </a:rPr>
              <a:t>233 (WRC-12</a:t>
            </a:r>
            <a:r>
              <a:rPr lang="en-GB" sz="1800" b="1" dirty="0" smtClean="0">
                <a:solidFill>
                  <a:srgbClr val="000000"/>
                </a:solidFill>
              </a:rPr>
              <a:t>)</a:t>
            </a:r>
            <a:r>
              <a:rPr lang="en-GB" sz="1800" dirty="0" smtClean="0">
                <a:solidFill>
                  <a:srgbClr val="000000"/>
                </a:solidFill>
              </a:rPr>
              <a:t>.</a:t>
            </a:r>
            <a:r>
              <a:rPr lang="en-CA" sz="1800" dirty="0">
                <a:solidFill>
                  <a:srgbClr val="000000"/>
                </a:solidFill>
              </a:rPr>
              <a:t> If agreed within a Region, countries or the regional group could submit a proposal to WRC-15 to modify an existing footnote reflecting the identified frequency bands for IMT in that region.</a:t>
            </a:r>
          </a:p>
          <a:p>
            <a:endParaRPr lang="en-CA" sz="1800" dirty="0"/>
          </a:p>
        </p:txBody>
      </p:sp>
      <p:sp>
        <p:nvSpPr>
          <p:cNvPr id="9" name="Slide Number Placeholder 2"/>
          <p:cNvSpPr>
            <a:spLocks noGrp="1"/>
          </p:cNvSpPr>
          <p:nvPr>
            <p:ph type="sldNum" sz="quarter" idx="10"/>
          </p:nvPr>
        </p:nvSpPr>
        <p:spPr/>
        <p:txBody>
          <a:bodyPr/>
          <a:lstStyle/>
          <a:p>
            <a:fld id="{3CF3DC0B-3014-4BF8-A8BA-B509CDC742C5}" type="slidenum">
              <a:rPr lang="en-US" altLang="en-US"/>
              <a:pPr/>
              <a:t>4</a:t>
            </a:fld>
            <a:endParaRPr lang="en-US" altLang="en-US"/>
          </a:p>
        </p:txBody>
      </p:sp>
      <p:sp>
        <p:nvSpPr>
          <p:cNvPr id="1920036" name="Rectangle 36"/>
          <p:cNvSpPr>
            <a:spLocks noChangeArrowheads="1"/>
          </p:cNvSpPr>
          <p:nvPr/>
        </p:nvSpPr>
        <p:spPr bwMode="auto">
          <a:xfrm>
            <a:off x="1882997" y="116632"/>
            <a:ext cx="5339923"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AI 1.1 – Methods cont’d</a:t>
            </a:r>
            <a:endParaRPr lang="en-US" altLang="en-US" dirty="0">
              <a:solidFill>
                <a:schemeClr val="bg1"/>
              </a:solidFill>
              <a:latin typeface="Arial" pitchFamily="34" charset="0"/>
            </a:endParaRPr>
          </a:p>
        </p:txBody>
      </p:sp>
    </p:spTree>
    <p:extLst>
      <p:ext uri="{BB962C8B-B14F-4D97-AF65-F5344CB8AC3E}">
        <p14:creationId xmlns:p14="http://schemas.microsoft.com/office/powerpoint/2010/main" val="336514001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900751" y="-3566"/>
            <a:ext cx="7506270" cy="523220"/>
          </a:xfrm>
          <a:prstGeom prst="rect">
            <a:avLst/>
          </a:prstGeom>
          <a:solidFill>
            <a:schemeClr val="accent2"/>
          </a:solidFill>
          <a:ln>
            <a:noFill/>
          </a:ln>
          <a:effectLst/>
          <a:extLst/>
        </p:spPr>
        <p:txBody>
          <a:bodyPr wrap="square" anchor="ctr">
            <a:spAutoFit/>
          </a:bodyPr>
          <a:lstStyle/>
          <a:p>
            <a:pPr algn="ctr">
              <a:buClrTx/>
              <a:buFontTx/>
              <a:buNone/>
            </a:pPr>
            <a:r>
              <a:rPr lang="it-IT" sz="2800" dirty="0" smtClean="0">
                <a:solidFill>
                  <a:schemeClr val="bg1"/>
                </a:solidFill>
                <a:latin typeface="Arial" pitchFamily="34" charset="0"/>
              </a:rPr>
              <a:t>AI 1.1– Candidate bands, methods, options</a:t>
            </a:r>
            <a:endParaRPr lang="en-US" sz="2600" dirty="0">
              <a:solidFill>
                <a:schemeClr val="bg1"/>
              </a:solidFill>
              <a:latin typeface="Arial" pitchFamily="34" charset="0"/>
            </a:endParaRPr>
          </a:p>
        </p:txBody>
      </p:sp>
      <p:pic>
        <p:nvPicPr>
          <p:cNvPr id="4" name="Picture 3"/>
          <p:cNvPicPr>
            <a:picLocks noChangeAspect="1"/>
          </p:cNvPicPr>
          <p:nvPr/>
        </p:nvPicPr>
        <p:blipFill rotWithShape="1">
          <a:blip r:embed="rId3"/>
          <a:srcRect l="24461" t="20436" r="24154" b="4697"/>
          <a:stretch/>
        </p:blipFill>
        <p:spPr>
          <a:xfrm>
            <a:off x="304801" y="574433"/>
            <a:ext cx="8159262" cy="6189785"/>
          </a:xfrm>
          <a:prstGeom prst="rect">
            <a:avLst/>
          </a:prstGeom>
        </p:spPr>
      </p:pic>
      <p:sp>
        <p:nvSpPr>
          <p:cNvPr id="3" name="Slide Number Placeholder 2"/>
          <p:cNvSpPr>
            <a:spLocks noGrp="1"/>
          </p:cNvSpPr>
          <p:nvPr>
            <p:ph type="sldNum" sz="quarter" idx="10"/>
          </p:nvPr>
        </p:nvSpPr>
        <p:spPr/>
        <p:txBody>
          <a:bodyPr/>
          <a:lstStyle/>
          <a:p>
            <a:fld id="{4931B453-9CA7-4C2E-B904-13423113FE41}" type="slidenum">
              <a:rPr lang="en-US" smtClean="0"/>
              <a:pPr/>
              <a:t>5</a:t>
            </a:fld>
            <a:endParaRPr lang="en-US" dirty="0"/>
          </a:p>
        </p:txBody>
      </p:sp>
      <p:sp>
        <p:nvSpPr>
          <p:cNvPr id="6" name="TextBox 5">
            <a:hlinkClick r:id="rId4"/>
          </p:cNvPr>
          <p:cNvSpPr txBox="1"/>
          <p:nvPr/>
        </p:nvSpPr>
        <p:spPr>
          <a:xfrm>
            <a:off x="4960306" y="6538750"/>
            <a:ext cx="3488199" cy="307777"/>
          </a:xfrm>
          <a:prstGeom prst="rect">
            <a:avLst/>
          </a:prstGeom>
          <a:noFill/>
        </p:spPr>
        <p:txBody>
          <a:bodyPr wrap="none" rtlCol="0">
            <a:spAutoFit/>
          </a:bodyPr>
          <a:lstStyle/>
          <a:p>
            <a:r>
              <a:rPr lang="en-US" sz="1400" b="0" i="1" dirty="0" smtClean="0">
                <a:solidFill>
                  <a:srgbClr val="000000"/>
                </a:solidFill>
                <a:latin typeface="Times New Roman" panose="02020603050405020304" pitchFamily="18" charset="0"/>
                <a:cs typeface="Times New Roman" panose="02020603050405020304" pitchFamily="18" charset="0"/>
              </a:rPr>
              <a:t>Information from the CPM Report to WRC-15</a:t>
            </a:r>
            <a:endParaRPr lang="en-US" sz="1400" b="0" i="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655326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7295" y="1559486"/>
            <a:ext cx="863600"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358" y="1660352"/>
            <a:ext cx="8636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0395" y="1386729"/>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7020" y="1422447"/>
            <a:ext cx="73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0620" y="136190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38478333-A0A3-4456-A9B8-4884CC0A7D2B}" type="slidenum">
              <a:rPr lang="en-US" altLang="en-US" sz="1000">
                <a:solidFill>
                  <a:srgbClr val="0E438A"/>
                </a:solidFill>
                <a:latin typeface="Zurich BT" charset="0"/>
              </a:rPr>
              <a:pPr>
                <a:spcBef>
                  <a:spcPct val="0"/>
                </a:spcBef>
                <a:buClrTx/>
                <a:buSzTx/>
                <a:buFontTx/>
                <a:buNone/>
              </a:pPr>
              <a:t>6</a:t>
            </a:fld>
            <a:endParaRPr lang="en-US" altLang="en-US" sz="1000">
              <a:solidFill>
                <a:srgbClr val="0E438A"/>
              </a:solidFill>
              <a:latin typeface="Zurich BT" charset="0"/>
            </a:endParaRPr>
          </a:p>
        </p:txBody>
      </p:sp>
      <p:sp>
        <p:nvSpPr>
          <p:cNvPr id="17417" name="Rectangle 2"/>
          <p:cNvSpPr>
            <a:spLocks noChangeArrowheads="1"/>
          </p:cNvSpPr>
          <p:nvPr/>
        </p:nvSpPr>
        <p:spPr bwMode="auto">
          <a:xfrm>
            <a:off x="1187450" y="141288"/>
            <a:ext cx="657542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11343" name="Group 79"/>
          <p:cNvGraphicFramePr>
            <a:graphicFrameLocks noGrp="1"/>
          </p:cNvGraphicFramePr>
          <p:nvPr>
            <p:ph idx="1"/>
            <p:extLst>
              <p:ext uri="{D42A27DB-BD31-4B8C-83A1-F6EECF244321}">
                <p14:modId xmlns:p14="http://schemas.microsoft.com/office/powerpoint/2010/main" val="1856860065"/>
              </p:ext>
            </p:extLst>
          </p:nvPr>
        </p:nvGraphicFramePr>
        <p:xfrm>
          <a:off x="251520" y="2204864"/>
          <a:ext cx="8642350" cy="1902445"/>
        </p:xfrm>
        <a:graphic>
          <a:graphicData uri="http://schemas.openxmlformats.org/drawingml/2006/table">
            <a:tbl>
              <a:tblPr/>
              <a:tblGrid>
                <a:gridCol w="3025775"/>
                <a:gridCol w="935038"/>
                <a:gridCol w="936625"/>
                <a:gridCol w="936625"/>
                <a:gridCol w="935037"/>
                <a:gridCol w="936625"/>
                <a:gridCol w="936625"/>
              </a:tblGrid>
              <a:tr h="36671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accent2"/>
                          </a:solidFill>
                          <a:effectLst/>
                          <a:latin typeface="Arial" pitchFamily="34" charset="0"/>
                          <a:cs typeface="Arial" pitchFamily="34" charset="0"/>
                        </a:rPr>
                        <a:t>Frequency Band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ASMG</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ATU</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CEPT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CITEL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RCC</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3407">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1 - 470-694/698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822325">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2 – 1 350-1 400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bl>
          </a:graphicData>
        </a:graphic>
      </p:graphicFrame>
      <p:pic>
        <p:nvPicPr>
          <p:cNvPr id="1026" name="Picture 2" descr="G:\IRW_2015\Regional slides\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72400" y="1361902"/>
            <a:ext cx="588148" cy="779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45362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7295" y="1559486"/>
            <a:ext cx="863600"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358" y="1660352"/>
            <a:ext cx="8636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0395" y="1386729"/>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7020" y="1422447"/>
            <a:ext cx="73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0620" y="136190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38478333-A0A3-4456-A9B8-4884CC0A7D2B}" type="slidenum">
              <a:rPr lang="en-US" altLang="en-US" sz="1000">
                <a:solidFill>
                  <a:srgbClr val="0E438A"/>
                </a:solidFill>
                <a:latin typeface="Zurich BT" charset="0"/>
              </a:rPr>
              <a:pPr>
                <a:spcBef>
                  <a:spcPct val="0"/>
                </a:spcBef>
                <a:buClrTx/>
                <a:buSzTx/>
                <a:buFontTx/>
                <a:buNone/>
              </a:pPr>
              <a:t>7</a:t>
            </a:fld>
            <a:endParaRPr lang="en-US" altLang="en-US" sz="1000">
              <a:solidFill>
                <a:srgbClr val="0E438A"/>
              </a:solidFill>
              <a:latin typeface="Zurich BT" charset="0"/>
            </a:endParaRPr>
          </a:p>
        </p:txBody>
      </p:sp>
      <p:sp>
        <p:nvSpPr>
          <p:cNvPr id="17417" name="Rectangle 2"/>
          <p:cNvSpPr>
            <a:spLocks noChangeArrowheads="1"/>
          </p:cNvSpPr>
          <p:nvPr/>
        </p:nvSpPr>
        <p:spPr bwMode="auto">
          <a:xfrm>
            <a:off x="1187450" y="141288"/>
            <a:ext cx="657542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11343" name="Group 79"/>
          <p:cNvGraphicFramePr>
            <a:graphicFrameLocks noGrp="1"/>
          </p:cNvGraphicFramePr>
          <p:nvPr>
            <p:ph idx="1"/>
            <p:extLst>
              <p:ext uri="{D42A27DB-BD31-4B8C-83A1-F6EECF244321}">
                <p14:modId xmlns:p14="http://schemas.microsoft.com/office/powerpoint/2010/main" val="3877388508"/>
              </p:ext>
            </p:extLst>
          </p:nvPr>
        </p:nvGraphicFramePr>
        <p:xfrm>
          <a:off x="251520" y="2204864"/>
          <a:ext cx="8642350" cy="3282131"/>
        </p:xfrm>
        <a:graphic>
          <a:graphicData uri="http://schemas.openxmlformats.org/drawingml/2006/table">
            <a:tbl>
              <a:tblPr/>
              <a:tblGrid>
                <a:gridCol w="3025775"/>
                <a:gridCol w="935038"/>
                <a:gridCol w="936625"/>
                <a:gridCol w="936625"/>
                <a:gridCol w="935037"/>
                <a:gridCol w="936625"/>
                <a:gridCol w="936625"/>
              </a:tblGrid>
              <a:tr h="36671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accent2"/>
                          </a:solidFill>
                          <a:effectLst/>
                          <a:latin typeface="Arial" pitchFamily="34" charset="0"/>
                          <a:cs typeface="Arial" pitchFamily="34" charset="0"/>
                        </a:rPr>
                        <a:t>Frequency Band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ASMG</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ATU</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CEPT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CITEL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RCC</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3407">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3 – 1 427-1 452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822325">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4 – 1 452-1 492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68984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5 – 1 492-1 518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6898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6 – 1 518-1 525 MHz</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bl>
          </a:graphicData>
        </a:graphic>
      </p:graphicFrame>
      <p:pic>
        <p:nvPicPr>
          <p:cNvPr id="11" name="Picture 2" descr="G:\IRW_2015\Regional slides\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72400" y="1361902"/>
            <a:ext cx="588148" cy="779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77200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7295" y="1559486"/>
            <a:ext cx="863600"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358" y="1660352"/>
            <a:ext cx="8636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0395" y="1386729"/>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7020" y="1422447"/>
            <a:ext cx="73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0620" y="136190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38478333-A0A3-4456-A9B8-4884CC0A7D2B}" type="slidenum">
              <a:rPr lang="en-US" altLang="en-US" sz="1000">
                <a:solidFill>
                  <a:srgbClr val="0E438A"/>
                </a:solidFill>
                <a:latin typeface="Zurich BT" charset="0"/>
              </a:rPr>
              <a:pPr>
                <a:spcBef>
                  <a:spcPct val="0"/>
                </a:spcBef>
                <a:buClrTx/>
                <a:buSzTx/>
                <a:buFontTx/>
                <a:buNone/>
              </a:pPr>
              <a:t>8</a:t>
            </a:fld>
            <a:endParaRPr lang="en-US" altLang="en-US" sz="1000">
              <a:solidFill>
                <a:srgbClr val="0E438A"/>
              </a:solidFill>
              <a:latin typeface="Zurich BT" charset="0"/>
            </a:endParaRPr>
          </a:p>
        </p:txBody>
      </p:sp>
      <p:sp>
        <p:nvSpPr>
          <p:cNvPr id="17417" name="Rectangle 2"/>
          <p:cNvSpPr>
            <a:spLocks noChangeArrowheads="1"/>
          </p:cNvSpPr>
          <p:nvPr/>
        </p:nvSpPr>
        <p:spPr bwMode="auto">
          <a:xfrm>
            <a:off x="1187450" y="141288"/>
            <a:ext cx="657542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11343" name="Group 79"/>
          <p:cNvGraphicFramePr>
            <a:graphicFrameLocks noGrp="1"/>
          </p:cNvGraphicFramePr>
          <p:nvPr>
            <p:ph idx="1"/>
            <p:extLst>
              <p:ext uri="{D42A27DB-BD31-4B8C-83A1-F6EECF244321}">
                <p14:modId xmlns:p14="http://schemas.microsoft.com/office/powerpoint/2010/main" val="3178867098"/>
              </p:ext>
            </p:extLst>
          </p:nvPr>
        </p:nvGraphicFramePr>
        <p:xfrm>
          <a:off x="251520" y="2204864"/>
          <a:ext cx="8642350" cy="2592288"/>
        </p:xfrm>
        <a:graphic>
          <a:graphicData uri="http://schemas.openxmlformats.org/drawingml/2006/table">
            <a:tbl>
              <a:tblPr/>
              <a:tblGrid>
                <a:gridCol w="3025775"/>
                <a:gridCol w="935038"/>
                <a:gridCol w="936625"/>
                <a:gridCol w="936625"/>
                <a:gridCol w="935037"/>
                <a:gridCol w="936625"/>
                <a:gridCol w="936625"/>
              </a:tblGrid>
              <a:tr h="36671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accent2"/>
                          </a:solidFill>
                          <a:effectLst/>
                          <a:latin typeface="Arial" pitchFamily="34" charset="0"/>
                          <a:cs typeface="Arial" pitchFamily="34" charset="0"/>
                        </a:rPr>
                        <a:t>Frequency Band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ASMG</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ATU</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CEPT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CITEL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RCC</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3407">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7 – 1 695-1 710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822325">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8 – 2 700-2 900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68984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9 – 3 300-3 400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bl>
          </a:graphicData>
        </a:graphic>
      </p:graphicFrame>
      <p:pic>
        <p:nvPicPr>
          <p:cNvPr id="11" name="Picture 2" descr="G:\IRW_2015\Regional slides\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72400" y="1361902"/>
            <a:ext cx="588148" cy="779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19274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7295" y="1559486"/>
            <a:ext cx="863600"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358" y="1660352"/>
            <a:ext cx="8636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0395" y="1386729"/>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7020" y="1422447"/>
            <a:ext cx="73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0620" y="136190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38478333-A0A3-4456-A9B8-4884CC0A7D2B}" type="slidenum">
              <a:rPr lang="en-US" altLang="en-US" sz="1000">
                <a:solidFill>
                  <a:srgbClr val="0E438A"/>
                </a:solidFill>
                <a:latin typeface="Zurich BT" charset="0"/>
              </a:rPr>
              <a:pPr>
                <a:spcBef>
                  <a:spcPct val="0"/>
                </a:spcBef>
                <a:buClrTx/>
                <a:buSzTx/>
                <a:buFontTx/>
                <a:buNone/>
              </a:pPr>
              <a:t>9</a:t>
            </a:fld>
            <a:endParaRPr lang="en-US" altLang="en-US" sz="1000">
              <a:solidFill>
                <a:srgbClr val="0E438A"/>
              </a:solidFill>
              <a:latin typeface="Zurich BT" charset="0"/>
            </a:endParaRPr>
          </a:p>
        </p:txBody>
      </p:sp>
      <p:sp>
        <p:nvSpPr>
          <p:cNvPr id="17417" name="Rectangle 2"/>
          <p:cNvSpPr>
            <a:spLocks noChangeArrowheads="1"/>
          </p:cNvSpPr>
          <p:nvPr/>
        </p:nvSpPr>
        <p:spPr bwMode="auto">
          <a:xfrm>
            <a:off x="1187450" y="141288"/>
            <a:ext cx="657542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11343" name="Group 79"/>
          <p:cNvGraphicFramePr>
            <a:graphicFrameLocks noGrp="1"/>
          </p:cNvGraphicFramePr>
          <p:nvPr>
            <p:ph idx="1"/>
            <p:extLst>
              <p:ext uri="{D42A27DB-BD31-4B8C-83A1-F6EECF244321}">
                <p14:modId xmlns:p14="http://schemas.microsoft.com/office/powerpoint/2010/main" val="538970577"/>
              </p:ext>
            </p:extLst>
          </p:nvPr>
        </p:nvGraphicFramePr>
        <p:xfrm>
          <a:off x="251520" y="2204864"/>
          <a:ext cx="8642350" cy="3282131"/>
        </p:xfrm>
        <a:graphic>
          <a:graphicData uri="http://schemas.openxmlformats.org/drawingml/2006/table">
            <a:tbl>
              <a:tblPr/>
              <a:tblGrid>
                <a:gridCol w="3025775"/>
                <a:gridCol w="935038"/>
                <a:gridCol w="936625"/>
                <a:gridCol w="936625"/>
                <a:gridCol w="935037"/>
                <a:gridCol w="936625"/>
                <a:gridCol w="936625"/>
              </a:tblGrid>
              <a:tr h="36671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accent2"/>
                          </a:solidFill>
                          <a:effectLst/>
                          <a:latin typeface="Arial" pitchFamily="34" charset="0"/>
                          <a:cs typeface="Arial" pitchFamily="34" charset="0"/>
                        </a:rPr>
                        <a:t>Frequency Band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ASMG</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ATU</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CEPT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CITEL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accent2"/>
                          </a:solidFill>
                          <a:effectLst/>
                          <a:latin typeface="Arial" pitchFamily="34" charset="0"/>
                          <a:cs typeface="Arial" pitchFamily="34" charset="0"/>
                        </a:rPr>
                        <a:t>RCC</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3407">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10 – 3 400-3 600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B&amp;C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accent2"/>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B&amp;C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B&amp;C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822325">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11 – 3 600-3 700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B&amp;C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68984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12 – 3 700-3 800 MHz</a:t>
                      </a:r>
                      <a:endParaRPr kumimoji="0" lang="en-GB" altLang="en-US" sz="1600" b="0" i="0" u="none" strike="noStrike" cap="none" normalizeH="0" baseline="0" dirty="0" smtClean="0">
                        <a:ln>
                          <a:noFill/>
                        </a:ln>
                        <a:solidFill>
                          <a:schemeClr val="accent2"/>
                        </a:solidFill>
                        <a:effectLst/>
                        <a:latin typeface="Arial" pitchFamily="34" charset="0"/>
                        <a:cs typeface="Arial"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B&amp;C</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E266"/>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r h="6898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13 – 3 800-4 200 MHz</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accent2"/>
                          </a:solidFill>
                          <a:effectLst/>
                          <a:latin typeface="Arial" pitchFamily="34" charset="0"/>
                          <a:cs typeface="Arial" pitchFamily="34" charset="0"/>
                        </a:rPr>
                        <a:t>A</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B0D"/>
                    </a:solidFill>
                  </a:tcPr>
                </a:tc>
              </a:tr>
            </a:tbl>
          </a:graphicData>
        </a:graphic>
      </p:graphicFrame>
      <p:pic>
        <p:nvPicPr>
          <p:cNvPr id="11" name="Picture 2" descr="G:\IRW_2015\Regional slides\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72400" y="1361902"/>
            <a:ext cx="588148" cy="779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403843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35723</TotalTime>
  <Words>643</Words>
  <Application>Microsoft Office PowerPoint</Application>
  <PresentationFormat>On-screen Show (4:3)</PresentationFormat>
  <Paragraphs>204</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Univers</vt:lpstr>
      <vt:lpstr>Zurich BT</vt:lpstr>
      <vt:lpstr>Arial</vt:lpstr>
      <vt:lpstr>Tahoma</vt:lpstr>
      <vt:lpstr>Times New Roman</vt:lpstr>
      <vt:lpstr>Verdana</vt:lpstr>
      <vt:lpstr>Wingdings</vt:lpstr>
      <vt:lpstr>ITU-e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Development Forum</dc:title>
  <dc:creator>Fabio Leite</dc:creator>
  <cp:lastModifiedBy>Huguet, Fabienne</cp:lastModifiedBy>
  <cp:revision>2542</cp:revision>
  <cp:lastPrinted>2015-08-26T14:10:38Z</cp:lastPrinted>
  <dcterms:created xsi:type="dcterms:W3CDTF">2006-05-30T12:53:59Z</dcterms:created>
  <dcterms:modified xsi:type="dcterms:W3CDTF">2015-08-31T07:33:29Z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