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617" r:id="rId2"/>
    <p:sldId id="710" r:id="rId3"/>
    <p:sldId id="711" r:id="rId4"/>
    <p:sldId id="715" r:id="rId5"/>
    <p:sldId id="712" r:id="rId6"/>
    <p:sldId id="714" r:id="rId7"/>
    <p:sldId id="716" r:id="rId8"/>
    <p:sldId id="713" r:id="rId9"/>
    <p:sldId id="717" r:id="rId10"/>
    <p:sldId id="718" r:id="rId11"/>
    <p:sldId id="719" r:id="rId12"/>
    <p:sldId id="720" r:id="rId13"/>
    <p:sldId id="721" r:id="rId14"/>
    <p:sldId id="722" r:id="rId15"/>
    <p:sldId id="723" r:id="rId16"/>
    <p:sldId id="724" r:id="rId17"/>
    <p:sldId id="725" r:id="rId18"/>
    <p:sldId id="726" r:id="rId19"/>
  </p:sldIdLst>
  <p:sldSz cx="9144000" cy="6858000" type="screen4x3"/>
  <p:notesSz cx="6797675" cy="9926638"/>
  <p:defaultTextStyle>
    <a:defPPr>
      <a:defRPr lang="en-US"/>
    </a:defPPr>
    <a:lvl1pPr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1pPr>
    <a:lvl2pPr marL="4572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2pPr>
    <a:lvl3pPr marL="9144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3pPr>
    <a:lvl4pPr marL="13716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4pPr>
    <a:lvl5pPr marL="18288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5pPr>
    <a:lvl6pPr marL="2286000" algn="l" defTabSz="914400" rtl="0" eaLnBrk="1" latinLnBrk="0" hangingPunct="1">
      <a:defRPr sz="2400" b="1" kern="1200">
        <a:solidFill>
          <a:srgbClr val="000066"/>
        </a:solidFill>
        <a:latin typeface="Tahoma" pitchFamily="34" charset="0"/>
        <a:ea typeface="+mn-ea"/>
        <a:cs typeface="Arial" pitchFamily="34" charset="0"/>
      </a:defRPr>
    </a:lvl6pPr>
    <a:lvl7pPr marL="2743200" algn="l" defTabSz="914400" rtl="0" eaLnBrk="1" latinLnBrk="0" hangingPunct="1">
      <a:defRPr sz="2400" b="1" kern="1200">
        <a:solidFill>
          <a:srgbClr val="000066"/>
        </a:solidFill>
        <a:latin typeface="Tahoma" pitchFamily="34" charset="0"/>
        <a:ea typeface="+mn-ea"/>
        <a:cs typeface="Arial" pitchFamily="34" charset="0"/>
      </a:defRPr>
    </a:lvl7pPr>
    <a:lvl8pPr marL="3200400" algn="l" defTabSz="914400" rtl="0" eaLnBrk="1" latinLnBrk="0" hangingPunct="1">
      <a:defRPr sz="2400" b="1" kern="1200">
        <a:solidFill>
          <a:srgbClr val="000066"/>
        </a:solidFill>
        <a:latin typeface="Tahoma" pitchFamily="34" charset="0"/>
        <a:ea typeface="+mn-ea"/>
        <a:cs typeface="Arial" pitchFamily="34" charset="0"/>
      </a:defRPr>
    </a:lvl8pPr>
    <a:lvl9pPr marL="3657600" algn="l" defTabSz="914400" rtl="0" eaLnBrk="1" latinLnBrk="0" hangingPunct="1">
      <a:defRPr sz="2400" b="1" kern="1200">
        <a:solidFill>
          <a:srgbClr val="000066"/>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1066">
          <p15:clr>
            <a:srgbClr val="A4A3A4"/>
          </p15:clr>
        </p15:guide>
      </p15:sldGuideLst>
    </p:ext>
    <p:ext uri="{2D200454-40CA-4A62-9FC3-DE9A4176ACB9}">
      <p15:notesGuideLst xmlns:p15="http://schemas.microsoft.com/office/powerpoint/2012/main">
        <p15:guide id="1" orient="horz" pos="3128">
          <p15:clr>
            <a:srgbClr val="A4A3A4"/>
          </p15:clr>
        </p15:guide>
        <p15:guide id="2" pos="2100">
          <p15:clr>
            <a:srgbClr val="A4A3A4"/>
          </p15:clr>
        </p15:guide>
        <p15:guide id="3" orient="horz" pos="3127">
          <p15:clr>
            <a:srgbClr val="A4A3A4"/>
          </p15:clr>
        </p15:guide>
        <p15:guide id="4"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92D050"/>
    <a:srgbClr val="009900"/>
    <a:srgbClr val="FFFF00"/>
    <a:srgbClr val="66CCFF"/>
    <a:srgbClr val="FF3300"/>
    <a:srgbClr val="FFFFFF"/>
    <a:srgbClr val="DDDDDD"/>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4385" autoAdjust="0"/>
  </p:normalViewPr>
  <p:slideViewPr>
    <p:cSldViewPr>
      <p:cViewPr varScale="1">
        <p:scale>
          <a:sx n="96" d="100"/>
          <a:sy n="96" d="100"/>
        </p:scale>
        <p:origin x="518" y="77"/>
      </p:cViewPr>
      <p:guideLst>
        <p:guide orient="horz" pos="2160"/>
        <p:guide pos="10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62" y="1080"/>
      </p:cViewPr>
      <p:guideLst>
        <p:guide orient="horz" pos="3128"/>
        <p:guide pos="2100"/>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46576"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5" name="Rectangle 3"/>
          <p:cNvSpPr>
            <a:spLocks noGrp="1" noChangeArrowheads="1"/>
          </p:cNvSpPr>
          <p:nvPr>
            <p:ph type="dt" sz="quarter" idx="1"/>
          </p:nvPr>
        </p:nvSpPr>
        <p:spPr bwMode="auto">
          <a:xfrm>
            <a:off x="3851099" y="1"/>
            <a:ext cx="2946576"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28676" name="Rectangle 4"/>
          <p:cNvSpPr>
            <a:spLocks noGrp="1" noChangeArrowheads="1"/>
          </p:cNvSpPr>
          <p:nvPr>
            <p:ph type="ftr" sz="quarter" idx="2"/>
          </p:nvPr>
        </p:nvSpPr>
        <p:spPr bwMode="auto">
          <a:xfrm>
            <a:off x="0" y="9429832"/>
            <a:ext cx="2946576"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7" name="Rectangle 5"/>
          <p:cNvSpPr>
            <a:spLocks noGrp="1" noChangeArrowheads="1"/>
          </p:cNvSpPr>
          <p:nvPr>
            <p:ph type="sldNum" sz="quarter" idx="3"/>
          </p:nvPr>
        </p:nvSpPr>
        <p:spPr bwMode="auto">
          <a:xfrm>
            <a:off x="3851099" y="9429832"/>
            <a:ext cx="2946576"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F604DA00-571D-4D78-A13A-E4FF228DF69D}" type="slidenum">
              <a:rPr lang="en-US" altLang="en-US"/>
              <a:pPr/>
              <a:t>‹#›</a:t>
            </a:fld>
            <a:endParaRPr lang="en-US" altLang="en-US"/>
          </a:p>
        </p:txBody>
      </p:sp>
    </p:spTree>
    <p:extLst>
      <p:ext uri="{BB962C8B-B14F-4D97-AF65-F5344CB8AC3E}">
        <p14:creationId xmlns:p14="http://schemas.microsoft.com/office/powerpoint/2010/main" val="292015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1"/>
            <a:ext cx="2946576"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1" name="Rectangle 3"/>
          <p:cNvSpPr>
            <a:spLocks noGrp="1" noChangeArrowheads="1"/>
          </p:cNvSpPr>
          <p:nvPr>
            <p:ph type="dt" idx="1"/>
          </p:nvPr>
        </p:nvSpPr>
        <p:spPr bwMode="auto">
          <a:xfrm>
            <a:off x="3851099" y="1"/>
            <a:ext cx="2946576"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48132"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906141" y="4715711"/>
            <a:ext cx="4985393" cy="4464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9429832"/>
            <a:ext cx="2946576"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5" name="Rectangle 7"/>
          <p:cNvSpPr>
            <a:spLocks noGrp="1" noChangeArrowheads="1"/>
          </p:cNvSpPr>
          <p:nvPr>
            <p:ph type="sldNum" sz="quarter" idx="5"/>
          </p:nvPr>
        </p:nvSpPr>
        <p:spPr bwMode="auto">
          <a:xfrm>
            <a:off x="3851099" y="9429832"/>
            <a:ext cx="2946576"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29F3556D-1ABB-4E41-9246-D9CB2AB8E604}" type="slidenum">
              <a:rPr lang="en-US" altLang="en-US"/>
              <a:pPr/>
              <a:t>‹#›</a:t>
            </a:fld>
            <a:endParaRPr lang="en-US" altLang="en-US"/>
          </a:p>
        </p:txBody>
      </p:sp>
    </p:spTree>
    <p:extLst>
      <p:ext uri="{BB962C8B-B14F-4D97-AF65-F5344CB8AC3E}">
        <p14:creationId xmlns:p14="http://schemas.microsoft.com/office/powerpoint/2010/main" val="1940669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Verdana"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EF6BA7-C4B8-4F0E-9C70-534654021A01}" type="slidenum">
              <a:rPr lang="en-US" altLang="en-US"/>
              <a:pPr/>
              <a:t>1</a:t>
            </a:fld>
            <a:endParaRPr lang="en-US" altLang="en-US"/>
          </a:p>
        </p:txBody>
      </p:sp>
      <p:sp>
        <p:nvSpPr>
          <p:cNvPr id="858114" name="Rectangle 2"/>
          <p:cNvSpPr>
            <a:spLocks noGrp="1" noRot="1" noChangeAspect="1" noChangeArrowheads="1" noTextEdit="1"/>
          </p:cNvSpPr>
          <p:nvPr>
            <p:ph type="sldImg"/>
          </p:nvPr>
        </p:nvSpPr>
        <p:spPr>
          <a:ln/>
        </p:spPr>
      </p:sp>
      <p:sp>
        <p:nvSpPr>
          <p:cNvPr id="858116"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876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78E92CE5-BB04-43CF-9E4F-CE6BA1F6427E}" type="slidenum">
              <a:rPr lang="en-US" altLang="en-US" sz="1200" b="0">
                <a:solidFill>
                  <a:schemeClr val="tx1"/>
                </a:solidFill>
                <a:latin typeface="Verdana" pitchFamily="34" charset="0"/>
              </a:rPr>
              <a:pPr>
                <a:buClrTx/>
                <a:buFontTx/>
                <a:buNone/>
              </a:pPr>
              <a:t>10</a:t>
            </a:fld>
            <a:endParaRPr lang="en-US" altLang="en-US" sz="1200" b="0">
              <a:solidFill>
                <a:schemeClr val="tx1"/>
              </a:solidFill>
              <a:latin typeface="Verdana"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1664911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289E0DD-8778-4B50-B2B8-D4891042B30E}" type="slidenum">
              <a:rPr lang="en-US" altLang="en-US" sz="1200" b="0">
                <a:solidFill>
                  <a:schemeClr val="tx1"/>
                </a:solidFill>
                <a:latin typeface="Verdana" pitchFamily="34" charset="0"/>
              </a:rPr>
              <a:pPr>
                <a:buClrTx/>
                <a:buFontTx/>
                <a:buNone/>
              </a:pPr>
              <a:t>11</a:t>
            </a:fld>
            <a:endParaRPr lang="en-US" altLang="en-US" sz="1200" b="0">
              <a:solidFill>
                <a:schemeClr val="tx1"/>
              </a:solidFill>
              <a:latin typeface="Verdana"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1038367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12</a:t>
            </a:fld>
            <a:endParaRPr lang="en-US" altLang="en-US"/>
          </a:p>
        </p:txBody>
      </p:sp>
      <p:sp>
        <p:nvSpPr>
          <p:cNvPr id="1921026" name="Rectangle 2"/>
          <p:cNvSpPr>
            <a:spLocks noGrp="1" noRot="1" noChangeAspect="1" noChangeArrowheads="1" noTextEdit="1"/>
          </p:cNvSpPr>
          <p:nvPr>
            <p:ph type="sldImg"/>
          </p:nvPr>
        </p:nvSpPr>
        <p:spPr>
          <a:xfrm>
            <a:off x="912813" y="763588"/>
            <a:ext cx="4981575" cy="3735387"/>
          </a:xfrm>
          <a:ln/>
        </p:spPr>
      </p:sp>
      <p:sp>
        <p:nvSpPr>
          <p:cNvPr id="1921027" name="Rectangle 3"/>
          <p:cNvSpPr>
            <a:spLocks noGrp="1" noChangeArrowheads="1"/>
          </p:cNvSpPr>
          <p:nvPr>
            <p:ph type="body" idx="1"/>
          </p:nvPr>
        </p:nvSpPr>
        <p:spPr>
          <a:xfrm>
            <a:off x="915850" y="1868189"/>
            <a:ext cx="4965976" cy="7282286"/>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4528B2BD-ADEB-4591-9BCF-D84383C54F48}" type="slidenum">
              <a:rPr lang="en-US" altLang="en-US" sz="1200" b="0">
                <a:solidFill>
                  <a:schemeClr val="tx1"/>
                </a:solidFill>
                <a:latin typeface="Verdana" pitchFamily="34" charset="0"/>
              </a:rPr>
              <a:pPr>
                <a:buClrTx/>
                <a:buFontTx/>
                <a:buNone/>
              </a:pPr>
              <a:t>13</a:t>
            </a:fld>
            <a:endParaRPr lang="en-US" altLang="en-US" sz="1200" b="0">
              <a:solidFill>
                <a:schemeClr val="tx1"/>
              </a:solidFill>
              <a:latin typeface="Verdana"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1762069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289E0DD-8778-4B50-B2B8-D4891042B30E}" type="slidenum">
              <a:rPr lang="en-US" altLang="en-US" sz="1200" b="0">
                <a:solidFill>
                  <a:schemeClr val="tx1"/>
                </a:solidFill>
                <a:latin typeface="Verdana" pitchFamily="34" charset="0"/>
              </a:rPr>
              <a:pPr>
                <a:buClrTx/>
                <a:buFontTx/>
                <a:buNone/>
              </a:pPr>
              <a:t>14</a:t>
            </a:fld>
            <a:endParaRPr lang="en-US" altLang="en-US" sz="1200" b="0">
              <a:solidFill>
                <a:schemeClr val="tx1"/>
              </a:solidFill>
              <a:latin typeface="Verdana"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32355317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15</a:t>
            </a:fld>
            <a:endParaRPr lang="en-US" altLang="en-US"/>
          </a:p>
        </p:txBody>
      </p:sp>
      <p:sp>
        <p:nvSpPr>
          <p:cNvPr id="1921026" name="Rectangle 2"/>
          <p:cNvSpPr>
            <a:spLocks noGrp="1" noRot="1" noChangeAspect="1" noChangeArrowheads="1" noTextEdit="1"/>
          </p:cNvSpPr>
          <p:nvPr>
            <p:ph type="sldImg"/>
          </p:nvPr>
        </p:nvSpPr>
        <p:spPr>
          <a:xfrm>
            <a:off x="912813" y="763588"/>
            <a:ext cx="4981575" cy="3735387"/>
          </a:xfrm>
          <a:ln/>
        </p:spPr>
      </p:sp>
      <p:sp>
        <p:nvSpPr>
          <p:cNvPr id="1921027" name="Rectangle 3"/>
          <p:cNvSpPr>
            <a:spLocks noGrp="1" noChangeArrowheads="1"/>
          </p:cNvSpPr>
          <p:nvPr>
            <p:ph type="body" idx="1"/>
          </p:nvPr>
        </p:nvSpPr>
        <p:spPr>
          <a:xfrm>
            <a:off x="915850" y="1868189"/>
            <a:ext cx="4965976" cy="7282286"/>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4528B2BD-ADEB-4591-9BCF-D84383C54F48}" type="slidenum">
              <a:rPr lang="en-US" altLang="en-US" sz="1200" b="0">
                <a:solidFill>
                  <a:schemeClr val="tx1"/>
                </a:solidFill>
                <a:latin typeface="Verdana" pitchFamily="34" charset="0"/>
              </a:rPr>
              <a:pPr>
                <a:buClrTx/>
                <a:buFontTx/>
                <a:buNone/>
              </a:pPr>
              <a:t>16</a:t>
            </a:fld>
            <a:endParaRPr lang="en-US" altLang="en-US" sz="1200" b="0">
              <a:solidFill>
                <a:schemeClr val="tx1"/>
              </a:solidFill>
              <a:latin typeface="Verdana"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1783387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289E0DD-8778-4B50-B2B8-D4891042B30E}" type="slidenum">
              <a:rPr lang="en-US" altLang="en-US" sz="1200" b="0">
                <a:solidFill>
                  <a:schemeClr val="tx1"/>
                </a:solidFill>
                <a:latin typeface="Verdana" pitchFamily="34" charset="0"/>
              </a:rPr>
              <a:pPr>
                <a:buClrTx/>
                <a:buFontTx/>
                <a:buNone/>
              </a:pPr>
              <a:t>17</a:t>
            </a:fld>
            <a:endParaRPr lang="en-US" altLang="en-US" sz="1200" b="0">
              <a:solidFill>
                <a:schemeClr val="tx1"/>
              </a:solidFill>
              <a:latin typeface="Verdana"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dirty="0" smtClean="0"/>
              <a:t>WRC-12 COM 4 Working Group 4B – CPM Chapter 1: Maritime and Aeronautical Issues</a:t>
            </a:r>
          </a:p>
          <a:p>
            <a:pPr eaLnBrk="1" hangingPunct="1"/>
            <a:r>
              <a:rPr lang="en-US" altLang="en-US" dirty="0"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dirty="0" smtClean="0"/>
              <a:t>421 (WRC-07)</a:t>
            </a:r>
          </a:p>
        </p:txBody>
      </p:sp>
    </p:spTree>
    <p:extLst>
      <p:ext uri="{BB962C8B-B14F-4D97-AF65-F5344CB8AC3E}">
        <p14:creationId xmlns:p14="http://schemas.microsoft.com/office/powerpoint/2010/main" val="2446911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EF6BA7-C4B8-4F0E-9C70-534654021A01}" type="slidenum">
              <a:rPr lang="en-US" altLang="en-US"/>
              <a:pPr/>
              <a:t>18</a:t>
            </a:fld>
            <a:endParaRPr lang="en-US" altLang="en-US"/>
          </a:p>
        </p:txBody>
      </p:sp>
      <p:sp>
        <p:nvSpPr>
          <p:cNvPr id="858114" name="Rectangle 2"/>
          <p:cNvSpPr>
            <a:spLocks noGrp="1" noRot="1" noChangeAspect="1" noChangeArrowheads="1" noTextEdit="1"/>
          </p:cNvSpPr>
          <p:nvPr>
            <p:ph type="sldImg"/>
          </p:nvPr>
        </p:nvSpPr>
        <p:spPr>
          <a:ln/>
        </p:spPr>
      </p:sp>
      <p:sp>
        <p:nvSpPr>
          <p:cNvPr id="858116"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876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a:t>
            </a:fld>
            <a:endParaRPr lang="en-US" altLang="en-US"/>
          </a:p>
        </p:txBody>
      </p:sp>
      <p:sp>
        <p:nvSpPr>
          <p:cNvPr id="1921026" name="Rectangle 2"/>
          <p:cNvSpPr>
            <a:spLocks noGrp="1" noRot="1" noChangeAspect="1" noChangeArrowheads="1" noTextEdit="1"/>
          </p:cNvSpPr>
          <p:nvPr>
            <p:ph type="sldImg"/>
          </p:nvPr>
        </p:nvSpPr>
        <p:spPr>
          <a:xfrm>
            <a:off x="912813" y="763588"/>
            <a:ext cx="4981575" cy="3735387"/>
          </a:xfrm>
          <a:ln/>
        </p:spPr>
      </p:sp>
      <p:sp>
        <p:nvSpPr>
          <p:cNvPr id="1921027" name="Rectangle 3"/>
          <p:cNvSpPr>
            <a:spLocks noGrp="1" noChangeArrowheads="1"/>
          </p:cNvSpPr>
          <p:nvPr>
            <p:ph type="body" idx="1"/>
          </p:nvPr>
        </p:nvSpPr>
        <p:spPr>
          <a:xfrm>
            <a:off x="915850" y="1868189"/>
            <a:ext cx="4965976" cy="7282286"/>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4528B2BD-ADEB-4591-9BCF-D84383C54F48}" type="slidenum">
              <a:rPr lang="en-US" altLang="en-US" sz="1200" b="0">
                <a:solidFill>
                  <a:schemeClr val="tx1"/>
                </a:solidFill>
                <a:latin typeface="Verdana" pitchFamily="34" charset="0"/>
              </a:rPr>
              <a:pPr>
                <a:buClrTx/>
                <a:buFontTx/>
                <a:buNone/>
              </a:pPr>
              <a:t>3</a:t>
            </a:fld>
            <a:endParaRPr lang="en-US" altLang="en-US" sz="1200" b="0">
              <a:solidFill>
                <a:schemeClr val="tx1"/>
              </a:solidFill>
              <a:latin typeface="Verdana"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3924015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78E92CE5-BB04-43CF-9E4F-CE6BA1F6427E}" type="slidenum">
              <a:rPr lang="en-US" altLang="en-US" sz="1200" b="0">
                <a:solidFill>
                  <a:schemeClr val="tx1"/>
                </a:solidFill>
                <a:latin typeface="Verdana" pitchFamily="34" charset="0"/>
              </a:rPr>
              <a:pPr>
                <a:buClrTx/>
                <a:buFontTx/>
                <a:buNone/>
              </a:pPr>
              <a:t>4</a:t>
            </a:fld>
            <a:endParaRPr lang="en-US" altLang="en-US" sz="1200" b="0">
              <a:solidFill>
                <a:schemeClr val="tx1"/>
              </a:solidFill>
              <a:latin typeface="Verdana"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3325238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289E0DD-8778-4B50-B2B8-D4891042B30E}" type="slidenum">
              <a:rPr lang="en-US" altLang="en-US" sz="1200" b="0">
                <a:solidFill>
                  <a:schemeClr val="tx1"/>
                </a:solidFill>
                <a:latin typeface="Verdana" pitchFamily="34" charset="0"/>
              </a:rPr>
              <a:pPr>
                <a:buClrTx/>
                <a:buFontTx/>
                <a:buNone/>
              </a:pPr>
              <a:t>5</a:t>
            </a:fld>
            <a:endParaRPr lang="en-US" altLang="en-US" sz="1200" b="0">
              <a:solidFill>
                <a:schemeClr val="tx1"/>
              </a:solidFill>
              <a:latin typeface="Verdana"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2874617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78E92CE5-BB04-43CF-9E4F-CE6BA1F6427E}" type="slidenum">
              <a:rPr lang="en-US" altLang="en-US" sz="1200" b="0">
                <a:solidFill>
                  <a:schemeClr val="tx1"/>
                </a:solidFill>
                <a:latin typeface="Verdana" pitchFamily="34" charset="0"/>
              </a:rPr>
              <a:pPr>
                <a:buClrTx/>
                <a:buFontTx/>
                <a:buNone/>
              </a:pPr>
              <a:t>6</a:t>
            </a:fld>
            <a:endParaRPr lang="en-US" altLang="en-US" sz="1200" b="0">
              <a:solidFill>
                <a:schemeClr val="tx1"/>
              </a:solidFill>
              <a:latin typeface="Verdana"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1206054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289E0DD-8778-4B50-B2B8-D4891042B30E}" type="slidenum">
              <a:rPr lang="en-US" altLang="en-US" sz="1200" b="0">
                <a:solidFill>
                  <a:schemeClr val="tx1"/>
                </a:solidFill>
                <a:latin typeface="Verdana" pitchFamily="34" charset="0"/>
              </a:rPr>
              <a:pPr>
                <a:buClrTx/>
                <a:buFontTx/>
                <a:buNone/>
              </a:pPr>
              <a:t>7</a:t>
            </a:fld>
            <a:endParaRPr lang="en-US" altLang="en-US" sz="1200" b="0">
              <a:solidFill>
                <a:schemeClr val="tx1"/>
              </a:solidFill>
              <a:latin typeface="Verdana"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3665168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78E92CE5-BB04-43CF-9E4F-CE6BA1F6427E}" type="slidenum">
              <a:rPr lang="en-US" altLang="en-US" sz="1200" b="0">
                <a:solidFill>
                  <a:schemeClr val="tx1"/>
                </a:solidFill>
                <a:latin typeface="Verdana" pitchFamily="34" charset="0"/>
              </a:rPr>
              <a:pPr>
                <a:buClrTx/>
                <a:buFontTx/>
                <a:buNone/>
              </a:pPr>
              <a:t>8</a:t>
            </a:fld>
            <a:endParaRPr lang="en-US" altLang="en-US" sz="1200" b="0">
              <a:solidFill>
                <a:schemeClr val="tx1"/>
              </a:solidFill>
              <a:latin typeface="Verdana"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smtClean="0"/>
              <a:t>WRC-12 COM 4 Working Group 4B – CPM Chapter 1: Maritime and Aeronautical Issues</a:t>
            </a:r>
          </a:p>
          <a:p>
            <a:pPr eaLnBrk="1" hangingPunct="1"/>
            <a:r>
              <a:rPr lang="en-US" altLang="en-US"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smtClean="0"/>
              <a:t>421 (WRC-07)</a:t>
            </a:r>
          </a:p>
        </p:txBody>
      </p:sp>
    </p:spTree>
    <p:extLst>
      <p:ext uri="{BB962C8B-B14F-4D97-AF65-F5344CB8AC3E}">
        <p14:creationId xmlns:p14="http://schemas.microsoft.com/office/powerpoint/2010/main" val="2377657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tx1"/>
              </a:buClr>
              <a:buFont typeface="Arial" pitchFamily="34" charset="0"/>
              <a:defRPr sz="2400" b="1">
                <a:solidFill>
                  <a:srgbClr val="000066"/>
                </a:solidFill>
                <a:latin typeface="Tahoma" pitchFamily="34" charset="0"/>
                <a:cs typeface="Arial" pitchFamily="34" charset="0"/>
              </a:defRPr>
            </a:lvl1pPr>
            <a:lvl2pPr marL="742950" indent="-285750">
              <a:buClr>
                <a:schemeClr val="tx1"/>
              </a:buClr>
              <a:buFont typeface="Arial" pitchFamily="34" charset="0"/>
              <a:defRPr sz="2400" b="1">
                <a:solidFill>
                  <a:srgbClr val="000066"/>
                </a:solidFill>
                <a:latin typeface="Tahoma" pitchFamily="34" charset="0"/>
                <a:cs typeface="Arial" pitchFamily="34" charset="0"/>
              </a:defRPr>
            </a:lvl2pPr>
            <a:lvl3pPr marL="1143000" indent="-228600">
              <a:buClr>
                <a:schemeClr val="tx1"/>
              </a:buClr>
              <a:buFont typeface="Arial" pitchFamily="34" charset="0"/>
              <a:defRPr sz="2400" b="1">
                <a:solidFill>
                  <a:srgbClr val="000066"/>
                </a:solidFill>
                <a:latin typeface="Tahoma" pitchFamily="34" charset="0"/>
                <a:cs typeface="Arial" pitchFamily="34" charset="0"/>
              </a:defRPr>
            </a:lvl3pPr>
            <a:lvl4pPr marL="1600200" indent="-228600">
              <a:buClr>
                <a:schemeClr val="tx1"/>
              </a:buClr>
              <a:buFont typeface="Arial" pitchFamily="34" charset="0"/>
              <a:defRPr sz="2400" b="1">
                <a:solidFill>
                  <a:srgbClr val="000066"/>
                </a:solidFill>
                <a:latin typeface="Tahoma" pitchFamily="34" charset="0"/>
                <a:cs typeface="Arial" pitchFamily="34" charset="0"/>
              </a:defRPr>
            </a:lvl4pPr>
            <a:lvl5pPr marL="2057400" indent="-228600">
              <a:buClr>
                <a:schemeClr val="tx1"/>
              </a:buClr>
              <a:buFont typeface="Arial" pitchFamily="34" charset="0"/>
              <a:defRPr sz="2400" b="1">
                <a:solidFill>
                  <a:srgbClr val="000066"/>
                </a:solidFill>
                <a:latin typeface="Tahoma" pitchFamily="34" charset="0"/>
                <a:cs typeface="Arial" pitchFamily="34" charset="0"/>
              </a:defRPr>
            </a:lvl5pPr>
            <a:lvl6pPr marL="25146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6pPr>
            <a:lvl7pPr marL="29718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7pPr>
            <a:lvl8pPr marL="34290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8pPr>
            <a:lvl9pPr marL="3886200" indent="-228600" eaLnBrk="0" fontAlgn="base" hangingPunct="0">
              <a:spcBef>
                <a:spcPct val="0"/>
              </a:spcBef>
              <a:spcAft>
                <a:spcPct val="0"/>
              </a:spcAft>
              <a:buClr>
                <a:schemeClr val="tx1"/>
              </a:buClr>
              <a:buFont typeface="Arial" pitchFamily="34" charset="0"/>
              <a:defRPr sz="2400" b="1">
                <a:solidFill>
                  <a:srgbClr val="000066"/>
                </a:solidFill>
                <a:latin typeface="Tahoma" pitchFamily="34" charset="0"/>
                <a:cs typeface="Arial" pitchFamily="34" charset="0"/>
              </a:defRPr>
            </a:lvl9pPr>
          </a:lstStyle>
          <a:p>
            <a:pPr>
              <a:buClrTx/>
              <a:buFontTx/>
              <a:buNone/>
            </a:pPr>
            <a:fld id="{B289E0DD-8778-4B50-B2B8-D4891042B30E}" type="slidenum">
              <a:rPr lang="en-US" altLang="en-US" sz="1200" b="0">
                <a:solidFill>
                  <a:schemeClr val="tx1"/>
                </a:solidFill>
                <a:latin typeface="Verdana" pitchFamily="34" charset="0"/>
              </a:rPr>
              <a:pPr>
                <a:buClrTx/>
                <a:buFontTx/>
                <a:buNone/>
              </a:pPr>
              <a:t>9</a:t>
            </a:fld>
            <a:endParaRPr lang="en-US" altLang="en-US" sz="1200" b="0">
              <a:solidFill>
                <a:schemeClr val="tx1"/>
              </a:solidFill>
              <a:latin typeface="Verdana"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dirty="0" smtClean="0"/>
              <a:t>WRC-12 COM 4 Working Group 4B – CPM Chapter 1: Maritime and Aeronautical Issues</a:t>
            </a:r>
          </a:p>
          <a:p>
            <a:pPr eaLnBrk="1" hangingPunct="1"/>
            <a:r>
              <a:rPr lang="en-US" altLang="en-US" dirty="0" smtClean="0"/>
              <a:t>1.3 to consider spectrum requirements and possible regulatory actions, including allocations, in order to support the safe operation of unmanned aircraft systems (UAS), based on the results of ITU-R studies, in accordance with Resolution </a:t>
            </a:r>
            <a:r>
              <a:rPr lang="en-US" altLang="en-US" b="1" dirty="0" smtClean="0"/>
              <a:t>421 (WRC-07)</a:t>
            </a:r>
          </a:p>
        </p:txBody>
      </p:sp>
    </p:spTree>
    <p:extLst>
      <p:ext uri="{BB962C8B-B14F-4D97-AF65-F5344CB8AC3E}">
        <p14:creationId xmlns:p14="http://schemas.microsoft.com/office/powerpoint/2010/main" val="3160119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9207" name="Text Box 7"/>
          <p:cNvSpPr txBox="1">
            <a:spLocks noChangeArrowheads="1"/>
          </p:cNvSpPr>
          <p:nvPr/>
        </p:nvSpPr>
        <p:spPr bwMode="auto">
          <a:xfrm>
            <a:off x="7620000" y="6175375"/>
            <a:ext cx="12811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buClrTx/>
              <a:buFontTx/>
              <a:buNone/>
            </a:pPr>
            <a:r>
              <a:rPr lang="en-US" altLang="en-US" sz="1000" b="0">
                <a:solidFill>
                  <a:schemeClr val="bg1"/>
                </a:solidFill>
                <a:latin typeface="Univers" pitchFamily="34" charset="0"/>
              </a:rPr>
              <a:t>International</a:t>
            </a:r>
            <a:br>
              <a:rPr lang="en-US" altLang="en-US" sz="1000" b="0">
                <a:solidFill>
                  <a:schemeClr val="bg1"/>
                </a:solidFill>
                <a:latin typeface="Univers" pitchFamily="34" charset="0"/>
              </a:rPr>
            </a:br>
            <a:r>
              <a:rPr lang="en-US" altLang="en-US" sz="1000" b="0">
                <a:solidFill>
                  <a:schemeClr val="bg1"/>
                </a:solidFill>
                <a:latin typeface="Univers" pitchFamily="34" charset="0"/>
              </a:rPr>
              <a:t>Telecommunication</a:t>
            </a:r>
            <a:br>
              <a:rPr lang="en-US" altLang="en-US" sz="1000" b="0">
                <a:solidFill>
                  <a:schemeClr val="bg1"/>
                </a:solidFill>
                <a:latin typeface="Univers" pitchFamily="34" charset="0"/>
              </a:rPr>
            </a:br>
            <a:r>
              <a:rPr lang="en-US" altLang="en-US" sz="1000" b="0">
                <a:solidFill>
                  <a:schemeClr val="bg1"/>
                </a:solidFill>
                <a:latin typeface="Univers" pitchFamily="34" charset="0"/>
              </a:rPr>
              <a:t>Union</a:t>
            </a:r>
          </a:p>
        </p:txBody>
      </p:sp>
      <p:sp>
        <p:nvSpPr>
          <p:cNvPr id="179208"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09"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10"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000" b="0">
                <a:solidFill>
                  <a:srgbClr val="000000"/>
                </a:solidFill>
                <a:latin typeface="Verdana" pitchFamily="34" charset="0"/>
              </a:rPr>
              <a:t> </a:t>
            </a:r>
            <a:endParaRPr lang="en-US" altLang="en-US" b="0">
              <a:solidFill>
                <a:schemeClr val="tx1"/>
              </a:solidFill>
              <a:latin typeface="Verdana" pitchFamily="34" charset="0"/>
            </a:endParaRPr>
          </a:p>
        </p:txBody>
      </p:sp>
      <p:sp>
        <p:nvSpPr>
          <p:cNvPr id="179225"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9257" name="Text Box 57"/>
          <p:cNvSpPr txBox="1">
            <a:spLocks noChangeArrowheads="1"/>
          </p:cNvSpPr>
          <p:nvPr userDrawn="1"/>
        </p:nvSpPr>
        <p:spPr bwMode="auto">
          <a:xfrm>
            <a:off x="4932363" y="0"/>
            <a:ext cx="4176712" cy="836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1344613">
              <a:defRPr sz="2400">
                <a:solidFill>
                  <a:schemeClr val="tx1"/>
                </a:solidFill>
                <a:latin typeface="Verdana" pitchFamily="34" charset="0"/>
              </a:defRPr>
            </a:lvl1pPr>
            <a:lvl2pPr defTabSz="1344613">
              <a:defRPr sz="2400">
                <a:solidFill>
                  <a:schemeClr val="tx1"/>
                </a:solidFill>
                <a:latin typeface="Verdana" pitchFamily="34" charset="0"/>
              </a:defRPr>
            </a:lvl2pPr>
            <a:lvl3pPr defTabSz="1344613">
              <a:defRPr sz="2400">
                <a:solidFill>
                  <a:schemeClr val="tx1"/>
                </a:solidFill>
                <a:latin typeface="Verdana" pitchFamily="34" charset="0"/>
              </a:defRPr>
            </a:lvl3pPr>
            <a:lvl4pPr defTabSz="1344613">
              <a:defRPr sz="2400">
                <a:solidFill>
                  <a:schemeClr val="tx1"/>
                </a:solidFill>
                <a:latin typeface="Verdana" pitchFamily="34" charset="0"/>
              </a:defRPr>
            </a:lvl4pPr>
            <a:lvl5pPr defTabSz="1344613">
              <a:defRPr sz="2400">
                <a:solidFill>
                  <a:schemeClr val="tx1"/>
                </a:solidFill>
                <a:latin typeface="Verdana" pitchFamily="34" charset="0"/>
              </a:defRPr>
            </a:lvl5pPr>
            <a:lvl6pPr defTabSz="1344613" eaLnBrk="0" fontAlgn="base" hangingPunct="0">
              <a:spcBef>
                <a:spcPct val="0"/>
              </a:spcBef>
              <a:spcAft>
                <a:spcPct val="0"/>
              </a:spcAft>
              <a:defRPr sz="2400">
                <a:solidFill>
                  <a:schemeClr val="tx1"/>
                </a:solidFill>
                <a:latin typeface="Verdana" pitchFamily="34" charset="0"/>
              </a:defRPr>
            </a:lvl6pPr>
            <a:lvl7pPr defTabSz="1344613" eaLnBrk="0" fontAlgn="base" hangingPunct="0">
              <a:spcBef>
                <a:spcPct val="0"/>
              </a:spcBef>
              <a:spcAft>
                <a:spcPct val="0"/>
              </a:spcAft>
              <a:defRPr sz="2400">
                <a:solidFill>
                  <a:schemeClr val="tx1"/>
                </a:solidFill>
                <a:latin typeface="Verdana" pitchFamily="34" charset="0"/>
              </a:defRPr>
            </a:lvl7pPr>
            <a:lvl8pPr defTabSz="1344613" eaLnBrk="0" fontAlgn="base" hangingPunct="0">
              <a:spcBef>
                <a:spcPct val="0"/>
              </a:spcBef>
              <a:spcAft>
                <a:spcPct val="0"/>
              </a:spcAft>
              <a:defRPr sz="2400">
                <a:solidFill>
                  <a:schemeClr val="tx1"/>
                </a:solidFill>
                <a:latin typeface="Verdana" pitchFamily="34" charset="0"/>
              </a:defRPr>
            </a:lvl8pPr>
            <a:lvl9pPr defTabSz="1344613" eaLnBrk="0" fontAlgn="base" hangingPunct="0">
              <a:spcBef>
                <a:spcPct val="0"/>
              </a:spcBef>
              <a:spcAft>
                <a:spcPct val="0"/>
              </a:spcAft>
              <a:defRPr sz="2400">
                <a:solidFill>
                  <a:schemeClr val="tx1"/>
                </a:solidFill>
                <a:latin typeface="Verdana" pitchFamily="34" charset="0"/>
              </a:defRPr>
            </a:lvl9pPr>
          </a:lstStyle>
          <a:p>
            <a:pPr algn="r" eaLnBrk="1" hangingPunct="1">
              <a:spcBef>
                <a:spcPct val="50000"/>
              </a:spcBef>
              <a:buClrTx/>
              <a:buFontTx/>
              <a:buNone/>
            </a:pPr>
            <a:r>
              <a:rPr lang="en-US" altLang="en-US" sz="1200" dirty="0">
                <a:solidFill>
                  <a:srgbClr val="000000"/>
                </a:solidFill>
                <a:latin typeface="Arial" pitchFamily="34" charset="0"/>
              </a:rPr>
              <a:t>	</a:t>
            </a:r>
            <a:r>
              <a:rPr lang="en-US" altLang="en-US" sz="1000" dirty="0">
                <a:solidFill>
                  <a:srgbClr val="000000"/>
                </a:solidFill>
                <a:latin typeface="Arial" pitchFamily="34" charset="0"/>
              </a:rPr>
              <a:t>Document </a:t>
            </a:r>
            <a:r>
              <a:rPr lang="en-US" altLang="en-US" sz="1000" dirty="0" smtClean="0">
                <a:solidFill>
                  <a:srgbClr val="000000"/>
                </a:solidFill>
                <a:latin typeface="Arial" pitchFamily="34" charset="0"/>
              </a:rPr>
              <a:t> </a:t>
            </a:r>
            <a:r>
              <a:rPr lang="en-US" altLang="en-US" sz="1000" dirty="0" smtClean="0">
                <a:solidFill>
                  <a:srgbClr val="000000"/>
                </a:solidFill>
                <a:latin typeface="Arial" pitchFamily="34" charset="0"/>
              </a:rPr>
              <a:t>WRC-15-IRWSP-15/9-E</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a:t>
            </a:r>
            <a:r>
              <a:rPr lang="en-US" altLang="en-US" sz="1000" dirty="0" smtClean="0">
                <a:solidFill>
                  <a:srgbClr val="000000"/>
                </a:solidFill>
                <a:latin typeface="Arial" pitchFamily="34" charset="0"/>
              </a:rPr>
              <a:t>28 </a:t>
            </a:r>
            <a:r>
              <a:rPr lang="en-US" altLang="en-US" sz="1000" dirty="0" smtClean="0">
                <a:solidFill>
                  <a:srgbClr val="000000"/>
                </a:solidFill>
                <a:latin typeface="Arial" pitchFamily="34" charset="0"/>
              </a:rPr>
              <a:t>August 2015</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English only</a:t>
            </a:r>
          </a:p>
        </p:txBody>
      </p:sp>
      <p:sp>
        <p:nvSpPr>
          <p:cNvPr id="179258" name="Rectangle 58"/>
          <p:cNvSpPr>
            <a:spLocks noChangeArrowheads="1"/>
          </p:cNvSpPr>
          <p:nvPr userDrawn="1"/>
        </p:nvSpPr>
        <p:spPr bwMode="auto">
          <a:xfrm>
            <a:off x="4859338" y="873551"/>
            <a:ext cx="42846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1600" b="1">
                <a:solidFill>
                  <a:srgbClr val="000000"/>
                </a:solidFill>
                <a:latin typeface="Arial" pitchFamily="34" charset="0"/>
                <a:cs typeface="Arial" pitchFamily="34" charset="0"/>
              </a:defRPr>
            </a:lvl1pPr>
            <a:lvl2pPr algn="ctr">
              <a:defRPr sz="1600" b="1">
                <a:solidFill>
                  <a:srgbClr val="000000"/>
                </a:solidFill>
                <a:latin typeface="Arial" pitchFamily="34" charset="0"/>
                <a:cs typeface="Arial" pitchFamily="34" charset="0"/>
              </a:defRPr>
            </a:lvl2pPr>
            <a:lvl3pPr algn="ctr">
              <a:defRPr sz="1600" b="1">
                <a:solidFill>
                  <a:srgbClr val="000000"/>
                </a:solidFill>
                <a:latin typeface="Arial" pitchFamily="34" charset="0"/>
                <a:cs typeface="Arial" pitchFamily="34" charset="0"/>
              </a:defRPr>
            </a:lvl3pPr>
            <a:lvl4pPr algn="ctr">
              <a:defRPr sz="1600" b="1">
                <a:solidFill>
                  <a:srgbClr val="000000"/>
                </a:solidFill>
                <a:latin typeface="Arial" pitchFamily="34" charset="0"/>
                <a:cs typeface="Arial" pitchFamily="34" charset="0"/>
              </a:defRPr>
            </a:lvl4pPr>
            <a:lvl5pPr algn="ctr">
              <a:defRPr sz="1600" b="1">
                <a:solidFill>
                  <a:srgbClr val="000000"/>
                </a:solidFill>
                <a:latin typeface="Arial" pitchFamily="34" charset="0"/>
                <a:cs typeface="Arial" pitchFamily="34" charset="0"/>
              </a:defRPr>
            </a:lvl5pPr>
            <a:lvl6pPr marL="457200" algn="ctr" eaLnBrk="0" fontAlgn="base" hangingPunct="0">
              <a:spcBef>
                <a:spcPct val="0"/>
              </a:spcBef>
              <a:spcAft>
                <a:spcPct val="0"/>
              </a:spcAft>
              <a:defRPr sz="1600" b="1">
                <a:solidFill>
                  <a:srgbClr val="000000"/>
                </a:solidFill>
                <a:latin typeface="Arial" pitchFamily="34" charset="0"/>
                <a:cs typeface="Arial" pitchFamily="34" charset="0"/>
              </a:defRPr>
            </a:lvl6pPr>
            <a:lvl7pPr marL="914400" algn="ctr" eaLnBrk="0" fontAlgn="base" hangingPunct="0">
              <a:spcBef>
                <a:spcPct val="0"/>
              </a:spcBef>
              <a:spcAft>
                <a:spcPct val="0"/>
              </a:spcAft>
              <a:defRPr sz="1600" b="1">
                <a:solidFill>
                  <a:srgbClr val="000000"/>
                </a:solidFill>
                <a:latin typeface="Arial" pitchFamily="34" charset="0"/>
                <a:cs typeface="Arial" pitchFamily="34" charset="0"/>
              </a:defRPr>
            </a:lvl7pPr>
            <a:lvl8pPr marL="1371600" algn="ctr" eaLnBrk="0" fontAlgn="base" hangingPunct="0">
              <a:spcBef>
                <a:spcPct val="0"/>
              </a:spcBef>
              <a:spcAft>
                <a:spcPct val="0"/>
              </a:spcAft>
              <a:defRPr sz="1600" b="1">
                <a:solidFill>
                  <a:srgbClr val="000000"/>
                </a:solidFill>
                <a:latin typeface="Arial" pitchFamily="34" charset="0"/>
                <a:cs typeface="Arial" pitchFamily="34" charset="0"/>
              </a:defRPr>
            </a:lvl8pPr>
            <a:lvl9pPr marL="1828800" algn="ctr" eaLnBrk="0" fontAlgn="base" hangingPunct="0">
              <a:spcBef>
                <a:spcPct val="0"/>
              </a:spcBef>
              <a:spcAft>
                <a:spcPct val="0"/>
              </a:spcAft>
              <a:defRPr sz="1600" b="1">
                <a:solidFill>
                  <a:srgbClr val="000000"/>
                </a:solidFill>
                <a:latin typeface="Arial" pitchFamily="34" charset="0"/>
                <a:cs typeface="Arial" pitchFamily="34" charset="0"/>
              </a:defRPr>
            </a:lvl9pPr>
          </a:lstStyle>
          <a:p>
            <a:pPr>
              <a:buClrTx/>
              <a:buFontTx/>
              <a:buNone/>
            </a:pPr>
            <a:r>
              <a:rPr lang="en-US" altLang="en-US" dirty="0" smtClean="0"/>
              <a:t>3</a:t>
            </a:r>
            <a:r>
              <a:rPr lang="en-US" altLang="en-US" baseline="30000" dirty="0" smtClean="0"/>
              <a:t>rd</a:t>
            </a:r>
            <a:r>
              <a:rPr lang="en-US" altLang="en-US" dirty="0" smtClean="0"/>
              <a:t> ITU INTER-REGIONAL WORKSHOP</a:t>
            </a:r>
            <a:br>
              <a:rPr lang="en-US" altLang="en-US" dirty="0" smtClean="0"/>
            </a:br>
            <a:r>
              <a:rPr lang="en-US" altLang="en-US" dirty="0" smtClean="0"/>
              <a:t>ON WRC-15 </a:t>
            </a:r>
            <a:r>
              <a:rPr lang="en-US" altLang="en-US" dirty="0"/>
              <a:t>PREPARATION</a:t>
            </a:r>
            <a:br>
              <a:rPr lang="en-US" altLang="en-US" dirty="0"/>
            </a:br>
            <a:r>
              <a:rPr lang="en-US" altLang="en-US" dirty="0"/>
              <a:t>(Geneva, </a:t>
            </a:r>
            <a:r>
              <a:rPr lang="en-US" altLang="en-US" dirty="0" smtClean="0"/>
              <a:t>1 </a:t>
            </a:r>
            <a:r>
              <a:rPr lang="en-US" altLang="en-US" dirty="0"/>
              <a:t>– </a:t>
            </a:r>
            <a:r>
              <a:rPr lang="en-US" altLang="en-US" dirty="0" smtClean="0"/>
              <a:t>3 September 2015)</a:t>
            </a:r>
            <a:endParaRPr lang="en-US" altLang="en-US" dirty="0"/>
          </a:p>
        </p:txBody>
      </p:sp>
      <p:pic>
        <p:nvPicPr>
          <p:cNvPr id="5" name="Picture 4"/>
          <p:cNvPicPr>
            <a:picLocks noChangeAspect="1"/>
          </p:cNvPicPr>
          <p:nvPr userDrawn="1"/>
        </p:nvPicPr>
        <p:blipFill rotWithShape="1">
          <a:blip r:embed="rId2"/>
          <a:srcRect l="28739" t="10550" r="26375" b="1082"/>
          <a:stretch/>
        </p:blipFill>
        <p:spPr>
          <a:xfrm>
            <a:off x="-20438" y="-13712"/>
            <a:ext cx="4879775" cy="6871712"/>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52513"/>
            <a:ext cx="7773987" cy="5192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388350" y="6548438"/>
            <a:ext cx="339725" cy="244475"/>
          </a:xfrm>
        </p:spPr>
        <p:txBody>
          <a:bodyPr/>
          <a:lstStyle>
            <a:lvl1pPr>
              <a:defRPr/>
            </a:lvl1pPr>
          </a:lstStyle>
          <a:p>
            <a:fld id="{D8D5435F-C085-428B-9700-F74151DB030F}" type="slidenum">
              <a:rPr lang="en-US" altLang="en-US"/>
              <a:pPr/>
              <a:t>‹#›</a:t>
            </a:fld>
            <a:endParaRPr lang="en-US" altLang="en-US"/>
          </a:p>
        </p:txBody>
      </p:sp>
    </p:spTree>
    <p:extLst>
      <p:ext uri="{BB962C8B-B14F-4D97-AF65-F5344CB8AC3E}">
        <p14:creationId xmlns:p14="http://schemas.microsoft.com/office/powerpoint/2010/main" val="17940443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fld id="{AA64A59E-857C-4FB2-A20F-5B882C907B30}" type="slidenum">
              <a:rPr lang="en-US" altLang="en-US"/>
              <a:pPr/>
              <a:t>‹#›</a:t>
            </a:fld>
            <a:endParaRPr lang="en-US" altLang="en-US"/>
          </a:p>
        </p:txBody>
      </p:sp>
    </p:spTree>
    <p:extLst>
      <p:ext uri="{BB962C8B-B14F-4D97-AF65-F5344CB8AC3E}">
        <p14:creationId xmlns:p14="http://schemas.microsoft.com/office/powerpoint/2010/main" val="313429006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13285" t="15028" r="27295" b="2913"/>
          <a:stretch/>
        </p:blipFill>
        <p:spPr bwMode="auto">
          <a:xfrm>
            <a:off x="0" y="0"/>
            <a:ext cx="790222" cy="780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4" name="Picture 20" descr="Watermark"/>
          <p:cNvPicPr>
            <a:picLocks noChangeAspect="1" noChangeArrowheads="1"/>
          </p:cNvPicPr>
          <p:nvPr/>
        </p:nvPicPr>
        <p:blipFill>
          <a:blip r:embed="rId6">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extLst>
            <a:ext uri="{909E8E84-426E-40DD-AFC4-6F175D3DCCD1}">
              <a14:hiddenFill xmlns:a14="http://schemas.microsoft.com/office/drawing/2010/main">
                <a:solidFill>
                  <a:srgbClr val="FFFFFF"/>
                </a:solidFill>
              </a14:hiddenFill>
            </a:ext>
          </a:extLst>
        </p:spPr>
      </p:pic>
      <p:sp>
        <p:nvSpPr>
          <p:cNvPr id="1092" name="Line 68"/>
          <p:cNvSpPr>
            <a:spLocks noChangeShapeType="1"/>
          </p:cNvSpPr>
          <p:nvPr userDrawn="1"/>
        </p:nvSpPr>
        <p:spPr bwMode="auto">
          <a:xfrm flipH="1">
            <a:off x="395288" y="6691313"/>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 name="Rectangle 2"/>
          <p:cNvSpPr>
            <a:spLocks noGrp="1" noChangeArrowheads="1"/>
          </p:cNvSpPr>
          <p:nvPr>
            <p:ph type="title"/>
          </p:nvPr>
        </p:nvSpPr>
        <p:spPr bwMode="auto">
          <a:xfrm>
            <a:off x="685800" y="1052513"/>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4213" y="1844675"/>
            <a:ext cx="77724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67" name="Rectangle 43"/>
          <p:cNvSpPr>
            <a:spLocks noGrp="1" noChangeArrowheads="1"/>
          </p:cNvSpPr>
          <p:nvPr>
            <p:ph type="sldNum" sz="quarter" idx="4"/>
          </p:nvPr>
        </p:nvSpPr>
        <p:spPr bwMode="auto">
          <a:xfrm>
            <a:off x="8388350" y="6548438"/>
            <a:ext cx="33972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b="0">
                <a:solidFill>
                  <a:srgbClr val="0E438A"/>
                </a:solidFill>
                <a:latin typeface="Zurich BT" charset="0"/>
                <a:cs typeface="Times New Roman" pitchFamily="18" charset="0"/>
              </a:defRPr>
            </a:lvl1pPr>
          </a:lstStyle>
          <a:p>
            <a:fld id="{F63A8546-82D9-4529-96F8-9769307B4261}" type="slidenum">
              <a:rPr lang="en-US" altLang="en-US" smtClean="0"/>
              <a:pPr/>
              <a:t>‹#›</a:t>
            </a:fld>
            <a:endParaRPr lang="en-US" altLang="en-US" dirty="0"/>
          </a:p>
        </p:txBody>
      </p:sp>
      <p:sp>
        <p:nvSpPr>
          <p:cNvPr id="1106" name="Line 82"/>
          <p:cNvSpPr>
            <a:spLocks noChangeShapeType="1"/>
          </p:cNvSpPr>
          <p:nvPr userDrawn="1"/>
        </p:nvSpPr>
        <p:spPr bwMode="white">
          <a:xfrm>
            <a:off x="900113" y="404813"/>
            <a:ext cx="746125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pic>
        <p:nvPicPr>
          <p:cNvPr id="1107" name="Picture 83" descr="sigleITU_large"/>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464550" y="0"/>
            <a:ext cx="679450" cy="763588"/>
          </a:xfrm>
          <a:prstGeom prst="rect">
            <a:avLst/>
          </a:prstGeom>
          <a:noFill/>
          <a:extLst>
            <a:ext uri="{909E8E84-426E-40DD-AFC4-6F175D3DCCD1}">
              <a14:hiddenFill xmlns:a14="http://schemas.microsoft.com/office/drawing/2010/main">
                <a:solidFill>
                  <a:srgbClr val="FFFFFF"/>
                </a:solidFill>
              </a14:hiddenFill>
            </a:ext>
          </a:extLst>
        </p:spPr>
      </p:pic>
      <p:sp>
        <p:nvSpPr>
          <p:cNvPr id="1109" name="Rectangle 85"/>
          <p:cNvSpPr>
            <a:spLocks noChangeArrowheads="1"/>
          </p:cNvSpPr>
          <p:nvPr userDrawn="1"/>
        </p:nvSpPr>
        <p:spPr bwMode="auto">
          <a:xfrm>
            <a:off x="542925" y="6569075"/>
            <a:ext cx="5362365" cy="24622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buClrTx/>
              <a:buFontTx/>
              <a:buNone/>
            </a:pPr>
            <a:r>
              <a:rPr lang="en-US" altLang="en-US" sz="1000" dirty="0" smtClean="0">
                <a:solidFill>
                  <a:srgbClr val="0E438A"/>
                </a:solidFill>
                <a:latin typeface="Zurich BT" charset="0"/>
              </a:rPr>
              <a:t>3</a:t>
            </a:r>
            <a:r>
              <a:rPr lang="en-US" altLang="en-US" sz="1000" baseline="30000" dirty="0" smtClean="0">
                <a:solidFill>
                  <a:srgbClr val="0E438A"/>
                </a:solidFill>
                <a:latin typeface="Zurich BT" charset="0"/>
              </a:rPr>
              <a:t>rd</a:t>
            </a:r>
            <a:r>
              <a:rPr lang="en-US" altLang="en-US" sz="1000" dirty="0" smtClean="0">
                <a:solidFill>
                  <a:srgbClr val="0E438A"/>
                </a:solidFill>
                <a:latin typeface="Zurich BT" charset="0"/>
              </a:rPr>
              <a:t> ITU Inter-regional Workshop on WRC-15 </a:t>
            </a:r>
            <a:r>
              <a:rPr lang="en-US" altLang="en-US" sz="1000" dirty="0">
                <a:solidFill>
                  <a:srgbClr val="0E438A"/>
                </a:solidFill>
                <a:latin typeface="Zurich BT" charset="0"/>
              </a:rPr>
              <a:t>Preparation, </a:t>
            </a:r>
            <a:r>
              <a:rPr lang="en-US" altLang="en-US" sz="1000" dirty="0" smtClean="0">
                <a:solidFill>
                  <a:srgbClr val="0E438A"/>
                </a:solidFill>
                <a:latin typeface="Zurich BT" charset="0"/>
              </a:rPr>
              <a:t>1-3 September 2015, </a:t>
            </a:r>
            <a:r>
              <a:rPr lang="en-US" altLang="en-US" sz="1000" dirty="0">
                <a:solidFill>
                  <a:srgbClr val="0E438A"/>
                </a:solidFill>
                <a:latin typeface="Zurich BT" charset="0"/>
              </a:rPr>
              <a:t>Geneva</a:t>
            </a:r>
          </a:p>
        </p:txBody>
      </p:sp>
      <p:sp>
        <p:nvSpPr>
          <p:cNvPr id="1110" name="Line 86"/>
          <p:cNvSpPr>
            <a:spLocks noChangeShapeType="1"/>
          </p:cNvSpPr>
          <p:nvPr userDrawn="1"/>
        </p:nvSpPr>
        <p:spPr bwMode="auto">
          <a:xfrm>
            <a:off x="0" y="836712"/>
            <a:ext cx="9144000" cy="0"/>
          </a:xfrm>
          <a:prstGeom prst="line">
            <a:avLst/>
          </a:prstGeom>
          <a:noFill/>
          <a:ln w="952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Christian.rissone@anfr.fr"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132" name="Text Box 44"/>
          <p:cNvSpPr txBox="1">
            <a:spLocks noChangeArrowheads="1"/>
          </p:cNvSpPr>
          <p:nvPr/>
        </p:nvSpPr>
        <p:spPr bwMode="auto">
          <a:xfrm>
            <a:off x="5422388" y="4911725"/>
            <a:ext cx="31918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buClrTx/>
              <a:buFontTx/>
              <a:buNone/>
            </a:pPr>
            <a:r>
              <a:rPr lang="en-US" altLang="en-US" i="1" dirty="0" smtClean="0">
                <a:solidFill>
                  <a:srgbClr val="072897"/>
                </a:solidFill>
                <a:latin typeface="Verdana" pitchFamily="34" charset="0"/>
                <a:cs typeface="Tahoma" pitchFamily="34" charset="0"/>
              </a:rPr>
              <a:t>Christian Rissone</a:t>
            </a:r>
            <a:endParaRPr lang="en-US" altLang="en-US" sz="2000" b="0" dirty="0">
              <a:solidFill>
                <a:srgbClr val="072897"/>
              </a:solidFill>
              <a:latin typeface="Verdana" pitchFamily="34" charset="0"/>
              <a:cs typeface="Tahoma" pitchFamily="34" charset="0"/>
            </a:endParaRPr>
          </a:p>
        </p:txBody>
      </p:sp>
      <p:sp>
        <p:nvSpPr>
          <p:cNvPr id="857134" name="Rectangle 4"/>
          <p:cNvSpPr>
            <a:spLocks noChangeArrowheads="1"/>
          </p:cNvSpPr>
          <p:nvPr/>
        </p:nvSpPr>
        <p:spPr bwMode="auto">
          <a:xfrm>
            <a:off x="4854575" y="2692400"/>
            <a:ext cx="42894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defRPr>
            </a:lvl1pPr>
            <a:lvl2pPr marL="742950" indent="-285750">
              <a:defRPr sz="2400">
                <a:solidFill>
                  <a:schemeClr val="tx1"/>
                </a:solidFill>
                <a:latin typeface="Verdana" pitchFamily="34" charset="0"/>
              </a:defRPr>
            </a:lvl2pPr>
            <a:lvl3pPr marL="1143000" indent="-228600">
              <a:defRPr sz="2400">
                <a:solidFill>
                  <a:schemeClr val="tx1"/>
                </a:solidFill>
                <a:latin typeface="Verdana" pitchFamily="34" charset="0"/>
              </a:defRPr>
            </a:lvl3pPr>
            <a:lvl4pPr marL="1600200" indent="-228600">
              <a:defRPr sz="2400">
                <a:solidFill>
                  <a:schemeClr val="tx1"/>
                </a:solidFill>
                <a:latin typeface="Verdana" pitchFamily="34" charset="0"/>
              </a:defRPr>
            </a:lvl4pPr>
            <a:lvl5pPr marL="2057400" indent="-22860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a:spcBef>
                <a:spcPct val="20000"/>
              </a:spcBef>
              <a:buSzPct val="110000"/>
            </a:pPr>
            <a:r>
              <a:rPr lang="en-US" altLang="en-US" sz="2800" dirty="0" smtClean="0">
                <a:solidFill>
                  <a:srgbClr val="000000"/>
                </a:solidFill>
                <a:latin typeface="Arial" pitchFamily="34" charset="0"/>
              </a:rPr>
              <a:t>Panel Session 2</a:t>
            </a:r>
            <a:br>
              <a:rPr lang="en-US" altLang="en-US" sz="2800" dirty="0" smtClean="0">
                <a:solidFill>
                  <a:srgbClr val="000000"/>
                </a:solidFill>
                <a:latin typeface="Arial" pitchFamily="34" charset="0"/>
              </a:rPr>
            </a:br>
            <a:r>
              <a:rPr lang="en-US" altLang="en-US" sz="2800" dirty="0" smtClean="0">
                <a:solidFill>
                  <a:srgbClr val="000000"/>
                </a:solidFill>
                <a:latin typeface="Arial" pitchFamily="34" charset="0"/>
              </a:rPr>
              <a:t>WRC-15 </a:t>
            </a:r>
            <a:r>
              <a:rPr lang="en-US" altLang="en-US" sz="2800" dirty="0">
                <a:solidFill>
                  <a:srgbClr val="000000"/>
                </a:solidFill>
                <a:latin typeface="Arial" pitchFamily="34" charset="0"/>
              </a:rPr>
              <a:t>Agenda items</a:t>
            </a:r>
            <a:br>
              <a:rPr lang="en-US" altLang="en-US" sz="2800" dirty="0">
                <a:solidFill>
                  <a:srgbClr val="000000"/>
                </a:solidFill>
                <a:latin typeface="Arial" pitchFamily="34" charset="0"/>
              </a:rPr>
            </a:br>
            <a:r>
              <a:rPr lang="en-US" altLang="en-US" sz="2800" dirty="0" smtClean="0">
                <a:solidFill>
                  <a:srgbClr val="000000"/>
                </a:solidFill>
                <a:latin typeface="Arial" pitchFamily="34" charset="0"/>
              </a:rPr>
              <a:t>1.16, 1.4, 1.15</a:t>
            </a:r>
            <a:endParaRPr lang="en-US" altLang="en-US" sz="1800" dirty="0">
              <a:solidFill>
                <a:srgbClr val="000000"/>
              </a:solidFill>
              <a:latin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E9029D2F-48A5-4E4C-BE5F-F55A020A1F27}" type="slidenum">
              <a:rPr lang="en-US" altLang="en-US" sz="1000">
                <a:solidFill>
                  <a:srgbClr val="0E438A"/>
                </a:solidFill>
                <a:latin typeface="Zurich BT" charset="0"/>
              </a:rPr>
              <a:pPr>
                <a:spcBef>
                  <a:spcPct val="0"/>
                </a:spcBef>
                <a:buClrTx/>
                <a:buSzTx/>
                <a:buFontTx/>
                <a:buNone/>
              </a:pPr>
              <a:t>10</a:t>
            </a:fld>
            <a:endParaRPr lang="en-US" altLang="en-US" sz="1000">
              <a:solidFill>
                <a:srgbClr val="0E438A"/>
              </a:solidFill>
              <a:latin typeface="Zurich BT" charset="0"/>
            </a:endParaRPr>
          </a:p>
        </p:txBody>
      </p:sp>
      <p:sp>
        <p:nvSpPr>
          <p:cNvPr id="6147" name="Rectangle 4"/>
          <p:cNvSpPr>
            <a:spLocks noChangeArrowheads="1"/>
          </p:cNvSpPr>
          <p:nvPr/>
        </p:nvSpPr>
        <p:spPr bwMode="auto">
          <a:xfrm>
            <a:off x="1187450" y="140822"/>
            <a:ext cx="5918608"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CPM Methods</a:t>
            </a:r>
            <a:endParaRPr lang="en-US" altLang="en-US" sz="2800" dirty="0">
              <a:solidFill>
                <a:schemeClr val="bg1"/>
              </a:solidFill>
              <a:latin typeface="Arial" pitchFamily="34" charset="0"/>
            </a:endParaRPr>
          </a:p>
        </p:txBody>
      </p:sp>
      <p:sp>
        <p:nvSpPr>
          <p:cNvPr id="6148" name="Content Placeholder 2"/>
          <p:cNvSpPr>
            <a:spLocks noGrp="1"/>
          </p:cNvSpPr>
          <p:nvPr>
            <p:ph idx="1"/>
          </p:nvPr>
        </p:nvSpPr>
        <p:spPr>
          <a:xfrm>
            <a:off x="250825" y="1268413"/>
            <a:ext cx="8642350" cy="4320827"/>
          </a:xfrm>
        </p:spPr>
        <p:txBody>
          <a:bodyPr/>
          <a:lstStyle/>
          <a:p>
            <a:pPr marL="0" indent="0">
              <a:buNone/>
            </a:pPr>
            <a:r>
              <a:rPr lang="en-GB" altLang="en-US" sz="2400" dirty="0">
                <a:solidFill>
                  <a:schemeClr val="accent2"/>
                </a:solidFill>
              </a:rPr>
              <a:t>Issue </a:t>
            </a:r>
            <a:r>
              <a:rPr lang="en-GB" altLang="en-US" sz="2400" dirty="0" smtClean="0">
                <a:solidFill>
                  <a:schemeClr val="accent2"/>
                </a:solidFill>
              </a:rPr>
              <a:t>D: </a:t>
            </a:r>
            <a:r>
              <a:rPr lang="en-GB" sz="2400" dirty="0">
                <a:solidFill>
                  <a:schemeClr val="accent2"/>
                </a:solidFill>
              </a:rPr>
              <a:t>VDES regional solution</a:t>
            </a:r>
            <a:endParaRPr lang="en-GB" altLang="en-US" sz="2400" dirty="0" smtClean="0">
              <a:solidFill>
                <a:schemeClr val="accent2"/>
              </a:solidFill>
              <a:latin typeface="Arial" pitchFamily="34" charset="0"/>
              <a:cs typeface="Arial" pitchFamily="34" charset="0"/>
            </a:endParaRPr>
          </a:p>
          <a:p>
            <a:pPr marL="989013" lvl="1" indent="-531813">
              <a:spcBef>
                <a:spcPts val="600"/>
              </a:spcBef>
              <a:buNone/>
            </a:pPr>
            <a:endParaRPr lang="en-GB" sz="2000" dirty="0" smtClean="0"/>
          </a:p>
          <a:p>
            <a:pPr marL="989013" lvl="1" indent="-531813">
              <a:spcBef>
                <a:spcPts val="600"/>
              </a:spcBef>
              <a:buNone/>
            </a:pPr>
            <a:r>
              <a:rPr lang="en-GB" sz="2000" dirty="0" smtClean="0">
                <a:solidFill>
                  <a:schemeClr val="accent2"/>
                </a:solidFill>
              </a:rPr>
              <a:t>Method (unique) provides </a:t>
            </a:r>
            <a:r>
              <a:rPr lang="en-GB" sz="2000" dirty="0">
                <a:solidFill>
                  <a:schemeClr val="accent2"/>
                </a:solidFill>
              </a:rPr>
              <a:t>a regional VDES solution, utilizing channels 80, 21, 81, 22, 82, 23 and 83</a:t>
            </a:r>
            <a:r>
              <a:rPr lang="en-GB" sz="2000" dirty="0" smtClean="0">
                <a:solidFill>
                  <a:schemeClr val="accent2"/>
                </a:solidFill>
              </a:rPr>
              <a:t>.</a:t>
            </a:r>
          </a:p>
          <a:p>
            <a:r>
              <a:rPr lang="en-GB" sz="2000" dirty="0" smtClean="0">
                <a:solidFill>
                  <a:schemeClr val="accent2"/>
                </a:solidFill>
              </a:rPr>
              <a:t>−</a:t>
            </a:r>
            <a:r>
              <a:rPr lang="en-GB" sz="2000" dirty="0">
                <a:solidFill>
                  <a:schemeClr val="accent2"/>
                </a:solidFill>
              </a:rPr>
              <a:t>	Channels 80, 21, 81 and 22 can be used using multiple 25 kHz contiguous channels for both ship and coast station transmission as regional use.</a:t>
            </a:r>
            <a:endParaRPr lang="fr-FR" sz="2000" dirty="0">
              <a:solidFill>
                <a:schemeClr val="accent2"/>
              </a:solidFill>
            </a:endParaRPr>
          </a:p>
          <a:p>
            <a:r>
              <a:rPr lang="en-GB" sz="2000" dirty="0">
                <a:solidFill>
                  <a:schemeClr val="accent2"/>
                </a:solidFill>
              </a:rPr>
              <a:t>−	Channel 82 can be used for both ship and coast station transmission as regional use.</a:t>
            </a:r>
            <a:endParaRPr lang="fr-FR" sz="2000" dirty="0">
              <a:solidFill>
                <a:schemeClr val="accent2"/>
              </a:solidFill>
            </a:endParaRPr>
          </a:p>
          <a:p>
            <a:r>
              <a:rPr lang="en-GB" sz="2000" dirty="0">
                <a:solidFill>
                  <a:schemeClr val="accent2"/>
                </a:solidFill>
              </a:rPr>
              <a:t>−	Channels 23 and 83 can be used using multiple 25 kHz contiguous channels for both ship and coast station transmission as regional use.</a:t>
            </a:r>
            <a:endParaRPr lang="fr-FR" sz="2000" dirty="0">
              <a:solidFill>
                <a:schemeClr val="accent2"/>
              </a:solidFill>
            </a:endParaRPr>
          </a:p>
          <a:p>
            <a:pPr marL="989013" lvl="1" indent="-531813">
              <a:spcBef>
                <a:spcPts val="600"/>
              </a:spcBef>
              <a:buNone/>
            </a:pPr>
            <a:endParaRPr lang="en-GB" altLang="en-US" sz="2000" dirty="0" smtClean="0">
              <a:solidFill>
                <a:schemeClr val="accent2"/>
              </a:solidFill>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dirty="0" smtClean="0"/>
          </a:p>
        </p:txBody>
      </p:sp>
      <p:sp>
        <p:nvSpPr>
          <p:cNvPr id="6149" name="Rectangle 43"/>
          <p:cNvSpPr>
            <a:spLocks noChangeArrowheads="1"/>
          </p:cNvSpPr>
          <p:nvPr/>
        </p:nvSpPr>
        <p:spPr bwMode="auto">
          <a:xfrm>
            <a:off x="0" y="594928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2000" dirty="0" smtClean="0">
                <a:solidFill>
                  <a:srgbClr val="000066"/>
                </a:solidFill>
                <a:latin typeface="Tahoma" pitchFamily="34" charset="0"/>
              </a:rPr>
              <a:t>CPM-15 </a:t>
            </a:r>
            <a:r>
              <a:rPr lang="en-US" altLang="en-US" sz="2000" dirty="0">
                <a:solidFill>
                  <a:srgbClr val="000066"/>
                </a:solidFill>
                <a:latin typeface="Tahoma" pitchFamily="34" charset="0"/>
              </a:rPr>
              <a:t>Report Chapter </a:t>
            </a:r>
            <a:r>
              <a:rPr lang="en-US" altLang="en-US" sz="2000" dirty="0" smtClean="0">
                <a:solidFill>
                  <a:srgbClr val="000066"/>
                </a:solidFill>
                <a:latin typeface="Tahoma" pitchFamily="34" charset="0"/>
              </a:rPr>
              <a:t>3 </a:t>
            </a:r>
            <a:r>
              <a:rPr lang="en-US" altLang="en-US" sz="2000" dirty="0">
                <a:solidFill>
                  <a:srgbClr val="000066"/>
                </a:solidFill>
                <a:latin typeface="Tahoma" pitchFamily="34" charset="0"/>
              </a:rPr>
              <a:t>– Section </a:t>
            </a:r>
            <a:r>
              <a:rPr lang="en-US" altLang="en-US" sz="2000" dirty="0" smtClean="0">
                <a:solidFill>
                  <a:srgbClr val="000066"/>
                </a:solidFill>
                <a:latin typeface="Tahoma" pitchFamily="34" charset="0"/>
              </a:rPr>
              <a:t>1/1.16/5.4</a:t>
            </a:r>
            <a:endParaRPr lang="en-GB" altLang="en-US" sz="2000" dirty="0">
              <a:solidFill>
                <a:srgbClr val="000066"/>
              </a:solidFill>
              <a:latin typeface="Tahoma" pitchFamily="34" charset="0"/>
            </a:endParaRPr>
          </a:p>
        </p:txBody>
      </p:sp>
    </p:spTree>
    <p:extLst>
      <p:ext uri="{BB962C8B-B14F-4D97-AF65-F5344CB8AC3E}">
        <p14:creationId xmlns:p14="http://schemas.microsoft.com/office/powerpoint/2010/main" val="195458948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A2E4F4C8-03C7-4EC9-910F-4BE15ABB5BFA}" type="slidenum">
              <a:rPr lang="en-US" altLang="en-US" sz="1000">
                <a:solidFill>
                  <a:srgbClr val="0E438A"/>
                </a:solidFill>
                <a:latin typeface="Zurich BT" charset="0"/>
              </a:rPr>
              <a:pPr>
                <a:spcBef>
                  <a:spcPct val="0"/>
                </a:spcBef>
                <a:buClrTx/>
                <a:buSzTx/>
                <a:buFontTx/>
                <a:buNone/>
              </a:pPr>
              <a:t>11</a:t>
            </a:fld>
            <a:endParaRPr lang="en-US" altLang="en-US" sz="1000">
              <a:solidFill>
                <a:srgbClr val="0E438A"/>
              </a:solidFill>
              <a:latin typeface="Zurich BT" charset="0"/>
            </a:endParaRPr>
          </a:p>
        </p:txBody>
      </p:sp>
      <p:sp>
        <p:nvSpPr>
          <p:cNvPr id="8201" name="Rectangle 4"/>
          <p:cNvSpPr>
            <a:spLocks noChangeArrowheads="1"/>
          </p:cNvSpPr>
          <p:nvPr/>
        </p:nvSpPr>
        <p:spPr bwMode="auto">
          <a:xfrm>
            <a:off x="1187450" y="140822"/>
            <a:ext cx="6976590"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sp>
        <p:nvSpPr>
          <p:cNvPr id="8202" name="Rectangle 4"/>
          <p:cNvSpPr>
            <a:spLocks noChangeArrowheads="1"/>
          </p:cNvSpPr>
          <p:nvPr/>
        </p:nvSpPr>
        <p:spPr bwMode="auto">
          <a:xfrm>
            <a:off x="0" y="908050"/>
            <a:ext cx="9144000" cy="43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marL="342900" indent="-342900">
              <a:spcBef>
                <a:spcPct val="20000"/>
              </a:spcBef>
              <a:buClr>
                <a:srgbClr val="0E438A"/>
              </a:buClr>
              <a:buSzPct val="110000"/>
              <a:buFont typeface="Wingdings" pitchFamily="2" charset="2"/>
              <a:buChar char="§"/>
              <a:tabLst>
                <a:tab pos="1069975" algn="l"/>
              </a:tabLst>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tabLst>
                <a:tab pos="1069975" algn="l"/>
              </a:tabLst>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tabLst>
                <a:tab pos="1069975" algn="l"/>
              </a:tabLst>
              <a:defRPr sz="2400">
                <a:solidFill>
                  <a:srgbClr val="5C5C5C"/>
                </a:solidFill>
                <a:latin typeface="Verdana" pitchFamily="34" charset="0"/>
              </a:defRPr>
            </a:lvl3pPr>
            <a:lvl4pPr marL="1600200" indent="-228600">
              <a:spcBef>
                <a:spcPct val="20000"/>
              </a:spcBef>
              <a:buFont typeface="Verdana" pitchFamily="34" charset="0"/>
              <a:buChar char="–"/>
              <a:tabLst>
                <a:tab pos="1069975" algn="l"/>
              </a:tabLst>
              <a:defRPr sz="2000">
                <a:solidFill>
                  <a:srgbClr val="5C5C5C"/>
                </a:solidFill>
                <a:latin typeface="Verdana" pitchFamily="34" charset="0"/>
              </a:defRPr>
            </a:lvl4pPr>
            <a:lvl5pPr marL="2057400" indent="-228600">
              <a:spcBef>
                <a:spcPct val="20000"/>
              </a:spcBef>
              <a:buFont typeface="Verdana" pitchFamily="34" charset="0"/>
              <a:buChar char="–"/>
              <a:tabLst>
                <a:tab pos="1069975" algn="l"/>
              </a:tabLst>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9pPr>
          </a:lstStyle>
          <a:p>
            <a:pPr>
              <a:spcBef>
                <a:spcPct val="0"/>
              </a:spcBef>
              <a:buClr>
                <a:schemeClr val="tx1"/>
              </a:buClr>
              <a:buSzTx/>
              <a:buFont typeface="Arial" pitchFamily="34" charset="0"/>
              <a:buNone/>
            </a:pPr>
            <a:r>
              <a:rPr lang="en-GB" altLang="en-US" sz="2200" u="sng" dirty="0" smtClean="0">
                <a:solidFill>
                  <a:schemeClr val="accent2"/>
                </a:solidFill>
                <a:latin typeface="Arial" pitchFamily="34" charset="0"/>
              </a:rPr>
              <a:t>Issue D </a:t>
            </a:r>
            <a:r>
              <a:rPr lang="en-GB" altLang="en-US" sz="2200" dirty="0" smtClean="0">
                <a:solidFill>
                  <a:schemeClr val="accent2"/>
                </a:solidFill>
                <a:latin typeface="Arial" pitchFamily="34" charset="0"/>
              </a:rPr>
              <a:t>: </a:t>
            </a:r>
            <a:r>
              <a:rPr lang="en-GB" sz="2000" dirty="0">
                <a:solidFill>
                  <a:schemeClr val="accent2"/>
                </a:solidFill>
              </a:rPr>
              <a:t>VDES regional solution</a:t>
            </a:r>
            <a:r>
              <a:rPr lang="en-GB" altLang="en-US" sz="2200" dirty="0" smtClean="0">
                <a:solidFill>
                  <a:schemeClr val="accent2"/>
                </a:solidFill>
                <a:latin typeface="Arial" pitchFamily="34" charset="0"/>
              </a:rPr>
              <a:t> </a:t>
            </a:r>
            <a:endParaRPr lang="en-GB" altLang="en-US" sz="2200" dirty="0">
              <a:solidFill>
                <a:schemeClr val="accent2"/>
              </a:solidFill>
              <a:latin typeface="Arial" pitchFamily="34" charset="0"/>
            </a:endParaRPr>
          </a:p>
        </p:txBody>
      </p:sp>
      <p:graphicFrame>
        <p:nvGraphicFramePr>
          <p:cNvPr id="6233" name="Group 89"/>
          <p:cNvGraphicFramePr>
            <a:graphicFrameLocks noGrp="1"/>
          </p:cNvGraphicFramePr>
          <p:nvPr>
            <p:ph idx="1"/>
            <p:extLst>
              <p:ext uri="{D42A27DB-BD31-4B8C-83A1-F6EECF244321}">
                <p14:modId xmlns:p14="http://schemas.microsoft.com/office/powerpoint/2010/main" val="895328755"/>
              </p:ext>
            </p:extLst>
          </p:nvPr>
        </p:nvGraphicFramePr>
        <p:xfrm>
          <a:off x="250825" y="2276475"/>
          <a:ext cx="8642350" cy="991480"/>
        </p:xfrm>
        <a:graphic>
          <a:graphicData uri="http://schemas.openxmlformats.org/drawingml/2006/table">
            <a:tbl>
              <a:tblPr/>
              <a:tblGrid>
                <a:gridCol w="3025775"/>
                <a:gridCol w="935038"/>
                <a:gridCol w="936625"/>
                <a:gridCol w="936625"/>
                <a:gridCol w="935037"/>
                <a:gridCol w="936625"/>
                <a:gridCol w="936625"/>
              </a:tblGrid>
              <a:tr h="431800">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50006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smtClean="0">
                          <a:ln>
                            <a:noFill/>
                          </a:ln>
                          <a:solidFill>
                            <a:srgbClr val="3333CC"/>
                          </a:solidFill>
                          <a:effectLst/>
                          <a:latin typeface="Arial" pitchFamily="34" charset="0"/>
                          <a:cs typeface="Arial" pitchFamily="34" charset="0"/>
                        </a:rPr>
                        <a:t> </a:t>
                      </a:r>
                      <a:r>
                        <a:rPr lang="en-GB" sz="1600" dirty="0" smtClean="0">
                          <a:solidFill>
                            <a:schemeClr val="accent2"/>
                          </a:solidFill>
                        </a:rPr>
                        <a:t>VDES regional solution</a:t>
                      </a: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endParaRPr kumimoji="0" lang="en-GB" altLang="fr-FR" sz="16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No proposal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No proposal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No proposal</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72400" y="1462891"/>
            <a:ext cx="576064" cy="763567"/>
          </a:xfrm>
          <a:prstGeom prst="rect">
            <a:avLst/>
          </a:prstGeom>
        </p:spPr>
      </p:pic>
    </p:spTree>
    <p:extLst>
      <p:ext uri="{BB962C8B-B14F-4D97-AF65-F5344CB8AC3E}">
        <p14:creationId xmlns:p14="http://schemas.microsoft.com/office/powerpoint/2010/main" val="315287084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12</a:t>
            </a:fld>
            <a:endParaRPr lang="en-US" altLang="en-US"/>
          </a:p>
        </p:txBody>
      </p:sp>
      <p:sp>
        <p:nvSpPr>
          <p:cNvPr id="1920036" name="Rectangle 36"/>
          <p:cNvSpPr>
            <a:spLocks noChangeArrowheads="1"/>
          </p:cNvSpPr>
          <p:nvPr/>
        </p:nvSpPr>
        <p:spPr bwMode="auto">
          <a:xfrm>
            <a:off x="1750484" y="-2490"/>
            <a:ext cx="560493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WRC-15 </a:t>
            </a:r>
            <a:r>
              <a:rPr lang="en-GB" altLang="en-US" dirty="0">
                <a:solidFill>
                  <a:schemeClr val="bg1"/>
                </a:solidFill>
                <a:latin typeface="Arial" pitchFamily="34" charset="0"/>
              </a:rPr>
              <a:t>Agenda item </a:t>
            </a:r>
            <a:r>
              <a:rPr lang="en-GB" altLang="en-US" dirty="0" smtClean="0">
                <a:solidFill>
                  <a:schemeClr val="bg1"/>
                </a:solidFill>
                <a:latin typeface="Arial" pitchFamily="34" charset="0"/>
              </a:rPr>
              <a:t>1.4</a:t>
            </a:r>
            <a:endParaRPr lang="en-US" altLang="en-US" dirty="0">
              <a:solidFill>
                <a:schemeClr val="bg1"/>
              </a:solidFill>
              <a:latin typeface="Arial" pitchFamily="34" charset="0"/>
            </a:endParaRPr>
          </a:p>
        </p:txBody>
      </p:sp>
      <p:sp>
        <p:nvSpPr>
          <p:cNvPr id="4" name="Content Placeholder 2"/>
          <p:cNvSpPr>
            <a:spLocks noGrp="1"/>
          </p:cNvSpPr>
          <p:nvPr>
            <p:ph idx="4294967295"/>
          </p:nvPr>
        </p:nvSpPr>
        <p:spPr>
          <a:xfrm>
            <a:off x="611188" y="2060574"/>
            <a:ext cx="7772400" cy="2952601"/>
          </a:xfrm>
          <a:prstGeom prst="rect">
            <a:avLst/>
          </a:prstGeom>
        </p:spPr>
        <p:txBody>
          <a:bodyPr/>
          <a:lstStyle/>
          <a:p>
            <a:pPr marL="0" indent="0" algn="just">
              <a:buNone/>
            </a:pPr>
            <a:r>
              <a:rPr lang="en-GB" sz="2400" dirty="0" smtClean="0">
                <a:solidFill>
                  <a:schemeClr val="accent2"/>
                </a:solidFill>
              </a:rPr>
              <a:t>To consider </a:t>
            </a:r>
            <a:r>
              <a:rPr lang="en-GB" sz="2400" dirty="0">
                <a:solidFill>
                  <a:schemeClr val="accent2"/>
                </a:solidFill>
              </a:rPr>
              <a:t>possible new allocation to the amateur service on a secondary basis within the band 5 250-5 450 kHz in accordance with Resolution </a:t>
            </a:r>
            <a:r>
              <a:rPr lang="en-GB" sz="2400" b="1" dirty="0">
                <a:solidFill>
                  <a:schemeClr val="accent2"/>
                </a:solidFill>
              </a:rPr>
              <a:t>649 (WRC‑12)</a:t>
            </a:r>
            <a:r>
              <a:rPr lang="en-GB" sz="2400" dirty="0">
                <a:solidFill>
                  <a:schemeClr val="accent2"/>
                </a:solidFill>
              </a:rPr>
              <a:t>;</a:t>
            </a:r>
            <a:endParaRPr lang="fr-FR" sz="2400" dirty="0">
              <a:solidFill>
                <a:schemeClr val="accent2"/>
              </a:solidFill>
            </a:endParaRPr>
          </a:p>
          <a:p>
            <a:pPr marL="0" indent="0" algn="just">
              <a:buNone/>
            </a:pPr>
            <a:r>
              <a:rPr lang="en-GB" sz="2400" dirty="0">
                <a:solidFill>
                  <a:schemeClr val="accent2"/>
                </a:solidFill>
              </a:rPr>
              <a:t>Resolution </a:t>
            </a:r>
            <a:r>
              <a:rPr lang="en-GB" sz="2400" b="1" dirty="0">
                <a:solidFill>
                  <a:schemeClr val="accent2"/>
                </a:solidFill>
              </a:rPr>
              <a:t>649 (WRC‑12)</a:t>
            </a:r>
            <a:r>
              <a:rPr lang="en-GB" sz="2400" dirty="0">
                <a:solidFill>
                  <a:schemeClr val="accent2"/>
                </a:solidFill>
              </a:rPr>
              <a:t>: Possible allocation to the amateur service on a secondary basis at around 5 300 kHz</a:t>
            </a:r>
            <a:endParaRPr lang="fr-FR" sz="2400" dirty="0">
              <a:solidFill>
                <a:schemeClr val="accent2"/>
              </a:solidFill>
            </a:endParaRPr>
          </a:p>
          <a:p>
            <a:endParaRPr lang="en-GB" altLang="en-US" dirty="0" smtClean="0"/>
          </a:p>
        </p:txBody>
      </p:sp>
    </p:spTree>
    <p:extLst>
      <p:ext uri="{BB962C8B-B14F-4D97-AF65-F5344CB8AC3E}">
        <p14:creationId xmlns:p14="http://schemas.microsoft.com/office/powerpoint/2010/main" val="24492428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75A30F4C-6AF7-44A0-BADD-AF66E5E36653}" type="slidenum">
              <a:rPr lang="en-US" altLang="en-US" sz="1000">
                <a:solidFill>
                  <a:srgbClr val="0E438A"/>
                </a:solidFill>
                <a:latin typeface="Zurich BT" charset="0"/>
              </a:rPr>
              <a:pPr>
                <a:spcBef>
                  <a:spcPct val="0"/>
                </a:spcBef>
                <a:buClrTx/>
                <a:buSzTx/>
                <a:buFontTx/>
                <a:buNone/>
              </a:pPr>
              <a:t>13</a:t>
            </a:fld>
            <a:endParaRPr lang="en-US" altLang="en-US" sz="1000">
              <a:solidFill>
                <a:srgbClr val="0E438A"/>
              </a:solidFill>
              <a:latin typeface="Zurich BT" charset="0"/>
            </a:endParaRPr>
          </a:p>
        </p:txBody>
      </p:sp>
      <p:sp>
        <p:nvSpPr>
          <p:cNvPr id="6147" name="Rectangle 4"/>
          <p:cNvSpPr>
            <a:spLocks noChangeArrowheads="1"/>
          </p:cNvSpPr>
          <p:nvPr/>
        </p:nvSpPr>
        <p:spPr bwMode="auto">
          <a:xfrm>
            <a:off x="1187450" y="141288"/>
            <a:ext cx="571817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1.4 </a:t>
            </a:r>
            <a:r>
              <a:rPr lang="en-GB" altLang="en-US" sz="2800" dirty="0">
                <a:solidFill>
                  <a:schemeClr val="bg1"/>
                </a:solidFill>
                <a:latin typeface="Arial" pitchFamily="34" charset="0"/>
              </a:rPr>
              <a:t>– CPM Methods</a:t>
            </a:r>
            <a:endParaRPr lang="en-US" altLang="en-US" sz="2800" dirty="0">
              <a:solidFill>
                <a:schemeClr val="bg1"/>
              </a:solidFill>
              <a:latin typeface="Arial" pitchFamily="34" charset="0"/>
            </a:endParaRPr>
          </a:p>
        </p:txBody>
      </p:sp>
      <p:sp>
        <p:nvSpPr>
          <p:cNvPr id="6148" name="Content Placeholder 2"/>
          <p:cNvSpPr>
            <a:spLocks noGrp="1"/>
          </p:cNvSpPr>
          <p:nvPr>
            <p:ph idx="1"/>
          </p:nvPr>
        </p:nvSpPr>
        <p:spPr>
          <a:xfrm>
            <a:off x="250825" y="1196752"/>
            <a:ext cx="8642350" cy="4464496"/>
          </a:xfrm>
        </p:spPr>
        <p:txBody>
          <a:bodyPr/>
          <a:lstStyle/>
          <a:p>
            <a:r>
              <a:rPr lang="en-GB" sz="2000" b="1" dirty="0" smtClean="0">
                <a:solidFill>
                  <a:schemeClr val="accent2"/>
                </a:solidFill>
                <a:latin typeface="Arial" panose="020B0604020202020204" pitchFamily="34" charset="0"/>
                <a:cs typeface="Arial" panose="020B0604020202020204" pitchFamily="34" charset="0"/>
              </a:rPr>
              <a:t>Method A</a:t>
            </a:r>
            <a:r>
              <a:rPr lang="en-GB" sz="2000" dirty="0" smtClean="0">
                <a:solidFill>
                  <a:schemeClr val="accent2"/>
                </a:solidFill>
                <a:latin typeface="Arial" panose="020B0604020202020204" pitchFamily="34" charset="0"/>
                <a:cs typeface="Arial" panose="020B0604020202020204" pitchFamily="34" charset="0"/>
              </a:rPr>
              <a:t>: An </a:t>
            </a:r>
            <a:r>
              <a:rPr lang="en-GB" sz="2000" dirty="0">
                <a:solidFill>
                  <a:schemeClr val="accent2"/>
                </a:solidFill>
                <a:latin typeface="Arial" panose="020B0604020202020204" pitchFamily="34" charset="0"/>
                <a:cs typeface="Arial" panose="020B0604020202020204" pitchFamily="34" charset="0"/>
              </a:rPr>
              <a:t>allocation to the ARS, on a secondary basis, for one or more blocks of spectrum (not necessarily contiguous) in the range 5 275 kHz to 5 450 kHz</a:t>
            </a:r>
            <a:r>
              <a:rPr lang="en-GB" sz="2000" dirty="0" smtClean="0">
                <a:solidFill>
                  <a:schemeClr val="accent2"/>
                </a:solidFill>
                <a:latin typeface="Arial" panose="020B0604020202020204" pitchFamily="34" charset="0"/>
                <a:cs typeface="Arial" panose="020B0604020202020204" pitchFamily="34" charset="0"/>
              </a:rPr>
              <a:t>.</a:t>
            </a:r>
            <a:endParaRPr lang="fr-FR" sz="2000" dirty="0">
              <a:solidFill>
                <a:schemeClr val="accent2"/>
              </a:solidFill>
              <a:latin typeface="Arial" panose="020B0604020202020204" pitchFamily="34" charset="0"/>
              <a:cs typeface="Arial" panose="020B0604020202020204" pitchFamily="34" charset="0"/>
            </a:endParaRPr>
          </a:p>
          <a:p>
            <a:pPr marL="987425" indent="-176213">
              <a:buNone/>
            </a:pPr>
            <a:r>
              <a:rPr lang="en-GB" altLang="en-US" sz="2000" b="1" dirty="0" smtClean="0">
                <a:solidFill>
                  <a:schemeClr val="accent2"/>
                </a:solidFill>
                <a:latin typeface="Arial" pitchFamily="34" charset="0"/>
                <a:cs typeface="Arial" pitchFamily="34" charset="0"/>
              </a:rPr>
              <a:t>-  Method A1 </a:t>
            </a:r>
            <a:r>
              <a:rPr lang="en-GB" sz="2000" dirty="0" smtClean="0">
                <a:solidFill>
                  <a:schemeClr val="accent2"/>
                </a:solidFill>
                <a:latin typeface="Arial" panose="020B0604020202020204" pitchFamily="34" charset="0"/>
                <a:cs typeface="Arial" panose="020B0604020202020204" pitchFamily="34" charset="0"/>
              </a:rPr>
              <a:t>allocation </a:t>
            </a:r>
            <a:r>
              <a:rPr lang="en-GB" sz="2000" dirty="0">
                <a:solidFill>
                  <a:schemeClr val="accent2"/>
                </a:solidFill>
                <a:latin typeface="Arial" panose="020B0604020202020204" pitchFamily="34" charset="0"/>
                <a:cs typeface="Arial" panose="020B0604020202020204" pitchFamily="34" charset="0"/>
              </a:rPr>
              <a:t>to the ARS, on a secondary basis in the </a:t>
            </a:r>
            <a:r>
              <a:rPr lang="en-GB" sz="2000" dirty="0" smtClean="0">
                <a:solidFill>
                  <a:schemeClr val="accent2"/>
                </a:solidFill>
                <a:latin typeface="Arial" panose="020B0604020202020204" pitchFamily="34" charset="0"/>
                <a:cs typeface="Arial" panose="020B0604020202020204" pitchFamily="34" charset="0"/>
              </a:rPr>
              <a:t>frequency </a:t>
            </a:r>
            <a:r>
              <a:rPr lang="en-GB" sz="2000" dirty="0">
                <a:solidFill>
                  <a:schemeClr val="accent2"/>
                </a:solidFill>
                <a:latin typeface="Arial" panose="020B0604020202020204" pitchFamily="34" charset="0"/>
                <a:cs typeface="Arial" panose="020B0604020202020204" pitchFamily="34" charset="0"/>
              </a:rPr>
              <a:t>band, 5 275-5 450 kHz.</a:t>
            </a:r>
            <a:endParaRPr lang="fr-FR" sz="2000" dirty="0">
              <a:solidFill>
                <a:schemeClr val="accent2"/>
              </a:solidFill>
              <a:latin typeface="Arial" panose="020B0604020202020204" pitchFamily="34" charset="0"/>
              <a:cs typeface="Arial" panose="020B0604020202020204" pitchFamily="34" charset="0"/>
            </a:endParaRPr>
          </a:p>
          <a:p>
            <a:pPr marL="987425" indent="-176213">
              <a:buNone/>
            </a:pPr>
            <a:r>
              <a:rPr lang="en-GB" sz="2000" b="1" dirty="0" smtClean="0">
                <a:solidFill>
                  <a:schemeClr val="accent2"/>
                </a:solidFill>
                <a:latin typeface="Arial" panose="020B0604020202020204" pitchFamily="34" charset="0"/>
                <a:cs typeface="Arial" panose="020B0604020202020204" pitchFamily="34" charset="0"/>
              </a:rPr>
              <a:t>-  Method </a:t>
            </a:r>
            <a:r>
              <a:rPr lang="en-GB" sz="2000" b="1" dirty="0">
                <a:solidFill>
                  <a:schemeClr val="accent2"/>
                </a:solidFill>
                <a:latin typeface="Arial" panose="020B0604020202020204" pitchFamily="34" charset="0"/>
                <a:cs typeface="Arial" panose="020B0604020202020204" pitchFamily="34" charset="0"/>
              </a:rPr>
              <a:t>A2</a:t>
            </a:r>
            <a:r>
              <a:rPr lang="en-GB" sz="2000" dirty="0">
                <a:solidFill>
                  <a:schemeClr val="accent2"/>
                </a:solidFill>
                <a:latin typeface="Arial" panose="020B0604020202020204" pitchFamily="34" charset="0"/>
                <a:cs typeface="Arial" panose="020B0604020202020204" pitchFamily="34" charset="0"/>
              </a:rPr>
              <a:t> </a:t>
            </a:r>
            <a:r>
              <a:rPr lang="en-GB" sz="2000" dirty="0" smtClean="0">
                <a:solidFill>
                  <a:schemeClr val="accent2"/>
                </a:solidFill>
                <a:latin typeface="Arial" panose="020B0604020202020204" pitchFamily="34" charset="0"/>
                <a:cs typeface="Arial" panose="020B0604020202020204" pitchFamily="34" charset="0"/>
              </a:rPr>
              <a:t>allocation </a:t>
            </a:r>
            <a:r>
              <a:rPr lang="en-GB" sz="2000" dirty="0">
                <a:solidFill>
                  <a:schemeClr val="accent2"/>
                </a:solidFill>
                <a:latin typeface="Arial" panose="020B0604020202020204" pitchFamily="34" charset="0"/>
                <a:cs typeface="Arial" panose="020B0604020202020204" pitchFamily="34" charset="0"/>
              </a:rPr>
              <a:t>to the ARS, on a secondary basis in the range 5 350 to 5 450 kHz.</a:t>
            </a:r>
            <a:endParaRPr lang="fr-FR" sz="2000" dirty="0">
              <a:solidFill>
                <a:schemeClr val="accent2"/>
              </a:solidFill>
              <a:latin typeface="Arial" panose="020B0604020202020204" pitchFamily="34" charset="0"/>
              <a:cs typeface="Arial" panose="020B0604020202020204" pitchFamily="34" charset="0"/>
            </a:endParaRPr>
          </a:p>
          <a:p>
            <a:pPr marL="987425" indent="-176213">
              <a:buNone/>
            </a:pPr>
            <a:r>
              <a:rPr lang="en-GB" sz="2000" b="1" dirty="0" smtClean="0">
                <a:solidFill>
                  <a:schemeClr val="accent2"/>
                </a:solidFill>
                <a:latin typeface="Arial" panose="020B0604020202020204" pitchFamily="34" charset="0"/>
                <a:cs typeface="Arial" panose="020B0604020202020204" pitchFamily="34" charset="0"/>
              </a:rPr>
              <a:t>-  Method </a:t>
            </a:r>
            <a:r>
              <a:rPr lang="en-GB" sz="2000" b="1" dirty="0">
                <a:solidFill>
                  <a:schemeClr val="accent2"/>
                </a:solidFill>
                <a:latin typeface="Arial" panose="020B0604020202020204" pitchFamily="34" charset="0"/>
                <a:cs typeface="Arial" panose="020B0604020202020204" pitchFamily="34" charset="0"/>
              </a:rPr>
              <a:t>A3</a:t>
            </a:r>
            <a:r>
              <a:rPr lang="en-GB" sz="2000" dirty="0">
                <a:solidFill>
                  <a:schemeClr val="accent2"/>
                </a:solidFill>
                <a:latin typeface="Arial" panose="020B0604020202020204" pitchFamily="34" charset="0"/>
                <a:cs typeface="Arial" panose="020B0604020202020204" pitchFamily="34" charset="0"/>
              </a:rPr>
              <a:t> </a:t>
            </a:r>
            <a:r>
              <a:rPr lang="en-GB" sz="2000" dirty="0" smtClean="0">
                <a:solidFill>
                  <a:schemeClr val="accent2"/>
                </a:solidFill>
                <a:latin typeface="Arial" panose="020B0604020202020204" pitchFamily="34" charset="0"/>
                <a:cs typeface="Arial" panose="020B0604020202020204" pitchFamily="34" charset="0"/>
              </a:rPr>
              <a:t>allocation </a:t>
            </a:r>
            <a:r>
              <a:rPr lang="en-GB" sz="2000" dirty="0">
                <a:solidFill>
                  <a:schemeClr val="accent2"/>
                </a:solidFill>
                <a:latin typeface="Arial" panose="020B0604020202020204" pitchFamily="34" charset="0"/>
                <a:cs typeface="Arial" panose="020B0604020202020204" pitchFamily="34" charset="0"/>
              </a:rPr>
              <a:t>to the ARS up to 15 kHz or [xx] kHz, on a secondary basis, in the range 5 275 kHz to 5 450 kHz.</a:t>
            </a:r>
            <a:endParaRPr lang="fr-FR" sz="2000" dirty="0">
              <a:solidFill>
                <a:schemeClr val="accent2"/>
              </a:solidFill>
              <a:latin typeface="Arial" panose="020B0604020202020204" pitchFamily="34" charset="0"/>
              <a:cs typeface="Arial" panose="020B0604020202020204" pitchFamily="34" charset="0"/>
            </a:endParaRPr>
          </a:p>
          <a:p>
            <a:pPr marL="987425" indent="-177800">
              <a:buNone/>
            </a:pPr>
            <a:r>
              <a:rPr lang="en-GB" sz="2000" b="1" dirty="0" smtClean="0">
                <a:solidFill>
                  <a:schemeClr val="accent2"/>
                </a:solidFill>
                <a:latin typeface="Arial" panose="020B0604020202020204" pitchFamily="34" charset="0"/>
                <a:cs typeface="Arial" panose="020B0604020202020204" pitchFamily="34" charset="0"/>
              </a:rPr>
              <a:t>-  Method </a:t>
            </a:r>
            <a:r>
              <a:rPr lang="en-GB" sz="2000" b="1" dirty="0">
                <a:solidFill>
                  <a:schemeClr val="accent2"/>
                </a:solidFill>
                <a:latin typeface="Arial" panose="020B0604020202020204" pitchFamily="34" charset="0"/>
                <a:cs typeface="Arial" panose="020B0604020202020204" pitchFamily="34" charset="0"/>
              </a:rPr>
              <a:t>A4</a:t>
            </a:r>
            <a:r>
              <a:rPr lang="en-GB" sz="2000" dirty="0">
                <a:solidFill>
                  <a:schemeClr val="accent2"/>
                </a:solidFill>
                <a:latin typeface="Arial" panose="020B0604020202020204" pitchFamily="34" charset="0"/>
                <a:cs typeface="Arial" panose="020B0604020202020204" pitchFamily="34" charset="0"/>
              </a:rPr>
              <a:t> </a:t>
            </a:r>
            <a:r>
              <a:rPr lang="en-GB" sz="2000" dirty="0" smtClean="0">
                <a:solidFill>
                  <a:schemeClr val="accent2"/>
                </a:solidFill>
                <a:latin typeface="Arial" panose="020B0604020202020204" pitchFamily="34" charset="0"/>
                <a:cs typeface="Arial" panose="020B0604020202020204" pitchFamily="34" charset="0"/>
              </a:rPr>
              <a:t>allocation </a:t>
            </a:r>
            <a:r>
              <a:rPr lang="en-GB" sz="2000" dirty="0">
                <a:solidFill>
                  <a:schemeClr val="accent2"/>
                </a:solidFill>
                <a:latin typeface="Arial" panose="020B0604020202020204" pitchFamily="34" charset="0"/>
                <a:cs typeface="Arial" panose="020B0604020202020204" pitchFamily="34" charset="0"/>
              </a:rPr>
              <a:t>to the ARS at several specific channels, on a secondary basis, in the range 5 275 kHz to 5 450 kHz</a:t>
            </a:r>
            <a:r>
              <a:rPr lang="en-GB" sz="2000" dirty="0" smtClean="0">
                <a:solidFill>
                  <a:schemeClr val="accent2"/>
                </a:solidFill>
                <a:latin typeface="Arial" panose="020B0604020202020204" pitchFamily="34" charset="0"/>
                <a:cs typeface="Arial" panose="020B0604020202020204" pitchFamily="34" charset="0"/>
              </a:rPr>
              <a:t>.</a:t>
            </a:r>
            <a:endParaRPr lang="fr-FR" sz="2000" dirty="0">
              <a:solidFill>
                <a:schemeClr val="accent2"/>
              </a:solidFill>
              <a:latin typeface="Arial" panose="020B0604020202020204" pitchFamily="34" charset="0"/>
              <a:cs typeface="Arial" panose="020B0604020202020204" pitchFamily="34" charset="0"/>
            </a:endParaRPr>
          </a:p>
          <a:p>
            <a:r>
              <a:rPr lang="en-GB" sz="2000" b="1" dirty="0">
                <a:solidFill>
                  <a:schemeClr val="accent2"/>
                </a:solidFill>
                <a:latin typeface="Arial" panose="020B0604020202020204" pitchFamily="34" charset="0"/>
                <a:cs typeface="Arial" panose="020B0604020202020204" pitchFamily="34" charset="0"/>
              </a:rPr>
              <a:t>Method </a:t>
            </a:r>
            <a:r>
              <a:rPr lang="en-GB" sz="2000" b="1" dirty="0" smtClean="0">
                <a:solidFill>
                  <a:schemeClr val="accent2"/>
                </a:solidFill>
                <a:latin typeface="Arial" panose="020B0604020202020204" pitchFamily="34" charset="0"/>
                <a:cs typeface="Arial" panose="020B0604020202020204" pitchFamily="34" charset="0"/>
              </a:rPr>
              <a:t>B</a:t>
            </a:r>
            <a:r>
              <a:rPr lang="en-GB" sz="2000" dirty="0" smtClean="0">
                <a:solidFill>
                  <a:schemeClr val="accent2"/>
                </a:solidFill>
                <a:latin typeface="Arial" panose="020B0604020202020204" pitchFamily="34" charset="0"/>
                <a:cs typeface="Arial" panose="020B0604020202020204" pitchFamily="34" charset="0"/>
              </a:rPr>
              <a:t>: </a:t>
            </a:r>
            <a:r>
              <a:rPr lang="en-GB" sz="2000" dirty="0">
                <a:solidFill>
                  <a:schemeClr val="accent2"/>
                </a:solidFill>
                <a:latin typeface="Arial" panose="020B0604020202020204" pitchFamily="34" charset="0"/>
                <a:cs typeface="Arial" panose="020B0604020202020204" pitchFamily="34" charset="0"/>
              </a:rPr>
              <a:t>No changes to Frequency Allocation Table of Radio Regulations in the frequency band 5 250‑5 450 kHz.</a:t>
            </a:r>
            <a:endParaRPr lang="fr-FR" sz="2000" dirty="0">
              <a:solidFill>
                <a:schemeClr val="accent2"/>
              </a:solidFill>
              <a:latin typeface="Arial" panose="020B0604020202020204" pitchFamily="34" charset="0"/>
              <a:cs typeface="Arial" panose="020B0604020202020204" pitchFamily="34" charset="0"/>
            </a:endParaRPr>
          </a:p>
          <a:p>
            <a:endParaRPr lang="fr-FR" sz="2000" dirty="0">
              <a:latin typeface="Arial" panose="020B0604020202020204" pitchFamily="34" charset="0"/>
              <a:cs typeface="Arial" panose="020B0604020202020204"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dirty="0" smtClean="0"/>
          </a:p>
        </p:txBody>
      </p:sp>
      <p:sp>
        <p:nvSpPr>
          <p:cNvPr id="6149" name="Rectangle 43"/>
          <p:cNvSpPr>
            <a:spLocks noChangeArrowheads="1"/>
          </p:cNvSpPr>
          <p:nvPr/>
        </p:nvSpPr>
        <p:spPr bwMode="auto">
          <a:xfrm>
            <a:off x="0" y="5805264"/>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2000" dirty="0" smtClean="0">
                <a:solidFill>
                  <a:srgbClr val="000066"/>
                </a:solidFill>
                <a:latin typeface="Tahoma" pitchFamily="34" charset="0"/>
              </a:rPr>
              <a:t>CPM-15 </a:t>
            </a:r>
            <a:r>
              <a:rPr lang="en-US" altLang="en-US" sz="2000" dirty="0">
                <a:solidFill>
                  <a:srgbClr val="000066"/>
                </a:solidFill>
                <a:latin typeface="Tahoma" pitchFamily="34" charset="0"/>
              </a:rPr>
              <a:t>Report Chapter 1 – </a:t>
            </a:r>
            <a:r>
              <a:rPr lang="en-US" altLang="en-US" sz="2000" dirty="0">
                <a:solidFill>
                  <a:srgbClr val="000066"/>
                </a:solidFill>
                <a:latin typeface="Tahoma" pitchFamily="34" charset="0"/>
                <a:ea typeface="Tahoma" panose="020B0604030504040204" pitchFamily="34" charset="0"/>
                <a:cs typeface="Tahoma" panose="020B0604030504040204" pitchFamily="34" charset="0"/>
              </a:rPr>
              <a:t>Section </a:t>
            </a:r>
            <a:r>
              <a:rPr lang="en-GB" sz="2000" dirty="0">
                <a:solidFill>
                  <a:srgbClr val="000066"/>
                </a:solidFill>
                <a:latin typeface="Tahoma" panose="020B0604030504040204" pitchFamily="34" charset="0"/>
                <a:ea typeface="Tahoma" panose="020B0604030504040204" pitchFamily="34" charset="0"/>
                <a:cs typeface="Tahoma" panose="020B0604030504040204" pitchFamily="34" charset="0"/>
              </a:rPr>
              <a:t>1/1.4/5.1</a:t>
            </a:r>
            <a:endParaRPr lang="en-GB" altLang="en-US" sz="2000" dirty="0">
              <a:solidFill>
                <a:srgbClr val="000066"/>
              </a:solidFill>
              <a:latin typeface="Tahoma"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8553381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A2E4F4C8-03C7-4EC9-910F-4BE15ABB5BFA}" type="slidenum">
              <a:rPr lang="en-US" altLang="en-US" sz="1000">
                <a:solidFill>
                  <a:srgbClr val="0E438A"/>
                </a:solidFill>
                <a:latin typeface="Zurich BT" charset="0"/>
              </a:rPr>
              <a:pPr>
                <a:spcBef>
                  <a:spcPct val="0"/>
                </a:spcBef>
                <a:buClrTx/>
                <a:buSzTx/>
                <a:buFontTx/>
                <a:buNone/>
              </a:pPr>
              <a:t>14</a:t>
            </a:fld>
            <a:endParaRPr lang="en-US" altLang="en-US" sz="1000">
              <a:solidFill>
                <a:srgbClr val="0E438A"/>
              </a:solidFill>
              <a:latin typeface="Zurich BT" charset="0"/>
            </a:endParaRPr>
          </a:p>
        </p:txBody>
      </p:sp>
      <p:sp>
        <p:nvSpPr>
          <p:cNvPr id="8201" name="Rectangle 4"/>
          <p:cNvSpPr>
            <a:spLocks noChangeArrowheads="1"/>
          </p:cNvSpPr>
          <p:nvPr/>
        </p:nvSpPr>
        <p:spPr bwMode="auto">
          <a:xfrm>
            <a:off x="1187450" y="141288"/>
            <a:ext cx="6575425" cy="522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a:solidFill>
                  <a:schemeClr val="bg1"/>
                </a:solidFill>
                <a:latin typeface="Arial" pitchFamily="34" charset="0"/>
              </a:rPr>
              <a:t>Agenda item </a:t>
            </a:r>
            <a:r>
              <a:rPr lang="en-GB" altLang="en-US" sz="2800" smtClean="0">
                <a:solidFill>
                  <a:schemeClr val="bg1"/>
                </a:solidFill>
                <a:latin typeface="Arial" pitchFamily="34" charset="0"/>
              </a:rPr>
              <a:t>1.4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6233" name="Group 89"/>
          <p:cNvGraphicFramePr>
            <a:graphicFrameLocks noGrp="1"/>
          </p:cNvGraphicFramePr>
          <p:nvPr>
            <p:ph idx="1"/>
            <p:extLst>
              <p:ext uri="{D42A27DB-BD31-4B8C-83A1-F6EECF244321}">
                <p14:modId xmlns:p14="http://schemas.microsoft.com/office/powerpoint/2010/main" val="3173535049"/>
              </p:ext>
            </p:extLst>
          </p:nvPr>
        </p:nvGraphicFramePr>
        <p:xfrm>
          <a:off x="250825" y="2276475"/>
          <a:ext cx="8642350" cy="3808968"/>
        </p:xfrm>
        <a:graphic>
          <a:graphicData uri="http://schemas.openxmlformats.org/drawingml/2006/table">
            <a:tbl>
              <a:tblPr/>
              <a:tblGrid>
                <a:gridCol w="3025775"/>
                <a:gridCol w="935038"/>
                <a:gridCol w="936625"/>
                <a:gridCol w="936625"/>
                <a:gridCol w="935037"/>
                <a:gridCol w="936625"/>
                <a:gridCol w="936625"/>
              </a:tblGrid>
              <a:tr h="431800">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648717">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A1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secondary allocation to ARS </a:t>
                      </a:r>
                      <a:r>
                        <a:rPr lang="en-GB" sz="1400" dirty="0" smtClean="0">
                          <a:solidFill>
                            <a:schemeClr val="accent2"/>
                          </a:solidFill>
                          <a:latin typeface="Arial" panose="020B0604020202020204" pitchFamily="34" charset="0"/>
                          <a:cs typeface="Arial" panose="020B0604020202020204" pitchFamily="34" charset="0"/>
                        </a:rPr>
                        <a:t>5 275-5 450 kHz</a:t>
                      </a:r>
                      <a:r>
                        <a:rPr kumimoji="0" lang="en-GB" altLang="fr-FR" sz="1400" b="0" i="0" u="none" strike="noStrike" cap="none" normalizeH="0" baseline="0" dirty="0" smtClean="0">
                          <a:ln>
                            <a:noFill/>
                          </a:ln>
                          <a:solidFill>
                            <a:schemeClr val="accent2"/>
                          </a:solidFill>
                          <a:effectLst/>
                          <a:latin typeface="Arial" pitchFamily="34" charset="0"/>
                          <a:cs typeface="Arial" pitchFamily="34" charset="0"/>
                        </a:rPr>
                        <a:t> </a:t>
                      </a:r>
                    </a:p>
                  </a:txBody>
                  <a:tcPr marL="36000" marR="36000" marT="36000" marB="36000" anchor="b"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no</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chemeClr val="bg1"/>
                      </a:bgClr>
                    </a:patt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r>
              <a:tr h="5603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A2</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secondary allocation to ARS in the range </a:t>
                      </a:r>
                      <a:r>
                        <a:rPr lang="en-GB" sz="1400" dirty="0" smtClean="0">
                          <a:solidFill>
                            <a:schemeClr val="accent2"/>
                          </a:solidFill>
                          <a:latin typeface="Arial" panose="020B0604020202020204" pitchFamily="34" charset="0"/>
                          <a:cs typeface="Arial" panose="020B0604020202020204" pitchFamily="34" charset="0"/>
                        </a:rPr>
                        <a:t>5 350 to 5 450 kHz</a:t>
                      </a:r>
                      <a:endParaRPr kumimoji="0" lang="en-GB" altLang="fr-FR" sz="1400" b="1" i="0" u="none" strike="noStrike" cap="none" normalizeH="0" baseline="0" dirty="0" smtClean="0">
                        <a:ln>
                          <a:noFill/>
                        </a:ln>
                        <a:solidFill>
                          <a:schemeClr val="accent2"/>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P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chemeClr val="bg1"/>
                      </a:bgClr>
                    </a:patt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consider</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r>
              <a:tr h="5603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A3</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secondary </a:t>
                      </a:r>
                      <a:r>
                        <a:rPr lang="en-GB" sz="1400" dirty="0" smtClean="0">
                          <a:solidFill>
                            <a:schemeClr val="accent2"/>
                          </a:solidFill>
                          <a:latin typeface="Arial" panose="020B0604020202020204" pitchFamily="34" charset="0"/>
                          <a:cs typeface="Arial" panose="020B0604020202020204" pitchFamily="34" charset="0"/>
                        </a:rPr>
                        <a:t>allocation to the ARS up to 15 kHz or [xx] kHz, in the range 5 275 kHz to 5 450 kHz</a:t>
                      </a:r>
                      <a:endParaRPr kumimoji="0" lang="en-GB" altLang="fr-FR" sz="1400" b="1" i="0" u="none" strike="noStrike" cap="none" normalizeH="0" baseline="0" dirty="0" smtClean="0">
                        <a:ln>
                          <a:noFill/>
                        </a:ln>
                        <a:solidFill>
                          <a:schemeClr val="accent2"/>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A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p>
                      <a:pPr marL="0" marR="0" lvl="0" indent="0" algn="ctr" defTabSz="914400" rtl="0" eaLnBrk="1" fontAlgn="ctr" latinLnBrk="0" hangingPunct="1">
                        <a:lnSpc>
                          <a:spcPct val="100000"/>
                        </a:lnSpc>
                        <a:spcBef>
                          <a:spcPct val="0"/>
                        </a:spcBef>
                        <a:spcAft>
                          <a:spcPct val="0"/>
                        </a:spcAft>
                        <a:buClrTx/>
                        <a:buSzTx/>
                        <a:buFontTx/>
                        <a:buNone/>
                        <a:tabLst/>
                      </a:pPr>
                      <a:r>
                        <a:rPr lang="en-GB" sz="1200" kern="1200" dirty="0" smtClean="0">
                          <a:solidFill>
                            <a:schemeClr val="accent2"/>
                          </a:solidFill>
                          <a:effectLst/>
                          <a:latin typeface="Arial" panose="020B0604020202020204" pitchFamily="34" charset="0"/>
                          <a:ea typeface="+mn-ea"/>
                          <a:cs typeface="Arial" panose="020B0604020202020204" pitchFamily="34" charset="0"/>
                        </a:rPr>
                        <a:t>5 435-5450 kHz + new footnote </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chemeClr val="bg1"/>
                      </a:bgClr>
                    </a:patt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consider</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r>
              <a:tr h="31591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A4</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secondary </a:t>
                      </a:r>
                      <a:r>
                        <a:rPr lang="en-GB" sz="1400" dirty="0" smtClean="0">
                          <a:solidFill>
                            <a:schemeClr val="accent2"/>
                          </a:solidFill>
                          <a:latin typeface="Arial" panose="020B0604020202020204" pitchFamily="34" charset="0"/>
                          <a:cs typeface="Arial" panose="020B0604020202020204" pitchFamily="34" charset="0"/>
                        </a:rPr>
                        <a:t>allocation to the ARS at several specific channels, in the range 5 275 kHz to 5 450 kHz</a:t>
                      </a:r>
                      <a:endParaRPr kumimoji="0" lang="en-GB" altLang="fr-FR" sz="1400" b="1" i="0" u="none" strike="noStrike" cap="none" normalizeH="0" baseline="0" dirty="0" smtClean="0">
                        <a:ln>
                          <a:noFill/>
                        </a:ln>
                        <a:solidFill>
                          <a:schemeClr val="accent2"/>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chemeClr val="bg1"/>
                      </a:bgClr>
                    </a:patt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Oppose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r>
              <a:tr h="500063">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B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NOC</a:t>
                      </a: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endParaRPr kumimoji="0" lang="en-GB" altLang="fr-FR" sz="16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P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consider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2" name="Imag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72400" y="1462891"/>
            <a:ext cx="576064" cy="763567"/>
          </a:xfrm>
          <a:prstGeom prst="rect">
            <a:avLst/>
          </a:prstGeom>
        </p:spPr>
      </p:pic>
    </p:spTree>
    <p:extLst>
      <p:ext uri="{BB962C8B-B14F-4D97-AF65-F5344CB8AC3E}">
        <p14:creationId xmlns:p14="http://schemas.microsoft.com/office/powerpoint/2010/main" val="305576802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15</a:t>
            </a:fld>
            <a:endParaRPr lang="en-US" altLang="en-US"/>
          </a:p>
        </p:txBody>
      </p:sp>
      <p:sp>
        <p:nvSpPr>
          <p:cNvPr id="1920036" name="Rectangle 36"/>
          <p:cNvSpPr>
            <a:spLocks noChangeArrowheads="1"/>
          </p:cNvSpPr>
          <p:nvPr/>
        </p:nvSpPr>
        <p:spPr bwMode="auto">
          <a:xfrm>
            <a:off x="1622244" y="-2490"/>
            <a:ext cx="5861413"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WRC-15 </a:t>
            </a:r>
            <a:r>
              <a:rPr lang="en-GB" altLang="en-US" dirty="0">
                <a:solidFill>
                  <a:schemeClr val="bg1"/>
                </a:solidFill>
                <a:latin typeface="Arial" pitchFamily="34" charset="0"/>
              </a:rPr>
              <a:t>Agenda item </a:t>
            </a:r>
            <a:r>
              <a:rPr lang="en-GB" altLang="en-US" dirty="0" smtClean="0">
                <a:solidFill>
                  <a:schemeClr val="bg1"/>
                </a:solidFill>
                <a:latin typeface="Arial" pitchFamily="34" charset="0"/>
              </a:rPr>
              <a:t>1.15</a:t>
            </a:r>
            <a:endParaRPr lang="en-US" altLang="en-US" dirty="0">
              <a:solidFill>
                <a:schemeClr val="bg1"/>
              </a:solidFill>
              <a:latin typeface="Arial" pitchFamily="34" charset="0"/>
            </a:endParaRPr>
          </a:p>
        </p:txBody>
      </p:sp>
      <p:sp>
        <p:nvSpPr>
          <p:cNvPr id="4" name="Content Placeholder 2"/>
          <p:cNvSpPr>
            <a:spLocks noGrp="1"/>
          </p:cNvSpPr>
          <p:nvPr>
            <p:ph idx="4294967295"/>
          </p:nvPr>
        </p:nvSpPr>
        <p:spPr>
          <a:xfrm>
            <a:off x="611188" y="2060574"/>
            <a:ext cx="7772400" cy="2952601"/>
          </a:xfrm>
          <a:prstGeom prst="rect">
            <a:avLst/>
          </a:prstGeom>
        </p:spPr>
        <p:txBody>
          <a:bodyPr/>
          <a:lstStyle/>
          <a:p>
            <a:pPr marL="0" indent="0">
              <a:buNone/>
            </a:pPr>
            <a:r>
              <a:rPr lang="en-GB" sz="2400" dirty="0" smtClean="0">
                <a:solidFill>
                  <a:schemeClr val="accent2"/>
                </a:solidFill>
              </a:rPr>
              <a:t>To </a:t>
            </a:r>
            <a:r>
              <a:rPr lang="en-GB" sz="2400" dirty="0">
                <a:solidFill>
                  <a:schemeClr val="accent2"/>
                </a:solidFill>
              </a:rPr>
              <a:t>consider spectrum demands for on-board communication stations in the maritime mobile service in accordance with Resolution </a:t>
            </a:r>
            <a:r>
              <a:rPr lang="en-GB" sz="2400" b="1" dirty="0">
                <a:solidFill>
                  <a:schemeClr val="accent2"/>
                </a:solidFill>
              </a:rPr>
              <a:t>358 (WRC‑12)</a:t>
            </a:r>
            <a:r>
              <a:rPr lang="en-GB" sz="2400" dirty="0">
                <a:solidFill>
                  <a:schemeClr val="accent2"/>
                </a:solidFill>
              </a:rPr>
              <a:t>;</a:t>
            </a:r>
            <a:endParaRPr lang="fr-FR" sz="2400" dirty="0">
              <a:solidFill>
                <a:schemeClr val="accent2"/>
              </a:solidFill>
            </a:endParaRPr>
          </a:p>
          <a:p>
            <a:pPr marL="0" indent="0">
              <a:buNone/>
            </a:pPr>
            <a:r>
              <a:rPr lang="en-GB" sz="2400" dirty="0">
                <a:solidFill>
                  <a:schemeClr val="accent2"/>
                </a:solidFill>
              </a:rPr>
              <a:t>Resolution </a:t>
            </a:r>
            <a:r>
              <a:rPr lang="en-GB" sz="2400" b="1" dirty="0">
                <a:solidFill>
                  <a:schemeClr val="accent2"/>
                </a:solidFill>
              </a:rPr>
              <a:t>358 (WRC-12)</a:t>
            </a:r>
            <a:r>
              <a:rPr lang="en-GB" sz="2400" dirty="0">
                <a:solidFill>
                  <a:schemeClr val="accent2"/>
                </a:solidFill>
              </a:rPr>
              <a:t>: Consideration of improvement and expansion of on-board communication stations in the maritime mobile service in the UHF bands</a:t>
            </a:r>
            <a:endParaRPr lang="fr-FR" sz="2400" dirty="0">
              <a:solidFill>
                <a:schemeClr val="accent2"/>
              </a:solidFill>
            </a:endParaRPr>
          </a:p>
          <a:p>
            <a:pPr marL="0" indent="0" algn="just">
              <a:buNone/>
            </a:pPr>
            <a:endParaRPr lang="fr-FR" sz="2400" dirty="0">
              <a:solidFill>
                <a:srgbClr val="0070C0"/>
              </a:solidFill>
            </a:endParaRPr>
          </a:p>
          <a:p>
            <a:endParaRPr lang="en-GB" altLang="en-US" dirty="0" smtClean="0"/>
          </a:p>
        </p:txBody>
      </p:sp>
    </p:spTree>
    <p:extLst>
      <p:ext uri="{BB962C8B-B14F-4D97-AF65-F5344CB8AC3E}">
        <p14:creationId xmlns:p14="http://schemas.microsoft.com/office/powerpoint/2010/main" val="214210172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75A30F4C-6AF7-44A0-BADD-AF66E5E36653}" type="slidenum">
              <a:rPr lang="en-US" altLang="en-US" sz="1000">
                <a:solidFill>
                  <a:srgbClr val="0E438A"/>
                </a:solidFill>
                <a:latin typeface="Zurich BT" charset="0"/>
              </a:rPr>
              <a:pPr>
                <a:spcBef>
                  <a:spcPct val="0"/>
                </a:spcBef>
                <a:buClrTx/>
                <a:buSzTx/>
                <a:buFontTx/>
                <a:buNone/>
              </a:pPr>
              <a:t>16</a:t>
            </a:fld>
            <a:endParaRPr lang="en-US" altLang="en-US" sz="1000">
              <a:solidFill>
                <a:srgbClr val="0E438A"/>
              </a:solidFill>
              <a:latin typeface="Zurich BT" charset="0"/>
            </a:endParaRPr>
          </a:p>
        </p:txBody>
      </p:sp>
      <p:sp>
        <p:nvSpPr>
          <p:cNvPr id="6147" name="Rectangle 4"/>
          <p:cNvSpPr>
            <a:spLocks noChangeArrowheads="1"/>
          </p:cNvSpPr>
          <p:nvPr/>
        </p:nvSpPr>
        <p:spPr bwMode="auto">
          <a:xfrm>
            <a:off x="1187450" y="140822"/>
            <a:ext cx="5918608"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1.15 </a:t>
            </a:r>
            <a:r>
              <a:rPr lang="en-GB" altLang="en-US" sz="2800" dirty="0">
                <a:solidFill>
                  <a:schemeClr val="bg1"/>
                </a:solidFill>
                <a:latin typeface="Arial" pitchFamily="34" charset="0"/>
              </a:rPr>
              <a:t>– CPM Methods</a:t>
            </a:r>
            <a:endParaRPr lang="en-US" altLang="en-US" sz="2800" dirty="0">
              <a:solidFill>
                <a:schemeClr val="bg1"/>
              </a:solidFill>
              <a:latin typeface="Arial" pitchFamily="34" charset="0"/>
            </a:endParaRPr>
          </a:p>
        </p:txBody>
      </p:sp>
      <p:sp>
        <p:nvSpPr>
          <p:cNvPr id="6148" name="Content Placeholder 2"/>
          <p:cNvSpPr>
            <a:spLocks noGrp="1"/>
          </p:cNvSpPr>
          <p:nvPr>
            <p:ph idx="1"/>
          </p:nvPr>
        </p:nvSpPr>
        <p:spPr>
          <a:xfrm>
            <a:off x="250825" y="1196752"/>
            <a:ext cx="8642350" cy="4464496"/>
          </a:xfrm>
        </p:spPr>
        <p:txBody>
          <a:bodyPr/>
          <a:lstStyle/>
          <a:p>
            <a:pPr marL="0" indent="0" algn="just">
              <a:buNone/>
            </a:pPr>
            <a:r>
              <a:rPr lang="en-GB" sz="2000" b="1" dirty="0" smtClean="0">
                <a:solidFill>
                  <a:schemeClr val="accent2"/>
                </a:solidFill>
                <a:latin typeface="Arial" panose="020B0604020202020204" pitchFamily="34" charset="0"/>
                <a:cs typeface="Arial" panose="020B0604020202020204" pitchFamily="34" charset="0"/>
              </a:rPr>
              <a:t>Method (unique)</a:t>
            </a:r>
            <a:r>
              <a:rPr lang="en-GB" sz="2000" dirty="0" smtClean="0">
                <a:solidFill>
                  <a:schemeClr val="accent2"/>
                </a:solidFill>
                <a:latin typeface="Arial" panose="020B0604020202020204" pitchFamily="34" charset="0"/>
                <a:cs typeface="Arial" panose="020B0604020202020204" pitchFamily="34" charset="0"/>
              </a:rPr>
              <a:t>: </a:t>
            </a:r>
            <a:r>
              <a:rPr lang="en-GB" sz="2000" dirty="0" smtClean="0">
                <a:solidFill>
                  <a:schemeClr val="accent2"/>
                </a:solidFill>
              </a:rPr>
              <a:t>No </a:t>
            </a:r>
            <a:r>
              <a:rPr lang="en-GB" sz="2000" dirty="0">
                <a:solidFill>
                  <a:schemeClr val="accent2"/>
                </a:solidFill>
              </a:rPr>
              <a:t>new frequency bands are proposed for on-board communication, but in order to have a more efficient usage of the existing frequencies it is proposed to introduce digital technologies and to encourage the use of mitigation technologies, such as continuous tone coded squelch systems (CTCSS), digital coded squelch (DCS) and listen before talk (LBT), as a way to mitigate the impression of congestion to the user.</a:t>
            </a:r>
            <a:endParaRPr lang="fr-FR" sz="2000" dirty="0">
              <a:solidFill>
                <a:schemeClr val="accent2"/>
              </a:solidFill>
            </a:endParaRPr>
          </a:p>
          <a:p>
            <a:pPr marL="0" indent="0" algn="just">
              <a:buNone/>
            </a:pPr>
            <a:r>
              <a:rPr lang="en-GB" sz="2000" dirty="0">
                <a:solidFill>
                  <a:schemeClr val="accent2"/>
                </a:solidFill>
              </a:rPr>
              <a:t>This is intended to be achieved with a revision of Recommendation ITU-R M.1174-2 during the study period. Amendments to RR No. </a:t>
            </a:r>
            <a:r>
              <a:rPr lang="en-GB" sz="2000" b="1" dirty="0">
                <a:solidFill>
                  <a:schemeClr val="accent2"/>
                </a:solidFill>
              </a:rPr>
              <a:t>5.287</a:t>
            </a:r>
            <a:r>
              <a:rPr lang="en-GB" sz="2000" dirty="0">
                <a:solidFill>
                  <a:schemeClr val="accent2"/>
                </a:solidFill>
              </a:rPr>
              <a:t> are proposed to reflect these changes.</a:t>
            </a:r>
            <a:endParaRPr lang="fr-FR" sz="2000" dirty="0">
              <a:solidFill>
                <a:schemeClr val="accent2"/>
              </a:solidFill>
            </a:endParaRPr>
          </a:p>
          <a:p>
            <a:pPr algn="just"/>
            <a:endParaRPr lang="fr-FR" sz="2000" dirty="0">
              <a:latin typeface="Arial" panose="020B0604020202020204" pitchFamily="34" charset="0"/>
              <a:cs typeface="Arial" panose="020B0604020202020204"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dirty="0" smtClean="0"/>
          </a:p>
        </p:txBody>
      </p:sp>
      <p:sp>
        <p:nvSpPr>
          <p:cNvPr id="6149" name="Rectangle 43"/>
          <p:cNvSpPr>
            <a:spLocks noChangeArrowheads="1"/>
          </p:cNvSpPr>
          <p:nvPr/>
        </p:nvSpPr>
        <p:spPr bwMode="auto">
          <a:xfrm>
            <a:off x="0" y="5805264"/>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2000" dirty="0" smtClean="0">
                <a:solidFill>
                  <a:srgbClr val="000066"/>
                </a:solidFill>
                <a:latin typeface="Tahoma" pitchFamily="34" charset="0"/>
              </a:rPr>
              <a:t>CPM-15 </a:t>
            </a:r>
            <a:r>
              <a:rPr lang="en-US" altLang="en-US" sz="2000" dirty="0">
                <a:solidFill>
                  <a:srgbClr val="000066"/>
                </a:solidFill>
                <a:latin typeface="Tahoma" pitchFamily="34" charset="0"/>
              </a:rPr>
              <a:t>Report Chapter </a:t>
            </a:r>
            <a:r>
              <a:rPr lang="en-US" altLang="en-US" sz="2000" dirty="0" smtClean="0">
                <a:solidFill>
                  <a:srgbClr val="000066"/>
                </a:solidFill>
                <a:latin typeface="Tahoma" pitchFamily="34" charset="0"/>
              </a:rPr>
              <a:t>3 </a:t>
            </a:r>
            <a:r>
              <a:rPr lang="en-US" altLang="en-US" sz="2000" dirty="0">
                <a:solidFill>
                  <a:srgbClr val="000066"/>
                </a:solidFill>
                <a:latin typeface="Tahoma" pitchFamily="34" charset="0"/>
              </a:rPr>
              <a:t>– </a:t>
            </a:r>
            <a:r>
              <a:rPr lang="en-US" altLang="en-US" sz="2000" dirty="0">
                <a:solidFill>
                  <a:srgbClr val="000066"/>
                </a:solidFill>
                <a:latin typeface="Tahoma" pitchFamily="34" charset="0"/>
                <a:ea typeface="Tahoma" panose="020B0604030504040204" pitchFamily="34" charset="0"/>
                <a:cs typeface="Tahoma" panose="020B0604030504040204" pitchFamily="34" charset="0"/>
              </a:rPr>
              <a:t>Section </a:t>
            </a:r>
            <a:r>
              <a:rPr lang="en-US" altLang="en-US" sz="2000" dirty="0" smtClean="0">
                <a:solidFill>
                  <a:srgbClr val="000066"/>
                </a:solidFill>
                <a:latin typeface="Tahoma" pitchFamily="34" charset="0"/>
                <a:ea typeface="Tahoma" panose="020B0604030504040204" pitchFamily="34" charset="0"/>
                <a:cs typeface="Tahoma" panose="020B0604030504040204" pitchFamily="34" charset="0"/>
              </a:rPr>
              <a:t>3</a:t>
            </a:r>
            <a:r>
              <a:rPr lang="en-GB" sz="2000" dirty="0" smtClean="0">
                <a:solidFill>
                  <a:srgbClr val="000066"/>
                </a:solidFill>
                <a:latin typeface="Tahoma" panose="020B0604030504040204" pitchFamily="34" charset="0"/>
                <a:ea typeface="Tahoma" panose="020B0604030504040204" pitchFamily="34" charset="0"/>
                <a:cs typeface="Tahoma" panose="020B0604030504040204" pitchFamily="34" charset="0"/>
              </a:rPr>
              <a:t>/1.15/5</a:t>
            </a:r>
            <a:endParaRPr lang="en-GB" altLang="en-US" sz="2000" dirty="0">
              <a:solidFill>
                <a:srgbClr val="000066"/>
              </a:solidFill>
              <a:latin typeface="Tahoma"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1296661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A2E4F4C8-03C7-4EC9-910F-4BE15ABB5BFA}" type="slidenum">
              <a:rPr lang="en-US" altLang="en-US" sz="1000">
                <a:solidFill>
                  <a:srgbClr val="0E438A"/>
                </a:solidFill>
                <a:latin typeface="Zurich BT" charset="0"/>
              </a:rPr>
              <a:pPr>
                <a:spcBef>
                  <a:spcPct val="0"/>
                </a:spcBef>
                <a:buClrTx/>
                <a:buSzTx/>
                <a:buFontTx/>
                <a:buNone/>
              </a:pPr>
              <a:t>17</a:t>
            </a:fld>
            <a:endParaRPr lang="en-US" altLang="en-US" sz="1000">
              <a:solidFill>
                <a:srgbClr val="0E438A"/>
              </a:solidFill>
              <a:latin typeface="Zurich BT" charset="0"/>
            </a:endParaRPr>
          </a:p>
        </p:txBody>
      </p:sp>
      <p:sp>
        <p:nvSpPr>
          <p:cNvPr id="8201" name="Rectangle 4"/>
          <p:cNvSpPr>
            <a:spLocks noChangeArrowheads="1"/>
          </p:cNvSpPr>
          <p:nvPr/>
        </p:nvSpPr>
        <p:spPr bwMode="auto">
          <a:xfrm>
            <a:off x="1187450" y="140822"/>
            <a:ext cx="6976590"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1.15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graphicFrame>
        <p:nvGraphicFramePr>
          <p:cNvPr id="6233" name="Group 89"/>
          <p:cNvGraphicFramePr>
            <a:graphicFrameLocks noGrp="1"/>
          </p:cNvGraphicFramePr>
          <p:nvPr>
            <p:ph idx="1"/>
            <p:extLst>
              <p:ext uri="{D42A27DB-BD31-4B8C-83A1-F6EECF244321}">
                <p14:modId xmlns:p14="http://schemas.microsoft.com/office/powerpoint/2010/main" val="926155923"/>
              </p:ext>
            </p:extLst>
          </p:nvPr>
        </p:nvGraphicFramePr>
        <p:xfrm>
          <a:off x="250825" y="2276475"/>
          <a:ext cx="8642350" cy="1174360"/>
        </p:xfrm>
        <a:graphic>
          <a:graphicData uri="http://schemas.openxmlformats.org/drawingml/2006/table">
            <a:tbl>
              <a:tblPr/>
              <a:tblGrid>
                <a:gridCol w="3025775"/>
                <a:gridCol w="935038"/>
                <a:gridCol w="936625"/>
                <a:gridCol w="936625"/>
                <a:gridCol w="935037"/>
                <a:gridCol w="936625"/>
                <a:gridCol w="936625"/>
              </a:tblGrid>
              <a:tr h="431800">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6365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(Unique) </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Modification to RR</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 </a:t>
                      </a:r>
                      <a:r>
                        <a:rPr lang="en-GB" sz="1400" dirty="0" smtClean="0">
                          <a:solidFill>
                            <a:schemeClr val="accent2"/>
                          </a:solidFill>
                        </a:rPr>
                        <a:t>No. </a:t>
                      </a:r>
                      <a:r>
                        <a:rPr lang="en-GB" sz="1400" b="1" dirty="0" smtClean="0">
                          <a:solidFill>
                            <a:schemeClr val="accent2"/>
                          </a:solidFill>
                        </a:rPr>
                        <a:t>5.287</a:t>
                      </a:r>
                      <a:r>
                        <a:rPr lang="en-GB" sz="1400" dirty="0" smtClean="0">
                          <a:solidFill>
                            <a:schemeClr val="accent2"/>
                          </a:solidFill>
                        </a:rPr>
                        <a:t> , no additional frequencies</a:t>
                      </a:r>
                      <a:endParaRPr kumimoji="0" lang="en-GB" altLang="fr-FR"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11" name="Imag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72400" y="1462891"/>
            <a:ext cx="576064" cy="763567"/>
          </a:xfrm>
          <a:prstGeom prst="rect">
            <a:avLst/>
          </a:prstGeom>
        </p:spPr>
      </p:pic>
    </p:spTree>
    <p:extLst>
      <p:ext uri="{BB962C8B-B14F-4D97-AF65-F5344CB8AC3E}">
        <p14:creationId xmlns:p14="http://schemas.microsoft.com/office/powerpoint/2010/main" val="425342087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132" name="Text Box 44"/>
          <p:cNvSpPr txBox="1">
            <a:spLocks noChangeArrowheads="1"/>
          </p:cNvSpPr>
          <p:nvPr/>
        </p:nvSpPr>
        <p:spPr bwMode="auto">
          <a:xfrm>
            <a:off x="5403337" y="4365104"/>
            <a:ext cx="3191899"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buClrTx/>
              <a:buFontTx/>
              <a:buNone/>
            </a:pPr>
            <a:r>
              <a:rPr lang="en-US" altLang="en-US" i="1" dirty="0" smtClean="0">
                <a:solidFill>
                  <a:schemeClr val="accent2"/>
                </a:solidFill>
                <a:latin typeface="Verdana" pitchFamily="34" charset="0"/>
                <a:cs typeface="Tahoma" pitchFamily="34" charset="0"/>
              </a:rPr>
              <a:t>Christian Rissone</a:t>
            </a:r>
          </a:p>
          <a:p>
            <a:pPr algn="ctr" eaLnBrk="1" hangingPunct="1">
              <a:buClrTx/>
              <a:buFontTx/>
              <a:buNone/>
            </a:pPr>
            <a:endParaRPr lang="en-US" altLang="en-US" sz="2000" b="0" i="1" dirty="0">
              <a:solidFill>
                <a:schemeClr val="accent2"/>
              </a:solidFill>
              <a:latin typeface="Verdana" pitchFamily="34" charset="0"/>
              <a:cs typeface="Tahoma" pitchFamily="34" charset="0"/>
            </a:endParaRPr>
          </a:p>
          <a:p>
            <a:pPr algn="ctr" eaLnBrk="1" hangingPunct="1">
              <a:buClrTx/>
              <a:buFontTx/>
              <a:buNone/>
            </a:pPr>
            <a:r>
              <a:rPr lang="en-US" altLang="en-US" sz="1200" b="0" i="1" dirty="0" smtClean="0">
                <a:solidFill>
                  <a:schemeClr val="accent2"/>
                </a:solidFill>
                <a:latin typeface="Verdana" pitchFamily="34" charset="0"/>
                <a:cs typeface="Tahoma" pitchFamily="34" charset="0"/>
                <a:hlinkClick r:id="rId3"/>
              </a:rPr>
              <a:t>Christian.rissone@anfr.fr</a:t>
            </a:r>
            <a:endParaRPr lang="en-US" altLang="en-US" sz="1200" b="0" i="1" dirty="0" smtClean="0">
              <a:solidFill>
                <a:schemeClr val="accent2"/>
              </a:solidFill>
              <a:latin typeface="Verdana" pitchFamily="34" charset="0"/>
              <a:cs typeface="Tahoma" pitchFamily="34" charset="0"/>
            </a:endParaRPr>
          </a:p>
          <a:p>
            <a:pPr algn="ctr" eaLnBrk="1" hangingPunct="1">
              <a:buClrTx/>
              <a:buFontTx/>
              <a:buNone/>
            </a:pPr>
            <a:endParaRPr lang="en-US" altLang="en-US" sz="1200" b="0" dirty="0">
              <a:solidFill>
                <a:schemeClr val="accent2"/>
              </a:solidFill>
              <a:latin typeface="Verdana" pitchFamily="34" charset="0"/>
              <a:cs typeface="Tahoma" pitchFamily="34" charset="0"/>
            </a:endParaRPr>
          </a:p>
        </p:txBody>
      </p:sp>
      <p:sp>
        <p:nvSpPr>
          <p:cNvPr id="857134" name="Rectangle 4"/>
          <p:cNvSpPr>
            <a:spLocks noChangeArrowheads="1"/>
          </p:cNvSpPr>
          <p:nvPr/>
        </p:nvSpPr>
        <p:spPr bwMode="auto">
          <a:xfrm>
            <a:off x="4854575" y="2692401"/>
            <a:ext cx="4289425" cy="1240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defRPr>
            </a:lvl1pPr>
            <a:lvl2pPr marL="742950" indent="-285750">
              <a:defRPr sz="2400">
                <a:solidFill>
                  <a:schemeClr val="tx1"/>
                </a:solidFill>
                <a:latin typeface="Verdana" pitchFamily="34" charset="0"/>
              </a:defRPr>
            </a:lvl2pPr>
            <a:lvl3pPr marL="1143000" indent="-228600">
              <a:defRPr sz="2400">
                <a:solidFill>
                  <a:schemeClr val="tx1"/>
                </a:solidFill>
                <a:latin typeface="Verdana" pitchFamily="34" charset="0"/>
              </a:defRPr>
            </a:lvl3pPr>
            <a:lvl4pPr marL="1600200" indent="-228600">
              <a:defRPr sz="2400">
                <a:solidFill>
                  <a:schemeClr val="tx1"/>
                </a:solidFill>
                <a:latin typeface="Verdana" pitchFamily="34" charset="0"/>
              </a:defRPr>
            </a:lvl4pPr>
            <a:lvl5pPr marL="2057400" indent="-22860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a:spcBef>
                <a:spcPct val="20000"/>
              </a:spcBef>
              <a:buSzPct val="110000"/>
            </a:pPr>
            <a:r>
              <a:rPr lang="en-US" altLang="en-US" sz="2800" dirty="0" smtClean="0">
                <a:solidFill>
                  <a:schemeClr val="accent2"/>
                </a:solidFill>
                <a:latin typeface="+mn-lt"/>
              </a:rPr>
              <a:t>Thank you for your attention</a:t>
            </a:r>
            <a:endParaRPr lang="en-US" altLang="en-US" sz="1800" dirty="0">
              <a:solidFill>
                <a:schemeClr val="accent2"/>
              </a:solidFill>
              <a:latin typeface="+mn-lt"/>
            </a:endParaRPr>
          </a:p>
        </p:txBody>
      </p:sp>
    </p:spTree>
    <p:extLst>
      <p:ext uri="{BB962C8B-B14F-4D97-AF65-F5344CB8AC3E}">
        <p14:creationId xmlns:p14="http://schemas.microsoft.com/office/powerpoint/2010/main" val="368157402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a:t>
            </a:fld>
            <a:endParaRPr lang="en-US" altLang="en-US"/>
          </a:p>
        </p:txBody>
      </p:sp>
      <p:sp>
        <p:nvSpPr>
          <p:cNvPr id="1920036" name="Rectangle 36"/>
          <p:cNvSpPr>
            <a:spLocks noChangeArrowheads="1"/>
          </p:cNvSpPr>
          <p:nvPr/>
        </p:nvSpPr>
        <p:spPr bwMode="auto">
          <a:xfrm>
            <a:off x="1622244" y="-2490"/>
            <a:ext cx="5861413"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WRC-15 </a:t>
            </a:r>
            <a:r>
              <a:rPr lang="en-GB" altLang="en-US" dirty="0">
                <a:solidFill>
                  <a:schemeClr val="bg1"/>
                </a:solidFill>
                <a:latin typeface="Arial" pitchFamily="34" charset="0"/>
              </a:rPr>
              <a:t>Agenda item </a:t>
            </a:r>
            <a:r>
              <a:rPr lang="en-GB" altLang="en-US" dirty="0" smtClean="0">
                <a:solidFill>
                  <a:schemeClr val="bg1"/>
                </a:solidFill>
                <a:latin typeface="Arial" pitchFamily="34" charset="0"/>
              </a:rPr>
              <a:t>1.16</a:t>
            </a:r>
            <a:endParaRPr lang="en-US" altLang="en-US" dirty="0">
              <a:solidFill>
                <a:schemeClr val="bg1"/>
              </a:solidFill>
              <a:latin typeface="Arial" pitchFamily="34" charset="0"/>
            </a:endParaRPr>
          </a:p>
        </p:txBody>
      </p:sp>
      <p:sp>
        <p:nvSpPr>
          <p:cNvPr id="4" name="Content Placeholder 2"/>
          <p:cNvSpPr>
            <a:spLocks noGrp="1"/>
          </p:cNvSpPr>
          <p:nvPr>
            <p:ph idx="4294967295"/>
          </p:nvPr>
        </p:nvSpPr>
        <p:spPr>
          <a:xfrm>
            <a:off x="666750" y="1052736"/>
            <a:ext cx="7772400" cy="4464496"/>
          </a:xfrm>
          <a:prstGeom prst="rect">
            <a:avLst/>
          </a:prstGeom>
        </p:spPr>
        <p:txBody>
          <a:bodyPr/>
          <a:lstStyle/>
          <a:p>
            <a:pPr marL="0" indent="0" algn="just">
              <a:buNone/>
            </a:pPr>
            <a:r>
              <a:rPr lang="en-GB" sz="2400" dirty="0" smtClean="0">
                <a:solidFill>
                  <a:schemeClr val="accent2"/>
                </a:solidFill>
              </a:rPr>
              <a:t>To consider </a:t>
            </a:r>
            <a:r>
              <a:rPr lang="en-GB" sz="2400" dirty="0">
                <a:solidFill>
                  <a:schemeClr val="accent2"/>
                </a:solidFill>
              </a:rPr>
              <a:t>regulatory provisions and spectrum allocations to enable possible new Automatic Identification System (AIS) technology applications and possible new applications to improve maritime </a:t>
            </a:r>
            <a:r>
              <a:rPr lang="en-GB" sz="2400" dirty="0" err="1">
                <a:solidFill>
                  <a:schemeClr val="accent2"/>
                </a:solidFill>
              </a:rPr>
              <a:t>radiocommunication</a:t>
            </a:r>
            <a:r>
              <a:rPr lang="en-GB" sz="2400" dirty="0">
                <a:solidFill>
                  <a:schemeClr val="accent2"/>
                </a:solidFill>
              </a:rPr>
              <a:t> in accordance with Resolution </a:t>
            </a:r>
            <a:r>
              <a:rPr lang="en-GB" sz="2400" b="1" dirty="0">
                <a:solidFill>
                  <a:schemeClr val="accent2"/>
                </a:solidFill>
              </a:rPr>
              <a:t>360 (WRC‑12)</a:t>
            </a:r>
            <a:r>
              <a:rPr lang="en-GB" sz="2400" dirty="0">
                <a:solidFill>
                  <a:schemeClr val="accent2"/>
                </a:solidFill>
              </a:rPr>
              <a:t>;</a:t>
            </a:r>
            <a:endParaRPr lang="fr-FR" sz="2400" dirty="0">
              <a:solidFill>
                <a:schemeClr val="accent2"/>
              </a:solidFill>
            </a:endParaRPr>
          </a:p>
          <a:p>
            <a:pPr marL="0" indent="0" algn="just">
              <a:buNone/>
            </a:pPr>
            <a:r>
              <a:rPr lang="en-GB" sz="2400" dirty="0">
                <a:solidFill>
                  <a:schemeClr val="accent2"/>
                </a:solidFill>
              </a:rPr>
              <a:t>Resolution </a:t>
            </a:r>
            <a:r>
              <a:rPr lang="en-GB" sz="2400" b="1" dirty="0">
                <a:solidFill>
                  <a:schemeClr val="accent2"/>
                </a:solidFill>
              </a:rPr>
              <a:t>360 (WRC‑12)</a:t>
            </a:r>
            <a:r>
              <a:rPr lang="en-GB" sz="2400" dirty="0">
                <a:solidFill>
                  <a:schemeClr val="accent2"/>
                </a:solidFill>
              </a:rPr>
              <a:t>: Consideration of regulatory provisions and spectrum allocations for enhanced Automatic Identification System technology applications and for enhanced maritime </a:t>
            </a:r>
            <a:r>
              <a:rPr lang="en-GB" sz="2400" dirty="0" err="1" smtClean="0">
                <a:solidFill>
                  <a:schemeClr val="accent2"/>
                </a:solidFill>
              </a:rPr>
              <a:t>radiocommunication</a:t>
            </a:r>
            <a:r>
              <a:rPr lang="en-GB" sz="2400" dirty="0"/>
              <a:t> </a:t>
            </a:r>
            <a:endParaRPr lang="fr-FR" sz="2400" dirty="0"/>
          </a:p>
          <a:p>
            <a:pPr marL="0" indent="0">
              <a:buNone/>
            </a:pPr>
            <a:r>
              <a:rPr lang="en-GB" sz="2400" dirty="0" smtClean="0">
                <a:solidFill>
                  <a:schemeClr val="accent2"/>
                </a:solidFill>
              </a:rPr>
              <a:t> </a:t>
            </a:r>
            <a:endParaRPr lang="fr-FR" sz="2400" dirty="0">
              <a:solidFill>
                <a:schemeClr val="accent2"/>
              </a:solidFill>
            </a:endParaRPr>
          </a:p>
          <a:p>
            <a:pPr marL="0" indent="0" algn="just">
              <a:buNone/>
            </a:pPr>
            <a:endParaRPr lang="fr-FR" sz="2400" dirty="0">
              <a:solidFill>
                <a:srgbClr val="0070C0"/>
              </a:solidFill>
            </a:endParaRPr>
          </a:p>
          <a:p>
            <a:endParaRPr lang="en-GB" altLang="en-US" dirty="0" smtClean="0"/>
          </a:p>
        </p:txBody>
      </p:sp>
    </p:spTree>
    <p:extLst>
      <p:ext uri="{BB962C8B-B14F-4D97-AF65-F5344CB8AC3E}">
        <p14:creationId xmlns:p14="http://schemas.microsoft.com/office/powerpoint/2010/main" val="215578470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75A30F4C-6AF7-44A0-BADD-AF66E5E36653}" type="slidenum">
              <a:rPr lang="en-US" altLang="en-US" sz="1000">
                <a:solidFill>
                  <a:srgbClr val="0E438A"/>
                </a:solidFill>
                <a:latin typeface="Zurich BT" charset="0"/>
              </a:rPr>
              <a:pPr>
                <a:spcBef>
                  <a:spcPct val="0"/>
                </a:spcBef>
                <a:buClrTx/>
                <a:buSzTx/>
                <a:buFontTx/>
                <a:buNone/>
              </a:pPr>
              <a:t>3</a:t>
            </a:fld>
            <a:endParaRPr lang="en-US" altLang="en-US" sz="1000">
              <a:solidFill>
                <a:srgbClr val="0E438A"/>
              </a:solidFill>
              <a:latin typeface="Zurich BT" charset="0"/>
            </a:endParaRPr>
          </a:p>
        </p:txBody>
      </p:sp>
      <p:sp>
        <p:nvSpPr>
          <p:cNvPr id="6147" name="Rectangle 4"/>
          <p:cNvSpPr>
            <a:spLocks noChangeArrowheads="1"/>
          </p:cNvSpPr>
          <p:nvPr/>
        </p:nvSpPr>
        <p:spPr bwMode="auto">
          <a:xfrm>
            <a:off x="1187450" y="140822"/>
            <a:ext cx="6118983"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CPM Methods</a:t>
            </a:r>
            <a:endParaRPr lang="en-US" altLang="en-US" sz="2800" dirty="0">
              <a:solidFill>
                <a:schemeClr val="bg1"/>
              </a:solidFill>
              <a:latin typeface="Arial" pitchFamily="34" charset="0"/>
            </a:endParaRPr>
          </a:p>
        </p:txBody>
      </p:sp>
      <p:sp>
        <p:nvSpPr>
          <p:cNvPr id="6148" name="Content Placeholder 2"/>
          <p:cNvSpPr>
            <a:spLocks noGrp="1"/>
          </p:cNvSpPr>
          <p:nvPr>
            <p:ph idx="1"/>
          </p:nvPr>
        </p:nvSpPr>
        <p:spPr>
          <a:xfrm>
            <a:off x="250825" y="1196752"/>
            <a:ext cx="8642350" cy="4464496"/>
          </a:xfrm>
        </p:spPr>
        <p:txBody>
          <a:bodyPr/>
          <a:lstStyle/>
          <a:p>
            <a:pPr marL="0" indent="0">
              <a:buNone/>
            </a:pPr>
            <a:r>
              <a:rPr lang="en-GB" sz="2000" dirty="0">
                <a:solidFill>
                  <a:schemeClr val="accent2"/>
                </a:solidFill>
              </a:rPr>
              <a:t>According to the complexity four issues have been identified to develop methods to satisfy the agenda item. For each of these issues methods to satisfy the agenda item have been developed. The issues are complementary to each other</a:t>
            </a:r>
            <a:r>
              <a:rPr lang="en-GB" sz="2000" dirty="0" smtClean="0">
                <a:solidFill>
                  <a:schemeClr val="accent2"/>
                </a:solidFill>
              </a:rPr>
              <a:t>.</a:t>
            </a:r>
          </a:p>
          <a:p>
            <a:pPr marL="0" indent="0">
              <a:buNone/>
            </a:pPr>
            <a:endParaRPr lang="fr-FR" sz="2000" dirty="0">
              <a:solidFill>
                <a:schemeClr val="accent2"/>
              </a:solidFill>
            </a:endParaRPr>
          </a:p>
          <a:p>
            <a:r>
              <a:rPr lang="en-GB" sz="2000" dirty="0">
                <a:solidFill>
                  <a:schemeClr val="accent2"/>
                </a:solidFill>
              </a:rPr>
              <a:t>Issue A: Application-specific </a:t>
            </a:r>
            <a:r>
              <a:rPr lang="en-GB" sz="2000" dirty="0" smtClean="0">
                <a:solidFill>
                  <a:schemeClr val="accent2"/>
                </a:solidFill>
              </a:rPr>
              <a:t>messages, AIS protection</a:t>
            </a:r>
          </a:p>
          <a:p>
            <a:r>
              <a:rPr lang="en-GB" sz="2000" dirty="0">
                <a:solidFill>
                  <a:schemeClr val="accent2"/>
                </a:solidFill>
              </a:rPr>
              <a:t>Issue B: New applications for the maritime </a:t>
            </a:r>
            <a:r>
              <a:rPr lang="en-GB" sz="2000" dirty="0" err="1" smtClean="0">
                <a:solidFill>
                  <a:schemeClr val="accent2"/>
                </a:solidFill>
              </a:rPr>
              <a:t>radiocommunication</a:t>
            </a:r>
            <a:r>
              <a:rPr lang="en-GB" sz="2000" dirty="0" smtClean="0">
                <a:solidFill>
                  <a:schemeClr val="accent2"/>
                </a:solidFill>
              </a:rPr>
              <a:t> </a:t>
            </a:r>
            <a:r>
              <a:rPr lang="en-GB" sz="2000" dirty="0">
                <a:solidFill>
                  <a:schemeClr val="accent2"/>
                </a:solidFill>
              </a:rPr>
              <a:t>– terrestrial component</a:t>
            </a:r>
            <a:endParaRPr lang="fr-FR" sz="2000" dirty="0">
              <a:solidFill>
                <a:schemeClr val="accent2"/>
              </a:solidFill>
            </a:endParaRPr>
          </a:p>
          <a:p>
            <a:r>
              <a:rPr lang="en-GB" sz="2000" dirty="0">
                <a:solidFill>
                  <a:schemeClr val="accent2"/>
                </a:solidFill>
              </a:rPr>
              <a:t>Issue C: New applications for the maritime </a:t>
            </a:r>
            <a:r>
              <a:rPr lang="en-GB" sz="2000" dirty="0" err="1">
                <a:solidFill>
                  <a:schemeClr val="accent2"/>
                </a:solidFill>
              </a:rPr>
              <a:t>radiocommunication</a:t>
            </a:r>
            <a:r>
              <a:rPr lang="en-GB" sz="2000" dirty="0">
                <a:solidFill>
                  <a:schemeClr val="accent2"/>
                </a:solidFill>
              </a:rPr>
              <a:t> – satellite component</a:t>
            </a:r>
            <a:endParaRPr lang="fr-FR" sz="2000" dirty="0">
              <a:solidFill>
                <a:schemeClr val="accent2"/>
              </a:solidFill>
            </a:endParaRPr>
          </a:p>
          <a:p>
            <a:r>
              <a:rPr lang="en-GB" sz="2000" dirty="0">
                <a:solidFill>
                  <a:schemeClr val="accent2"/>
                </a:solidFill>
              </a:rPr>
              <a:t>Issue D: VDES regional solution</a:t>
            </a:r>
            <a:endParaRPr lang="fr-FR" sz="2000" dirty="0">
              <a:solidFill>
                <a:schemeClr val="accent2"/>
              </a:solidFill>
            </a:endParaRPr>
          </a:p>
          <a:p>
            <a:pPr marL="0" indent="0">
              <a:buNone/>
            </a:pPr>
            <a:endParaRPr lang="fr-FR" sz="2000" dirty="0"/>
          </a:p>
          <a:p>
            <a:pPr marL="0" indent="0" algn="just">
              <a:buNone/>
            </a:pPr>
            <a:endParaRPr lang="en-GB" altLang="en-US" sz="2000" dirty="0" smtClean="0">
              <a:latin typeface="Arial" pitchFamily="34" charset="0"/>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dirty="0" smtClean="0"/>
          </a:p>
        </p:txBody>
      </p:sp>
      <p:sp>
        <p:nvSpPr>
          <p:cNvPr id="6149" name="Rectangle 43"/>
          <p:cNvSpPr>
            <a:spLocks noChangeArrowheads="1"/>
          </p:cNvSpPr>
          <p:nvPr/>
        </p:nvSpPr>
        <p:spPr bwMode="auto">
          <a:xfrm>
            <a:off x="0" y="5805264"/>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2000" dirty="0" smtClean="0">
                <a:solidFill>
                  <a:srgbClr val="000066"/>
                </a:solidFill>
                <a:latin typeface="Tahoma" pitchFamily="34" charset="0"/>
              </a:rPr>
              <a:t>CPM-15 </a:t>
            </a:r>
            <a:r>
              <a:rPr lang="en-US" altLang="en-US" sz="2000" dirty="0">
                <a:solidFill>
                  <a:srgbClr val="000066"/>
                </a:solidFill>
                <a:latin typeface="Tahoma" pitchFamily="34" charset="0"/>
              </a:rPr>
              <a:t>Report Chapter </a:t>
            </a:r>
            <a:r>
              <a:rPr lang="en-US" altLang="en-US" sz="2000" dirty="0" smtClean="0">
                <a:solidFill>
                  <a:srgbClr val="000066"/>
                </a:solidFill>
                <a:latin typeface="Tahoma" pitchFamily="34" charset="0"/>
              </a:rPr>
              <a:t>3 </a:t>
            </a:r>
            <a:r>
              <a:rPr lang="en-US" altLang="en-US" sz="2000" dirty="0">
                <a:solidFill>
                  <a:srgbClr val="000066"/>
                </a:solidFill>
                <a:latin typeface="Tahoma" pitchFamily="34" charset="0"/>
              </a:rPr>
              <a:t>– </a:t>
            </a:r>
            <a:r>
              <a:rPr lang="en-US" altLang="en-US" sz="2000" dirty="0">
                <a:solidFill>
                  <a:srgbClr val="000066"/>
                </a:solidFill>
                <a:latin typeface="Tahoma" pitchFamily="34" charset="0"/>
                <a:ea typeface="Tahoma" panose="020B0604030504040204" pitchFamily="34" charset="0"/>
                <a:cs typeface="Tahoma" panose="020B0604030504040204" pitchFamily="34" charset="0"/>
              </a:rPr>
              <a:t>Section </a:t>
            </a:r>
            <a:r>
              <a:rPr lang="en-US" altLang="en-US" sz="2000" dirty="0" smtClean="0">
                <a:solidFill>
                  <a:srgbClr val="000066"/>
                </a:solidFill>
                <a:latin typeface="Tahoma" pitchFamily="34" charset="0"/>
                <a:ea typeface="Tahoma" panose="020B0604030504040204" pitchFamily="34" charset="0"/>
                <a:cs typeface="Tahoma" panose="020B0604030504040204" pitchFamily="34" charset="0"/>
              </a:rPr>
              <a:t>3</a:t>
            </a:r>
            <a:r>
              <a:rPr lang="en-GB" sz="2000" dirty="0" smtClean="0">
                <a:solidFill>
                  <a:srgbClr val="000066"/>
                </a:solidFill>
                <a:latin typeface="Tahoma" panose="020B0604030504040204" pitchFamily="34" charset="0"/>
                <a:ea typeface="Tahoma" panose="020B0604030504040204" pitchFamily="34" charset="0"/>
                <a:cs typeface="Tahoma" panose="020B0604030504040204" pitchFamily="34" charset="0"/>
              </a:rPr>
              <a:t>/1.16/5</a:t>
            </a:r>
            <a:endParaRPr lang="en-GB" altLang="en-US" sz="2000" dirty="0">
              <a:solidFill>
                <a:srgbClr val="000066"/>
              </a:solidFill>
              <a:latin typeface="Tahoma"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5991707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E9029D2F-48A5-4E4C-BE5F-F55A020A1F27}" type="slidenum">
              <a:rPr lang="en-US" altLang="en-US" sz="1000">
                <a:solidFill>
                  <a:srgbClr val="0E438A"/>
                </a:solidFill>
                <a:latin typeface="Zurich BT" charset="0"/>
              </a:rPr>
              <a:pPr>
                <a:spcBef>
                  <a:spcPct val="0"/>
                </a:spcBef>
                <a:buClrTx/>
                <a:buSzTx/>
                <a:buFontTx/>
                <a:buNone/>
              </a:pPr>
              <a:t>4</a:t>
            </a:fld>
            <a:endParaRPr lang="en-US" altLang="en-US" sz="1000">
              <a:solidFill>
                <a:srgbClr val="0E438A"/>
              </a:solidFill>
              <a:latin typeface="Zurich BT" charset="0"/>
            </a:endParaRPr>
          </a:p>
        </p:txBody>
      </p:sp>
      <p:sp>
        <p:nvSpPr>
          <p:cNvPr id="6147" name="Rectangle 4"/>
          <p:cNvSpPr>
            <a:spLocks noChangeArrowheads="1"/>
          </p:cNvSpPr>
          <p:nvPr/>
        </p:nvSpPr>
        <p:spPr bwMode="auto">
          <a:xfrm>
            <a:off x="1187450" y="140822"/>
            <a:ext cx="6118983"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CPM Methods</a:t>
            </a:r>
            <a:endParaRPr lang="en-US" altLang="en-US" sz="2800" dirty="0">
              <a:solidFill>
                <a:schemeClr val="bg1"/>
              </a:solidFill>
              <a:latin typeface="Arial" pitchFamily="34" charset="0"/>
            </a:endParaRPr>
          </a:p>
        </p:txBody>
      </p:sp>
      <p:sp>
        <p:nvSpPr>
          <p:cNvPr id="6148" name="Content Placeholder 2"/>
          <p:cNvSpPr>
            <a:spLocks noGrp="1"/>
          </p:cNvSpPr>
          <p:nvPr>
            <p:ph idx="1"/>
          </p:nvPr>
        </p:nvSpPr>
        <p:spPr>
          <a:xfrm>
            <a:off x="250825" y="1124744"/>
            <a:ext cx="8642350" cy="4320480"/>
          </a:xfrm>
        </p:spPr>
        <p:txBody>
          <a:bodyPr/>
          <a:lstStyle/>
          <a:p>
            <a:pPr marL="0" indent="0">
              <a:buNone/>
            </a:pPr>
            <a:r>
              <a:rPr lang="en-GB" sz="2400" dirty="0">
                <a:solidFill>
                  <a:schemeClr val="accent2"/>
                </a:solidFill>
              </a:rPr>
              <a:t>Issue A: Application-specific </a:t>
            </a:r>
            <a:r>
              <a:rPr lang="en-GB" sz="2400" dirty="0" smtClean="0">
                <a:solidFill>
                  <a:schemeClr val="accent2"/>
                </a:solidFill>
              </a:rPr>
              <a:t>messages, AIS protection</a:t>
            </a:r>
            <a:endParaRPr lang="en-GB" sz="2400" dirty="0">
              <a:solidFill>
                <a:schemeClr val="accent2"/>
              </a:solidFill>
            </a:endParaRPr>
          </a:p>
          <a:p>
            <a:r>
              <a:rPr lang="en-GB" altLang="en-US" sz="2000" b="1" dirty="0" smtClean="0">
                <a:solidFill>
                  <a:schemeClr val="accent2"/>
                </a:solidFill>
                <a:latin typeface="Arial" panose="020B0604020202020204" pitchFamily="34" charset="0"/>
                <a:cs typeface="Arial" panose="020B0604020202020204" pitchFamily="34" charset="0"/>
              </a:rPr>
              <a:t>A1</a:t>
            </a:r>
            <a:r>
              <a:rPr lang="en-GB" altLang="en-US" sz="2000" dirty="0" smtClean="0">
                <a:solidFill>
                  <a:schemeClr val="accent2"/>
                </a:solidFill>
                <a:latin typeface="Arial" panose="020B0604020202020204" pitchFamily="34" charset="0"/>
                <a:cs typeface="Arial" panose="020B0604020202020204" pitchFamily="34" charset="0"/>
              </a:rPr>
              <a:t>   </a:t>
            </a:r>
            <a:r>
              <a:rPr lang="en-GB" sz="2000" dirty="0" smtClean="0">
                <a:solidFill>
                  <a:schemeClr val="accent2"/>
                </a:solidFill>
                <a:latin typeface="Arial" panose="020B0604020202020204" pitchFamily="34" charset="0"/>
                <a:cs typeface="Arial" panose="020B0604020202020204" pitchFamily="34" charset="0"/>
              </a:rPr>
              <a:t>identifies </a:t>
            </a:r>
            <a:r>
              <a:rPr lang="en-GB" sz="2000" dirty="0">
                <a:solidFill>
                  <a:schemeClr val="accent2"/>
                </a:solidFill>
                <a:latin typeface="Arial" panose="020B0604020202020204" pitchFamily="34" charset="0"/>
                <a:cs typeface="Arial" panose="020B0604020202020204" pitchFamily="34" charset="0"/>
              </a:rPr>
              <a:t>the channels 2027 and 2028 of RR Appendix </a:t>
            </a:r>
            <a:r>
              <a:rPr lang="en-GB" sz="2000" b="1" dirty="0">
                <a:solidFill>
                  <a:schemeClr val="accent2"/>
                </a:solidFill>
                <a:latin typeface="Arial" panose="020B0604020202020204" pitchFamily="34" charset="0"/>
                <a:cs typeface="Arial" panose="020B0604020202020204" pitchFamily="34" charset="0"/>
              </a:rPr>
              <a:t>18</a:t>
            </a:r>
            <a:r>
              <a:rPr lang="en-GB" sz="2000" dirty="0">
                <a:solidFill>
                  <a:schemeClr val="accent2"/>
                </a:solidFill>
                <a:latin typeface="Arial" panose="020B0604020202020204" pitchFamily="34" charset="0"/>
                <a:cs typeface="Arial" panose="020B0604020202020204" pitchFamily="34" charset="0"/>
              </a:rPr>
              <a:t> for the application-specific message (ASM) not necessary for the safety of navigation and ensure protection of AIS1, AIS2, 2027 and 2028 by not allowing ships to transmit on channels 2078, 2019, 2079 and 2020.</a:t>
            </a:r>
            <a:endParaRPr lang="fr-FR" sz="2000" dirty="0">
              <a:solidFill>
                <a:schemeClr val="accent2"/>
              </a:solidFill>
              <a:latin typeface="Arial" panose="020B0604020202020204" pitchFamily="34" charset="0"/>
              <a:cs typeface="Arial" panose="020B0604020202020204" pitchFamily="34" charset="0"/>
            </a:endParaRPr>
          </a:p>
          <a:p>
            <a:r>
              <a:rPr lang="en-GB" sz="2000" b="1" dirty="0" smtClean="0">
                <a:solidFill>
                  <a:schemeClr val="accent2"/>
                </a:solidFill>
                <a:latin typeface="Arial" panose="020B0604020202020204" pitchFamily="34" charset="0"/>
                <a:cs typeface="Arial" panose="020B0604020202020204" pitchFamily="34" charset="0"/>
              </a:rPr>
              <a:t>A2</a:t>
            </a:r>
            <a:r>
              <a:rPr lang="en-GB" sz="2000" dirty="0" smtClean="0">
                <a:solidFill>
                  <a:schemeClr val="accent2"/>
                </a:solidFill>
                <a:latin typeface="Arial" panose="020B0604020202020204" pitchFamily="34" charset="0"/>
                <a:cs typeface="Arial" panose="020B0604020202020204" pitchFamily="34" charset="0"/>
              </a:rPr>
              <a:t> </a:t>
            </a:r>
            <a:r>
              <a:rPr lang="en-GB" sz="2000" dirty="0">
                <a:solidFill>
                  <a:schemeClr val="accent2"/>
                </a:solidFill>
                <a:latin typeface="Arial" panose="020B0604020202020204" pitchFamily="34" charset="0"/>
                <a:cs typeface="Arial" panose="020B0604020202020204" pitchFamily="34" charset="0"/>
              </a:rPr>
              <a:t>identifies alternate channels 87 and 88 for the ASM channels and ensures the protection of AIS 1 and AIS 2 by power limitation on channels 2078, 2019, 2079 and 2020.</a:t>
            </a:r>
            <a:endParaRPr lang="fr-FR" sz="2000" dirty="0">
              <a:solidFill>
                <a:schemeClr val="accent2"/>
              </a:solidFill>
              <a:latin typeface="Arial" panose="020B0604020202020204" pitchFamily="34" charset="0"/>
              <a:cs typeface="Arial" panose="020B0604020202020204" pitchFamily="34" charset="0"/>
            </a:endParaRPr>
          </a:p>
          <a:p>
            <a:r>
              <a:rPr lang="en-GB" sz="2000" b="1" dirty="0" smtClean="0">
                <a:solidFill>
                  <a:schemeClr val="accent2"/>
                </a:solidFill>
                <a:latin typeface="Arial" panose="020B0604020202020204" pitchFamily="34" charset="0"/>
                <a:cs typeface="Arial" panose="020B0604020202020204" pitchFamily="34" charset="0"/>
              </a:rPr>
              <a:t>A3</a:t>
            </a:r>
            <a:r>
              <a:rPr lang="en-GB" sz="2000" dirty="0" smtClean="0">
                <a:solidFill>
                  <a:schemeClr val="accent2"/>
                </a:solidFill>
                <a:latin typeface="Arial" panose="020B0604020202020204" pitchFamily="34" charset="0"/>
                <a:cs typeface="Arial" panose="020B0604020202020204" pitchFamily="34" charset="0"/>
              </a:rPr>
              <a:t> </a:t>
            </a:r>
            <a:r>
              <a:rPr lang="en-GB" sz="2000" dirty="0">
                <a:solidFill>
                  <a:schemeClr val="accent2"/>
                </a:solidFill>
                <a:latin typeface="Arial" panose="020B0604020202020204" pitchFamily="34" charset="0"/>
                <a:cs typeface="Arial" panose="020B0604020202020204" pitchFamily="34" charset="0"/>
              </a:rPr>
              <a:t>identifies the channels 2027 and 2028 of RR Appendix </a:t>
            </a:r>
            <a:r>
              <a:rPr lang="en-GB" sz="2000" b="1" dirty="0">
                <a:solidFill>
                  <a:schemeClr val="accent2"/>
                </a:solidFill>
                <a:latin typeface="Arial" panose="020B0604020202020204" pitchFamily="34" charset="0"/>
                <a:cs typeface="Arial" panose="020B0604020202020204" pitchFamily="34" charset="0"/>
              </a:rPr>
              <a:t>18</a:t>
            </a:r>
            <a:r>
              <a:rPr lang="en-GB" sz="2000" dirty="0">
                <a:solidFill>
                  <a:schemeClr val="accent2"/>
                </a:solidFill>
                <a:latin typeface="Arial" panose="020B0604020202020204" pitchFamily="34" charset="0"/>
                <a:cs typeface="Arial" panose="020B0604020202020204" pitchFamily="34" charset="0"/>
              </a:rPr>
              <a:t> for the application-specific message (ASM) not necessary for the safety of navigation and ensure protection of AIS1, AIS2, 2027 and 2028 by appropriate actions including not allowing ships to transmit on channels 2078, 2019, 2079 and 2020.</a:t>
            </a:r>
            <a:endParaRPr lang="fr-FR" sz="2000" dirty="0">
              <a:solidFill>
                <a:schemeClr val="accent2"/>
              </a:solidFill>
              <a:latin typeface="Arial" panose="020B0604020202020204" pitchFamily="34" charset="0"/>
              <a:cs typeface="Arial" panose="020B0604020202020204"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dirty="0" smtClean="0"/>
          </a:p>
        </p:txBody>
      </p:sp>
      <p:sp>
        <p:nvSpPr>
          <p:cNvPr id="6149" name="Rectangle 43"/>
          <p:cNvSpPr>
            <a:spLocks noChangeArrowheads="1"/>
          </p:cNvSpPr>
          <p:nvPr/>
        </p:nvSpPr>
        <p:spPr bwMode="auto">
          <a:xfrm>
            <a:off x="0" y="5547391"/>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2000" dirty="0" smtClean="0">
                <a:solidFill>
                  <a:srgbClr val="000066"/>
                </a:solidFill>
                <a:latin typeface="Tahoma" pitchFamily="34" charset="0"/>
              </a:rPr>
              <a:t>CPM-15 </a:t>
            </a:r>
            <a:r>
              <a:rPr lang="en-US" altLang="en-US" sz="2000" dirty="0">
                <a:solidFill>
                  <a:srgbClr val="000066"/>
                </a:solidFill>
                <a:latin typeface="Tahoma" pitchFamily="34" charset="0"/>
              </a:rPr>
              <a:t>Report Chapter </a:t>
            </a:r>
            <a:r>
              <a:rPr lang="en-US" altLang="en-US" sz="2000" dirty="0" smtClean="0">
                <a:solidFill>
                  <a:srgbClr val="000066"/>
                </a:solidFill>
                <a:latin typeface="Tahoma" pitchFamily="34" charset="0"/>
              </a:rPr>
              <a:t>3 </a:t>
            </a:r>
            <a:r>
              <a:rPr lang="en-US" altLang="en-US" sz="2000" dirty="0">
                <a:solidFill>
                  <a:srgbClr val="000066"/>
                </a:solidFill>
                <a:latin typeface="Tahoma" pitchFamily="34" charset="0"/>
              </a:rPr>
              <a:t>– Section </a:t>
            </a:r>
            <a:r>
              <a:rPr lang="en-US" altLang="en-US" sz="2000" dirty="0" smtClean="0">
                <a:solidFill>
                  <a:srgbClr val="000066"/>
                </a:solidFill>
                <a:latin typeface="Tahoma" pitchFamily="34" charset="0"/>
              </a:rPr>
              <a:t>3/1.16/5.1</a:t>
            </a:r>
            <a:endParaRPr lang="en-GB" altLang="en-US" sz="2000" dirty="0">
              <a:solidFill>
                <a:srgbClr val="000066"/>
              </a:solidFill>
              <a:latin typeface="Tahoma" pitchFamily="34" charset="0"/>
            </a:endParaRPr>
          </a:p>
        </p:txBody>
      </p:sp>
    </p:spTree>
    <p:extLst>
      <p:ext uri="{BB962C8B-B14F-4D97-AF65-F5344CB8AC3E}">
        <p14:creationId xmlns:p14="http://schemas.microsoft.com/office/powerpoint/2010/main" val="47038852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A2E4F4C8-03C7-4EC9-910F-4BE15ABB5BFA}" type="slidenum">
              <a:rPr lang="en-US" altLang="en-US" sz="1000">
                <a:solidFill>
                  <a:srgbClr val="0E438A"/>
                </a:solidFill>
                <a:latin typeface="Zurich BT" charset="0"/>
              </a:rPr>
              <a:pPr>
                <a:spcBef>
                  <a:spcPct val="0"/>
                </a:spcBef>
                <a:buClrTx/>
                <a:buSzTx/>
                <a:buFontTx/>
                <a:buNone/>
              </a:pPr>
              <a:t>5</a:t>
            </a:fld>
            <a:endParaRPr lang="en-US" altLang="en-US" sz="1000">
              <a:solidFill>
                <a:srgbClr val="0E438A"/>
              </a:solidFill>
              <a:latin typeface="Zurich BT" charset="0"/>
            </a:endParaRPr>
          </a:p>
        </p:txBody>
      </p:sp>
      <p:sp>
        <p:nvSpPr>
          <p:cNvPr id="8201" name="Rectangle 4"/>
          <p:cNvSpPr>
            <a:spLocks noChangeArrowheads="1"/>
          </p:cNvSpPr>
          <p:nvPr/>
        </p:nvSpPr>
        <p:spPr bwMode="auto">
          <a:xfrm>
            <a:off x="1187450" y="140822"/>
            <a:ext cx="6976590"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sp>
        <p:nvSpPr>
          <p:cNvPr id="8202" name="Rectangle 4"/>
          <p:cNvSpPr>
            <a:spLocks noChangeArrowheads="1"/>
          </p:cNvSpPr>
          <p:nvPr/>
        </p:nvSpPr>
        <p:spPr bwMode="auto">
          <a:xfrm>
            <a:off x="0" y="908050"/>
            <a:ext cx="9144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marL="342900" indent="-342900">
              <a:spcBef>
                <a:spcPct val="20000"/>
              </a:spcBef>
              <a:buClr>
                <a:srgbClr val="0E438A"/>
              </a:buClr>
              <a:buSzPct val="110000"/>
              <a:buFont typeface="Wingdings" pitchFamily="2" charset="2"/>
              <a:buChar char="§"/>
              <a:tabLst>
                <a:tab pos="1069975" algn="l"/>
              </a:tabLst>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tabLst>
                <a:tab pos="1069975" algn="l"/>
              </a:tabLst>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tabLst>
                <a:tab pos="1069975" algn="l"/>
              </a:tabLst>
              <a:defRPr sz="2400">
                <a:solidFill>
                  <a:srgbClr val="5C5C5C"/>
                </a:solidFill>
                <a:latin typeface="Verdana" pitchFamily="34" charset="0"/>
              </a:defRPr>
            </a:lvl3pPr>
            <a:lvl4pPr marL="1600200" indent="-228600">
              <a:spcBef>
                <a:spcPct val="20000"/>
              </a:spcBef>
              <a:buFont typeface="Verdana" pitchFamily="34" charset="0"/>
              <a:buChar char="–"/>
              <a:tabLst>
                <a:tab pos="1069975" algn="l"/>
              </a:tabLst>
              <a:defRPr sz="2000">
                <a:solidFill>
                  <a:srgbClr val="5C5C5C"/>
                </a:solidFill>
                <a:latin typeface="Verdana" pitchFamily="34" charset="0"/>
              </a:defRPr>
            </a:lvl4pPr>
            <a:lvl5pPr marL="2057400" indent="-228600">
              <a:spcBef>
                <a:spcPct val="20000"/>
              </a:spcBef>
              <a:buFont typeface="Verdana" pitchFamily="34" charset="0"/>
              <a:buChar char="–"/>
              <a:tabLst>
                <a:tab pos="1069975" algn="l"/>
              </a:tabLst>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9pPr>
          </a:lstStyle>
          <a:p>
            <a:pPr>
              <a:spcBef>
                <a:spcPct val="0"/>
              </a:spcBef>
              <a:buClr>
                <a:schemeClr val="tx1"/>
              </a:buClr>
              <a:buSzTx/>
              <a:buFont typeface="Arial" pitchFamily="34" charset="0"/>
              <a:buNone/>
            </a:pPr>
            <a:r>
              <a:rPr lang="en-GB" altLang="en-US" sz="2200" u="sng" dirty="0" smtClean="0">
                <a:solidFill>
                  <a:schemeClr val="accent2"/>
                </a:solidFill>
                <a:latin typeface="Arial" pitchFamily="34" charset="0"/>
              </a:rPr>
              <a:t>Issue A </a:t>
            </a:r>
            <a:r>
              <a:rPr lang="en-GB" altLang="en-US" sz="2200" dirty="0" smtClean="0">
                <a:solidFill>
                  <a:schemeClr val="accent2"/>
                </a:solidFill>
                <a:latin typeface="Arial" pitchFamily="34" charset="0"/>
              </a:rPr>
              <a:t>: ASM identification, AIS protection </a:t>
            </a:r>
            <a:endParaRPr lang="en-GB" altLang="en-US" sz="2200" dirty="0">
              <a:solidFill>
                <a:schemeClr val="accent2"/>
              </a:solidFill>
              <a:latin typeface="Arial" pitchFamily="34" charset="0"/>
            </a:endParaRPr>
          </a:p>
        </p:txBody>
      </p:sp>
      <p:graphicFrame>
        <p:nvGraphicFramePr>
          <p:cNvPr id="6233" name="Group 89"/>
          <p:cNvGraphicFramePr>
            <a:graphicFrameLocks noGrp="1"/>
          </p:cNvGraphicFramePr>
          <p:nvPr>
            <p:ph idx="1"/>
            <p:extLst>
              <p:ext uri="{D42A27DB-BD31-4B8C-83A1-F6EECF244321}">
                <p14:modId xmlns:p14="http://schemas.microsoft.com/office/powerpoint/2010/main" val="3183152499"/>
              </p:ext>
            </p:extLst>
          </p:nvPr>
        </p:nvGraphicFramePr>
        <p:xfrm>
          <a:off x="250825" y="2276475"/>
          <a:ext cx="8642350" cy="2904028"/>
        </p:xfrm>
        <a:graphic>
          <a:graphicData uri="http://schemas.openxmlformats.org/drawingml/2006/table">
            <a:tbl>
              <a:tblPr/>
              <a:tblGrid>
                <a:gridCol w="3025775"/>
                <a:gridCol w="935038"/>
                <a:gridCol w="936625"/>
                <a:gridCol w="936625"/>
                <a:gridCol w="935037"/>
                <a:gridCol w="936625"/>
                <a:gridCol w="936625"/>
              </a:tblGrid>
              <a:tr h="431800">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6365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A1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 Identification of channels 2027 and 2028 for ASM, AIS protection by forbidden usage on channels </a:t>
                      </a:r>
                      <a:r>
                        <a:rPr lang="en-GB" sz="1400" dirty="0" smtClean="0">
                          <a:solidFill>
                            <a:schemeClr val="accent2"/>
                          </a:solidFill>
                          <a:latin typeface="Arial" panose="020B0604020202020204" pitchFamily="34" charset="0"/>
                          <a:cs typeface="Arial" panose="020B0604020202020204" pitchFamily="34" charset="0"/>
                        </a:rPr>
                        <a:t>2078, 2019, 2079 and 2020</a:t>
                      </a:r>
                      <a:endParaRPr kumimoji="0" lang="en-GB" altLang="fr-FR"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TBD</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Support</a:t>
                      </a:r>
                      <a:endParaRPr kumimoji="0" lang="en-GB" altLang="fr-FR"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5603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A2</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Identification of channels 87 and 87, power limitation on channels </a:t>
                      </a:r>
                      <a:r>
                        <a:rPr lang="en-GB" sz="1400" dirty="0" smtClean="0">
                          <a:solidFill>
                            <a:schemeClr val="accent2"/>
                          </a:solidFill>
                          <a:latin typeface="Arial" panose="020B0604020202020204" pitchFamily="34" charset="0"/>
                          <a:cs typeface="Arial" panose="020B0604020202020204" pitchFamily="34" charset="0"/>
                        </a:rPr>
                        <a:t>2078, 2019, 2079 and 2020 for AIS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protection</a:t>
                      </a:r>
                      <a:endParaRPr kumimoji="0" lang="en-GB" altLang="fr-FR" sz="14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TBD</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5603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A3</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Identification of channels 2027 and 2028 for ASM</a:t>
                      </a:r>
                      <a:endParaRPr kumimoji="0" lang="en-GB" altLang="fr-FR" sz="14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TBD</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bl>
          </a:graphicData>
        </a:graphic>
      </p:graphicFrame>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72400" y="1462891"/>
            <a:ext cx="576064" cy="763567"/>
          </a:xfrm>
          <a:prstGeom prst="rect">
            <a:avLst/>
          </a:prstGeom>
        </p:spPr>
      </p:pic>
    </p:spTree>
    <p:extLst>
      <p:ext uri="{BB962C8B-B14F-4D97-AF65-F5344CB8AC3E}">
        <p14:creationId xmlns:p14="http://schemas.microsoft.com/office/powerpoint/2010/main" val="72244442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E9029D2F-48A5-4E4C-BE5F-F55A020A1F27}" type="slidenum">
              <a:rPr lang="en-US" altLang="en-US" sz="1000">
                <a:solidFill>
                  <a:srgbClr val="0E438A"/>
                </a:solidFill>
                <a:latin typeface="Zurich BT" charset="0"/>
              </a:rPr>
              <a:pPr>
                <a:spcBef>
                  <a:spcPct val="0"/>
                </a:spcBef>
                <a:buClrTx/>
                <a:buSzTx/>
                <a:buFontTx/>
                <a:buNone/>
              </a:pPr>
              <a:t>6</a:t>
            </a:fld>
            <a:endParaRPr lang="en-US" altLang="en-US" sz="1000">
              <a:solidFill>
                <a:srgbClr val="0E438A"/>
              </a:solidFill>
              <a:latin typeface="Zurich BT" charset="0"/>
            </a:endParaRPr>
          </a:p>
        </p:txBody>
      </p:sp>
      <p:sp>
        <p:nvSpPr>
          <p:cNvPr id="6147" name="Rectangle 4"/>
          <p:cNvSpPr>
            <a:spLocks noChangeArrowheads="1"/>
          </p:cNvSpPr>
          <p:nvPr/>
        </p:nvSpPr>
        <p:spPr bwMode="auto">
          <a:xfrm>
            <a:off x="1187450" y="140822"/>
            <a:ext cx="5918608"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CPM Methods</a:t>
            </a:r>
            <a:endParaRPr lang="en-US" altLang="en-US" sz="2800" dirty="0">
              <a:solidFill>
                <a:schemeClr val="bg1"/>
              </a:solidFill>
              <a:latin typeface="Arial" pitchFamily="34" charset="0"/>
            </a:endParaRPr>
          </a:p>
        </p:txBody>
      </p:sp>
      <p:sp>
        <p:nvSpPr>
          <p:cNvPr id="6148" name="Content Placeholder 2"/>
          <p:cNvSpPr>
            <a:spLocks noGrp="1"/>
          </p:cNvSpPr>
          <p:nvPr>
            <p:ph idx="1"/>
          </p:nvPr>
        </p:nvSpPr>
        <p:spPr>
          <a:xfrm>
            <a:off x="250825" y="1484784"/>
            <a:ext cx="8642350" cy="3096344"/>
          </a:xfrm>
        </p:spPr>
        <p:txBody>
          <a:bodyPr/>
          <a:lstStyle/>
          <a:p>
            <a:pPr marL="0" indent="0">
              <a:buNone/>
            </a:pPr>
            <a:r>
              <a:rPr lang="en-GB" sz="2400" dirty="0" smtClean="0">
                <a:solidFill>
                  <a:schemeClr val="accent2"/>
                </a:solidFill>
                <a:latin typeface="+mj-lt"/>
                <a:cs typeface="Arial" panose="020B0604020202020204" pitchFamily="34" charset="0"/>
              </a:rPr>
              <a:t>Issue </a:t>
            </a:r>
            <a:r>
              <a:rPr lang="en-GB" sz="2400" dirty="0">
                <a:solidFill>
                  <a:schemeClr val="accent2"/>
                </a:solidFill>
                <a:latin typeface="+mj-lt"/>
                <a:cs typeface="Arial" panose="020B0604020202020204" pitchFamily="34" charset="0"/>
              </a:rPr>
              <a:t>B: New applications for the maritime </a:t>
            </a:r>
            <a:r>
              <a:rPr lang="en-GB" sz="2400" dirty="0" err="1" smtClean="0">
                <a:solidFill>
                  <a:schemeClr val="accent2"/>
                </a:solidFill>
                <a:latin typeface="+mj-lt"/>
                <a:cs typeface="Arial" panose="020B0604020202020204" pitchFamily="34" charset="0"/>
              </a:rPr>
              <a:t>radiocommunication</a:t>
            </a:r>
            <a:r>
              <a:rPr lang="en-GB" sz="2400" dirty="0" smtClean="0">
                <a:solidFill>
                  <a:schemeClr val="accent2"/>
                </a:solidFill>
                <a:latin typeface="+mj-lt"/>
                <a:cs typeface="Arial" panose="020B0604020202020204" pitchFamily="34" charset="0"/>
              </a:rPr>
              <a:t> </a:t>
            </a:r>
            <a:r>
              <a:rPr lang="en-GB" sz="2400" dirty="0">
                <a:solidFill>
                  <a:schemeClr val="accent2"/>
                </a:solidFill>
                <a:latin typeface="+mj-lt"/>
                <a:cs typeface="Arial" panose="020B0604020202020204" pitchFamily="34" charset="0"/>
              </a:rPr>
              <a:t>– terrestrial </a:t>
            </a:r>
            <a:r>
              <a:rPr lang="en-GB" sz="2400" dirty="0" smtClean="0">
                <a:solidFill>
                  <a:schemeClr val="accent2"/>
                </a:solidFill>
                <a:latin typeface="+mj-lt"/>
                <a:cs typeface="Arial" panose="020B0604020202020204" pitchFamily="34" charset="0"/>
              </a:rPr>
              <a:t>component</a:t>
            </a:r>
          </a:p>
          <a:p>
            <a:pPr marL="0" indent="0">
              <a:buNone/>
            </a:pPr>
            <a:endParaRPr lang="fr-FR" sz="2400" dirty="0">
              <a:solidFill>
                <a:schemeClr val="accent2"/>
              </a:solidFill>
              <a:latin typeface="+mj-lt"/>
              <a:cs typeface="Arial" panose="020B0604020202020204" pitchFamily="34" charset="0"/>
            </a:endParaRPr>
          </a:p>
          <a:p>
            <a:r>
              <a:rPr lang="en-GB" sz="2000" dirty="0" smtClean="0">
                <a:solidFill>
                  <a:schemeClr val="accent2"/>
                </a:solidFill>
                <a:latin typeface="Arial" panose="020B0604020202020204" pitchFamily="34" charset="0"/>
                <a:cs typeface="Arial" panose="020B0604020202020204" pitchFamily="34" charset="0"/>
              </a:rPr>
              <a:t>Method </a:t>
            </a:r>
            <a:r>
              <a:rPr lang="en-GB" sz="2000" dirty="0">
                <a:solidFill>
                  <a:schemeClr val="accent2"/>
                </a:solidFill>
                <a:latin typeface="Arial" panose="020B0604020202020204" pitchFamily="34" charset="0"/>
                <a:cs typeface="Arial" panose="020B0604020202020204" pitchFamily="34" charset="0"/>
              </a:rPr>
              <a:t>B1 identifies the channels 24, 84, 25 and 85 for the terrestrial component of the VDE</a:t>
            </a:r>
            <a:r>
              <a:rPr lang="en-GB" sz="2000" dirty="0" smtClean="0">
                <a:solidFill>
                  <a:schemeClr val="accent2"/>
                </a:solidFill>
                <a:latin typeface="Arial" panose="020B0604020202020204" pitchFamily="34" charset="0"/>
                <a:cs typeface="Arial" panose="020B0604020202020204" pitchFamily="34" charset="0"/>
              </a:rPr>
              <a:t>.</a:t>
            </a:r>
          </a:p>
          <a:p>
            <a:endParaRPr lang="fr-FR" sz="2000" dirty="0">
              <a:solidFill>
                <a:schemeClr val="accent2"/>
              </a:solidFill>
              <a:latin typeface="Arial" panose="020B0604020202020204" pitchFamily="34" charset="0"/>
              <a:cs typeface="Arial" panose="020B0604020202020204" pitchFamily="34" charset="0"/>
            </a:endParaRPr>
          </a:p>
          <a:p>
            <a:r>
              <a:rPr lang="en-GB" sz="2000" dirty="0" smtClean="0">
                <a:solidFill>
                  <a:schemeClr val="accent2"/>
                </a:solidFill>
                <a:latin typeface="Arial" panose="020B0604020202020204" pitchFamily="34" charset="0"/>
                <a:cs typeface="Arial" panose="020B0604020202020204" pitchFamily="34" charset="0"/>
              </a:rPr>
              <a:t>Method </a:t>
            </a:r>
            <a:r>
              <a:rPr lang="en-GB" sz="2000" dirty="0">
                <a:solidFill>
                  <a:schemeClr val="accent2"/>
                </a:solidFill>
                <a:latin typeface="Arial" panose="020B0604020202020204" pitchFamily="34" charset="0"/>
                <a:cs typeface="Arial" panose="020B0604020202020204" pitchFamily="34" charset="0"/>
              </a:rPr>
              <a:t>B2 identifies the possibility to use the channels 24, 84, 25, 85, 26 and 86 for the terrestrial component of the VDE.</a:t>
            </a:r>
            <a:endParaRPr lang="fr-FR" sz="2000" dirty="0">
              <a:solidFill>
                <a:schemeClr val="accent2"/>
              </a:solidFill>
              <a:latin typeface="Arial" panose="020B0604020202020204" pitchFamily="34" charset="0"/>
              <a:cs typeface="Arial" panose="020B0604020202020204"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dirty="0" smtClean="0"/>
          </a:p>
        </p:txBody>
      </p:sp>
      <p:sp>
        <p:nvSpPr>
          <p:cNvPr id="6149" name="Rectangle 43"/>
          <p:cNvSpPr>
            <a:spLocks noChangeArrowheads="1"/>
          </p:cNvSpPr>
          <p:nvPr/>
        </p:nvSpPr>
        <p:spPr bwMode="auto">
          <a:xfrm>
            <a:off x="0" y="5661248"/>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2000" dirty="0" smtClean="0">
                <a:solidFill>
                  <a:srgbClr val="000066"/>
                </a:solidFill>
                <a:latin typeface="Tahoma" pitchFamily="34" charset="0"/>
              </a:rPr>
              <a:t>CPM-15 </a:t>
            </a:r>
            <a:r>
              <a:rPr lang="en-US" altLang="en-US" sz="2000" dirty="0">
                <a:solidFill>
                  <a:srgbClr val="000066"/>
                </a:solidFill>
                <a:latin typeface="Tahoma" pitchFamily="34" charset="0"/>
              </a:rPr>
              <a:t>Report Chapter </a:t>
            </a:r>
            <a:r>
              <a:rPr lang="en-US" altLang="en-US" sz="2000" dirty="0" smtClean="0">
                <a:solidFill>
                  <a:srgbClr val="000066"/>
                </a:solidFill>
                <a:latin typeface="Tahoma" pitchFamily="34" charset="0"/>
              </a:rPr>
              <a:t>3 </a:t>
            </a:r>
            <a:r>
              <a:rPr lang="en-US" altLang="en-US" sz="2000" dirty="0">
                <a:solidFill>
                  <a:srgbClr val="000066"/>
                </a:solidFill>
                <a:latin typeface="Tahoma" pitchFamily="34" charset="0"/>
              </a:rPr>
              <a:t>– Section </a:t>
            </a:r>
            <a:r>
              <a:rPr lang="en-US" altLang="en-US" sz="2000" dirty="0" smtClean="0">
                <a:solidFill>
                  <a:srgbClr val="000066"/>
                </a:solidFill>
                <a:latin typeface="Tahoma" pitchFamily="34" charset="0"/>
              </a:rPr>
              <a:t>1/1.16/5.2</a:t>
            </a:r>
            <a:endParaRPr lang="en-GB" altLang="en-US" sz="2000" dirty="0">
              <a:solidFill>
                <a:srgbClr val="000066"/>
              </a:solidFill>
              <a:latin typeface="Tahoma" pitchFamily="34" charset="0"/>
            </a:endParaRPr>
          </a:p>
        </p:txBody>
      </p:sp>
    </p:spTree>
    <p:extLst>
      <p:ext uri="{BB962C8B-B14F-4D97-AF65-F5344CB8AC3E}">
        <p14:creationId xmlns:p14="http://schemas.microsoft.com/office/powerpoint/2010/main" val="47038852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A2E4F4C8-03C7-4EC9-910F-4BE15ABB5BFA}" type="slidenum">
              <a:rPr lang="en-US" altLang="en-US" sz="1000">
                <a:solidFill>
                  <a:srgbClr val="0E438A"/>
                </a:solidFill>
                <a:latin typeface="Zurich BT" charset="0"/>
              </a:rPr>
              <a:pPr>
                <a:spcBef>
                  <a:spcPct val="0"/>
                </a:spcBef>
                <a:buClrTx/>
                <a:buSzTx/>
                <a:buFontTx/>
                <a:buNone/>
              </a:pPr>
              <a:t>7</a:t>
            </a:fld>
            <a:endParaRPr lang="en-US" altLang="en-US" sz="1000">
              <a:solidFill>
                <a:srgbClr val="0E438A"/>
              </a:solidFill>
              <a:latin typeface="Zurich BT" charset="0"/>
            </a:endParaRPr>
          </a:p>
        </p:txBody>
      </p:sp>
      <p:sp>
        <p:nvSpPr>
          <p:cNvPr id="8201" name="Rectangle 4"/>
          <p:cNvSpPr>
            <a:spLocks noChangeArrowheads="1"/>
          </p:cNvSpPr>
          <p:nvPr/>
        </p:nvSpPr>
        <p:spPr bwMode="auto">
          <a:xfrm>
            <a:off x="1187450" y="140822"/>
            <a:ext cx="6976590"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sp>
        <p:nvSpPr>
          <p:cNvPr id="8202" name="Rectangle 4"/>
          <p:cNvSpPr>
            <a:spLocks noChangeArrowheads="1"/>
          </p:cNvSpPr>
          <p:nvPr/>
        </p:nvSpPr>
        <p:spPr bwMode="auto">
          <a:xfrm>
            <a:off x="0" y="908050"/>
            <a:ext cx="9144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marL="342900" indent="-342900">
              <a:spcBef>
                <a:spcPct val="20000"/>
              </a:spcBef>
              <a:buClr>
                <a:srgbClr val="0E438A"/>
              </a:buClr>
              <a:buSzPct val="110000"/>
              <a:buFont typeface="Wingdings" pitchFamily="2" charset="2"/>
              <a:buChar char="§"/>
              <a:tabLst>
                <a:tab pos="1069975" algn="l"/>
              </a:tabLst>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tabLst>
                <a:tab pos="1069975" algn="l"/>
              </a:tabLst>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tabLst>
                <a:tab pos="1069975" algn="l"/>
              </a:tabLst>
              <a:defRPr sz="2400">
                <a:solidFill>
                  <a:srgbClr val="5C5C5C"/>
                </a:solidFill>
                <a:latin typeface="Verdana" pitchFamily="34" charset="0"/>
              </a:defRPr>
            </a:lvl3pPr>
            <a:lvl4pPr marL="1600200" indent="-228600">
              <a:spcBef>
                <a:spcPct val="20000"/>
              </a:spcBef>
              <a:buFont typeface="Verdana" pitchFamily="34" charset="0"/>
              <a:buChar char="–"/>
              <a:tabLst>
                <a:tab pos="1069975" algn="l"/>
              </a:tabLst>
              <a:defRPr sz="2000">
                <a:solidFill>
                  <a:srgbClr val="5C5C5C"/>
                </a:solidFill>
                <a:latin typeface="Verdana" pitchFamily="34" charset="0"/>
              </a:defRPr>
            </a:lvl4pPr>
            <a:lvl5pPr marL="2057400" indent="-228600">
              <a:spcBef>
                <a:spcPct val="20000"/>
              </a:spcBef>
              <a:buFont typeface="Verdana" pitchFamily="34" charset="0"/>
              <a:buChar char="–"/>
              <a:tabLst>
                <a:tab pos="1069975" algn="l"/>
              </a:tabLst>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9pPr>
          </a:lstStyle>
          <a:p>
            <a:pPr>
              <a:spcBef>
                <a:spcPct val="0"/>
              </a:spcBef>
              <a:buClr>
                <a:schemeClr val="tx1"/>
              </a:buClr>
              <a:buSzTx/>
              <a:buFont typeface="Arial" pitchFamily="34" charset="0"/>
              <a:buNone/>
            </a:pPr>
            <a:r>
              <a:rPr lang="en-GB" altLang="en-US" sz="2200" u="sng" dirty="0" smtClean="0">
                <a:solidFill>
                  <a:schemeClr val="accent2"/>
                </a:solidFill>
                <a:latin typeface="Arial" pitchFamily="34" charset="0"/>
              </a:rPr>
              <a:t>Issue B: Terrestrial component for VDES</a:t>
            </a:r>
            <a:r>
              <a:rPr lang="en-GB" altLang="en-US" sz="2200" dirty="0" smtClean="0">
                <a:solidFill>
                  <a:schemeClr val="accent2"/>
                </a:solidFill>
                <a:latin typeface="Arial" pitchFamily="34" charset="0"/>
              </a:rPr>
              <a:t> </a:t>
            </a:r>
            <a:endParaRPr lang="en-GB" altLang="en-US" sz="2200" dirty="0">
              <a:solidFill>
                <a:schemeClr val="accent2"/>
              </a:solidFill>
              <a:latin typeface="Arial" pitchFamily="34" charset="0"/>
            </a:endParaRPr>
          </a:p>
        </p:txBody>
      </p:sp>
      <p:graphicFrame>
        <p:nvGraphicFramePr>
          <p:cNvPr id="6233" name="Group 89"/>
          <p:cNvGraphicFramePr>
            <a:graphicFrameLocks noGrp="1"/>
          </p:cNvGraphicFramePr>
          <p:nvPr>
            <p:ph idx="1"/>
            <p:extLst>
              <p:ext uri="{D42A27DB-BD31-4B8C-83A1-F6EECF244321}">
                <p14:modId xmlns:p14="http://schemas.microsoft.com/office/powerpoint/2010/main" val="3929849082"/>
              </p:ext>
            </p:extLst>
          </p:nvPr>
        </p:nvGraphicFramePr>
        <p:xfrm>
          <a:off x="250825" y="2276475"/>
          <a:ext cx="8642350" cy="1977880"/>
        </p:xfrm>
        <a:graphic>
          <a:graphicData uri="http://schemas.openxmlformats.org/drawingml/2006/table">
            <a:tbl>
              <a:tblPr/>
              <a:tblGrid>
                <a:gridCol w="3025775"/>
                <a:gridCol w="935038"/>
                <a:gridCol w="936625"/>
                <a:gridCol w="936625"/>
                <a:gridCol w="935037"/>
                <a:gridCol w="936625"/>
                <a:gridCol w="936625"/>
              </a:tblGrid>
              <a:tr h="431800">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6365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B1 </a:t>
                      </a:r>
                      <a:r>
                        <a:rPr lang="en-GB" sz="1600" dirty="0" smtClean="0">
                          <a:solidFill>
                            <a:schemeClr val="accent2"/>
                          </a:solidFill>
                          <a:latin typeface="Arial" panose="020B0604020202020204" pitchFamily="34" charset="0"/>
                          <a:cs typeface="Arial" panose="020B0604020202020204" pitchFamily="34" charset="0"/>
                        </a:rPr>
                        <a:t>channels 24, 84, 25 and 85 for the terrestrial component of the VDE</a:t>
                      </a: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b"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TBD</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 </a:t>
                      </a:r>
                      <a:endParaRPr kumimoji="0" lang="en-GB" altLang="fr-FR"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no proposal</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5603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B2</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r>
                        <a:rPr lang="en-GB" sz="1400" dirty="0" smtClean="0">
                          <a:solidFill>
                            <a:schemeClr val="accent2"/>
                          </a:solidFill>
                          <a:latin typeface="Arial" panose="020B0604020202020204" pitchFamily="34" charset="0"/>
                          <a:cs typeface="Arial" panose="020B0604020202020204" pitchFamily="34" charset="0"/>
                        </a:rPr>
                        <a:t>channels 24, 84, 25, 85, 26 and 86 for the terrestrial component of the VDE</a:t>
                      </a:r>
                      <a:endParaRPr kumimoji="0" lang="en-GB" altLang="fr-FR" sz="14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TBD</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no proposal</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72400" y="1462891"/>
            <a:ext cx="576064" cy="763567"/>
          </a:xfrm>
          <a:prstGeom prst="rect">
            <a:avLst/>
          </a:prstGeom>
        </p:spPr>
      </p:pic>
    </p:spTree>
    <p:extLst>
      <p:ext uri="{BB962C8B-B14F-4D97-AF65-F5344CB8AC3E}">
        <p14:creationId xmlns:p14="http://schemas.microsoft.com/office/powerpoint/2010/main" val="299420222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E9029D2F-48A5-4E4C-BE5F-F55A020A1F27}" type="slidenum">
              <a:rPr lang="en-US" altLang="en-US" sz="1000">
                <a:solidFill>
                  <a:srgbClr val="0E438A"/>
                </a:solidFill>
                <a:latin typeface="Zurich BT" charset="0"/>
              </a:rPr>
              <a:pPr>
                <a:spcBef>
                  <a:spcPct val="0"/>
                </a:spcBef>
                <a:buClrTx/>
                <a:buSzTx/>
                <a:buFontTx/>
                <a:buNone/>
              </a:pPr>
              <a:t>8</a:t>
            </a:fld>
            <a:endParaRPr lang="en-US" altLang="en-US" sz="1000">
              <a:solidFill>
                <a:srgbClr val="0E438A"/>
              </a:solidFill>
              <a:latin typeface="Zurich BT" charset="0"/>
            </a:endParaRPr>
          </a:p>
        </p:txBody>
      </p:sp>
      <p:sp>
        <p:nvSpPr>
          <p:cNvPr id="6147" name="Rectangle 4"/>
          <p:cNvSpPr>
            <a:spLocks noChangeArrowheads="1"/>
          </p:cNvSpPr>
          <p:nvPr/>
        </p:nvSpPr>
        <p:spPr bwMode="auto">
          <a:xfrm>
            <a:off x="1187450" y="140822"/>
            <a:ext cx="5918608"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CPM Methods</a:t>
            </a:r>
            <a:endParaRPr lang="en-US" altLang="en-US" sz="2800" dirty="0">
              <a:solidFill>
                <a:schemeClr val="bg1"/>
              </a:solidFill>
              <a:latin typeface="Arial" pitchFamily="34" charset="0"/>
            </a:endParaRPr>
          </a:p>
        </p:txBody>
      </p:sp>
      <p:sp>
        <p:nvSpPr>
          <p:cNvPr id="6148" name="Content Placeholder 2"/>
          <p:cNvSpPr>
            <a:spLocks noGrp="1"/>
          </p:cNvSpPr>
          <p:nvPr>
            <p:ph idx="1"/>
          </p:nvPr>
        </p:nvSpPr>
        <p:spPr>
          <a:xfrm>
            <a:off x="107504" y="980728"/>
            <a:ext cx="8642350" cy="3889375"/>
          </a:xfrm>
        </p:spPr>
        <p:txBody>
          <a:bodyPr/>
          <a:lstStyle/>
          <a:p>
            <a:pPr marL="0" indent="0">
              <a:buNone/>
            </a:pPr>
            <a:r>
              <a:rPr lang="en-GB" altLang="en-US" sz="2400" dirty="0">
                <a:solidFill>
                  <a:schemeClr val="accent2"/>
                </a:solidFill>
              </a:rPr>
              <a:t>Issue </a:t>
            </a:r>
            <a:r>
              <a:rPr lang="en-GB" altLang="en-US" sz="2400" dirty="0" smtClean="0">
                <a:solidFill>
                  <a:schemeClr val="accent2"/>
                </a:solidFill>
              </a:rPr>
              <a:t>C: Satellite component for VDES</a:t>
            </a:r>
            <a:endParaRPr lang="en-GB" altLang="en-US" sz="2400" dirty="0">
              <a:solidFill>
                <a:schemeClr val="accent2"/>
              </a:solidFill>
            </a:endParaRPr>
          </a:p>
          <a:p>
            <a:pPr marL="0" indent="0">
              <a:buNone/>
            </a:pPr>
            <a:endParaRPr lang="en-GB" altLang="en-US" sz="1800" b="1" dirty="0" smtClean="0">
              <a:solidFill>
                <a:schemeClr val="accent2"/>
              </a:solidFill>
              <a:latin typeface="Arial" pitchFamily="34" charset="0"/>
              <a:cs typeface="Arial" pitchFamily="34" charset="0"/>
            </a:endParaRPr>
          </a:p>
          <a:p>
            <a:pPr marL="989013" lvl="1" indent="-531813">
              <a:spcBef>
                <a:spcPts val="600"/>
              </a:spcBef>
              <a:buFont typeface="Wingdings" pitchFamily="2" charset="2"/>
              <a:buNone/>
            </a:pPr>
            <a:endParaRPr lang="en-GB" altLang="en-US" sz="2000" dirty="0" smtClean="0">
              <a:solidFill>
                <a:schemeClr val="accent2"/>
              </a:solidFill>
              <a:latin typeface="Arial" pitchFamily="34" charset="0"/>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sz="2000" dirty="0" smtClean="0">
              <a:latin typeface="Arial" pitchFamily="34" charset="0"/>
              <a:cs typeface="Arial" pitchFamily="34" charset="0"/>
            </a:endParaRPr>
          </a:p>
          <a:p>
            <a:pPr marL="989013" lvl="1" indent="-531813"/>
            <a:endParaRPr lang="en-GB" altLang="en-US" dirty="0" smtClean="0"/>
          </a:p>
        </p:txBody>
      </p:sp>
      <p:sp>
        <p:nvSpPr>
          <p:cNvPr id="6149" name="Rectangle 43"/>
          <p:cNvSpPr>
            <a:spLocks noChangeArrowheads="1"/>
          </p:cNvSpPr>
          <p:nvPr/>
        </p:nvSpPr>
        <p:spPr bwMode="auto">
          <a:xfrm>
            <a:off x="0" y="6098526"/>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2000" dirty="0" smtClean="0">
                <a:solidFill>
                  <a:srgbClr val="000066"/>
                </a:solidFill>
                <a:latin typeface="Tahoma" pitchFamily="34" charset="0"/>
              </a:rPr>
              <a:t>CPM-15 </a:t>
            </a:r>
            <a:r>
              <a:rPr lang="en-US" altLang="en-US" sz="2000" dirty="0">
                <a:solidFill>
                  <a:srgbClr val="000066"/>
                </a:solidFill>
                <a:latin typeface="Tahoma" pitchFamily="34" charset="0"/>
              </a:rPr>
              <a:t>Report Chapter </a:t>
            </a:r>
            <a:r>
              <a:rPr lang="en-US" altLang="en-US" sz="2000" dirty="0" smtClean="0">
                <a:solidFill>
                  <a:srgbClr val="000066"/>
                </a:solidFill>
                <a:latin typeface="Tahoma" pitchFamily="34" charset="0"/>
              </a:rPr>
              <a:t>3 </a:t>
            </a:r>
            <a:r>
              <a:rPr lang="en-US" altLang="en-US" sz="2000" dirty="0">
                <a:solidFill>
                  <a:srgbClr val="000066"/>
                </a:solidFill>
                <a:latin typeface="Tahoma" pitchFamily="34" charset="0"/>
              </a:rPr>
              <a:t>– Section </a:t>
            </a:r>
            <a:r>
              <a:rPr lang="en-US" altLang="en-US" sz="2000" dirty="0" smtClean="0">
                <a:solidFill>
                  <a:srgbClr val="000066"/>
                </a:solidFill>
                <a:latin typeface="Tahoma" pitchFamily="34" charset="0"/>
              </a:rPr>
              <a:t>1/1.16/5.3</a:t>
            </a:r>
            <a:endParaRPr lang="en-GB" altLang="en-US" sz="2000" dirty="0">
              <a:solidFill>
                <a:srgbClr val="000066"/>
              </a:solidFill>
              <a:latin typeface="Tahoma"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545823352"/>
              </p:ext>
            </p:extLst>
          </p:nvPr>
        </p:nvGraphicFramePr>
        <p:xfrm>
          <a:off x="179512" y="1410907"/>
          <a:ext cx="8712968" cy="5091762"/>
        </p:xfrm>
        <a:graphic>
          <a:graphicData uri="http://schemas.openxmlformats.org/drawingml/2006/table">
            <a:tbl>
              <a:tblPr firstRow="1" firstCol="1" bandRow="1">
                <a:tableStyleId>{5C22544A-7EE6-4342-B048-85BDC9FD1C3A}</a:tableStyleId>
              </a:tblPr>
              <a:tblGrid>
                <a:gridCol w="912217"/>
                <a:gridCol w="2737574"/>
                <a:gridCol w="2774356"/>
                <a:gridCol w="2288821"/>
              </a:tblGrid>
              <a:tr h="1200042">
                <a:tc>
                  <a:txBody>
                    <a:bodyPr/>
                    <a:lstStyle/>
                    <a:p>
                      <a:pPr algn="l">
                        <a:spcAft>
                          <a:spcPts val="600"/>
                        </a:spcAft>
                      </a:pPr>
                      <a:r>
                        <a:rPr lang="en-GB" sz="1100" dirty="0">
                          <a:solidFill>
                            <a:schemeClr val="accent2"/>
                          </a:solidFill>
                          <a:effectLst/>
                        </a:rPr>
                        <a:t>Method</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SAT-VDE channel (uplink)</a:t>
                      </a:r>
                      <a:br>
                        <a:rPr lang="en-GB" sz="1100" dirty="0">
                          <a:solidFill>
                            <a:schemeClr val="accent2"/>
                          </a:solidFill>
                          <a:effectLst/>
                        </a:rPr>
                      </a:br>
                      <a:r>
                        <a:rPr lang="en-GB" sz="1100" dirty="0">
                          <a:solidFill>
                            <a:schemeClr val="accent2"/>
                          </a:solidFill>
                          <a:effectLst/>
                        </a:rPr>
                        <a:t>(effective date)</a:t>
                      </a:r>
                      <a:br>
                        <a:rPr lang="en-GB" sz="1100" dirty="0">
                          <a:solidFill>
                            <a:schemeClr val="accent2"/>
                          </a:solidFill>
                          <a:effectLst/>
                        </a:rPr>
                      </a:br>
                      <a:r>
                        <a:rPr lang="en-GB" sz="1100" dirty="0">
                          <a:solidFill>
                            <a:schemeClr val="accent2"/>
                          </a:solidFill>
                          <a:effectLst/>
                        </a:rPr>
                        <a:t>(Referenced ITU-R Recommendation.)</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SAT-VDE channel (downlink)</a:t>
                      </a:r>
                      <a:br>
                        <a:rPr lang="en-GB" sz="1100" dirty="0">
                          <a:solidFill>
                            <a:schemeClr val="accent2"/>
                          </a:solidFill>
                          <a:effectLst/>
                        </a:rPr>
                      </a:br>
                      <a:r>
                        <a:rPr lang="en-GB" sz="1100" dirty="0" err="1">
                          <a:solidFill>
                            <a:schemeClr val="accent2"/>
                          </a:solidFill>
                          <a:effectLst/>
                        </a:rPr>
                        <a:t>pfd</a:t>
                      </a:r>
                      <a:r>
                        <a:rPr lang="en-GB" sz="1100" dirty="0">
                          <a:solidFill>
                            <a:schemeClr val="accent2"/>
                          </a:solidFill>
                          <a:effectLst/>
                        </a:rPr>
                        <a:t> mask</a:t>
                      </a:r>
                      <a:br>
                        <a:rPr lang="en-GB" sz="1100" dirty="0">
                          <a:solidFill>
                            <a:schemeClr val="accent2"/>
                          </a:solidFill>
                          <a:effectLst/>
                        </a:rPr>
                      </a:br>
                      <a:r>
                        <a:rPr lang="en-GB" sz="1100" dirty="0">
                          <a:solidFill>
                            <a:schemeClr val="accent2"/>
                          </a:solidFill>
                          <a:effectLst/>
                        </a:rPr>
                        <a:t>(effective date)</a:t>
                      </a:r>
                      <a:br>
                        <a:rPr lang="en-GB" sz="1100" dirty="0">
                          <a:solidFill>
                            <a:schemeClr val="accent2"/>
                          </a:solidFill>
                          <a:effectLst/>
                        </a:rPr>
                      </a:br>
                      <a:r>
                        <a:rPr lang="en-GB" sz="1100" dirty="0">
                          <a:solidFill>
                            <a:schemeClr val="accent2"/>
                          </a:solidFill>
                          <a:effectLst/>
                        </a:rPr>
                        <a:t>(Referenced ITU-R Recommendation.)</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ASM satellite detection</a:t>
                      </a:r>
                      <a:br>
                        <a:rPr lang="en-GB" sz="1100" dirty="0">
                          <a:solidFill>
                            <a:schemeClr val="accent2"/>
                          </a:solidFill>
                          <a:effectLst/>
                        </a:rPr>
                      </a:br>
                      <a:r>
                        <a:rPr lang="en-GB" sz="1100" dirty="0">
                          <a:solidFill>
                            <a:schemeClr val="accent2"/>
                          </a:solidFill>
                          <a:effectLst/>
                        </a:rPr>
                        <a:t>(effective date)</a:t>
                      </a:r>
                      <a:br>
                        <a:rPr lang="en-GB" sz="1100" dirty="0">
                          <a:solidFill>
                            <a:schemeClr val="accent2"/>
                          </a:solidFill>
                          <a:effectLst/>
                        </a:rPr>
                      </a:br>
                      <a:r>
                        <a:rPr lang="en-GB" sz="1100" dirty="0">
                          <a:solidFill>
                            <a:schemeClr val="accent2"/>
                          </a:solidFill>
                          <a:effectLst/>
                        </a:rPr>
                        <a:t>(Referenced ITU-R Recommendation.)</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0122">
                <a:tc>
                  <a:txBody>
                    <a:bodyPr/>
                    <a:lstStyle/>
                    <a:p>
                      <a:pPr algn="ctr">
                        <a:spcAft>
                          <a:spcPts val="600"/>
                        </a:spcAft>
                      </a:pPr>
                      <a:r>
                        <a:rPr lang="en-GB" sz="1100">
                          <a:solidFill>
                            <a:schemeClr val="accent2"/>
                          </a:solidFill>
                          <a:effectLst/>
                        </a:rPr>
                        <a:t>C1-A</a:t>
                      </a:r>
                      <a:endParaRPr lang="fr-FR" sz="110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1024, 1084, 1025, 1085, 1026 and 1086</a:t>
                      </a:r>
                      <a:br>
                        <a:rPr lang="en-GB" sz="1100" dirty="0">
                          <a:solidFill>
                            <a:schemeClr val="accent2"/>
                          </a:solidFill>
                          <a:effectLst/>
                        </a:rPr>
                      </a:br>
                      <a:r>
                        <a:rPr lang="en-GB" sz="1100" dirty="0">
                          <a:solidFill>
                            <a:schemeClr val="accent2"/>
                          </a:solidFill>
                          <a:effectLst/>
                        </a:rPr>
                        <a:t>MMSS (Earth-to-space), Secondary</a:t>
                      </a:r>
                      <a:br>
                        <a:rPr lang="en-GB" sz="1100" dirty="0">
                          <a:solidFill>
                            <a:schemeClr val="accent2"/>
                          </a:solidFill>
                          <a:effectLst/>
                        </a:rPr>
                      </a:br>
                      <a:r>
                        <a:rPr lang="en-GB" sz="1100" dirty="0">
                          <a:solidFill>
                            <a:schemeClr val="accent2"/>
                          </a:solidFill>
                          <a:effectLst/>
                        </a:rPr>
                        <a:t>(1 Jan. 2019)</a:t>
                      </a:r>
                      <a:br>
                        <a:rPr lang="en-GB" sz="1100" dirty="0">
                          <a:solidFill>
                            <a:schemeClr val="accent2"/>
                          </a:solidFill>
                          <a:effectLst/>
                        </a:rPr>
                      </a:br>
                      <a:r>
                        <a:rPr lang="en-GB" sz="1100" dirty="0">
                          <a:solidFill>
                            <a:schemeClr val="accent2"/>
                          </a:solidFill>
                          <a:effectLst/>
                        </a:rPr>
                        <a:t>(Rec. ITU-R M.[VDES])</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2024, 2084, 2025, 2085, 2026 and 2086</a:t>
                      </a:r>
                      <a:br>
                        <a:rPr lang="en-GB" sz="1100" dirty="0">
                          <a:solidFill>
                            <a:schemeClr val="accent2"/>
                          </a:solidFill>
                          <a:effectLst/>
                        </a:rPr>
                      </a:br>
                      <a:r>
                        <a:rPr lang="en-GB" sz="1100" dirty="0">
                          <a:solidFill>
                            <a:schemeClr val="accent2"/>
                          </a:solidFill>
                          <a:effectLst/>
                        </a:rPr>
                        <a:t>MMSS (space-to-Earth),</a:t>
                      </a:r>
                      <a:br>
                        <a:rPr lang="en-GB" sz="1100" dirty="0">
                          <a:solidFill>
                            <a:schemeClr val="accent2"/>
                          </a:solidFill>
                          <a:effectLst/>
                        </a:rPr>
                      </a:br>
                      <a:r>
                        <a:rPr lang="en-GB" sz="1100" dirty="0">
                          <a:solidFill>
                            <a:schemeClr val="accent2"/>
                          </a:solidFill>
                          <a:effectLst/>
                        </a:rPr>
                        <a:t>Secondary</a:t>
                      </a:r>
                      <a:br>
                        <a:rPr lang="en-GB" sz="1100" dirty="0">
                          <a:solidFill>
                            <a:schemeClr val="accent2"/>
                          </a:solidFill>
                          <a:effectLst/>
                        </a:rPr>
                      </a:br>
                      <a:r>
                        <a:rPr lang="en-GB" sz="1100" dirty="0">
                          <a:solidFill>
                            <a:schemeClr val="accent2"/>
                          </a:solidFill>
                          <a:effectLst/>
                        </a:rPr>
                        <a:t>RR Article 5</a:t>
                      </a:r>
                      <a:br>
                        <a:rPr lang="en-GB" sz="1100" dirty="0">
                          <a:solidFill>
                            <a:schemeClr val="accent2"/>
                          </a:solidFill>
                          <a:effectLst/>
                        </a:rPr>
                      </a:br>
                      <a:r>
                        <a:rPr lang="en-GB" sz="1100" dirty="0">
                          <a:solidFill>
                            <a:schemeClr val="accent2"/>
                          </a:solidFill>
                          <a:effectLst/>
                        </a:rPr>
                        <a:t>(1 Jan. 2019)</a:t>
                      </a:r>
                      <a:br>
                        <a:rPr lang="en-GB" sz="1100" dirty="0">
                          <a:solidFill>
                            <a:schemeClr val="accent2"/>
                          </a:solidFill>
                          <a:effectLst/>
                        </a:rPr>
                      </a:br>
                      <a:r>
                        <a:rPr lang="en-GB" sz="1100" dirty="0">
                          <a:solidFill>
                            <a:schemeClr val="accent2"/>
                          </a:solidFill>
                          <a:effectLst/>
                        </a:rPr>
                        <a:t>(Rec. ITU-R M.[VDES])</a:t>
                      </a:r>
                      <a:endParaRPr lang="fr-FR" sz="1100" dirty="0">
                        <a:solidFill>
                          <a:schemeClr val="accent2"/>
                        </a:solidFill>
                        <a:effectLst/>
                        <a:latin typeface="Arial"/>
                        <a:ea typeface="MS Mincho"/>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a:solidFill>
                            <a:schemeClr val="accent2"/>
                          </a:solidFill>
                          <a:effectLst/>
                        </a:rPr>
                        <a:t>2027, 2028</a:t>
                      </a:r>
                      <a:br>
                        <a:rPr lang="en-GB" sz="1100">
                          <a:solidFill>
                            <a:schemeClr val="accent2"/>
                          </a:solidFill>
                          <a:effectLst/>
                        </a:rPr>
                      </a:br>
                      <a:r>
                        <a:rPr lang="en-GB" sz="1100">
                          <a:solidFill>
                            <a:schemeClr val="accent2"/>
                          </a:solidFill>
                          <a:effectLst/>
                        </a:rPr>
                        <a:t>MMSS (Earth-to-space), Secondary</a:t>
                      </a:r>
                      <a:br>
                        <a:rPr lang="en-GB" sz="1100">
                          <a:solidFill>
                            <a:schemeClr val="accent2"/>
                          </a:solidFill>
                          <a:effectLst/>
                        </a:rPr>
                      </a:br>
                      <a:r>
                        <a:rPr lang="en-GB" sz="1100">
                          <a:solidFill>
                            <a:schemeClr val="accent2"/>
                          </a:solidFill>
                          <a:effectLst/>
                        </a:rPr>
                        <a:t>(1 Jan. 2019)</a:t>
                      </a:r>
                      <a:br>
                        <a:rPr lang="en-GB" sz="1100">
                          <a:solidFill>
                            <a:schemeClr val="accent2"/>
                          </a:solidFill>
                          <a:effectLst/>
                        </a:rPr>
                      </a:br>
                      <a:r>
                        <a:rPr lang="en-GB" sz="1100">
                          <a:solidFill>
                            <a:schemeClr val="accent2"/>
                          </a:solidFill>
                          <a:effectLst/>
                        </a:rPr>
                        <a:t>(Rec. ITU-R M.[VDES])</a:t>
                      </a:r>
                      <a:endParaRPr lang="fr-FR" sz="110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476">
                <a:tc>
                  <a:txBody>
                    <a:bodyPr/>
                    <a:lstStyle/>
                    <a:p>
                      <a:pPr algn="ctr">
                        <a:spcAft>
                          <a:spcPts val="600"/>
                        </a:spcAft>
                      </a:pPr>
                      <a:r>
                        <a:rPr lang="en-GB" sz="1100" dirty="0">
                          <a:solidFill>
                            <a:schemeClr val="accent2"/>
                          </a:solidFill>
                          <a:effectLst/>
                        </a:rPr>
                        <a:t>C1-B</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1024, 1084, 1025, 1085, 1026 and 1086</a:t>
                      </a:r>
                      <a:br>
                        <a:rPr lang="en-GB" sz="1100" dirty="0">
                          <a:solidFill>
                            <a:schemeClr val="accent2"/>
                          </a:solidFill>
                          <a:effectLst/>
                        </a:rPr>
                      </a:br>
                      <a:r>
                        <a:rPr lang="en-GB" sz="1100" dirty="0">
                          <a:solidFill>
                            <a:schemeClr val="accent2"/>
                          </a:solidFill>
                          <a:effectLst/>
                        </a:rPr>
                        <a:t>MMSS (Earth-to-space), Secondary</a:t>
                      </a:r>
                      <a:br>
                        <a:rPr lang="en-GB" sz="1100" dirty="0">
                          <a:solidFill>
                            <a:schemeClr val="accent2"/>
                          </a:solidFill>
                          <a:effectLst/>
                        </a:rPr>
                      </a:br>
                      <a:r>
                        <a:rPr lang="en-GB" sz="1100" dirty="0">
                          <a:solidFill>
                            <a:schemeClr val="accent2"/>
                          </a:solidFill>
                          <a:effectLst/>
                        </a:rPr>
                        <a:t>(1 Jan. 2019)</a:t>
                      </a:r>
                      <a:br>
                        <a:rPr lang="en-GB" sz="1100" dirty="0">
                          <a:solidFill>
                            <a:schemeClr val="accent2"/>
                          </a:solidFill>
                          <a:effectLst/>
                        </a:rPr>
                      </a:br>
                      <a:r>
                        <a:rPr lang="en-GB" sz="1100" dirty="0">
                          <a:solidFill>
                            <a:schemeClr val="accent2"/>
                          </a:solidFill>
                          <a:effectLst/>
                        </a:rPr>
                        <a:t>(Rec. ITU-R M.[VDES])</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2024, 2084, 2025, 2085, 2026 and 2086</a:t>
                      </a:r>
                      <a:br>
                        <a:rPr lang="en-GB" sz="1100" dirty="0">
                          <a:solidFill>
                            <a:schemeClr val="accent2"/>
                          </a:solidFill>
                          <a:effectLst/>
                        </a:rPr>
                      </a:br>
                      <a:r>
                        <a:rPr lang="en-GB" sz="1100" dirty="0">
                          <a:solidFill>
                            <a:schemeClr val="accent2"/>
                          </a:solidFill>
                          <a:effectLst/>
                        </a:rPr>
                        <a:t>MMSS (space-to-Earth),</a:t>
                      </a:r>
                      <a:br>
                        <a:rPr lang="en-GB" sz="1100" dirty="0">
                          <a:solidFill>
                            <a:schemeClr val="accent2"/>
                          </a:solidFill>
                          <a:effectLst/>
                        </a:rPr>
                      </a:br>
                      <a:r>
                        <a:rPr lang="en-GB" sz="1100" dirty="0">
                          <a:solidFill>
                            <a:schemeClr val="accent2"/>
                          </a:solidFill>
                          <a:effectLst/>
                        </a:rPr>
                        <a:t>Primary</a:t>
                      </a:r>
                      <a:br>
                        <a:rPr lang="en-GB" sz="1100" dirty="0">
                          <a:solidFill>
                            <a:schemeClr val="accent2"/>
                          </a:solidFill>
                          <a:effectLst/>
                        </a:rPr>
                      </a:br>
                      <a:r>
                        <a:rPr lang="en-GB" sz="1100" dirty="0">
                          <a:solidFill>
                            <a:schemeClr val="accent2"/>
                          </a:solidFill>
                          <a:effectLst/>
                        </a:rPr>
                        <a:t>Annex 1 to RR Appendix 5</a:t>
                      </a:r>
                      <a:br>
                        <a:rPr lang="en-GB" sz="1100" dirty="0">
                          <a:solidFill>
                            <a:schemeClr val="accent2"/>
                          </a:solidFill>
                          <a:effectLst/>
                        </a:rPr>
                      </a:br>
                      <a:r>
                        <a:rPr lang="en-GB" sz="1100" dirty="0">
                          <a:solidFill>
                            <a:schemeClr val="accent2"/>
                          </a:solidFill>
                          <a:effectLst/>
                        </a:rPr>
                        <a:t>(1 Jan. 2019)</a:t>
                      </a:r>
                      <a:br>
                        <a:rPr lang="en-GB" sz="1100" dirty="0">
                          <a:solidFill>
                            <a:schemeClr val="accent2"/>
                          </a:solidFill>
                          <a:effectLst/>
                        </a:rPr>
                      </a:br>
                      <a:r>
                        <a:rPr lang="en-GB" sz="1100" dirty="0">
                          <a:solidFill>
                            <a:schemeClr val="accent2"/>
                          </a:solidFill>
                          <a:effectLst/>
                        </a:rPr>
                        <a:t>(Rec. ITU-R M.[VDES])</a:t>
                      </a:r>
                      <a:endParaRPr lang="fr-FR" sz="1100" dirty="0">
                        <a:solidFill>
                          <a:schemeClr val="accent2"/>
                        </a:solidFill>
                        <a:effectLst/>
                        <a:latin typeface="Arial"/>
                        <a:ea typeface="MS Mincho"/>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2027, 2028</a:t>
                      </a:r>
                      <a:br>
                        <a:rPr lang="en-GB" sz="1100" dirty="0">
                          <a:solidFill>
                            <a:schemeClr val="accent2"/>
                          </a:solidFill>
                          <a:effectLst/>
                        </a:rPr>
                      </a:br>
                      <a:r>
                        <a:rPr lang="en-GB" sz="1100" dirty="0">
                          <a:solidFill>
                            <a:schemeClr val="accent2"/>
                          </a:solidFill>
                          <a:effectLst/>
                        </a:rPr>
                        <a:t>MMSS (Earth-to-space), Secondary</a:t>
                      </a:r>
                      <a:br>
                        <a:rPr lang="en-GB" sz="1100" dirty="0">
                          <a:solidFill>
                            <a:schemeClr val="accent2"/>
                          </a:solidFill>
                          <a:effectLst/>
                        </a:rPr>
                      </a:br>
                      <a:r>
                        <a:rPr lang="en-GB" sz="1100" dirty="0">
                          <a:solidFill>
                            <a:schemeClr val="accent2"/>
                          </a:solidFill>
                          <a:effectLst/>
                        </a:rPr>
                        <a:t>(1 Jan. 2019)</a:t>
                      </a:r>
                      <a:br>
                        <a:rPr lang="en-GB" sz="1100" dirty="0">
                          <a:solidFill>
                            <a:schemeClr val="accent2"/>
                          </a:solidFill>
                          <a:effectLst/>
                        </a:rPr>
                      </a:br>
                      <a:r>
                        <a:rPr lang="en-GB" sz="1100" dirty="0">
                          <a:solidFill>
                            <a:schemeClr val="accent2"/>
                          </a:solidFill>
                          <a:effectLst/>
                        </a:rPr>
                        <a:t>(Rec. ITU-R M.[VDES])</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0122">
                <a:tc>
                  <a:txBody>
                    <a:bodyPr/>
                    <a:lstStyle/>
                    <a:p>
                      <a:pPr algn="ctr">
                        <a:spcAft>
                          <a:spcPts val="600"/>
                        </a:spcAft>
                      </a:pPr>
                      <a:r>
                        <a:rPr lang="en-GB" sz="1100" dirty="0">
                          <a:solidFill>
                            <a:schemeClr val="accent2"/>
                          </a:solidFill>
                          <a:effectLst/>
                        </a:rPr>
                        <a:t>C2</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a:solidFill>
                            <a:schemeClr val="accent2"/>
                          </a:solidFill>
                          <a:effectLst/>
                        </a:rPr>
                        <a:t>148-149 MHz</a:t>
                      </a:r>
                      <a:br>
                        <a:rPr lang="en-GB" sz="1100">
                          <a:solidFill>
                            <a:schemeClr val="accent2"/>
                          </a:solidFill>
                          <a:effectLst/>
                        </a:rPr>
                      </a:br>
                      <a:r>
                        <a:rPr lang="en-GB" sz="1100">
                          <a:solidFill>
                            <a:schemeClr val="accent2"/>
                          </a:solidFill>
                          <a:effectLst/>
                        </a:rPr>
                        <a:t>MSS(Earth-to-space),</a:t>
                      </a:r>
                      <a:br>
                        <a:rPr lang="en-GB" sz="1100">
                          <a:solidFill>
                            <a:schemeClr val="accent2"/>
                          </a:solidFill>
                          <a:effectLst/>
                        </a:rPr>
                      </a:br>
                      <a:r>
                        <a:rPr lang="en-GB" sz="1100">
                          <a:solidFill>
                            <a:schemeClr val="accent2"/>
                          </a:solidFill>
                          <a:effectLst/>
                        </a:rPr>
                        <a:t>Primary</a:t>
                      </a:r>
                      <a:br>
                        <a:rPr lang="en-GB" sz="1100">
                          <a:solidFill>
                            <a:schemeClr val="accent2"/>
                          </a:solidFill>
                          <a:effectLst/>
                        </a:rPr>
                      </a:br>
                      <a:r>
                        <a:rPr lang="en-GB" sz="1100">
                          <a:solidFill>
                            <a:schemeClr val="accent2"/>
                          </a:solidFill>
                          <a:effectLst/>
                        </a:rPr>
                        <a:t>(existing)</a:t>
                      </a:r>
                      <a:br>
                        <a:rPr lang="en-GB" sz="1100">
                          <a:solidFill>
                            <a:schemeClr val="accent2"/>
                          </a:solidFill>
                          <a:effectLst/>
                        </a:rPr>
                      </a:br>
                      <a:r>
                        <a:rPr lang="en-GB" sz="1100">
                          <a:solidFill>
                            <a:schemeClr val="accent2"/>
                          </a:solidFill>
                          <a:effectLst/>
                        </a:rPr>
                        <a:t>(No referenced ITU-R Recommendation)</a:t>
                      </a:r>
                      <a:endParaRPr lang="fr-FR" sz="110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137-138 MHz</a:t>
                      </a:r>
                      <a:br>
                        <a:rPr lang="en-GB" sz="1100" dirty="0">
                          <a:solidFill>
                            <a:schemeClr val="accent2"/>
                          </a:solidFill>
                          <a:effectLst/>
                        </a:rPr>
                      </a:br>
                      <a:r>
                        <a:rPr lang="en-GB" sz="1100" dirty="0">
                          <a:solidFill>
                            <a:schemeClr val="accent2"/>
                          </a:solidFill>
                          <a:effectLst/>
                        </a:rPr>
                        <a:t>MSS(space-to-Earth)</a:t>
                      </a:r>
                      <a:br>
                        <a:rPr lang="en-GB" sz="1100" dirty="0">
                          <a:solidFill>
                            <a:schemeClr val="accent2"/>
                          </a:solidFill>
                          <a:effectLst/>
                        </a:rPr>
                      </a:br>
                      <a:r>
                        <a:rPr lang="en-GB" sz="1100" dirty="0">
                          <a:solidFill>
                            <a:schemeClr val="accent2"/>
                          </a:solidFill>
                          <a:effectLst/>
                        </a:rPr>
                        <a:t>Secondary</a:t>
                      </a:r>
                      <a:br>
                        <a:rPr lang="en-GB" sz="1100" dirty="0">
                          <a:solidFill>
                            <a:schemeClr val="accent2"/>
                          </a:solidFill>
                          <a:effectLst/>
                        </a:rPr>
                      </a:br>
                      <a:r>
                        <a:rPr lang="en-GB" sz="1100" dirty="0">
                          <a:solidFill>
                            <a:schemeClr val="accent2"/>
                          </a:solidFill>
                          <a:effectLst/>
                        </a:rPr>
                        <a:t>RR Article 9</a:t>
                      </a:r>
                      <a:br>
                        <a:rPr lang="en-GB" sz="1100" dirty="0">
                          <a:solidFill>
                            <a:schemeClr val="accent2"/>
                          </a:solidFill>
                          <a:effectLst/>
                        </a:rPr>
                      </a:br>
                      <a:r>
                        <a:rPr lang="en-GB" sz="1100" dirty="0">
                          <a:solidFill>
                            <a:schemeClr val="accent2"/>
                          </a:solidFill>
                          <a:effectLst/>
                        </a:rPr>
                        <a:t>(existing)</a:t>
                      </a:r>
                      <a:br>
                        <a:rPr lang="en-GB" sz="1100" dirty="0">
                          <a:solidFill>
                            <a:schemeClr val="accent2"/>
                          </a:solidFill>
                          <a:effectLst/>
                        </a:rPr>
                      </a:br>
                      <a:r>
                        <a:rPr lang="en-GB" sz="1100" dirty="0">
                          <a:solidFill>
                            <a:schemeClr val="accent2"/>
                          </a:solidFill>
                          <a:effectLst/>
                        </a:rPr>
                        <a:t>(No referenced ITU-R Recommendation)</a:t>
                      </a:r>
                      <a:endParaRPr lang="fr-FR" sz="1100" dirty="0">
                        <a:solidFill>
                          <a:schemeClr val="accent2"/>
                        </a:solidFill>
                        <a:effectLst/>
                        <a:latin typeface="Arial"/>
                        <a:ea typeface="MS Mincho"/>
                        <a:cs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600"/>
                        </a:spcAft>
                      </a:pPr>
                      <a:r>
                        <a:rPr lang="en-GB" sz="1100" dirty="0">
                          <a:solidFill>
                            <a:schemeClr val="accent2"/>
                          </a:solidFill>
                          <a:effectLst/>
                        </a:rPr>
                        <a:t>148-149 MHz</a:t>
                      </a:r>
                      <a:br>
                        <a:rPr lang="en-GB" sz="1100" dirty="0">
                          <a:solidFill>
                            <a:schemeClr val="accent2"/>
                          </a:solidFill>
                          <a:effectLst/>
                        </a:rPr>
                      </a:br>
                      <a:r>
                        <a:rPr lang="en-GB" sz="1100" dirty="0">
                          <a:solidFill>
                            <a:schemeClr val="accent2"/>
                          </a:solidFill>
                          <a:effectLst/>
                        </a:rPr>
                        <a:t>MSS(Earth-to-space),</a:t>
                      </a:r>
                      <a:br>
                        <a:rPr lang="en-GB" sz="1100" dirty="0">
                          <a:solidFill>
                            <a:schemeClr val="accent2"/>
                          </a:solidFill>
                          <a:effectLst/>
                        </a:rPr>
                      </a:br>
                      <a:r>
                        <a:rPr lang="en-GB" sz="1100" dirty="0">
                          <a:solidFill>
                            <a:schemeClr val="accent2"/>
                          </a:solidFill>
                          <a:effectLst/>
                        </a:rPr>
                        <a:t>Primary</a:t>
                      </a:r>
                      <a:br>
                        <a:rPr lang="en-GB" sz="1100" dirty="0">
                          <a:solidFill>
                            <a:schemeClr val="accent2"/>
                          </a:solidFill>
                          <a:effectLst/>
                        </a:rPr>
                      </a:br>
                      <a:r>
                        <a:rPr lang="en-GB" sz="1100" dirty="0">
                          <a:solidFill>
                            <a:schemeClr val="accent2"/>
                          </a:solidFill>
                          <a:effectLst/>
                        </a:rPr>
                        <a:t>(existing)</a:t>
                      </a:r>
                      <a:br>
                        <a:rPr lang="en-GB" sz="1100" dirty="0">
                          <a:solidFill>
                            <a:schemeClr val="accent2"/>
                          </a:solidFill>
                          <a:effectLst/>
                        </a:rPr>
                      </a:br>
                      <a:r>
                        <a:rPr lang="en-GB" sz="1100" dirty="0">
                          <a:solidFill>
                            <a:schemeClr val="accent2"/>
                          </a:solidFill>
                          <a:effectLst/>
                        </a:rPr>
                        <a:t>(No referenced ITU-R Recommendation)</a:t>
                      </a:r>
                      <a:endParaRPr lang="fr-FR" sz="1100" dirty="0">
                        <a:solidFill>
                          <a:schemeClr val="accent2"/>
                        </a:solidFill>
                        <a:effectLst/>
                        <a:latin typeface="Arial"/>
                        <a:ea typeface="MS Mincho"/>
                        <a:cs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7038852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Slide Number Placehold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A2E4F4C8-03C7-4EC9-910F-4BE15ABB5BFA}" type="slidenum">
              <a:rPr lang="en-US" altLang="en-US" sz="1000">
                <a:solidFill>
                  <a:srgbClr val="0E438A"/>
                </a:solidFill>
                <a:latin typeface="Zurich BT" charset="0"/>
              </a:rPr>
              <a:pPr>
                <a:spcBef>
                  <a:spcPct val="0"/>
                </a:spcBef>
                <a:buClrTx/>
                <a:buSzTx/>
                <a:buFontTx/>
                <a:buNone/>
              </a:pPr>
              <a:t>9</a:t>
            </a:fld>
            <a:endParaRPr lang="en-US" altLang="en-US" sz="1000">
              <a:solidFill>
                <a:srgbClr val="0E438A"/>
              </a:solidFill>
              <a:latin typeface="Zurich BT" charset="0"/>
            </a:endParaRPr>
          </a:p>
        </p:txBody>
      </p:sp>
      <p:sp>
        <p:nvSpPr>
          <p:cNvPr id="8201" name="Rectangle 4"/>
          <p:cNvSpPr>
            <a:spLocks noChangeArrowheads="1"/>
          </p:cNvSpPr>
          <p:nvPr/>
        </p:nvSpPr>
        <p:spPr bwMode="auto">
          <a:xfrm>
            <a:off x="1187450" y="140822"/>
            <a:ext cx="6976590" cy="5232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r>
              <a:rPr lang="en-GB" altLang="en-US" sz="2800" dirty="0">
                <a:solidFill>
                  <a:schemeClr val="bg1"/>
                </a:solidFill>
                <a:latin typeface="Arial" pitchFamily="34" charset="0"/>
              </a:rPr>
              <a:t>Agenda item </a:t>
            </a:r>
            <a:r>
              <a:rPr lang="en-GB" altLang="en-US" sz="2800" dirty="0" smtClean="0">
                <a:solidFill>
                  <a:schemeClr val="bg1"/>
                </a:solidFill>
                <a:latin typeface="Arial" pitchFamily="34" charset="0"/>
              </a:rPr>
              <a:t>1.16 </a:t>
            </a:r>
            <a:r>
              <a:rPr lang="en-GB" altLang="en-US" sz="2800" dirty="0">
                <a:solidFill>
                  <a:schemeClr val="bg1"/>
                </a:solidFill>
                <a:latin typeface="Arial" pitchFamily="34" charset="0"/>
              </a:rPr>
              <a:t>– Regional Positions</a:t>
            </a:r>
            <a:endParaRPr lang="en-US" altLang="en-US" sz="2800" dirty="0">
              <a:solidFill>
                <a:schemeClr val="bg1"/>
              </a:solidFill>
              <a:latin typeface="Arial" pitchFamily="34" charset="0"/>
            </a:endParaRPr>
          </a:p>
        </p:txBody>
      </p:sp>
      <p:sp>
        <p:nvSpPr>
          <p:cNvPr id="8202" name="Rectangle 4"/>
          <p:cNvSpPr>
            <a:spLocks noChangeArrowheads="1"/>
          </p:cNvSpPr>
          <p:nvPr/>
        </p:nvSpPr>
        <p:spPr bwMode="auto">
          <a:xfrm>
            <a:off x="0" y="908050"/>
            <a:ext cx="9144000" cy="76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marL="342900" indent="-342900">
              <a:spcBef>
                <a:spcPct val="20000"/>
              </a:spcBef>
              <a:buClr>
                <a:srgbClr val="0E438A"/>
              </a:buClr>
              <a:buSzPct val="110000"/>
              <a:buFont typeface="Wingdings" pitchFamily="2" charset="2"/>
              <a:buChar char="§"/>
              <a:tabLst>
                <a:tab pos="1069975" algn="l"/>
              </a:tabLst>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tabLst>
                <a:tab pos="1069975" algn="l"/>
              </a:tabLst>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tabLst>
                <a:tab pos="1069975" algn="l"/>
              </a:tabLst>
              <a:defRPr sz="2400">
                <a:solidFill>
                  <a:srgbClr val="5C5C5C"/>
                </a:solidFill>
                <a:latin typeface="Verdana" pitchFamily="34" charset="0"/>
              </a:defRPr>
            </a:lvl3pPr>
            <a:lvl4pPr marL="1600200" indent="-228600">
              <a:spcBef>
                <a:spcPct val="20000"/>
              </a:spcBef>
              <a:buFont typeface="Verdana" pitchFamily="34" charset="0"/>
              <a:buChar char="–"/>
              <a:tabLst>
                <a:tab pos="1069975" algn="l"/>
              </a:tabLst>
              <a:defRPr sz="2000">
                <a:solidFill>
                  <a:srgbClr val="5C5C5C"/>
                </a:solidFill>
                <a:latin typeface="Verdana" pitchFamily="34" charset="0"/>
              </a:defRPr>
            </a:lvl4pPr>
            <a:lvl5pPr marL="2057400" indent="-228600">
              <a:spcBef>
                <a:spcPct val="20000"/>
              </a:spcBef>
              <a:buFont typeface="Verdana" pitchFamily="34" charset="0"/>
              <a:buChar char="–"/>
              <a:tabLst>
                <a:tab pos="1069975" algn="l"/>
              </a:tabLst>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tabLst>
                <a:tab pos="1069975" algn="l"/>
              </a:tabLst>
              <a:defRPr sz="2000">
                <a:solidFill>
                  <a:srgbClr val="5C5C5C"/>
                </a:solidFill>
                <a:latin typeface="Verdana" pitchFamily="34" charset="0"/>
              </a:defRPr>
            </a:lvl9pPr>
          </a:lstStyle>
          <a:p>
            <a:pPr>
              <a:spcBef>
                <a:spcPct val="0"/>
              </a:spcBef>
              <a:buClr>
                <a:schemeClr val="tx1"/>
              </a:buClr>
              <a:buSzTx/>
              <a:buNone/>
            </a:pPr>
            <a:r>
              <a:rPr lang="en-GB" altLang="en-US" sz="2200" u="sng" dirty="0">
                <a:solidFill>
                  <a:schemeClr val="accent2"/>
                </a:solidFill>
                <a:latin typeface="Arial" pitchFamily="34" charset="0"/>
              </a:rPr>
              <a:t>Issue </a:t>
            </a:r>
            <a:r>
              <a:rPr lang="en-GB" altLang="en-US" sz="2200" u="sng" dirty="0" smtClean="0">
                <a:solidFill>
                  <a:schemeClr val="accent2"/>
                </a:solidFill>
                <a:latin typeface="Arial" pitchFamily="34" charset="0"/>
              </a:rPr>
              <a:t>C: Satellite component </a:t>
            </a:r>
            <a:r>
              <a:rPr lang="en-GB" altLang="en-US" sz="2200" u="sng" dirty="0">
                <a:solidFill>
                  <a:schemeClr val="accent2"/>
                </a:solidFill>
                <a:latin typeface="Arial" pitchFamily="34" charset="0"/>
              </a:rPr>
              <a:t>for VDES</a:t>
            </a:r>
            <a:r>
              <a:rPr lang="en-GB" altLang="en-US" sz="2200" dirty="0">
                <a:solidFill>
                  <a:schemeClr val="accent2"/>
                </a:solidFill>
                <a:latin typeface="Arial" pitchFamily="34" charset="0"/>
              </a:rPr>
              <a:t> </a:t>
            </a:r>
          </a:p>
          <a:p>
            <a:pPr>
              <a:spcBef>
                <a:spcPct val="0"/>
              </a:spcBef>
              <a:buClr>
                <a:schemeClr val="tx1"/>
              </a:buClr>
              <a:buSzTx/>
              <a:buFont typeface="Arial" pitchFamily="34" charset="0"/>
              <a:buNone/>
            </a:pPr>
            <a:r>
              <a:rPr lang="en-GB" altLang="en-US" sz="2200" dirty="0" smtClean="0">
                <a:solidFill>
                  <a:schemeClr val="accent2"/>
                </a:solidFill>
                <a:latin typeface="Arial" pitchFamily="34" charset="0"/>
              </a:rPr>
              <a:t> </a:t>
            </a:r>
            <a:endParaRPr lang="en-GB" altLang="en-US" sz="2200" dirty="0">
              <a:solidFill>
                <a:schemeClr val="accent2"/>
              </a:solidFill>
              <a:latin typeface="Arial" pitchFamily="34" charset="0"/>
            </a:endParaRPr>
          </a:p>
        </p:txBody>
      </p:sp>
      <p:graphicFrame>
        <p:nvGraphicFramePr>
          <p:cNvPr id="6233" name="Group 89"/>
          <p:cNvGraphicFramePr>
            <a:graphicFrameLocks noGrp="1"/>
          </p:cNvGraphicFramePr>
          <p:nvPr>
            <p:ph idx="1"/>
            <p:extLst>
              <p:ext uri="{D42A27DB-BD31-4B8C-83A1-F6EECF244321}">
                <p14:modId xmlns:p14="http://schemas.microsoft.com/office/powerpoint/2010/main" val="1788244745"/>
              </p:ext>
            </p:extLst>
          </p:nvPr>
        </p:nvGraphicFramePr>
        <p:xfrm>
          <a:off x="250825" y="2276475"/>
          <a:ext cx="8642350" cy="2690668"/>
        </p:xfrm>
        <a:graphic>
          <a:graphicData uri="http://schemas.openxmlformats.org/drawingml/2006/table">
            <a:tbl>
              <a:tblPr/>
              <a:tblGrid>
                <a:gridCol w="3025775"/>
                <a:gridCol w="935038"/>
                <a:gridCol w="936625"/>
                <a:gridCol w="936625"/>
                <a:gridCol w="935037"/>
                <a:gridCol w="936625"/>
                <a:gridCol w="936625"/>
              </a:tblGrid>
              <a:tr h="431800">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fr-FR"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6365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C1-A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secondary  allocation for uplink and downlink of satellite VDES, ASM satellite detection</a:t>
                      </a:r>
                    </a:p>
                  </a:txBody>
                  <a:tcPr marL="36000" marR="36000" marT="36000" marB="36000" anchor="b"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Support</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partially</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chemeClr val="bg1"/>
                      </a:bgClr>
                    </a:patt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5603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C1-B</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  </a:t>
                      </a:r>
                      <a:r>
                        <a:rPr kumimoji="0" lang="en-GB" altLang="fr-FR" sz="1400" b="0" i="0" u="none" strike="noStrike" cap="none" normalizeH="0" baseline="0" dirty="0" smtClean="0">
                          <a:ln>
                            <a:noFill/>
                          </a:ln>
                          <a:solidFill>
                            <a:srgbClr val="3333CC"/>
                          </a:solidFill>
                          <a:effectLst/>
                          <a:latin typeface="Arial" pitchFamily="34" charset="0"/>
                          <a:cs typeface="Arial" pitchFamily="34" charset="0"/>
                        </a:rPr>
                        <a:t>secondary allocation for uplink of satellite VDES and primary allocation for downlink of satellite VDES, ASM satellite detection</a:t>
                      </a:r>
                      <a:endParaRPr kumimoji="0" lang="en-GB" altLang="fr-FR" sz="14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560388">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fr-FR" sz="1600" b="1" i="0" u="none" strike="noStrike" cap="none" normalizeH="0" baseline="0" dirty="0" smtClean="0">
                          <a:ln>
                            <a:noFill/>
                          </a:ln>
                          <a:solidFill>
                            <a:srgbClr val="3333CC"/>
                          </a:solidFill>
                          <a:effectLst/>
                          <a:latin typeface="Arial" pitchFamily="34" charset="0"/>
                          <a:cs typeface="Arial" pitchFamily="34" charset="0"/>
                        </a:rPr>
                        <a:t>C2  </a:t>
                      </a: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Satellite component in the existing MSS allocation</a:t>
                      </a:r>
                      <a:endParaRPr kumimoji="0" lang="en-GB" altLang="fr-FR"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altLang="fr-FR"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rgbClr val="0E438A"/>
                        </a:buClr>
                        <a:buSzPct val="110000"/>
                        <a:buFont typeface="Wingdings" pitchFamily="2" charset="2"/>
                        <a:defRPr sz="2800">
                          <a:solidFill>
                            <a:srgbClr val="5C5C5C"/>
                          </a:solidFill>
                          <a:latin typeface="Verdana" pitchFamily="34" charset="0"/>
                        </a:defRPr>
                      </a:lvl1pPr>
                      <a:lvl2pPr marL="742950" indent="-285750">
                        <a:spcBef>
                          <a:spcPct val="20000"/>
                        </a:spcBef>
                        <a:buClr>
                          <a:srgbClr val="0099CC"/>
                        </a:buClr>
                        <a:buFont typeface="Wingdings" pitchFamily="2" charset="2"/>
                        <a:defRPr sz="2400">
                          <a:solidFill>
                            <a:srgbClr val="5C5C5C"/>
                          </a:solidFill>
                          <a:latin typeface="Verdana" pitchFamily="34" charset="0"/>
                        </a:defRPr>
                      </a:lvl2pPr>
                      <a:lvl3pPr marL="1143000" indent="-228600">
                        <a:spcBef>
                          <a:spcPct val="20000"/>
                        </a:spcBef>
                        <a:buClr>
                          <a:srgbClr val="0099CC"/>
                        </a:buClr>
                        <a:buFont typeface="Wingdings" pitchFamily="2" charset="2"/>
                        <a:defRPr sz="2000">
                          <a:solidFill>
                            <a:srgbClr val="5C5C5C"/>
                          </a:solidFill>
                          <a:latin typeface="Verdana" pitchFamily="34" charset="0"/>
                        </a:defRPr>
                      </a:lvl3pPr>
                      <a:lvl4pPr marL="1600200" indent="-228600">
                        <a:spcBef>
                          <a:spcPct val="20000"/>
                        </a:spcBef>
                        <a:buFont typeface="Verdana" pitchFamily="34" charset="0"/>
                        <a:defRPr>
                          <a:solidFill>
                            <a:srgbClr val="5C5C5C"/>
                          </a:solidFill>
                          <a:latin typeface="Verdana" pitchFamily="34" charset="0"/>
                        </a:defRPr>
                      </a:lvl4pPr>
                      <a:lvl5pPr marL="2057400" indent="-228600">
                        <a:spcBef>
                          <a:spcPct val="20000"/>
                        </a:spcBef>
                        <a:buFont typeface="Verdana" pitchFamily="34" charset="0"/>
                        <a:defRPr>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defRPr>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defRPr>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defRPr>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defRPr>
                          <a:solidFill>
                            <a:srgbClr val="5C5C5C"/>
                          </a:solidFill>
                          <a:latin typeface="Verdana"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fr-FR"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72400" y="1462891"/>
            <a:ext cx="576064" cy="763567"/>
          </a:xfrm>
          <a:prstGeom prst="rect">
            <a:avLst/>
          </a:prstGeom>
        </p:spPr>
      </p:pic>
    </p:spTree>
    <p:extLst>
      <p:ext uri="{BB962C8B-B14F-4D97-AF65-F5344CB8AC3E}">
        <p14:creationId xmlns:p14="http://schemas.microsoft.com/office/powerpoint/2010/main" val="299420222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36770</TotalTime>
  <Words>1931</Words>
  <Application>Microsoft Office PowerPoint</Application>
  <PresentationFormat>On-screen Show (4:3)</PresentationFormat>
  <Paragraphs>281</Paragraphs>
  <Slides>18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MS Mincho</vt:lpstr>
      <vt:lpstr>Univers</vt:lpstr>
      <vt:lpstr>Zurich BT</vt:lpstr>
      <vt:lpstr>Arial</vt:lpstr>
      <vt:lpstr>Calibri</vt:lpstr>
      <vt:lpstr>Tahoma</vt:lpstr>
      <vt:lpstr>Times New Roman</vt:lpstr>
      <vt:lpstr>Verdana</vt:lpstr>
      <vt:lpstr>Wingdings</vt:lpstr>
      <vt:lpstr>ITU-e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Development Forum</dc:title>
  <dc:creator>Fabio Leite</dc:creator>
  <cp:lastModifiedBy>Huguet, Fabienne</cp:lastModifiedBy>
  <cp:revision>2580</cp:revision>
  <cp:lastPrinted>2015-08-28T07:15:28Z</cp:lastPrinted>
  <dcterms:created xsi:type="dcterms:W3CDTF">2006-05-30T12:53:59Z</dcterms:created>
  <dcterms:modified xsi:type="dcterms:W3CDTF">2015-08-28T12:23:12Z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