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61" r:id="rId2"/>
  </p:sldMasterIdLst>
  <p:notesMasterIdLst>
    <p:notesMasterId r:id="rId54"/>
  </p:notesMasterIdLst>
  <p:handoutMasterIdLst>
    <p:handoutMasterId r:id="rId55"/>
  </p:handoutMasterIdLst>
  <p:sldIdLst>
    <p:sldId id="617" r:id="rId3"/>
    <p:sldId id="618" r:id="rId4"/>
    <p:sldId id="619" r:id="rId5"/>
    <p:sldId id="620" r:id="rId6"/>
    <p:sldId id="621" r:id="rId7"/>
    <p:sldId id="622" r:id="rId8"/>
    <p:sldId id="623" r:id="rId9"/>
    <p:sldId id="624" r:id="rId10"/>
    <p:sldId id="625" r:id="rId11"/>
    <p:sldId id="626" r:id="rId12"/>
    <p:sldId id="627" r:id="rId13"/>
    <p:sldId id="628" r:id="rId14"/>
    <p:sldId id="629" r:id="rId15"/>
    <p:sldId id="630" r:id="rId16"/>
    <p:sldId id="631" r:id="rId17"/>
    <p:sldId id="632" r:id="rId18"/>
    <p:sldId id="633" r:id="rId19"/>
    <p:sldId id="634" r:id="rId20"/>
    <p:sldId id="635" r:id="rId21"/>
    <p:sldId id="636" r:id="rId22"/>
    <p:sldId id="637" r:id="rId23"/>
    <p:sldId id="638" r:id="rId24"/>
    <p:sldId id="639" r:id="rId25"/>
    <p:sldId id="640" r:id="rId26"/>
    <p:sldId id="641" r:id="rId27"/>
    <p:sldId id="642" r:id="rId28"/>
    <p:sldId id="643" r:id="rId29"/>
    <p:sldId id="644" r:id="rId30"/>
    <p:sldId id="645" r:id="rId31"/>
    <p:sldId id="646" r:id="rId32"/>
    <p:sldId id="647" r:id="rId33"/>
    <p:sldId id="648" r:id="rId34"/>
    <p:sldId id="649" r:id="rId35"/>
    <p:sldId id="650" r:id="rId36"/>
    <p:sldId id="651" r:id="rId37"/>
    <p:sldId id="652" r:id="rId38"/>
    <p:sldId id="653" r:id="rId39"/>
    <p:sldId id="654" r:id="rId40"/>
    <p:sldId id="655" r:id="rId41"/>
    <p:sldId id="656" r:id="rId42"/>
    <p:sldId id="657" r:id="rId43"/>
    <p:sldId id="658" r:id="rId44"/>
    <p:sldId id="659" r:id="rId45"/>
    <p:sldId id="660" r:id="rId46"/>
    <p:sldId id="661" r:id="rId47"/>
    <p:sldId id="662" r:id="rId48"/>
    <p:sldId id="663" r:id="rId49"/>
    <p:sldId id="664" r:id="rId50"/>
    <p:sldId id="665" r:id="rId51"/>
    <p:sldId id="666" r:id="rId52"/>
    <p:sldId id="667" r:id="rId53"/>
  </p:sldIdLst>
  <p:sldSz cx="9144000" cy="6858000" type="screen4x3"/>
  <p:notesSz cx="6669088" cy="9928225"/>
  <p:defaultTextStyle>
    <a:defPPr>
      <a:defRPr lang="en-US"/>
    </a:defPPr>
    <a:lvl1pPr algn="l" rtl="0" eaLnBrk="0" fontAlgn="base" hangingPunct="0">
      <a:spcBef>
        <a:spcPct val="0"/>
      </a:spcBef>
      <a:spcAft>
        <a:spcPct val="0"/>
      </a:spcAft>
      <a:buClr>
        <a:schemeClr val="tx1"/>
      </a:buClr>
      <a:buFont typeface="Arial" pitchFamily="34" charset="0"/>
      <a:defRPr sz="2400" b="1" kern="1200">
        <a:solidFill>
          <a:srgbClr val="000066"/>
        </a:solidFill>
        <a:latin typeface="Tahoma" pitchFamily="34" charset="0"/>
        <a:ea typeface="+mn-ea"/>
        <a:cs typeface="Arial" pitchFamily="34" charset="0"/>
      </a:defRPr>
    </a:lvl1pPr>
    <a:lvl2pPr marL="457200" algn="l" rtl="0" eaLnBrk="0" fontAlgn="base" hangingPunct="0">
      <a:spcBef>
        <a:spcPct val="0"/>
      </a:spcBef>
      <a:spcAft>
        <a:spcPct val="0"/>
      </a:spcAft>
      <a:buClr>
        <a:schemeClr val="tx1"/>
      </a:buClr>
      <a:buFont typeface="Arial" pitchFamily="34" charset="0"/>
      <a:defRPr sz="2400" b="1" kern="1200">
        <a:solidFill>
          <a:srgbClr val="000066"/>
        </a:solidFill>
        <a:latin typeface="Tahoma" pitchFamily="34" charset="0"/>
        <a:ea typeface="+mn-ea"/>
        <a:cs typeface="Arial" pitchFamily="34" charset="0"/>
      </a:defRPr>
    </a:lvl2pPr>
    <a:lvl3pPr marL="914400" algn="l" rtl="0" eaLnBrk="0" fontAlgn="base" hangingPunct="0">
      <a:spcBef>
        <a:spcPct val="0"/>
      </a:spcBef>
      <a:spcAft>
        <a:spcPct val="0"/>
      </a:spcAft>
      <a:buClr>
        <a:schemeClr val="tx1"/>
      </a:buClr>
      <a:buFont typeface="Arial" pitchFamily="34" charset="0"/>
      <a:defRPr sz="2400" b="1" kern="1200">
        <a:solidFill>
          <a:srgbClr val="000066"/>
        </a:solidFill>
        <a:latin typeface="Tahoma" pitchFamily="34" charset="0"/>
        <a:ea typeface="+mn-ea"/>
        <a:cs typeface="Arial" pitchFamily="34" charset="0"/>
      </a:defRPr>
    </a:lvl3pPr>
    <a:lvl4pPr marL="1371600" algn="l" rtl="0" eaLnBrk="0" fontAlgn="base" hangingPunct="0">
      <a:spcBef>
        <a:spcPct val="0"/>
      </a:spcBef>
      <a:spcAft>
        <a:spcPct val="0"/>
      </a:spcAft>
      <a:buClr>
        <a:schemeClr val="tx1"/>
      </a:buClr>
      <a:buFont typeface="Arial" pitchFamily="34" charset="0"/>
      <a:defRPr sz="2400" b="1" kern="1200">
        <a:solidFill>
          <a:srgbClr val="000066"/>
        </a:solidFill>
        <a:latin typeface="Tahoma" pitchFamily="34" charset="0"/>
        <a:ea typeface="+mn-ea"/>
        <a:cs typeface="Arial" pitchFamily="34" charset="0"/>
      </a:defRPr>
    </a:lvl4pPr>
    <a:lvl5pPr marL="1828800" algn="l" rtl="0" eaLnBrk="0" fontAlgn="base" hangingPunct="0">
      <a:spcBef>
        <a:spcPct val="0"/>
      </a:spcBef>
      <a:spcAft>
        <a:spcPct val="0"/>
      </a:spcAft>
      <a:buClr>
        <a:schemeClr val="tx1"/>
      </a:buClr>
      <a:buFont typeface="Arial" pitchFamily="34" charset="0"/>
      <a:defRPr sz="2400" b="1" kern="1200">
        <a:solidFill>
          <a:srgbClr val="000066"/>
        </a:solidFill>
        <a:latin typeface="Tahoma" pitchFamily="34" charset="0"/>
        <a:ea typeface="+mn-ea"/>
        <a:cs typeface="Arial" pitchFamily="34" charset="0"/>
      </a:defRPr>
    </a:lvl5pPr>
    <a:lvl6pPr marL="2286000" algn="l" defTabSz="914400" rtl="0" eaLnBrk="1" latinLnBrk="0" hangingPunct="1">
      <a:defRPr sz="2400" b="1" kern="1200">
        <a:solidFill>
          <a:srgbClr val="000066"/>
        </a:solidFill>
        <a:latin typeface="Tahoma" pitchFamily="34" charset="0"/>
        <a:ea typeface="+mn-ea"/>
        <a:cs typeface="Arial" pitchFamily="34" charset="0"/>
      </a:defRPr>
    </a:lvl6pPr>
    <a:lvl7pPr marL="2743200" algn="l" defTabSz="914400" rtl="0" eaLnBrk="1" latinLnBrk="0" hangingPunct="1">
      <a:defRPr sz="2400" b="1" kern="1200">
        <a:solidFill>
          <a:srgbClr val="000066"/>
        </a:solidFill>
        <a:latin typeface="Tahoma" pitchFamily="34" charset="0"/>
        <a:ea typeface="+mn-ea"/>
        <a:cs typeface="Arial" pitchFamily="34" charset="0"/>
      </a:defRPr>
    </a:lvl7pPr>
    <a:lvl8pPr marL="3200400" algn="l" defTabSz="914400" rtl="0" eaLnBrk="1" latinLnBrk="0" hangingPunct="1">
      <a:defRPr sz="2400" b="1" kern="1200">
        <a:solidFill>
          <a:srgbClr val="000066"/>
        </a:solidFill>
        <a:latin typeface="Tahoma" pitchFamily="34" charset="0"/>
        <a:ea typeface="+mn-ea"/>
        <a:cs typeface="Arial" pitchFamily="34" charset="0"/>
      </a:defRPr>
    </a:lvl8pPr>
    <a:lvl9pPr marL="3657600" algn="l" defTabSz="914400" rtl="0" eaLnBrk="1" latinLnBrk="0" hangingPunct="1">
      <a:defRPr sz="2400" b="1" kern="1200">
        <a:solidFill>
          <a:srgbClr val="000066"/>
        </a:solidFill>
        <a:latin typeface="Tahoma" pitchFamily="34" charset="0"/>
        <a:ea typeface="+mn-ea"/>
        <a:cs typeface="Arial" pitchFamily="34" charset="0"/>
      </a:defRPr>
    </a:lvl9pPr>
  </p:defaultTextStyle>
  <p:extLst>
    <p:ext uri="{EFAFB233-063F-42B5-8137-9DF3F51BA10A}">
      <p15:sldGuideLst xmlns:p15="http://schemas.microsoft.com/office/powerpoint/2012/main">
        <p15:guide id="1" orient="horz" pos="2160">
          <p15:clr>
            <a:srgbClr val="A4A3A4"/>
          </p15:clr>
        </p15:guide>
        <p15:guide id="2" pos="1066">
          <p15:clr>
            <a:srgbClr val="A4A3A4"/>
          </p15:clr>
        </p15:guide>
      </p15:sldGuideLst>
    </p:ext>
    <p:ext uri="{2D200454-40CA-4A62-9FC3-DE9A4176ACB9}">
      <p15:notesGuideLst xmlns:p15="http://schemas.microsoft.com/office/powerpoint/2012/main">
        <p15:guide id="1" orient="horz" pos="3128">
          <p15:clr>
            <a:srgbClr val="A4A3A4"/>
          </p15:clr>
        </p15:guide>
        <p15:guide id="2" pos="210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00"/>
    <a:srgbClr val="66CCFF"/>
    <a:srgbClr val="009900"/>
    <a:srgbClr val="FF3300"/>
    <a:srgbClr val="FFFFFF"/>
    <a:srgbClr val="DDDDDD"/>
    <a:srgbClr val="000000"/>
    <a:srgbClr val="00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967" autoAdjust="0"/>
    <p:restoredTop sz="94385" autoAdjust="0"/>
  </p:normalViewPr>
  <p:slideViewPr>
    <p:cSldViewPr>
      <p:cViewPr varScale="1">
        <p:scale>
          <a:sx n="70" d="100"/>
          <a:sy n="70" d="100"/>
        </p:scale>
        <p:origin x="1262" y="62"/>
      </p:cViewPr>
      <p:guideLst>
        <p:guide orient="horz" pos="2160"/>
        <p:guide pos="1066"/>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p:scale>
          <a:sx n="75" d="100"/>
          <a:sy n="75" d="100"/>
        </p:scale>
        <p:origin x="-1362" y="1080"/>
      </p:cViewPr>
      <p:guideLst>
        <p:guide orient="horz" pos="3128"/>
        <p:guide pos="210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slide" Target="slides/slide45.xml"/><Relationship Id="rId50" Type="http://schemas.openxmlformats.org/officeDocument/2006/relationships/slide" Target="slides/slide48.xml"/><Relationship Id="rId55" Type="http://schemas.openxmlformats.org/officeDocument/2006/relationships/handoutMaster" Target="handoutMasters/handoutMaster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59"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slide" Target="slides/slide39.xml"/><Relationship Id="rId54"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3" Type="http://schemas.openxmlformats.org/officeDocument/2006/relationships/slide" Target="slides/slide51.xml"/><Relationship Id="rId58"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 Id="rId57"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slide" Target="slides/slide50.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slide" Target="slides/slide46.xml"/><Relationship Id="rId56" Type="http://schemas.openxmlformats.org/officeDocument/2006/relationships/presProps" Target="presProps.xml"/><Relationship Id="rId8" Type="http://schemas.openxmlformats.org/officeDocument/2006/relationships/slide" Target="slides/slide6.xml"/><Relationship Id="rId51" Type="http://schemas.openxmlformats.org/officeDocument/2006/relationships/slide" Target="slides/slide49.xml"/><Relationship Id="rId3" Type="http://schemas.openxmlformats.org/officeDocument/2006/relationships/slide" Target="slides/slid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bwMode="auto">
          <a:xfrm>
            <a:off x="0" y="1"/>
            <a:ext cx="2890838" cy="496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30" tIns="45715" rIns="91430" bIns="45715" numCol="1" anchor="t" anchorCtr="0" compatLnSpc="1">
            <a:prstTxWarp prst="textNoShape">
              <a:avLst/>
            </a:prstTxWarp>
          </a:bodyPr>
          <a:lstStyle>
            <a:lvl1pPr>
              <a:buClrTx/>
              <a:buFontTx/>
              <a:buNone/>
              <a:defRPr sz="1200" b="0">
                <a:solidFill>
                  <a:schemeClr val="tx1"/>
                </a:solidFill>
                <a:latin typeface="Verdana" pitchFamily="34" charset="0"/>
              </a:defRPr>
            </a:lvl1pPr>
          </a:lstStyle>
          <a:p>
            <a:endParaRPr lang="en-US" altLang="en-US"/>
          </a:p>
        </p:txBody>
      </p:sp>
      <p:sp>
        <p:nvSpPr>
          <p:cNvPr id="28675" name="Rectangle 3"/>
          <p:cNvSpPr>
            <a:spLocks noGrp="1" noChangeArrowheads="1"/>
          </p:cNvSpPr>
          <p:nvPr>
            <p:ph type="dt" sz="quarter" idx="1"/>
          </p:nvPr>
        </p:nvSpPr>
        <p:spPr bwMode="auto">
          <a:xfrm>
            <a:off x="3778250" y="1"/>
            <a:ext cx="2890838" cy="496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30" tIns="45715" rIns="91430" bIns="45715" numCol="1" anchor="t" anchorCtr="0" compatLnSpc="1">
            <a:prstTxWarp prst="textNoShape">
              <a:avLst/>
            </a:prstTxWarp>
          </a:bodyPr>
          <a:lstStyle>
            <a:lvl1pPr algn="r">
              <a:buClrTx/>
              <a:buFontTx/>
              <a:buNone/>
              <a:defRPr sz="1200" b="0">
                <a:solidFill>
                  <a:schemeClr val="tx1"/>
                </a:solidFill>
                <a:latin typeface="Verdana" pitchFamily="34" charset="0"/>
              </a:defRPr>
            </a:lvl1pPr>
          </a:lstStyle>
          <a:p>
            <a:endParaRPr lang="en-US" altLang="en-US"/>
          </a:p>
        </p:txBody>
      </p:sp>
      <p:sp>
        <p:nvSpPr>
          <p:cNvPr id="28676" name="Rectangle 4"/>
          <p:cNvSpPr>
            <a:spLocks noGrp="1" noChangeArrowheads="1"/>
          </p:cNvSpPr>
          <p:nvPr>
            <p:ph type="ftr" sz="quarter" idx="2"/>
          </p:nvPr>
        </p:nvSpPr>
        <p:spPr bwMode="auto">
          <a:xfrm>
            <a:off x="0" y="9431339"/>
            <a:ext cx="2890838" cy="496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30" tIns="45715" rIns="91430" bIns="45715" numCol="1" anchor="b" anchorCtr="0" compatLnSpc="1">
            <a:prstTxWarp prst="textNoShape">
              <a:avLst/>
            </a:prstTxWarp>
          </a:bodyPr>
          <a:lstStyle>
            <a:lvl1pPr>
              <a:buClrTx/>
              <a:buFontTx/>
              <a:buNone/>
              <a:defRPr sz="1200" b="0">
                <a:solidFill>
                  <a:schemeClr val="tx1"/>
                </a:solidFill>
                <a:latin typeface="Verdana" pitchFamily="34" charset="0"/>
              </a:defRPr>
            </a:lvl1pPr>
          </a:lstStyle>
          <a:p>
            <a:endParaRPr lang="en-US" altLang="en-US"/>
          </a:p>
        </p:txBody>
      </p:sp>
      <p:sp>
        <p:nvSpPr>
          <p:cNvPr id="28677" name="Rectangle 5"/>
          <p:cNvSpPr>
            <a:spLocks noGrp="1" noChangeArrowheads="1"/>
          </p:cNvSpPr>
          <p:nvPr>
            <p:ph type="sldNum" sz="quarter" idx="3"/>
          </p:nvPr>
        </p:nvSpPr>
        <p:spPr bwMode="auto">
          <a:xfrm>
            <a:off x="3778250" y="9431339"/>
            <a:ext cx="2890838" cy="496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30" tIns="45715" rIns="91430" bIns="45715" numCol="1" anchor="b" anchorCtr="0" compatLnSpc="1">
            <a:prstTxWarp prst="textNoShape">
              <a:avLst/>
            </a:prstTxWarp>
          </a:bodyPr>
          <a:lstStyle>
            <a:lvl1pPr algn="r">
              <a:buClrTx/>
              <a:buFontTx/>
              <a:buNone/>
              <a:defRPr sz="1200" b="0">
                <a:solidFill>
                  <a:schemeClr val="tx1"/>
                </a:solidFill>
                <a:latin typeface="Verdana" pitchFamily="34" charset="0"/>
              </a:defRPr>
            </a:lvl1pPr>
          </a:lstStyle>
          <a:p>
            <a:fld id="{F604DA00-571D-4D78-A13A-E4FF228DF69D}" type="slidenum">
              <a:rPr lang="en-US" altLang="en-US"/>
              <a:pPr/>
              <a:t>‹#›</a:t>
            </a:fld>
            <a:endParaRPr lang="en-US" altLang="en-US"/>
          </a:p>
        </p:txBody>
      </p:sp>
    </p:spTree>
    <p:extLst>
      <p:ext uri="{BB962C8B-B14F-4D97-AF65-F5344CB8AC3E}">
        <p14:creationId xmlns:p14="http://schemas.microsoft.com/office/powerpoint/2010/main" val="292015477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8130" name="Rectangle 2"/>
          <p:cNvSpPr>
            <a:spLocks noGrp="1" noChangeArrowheads="1"/>
          </p:cNvSpPr>
          <p:nvPr>
            <p:ph type="hdr" sz="quarter"/>
          </p:nvPr>
        </p:nvSpPr>
        <p:spPr bwMode="auto">
          <a:xfrm>
            <a:off x="0" y="1"/>
            <a:ext cx="2890838" cy="496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30" tIns="45715" rIns="91430" bIns="45715" numCol="1" anchor="t" anchorCtr="0" compatLnSpc="1">
            <a:prstTxWarp prst="textNoShape">
              <a:avLst/>
            </a:prstTxWarp>
          </a:bodyPr>
          <a:lstStyle>
            <a:lvl1pPr>
              <a:buClrTx/>
              <a:buFontTx/>
              <a:buNone/>
              <a:defRPr sz="1200" b="0">
                <a:solidFill>
                  <a:schemeClr val="tx1"/>
                </a:solidFill>
                <a:latin typeface="Verdana" pitchFamily="34" charset="0"/>
              </a:defRPr>
            </a:lvl1pPr>
          </a:lstStyle>
          <a:p>
            <a:endParaRPr lang="en-US" altLang="en-US"/>
          </a:p>
        </p:txBody>
      </p:sp>
      <p:sp>
        <p:nvSpPr>
          <p:cNvPr id="48131" name="Rectangle 3"/>
          <p:cNvSpPr>
            <a:spLocks noGrp="1" noChangeArrowheads="1"/>
          </p:cNvSpPr>
          <p:nvPr>
            <p:ph type="dt" idx="1"/>
          </p:nvPr>
        </p:nvSpPr>
        <p:spPr bwMode="auto">
          <a:xfrm>
            <a:off x="3778250" y="1"/>
            <a:ext cx="2890838" cy="496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30" tIns="45715" rIns="91430" bIns="45715" numCol="1" anchor="t" anchorCtr="0" compatLnSpc="1">
            <a:prstTxWarp prst="textNoShape">
              <a:avLst/>
            </a:prstTxWarp>
          </a:bodyPr>
          <a:lstStyle>
            <a:lvl1pPr algn="r">
              <a:buClrTx/>
              <a:buFontTx/>
              <a:buNone/>
              <a:defRPr sz="1200" b="0">
                <a:solidFill>
                  <a:schemeClr val="tx1"/>
                </a:solidFill>
                <a:latin typeface="Verdana" pitchFamily="34" charset="0"/>
              </a:defRPr>
            </a:lvl1pPr>
          </a:lstStyle>
          <a:p>
            <a:endParaRPr lang="en-US" altLang="en-US"/>
          </a:p>
        </p:txBody>
      </p:sp>
      <p:sp>
        <p:nvSpPr>
          <p:cNvPr id="48132" name="Rectangle 4"/>
          <p:cNvSpPr>
            <a:spLocks noGrp="1" noRot="1" noChangeAspect="1" noChangeArrowheads="1" noTextEdit="1"/>
          </p:cNvSpPr>
          <p:nvPr>
            <p:ph type="sldImg" idx="2"/>
          </p:nvPr>
        </p:nvSpPr>
        <p:spPr bwMode="auto">
          <a:xfrm>
            <a:off x="855663" y="746125"/>
            <a:ext cx="4959350" cy="37211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48133" name="Rectangle 5"/>
          <p:cNvSpPr>
            <a:spLocks noGrp="1" noChangeArrowheads="1"/>
          </p:cNvSpPr>
          <p:nvPr>
            <p:ph type="body" sz="quarter" idx="3"/>
          </p:nvPr>
        </p:nvSpPr>
        <p:spPr bwMode="auto">
          <a:xfrm>
            <a:off x="889000" y="4716464"/>
            <a:ext cx="4891088" cy="4465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30" tIns="45715" rIns="91430" bIns="45715"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48134" name="Rectangle 6"/>
          <p:cNvSpPr>
            <a:spLocks noGrp="1" noChangeArrowheads="1"/>
          </p:cNvSpPr>
          <p:nvPr>
            <p:ph type="ftr" sz="quarter" idx="4"/>
          </p:nvPr>
        </p:nvSpPr>
        <p:spPr bwMode="auto">
          <a:xfrm>
            <a:off x="0" y="9431339"/>
            <a:ext cx="2890838" cy="496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30" tIns="45715" rIns="91430" bIns="45715" numCol="1" anchor="b" anchorCtr="0" compatLnSpc="1">
            <a:prstTxWarp prst="textNoShape">
              <a:avLst/>
            </a:prstTxWarp>
          </a:bodyPr>
          <a:lstStyle>
            <a:lvl1pPr>
              <a:buClrTx/>
              <a:buFontTx/>
              <a:buNone/>
              <a:defRPr sz="1200" b="0">
                <a:solidFill>
                  <a:schemeClr val="tx1"/>
                </a:solidFill>
                <a:latin typeface="Verdana" pitchFamily="34" charset="0"/>
              </a:defRPr>
            </a:lvl1pPr>
          </a:lstStyle>
          <a:p>
            <a:endParaRPr lang="en-US" altLang="en-US"/>
          </a:p>
        </p:txBody>
      </p:sp>
      <p:sp>
        <p:nvSpPr>
          <p:cNvPr id="48135" name="Rectangle 7"/>
          <p:cNvSpPr>
            <a:spLocks noGrp="1" noChangeArrowheads="1"/>
          </p:cNvSpPr>
          <p:nvPr>
            <p:ph type="sldNum" sz="quarter" idx="5"/>
          </p:nvPr>
        </p:nvSpPr>
        <p:spPr bwMode="auto">
          <a:xfrm>
            <a:off x="3778250" y="9431339"/>
            <a:ext cx="2890838" cy="496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30" tIns="45715" rIns="91430" bIns="45715" numCol="1" anchor="b" anchorCtr="0" compatLnSpc="1">
            <a:prstTxWarp prst="textNoShape">
              <a:avLst/>
            </a:prstTxWarp>
          </a:bodyPr>
          <a:lstStyle>
            <a:lvl1pPr algn="r">
              <a:buClrTx/>
              <a:buFontTx/>
              <a:buNone/>
              <a:defRPr sz="1200" b="0">
                <a:solidFill>
                  <a:schemeClr val="tx1"/>
                </a:solidFill>
                <a:latin typeface="Verdana" pitchFamily="34" charset="0"/>
              </a:defRPr>
            </a:lvl1pPr>
          </a:lstStyle>
          <a:p>
            <a:fld id="{29F3556D-1ABB-4E41-9246-D9CB2AB8E604}" type="slidenum">
              <a:rPr lang="en-US" altLang="en-US"/>
              <a:pPr/>
              <a:t>‹#›</a:t>
            </a:fld>
            <a:endParaRPr lang="en-US" altLang="en-US"/>
          </a:p>
        </p:txBody>
      </p:sp>
    </p:spTree>
    <p:extLst>
      <p:ext uri="{BB962C8B-B14F-4D97-AF65-F5344CB8AC3E}">
        <p14:creationId xmlns:p14="http://schemas.microsoft.com/office/powerpoint/2010/main" val="1940669710"/>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Verdana" pitchFamily="34" charset="0"/>
        <a:ea typeface="+mn-ea"/>
        <a:cs typeface="Arial" pitchFamily="34" charset="0"/>
      </a:defRPr>
    </a:lvl1pPr>
    <a:lvl2pPr marL="457200" algn="l" rtl="0" fontAlgn="base">
      <a:spcBef>
        <a:spcPct val="30000"/>
      </a:spcBef>
      <a:spcAft>
        <a:spcPct val="0"/>
      </a:spcAft>
      <a:defRPr sz="1200" kern="1200">
        <a:solidFill>
          <a:schemeClr val="tx1"/>
        </a:solidFill>
        <a:latin typeface="Verdana" pitchFamily="34" charset="0"/>
        <a:ea typeface="+mn-ea"/>
        <a:cs typeface="Arial" pitchFamily="34" charset="0"/>
      </a:defRPr>
    </a:lvl2pPr>
    <a:lvl3pPr marL="914400" algn="l" rtl="0" fontAlgn="base">
      <a:spcBef>
        <a:spcPct val="30000"/>
      </a:spcBef>
      <a:spcAft>
        <a:spcPct val="0"/>
      </a:spcAft>
      <a:defRPr sz="1200" kern="1200">
        <a:solidFill>
          <a:schemeClr val="tx1"/>
        </a:solidFill>
        <a:latin typeface="Verdana" pitchFamily="34" charset="0"/>
        <a:ea typeface="+mn-ea"/>
        <a:cs typeface="Arial" pitchFamily="34" charset="0"/>
      </a:defRPr>
    </a:lvl3pPr>
    <a:lvl4pPr marL="1371600" algn="l" rtl="0" fontAlgn="base">
      <a:spcBef>
        <a:spcPct val="30000"/>
      </a:spcBef>
      <a:spcAft>
        <a:spcPct val="0"/>
      </a:spcAft>
      <a:defRPr sz="1200" kern="1200">
        <a:solidFill>
          <a:schemeClr val="tx1"/>
        </a:solidFill>
        <a:latin typeface="Verdana" pitchFamily="34" charset="0"/>
        <a:ea typeface="+mn-ea"/>
        <a:cs typeface="Arial" pitchFamily="34" charset="0"/>
      </a:defRPr>
    </a:lvl4pPr>
    <a:lvl5pPr marL="1828800" algn="l" rtl="0" fontAlgn="base">
      <a:spcBef>
        <a:spcPct val="30000"/>
      </a:spcBef>
      <a:spcAft>
        <a:spcPct val="0"/>
      </a:spcAft>
      <a:defRPr sz="1200" kern="1200">
        <a:solidFill>
          <a:schemeClr val="tx1"/>
        </a:solidFill>
        <a:latin typeface="Verdana" pitchFamily="34" charset="0"/>
        <a:ea typeface="+mn-ea"/>
        <a:cs typeface="Arial" pitchFamily="34"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7"/>
          <p:cNvSpPr>
            <a:spLocks noGrp="1" noChangeArrowheads="1"/>
          </p:cNvSpPr>
          <p:nvPr>
            <p:ph type="sldNum" sz="quarter" idx="5"/>
          </p:nvPr>
        </p:nvSpPr>
        <p:spPr>
          <a:ln/>
        </p:spPr>
        <p:txBody>
          <a:bodyPr/>
          <a:lstStyle/>
          <a:p>
            <a:fld id="{79EF6BA7-C4B8-4F0E-9C70-534654021A01}" type="slidenum">
              <a:rPr lang="en-US" altLang="en-US"/>
              <a:pPr/>
              <a:t>1</a:t>
            </a:fld>
            <a:endParaRPr lang="en-US" altLang="en-US"/>
          </a:p>
        </p:txBody>
      </p:sp>
      <p:sp>
        <p:nvSpPr>
          <p:cNvPr id="858114" name="Rectangle 2"/>
          <p:cNvSpPr>
            <a:spLocks noGrp="1" noRot="1" noChangeAspect="1" noChangeArrowheads="1" noTextEdit="1"/>
          </p:cNvSpPr>
          <p:nvPr>
            <p:ph type="sldImg"/>
          </p:nvPr>
        </p:nvSpPr>
        <p:spPr>
          <a:ln/>
        </p:spPr>
      </p:sp>
      <p:sp>
        <p:nvSpPr>
          <p:cNvPr id="858116" name="Rectangle 4"/>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179587679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5" name="Rectangle 2"/>
          <p:cNvSpPr>
            <a:spLocks noGrp="1" noRot="1" noChangeAspect="1" noChangeArrowheads="1" noTextEdit="1"/>
          </p:cNvSpPr>
          <p:nvPr>
            <p:ph type="sldImg"/>
          </p:nvPr>
        </p:nvSpPr>
        <p:spPr>
          <a:xfrm>
            <a:off x="1198563" y="703263"/>
            <a:ext cx="4681537" cy="3509962"/>
          </a:xfrm>
          <a:ln/>
        </p:spPr>
      </p:sp>
      <p:sp>
        <p:nvSpPr>
          <p:cNvPr id="72706" name="Rectangle 3"/>
          <p:cNvSpPr>
            <a:spLocks noGrp="1" noChangeArrowheads="1"/>
          </p:cNvSpPr>
          <p:nvPr>
            <p:ph type="body" idx="1"/>
          </p:nvPr>
        </p:nvSpPr>
        <p:spPr>
          <a:xfrm>
            <a:off x="708025" y="4448175"/>
            <a:ext cx="5661025" cy="4211638"/>
          </a:xfrm>
          <a:noFill/>
          <a:ln/>
        </p:spPr>
        <p:txBody>
          <a:bodyPr/>
          <a:lstStyle/>
          <a:p>
            <a:pPr eaLnBrk="1" hangingPunct="1"/>
            <a:endParaRPr lang="en-CA" altLang="en-US" smtClean="0">
              <a:ea typeface="MS PGothic"/>
            </a:endParaRPr>
          </a:p>
        </p:txBody>
      </p:sp>
    </p:spTree>
    <p:extLst>
      <p:ext uri="{BB962C8B-B14F-4D97-AF65-F5344CB8AC3E}">
        <p14:creationId xmlns:p14="http://schemas.microsoft.com/office/powerpoint/2010/main" val="1308575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3" name="Slide Image Placeholder 1"/>
          <p:cNvSpPr>
            <a:spLocks noGrp="1" noRot="1" noChangeAspect="1" noTextEdit="1"/>
          </p:cNvSpPr>
          <p:nvPr>
            <p:ph type="sldImg"/>
          </p:nvPr>
        </p:nvSpPr>
        <p:spPr>
          <a:ln/>
        </p:spPr>
      </p:sp>
      <p:sp>
        <p:nvSpPr>
          <p:cNvPr id="54274" name="Notes Placeholder 2"/>
          <p:cNvSpPr>
            <a:spLocks noGrp="1"/>
          </p:cNvSpPr>
          <p:nvPr>
            <p:ph type="body" idx="1"/>
          </p:nvPr>
        </p:nvSpPr>
        <p:spPr>
          <a:noFill/>
          <a:ln/>
        </p:spPr>
        <p:txBody>
          <a:bodyPr/>
          <a:lstStyle/>
          <a:p>
            <a:endParaRPr lang="en-CA" altLang="en-US" smtClean="0">
              <a:ea typeface="MS PGothic"/>
            </a:endParaRPr>
          </a:p>
        </p:txBody>
      </p:sp>
      <p:sp>
        <p:nvSpPr>
          <p:cNvPr id="54275" name="Slide Number Placeholder 3"/>
          <p:cNvSpPr>
            <a:spLocks noGrp="1"/>
          </p:cNvSpPr>
          <p:nvPr>
            <p:ph type="sldNum" sz="quarter" idx="5"/>
          </p:nvPr>
        </p:nvSpPr>
        <p:spPr>
          <a:noFill/>
        </p:spPr>
        <p:txBody>
          <a:bodyPr/>
          <a:lstStyle/>
          <a:p>
            <a:pPr defTabSz="468313"/>
            <a:fld id="{23F8CF63-47E5-43D9-B3D7-A89A22F04C86}" type="slidenum">
              <a:rPr lang="en-US" altLang="en-US" smtClean="0">
                <a:solidFill>
                  <a:srgbClr val="000000"/>
                </a:solidFill>
                <a:ea typeface="MS PGothic"/>
                <a:cs typeface="MS PGothic"/>
              </a:rPr>
              <a:pPr defTabSz="468313"/>
              <a:t>18</a:t>
            </a:fld>
            <a:endParaRPr lang="en-US" altLang="en-US" smtClean="0">
              <a:solidFill>
                <a:srgbClr val="000000"/>
              </a:solidFill>
              <a:ea typeface="MS PGothic"/>
              <a:cs typeface="MS PGothic"/>
            </a:endParaRPr>
          </a:p>
        </p:txBody>
      </p:sp>
    </p:spTree>
    <p:extLst>
      <p:ext uri="{BB962C8B-B14F-4D97-AF65-F5344CB8AC3E}">
        <p14:creationId xmlns:p14="http://schemas.microsoft.com/office/powerpoint/2010/main" val="332964191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1" name="Rectangle 2"/>
          <p:cNvSpPr>
            <a:spLocks noGrp="1" noRot="1" noChangeAspect="1" noChangeArrowheads="1" noTextEdit="1"/>
          </p:cNvSpPr>
          <p:nvPr>
            <p:ph type="sldImg"/>
          </p:nvPr>
        </p:nvSpPr>
        <p:spPr>
          <a:xfrm>
            <a:off x="1198563" y="703263"/>
            <a:ext cx="4681537" cy="3509962"/>
          </a:xfrm>
          <a:ln/>
        </p:spPr>
      </p:sp>
      <p:sp>
        <p:nvSpPr>
          <p:cNvPr id="56322" name="Rectangle 3"/>
          <p:cNvSpPr>
            <a:spLocks noGrp="1" noChangeArrowheads="1"/>
          </p:cNvSpPr>
          <p:nvPr>
            <p:ph type="body" idx="1"/>
          </p:nvPr>
        </p:nvSpPr>
        <p:spPr>
          <a:xfrm>
            <a:off x="708025" y="4448175"/>
            <a:ext cx="5661025" cy="4211638"/>
          </a:xfrm>
          <a:noFill/>
          <a:ln/>
        </p:spPr>
        <p:txBody>
          <a:bodyPr/>
          <a:lstStyle/>
          <a:p>
            <a:pPr eaLnBrk="1" hangingPunct="1"/>
            <a:endParaRPr lang="en-CA" altLang="en-US" smtClean="0">
              <a:ea typeface="MS PGothic"/>
            </a:endParaRPr>
          </a:p>
        </p:txBody>
      </p:sp>
    </p:spTree>
    <p:extLst>
      <p:ext uri="{BB962C8B-B14F-4D97-AF65-F5344CB8AC3E}">
        <p14:creationId xmlns:p14="http://schemas.microsoft.com/office/powerpoint/2010/main" val="379307897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7" name="Rectangle 2"/>
          <p:cNvSpPr>
            <a:spLocks noGrp="1" noRot="1" noChangeAspect="1" noChangeArrowheads="1" noTextEdit="1"/>
          </p:cNvSpPr>
          <p:nvPr>
            <p:ph type="sldImg"/>
          </p:nvPr>
        </p:nvSpPr>
        <p:spPr>
          <a:xfrm>
            <a:off x="1198563" y="703263"/>
            <a:ext cx="4681537" cy="3509962"/>
          </a:xfrm>
          <a:ln/>
        </p:spPr>
      </p:sp>
      <p:sp>
        <p:nvSpPr>
          <p:cNvPr id="60418" name="Rectangle 3"/>
          <p:cNvSpPr>
            <a:spLocks noGrp="1" noChangeArrowheads="1"/>
          </p:cNvSpPr>
          <p:nvPr>
            <p:ph type="body" idx="1"/>
          </p:nvPr>
        </p:nvSpPr>
        <p:spPr>
          <a:xfrm>
            <a:off x="708025" y="4448175"/>
            <a:ext cx="5661025" cy="4211638"/>
          </a:xfrm>
          <a:noFill/>
          <a:ln/>
        </p:spPr>
        <p:txBody>
          <a:bodyPr/>
          <a:lstStyle/>
          <a:p>
            <a:pPr eaLnBrk="1" hangingPunct="1"/>
            <a:endParaRPr lang="en-CA" altLang="en-US" smtClean="0">
              <a:ea typeface="MS PGothic"/>
            </a:endParaRPr>
          </a:p>
        </p:txBody>
      </p:sp>
    </p:spTree>
    <p:extLst>
      <p:ext uri="{BB962C8B-B14F-4D97-AF65-F5344CB8AC3E}">
        <p14:creationId xmlns:p14="http://schemas.microsoft.com/office/powerpoint/2010/main" val="98125803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5" name="Rectangle 2"/>
          <p:cNvSpPr>
            <a:spLocks noGrp="1" noRot="1" noChangeAspect="1" noChangeArrowheads="1" noTextEdit="1"/>
          </p:cNvSpPr>
          <p:nvPr>
            <p:ph type="sldImg"/>
          </p:nvPr>
        </p:nvSpPr>
        <p:spPr>
          <a:xfrm>
            <a:off x="1198563" y="703263"/>
            <a:ext cx="4681537" cy="3509962"/>
          </a:xfrm>
          <a:ln/>
        </p:spPr>
      </p:sp>
      <p:sp>
        <p:nvSpPr>
          <p:cNvPr id="62466" name="Rectangle 3"/>
          <p:cNvSpPr>
            <a:spLocks noGrp="1" noChangeArrowheads="1"/>
          </p:cNvSpPr>
          <p:nvPr>
            <p:ph type="body" idx="1"/>
          </p:nvPr>
        </p:nvSpPr>
        <p:spPr>
          <a:xfrm>
            <a:off x="708025" y="4448175"/>
            <a:ext cx="5661025" cy="4211638"/>
          </a:xfrm>
          <a:noFill/>
          <a:ln/>
        </p:spPr>
        <p:txBody>
          <a:bodyPr lIns="93930" tIns="46965" rIns="93930" bIns="46965"/>
          <a:lstStyle/>
          <a:p>
            <a:pPr eaLnBrk="1" hangingPunct="1"/>
            <a:endParaRPr lang="en-CA" altLang="en-US" smtClean="0">
              <a:ea typeface="MS PGothic"/>
            </a:endParaRPr>
          </a:p>
        </p:txBody>
      </p:sp>
    </p:spTree>
    <p:extLst>
      <p:ext uri="{BB962C8B-B14F-4D97-AF65-F5344CB8AC3E}">
        <p14:creationId xmlns:p14="http://schemas.microsoft.com/office/powerpoint/2010/main" val="278408599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1" name="Rectangle 2"/>
          <p:cNvSpPr>
            <a:spLocks noGrp="1" noRot="1" noChangeAspect="1" noChangeArrowheads="1" noTextEdit="1"/>
          </p:cNvSpPr>
          <p:nvPr>
            <p:ph type="sldImg"/>
          </p:nvPr>
        </p:nvSpPr>
        <p:spPr>
          <a:xfrm>
            <a:off x="1198563" y="703263"/>
            <a:ext cx="4681537" cy="3509962"/>
          </a:xfrm>
          <a:ln/>
        </p:spPr>
      </p:sp>
      <p:sp>
        <p:nvSpPr>
          <p:cNvPr id="102402" name="Rectangle 3"/>
          <p:cNvSpPr>
            <a:spLocks noGrp="1" noChangeArrowheads="1"/>
          </p:cNvSpPr>
          <p:nvPr>
            <p:ph type="body" idx="1"/>
          </p:nvPr>
        </p:nvSpPr>
        <p:spPr>
          <a:xfrm>
            <a:off x="708025" y="4448175"/>
            <a:ext cx="5661025" cy="4211638"/>
          </a:xfrm>
          <a:noFill/>
          <a:ln/>
        </p:spPr>
        <p:txBody>
          <a:bodyPr/>
          <a:lstStyle/>
          <a:p>
            <a:pPr eaLnBrk="1" hangingPunct="1"/>
            <a:endParaRPr lang="en-CA" altLang="en-US" smtClean="0">
              <a:ea typeface="MS PGothic"/>
            </a:endParaRPr>
          </a:p>
        </p:txBody>
      </p:sp>
    </p:spTree>
    <p:extLst>
      <p:ext uri="{BB962C8B-B14F-4D97-AF65-F5344CB8AC3E}">
        <p14:creationId xmlns:p14="http://schemas.microsoft.com/office/powerpoint/2010/main" val="54923174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Rectangle 2"/>
          <p:cNvSpPr>
            <a:spLocks noGrp="1" noRot="1" noChangeAspect="1" noChangeArrowheads="1" noTextEdit="1"/>
          </p:cNvSpPr>
          <p:nvPr>
            <p:ph type="sldImg"/>
          </p:nvPr>
        </p:nvSpPr>
        <p:spPr>
          <a:xfrm>
            <a:off x="1198563" y="703263"/>
            <a:ext cx="4681537" cy="3509962"/>
          </a:xfrm>
          <a:ln/>
        </p:spPr>
      </p:sp>
      <p:sp>
        <p:nvSpPr>
          <p:cNvPr id="44034" name="Rectangle 3"/>
          <p:cNvSpPr>
            <a:spLocks noGrp="1" noChangeArrowheads="1"/>
          </p:cNvSpPr>
          <p:nvPr>
            <p:ph type="body" idx="1"/>
          </p:nvPr>
        </p:nvSpPr>
        <p:spPr>
          <a:xfrm>
            <a:off x="708025" y="4448175"/>
            <a:ext cx="5661025" cy="4211638"/>
          </a:xfrm>
          <a:noFill/>
          <a:ln/>
        </p:spPr>
        <p:txBody>
          <a:bodyPr/>
          <a:lstStyle/>
          <a:p>
            <a:pPr eaLnBrk="1" hangingPunct="1"/>
            <a:endParaRPr lang="en-CA" altLang="en-US" smtClean="0">
              <a:ea typeface="MS PGothic"/>
            </a:endParaRPr>
          </a:p>
        </p:txBody>
      </p:sp>
    </p:spTree>
    <p:extLst>
      <p:ext uri="{BB962C8B-B14F-4D97-AF65-F5344CB8AC3E}">
        <p14:creationId xmlns:p14="http://schemas.microsoft.com/office/powerpoint/2010/main" val="178704857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Rectangle 2"/>
          <p:cNvSpPr>
            <a:spLocks noGrp="1" noRot="1" noChangeAspect="1" noChangeArrowheads="1" noTextEdit="1"/>
          </p:cNvSpPr>
          <p:nvPr>
            <p:ph type="sldImg"/>
          </p:nvPr>
        </p:nvSpPr>
        <p:spPr>
          <a:xfrm>
            <a:off x="1198563" y="703263"/>
            <a:ext cx="4681537" cy="3509962"/>
          </a:xfrm>
          <a:ln/>
        </p:spPr>
      </p:sp>
      <p:sp>
        <p:nvSpPr>
          <p:cNvPr id="44034" name="Rectangle 3"/>
          <p:cNvSpPr>
            <a:spLocks noGrp="1" noChangeArrowheads="1"/>
          </p:cNvSpPr>
          <p:nvPr>
            <p:ph type="body" idx="1"/>
          </p:nvPr>
        </p:nvSpPr>
        <p:spPr>
          <a:xfrm>
            <a:off x="708025" y="4448175"/>
            <a:ext cx="5661025" cy="4211638"/>
          </a:xfrm>
          <a:noFill/>
          <a:ln/>
        </p:spPr>
        <p:txBody>
          <a:bodyPr/>
          <a:lstStyle/>
          <a:p>
            <a:pPr eaLnBrk="1" hangingPunct="1"/>
            <a:endParaRPr lang="en-CA" altLang="en-US" smtClean="0">
              <a:ea typeface="MS PGothic"/>
            </a:endParaRPr>
          </a:p>
        </p:txBody>
      </p:sp>
    </p:spTree>
    <p:extLst>
      <p:ext uri="{BB962C8B-B14F-4D97-AF65-F5344CB8AC3E}">
        <p14:creationId xmlns:p14="http://schemas.microsoft.com/office/powerpoint/2010/main" val="228262439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Rectangle 2"/>
          <p:cNvSpPr>
            <a:spLocks noGrp="1" noRot="1" noChangeAspect="1" noChangeArrowheads="1" noTextEdit="1"/>
          </p:cNvSpPr>
          <p:nvPr>
            <p:ph type="sldImg"/>
          </p:nvPr>
        </p:nvSpPr>
        <p:spPr>
          <a:xfrm>
            <a:off x="1198563" y="703263"/>
            <a:ext cx="4681537" cy="3509962"/>
          </a:xfrm>
          <a:ln/>
        </p:spPr>
      </p:sp>
      <p:sp>
        <p:nvSpPr>
          <p:cNvPr id="44034" name="Rectangle 3"/>
          <p:cNvSpPr>
            <a:spLocks noGrp="1" noChangeArrowheads="1"/>
          </p:cNvSpPr>
          <p:nvPr>
            <p:ph type="body" idx="1"/>
          </p:nvPr>
        </p:nvSpPr>
        <p:spPr>
          <a:xfrm>
            <a:off x="708025" y="4448175"/>
            <a:ext cx="5661025" cy="4211638"/>
          </a:xfrm>
          <a:noFill/>
          <a:ln/>
        </p:spPr>
        <p:txBody>
          <a:bodyPr/>
          <a:lstStyle/>
          <a:p>
            <a:pPr eaLnBrk="1" hangingPunct="1"/>
            <a:endParaRPr lang="en-CA" altLang="en-US" smtClean="0">
              <a:ea typeface="MS PGothic"/>
            </a:endParaRPr>
          </a:p>
        </p:txBody>
      </p:sp>
    </p:spTree>
    <p:extLst>
      <p:ext uri="{BB962C8B-B14F-4D97-AF65-F5344CB8AC3E}">
        <p14:creationId xmlns:p14="http://schemas.microsoft.com/office/powerpoint/2010/main" val="137640380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9" name="Rectangle 2"/>
          <p:cNvSpPr>
            <a:spLocks noGrp="1" noRot="1" noChangeAspect="1" noChangeArrowheads="1" noTextEdit="1"/>
          </p:cNvSpPr>
          <p:nvPr>
            <p:ph type="sldImg"/>
          </p:nvPr>
        </p:nvSpPr>
        <p:spPr>
          <a:xfrm>
            <a:off x="1198563" y="703263"/>
            <a:ext cx="4681537" cy="3509962"/>
          </a:xfrm>
          <a:ln/>
        </p:spPr>
      </p:sp>
      <p:sp>
        <p:nvSpPr>
          <p:cNvPr id="48130" name="Rectangle 3"/>
          <p:cNvSpPr>
            <a:spLocks noGrp="1" noChangeArrowheads="1"/>
          </p:cNvSpPr>
          <p:nvPr>
            <p:ph type="body" idx="1"/>
          </p:nvPr>
        </p:nvSpPr>
        <p:spPr>
          <a:xfrm>
            <a:off x="708025" y="4448175"/>
            <a:ext cx="5661025" cy="4211638"/>
          </a:xfrm>
          <a:noFill/>
          <a:ln/>
        </p:spPr>
        <p:txBody>
          <a:bodyPr/>
          <a:lstStyle/>
          <a:p>
            <a:pPr eaLnBrk="1" hangingPunct="1"/>
            <a:endParaRPr lang="en-CA" altLang="en-US" smtClean="0">
              <a:ea typeface="MS PGothic"/>
            </a:endParaRPr>
          </a:p>
        </p:txBody>
      </p:sp>
    </p:spTree>
    <p:extLst>
      <p:ext uri="{BB962C8B-B14F-4D97-AF65-F5344CB8AC3E}">
        <p14:creationId xmlns:p14="http://schemas.microsoft.com/office/powerpoint/2010/main" val="240233932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Slide Image Placeholder 1"/>
          <p:cNvSpPr>
            <a:spLocks noGrp="1" noRot="1" noChangeAspect="1" noTextEdit="1"/>
          </p:cNvSpPr>
          <p:nvPr>
            <p:ph type="sldImg"/>
          </p:nvPr>
        </p:nvSpPr>
        <p:spPr>
          <a:ln/>
        </p:spPr>
      </p:sp>
      <p:sp>
        <p:nvSpPr>
          <p:cNvPr id="17410" name="Notes Placeholder 2"/>
          <p:cNvSpPr>
            <a:spLocks noGrp="1"/>
          </p:cNvSpPr>
          <p:nvPr>
            <p:ph type="body" idx="1"/>
          </p:nvPr>
        </p:nvSpPr>
        <p:spPr>
          <a:noFill/>
          <a:ln/>
        </p:spPr>
        <p:txBody>
          <a:bodyPr/>
          <a:lstStyle/>
          <a:p>
            <a:endParaRPr lang="en-CA" altLang="en-US" smtClean="0">
              <a:ea typeface="MS PGothic"/>
            </a:endParaRPr>
          </a:p>
        </p:txBody>
      </p:sp>
      <p:sp>
        <p:nvSpPr>
          <p:cNvPr id="17411" name="Slide Number Placeholder 3"/>
          <p:cNvSpPr>
            <a:spLocks noGrp="1"/>
          </p:cNvSpPr>
          <p:nvPr>
            <p:ph type="sldNum" sz="quarter" idx="5"/>
          </p:nvPr>
        </p:nvSpPr>
        <p:spPr>
          <a:noFill/>
        </p:spPr>
        <p:txBody>
          <a:bodyPr/>
          <a:lstStyle/>
          <a:p>
            <a:pPr defTabSz="468313"/>
            <a:fld id="{88AD6C7B-05FD-4864-843B-EB511DE6369A}" type="slidenum">
              <a:rPr lang="en-US" altLang="en-US" smtClean="0">
                <a:solidFill>
                  <a:srgbClr val="000000"/>
                </a:solidFill>
                <a:ea typeface="MS PGothic"/>
                <a:cs typeface="MS PGothic"/>
              </a:rPr>
              <a:pPr defTabSz="468313"/>
              <a:t>2</a:t>
            </a:fld>
            <a:endParaRPr lang="en-US" altLang="en-US" smtClean="0">
              <a:solidFill>
                <a:srgbClr val="000000"/>
              </a:solidFill>
              <a:ea typeface="MS PGothic"/>
              <a:cs typeface="MS PGothic"/>
            </a:endParaRPr>
          </a:p>
        </p:txBody>
      </p:sp>
    </p:spTree>
    <p:extLst>
      <p:ext uri="{BB962C8B-B14F-4D97-AF65-F5344CB8AC3E}">
        <p14:creationId xmlns:p14="http://schemas.microsoft.com/office/powerpoint/2010/main" val="286353460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Rectangle 2"/>
          <p:cNvSpPr>
            <a:spLocks noGrp="1" noRot="1" noChangeAspect="1" noChangeArrowheads="1" noTextEdit="1"/>
          </p:cNvSpPr>
          <p:nvPr>
            <p:ph type="sldImg"/>
          </p:nvPr>
        </p:nvSpPr>
        <p:spPr>
          <a:xfrm>
            <a:off x="1198563" y="703263"/>
            <a:ext cx="4681537" cy="3509962"/>
          </a:xfrm>
          <a:ln/>
        </p:spPr>
      </p:sp>
      <p:sp>
        <p:nvSpPr>
          <p:cNvPr id="50178" name="Rectangle 3"/>
          <p:cNvSpPr>
            <a:spLocks noGrp="1" noChangeArrowheads="1"/>
          </p:cNvSpPr>
          <p:nvPr>
            <p:ph type="body" idx="1"/>
          </p:nvPr>
        </p:nvSpPr>
        <p:spPr>
          <a:xfrm>
            <a:off x="708025" y="4448175"/>
            <a:ext cx="5661025" cy="4211638"/>
          </a:xfrm>
          <a:noFill/>
          <a:ln/>
        </p:spPr>
        <p:txBody>
          <a:bodyPr/>
          <a:lstStyle/>
          <a:p>
            <a:pPr eaLnBrk="1" hangingPunct="1"/>
            <a:endParaRPr lang="en-CA" altLang="en-US" smtClean="0">
              <a:ea typeface="MS PGothic"/>
            </a:endParaRPr>
          </a:p>
        </p:txBody>
      </p:sp>
    </p:spTree>
    <p:extLst>
      <p:ext uri="{BB962C8B-B14F-4D97-AF65-F5344CB8AC3E}">
        <p14:creationId xmlns:p14="http://schemas.microsoft.com/office/powerpoint/2010/main" val="228050137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5" name="Slide Image Placeholder 1"/>
          <p:cNvSpPr>
            <a:spLocks noGrp="1" noRot="1" noChangeAspect="1" noTextEdit="1"/>
          </p:cNvSpPr>
          <p:nvPr>
            <p:ph type="sldImg"/>
          </p:nvPr>
        </p:nvSpPr>
        <p:spPr>
          <a:ln/>
        </p:spPr>
      </p:sp>
      <p:sp>
        <p:nvSpPr>
          <p:cNvPr id="52226" name="Notes Placeholder 2"/>
          <p:cNvSpPr>
            <a:spLocks noGrp="1"/>
          </p:cNvSpPr>
          <p:nvPr>
            <p:ph type="body" idx="1"/>
          </p:nvPr>
        </p:nvSpPr>
        <p:spPr>
          <a:noFill/>
          <a:ln/>
        </p:spPr>
        <p:txBody>
          <a:bodyPr/>
          <a:lstStyle/>
          <a:p>
            <a:endParaRPr lang="en-CA" altLang="en-US" smtClean="0">
              <a:ea typeface="MS PGothic"/>
            </a:endParaRPr>
          </a:p>
        </p:txBody>
      </p:sp>
      <p:sp>
        <p:nvSpPr>
          <p:cNvPr id="52227" name="Slide Number Placeholder 3"/>
          <p:cNvSpPr>
            <a:spLocks noGrp="1"/>
          </p:cNvSpPr>
          <p:nvPr>
            <p:ph type="sldNum" sz="quarter" idx="5"/>
          </p:nvPr>
        </p:nvSpPr>
        <p:spPr>
          <a:noFill/>
        </p:spPr>
        <p:txBody>
          <a:bodyPr/>
          <a:lstStyle/>
          <a:p>
            <a:pPr defTabSz="468313"/>
            <a:fld id="{355D199C-3F46-47E1-BA9D-7A995ED81241}" type="slidenum">
              <a:rPr lang="en-US" altLang="en-US" smtClean="0">
                <a:solidFill>
                  <a:srgbClr val="000000"/>
                </a:solidFill>
                <a:ea typeface="MS PGothic"/>
                <a:cs typeface="MS PGothic"/>
              </a:rPr>
              <a:pPr defTabSz="468313"/>
              <a:t>29</a:t>
            </a:fld>
            <a:endParaRPr lang="en-US" altLang="en-US" smtClean="0">
              <a:solidFill>
                <a:srgbClr val="000000"/>
              </a:solidFill>
              <a:ea typeface="MS PGothic"/>
              <a:cs typeface="MS PGothic"/>
            </a:endParaRPr>
          </a:p>
        </p:txBody>
      </p:sp>
    </p:spTree>
    <p:extLst>
      <p:ext uri="{BB962C8B-B14F-4D97-AF65-F5344CB8AC3E}">
        <p14:creationId xmlns:p14="http://schemas.microsoft.com/office/powerpoint/2010/main" val="417253770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89" name="Rectangle 2"/>
          <p:cNvSpPr>
            <a:spLocks noGrp="1" noRot="1" noChangeAspect="1" noChangeArrowheads="1" noTextEdit="1"/>
          </p:cNvSpPr>
          <p:nvPr>
            <p:ph type="sldImg"/>
          </p:nvPr>
        </p:nvSpPr>
        <p:spPr>
          <a:xfrm>
            <a:off x="1198563" y="703263"/>
            <a:ext cx="4681537" cy="3509962"/>
          </a:xfrm>
          <a:ln/>
        </p:spPr>
      </p:sp>
      <p:sp>
        <p:nvSpPr>
          <p:cNvPr id="89090" name="Rectangle 3"/>
          <p:cNvSpPr>
            <a:spLocks noGrp="1" noChangeArrowheads="1"/>
          </p:cNvSpPr>
          <p:nvPr>
            <p:ph type="body" idx="1"/>
          </p:nvPr>
        </p:nvSpPr>
        <p:spPr>
          <a:xfrm>
            <a:off x="708025" y="4448175"/>
            <a:ext cx="5661025" cy="4211638"/>
          </a:xfrm>
          <a:noFill/>
          <a:ln/>
        </p:spPr>
        <p:txBody>
          <a:bodyPr/>
          <a:lstStyle/>
          <a:p>
            <a:pPr eaLnBrk="1" hangingPunct="1"/>
            <a:endParaRPr lang="en-CA" altLang="en-US" smtClean="0">
              <a:ea typeface="MS PGothic"/>
            </a:endParaRPr>
          </a:p>
        </p:txBody>
      </p:sp>
    </p:spTree>
    <p:extLst>
      <p:ext uri="{BB962C8B-B14F-4D97-AF65-F5344CB8AC3E}">
        <p14:creationId xmlns:p14="http://schemas.microsoft.com/office/powerpoint/2010/main" val="371042998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89" name="Rectangle 2"/>
          <p:cNvSpPr>
            <a:spLocks noGrp="1" noRot="1" noChangeAspect="1" noChangeArrowheads="1" noTextEdit="1"/>
          </p:cNvSpPr>
          <p:nvPr>
            <p:ph type="sldImg"/>
          </p:nvPr>
        </p:nvSpPr>
        <p:spPr>
          <a:xfrm>
            <a:off x="1198563" y="703263"/>
            <a:ext cx="4681537" cy="3509962"/>
          </a:xfrm>
          <a:ln/>
        </p:spPr>
      </p:sp>
      <p:sp>
        <p:nvSpPr>
          <p:cNvPr id="89090" name="Rectangle 3"/>
          <p:cNvSpPr>
            <a:spLocks noGrp="1" noChangeArrowheads="1"/>
          </p:cNvSpPr>
          <p:nvPr>
            <p:ph type="body" idx="1"/>
          </p:nvPr>
        </p:nvSpPr>
        <p:spPr>
          <a:xfrm>
            <a:off x="708025" y="4448175"/>
            <a:ext cx="5661025" cy="4211638"/>
          </a:xfrm>
          <a:noFill/>
          <a:ln/>
        </p:spPr>
        <p:txBody>
          <a:bodyPr/>
          <a:lstStyle/>
          <a:p>
            <a:pPr eaLnBrk="1" hangingPunct="1"/>
            <a:endParaRPr lang="en-CA" altLang="en-US" smtClean="0">
              <a:ea typeface="MS PGothic"/>
            </a:endParaRPr>
          </a:p>
        </p:txBody>
      </p:sp>
    </p:spTree>
    <p:extLst>
      <p:ext uri="{BB962C8B-B14F-4D97-AF65-F5344CB8AC3E}">
        <p14:creationId xmlns:p14="http://schemas.microsoft.com/office/powerpoint/2010/main" val="249714345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89" name="Rectangle 2"/>
          <p:cNvSpPr>
            <a:spLocks noGrp="1" noRot="1" noChangeAspect="1" noChangeArrowheads="1" noTextEdit="1"/>
          </p:cNvSpPr>
          <p:nvPr>
            <p:ph type="sldImg"/>
          </p:nvPr>
        </p:nvSpPr>
        <p:spPr>
          <a:xfrm>
            <a:off x="1198563" y="703263"/>
            <a:ext cx="4681537" cy="3509962"/>
          </a:xfrm>
          <a:ln/>
        </p:spPr>
      </p:sp>
      <p:sp>
        <p:nvSpPr>
          <p:cNvPr id="89090" name="Rectangle 3"/>
          <p:cNvSpPr>
            <a:spLocks noGrp="1" noChangeArrowheads="1"/>
          </p:cNvSpPr>
          <p:nvPr>
            <p:ph type="body" idx="1"/>
          </p:nvPr>
        </p:nvSpPr>
        <p:spPr>
          <a:xfrm>
            <a:off x="708025" y="4448175"/>
            <a:ext cx="5661025" cy="4211638"/>
          </a:xfrm>
          <a:noFill/>
          <a:ln/>
        </p:spPr>
        <p:txBody>
          <a:bodyPr/>
          <a:lstStyle/>
          <a:p>
            <a:pPr eaLnBrk="1" hangingPunct="1"/>
            <a:endParaRPr lang="en-CA" altLang="en-US" smtClean="0">
              <a:ea typeface="MS PGothic"/>
            </a:endParaRPr>
          </a:p>
        </p:txBody>
      </p:sp>
    </p:spTree>
    <p:extLst>
      <p:ext uri="{BB962C8B-B14F-4D97-AF65-F5344CB8AC3E}">
        <p14:creationId xmlns:p14="http://schemas.microsoft.com/office/powerpoint/2010/main" val="94405166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89" name="Rectangle 2"/>
          <p:cNvSpPr>
            <a:spLocks noGrp="1" noRot="1" noChangeAspect="1" noChangeArrowheads="1" noTextEdit="1"/>
          </p:cNvSpPr>
          <p:nvPr>
            <p:ph type="sldImg"/>
          </p:nvPr>
        </p:nvSpPr>
        <p:spPr>
          <a:xfrm>
            <a:off x="1198563" y="703263"/>
            <a:ext cx="4681537" cy="3509962"/>
          </a:xfrm>
          <a:ln/>
        </p:spPr>
      </p:sp>
      <p:sp>
        <p:nvSpPr>
          <p:cNvPr id="89090" name="Rectangle 3"/>
          <p:cNvSpPr>
            <a:spLocks noGrp="1" noChangeArrowheads="1"/>
          </p:cNvSpPr>
          <p:nvPr>
            <p:ph type="body" idx="1"/>
          </p:nvPr>
        </p:nvSpPr>
        <p:spPr>
          <a:xfrm>
            <a:off x="708025" y="4448175"/>
            <a:ext cx="5661025" cy="4211638"/>
          </a:xfrm>
          <a:noFill/>
          <a:ln/>
        </p:spPr>
        <p:txBody>
          <a:bodyPr/>
          <a:lstStyle/>
          <a:p>
            <a:pPr eaLnBrk="1" hangingPunct="1"/>
            <a:endParaRPr lang="en-CA" altLang="en-US" smtClean="0">
              <a:ea typeface="MS PGothic"/>
            </a:endParaRPr>
          </a:p>
        </p:txBody>
      </p:sp>
    </p:spTree>
    <p:extLst>
      <p:ext uri="{BB962C8B-B14F-4D97-AF65-F5344CB8AC3E}">
        <p14:creationId xmlns:p14="http://schemas.microsoft.com/office/powerpoint/2010/main" val="2993914728"/>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1" name="Rectangle 2"/>
          <p:cNvSpPr>
            <a:spLocks noGrp="1" noRot="1" noChangeAspect="1" noChangeArrowheads="1" noTextEdit="1"/>
          </p:cNvSpPr>
          <p:nvPr>
            <p:ph type="sldImg"/>
          </p:nvPr>
        </p:nvSpPr>
        <p:spPr>
          <a:xfrm>
            <a:off x="1198563" y="703263"/>
            <a:ext cx="4681537" cy="3509962"/>
          </a:xfrm>
          <a:ln/>
        </p:spPr>
      </p:sp>
      <p:sp>
        <p:nvSpPr>
          <p:cNvPr id="87042" name="Rectangle 3"/>
          <p:cNvSpPr>
            <a:spLocks noGrp="1" noChangeArrowheads="1"/>
          </p:cNvSpPr>
          <p:nvPr>
            <p:ph type="body" idx="1"/>
          </p:nvPr>
        </p:nvSpPr>
        <p:spPr>
          <a:xfrm>
            <a:off x="708025" y="4448175"/>
            <a:ext cx="5661025" cy="4211638"/>
          </a:xfrm>
          <a:noFill/>
          <a:ln/>
        </p:spPr>
        <p:txBody>
          <a:bodyPr/>
          <a:lstStyle/>
          <a:p>
            <a:pPr eaLnBrk="1" hangingPunct="1"/>
            <a:endParaRPr lang="en-CA" altLang="en-US" smtClean="0">
              <a:ea typeface="MS PGothic"/>
            </a:endParaRPr>
          </a:p>
        </p:txBody>
      </p:sp>
    </p:spTree>
    <p:extLst>
      <p:ext uri="{BB962C8B-B14F-4D97-AF65-F5344CB8AC3E}">
        <p14:creationId xmlns:p14="http://schemas.microsoft.com/office/powerpoint/2010/main" val="4077428388"/>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3" name="Rectangle 2"/>
          <p:cNvSpPr>
            <a:spLocks noGrp="1" noRot="1" noChangeAspect="1" noChangeArrowheads="1" noTextEdit="1"/>
          </p:cNvSpPr>
          <p:nvPr>
            <p:ph type="sldImg"/>
          </p:nvPr>
        </p:nvSpPr>
        <p:spPr>
          <a:xfrm>
            <a:off x="1198563" y="703263"/>
            <a:ext cx="4681537" cy="3509962"/>
          </a:xfrm>
          <a:ln/>
        </p:spPr>
      </p:sp>
      <p:sp>
        <p:nvSpPr>
          <p:cNvPr id="84994" name="Rectangle 3"/>
          <p:cNvSpPr>
            <a:spLocks noGrp="1" noChangeArrowheads="1"/>
          </p:cNvSpPr>
          <p:nvPr>
            <p:ph type="body" idx="1"/>
          </p:nvPr>
        </p:nvSpPr>
        <p:spPr>
          <a:xfrm>
            <a:off x="708025" y="4448175"/>
            <a:ext cx="5661025" cy="4211638"/>
          </a:xfrm>
          <a:noFill/>
          <a:ln/>
        </p:spPr>
        <p:txBody>
          <a:bodyPr/>
          <a:lstStyle/>
          <a:p>
            <a:pPr eaLnBrk="1" hangingPunct="1"/>
            <a:endParaRPr lang="en-CA" altLang="en-US" smtClean="0">
              <a:ea typeface="MS PGothic"/>
            </a:endParaRPr>
          </a:p>
        </p:txBody>
      </p:sp>
    </p:spTree>
    <p:extLst>
      <p:ext uri="{BB962C8B-B14F-4D97-AF65-F5344CB8AC3E}">
        <p14:creationId xmlns:p14="http://schemas.microsoft.com/office/powerpoint/2010/main" val="634160515"/>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09" name="Rectangle 2"/>
          <p:cNvSpPr>
            <a:spLocks noGrp="1" noRot="1" noChangeAspect="1" noChangeArrowheads="1" noTextEdit="1"/>
          </p:cNvSpPr>
          <p:nvPr>
            <p:ph type="sldImg"/>
          </p:nvPr>
        </p:nvSpPr>
        <p:spPr>
          <a:xfrm>
            <a:off x="1198563" y="703263"/>
            <a:ext cx="4681537" cy="3509962"/>
          </a:xfrm>
          <a:ln/>
        </p:spPr>
      </p:sp>
      <p:sp>
        <p:nvSpPr>
          <p:cNvPr id="94210" name="Rectangle 3"/>
          <p:cNvSpPr>
            <a:spLocks noGrp="1" noChangeArrowheads="1"/>
          </p:cNvSpPr>
          <p:nvPr>
            <p:ph type="body" idx="1"/>
          </p:nvPr>
        </p:nvSpPr>
        <p:spPr>
          <a:xfrm>
            <a:off x="708025" y="4448175"/>
            <a:ext cx="5661025" cy="4211638"/>
          </a:xfrm>
          <a:noFill/>
          <a:ln/>
        </p:spPr>
        <p:txBody>
          <a:bodyPr/>
          <a:lstStyle/>
          <a:p>
            <a:pPr eaLnBrk="1" hangingPunct="1"/>
            <a:endParaRPr lang="en-CA" altLang="en-US" smtClean="0">
              <a:ea typeface="MS PGothic"/>
            </a:endParaRPr>
          </a:p>
        </p:txBody>
      </p:sp>
    </p:spTree>
    <p:extLst>
      <p:ext uri="{BB962C8B-B14F-4D97-AF65-F5344CB8AC3E}">
        <p14:creationId xmlns:p14="http://schemas.microsoft.com/office/powerpoint/2010/main" val="3399374884"/>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7" name="Rectangle 2"/>
          <p:cNvSpPr>
            <a:spLocks noGrp="1" noRot="1" noChangeAspect="1" noChangeArrowheads="1" noTextEdit="1"/>
          </p:cNvSpPr>
          <p:nvPr>
            <p:ph type="sldImg"/>
          </p:nvPr>
        </p:nvSpPr>
        <p:spPr>
          <a:xfrm>
            <a:off x="1198563" y="703263"/>
            <a:ext cx="4681537" cy="3509962"/>
          </a:xfrm>
          <a:ln/>
        </p:spPr>
      </p:sp>
      <p:sp>
        <p:nvSpPr>
          <p:cNvPr id="96258" name="Rectangle 3"/>
          <p:cNvSpPr>
            <a:spLocks noGrp="1" noChangeArrowheads="1"/>
          </p:cNvSpPr>
          <p:nvPr>
            <p:ph type="body" idx="1"/>
          </p:nvPr>
        </p:nvSpPr>
        <p:spPr>
          <a:xfrm>
            <a:off x="708025" y="4448175"/>
            <a:ext cx="5661025" cy="4211638"/>
          </a:xfrm>
          <a:noFill/>
          <a:ln/>
        </p:spPr>
        <p:txBody>
          <a:bodyPr/>
          <a:lstStyle/>
          <a:p>
            <a:pPr eaLnBrk="1" hangingPunct="1"/>
            <a:endParaRPr lang="en-CA" altLang="en-US" smtClean="0">
              <a:ea typeface="MS PGothic"/>
            </a:endParaRPr>
          </a:p>
        </p:txBody>
      </p:sp>
    </p:spTree>
    <p:extLst>
      <p:ext uri="{BB962C8B-B14F-4D97-AF65-F5344CB8AC3E}">
        <p14:creationId xmlns:p14="http://schemas.microsoft.com/office/powerpoint/2010/main" val="226011042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Rectangle 2"/>
          <p:cNvSpPr>
            <a:spLocks noGrp="1" noRot="1" noChangeAspect="1" noChangeArrowheads="1" noTextEdit="1"/>
          </p:cNvSpPr>
          <p:nvPr>
            <p:ph type="sldImg"/>
          </p:nvPr>
        </p:nvSpPr>
        <p:spPr>
          <a:xfrm>
            <a:off x="1198563" y="703263"/>
            <a:ext cx="4679950" cy="3509962"/>
          </a:xfrm>
          <a:ln/>
        </p:spPr>
      </p:sp>
      <p:sp>
        <p:nvSpPr>
          <p:cNvPr id="21506" name="Rectangle 3"/>
          <p:cNvSpPr>
            <a:spLocks noGrp="1" noChangeArrowheads="1"/>
          </p:cNvSpPr>
          <p:nvPr>
            <p:ph type="body" idx="1"/>
          </p:nvPr>
        </p:nvSpPr>
        <p:spPr>
          <a:xfrm>
            <a:off x="708025" y="4448175"/>
            <a:ext cx="5661025" cy="4211638"/>
          </a:xfrm>
          <a:noFill/>
          <a:ln/>
        </p:spPr>
        <p:txBody>
          <a:bodyPr/>
          <a:lstStyle/>
          <a:p>
            <a:endParaRPr lang="en-CA" altLang="en-US" smtClean="0">
              <a:ea typeface="MS PGothic"/>
            </a:endParaRPr>
          </a:p>
        </p:txBody>
      </p:sp>
    </p:spTree>
    <p:extLst>
      <p:ext uri="{BB962C8B-B14F-4D97-AF65-F5344CB8AC3E}">
        <p14:creationId xmlns:p14="http://schemas.microsoft.com/office/powerpoint/2010/main" val="4264367542"/>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49" name="Rectangle 2"/>
          <p:cNvSpPr>
            <a:spLocks noGrp="1" noRot="1" noChangeAspect="1" noChangeArrowheads="1" noTextEdit="1"/>
          </p:cNvSpPr>
          <p:nvPr>
            <p:ph type="sldImg"/>
          </p:nvPr>
        </p:nvSpPr>
        <p:spPr>
          <a:xfrm>
            <a:off x="1198563" y="703263"/>
            <a:ext cx="4681537" cy="3509962"/>
          </a:xfrm>
          <a:ln/>
        </p:spPr>
      </p:sp>
      <p:sp>
        <p:nvSpPr>
          <p:cNvPr id="104450" name="Rectangle 3"/>
          <p:cNvSpPr>
            <a:spLocks noGrp="1" noChangeArrowheads="1"/>
          </p:cNvSpPr>
          <p:nvPr>
            <p:ph type="body" idx="1"/>
          </p:nvPr>
        </p:nvSpPr>
        <p:spPr>
          <a:xfrm>
            <a:off x="708025" y="4448175"/>
            <a:ext cx="5661025" cy="4211638"/>
          </a:xfrm>
          <a:noFill/>
          <a:ln/>
        </p:spPr>
        <p:txBody>
          <a:bodyPr/>
          <a:lstStyle/>
          <a:p>
            <a:pPr eaLnBrk="1" hangingPunct="1"/>
            <a:endParaRPr lang="en-CA" altLang="en-US" smtClean="0">
              <a:ea typeface="MS PGothic"/>
            </a:endParaRPr>
          </a:p>
        </p:txBody>
      </p:sp>
    </p:spTree>
    <p:extLst>
      <p:ext uri="{BB962C8B-B14F-4D97-AF65-F5344CB8AC3E}">
        <p14:creationId xmlns:p14="http://schemas.microsoft.com/office/powerpoint/2010/main" val="4115935669"/>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3" name="Rectangle 2"/>
          <p:cNvSpPr>
            <a:spLocks noGrp="1" noRot="1" noChangeAspect="1" noChangeArrowheads="1" noTextEdit="1"/>
          </p:cNvSpPr>
          <p:nvPr>
            <p:ph type="sldImg"/>
          </p:nvPr>
        </p:nvSpPr>
        <p:spPr>
          <a:xfrm>
            <a:off x="1198563" y="703263"/>
            <a:ext cx="4681537" cy="3509962"/>
          </a:xfrm>
          <a:ln/>
        </p:spPr>
      </p:sp>
      <p:sp>
        <p:nvSpPr>
          <p:cNvPr id="74754" name="Rectangle 3"/>
          <p:cNvSpPr>
            <a:spLocks noGrp="1" noChangeArrowheads="1"/>
          </p:cNvSpPr>
          <p:nvPr>
            <p:ph type="body" idx="1"/>
          </p:nvPr>
        </p:nvSpPr>
        <p:spPr>
          <a:xfrm>
            <a:off x="708025" y="4448175"/>
            <a:ext cx="5661025" cy="4211638"/>
          </a:xfrm>
          <a:noFill/>
          <a:ln/>
        </p:spPr>
        <p:txBody>
          <a:bodyPr/>
          <a:lstStyle/>
          <a:p>
            <a:pPr eaLnBrk="1" hangingPunct="1">
              <a:lnSpc>
                <a:spcPct val="90000"/>
              </a:lnSpc>
            </a:pPr>
            <a:r>
              <a:rPr lang="en-US" altLang="en-US" b="1" smtClean="0">
                <a:ea typeface="MS PGothic"/>
              </a:rPr>
              <a:t>Agenda Item 2: </a:t>
            </a:r>
            <a:r>
              <a:rPr lang="en-US" altLang="en-US" smtClean="0">
                <a:ea typeface="MS PGothic"/>
              </a:rPr>
              <a:t>Revise ITU-R Recommendations incorporated by reference in the Radio Regulations.</a:t>
            </a:r>
            <a:endParaRPr lang="en-US" altLang="en-US" b="1" smtClean="0">
              <a:ea typeface="MS PGothic"/>
            </a:endParaRPr>
          </a:p>
          <a:p>
            <a:pPr eaLnBrk="1" hangingPunct="1">
              <a:lnSpc>
                <a:spcPct val="90000"/>
              </a:lnSpc>
            </a:pPr>
            <a:endParaRPr lang="en-US" altLang="en-US" b="1" smtClean="0">
              <a:ea typeface="MS PGothic"/>
            </a:endParaRPr>
          </a:p>
          <a:p>
            <a:pPr eaLnBrk="1" hangingPunct="1">
              <a:lnSpc>
                <a:spcPct val="90000"/>
              </a:lnSpc>
            </a:pPr>
            <a:r>
              <a:rPr lang="en-US" altLang="en-US" b="1" smtClean="0">
                <a:ea typeface="MS PGothic"/>
              </a:rPr>
              <a:t>Issues</a:t>
            </a:r>
            <a:endParaRPr lang="en-US" altLang="en-US" smtClean="0">
              <a:ea typeface="MS PGothic"/>
            </a:endParaRPr>
          </a:p>
          <a:p>
            <a:pPr eaLnBrk="1" hangingPunct="1">
              <a:lnSpc>
                <a:spcPct val="90000"/>
              </a:lnSpc>
            </a:pPr>
            <a:r>
              <a:rPr lang="en-US" altLang="en-US" smtClean="0">
                <a:ea typeface="MS PGothic"/>
              </a:rPr>
              <a:t>Monitor the development of new and revised ITU-R Recommendations and determine whether these should be incorporated by reference in the Radio Regulations.</a:t>
            </a:r>
            <a:endParaRPr lang="en-US" altLang="en-US" b="1" smtClean="0">
              <a:ea typeface="MS PGothic"/>
            </a:endParaRPr>
          </a:p>
          <a:p>
            <a:pPr eaLnBrk="1" hangingPunct="1">
              <a:lnSpc>
                <a:spcPct val="90000"/>
              </a:lnSpc>
            </a:pPr>
            <a:endParaRPr lang="en-US" altLang="en-US" b="1" smtClean="0">
              <a:ea typeface="MS PGothic"/>
            </a:endParaRPr>
          </a:p>
          <a:p>
            <a:pPr eaLnBrk="1" hangingPunct="1">
              <a:lnSpc>
                <a:spcPct val="90000"/>
              </a:lnSpc>
            </a:pPr>
            <a:r>
              <a:rPr lang="en-US" altLang="en-US" b="1" smtClean="0">
                <a:ea typeface="MS PGothic"/>
              </a:rPr>
              <a:t>Preliminary Views:</a:t>
            </a:r>
            <a:endParaRPr lang="en-US" altLang="en-US" smtClean="0">
              <a:ea typeface="MS PGothic"/>
            </a:endParaRPr>
          </a:p>
          <a:p>
            <a:pPr eaLnBrk="1" hangingPunct="1">
              <a:lnSpc>
                <a:spcPct val="90000"/>
              </a:lnSpc>
            </a:pPr>
            <a:r>
              <a:rPr lang="en-US" altLang="en-US" smtClean="0">
                <a:ea typeface="MS PGothic"/>
              </a:rPr>
              <a:t>Some administrations believe that:</a:t>
            </a:r>
          </a:p>
          <a:p>
            <a:pPr eaLnBrk="1" hangingPunct="1">
              <a:lnSpc>
                <a:spcPct val="90000"/>
              </a:lnSpc>
              <a:buFontTx/>
              <a:buChar char="•"/>
            </a:pPr>
            <a:r>
              <a:rPr lang="en-US" altLang="en-US" smtClean="0">
                <a:ea typeface="MS PGothic"/>
              </a:rPr>
              <a:t>Resolutions </a:t>
            </a:r>
            <a:r>
              <a:rPr lang="en-US" altLang="en-US" b="1" smtClean="0">
                <a:ea typeface="MS PGothic"/>
              </a:rPr>
              <a:t>27</a:t>
            </a:r>
            <a:r>
              <a:rPr lang="en-US" altLang="en-US" smtClean="0">
                <a:ea typeface="MS PGothic"/>
              </a:rPr>
              <a:t> and </a:t>
            </a:r>
            <a:r>
              <a:rPr lang="en-US" altLang="en-US" b="1" smtClean="0">
                <a:ea typeface="MS PGothic"/>
              </a:rPr>
              <a:t>28</a:t>
            </a:r>
            <a:r>
              <a:rPr lang="en-US" altLang="en-US" smtClean="0">
                <a:ea typeface="MS PGothic"/>
              </a:rPr>
              <a:t> provide clear guidance on the principles and application for incorporating by reference ITU-R Recommendations in the Radio Regulations.  Consequently, no revisions to these Resolutions are necessary at this time. </a:t>
            </a:r>
          </a:p>
          <a:p>
            <a:pPr eaLnBrk="1" hangingPunct="1">
              <a:lnSpc>
                <a:spcPct val="90000"/>
              </a:lnSpc>
              <a:buFontTx/>
              <a:buChar char="•"/>
            </a:pPr>
            <a:r>
              <a:rPr lang="en-US" altLang="en-US" smtClean="0">
                <a:ea typeface="MS PGothic"/>
              </a:rPr>
              <a:t>WRC-07 should follow the incorporation by reference process in Resolution </a:t>
            </a:r>
            <a:r>
              <a:rPr lang="en-US" altLang="en-US" b="1" smtClean="0">
                <a:ea typeface="MS PGothic"/>
              </a:rPr>
              <a:t>27</a:t>
            </a:r>
            <a:r>
              <a:rPr lang="en-US" altLang="en-US" smtClean="0">
                <a:ea typeface="MS PGothic"/>
              </a:rPr>
              <a:t> (Rev.WRC-03) and Resolution </a:t>
            </a:r>
            <a:r>
              <a:rPr lang="en-US" altLang="en-US" b="1" smtClean="0">
                <a:ea typeface="MS PGothic"/>
              </a:rPr>
              <a:t>28</a:t>
            </a:r>
            <a:r>
              <a:rPr lang="en-US" altLang="en-US" smtClean="0">
                <a:ea typeface="MS PGothic"/>
              </a:rPr>
              <a:t> (Rev.WRC-03). </a:t>
            </a:r>
          </a:p>
          <a:p>
            <a:pPr eaLnBrk="1" hangingPunct="1">
              <a:lnSpc>
                <a:spcPct val="90000"/>
              </a:lnSpc>
              <a:buFontTx/>
              <a:buChar char="•"/>
            </a:pPr>
            <a:r>
              <a:rPr lang="en-US" altLang="en-US" smtClean="0">
                <a:ea typeface="MS PGothic"/>
              </a:rPr>
              <a:t>Administrations should, in accordance with Resolution </a:t>
            </a:r>
            <a:r>
              <a:rPr lang="en-US" altLang="en-US" b="1" smtClean="0">
                <a:ea typeface="MS PGothic"/>
              </a:rPr>
              <a:t>28</a:t>
            </a:r>
            <a:r>
              <a:rPr lang="en-US" altLang="en-US" smtClean="0">
                <a:ea typeface="MS PGothic"/>
              </a:rPr>
              <a:t>, review those revised ITU-R Recommendations listed by the Director to the CPM and communicated by the RA to the WRC to determine whether the updated version should be incorporated by reference in the R.R. in place of the previous version.</a:t>
            </a:r>
          </a:p>
        </p:txBody>
      </p:sp>
    </p:spTree>
    <p:extLst>
      <p:ext uri="{BB962C8B-B14F-4D97-AF65-F5344CB8AC3E}">
        <p14:creationId xmlns:p14="http://schemas.microsoft.com/office/powerpoint/2010/main" val="2672669509"/>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1" name="Rectangle 2"/>
          <p:cNvSpPr>
            <a:spLocks noGrp="1" noRot="1" noChangeAspect="1" noChangeArrowheads="1" noTextEdit="1"/>
          </p:cNvSpPr>
          <p:nvPr>
            <p:ph type="sldImg"/>
          </p:nvPr>
        </p:nvSpPr>
        <p:spPr>
          <a:xfrm>
            <a:off x="1198563" y="703263"/>
            <a:ext cx="4681537" cy="3509962"/>
          </a:xfrm>
          <a:ln/>
        </p:spPr>
      </p:sp>
      <p:sp>
        <p:nvSpPr>
          <p:cNvPr id="76802" name="Rectangle 3"/>
          <p:cNvSpPr>
            <a:spLocks noGrp="1" noChangeArrowheads="1"/>
          </p:cNvSpPr>
          <p:nvPr>
            <p:ph type="body" idx="1"/>
          </p:nvPr>
        </p:nvSpPr>
        <p:spPr>
          <a:xfrm>
            <a:off x="708025" y="4448175"/>
            <a:ext cx="5661025" cy="4211638"/>
          </a:xfrm>
          <a:noFill/>
          <a:ln/>
        </p:spPr>
        <p:txBody>
          <a:bodyPr/>
          <a:lstStyle/>
          <a:p>
            <a:pPr eaLnBrk="1" hangingPunct="1"/>
            <a:endParaRPr lang="en-CA" altLang="en-US" smtClean="0">
              <a:ea typeface="MS PGothic"/>
            </a:endParaRPr>
          </a:p>
        </p:txBody>
      </p:sp>
    </p:spTree>
    <p:extLst>
      <p:ext uri="{BB962C8B-B14F-4D97-AF65-F5344CB8AC3E}">
        <p14:creationId xmlns:p14="http://schemas.microsoft.com/office/powerpoint/2010/main" val="444318163"/>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3" name="Rectangle 2"/>
          <p:cNvSpPr>
            <a:spLocks noGrp="1" noRot="1" noChangeAspect="1" noChangeArrowheads="1" noTextEdit="1"/>
          </p:cNvSpPr>
          <p:nvPr>
            <p:ph type="sldImg"/>
          </p:nvPr>
        </p:nvSpPr>
        <p:spPr>
          <a:xfrm>
            <a:off x="1198563" y="703263"/>
            <a:ext cx="4681537" cy="3509962"/>
          </a:xfrm>
          <a:ln/>
        </p:spPr>
      </p:sp>
      <p:sp>
        <p:nvSpPr>
          <p:cNvPr id="100354" name="Rectangle 3"/>
          <p:cNvSpPr>
            <a:spLocks noGrp="1" noChangeArrowheads="1"/>
          </p:cNvSpPr>
          <p:nvPr>
            <p:ph type="body" idx="1"/>
          </p:nvPr>
        </p:nvSpPr>
        <p:spPr>
          <a:xfrm>
            <a:off x="708025" y="4448175"/>
            <a:ext cx="5661025" cy="4211638"/>
          </a:xfrm>
          <a:noFill/>
          <a:ln/>
        </p:spPr>
        <p:txBody>
          <a:bodyPr/>
          <a:lstStyle/>
          <a:p>
            <a:pPr eaLnBrk="1" hangingPunct="1"/>
            <a:endParaRPr lang="en-CA" altLang="en-US" smtClean="0">
              <a:ea typeface="MS PGothic"/>
            </a:endParaRPr>
          </a:p>
        </p:txBody>
      </p:sp>
    </p:spTree>
    <p:extLst>
      <p:ext uri="{BB962C8B-B14F-4D97-AF65-F5344CB8AC3E}">
        <p14:creationId xmlns:p14="http://schemas.microsoft.com/office/powerpoint/2010/main" val="3769193283"/>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1" name="Rectangle 2"/>
          <p:cNvSpPr>
            <a:spLocks noGrp="1" noRot="1" noChangeAspect="1" noChangeArrowheads="1" noTextEdit="1"/>
          </p:cNvSpPr>
          <p:nvPr>
            <p:ph type="sldImg"/>
          </p:nvPr>
        </p:nvSpPr>
        <p:spPr>
          <a:xfrm>
            <a:off x="1198563" y="703263"/>
            <a:ext cx="4681537" cy="3509962"/>
          </a:xfrm>
          <a:ln/>
        </p:spPr>
      </p:sp>
      <p:sp>
        <p:nvSpPr>
          <p:cNvPr id="102402" name="Rectangle 3"/>
          <p:cNvSpPr>
            <a:spLocks noGrp="1" noChangeArrowheads="1"/>
          </p:cNvSpPr>
          <p:nvPr>
            <p:ph type="body" idx="1"/>
          </p:nvPr>
        </p:nvSpPr>
        <p:spPr>
          <a:xfrm>
            <a:off x="708025" y="4448175"/>
            <a:ext cx="5661025" cy="4211638"/>
          </a:xfrm>
          <a:noFill/>
          <a:ln/>
        </p:spPr>
        <p:txBody>
          <a:bodyPr/>
          <a:lstStyle/>
          <a:p>
            <a:pPr eaLnBrk="1" hangingPunct="1"/>
            <a:endParaRPr lang="en-CA" altLang="en-US" smtClean="0">
              <a:ea typeface="MS PGothic"/>
            </a:endParaRPr>
          </a:p>
        </p:txBody>
      </p:sp>
    </p:spTree>
    <p:extLst>
      <p:ext uri="{BB962C8B-B14F-4D97-AF65-F5344CB8AC3E}">
        <p14:creationId xmlns:p14="http://schemas.microsoft.com/office/powerpoint/2010/main" val="4213869898"/>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1" name="Rectangle 2"/>
          <p:cNvSpPr>
            <a:spLocks noGrp="1" noRot="1" noChangeAspect="1" noChangeArrowheads="1" noTextEdit="1"/>
          </p:cNvSpPr>
          <p:nvPr>
            <p:ph type="sldImg"/>
          </p:nvPr>
        </p:nvSpPr>
        <p:spPr>
          <a:xfrm>
            <a:off x="1198563" y="703263"/>
            <a:ext cx="4681537" cy="3509962"/>
          </a:xfrm>
          <a:ln/>
        </p:spPr>
      </p:sp>
      <p:sp>
        <p:nvSpPr>
          <p:cNvPr id="107522" name="Rectangle 3"/>
          <p:cNvSpPr>
            <a:spLocks noGrp="1" noChangeArrowheads="1"/>
          </p:cNvSpPr>
          <p:nvPr>
            <p:ph type="body" idx="1"/>
          </p:nvPr>
        </p:nvSpPr>
        <p:spPr>
          <a:xfrm>
            <a:off x="708025" y="4448175"/>
            <a:ext cx="5661025" cy="4211638"/>
          </a:xfrm>
          <a:noFill/>
          <a:ln/>
        </p:spPr>
        <p:txBody>
          <a:bodyPr/>
          <a:lstStyle/>
          <a:p>
            <a:endParaRPr lang="en-CA" altLang="en-US" smtClean="0">
              <a:ea typeface="MS PGothic"/>
            </a:endParaRPr>
          </a:p>
        </p:txBody>
      </p:sp>
    </p:spTree>
    <p:extLst>
      <p:ext uri="{BB962C8B-B14F-4D97-AF65-F5344CB8AC3E}">
        <p14:creationId xmlns:p14="http://schemas.microsoft.com/office/powerpoint/2010/main" val="2578129977"/>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1" name="Rectangle 2"/>
          <p:cNvSpPr>
            <a:spLocks noGrp="1" noRot="1" noChangeAspect="1" noChangeArrowheads="1" noTextEdit="1"/>
          </p:cNvSpPr>
          <p:nvPr>
            <p:ph type="sldImg"/>
          </p:nvPr>
        </p:nvSpPr>
        <p:spPr>
          <a:xfrm>
            <a:off x="1198563" y="703263"/>
            <a:ext cx="4681537" cy="3509962"/>
          </a:xfrm>
          <a:ln/>
        </p:spPr>
      </p:sp>
      <p:sp>
        <p:nvSpPr>
          <p:cNvPr id="107522" name="Rectangle 3"/>
          <p:cNvSpPr>
            <a:spLocks noGrp="1" noChangeArrowheads="1"/>
          </p:cNvSpPr>
          <p:nvPr>
            <p:ph type="body" idx="1"/>
          </p:nvPr>
        </p:nvSpPr>
        <p:spPr>
          <a:xfrm>
            <a:off x="708025" y="4448175"/>
            <a:ext cx="5661025" cy="4211638"/>
          </a:xfrm>
          <a:noFill/>
          <a:ln/>
        </p:spPr>
        <p:txBody>
          <a:bodyPr/>
          <a:lstStyle/>
          <a:p>
            <a:endParaRPr lang="en-CA" altLang="en-US" smtClean="0">
              <a:ea typeface="MS PGothic"/>
            </a:endParaRPr>
          </a:p>
        </p:txBody>
      </p:sp>
    </p:spTree>
    <p:extLst>
      <p:ext uri="{BB962C8B-B14F-4D97-AF65-F5344CB8AC3E}">
        <p14:creationId xmlns:p14="http://schemas.microsoft.com/office/powerpoint/2010/main" val="2304815244"/>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1" name="Rectangle 2"/>
          <p:cNvSpPr>
            <a:spLocks noGrp="1" noRot="1" noChangeAspect="1" noChangeArrowheads="1" noTextEdit="1"/>
          </p:cNvSpPr>
          <p:nvPr>
            <p:ph type="sldImg"/>
          </p:nvPr>
        </p:nvSpPr>
        <p:spPr>
          <a:xfrm>
            <a:off x="1198563" y="703263"/>
            <a:ext cx="4681537" cy="3509962"/>
          </a:xfrm>
          <a:ln/>
        </p:spPr>
      </p:sp>
      <p:sp>
        <p:nvSpPr>
          <p:cNvPr id="107522" name="Rectangle 3"/>
          <p:cNvSpPr>
            <a:spLocks noGrp="1" noChangeArrowheads="1"/>
          </p:cNvSpPr>
          <p:nvPr>
            <p:ph type="body" idx="1"/>
          </p:nvPr>
        </p:nvSpPr>
        <p:spPr>
          <a:xfrm>
            <a:off x="708025" y="4448175"/>
            <a:ext cx="5661025" cy="4211638"/>
          </a:xfrm>
          <a:noFill/>
          <a:ln/>
        </p:spPr>
        <p:txBody>
          <a:bodyPr/>
          <a:lstStyle/>
          <a:p>
            <a:endParaRPr lang="en-CA" altLang="en-US" smtClean="0">
              <a:ea typeface="MS PGothic"/>
            </a:endParaRPr>
          </a:p>
        </p:txBody>
      </p:sp>
    </p:spTree>
    <p:extLst>
      <p:ext uri="{BB962C8B-B14F-4D97-AF65-F5344CB8AC3E}">
        <p14:creationId xmlns:p14="http://schemas.microsoft.com/office/powerpoint/2010/main" val="2599123724"/>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1" name="Rectangle 2"/>
          <p:cNvSpPr>
            <a:spLocks noGrp="1" noRot="1" noChangeAspect="1" noChangeArrowheads="1" noTextEdit="1"/>
          </p:cNvSpPr>
          <p:nvPr>
            <p:ph type="sldImg"/>
          </p:nvPr>
        </p:nvSpPr>
        <p:spPr>
          <a:xfrm>
            <a:off x="1198563" y="703263"/>
            <a:ext cx="4681537" cy="3509962"/>
          </a:xfrm>
          <a:ln/>
        </p:spPr>
      </p:sp>
      <p:sp>
        <p:nvSpPr>
          <p:cNvPr id="107522" name="Rectangle 3"/>
          <p:cNvSpPr>
            <a:spLocks noGrp="1" noChangeArrowheads="1"/>
          </p:cNvSpPr>
          <p:nvPr>
            <p:ph type="body" idx="1"/>
          </p:nvPr>
        </p:nvSpPr>
        <p:spPr>
          <a:xfrm>
            <a:off x="708025" y="4448175"/>
            <a:ext cx="5661025" cy="4211638"/>
          </a:xfrm>
          <a:noFill/>
          <a:ln/>
        </p:spPr>
        <p:txBody>
          <a:bodyPr/>
          <a:lstStyle/>
          <a:p>
            <a:endParaRPr lang="en-CA" altLang="en-US" smtClean="0">
              <a:ea typeface="MS PGothic"/>
            </a:endParaRPr>
          </a:p>
        </p:txBody>
      </p:sp>
    </p:spTree>
    <p:extLst>
      <p:ext uri="{BB962C8B-B14F-4D97-AF65-F5344CB8AC3E}">
        <p14:creationId xmlns:p14="http://schemas.microsoft.com/office/powerpoint/2010/main" val="1538584856"/>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69" name="Slide Image Placeholder 1"/>
          <p:cNvSpPr>
            <a:spLocks noGrp="1" noRot="1" noChangeAspect="1" noTextEdit="1"/>
          </p:cNvSpPr>
          <p:nvPr>
            <p:ph type="sldImg"/>
          </p:nvPr>
        </p:nvSpPr>
        <p:spPr>
          <a:ln/>
        </p:spPr>
      </p:sp>
      <p:sp>
        <p:nvSpPr>
          <p:cNvPr id="109570" name="Notes Placeholder 2"/>
          <p:cNvSpPr>
            <a:spLocks noGrp="1"/>
          </p:cNvSpPr>
          <p:nvPr>
            <p:ph type="body" idx="1"/>
          </p:nvPr>
        </p:nvSpPr>
        <p:spPr>
          <a:noFill/>
          <a:ln/>
        </p:spPr>
        <p:txBody>
          <a:bodyPr/>
          <a:lstStyle/>
          <a:p>
            <a:endParaRPr lang="en-CA" altLang="en-US" smtClean="0">
              <a:ea typeface="MS PGothic"/>
            </a:endParaRPr>
          </a:p>
        </p:txBody>
      </p:sp>
      <p:sp>
        <p:nvSpPr>
          <p:cNvPr id="109571" name="Slide Number Placeholder 3"/>
          <p:cNvSpPr>
            <a:spLocks noGrp="1"/>
          </p:cNvSpPr>
          <p:nvPr>
            <p:ph type="sldNum" sz="quarter" idx="5"/>
          </p:nvPr>
        </p:nvSpPr>
        <p:spPr>
          <a:noFill/>
        </p:spPr>
        <p:txBody>
          <a:bodyPr/>
          <a:lstStyle/>
          <a:p>
            <a:pPr defTabSz="468313"/>
            <a:fld id="{DE5850E4-858C-4A1E-85BE-0DCB19073F3F}" type="slidenum">
              <a:rPr lang="en-US" altLang="en-US" smtClean="0">
                <a:solidFill>
                  <a:srgbClr val="000000"/>
                </a:solidFill>
                <a:ea typeface="MS PGothic"/>
                <a:cs typeface="MS PGothic"/>
              </a:rPr>
              <a:pPr defTabSz="468313"/>
              <a:t>50</a:t>
            </a:fld>
            <a:endParaRPr lang="en-US" altLang="en-US" smtClean="0">
              <a:solidFill>
                <a:srgbClr val="000000"/>
              </a:solidFill>
              <a:ea typeface="MS PGothic"/>
              <a:cs typeface="MS PGothic"/>
            </a:endParaRPr>
          </a:p>
        </p:txBody>
      </p:sp>
    </p:spTree>
    <p:extLst>
      <p:ext uri="{BB962C8B-B14F-4D97-AF65-F5344CB8AC3E}">
        <p14:creationId xmlns:p14="http://schemas.microsoft.com/office/powerpoint/2010/main" val="225459349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Rectangle 2"/>
          <p:cNvSpPr>
            <a:spLocks noGrp="1" noRot="1" noChangeAspect="1" noChangeArrowheads="1" noTextEdit="1"/>
          </p:cNvSpPr>
          <p:nvPr>
            <p:ph type="sldImg"/>
          </p:nvPr>
        </p:nvSpPr>
        <p:spPr>
          <a:xfrm>
            <a:off x="1198563" y="703263"/>
            <a:ext cx="4681537" cy="3509962"/>
          </a:xfrm>
          <a:ln/>
        </p:spPr>
      </p:sp>
      <p:sp>
        <p:nvSpPr>
          <p:cNvPr id="31746" name="Rectangle 3"/>
          <p:cNvSpPr>
            <a:spLocks noGrp="1" noChangeArrowheads="1"/>
          </p:cNvSpPr>
          <p:nvPr>
            <p:ph type="body" idx="1"/>
          </p:nvPr>
        </p:nvSpPr>
        <p:spPr>
          <a:xfrm>
            <a:off x="708025" y="4448175"/>
            <a:ext cx="5661025" cy="4211638"/>
          </a:xfrm>
          <a:noFill/>
          <a:ln/>
        </p:spPr>
        <p:txBody>
          <a:bodyPr/>
          <a:lstStyle/>
          <a:p>
            <a:endParaRPr lang="en-CA" altLang="en-US" smtClean="0">
              <a:ea typeface="MS PGothic"/>
            </a:endParaRPr>
          </a:p>
        </p:txBody>
      </p:sp>
    </p:spTree>
    <p:extLst>
      <p:ext uri="{BB962C8B-B14F-4D97-AF65-F5344CB8AC3E}">
        <p14:creationId xmlns:p14="http://schemas.microsoft.com/office/powerpoint/2010/main" val="4053024943"/>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7" name="Rectangle 2"/>
          <p:cNvSpPr>
            <a:spLocks noGrp="1" noRot="1" noChangeAspect="1" noChangeArrowheads="1" noTextEdit="1"/>
          </p:cNvSpPr>
          <p:nvPr>
            <p:ph type="sldImg"/>
          </p:nvPr>
        </p:nvSpPr>
        <p:spPr>
          <a:xfrm>
            <a:off x="1198563" y="703263"/>
            <a:ext cx="4681537" cy="3509962"/>
          </a:xfrm>
          <a:ln/>
        </p:spPr>
      </p:sp>
      <p:sp>
        <p:nvSpPr>
          <p:cNvPr id="111618" name="Rectangle 3"/>
          <p:cNvSpPr>
            <a:spLocks noGrp="1" noChangeArrowheads="1"/>
          </p:cNvSpPr>
          <p:nvPr>
            <p:ph type="body" idx="1"/>
          </p:nvPr>
        </p:nvSpPr>
        <p:spPr>
          <a:xfrm>
            <a:off x="708025" y="4448175"/>
            <a:ext cx="5661025" cy="4211638"/>
          </a:xfrm>
          <a:noFill/>
          <a:ln/>
        </p:spPr>
        <p:txBody>
          <a:bodyPr/>
          <a:lstStyle/>
          <a:p>
            <a:pPr eaLnBrk="1" hangingPunct="1"/>
            <a:endParaRPr lang="en-CA" altLang="en-US" smtClean="0">
              <a:ea typeface="MS PGothic"/>
            </a:endParaRPr>
          </a:p>
        </p:txBody>
      </p:sp>
    </p:spTree>
    <p:extLst>
      <p:ext uri="{BB962C8B-B14F-4D97-AF65-F5344CB8AC3E}">
        <p14:creationId xmlns:p14="http://schemas.microsoft.com/office/powerpoint/2010/main" val="337146434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Rectangle 2"/>
          <p:cNvSpPr>
            <a:spLocks noGrp="1" noRot="1" noChangeAspect="1" noChangeArrowheads="1" noTextEdit="1"/>
          </p:cNvSpPr>
          <p:nvPr>
            <p:ph type="sldImg"/>
          </p:nvPr>
        </p:nvSpPr>
        <p:spPr>
          <a:xfrm>
            <a:off x="1198563" y="703263"/>
            <a:ext cx="4681537" cy="3509962"/>
          </a:xfrm>
          <a:ln/>
        </p:spPr>
      </p:sp>
      <p:sp>
        <p:nvSpPr>
          <p:cNvPr id="37890" name="Rectangle 3"/>
          <p:cNvSpPr>
            <a:spLocks noGrp="1" noChangeArrowheads="1"/>
          </p:cNvSpPr>
          <p:nvPr>
            <p:ph type="body" idx="1"/>
          </p:nvPr>
        </p:nvSpPr>
        <p:spPr>
          <a:xfrm>
            <a:off x="708025" y="4448175"/>
            <a:ext cx="5661025" cy="4211638"/>
          </a:xfrm>
          <a:noFill/>
          <a:ln/>
        </p:spPr>
        <p:txBody>
          <a:bodyPr/>
          <a:lstStyle/>
          <a:p>
            <a:pPr>
              <a:lnSpc>
                <a:spcPct val="90000"/>
              </a:lnSpc>
            </a:pPr>
            <a:endParaRPr lang="en-CA" altLang="en-US" sz="900" smtClean="0">
              <a:ea typeface="MS PGothic"/>
            </a:endParaRPr>
          </a:p>
        </p:txBody>
      </p:sp>
    </p:spTree>
    <p:extLst>
      <p:ext uri="{BB962C8B-B14F-4D97-AF65-F5344CB8AC3E}">
        <p14:creationId xmlns:p14="http://schemas.microsoft.com/office/powerpoint/2010/main" val="129891109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Rectangle 2"/>
          <p:cNvSpPr>
            <a:spLocks noGrp="1" noRot="1" noChangeAspect="1" noChangeArrowheads="1" noTextEdit="1"/>
          </p:cNvSpPr>
          <p:nvPr>
            <p:ph type="sldImg"/>
          </p:nvPr>
        </p:nvSpPr>
        <p:spPr>
          <a:xfrm>
            <a:off x="1198563" y="703263"/>
            <a:ext cx="4681537" cy="3509962"/>
          </a:xfrm>
          <a:ln/>
        </p:spPr>
      </p:sp>
      <p:sp>
        <p:nvSpPr>
          <p:cNvPr id="39938" name="Rectangle 3"/>
          <p:cNvSpPr>
            <a:spLocks noGrp="1" noChangeArrowheads="1"/>
          </p:cNvSpPr>
          <p:nvPr>
            <p:ph type="body" idx="1"/>
          </p:nvPr>
        </p:nvSpPr>
        <p:spPr>
          <a:xfrm>
            <a:off x="708025" y="4448175"/>
            <a:ext cx="5661025" cy="4211638"/>
          </a:xfrm>
          <a:noFill/>
          <a:ln/>
        </p:spPr>
        <p:txBody>
          <a:bodyPr/>
          <a:lstStyle/>
          <a:p>
            <a:pPr eaLnBrk="1" hangingPunct="1"/>
            <a:r>
              <a:rPr lang="en-CA" altLang="en-US" b="1" smtClean="0">
                <a:ea typeface="MS PGothic"/>
              </a:rPr>
              <a:t>Agenda Item 1.5:</a:t>
            </a:r>
            <a:r>
              <a:rPr lang="en-CA" altLang="en-US" smtClean="0">
                <a:ea typeface="MS PGothic"/>
              </a:rPr>
              <a:t> To consider worldwide/regional harmonization of spectrum for electronic news gathering (ENG), taking into account the results of ITU-R studies, in accordance with Resolution 954 (WRC-07)</a:t>
            </a:r>
          </a:p>
          <a:p>
            <a:pPr eaLnBrk="1" hangingPunct="1"/>
            <a:endParaRPr lang="en-CA" altLang="en-US" b="1" smtClean="0">
              <a:ea typeface="MS PGothic"/>
            </a:endParaRPr>
          </a:p>
          <a:p>
            <a:pPr eaLnBrk="1" hangingPunct="1"/>
            <a:r>
              <a:rPr lang="en-CA" altLang="en-US" b="1" smtClean="0">
                <a:ea typeface="MS PGothic"/>
              </a:rPr>
              <a:t>Issues</a:t>
            </a:r>
            <a:endParaRPr lang="en-CA" altLang="en-US" smtClean="0">
              <a:ea typeface="MS PGothic"/>
            </a:endParaRPr>
          </a:p>
          <a:p>
            <a:pPr eaLnBrk="1" hangingPunct="1">
              <a:buFontTx/>
              <a:buChar char="•"/>
            </a:pPr>
            <a:r>
              <a:rPr lang="en-CA" altLang="en-US" smtClean="0">
                <a:ea typeface="MS PGothic"/>
              </a:rPr>
              <a:t>To review the needs of ENG systems, to decide if harmonization is possible, and in what potential bands such harmonization is appropriate.  This issue may also lead to requests from administrations for consideration of additional spectrum allocations.</a:t>
            </a:r>
          </a:p>
          <a:p>
            <a:pPr eaLnBrk="1" hangingPunct="1"/>
            <a:endParaRPr lang="en-CA" altLang="en-US" smtClean="0">
              <a:ea typeface="MS PGothic"/>
            </a:endParaRPr>
          </a:p>
          <a:p>
            <a:pPr eaLnBrk="1" hangingPunct="1"/>
            <a:r>
              <a:rPr lang="en-CA" altLang="en-US" b="1" smtClean="0">
                <a:ea typeface="MS PGothic"/>
              </a:rPr>
              <a:t>Preliminary views </a:t>
            </a:r>
            <a:endParaRPr lang="en-CA" altLang="en-US" smtClean="0">
              <a:ea typeface="MS PGothic"/>
            </a:endParaRPr>
          </a:p>
          <a:p>
            <a:pPr eaLnBrk="1" hangingPunct="1"/>
            <a:r>
              <a:rPr lang="en-CA" altLang="en-US" smtClean="0">
                <a:ea typeface="MS PGothic"/>
              </a:rPr>
              <a:t>CAN</a:t>
            </a:r>
          </a:p>
          <a:p>
            <a:pPr eaLnBrk="1" hangingPunct="1"/>
            <a:r>
              <a:rPr lang="en-CA" altLang="en-US" smtClean="0">
                <a:ea typeface="MS PGothic"/>
              </a:rPr>
              <a:t>Canada supports ongoing efforts in the ITU-R to study this issue.</a:t>
            </a:r>
          </a:p>
          <a:p>
            <a:pPr eaLnBrk="1" hangingPunct="1"/>
            <a:r>
              <a:rPr lang="en-CA" altLang="en-US" smtClean="0">
                <a:ea typeface="MS PGothic"/>
              </a:rPr>
              <a:t> </a:t>
            </a:r>
          </a:p>
          <a:p>
            <a:pPr eaLnBrk="1" hangingPunct="1"/>
            <a:r>
              <a:rPr lang="en-CA" altLang="en-US" smtClean="0">
                <a:ea typeface="MS PGothic"/>
              </a:rPr>
              <a:t>USA</a:t>
            </a:r>
          </a:p>
          <a:p>
            <a:pPr eaLnBrk="1" hangingPunct="1"/>
            <a:r>
              <a:rPr lang="en-CA" altLang="en-US" smtClean="0">
                <a:ea typeface="MS PGothic"/>
              </a:rPr>
              <a:t>The United States supports reviewing the requirements developed in WP 6A to determine if harmonization is feasible on a regional/global basis for ENG systems.  The United States supports studies on technologies for ENG that maximize efficient and flexible use of frequencies at the national level in lieu of global/regional identification of frequency bands.  If studies demonstrate that such harmonization is required and feasible, the United States supports focusing on studying the impact of identifying in the Radio Regulations harmonized spectrum for ENG systems on the existing services</a:t>
            </a:r>
            <a:r>
              <a:rPr lang="en-US" altLang="en-US" smtClean="0">
                <a:ea typeface="MS PGothic"/>
              </a:rPr>
              <a:t>.</a:t>
            </a:r>
            <a:endParaRPr lang="en-CA" altLang="en-US" smtClean="0">
              <a:ea typeface="MS PGothic"/>
            </a:endParaRPr>
          </a:p>
          <a:p>
            <a:pPr eaLnBrk="1" hangingPunct="1"/>
            <a:r>
              <a:rPr lang="en-CA" altLang="en-US" smtClean="0">
                <a:ea typeface="MS PGothic"/>
              </a:rPr>
              <a:t> </a:t>
            </a:r>
            <a:r>
              <a:rPr lang="en-US" altLang="en-US" smtClean="0">
                <a:ea typeface="MS PGothic"/>
              </a:rPr>
              <a:t> </a:t>
            </a:r>
          </a:p>
        </p:txBody>
      </p:sp>
    </p:spTree>
    <p:extLst>
      <p:ext uri="{BB962C8B-B14F-4D97-AF65-F5344CB8AC3E}">
        <p14:creationId xmlns:p14="http://schemas.microsoft.com/office/powerpoint/2010/main" val="133848063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1" name="Rectangle 2"/>
          <p:cNvSpPr>
            <a:spLocks noGrp="1" noRot="1" noChangeAspect="1" noChangeArrowheads="1" noTextEdit="1"/>
          </p:cNvSpPr>
          <p:nvPr>
            <p:ph type="sldImg"/>
          </p:nvPr>
        </p:nvSpPr>
        <p:spPr>
          <a:xfrm>
            <a:off x="1198563" y="703263"/>
            <a:ext cx="4681537" cy="3509962"/>
          </a:xfrm>
          <a:ln/>
        </p:spPr>
      </p:sp>
      <p:sp>
        <p:nvSpPr>
          <p:cNvPr id="66562" name="Rectangle 3"/>
          <p:cNvSpPr>
            <a:spLocks noGrp="1" noChangeArrowheads="1"/>
          </p:cNvSpPr>
          <p:nvPr>
            <p:ph type="body" idx="1"/>
          </p:nvPr>
        </p:nvSpPr>
        <p:spPr>
          <a:xfrm>
            <a:off x="708025" y="4448175"/>
            <a:ext cx="5661025" cy="4211638"/>
          </a:xfrm>
          <a:noFill/>
          <a:ln/>
        </p:spPr>
        <p:txBody>
          <a:bodyPr/>
          <a:lstStyle/>
          <a:p>
            <a:pPr eaLnBrk="1" hangingPunct="1"/>
            <a:endParaRPr lang="en-CA" altLang="en-US" smtClean="0">
              <a:ea typeface="MS PGothic"/>
            </a:endParaRPr>
          </a:p>
        </p:txBody>
      </p:sp>
    </p:spTree>
    <p:extLst>
      <p:ext uri="{BB962C8B-B14F-4D97-AF65-F5344CB8AC3E}">
        <p14:creationId xmlns:p14="http://schemas.microsoft.com/office/powerpoint/2010/main" val="130302365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09" name="Rectangle 2"/>
          <p:cNvSpPr>
            <a:spLocks noGrp="1" noRot="1" noChangeAspect="1" noChangeArrowheads="1" noTextEdit="1"/>
          </p:cNvSpPr>
          <p:nvPr>
            <p:ph type="sldImg"/>
          </p:nvPr>
        </p:nvSpPr>
        <p:spPr>
          <a:xfrm>
            <a:off x="1198563" y="703263"/>
            <a:ext cx="4681537" cy="3509962"/>
          </a:xfrm>
          <a:ln/>
        </p:spPr>
      </p:sp>
      <p:sp>
        <p:nvSpPr>
          <p:cNvPr id="68610" name="Rectangle 3"/>
          <p:cNvSpPr>
            <a:spLocks noGrp="1" noChangeArrowheads="1"/>
          </p:cNvSpPr>
          <p:nvPr>
            <p:ph type="body" idx="1"/>
          </p:nvPr>
        </p:nvSpPr>
        <p:spPr>
          <a:xfrm>
            <a:off x="708025" y="4448175"/>
            <a:ext cx="5661025" cy="4211638"/>
          </a:xfrm>
          <a:noFill/>
          <a:ln/>
        </p:spPr>
        <p:txBody>
          <a:bodyPr/>
          <a:lstStyle/>
          <a:p>
            <a:pPr eaLnBrk="1" hangingPunct="1"/>
            <a:endParaRPr lang="en-CA" altLang="en-US" smtClean="0">
              <a:ea typeface="MS PGothic"/>
            </a:endParaRPr>
          </a:p>
        </p:txBody>
      </p:sp>
    </p:spTree>
    <p:extLst>
      <p:ext uri="{BB962C8B-B14F-4D97-AF65-F5344CB8AC3E}">
        <p14:creationId xmlns:p14="http://schemas.microsoft.com/office/powerpoint/2010/main" val="422007192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7" name="Rectangle 2"/>
          <p:cNvSpPr>
            <a:spLocks noGrp="1" noRot="1" noChangeAspect="1" noChangeArrowheads="1" noTextEdit="1"/>
          </p:cNvSpPr>
          <p:nvPr>
            <p:ph type="sldImg"/>
          </p:nvPr>
        </p:nvSpPr>
        <p:spPr>
          <a:xfrm>
            <a:off x="1198563" y="703263"/>
            <a:ext cx="4681537" cy="3509962"/>
          </a:xfrm>
          <a:ln/>
        </p:spPr>
      </p:sp>
      <p:sp>
        <p:nvSpPr>
          <p:cNvPr id="70658" name="Rectangle 3"/>
          <p:cNvSpPr>
            <a:spLocks noGrp="1" noChangeArrowheads="1"/>
          </p:cNvSpPr>
          <p:nvPr>
            <p:ph type="body" idx="1"/>
          </p:nvPr>
        </p:nvSpPr>
        <p:spPr>
          <a:xfrm>
            <a:off x="708025" y="4448175"/>
            <a:ext cx="5661025" cy="4211638"/>
          </a:xfrm>
          <a:noFill/>
          <a:ln/>
        </p:spPr>
        <p:txBody>
          <a:bodyPr/>
          <a:lstStyle/>
          <a:p>
            <a:pPr eaLnBrk="1" hangingPunct="1"/>
            <a:endParaRPr lang="en-CA" altLang="en-US" smtClean="0">
              <a:ea typeface="MS PGothic"/>
            </a:endParaRPr>
          </a:p>
        </p:txBody>
      </p:sp>
    </p:spTree>
    <p:extLst>
      <p:ext uri="{BB962C8B-B14F-4D97-AF65-F5344CB8AC3E}">
        <p14:creationId xmlns:p14="http://schemas.microsoft.com/office/powerpoint/2010/main" val="282508084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79207" name="Text Box 7"/>
          <p:cNvSpPr txBox="1">
            <a:spLocks noChangeArrowheads="1"/>
          </p:cNvSpPr>
          <p:nvPr/>
        </p:nvSpPr>
        <p:spPr bwMode="auto">
          <a:xfrm>
            <a:off x="7620000" y="6175375"/>
            <a:ext cx="1281113" cy="5016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nSpc>
                <a:spcPct val="90000"/>
              </a:lnSpc>
              <a:buClrTx/>
              <a:buFontTx/>
              <a:buNone/>
            </a:pPr>
            <a:r>
              <a:rPr lang="en-US" altLang="en-US" sz="1000" b="0">
                <a:solidFill>
                  <a:schemeClr val="bg1"/>
                </a:solidFill>
                <a:latin typeface="Univers" pitchFamily="34" charset="0"/>
              </a:rPr>
              <a:t>International</a:t>
            </a:r>
            <a:br>
              <a:rPr lang="en-US" altLang="en-US" sz="1000" b="0">
                <a:solidFill>
                  <a:schemeClr val="bg1"/>
                </a:solidFill>
                <a:latin typeface="Univers" pitchFamily="34" charset="0"/>
              </a:rPr>
            </a:br>
            <a:r>
              <a:rPr lang="en-US" altLang="en-US" sz="1000" b="0">
                <a:solidFill>
                  <a:schemeClr val="bg1"/>
                </a:solidFill>
                <a:latin typeface="Univers" pitchFamily="34" charset="0"/>
              </a:rPr>
              <a:t>Telecommunication</a:t>
            </a:r>
            <a:br>
              <a:rPr lang="en-US" altLang="en-US" sz="1000" b="0">
                <a:solidFill>
                  <a:schemeClr val="bg1"/>
                </a:solidFill>
                <a:latin typeface="Univers" pitchFamily="34" charset="0"/>
              </a:rPr>
            </a:br>
            <a:r>
              <a:rPr lang="en-US" altLang="en-US" sz="1000" b="0">
                <a:solidFill>
                  <a:schemeClr val="bg1"/>
                </a:solidFill>
                <a:latin typeface="Univers" pitchFamily="34" charset="0"/>
              </a:rPr>
              <a:t>Union</a:t>
            </a:r>
          </a:p>
        </p:txBody>
      </p:sp>
      <p:sp>
        <p:nvSpPr>
          <p:cNvPr id="179208" name="Rectangle 8"/>
          <p:cNvSpPr>
            <a:spLocks noChangeArrowheads="1"/>
          </p:cNvSpPr>
          <p:nvPr/>
        </p:nvSpPr>
        <p:spPr bwMode="auto">
          <a:xfrm>
            <a:off x="6426200" y="4343400"/>
            <a:ext cx="52388"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buClrTx/>
              <a:buFontTx/>
              <a:buNone/>
            </a:pPr>
            <a:r>
              <a:rPr lang="en-US" altLang="en-US" sz="1200">
                <a:solidFill>
                  <a:srgbClr val="0C4B84"/>
                </a:solidFill>
                <a:latin typeface="Verdana" pitchFamily="34" charset="0"/>
              </a:rPr>
              <a:t> </a:t>
            </a:r>
            <a:endParaRPr lang="en-US" altLang="en-US" b="0">
              <a:solidFill>
                <a:schemeClr val="tx1"/>
              </a:solidFill>
              <a:latin typeface="Verdana" pitchFamily="34" charset="0"/>
            </a:endParaRPr>
          </a:p>
        </p:txBody>
      </p:sp>
      <p:sp>
        <p:nvSpPr>
          <p:cNvPr id="179209" name="Rectangle 9"/>
          <p:cNvSpPr>
            <a:spLocks noChangeArrowheads="1"/>
          </p:cNvSpPr>
          <p:nvPr/>
        </p:nvSpPr>
        <p:spPr bwMode="auto">
          <a:xfrm>
            <a:off x="7319963" y="4524375"/>
            <a:ext cx="52387"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buClrTx/>
              <a:buFontTx/>
              <a:buNone/>
            </a:pPr>
            <a:r>
              <a:rPr lang="en-US" altLang="en-US" sz="1200">
                <a:solidFill>
                  <a:srgbClr val="0C4B84"/>
                </a:solidFill>
                <a:latin typeface="Verdana" pitchFamily="34" charset="0"/>
              </a:rPr>
              <a:t> </a:t>
            </a:r>
            <a:endParaRPr lang="en-US" altLang="en-US" b="0">
              <a:solidFill>
                <a:schemeClr val="tx1"/>
              </a:solidFill>
              <a:latin typeface="Verdana" pitchFamily="34" charset="0"/>
            </a:endParaRPr>
          </a:p>
        </p:txBody>
      </p:sp>
      <p:sp>
        <p:nvSpPr>
          <p:cNvPr id="179210" name="Rectangle 10"/>
          <p:cNvSpPr>
            <a:spLocks noChangeArrowheads="1"/>
          </p:cNvSpPr>
          <p:nvPr/>
        </p:nvSpPr>
        <p:spPr bwMode="auto">
          <a:xfrm>
            <a:off x="5280025" y="4802188"/>
            <a:ext cx="4445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buClrTx/>
              <a:buFontTx/>
              <a:buNone/>
            </a:pPr>
            <a:r>
              <a:rPr lang="en-US" altLang="en-US" sz="1000" b="0">
                <a:solidFill>
                  <a:srgbClr val="000000"/>
                </a:solidFill>
                <a:latin typeface="Verdana" pitchFamily="34" charset="0"/>
              </a:rPr>
              <a:t> </a:t>
            </a:r>
            <a:endParaRPr lang="en-US" altLang="en-US" b="0">
              <a:solidFill>
                <a:schemeClr val="tx1"/>
              </a:solidFill>
              <a:latin typeface="Verdana" pitchFamily="34" charset="0"/>
            </a:endParaRPr>
          </a:p>
        </p:txBody>
      </p:sp>
      <p:sp>
        <p:nvSpPr>
          <p:cNvPr id="179257" name="Text Box 57"/>
          <p:cNvSpPr txBox="1">
            <a:spLocks noChangeArrowheads="1"/>
          </p:cNvSpPr>
          <p:nvPr userDrawn="1"/>
        </p:nvSpPr>
        <p:spPr bwMode="auto">
          <a:xfrm>
            <a:off x="4932363" y="0"/>
            <a:ext cx="4176712" cy="836613"/>
          </a:xfrm>
          <a:prstGeom prst="rect">
            <a:avLst/>
          </a:prstGeom>
          <a:solidFill>
            <a:schemeClr val="accent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lvl1pPr defTabSz="1344613">
              <a:defRPr sz="2400">
                <a:solidFill>
                  <a:schemeClr val="tx1"/>
                </a:solidFill>
                <a:latin typeface="Verdana" pitchFamily="34" charset="0"/>
              </a:defRPr>
            </a:lvl1pPr>
            <a:lvl2pPr defTabSz="1344613">
              <a:defRPr sz="2400">
                <a:solidFill>
                  <a:schemeClr val="tx1"/>
                </a:solidFill>
                <a:latin typeface="Verdana" pitchFamily="34" charset="0"/>
              </a:defRPr>
            </a:lvl2pPr>
            <a:lvl3pPr defTabSz="1344613">
              <a:defRPr sz="2400">
                <a:solidFill>
                  <a:schemeClr val="tx1"/>
                </a:solidFill>
                <a:latin typeface="Verdana" pitchFamily="34" charset="0"/>
              </a:defRPr>
            </a:lvl3pPr>
            <a:lvl4pPr defTabSz="1344613">
              <a:defRPr sz="2400">
                <a:solidFill>
                  <a:schemeClr val="tx1"/>
                </a:solidFill>
                <a:latin typeface="Verdana" pitchFamily="34" charset="0"/>
              </a:defRPr>
            </a:lvl4pPr>
            <a:lvl5pPr defTabSz="1344613">
              <a:defRPr sz="2400">
                <a:solidFill>
                  <a:schemeClr val="tx1"/>
                </a:solidFill>
                <a:latin typeface="Verdana" pitchFamily="34" charset="0"/>
              </a:defRPr>
            </a:lvl5pPr>
            <a:lvl6pPr defTabSz="1344613" eaLnBrk="0" fontAlgn="base" hangingPunct="0">
              <a:spcBef>
                <a:spcPct val="0"/>
              </a:spcBef>
              <a:spcAft>
                <a:spcPct val="0"/>
              </a:spcAft>
              <a:defRPr sz="2400">
                <a:solidFill>
                  <a:schemeClr val="tx1"/>
                </a:solidFill>
                <a:latin typeface="Verdana" pitchFamily="34" charset="0"/>
              </a:defRPr>
            </a:lvl6pPr>
            <a:lvl7pPr defTabSz="1344613" eaLnBrk="0" fontAlgn="base" hangingPunct="0">
              <a:spcBef>
                <a:spcPct val="0"/>
              </a:spcBef>
              <a:spcAft>
                <a:spcPct val="0"/>
              </a:spcAft>
              <a:defRPr sz="2400">
                <a:solidFill>
                  <a:schemeClr val="tx1"/>
                </a:solidFill>
                <a:latin typeface="Verdana" pitchFamily="34" charset="0"/>
              </a:defRPr>
            </a:lvl7pPr>
            <a:lvl8pPr defTabSz="1344613" eaLnBrk="0" fontAlgn="base" hangingPunct="0">
              <a:spcBef>
                <a:spcPct val="0"/>
              </a:spcBef>
              <a:spcAft>
                <a:spcPct val="0"/>
              </a:spcAft>
              <a:defRPr sz="2400">
                <a:solidFill>
                  <a:schemeClr val="tx1"/>
                </a:solidFill>
                <a:latin typeface="Verdana" pitchFamily="34" charset="0"/>
              </a:defRPr>
            </a:lvl8pPr>
            <a:lvl9pPr defTabSz="1344613" eaLnBrk="0" fontAlgn="base" hangingPunct="0">
              <a:spcBef>
                <a:spcPct val="0"/>
              </a:spcBef>
              <a:spcAft>
                <a:spcPct val="0"/>
              </a:spcAft>
              <a:defRPr sz="2400">
                <a:solidFill>
                  <a:schemeClr val="tx1"/>
                </a:solidFill>
                <a:latin typeface="Verdana" pitchFamily="34" charset="0"/>
              </a:defRPr>
            </a:lvl9pPr>
          </a:lstStyle>
          <a:p>
            <a:pPr algn="r" eaLnBrk="1" hangingPunct="1">
              <a:spcBef>
                <a:spcPct val="50000"/>
              </a:spcBef>
              <a:buClrTx/>
              <a:buFontTx/>
              <a:buNone/>
            </a:pPr>
            <a:r>
              <a:rPr lang="en-US" altLang="en-US" sz="1200" dirty="0">
                <a:solidFill>
                  <a:srgbClr val="000000"/>
                </a:solidFill>
                <a:latin typeface="Arial" pitchFamily="34" charset="0"/>
              </a:rPr>
              <a:t>	</a:t>
            </a:r>
            <a:r>
              <a:rPr lang="en-US" altLang="en-US" sz="1000" dirty="0">
                <a:solidFill>
                  <a:srgbClr val="000000"/>
                </a:solidFill>
                <a:latin typeface="Arial" pitchFamily="34" charset="0"/>
              </a:rPr>
              <a:t>Document </a:t>
            </a:r>
            <a:r>
              <a:rPr lang="en-US" altLang="en-US" sz="1000" dirty="0" smtClean="0">
                <a:solidFill>
                  <a:srgbClr val="000000"/>
                </a:solidFill>
                <a:latin typeface="Arial" pitchFamily="34" charset="0"/>
              </a:rPr>
              <a:t> </a:t>
            </a:r>
            <a:r>
              <a:rPr lang="en-US" altLang="en-US" sz="1000" dirty="0" smtClean="0">
                <a:solidFill>
                  <a:srgbClr val="000000"/>
                </a:solidFill>
                <a:latin typeface="Arial" pitchFamily="34" charset="0"/>
              </a:rPr>
              <a:t>WRC-15-IRWSP-15/7-E</a:t>
            </a:r>
            <a:endParaRPr lang="en-US" altLang="en-US" sz="1000" dirty="0">
              <a:solidFill>
                <a:srgbClr val="000000"/>
              </a:solidFill>
              <a:latin typeface="Arial" pitchFamily="34" charset="0"/>
            </a:endParaRPr>
          </a:p>
          <a:p>
            <a:pPr algn="r" eaLnBrk="1" hangingPunct="1">
              <a:buClrTx/>
              <a:buFontTx/>
              <a:buNone/>
            </a:pPr>
            <a:r>
              <a:rPr lang="en-US" altLang="en-US" sz="1000" dirty="0">
                <a:solidFill>
                  <a:srgbClr val="000000"/>
                </a:solidFill>
                <a:latin typeface="Arial" pitchFamily="34" charset="0"/>
              </a:rPr>
              <a:t>	</a:t>
            </a:r>
            <a:r>
              <a:rPr lang="en-US" altLang="en-US" sz="1000" dirty="0" smtClean="0">
                <a:solidFill>
                  <a:srgbClr val="000000"/>
                </a:solidFill>
                <a:latin typeface="Arial" pitchFamily="34" charset="0"/>
              </a:rPr>
              <a:t>27 August 2015</a:t>
            </a:r>
            <a:endParaRPr lang="en-US" altLang="en-US" sz="1000" dirty="0">
              <a:solidFill>
                <a:srgbClr val="000000"/>
              </a:solidFill>
              <a:latin typeface="Arial" pitchFamily="34" charset="0"/>
            </a:endParaRPr>
          </a:p>
          <a:p>
            <a:pPr algn="r" eaLnBrk="1" hangingPunct="1">
              <a:buClrTx/>
              <a:buFontTx/>
              <a:buNone/>
            </a:pPr>
            <a:r>
              <a:rPr lang="en-US" altLang="en-US" sz="1000" dirty="0">
                <a:solidFill>
                  <a:srgbClr val="000000"/>
                </a:solidFill>
                <a:latin typeface="Arial" pitchFamily="34" charset="0"/>
              </a:rPr>
              <a:t>	English only</a:t>
            </a:r>
          </a:p>
        </p:txBody>
      </p:sp>
      <p:sp>
        <p:nvSpPr>
          <p:cNvPr id="179258" name="Rectangle 58"/>
          <p:cNvSpPr>
            <a:spLocks noChangeArrowheads="1"/>
          </p:cNvSpPr>
          <p:nvPr userDrawn="1"/>
        </p:nvSpPr>
        <p:spPr bwMode="auto">
          <a:xfrm>
            <a:off x="4859338" y="873551"/>
            <a:ext cx="4284662"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lgn="ctr">
              <a:defRPr sz="1600" b="1">
                <a:solidFill>
                  <a:srgbClr val="000000"/>
                </a:solidFill>
                <a:latin typeface="Arial" pitchFamily="34" charset="0"/>
                <a:cs typeface="Arial" pitchFamily="34" charset="0"/>
              </a:defRPr>
            </a:lvl1pPr>
            <a:lvl2pPr algn="ctr">
              <a:defRPr sz="1600" b="1">
                <a:solidFill>
                  <a:srgbClr val="000000"/>
                </a:solidFill>
                <a:latin typeface="Arial" pitchFamily="34" charset="0"/>
                <a:cs typeface="Arial" pitchFamily="34" charset="0"/>
              </a:defRPr>
            </a:lvl2pPr>
            <a:lvl3pPr algn="ctr">
              <a:defRPr sz="1600" b="1">
                <a:solidFill>
                  <a:srgbClr val="000000"/>
                </a:solidFill>
                <a:latin typeface="Arial" pitchFamily="34" charset="0"/>
                <a:cs typeface="Arial" pitchFamily="34" charset="0"/>
              </a:defRPr>
            </a:lvl3pPr>
            <a:lvl4pPr algn="ctr">
              <a:defRPr sz="1600" b="1">
                <a:solidFill>
                  <a:srgbClr val="000000"/>
                </a:solidFill>
                <a:latin typeface="Arial" pitchFamily="34" charset="0"/>
                <a:cs typeface="Arial" pitchFamily="34" charset="0"/>
              </a:defRPr>
            </a:lvl4pPr>
            <a:lvl5pPr algn="ctr">
              <a:defRPr sz="1600" b="1">
                <a:solidFill>
                  <a:srgbClr val="000000"/>
                </a:solidFill>
                <a:latin typeface="Arial" pitchFamily="34" charset="0"/>
                <a:cs typeface="Arial" pitchFamily="34" charset="0"/>
              </a:defRPr>
            </a:lvl5pPr>
            <a:lvl6pPr marL="457200" algn="ctr" eaLnBrk="0" fontAlgn="base" hangingPunct="0">
              <a:spcBef>
                <a:spcPct val="0"/>
              </a:spcBef>
              <a:spcAft>
                <a:spcPct val="0"/>
              </a:spcAft>
              <a:defRPr sz="1600" b="1">
                <a:solidFill>
                  <a:srgbClr val="000000"/>
                </a:solidFill>
                <a:latin typeface="Arial" pitchFamily="34" charset="0"/>
                <a:cs typeface="Arial" pitchFamily="34" charset="0"/>
              </a:defRPr>
            </a:lvl6pPr>
            <a:lvl7pPr marL="914400" algn="ctr" eaLnBrk="0" fontAlgn="base" hangingPunct="0">
              <a:spcBef>
                <a:spcPct val="0"/>
              </a:spcBef>
              <a:spcAft>
                <a:spcPct val="0"/>
              </a:spcAft>
              <a:defRPr sz="1600" b="1">
                <a:solidFill>
                  <a:srgbClr val="000000"/>
                </a:solidFill>
                <a:latin typeface="Arial" pitchFamily="34" charset="0"/>
                <a:cs typeface="Arial" pitchFamily="34" charset="0"/>
              </a:defRPr>
            </a:lvl7pPr>
            <a:lvl8pPr marL="1371600" algn="ctr" eaLnBrk="0" fontAlgn="base" hangingPunct="0">
              <a:spcBef>
                <a:spcPct val="0"/>
              </a:spcBef>
              <a:spcAft>
                <a:spcPct val="0"/>
              </a:spcAft>
              <a:defRPr sz="1600" b="1">
                <a:solidFill>
                  <a:srgbClr val="000000"/>
                </a:solidFill>
                <a:latin typeface="Arial" pitchFamily="34" charset="0"/>
                <a:cs typeface="Arial" pitchFamily="34" charset="0"/>
              </a:defRPr>
            </a:lvl8pPr>
            <a:lvl9pPr marL="1828800" algn="ctr" eaLnBrk="0" fontAlgn="base" hangingPunct="0">
              <a:spcBef>
                <a:spcPct val="0"/>
              </a:spcBef>
              <a:spcAft>
                <a:spcPct val="0"/>
              </a:spcAft>
              <a:defRPr sz="1600" b="1">
                <a:solidFill>
                  <a:srgbClr val="000000"/>
                </a:solidFill>
                <a:latin typeface="Arial" pitchFamily="34" charset="0"/>
                <a:cs typeface="Arial" pitchFamily="34" charset="0"/>
              </a:defRPr>
            </a:lvl9pPr>
          </a:lstStyle>
          <a:p>
            <a:pPr>
              <a:buClrTx/>
              <a:buFontTx/>
              <a:buNone/>
            </a:pPr>
            <a:r>
              <a:rPr lang="en-US" altLang="en-US" dirty="0" smtClean="0"/>
              <a:t>3</a:t>
            </a:r>
            <a:r>
              <a:rPr lang="en-US" altLang="en-US" baseline="30000" dirty="0" smtClean="0"/>
              <a:t>rd</a:t>
            </a:r>
            <a:r>
              <a:rPr lang="en-US" altLang="en-US" dirty="0" smtClean="0"/>
              <a:t> ITU INTER-REGIONAL WORKSHOP</a:t>
            </a:r>
            <a:br>
              <a:rPr lang="en-US" altLang="en-US" dirty="0" smtClean="0"/>
            </a:br>
            <a:r>
              <a:rPr lang="en-US" altLang="en-US" dirty="0" smtClean="0"/>
              <a:t>ON WRC-15 </a:t>
            </a:r>
            <a:r>
              <a:rPr lang="en-US" altLang="en-US" dirty="0"/>
              <a:t>PREPARATION</a:t>
            </a:r>
            <a:br>
              <a:rPr lang="en-US" altLang="en-US" dirty="0"/>
            </a:br>
            <a:r>
              <a:rPr lang="en-US" altLang="en-US" dirty="0"/>
              <a:t>(Geneva, </a:t>
            </a:r>
            <a:r>
              <a:rPr lang="en-US" altLang="en-US" dirty="0" smtClean="0"/>
              <a:t>1 </a:t>
            </a:r>
            <a:r>
              <a:rPr lang="en-US" altLang="en-US" dirty="0"/>
              <a:t>– </a:t>
            </a:r>
            <a:r>
              <a:rPr lang="en-US" altLang="en-US" dirty="0" smtClean="0"/>
              <a:t>3 September 2015)</a:t>
            </a:r>
            <a:endParaRPr lang="en-US" altLang="en-US" dirty="0"/>
          </a:p>
        </p:txBody>
      </p:sp>
      <p:pic>
        <p:nvPicPr>
          <p:cNvPr id="5" name="Picture 4"/>
          <p:cNvPicPr>
            <a:picLocks noChangeAspect="1"/>
          </p:cNvPicPr>
          <p:nvPr userDrawn="1"/>
        </p:nvPicPr>
        <p:blipFill rotWithShape="1">
          <a:blip r:embed="rId2"/>
          <a:srcRect l="28739" t="10550" r="26375" b="1082"/>
          <a:stretch/>
        </p:blipFill>
        <p:spPr>
          <a:xfrm>
            <a:off x="-20438" y="-13712"/>
            <a:ext cx="4879775" cy="6871712"/>
          </a:xfrm>
          <a:prstGeom prst="rect">
            <a:avLst/>
          </a:prstGeom>
        </p:spPr>
      </p:pic>
    </p:spTree>
  </p:cSld>
  <p:clrMapOvr>
    <a:masterClrMapping/>
  </p:clrMapOvr>
  <p:transition>
    <p:fade/>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Footer Placeholder 4"/>
          <p:cNvSpPr>
            <a:spLocks noGrp="1"/>
          </p:cNvSpPr>
          <p:nvPr>
            <p:ph type="ftr" sz="quarter" idx="10"/>
          </p:nvPr>
        </p:nvSpPr>
        <p:spPr/>
        <p:txBody>
          <a:bodyPr/>
          <a:lstStyle>
            <a:lvl1pPr>
              <a:defRPr/>
            </a:lvl1pPr>
          </a:lstStyle>
          <a:p>
            <a:pPr>
              <a:defRPr/>
            </a:pPr>
            <a:endParaRPr lang="en-US"/>
          </a:p>
        </p:txBody>
      </p:sp>
      <p:sp>
        <p:nvSpPr>
          <p:cNvPr id="6" name="Slide Number Placeholder 5"/>
          <p:cNvSpPr>
            <a:spLocks noGrp="1"/>
          </p:cNvSpPr>
          <p:nvPr>
            <p:ph type="sldNum" sz="quarter" idx="11"/>
          </p:nvPr>
        </p:nvSpPr>
        <p:spPr/>
        <p:txBody>
          <a:bodyPr/>
          <a:lstStyle>
            <a:lvl1pPr>
              <a:defRPr/>
            </a:lvl1pPr>
          </a:lstStyle>
          <a:p>
            <a:pPr>
              <a:defRPr/>
            </a:pPr>
            <a:fld id="{20C4628F-6ADC-4E97-A1D0-78B25E44A078}" type="slidenum">
              <a:rPr lang="en-US"/>
              <a:pPr>
                <a:defRPr/>
              </a:pPr>
              <a:t>‹#›</a:t>
            </a:fld>
            <a:endParaRPr lang="en-US"/>
          </a:p>
        </p:txBody>
      </p:sp>
    </p:spTree>
    <p:extLst>
      <p:ext uri="{BB962C8B-B14F-4D97-AF65-F5344CB8AC3E}">
        <p14:creationId xmlns:p14="http://schemas.microsoft.com/office/powerpoint/2010/main" val="12687177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Footer Placeholder 4"/>
          <p:cNvSpPr>
            <a:spLocks noGrp="1"/>
          </p:cNvSpPr>
          <p:nvPr>
            <p:ph type="ftr" sz="quarter" idx="10"/>
          </p:nvPr>
        </p:nvSpPr>
        <p:spPr/>
        <p:txBody>
          <a:bodyPr/>
          <a:lstStyle>
            <a:lvl1pPr>
              <a:defRPr/>
            </a:lvl1pPr>
          </a:lstStyle>
          <a:p>
            <a:pPr>
              <a:defRPr/>
            </a:pPr>
            <a:endParaRPr lang="en-US"/>
          </a:p>
        </p:txBody>
      </p:sp>
      <p:sp>
        <p:nvSpPr>
          <p:cNvPr id="6" name="Slide Number Placeholder 5"/>
          <p:cNvSpPr>
            <a:spLocks noGrp="1"/>
          </p:cNvSpPr>
          <p:nvPr>
            <p:ph type="sldNum" sz="quarter" idx="11"/>
          </p:nvPr>
        </p:nvSpPr>
        <p:spPr/>
        <p:txBody>
          <a:bodyPr/>
          <a:lstStyle>
            <a:lvl1pPr>
              <a:defRPr/>
            </a:lvl1pPr>
          </a:lstStyle>
          <a:p>
            <a:pPr>
              <a:defRPr/>
            </a:pPr>
            <a:fld id="{9C712EF6-58BB-4331-913E-4D31697D2CF8}" type="slidenum">
              <a:rPr lang="en-US"/>
              <a:pPr>
                <a:defRPr/>
              </a:pPr>
              <a:t>‹#›</a:t>
            </a:fld>
            <a:endParaRPr lang="en-US"/>
          </a:p>
        </p:txBody>
      </p:sp>
    </p:spTree>
    <p:extLst>
      <p:ext uri="{BB962C8B-B14F-4D97-AF65-F5344CB8AC3E}">
        <p14:creationId xmlns:p14="http://schemas.microsoft.com/office/powerpoint/2010/main" val="2345858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Footer Placeholder 4"/>
          <p:cNvSpPr>
            <a:spLocks noGrp="1"/>
          </p:cNvSpPr>
          <p:nvPr>
            <p:ph type="ftr" sz="quarter" idx="10"/>
          </p:nvPr>
        </p:nvSpPr>
        <p:spPr/>
        <p:txBody>
          <a:bodyPr/>
          <a:lstStyle>
            <a:lvl1pPr>
              <a:defRPr/>
            </a:lvl1pPr>
          </a:lstStyle>
          <a:p>
            <a:pPr>
              <a:defRPr/>
            </a:pPr>
            <a:endParaRPr lang="en-US"/>
          </a:p>
        </p:txBody>
      </p:sp>
      <p:sp>
        <p:nvSpPr>
          <p:cNvPr id="5" name="Slide Number Placeholder 5"/>
          <p:cNvSpPr>
            <a:spLocks noGrp="1"/>
          </p:cNvSpPr>
          <p:nvPr>
            <p:ph type="sldNum" sz="quarter" idx="11"/>
          </p:nvPr>
        </p:nvSpPr>
        <p:spPr/>
        <p:txBody>
          <a:bodyPr/>
          <a:lstStyle>
            <a:lvl1pPr>
              <a:defRPr/>
            </a:lvl1pPr>
          </a:lstStyle>
          <a:p>
            <a:pPr>
              <a:defRPr/>
            </a:pPr>
            <a:fld id="{E29DAEE3-E79F-4807-9DED-2A4C22E949C2}" type="slidenum">
              <a:rPr lang="en-US"/>
              <a:pPr>
                <a:defRPr/>
              </a:pPr>
              <a:t>‹#›</a:t>
            </a:fld>
            <a:endParaRPr lang="en-US"/>
          </a:p>
        </p:txBody>
      </p:sp>
    </p:spTree>
    <p:extLst>
      <p:ext uri="{BB962C8B-B14F-4D97-AF65-F5344CB8AC3E}">
        <p14:creationId xmlns:p14="http://schemas.microsoft.com/office/powerpoint/2010/main" val="54778120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Footer Placeholder 4"/>
          <p:cNvSpPr>
            <a:spLocks noGrp="1"/>
          </p:cNvSpPr>
          <p:nvPr>
            <p:ph type="ftr" sz="quarter" idx="10"/>
          </p:nvPr>
        </p:nvSpPr>
        <p:spPr/>
        <p:txBody>
          <a:bodyPr/>
          <a:lstStyle>
            <a:lvl1pPr>
              <a:defRPr/>
            </a:lvl1pPr>
          </a:lstStyle>
          <a:p>
            <a:pPr>
              <a:defRPr/>
            </a:pPr>
            <a:endParaRPr lang="en-US"/>
          </a:p>
        </p:txBody>
      </p:sp>
      <p:sp>
        <p:nvSpPr>
          <p:cNvPr id="5" name="Slide Number Placeholder 5"/>
          <p:cNvSpPr>
            <a:spLocks noGrp="1"/>
          </p:cNvSpPr>
          <p:nvPr>
            <p:ph type="sldNum" sz="quarter" idx="11"/>
          </p:nvPr>
        </p:nvSpPr>
        <p:spPr/>
        <p:txBody>
          <a:bodyPr/>
          <a:lstStyle>
            <a:lvl1pPr>
              <a:defRPr/>
            </a:lvl1pPr>
          </a:lstStyle>
          <a:p>
            <a:pPr>
              <a:defRPr/>
            </a:pPr>
            <a:fld id="{06D22EEB-6E66-41F8-8FD9-C34253994CB2}" type="slidenum">
              <a:rPr lang="en-US"/>
              <a:pPr>
                <a:defRPr/>
              </a:pPr>
              <a:t>‹#›</a:t>
            </a:fld>
            <a:endParaRPr lang="en-US"/>
          </a:p>
        </p:txBody>
      </p:sp>
    </p:spTree>
    <p:extLst>
      <p:ext uri="{BB962C8B-B14F-4D97-AF65-F5344CB8AC3E}">
        <p14:creationId xmlns:p14="http://schemas.microsoft.com/office/powerpoint/2010/main" val="58028677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76200" y="838200"/>
            <a:ext cx="8229600" cy="11430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457200" y="1981200"/>
            <a:ext cx="8229600" cy="4191000"/>
          </a:xfrm>
        </p:spPr>
        <p:txBody>
          <a:bodyPr/>
          <a:lstStyle/>
          <a:p>
            <a:pPr lvl="0"/>
            <a:endParaRPr lang="en-US" noProof="0"/>
          </a:p>
        </p:txBody>
      </p:sp>
      <p:sp>
        <p:nvSpPr>
          <p:cNvPr id="4" name="Footer Placeholder 4"/>
          <p:cNvSpPr>
            <a:spLocks noGrp="1"/>
          </p:cNvSpPr>
          <p:nvPr>
            <p:ph type="ftr" sz="quarter" idx="10"/>
          </p:nvPr>
        </p:nvSpPr>
        <p:spPr/>
        <p:txBody>
          <a:bodyPr/>
          <a:lstStyle>
            <a:lvl1pPr>
              <a:defRPr/>
            </a:lvl1pPr>
          </a:lstStyle>
          <a:p>
            <a:pPr>
              <a:defRPr/>
            </a:pPr>
            <a:endParaRPr lang="en-US"/>
          </a:p>
        </p:txBody>
      </p:sp>
      <p:sp>
        <p:nvSpPr>
          <p:cNvPr id="5" name="Slide Number Placeholder 5"/>
          <p:cNvSpPr>
            <a:spLocks noGrp="1"/>
          </p:cNvSpPr>
          <p:nvPr>
            <p:ph type="sldNum" sz="quarter" idx="11"/>
          </p:nvPr>
        </p:nvSpPr>
        <p:spPr/>
        <p:txBody>
          <a:bodyPr/>
          <a:lstStyle>
            <a:lvl1pPr>
              <a:defRPr/>
            </a:lvl1pPr>
          </a:lstStyle>
          <a:p>
            <a:pPr>
              <a:defRPr/>
            </a:pPr>
            <a:fld id="{98CE7F4F-354D-457F-A99E-DE7A799033A3}" type="slidenum">
              <a:rPr lang="en-US"/>
              <a:pPr>
                <a:defRPr/>
              </a:pPr>
              <a:t>‹#›</a:t>
            </a:fld>
            <a:endParaRPr lang="en-US"/>
          </a:p>
        </p:txBody>
      </p:sp>
    </p:spTree>
    <p:extLst>
      <p:ext uri="{BB962C8B-B14F-4D97-AF65-F5344CB8AC3E}">
        <p14:creationId xmlns:p14="http://schemas.microsoft.com/office/powerpoint/2010/main" val="9219992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684213" y="1052513"/>
            <a:ext cx="7773987" cy="519271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Slide Number Placeholder 2"/>
          <p:cNvSpPr>
            <a:spLocks noGrp="1"/>
          </p:cNvSpPr>
          <p:nvPr>
            <p:ph type="sldNum" sz="quarter" idx="10"/>
          </p:nvPr>
        </p:nvSpPr>
        <p:spPr>
          <a:xfrm>
            <a:off x="8388350" y="6548438"/>
            <a:ext cx="339725" cy="244475"/>
          </a:xfrm>
        </p:spPr>
        <p:txBody>
          <a:bodyPr/>
          <a:lstStyle>
            <a:lvl1pPr>
              <a:defRPr/>
            </a:lvl1pPr>
          </a:lstStyle>
          <a:p>
            <a:fld id="{D8D5435F-C085-428B-9700-F74151DB030F}" type="slidenum">
              <a:rPr lang="en-US" altLang="en-US"/>
              <a:pPr/>
              <a:t>‹#›</a:t>
            </a:fld>
            <a:endParaRPr lang="en-US" altLang="en-US"/>
          </a:p>
        </p:txBody>
      </p:sp>
    </p:spTree>
    <p:extLst>
      <p:ext uri="{BB962C8B-B14F-4D97-AF65-F5344CB8AC3E}">
        <p14:creationId xmlns:p14="http://schemas.microsoft.com/office/powerpoint/2010/main" val="179404432"/>
      </p:ext>
    </p:extLst>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Footer Placeholder 4"/>
          <p:cNvSpPr>
            <a:spLocks noGrp="1"/>
          </p:cNvSpPr>
          <p:nvPr>
            <p:ph type="ftr" sz="quarter" idx="10"/>
          </p:nvPr>
        </p:nvSpPr>
        <p:spPr/>
        <p:txBody>
          <a:bodyPr/>
          <a:lstStyle>
            <a:lvl1pPr>
              <a:defRPr/>
            </a:lvl1pPr>
          </a:lstStyle>
          <a:p>
            <a:pPr>
              <a:defRPr/>
            </a:pPr>
            <a:endParaRPr lang="en-US"/>
          </a:p>
        </p:txBody>
      </p:sp>
      <p:sp>
        <p:nvSpPr>
          <p:cNvPr id="5" name="Slide Number Placeholder 5"/>
          <p:cNvSpPr>
            <a:spLocks noGrp="1"/>
          </p:cNvSpPr>
          <p:nvPr>
            <p:ph type="sldNum" sz="quarter" idx="11"/>
          </p:nvPr>
        </p:nvSpPr>
        <p:spPr/>
        <p:txBody>
          <a:bodyPr/>
          <a:lstStyle>
            <a:lvl1pPr>
              <a:defRPr/>
            </a:lvl1pPr>
          </a:lstStyle>
          <a:p>
            <a:pPr>
              <a:defRPr/>
            </a:pPr>
            <a:fld id="{829F9E01-6B22-4476-987E-3EAF509C4883}" type="slidenum">
              <a:rPr lang="en-US"/>
              <a:pPr>
                <a:defRPr/>
              </a:pPr>
              <a:t>‹#›</a:t>
            </a:fld>
            <a:endParaRPr lang="en-US"/>
          </a:p>
        </p:txBody>
      </p:sp>
    </p:spTree>
    <p:extLst>
      <p:ext uri="{BB962C8B-B14F-4D97-AF65-F5344CB8AC3E}">
        <p14:creationId xmlns:p14="http://schemas.microsoft.com/office/powerpoint/2010/main" val="14014201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400"/>
            </a:lvl1pPr>
          </a:lstStyle>
          <a:p>
            <a:r>
              <a:rPr lang="en-US" smtClean="0"/>
              <a:t>Click to edit Master title style</a:t>
            </a:r>
            <a:endParaRPr lang="en-US" dirty="0"/>
          </a:p>
        </p:txBody>
      </p:sp>
      <p:sp>
        <p:nvSpPr>
          <p:cNvPr id="3" name="Content Placeholder 2"/>
          <p:cNvSpPr>
            <a:spLocks noGrp="1"/>
          </p:cNvSpPr>
          <p:nvPr>
            <p:ph idx="1"/>
          </p:nvPr>
        </p:nvSpPr>
        <p:spPr/>
        <p:txBody>
          <a:bodyPr/>
          <a:lstStyle>
            <a:lvl1pPr marL="0" indent="0">
              <a:buNone/>
              <a:defRPr sz="2000" b="0" baseline="0"/>
            </a:lvl1pPr>
            <a:lvl2pPr marL="457200" indent="0">
              <a:buFont typeface="Arial" pitchFamily="34" charset="0"/>
              <a:buNone/>
              <a:defRPr sz="2000" b="1"/>
            </a:lvl2pPr>
          </a:lstStyle>
          <a:p>
            <a:pPr lvl="0"/>
            <a:r>
              <a:rPr lang="en-US" smtClean="0"/>
              <a:t>Click to edit Master text styles</a:t>
            </a:r>
          </a:p>
          <a:p>
            <a:pPr lvl="1"/>
            <a:r>
              <a:rPr lang="en-US" smtClean="0"/>
              <a:t>Second level</a:t>
            </a:r>
          </a:p>
          <a:p>
            <a:pPr lvl="2"/>
            <a:r>
              <a:rPr lang="en-US" smtClean="0"/>
              <a:t>Third level</a:t>
            </a:r>
          </a:p>
        </p:txBody>
      </p:sp>
      <p:sp>
        <p:nvSpPr>
          <p:cNvPr id="4" name="Footer Placeholder 4"/>
          <p:cNvSpPr>
            <a:spLocks noGrp="1"/>
          </p:cNvSpPr>
          <p:nvPr>
            <p:ph type="ftr" sz="quarter" idx="10"/>
          </p:nvPr>
        </p:nvSpPr>
        <p:spPr/>
        <p:txBody>
          <a:bodyPr/>
          <a:lstStyle>
            <a:lvl1pPr>
              <a:defRPr/>
            </a:lvl1pPr>
          </a:lstStyle>
          <a:p>
            <a:pPr>
              <a:defRPr/>
            </a:pPr>
            <a:endParaRPr lang="en-US"/>
          </a:p>
        </p:txBody>
      </p:sp>
      <p:sp>
        <p:nvSpPr>
          <p:cNvPr id="5" name="Slide Number Placeholder 5"/>
          <p:cNvSpPr>
            <a:spLocks noGrp="1"/>
          </p:cNvSpPr>
          <p:nvPr>
            <p:ph type="sldNum" sz="quarter" idx="11"/>
          </p:nvPr>
        </p:nvSpPr>
        <p:spPr/>
        <p:txBody>
          <a:bodyPr/>
          <a:lstStyle>
            <a:lvl1pPr>
              <a:defRPr/>
            </a:lvl1pPr>
          </a:lstStyle>
          <a:p>
            <a:pPr>
              <a:defRPr/>
            </a:pPr>
            <a:fld id="{F79A680D-422C-4438-82BA-9492B898423E}" type="slidenum">
              <a:rPr lang="en-US"/>
              <a:pPr>
                <a:defRPr/>
              </a:pPr>
              <a:t>‹#›</a:t>
            </a:fld>
            <a:endParaRPr lang="en-US"/>
          </a:p>
        </p:txBody>
      </p:sp>
    </p:spTree>
    <p:extLst>
      <p:ext uri="{BB962C8B-B14F-4D97-AF65-F5344CB8AC3E}">
        <p14:creationId xmlns:p14="http://schemas.microsoft.com/office/powerpoint/2010/main" val="37282879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Footer Placeholder 4"/>
          <p:cNvSpPr>
            <a:spLocks noGrp="1"/>
          </p:cNvSpPr>
          <p:nvPr>
            <p:ph type="ftr" sz="quarter" idx="10"/>
          </p:nvPr>
        </p:nvSpPr>
        <p:spPr/>
        <p:txBody>
          <a:bodyPr/>
          <a:lstStyle>
            <a:lvl1pPr>
              <a:defRPr/>
            </a:lvl1pPr>
          </a:lstStyle>
          <a:p>
            <a:pPr>
              <a:defRPr/>
            </a:pPr>
            <a:endParaRPr lang="en-US"/>
          </a:p>
        </p:txBody>
      </p:sp>
      <p:sp>
        <p:nvSpPr>
          <p:cNvPr id="5" name="Slide Number Placeholder 5"/>
          <p:cNvSpPr>
            <a:spLocks noGrp="1"/>
          </p:cNvSpPr>
          <p:nvPr>
            <p:ph type="sldNum" sz="quarter" idx="11"/>
          </p:nvPr>
        </p:nvSpPr>
        <p:spPr/>
        <p:txBody>
          <a:bodyPr/>
          <a:lstStyle>
            <a:lvl1pPr>
              <a:defRPr/>
            </a:lvl1pPr>
          </a:lstStyle>
          <a:p>
            <a:pPr>
              <a:defRPr/>
            </a:pPr>
            <a:fld id="{8D1310D8-3F02-4CB5-9DF4-D32179242E87}" type="slidenum">
              <a:rPr lang="en-US"/>
              <a:pPr>
                <a:defRPr/>
              </a:pPr>
              <a:t>‹#›</a:t>
            </a:fld>
            <a:endParaRPr lang="en-US"/>
          </a:p>
        </p:txBody>
      </p:sp>
    </p:spTree>
    <p:extLst>
      <p:ext uri="{BB962C8B-B14F-4D97-AF65-F5344CB8AC3E}">
        <p14:creationId xmlns:p14="http://schemas.microsoft.com/office/powerpoint/2010/main" val="41889161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4"/>
          <p:cNvSpPr>
            <a:spLocks noGrp="1"/>
          </p:cNvSpPr>
          <p:nvPr>
            <p:ph type="ftr" sz="quarter" idx="10"/>
          </p:nvPr>
        </p:nvSpPr>
        <p:spPr/>
        <p:txBody>
          <a:bodyPr/>
          <a:lstStyle>
            <a:lvl1pPr>
              <a:defRPr/>
            </a:lvl1pPr>
          </a:lstStyle>
          <a:p>
            <a:pPr>
              <a:defRPr/>
            </a:pPr>
            <a:endParaRPr lang="en-US"/>
          </a:p>
        </p:txBody>
      </p:sp>
      <p:sp>
        <p:nvSpPr>
          <p:cNvPr id="6" name="Slide Number Placeholder 5"/>
          <p:cNvSpPr>
            <a:spLocks noGrp="1"/>
          </p:cNvSpPr>
          <p:nvPr>
            <p:ph type="sldNum" sz="quarter" idx="11"/>
          </p:nvPr>
        </p:nvSpPr>
        <p:spPr/>
        <p:txBody>
          <a:bodyPr/>
          <a:lstStyle>
            <a:lvl1pPr>
              <a:defRPr/>
            </a:lvl1pPr>
          </a:lstStyle>
          <a:p>
            <a:pPr>
              <a:defRPr/>
            </a:pPr>
            <a:fld id="{9455639D-F0C7-4C73-B61F-4DF0FA59A770}" type="slidenum">
              <a:rPr lang="en-US"/>
              <a:pPr>
                <a:defRPr/>
              </a:pPr>
              <a:t>‹#›</a:t>
            </a:fld>
            <a:endParaRPr lang="en-US"/>
          </a:p>
        </p:txBody>
      </p:sp>
    </p:spTree>
    <p:extLst>
      <p:ext uri="{BB962C8B-B14F-4D97-AF65-F5344CB8AC3E}">
        <p14:creationId xmlns:p14="http://schemas.microsoft.com/office/powerpoint/2010/main" val="21194558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Footer Placeholder 4"/>
          <p:cNvSpPr>
            <a:spLocks noGrp="1"/>
          </p:cNvSpPr>
          <p:nvPr>
            <p:ph type="ftr" sz="quarter" idx="10"/>
          </p:nvPr>
        </p:nvSpPr>
        <p:spPr/>
        <p:txBody>
          <a:bodyPr/>
          <a:lstStyle>
            <a:lvl1pPr>
              <a:defRPr/>
            </a:lvl1pPr>
          </a:lstStyle>
          <a:p>
            <a:pPr>
              <a:defRPr/>
            </a:pPr>
            <a:endParaRPr lang="en-US"/>
          </a:p>
        </p:txBody>
      </p:sp>
      <p:sp>
        <p:nvSpPr>
          <p:cNvPr id="8" name="Slide Number Placeholder 5"/>
          <p:cNvSpPr>
            <a:spLocks noGrp="1"/>
          </p:cNvSpPr>
          <p:nvPr>
            <p:ph type="sldNum" sz="quarter" idx="11"/>
          </p:nvPr>
        </p:nvSpPr>
        <p:spPr/>
        <p:txBody>
          <a:bodyPr/>
          <a:lstStyle>
            <a:lvl1pPr>
              <a:defRPr/>
            </a:lvl1pPr>
          </a:lstStyle>
          <a:p>
            <a:pPr>
              <a:defRPr/>
            </a:pPr>
            <a:fld id="{1B0F6421-93D2-4835-A292-27E32D62CD12}" type="slidenum">
              <a:rPr lang="en-US"/>
              <a:pPr>
                <a:defRPr/>
              </a:pPr>
              <a:t>‹#›</a:t>
            </a:fld>
            <a:endParaRPr lang="en-US"/>
          </a:p>
        </p:txBody>
      </p:sp>
    </p:spTree>
    <p:extLst>
      <p:ext uri="{BB962C8B-B14F-4D97-AF65-F5344CB8AC3E}">
        <p14:creationId xmlns:p14="http://schemas.microsoft.com/office/powerpoint/2010/main" val="35675074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Footer Placeholder 4"/>
          <p:cNvSpPr>
            <a:spLocks noGrp="1"/>
          </p:cNvSpPr>
          <p:nvPr>
            <p:ph type="ftr" sz="quarter" idx="10"/>
          </p:nvPr>
        </p:nvSpPr>
        <p:spPr/>
        <p:txBody>
          <a:bodyPr/>
          <a:lstStyle>
            <a:lvl1pPr>
              <a:defRPr/>
            </a:lvl1pPr>
          </a:lstStyle>
          <a:p>
            <a:pPr>
              <a:defRPr/>
            </a:pPr>
            <a:endParaRPr lang="en-US"/>
          </a:p>
        </p:txBody>
      </p:sp>
      <p:sp>
        <p:nvSpPr>
          <p:cNvPr id="4" name="Slide Number Placeholder 5"/>
          <p:cNvSpPr>
            <a:spLocks noGrp="1"/>
          </p:cNvSpPr>
          <p:nvPr>
            <p:ph type="sldNum" sz="quarter" idx="11"/>
          </p:nvPr>
        </p:nvSpPr>
        <p:spPr/>
        <p:txBody>
          <a:bodyPr/>
          <a:lstStyle>
            <a:lvl1pPr>
              <a:defRPr/>
            </a:lvl1pPr>
          </a:lstStyle>
          <a:p>
            <a:pPr>
              <a:defRPr/>
            </a:pPr>
            <a:fld id="{FECA95C9-D9C9-4B1F-A69C-47719B04EF40}" type="slidenum">
              <a:rPr lang="en-US"/>
              <a:pPr>
                <a:defRPr/>
              </a:pPr>
              <a:t>‹#›</a:t>
            </a:fld>
            <a:endParaRPr lang="en-US"/>
          </a:p>
        </p:txBody>
      </p:sp>
    </p:spTree>
    <p:extLst>
      <p:ext uri="{BB962C8B-B14F-4D97-AF65-F5344CB8AC3E}">
        <p14:creationId xmlns:p14="http://schemas.microsoft.com/office/powerpoint/2010/main" val="2549108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Footer Placeholder 4"/>
          <p:cNvSpPr>
            <a:spLocks noGrp="1"/>
          </p:cNvSpPr>
          <p:nvPr>
            <p:ph type="ftr" sz="quarter" idx="10"/>
          </p:nvPr>
        </p:nvSpPr>
        <p:spPr/>
        <p:txBody>
          <a:bodyPr/>
          <a:lstStyle>
            <a:lvl1pPr>
              <a:defRPr/>
            </a:lvl1pPr>
          </a:lstStyle>
          <a:p>
            <a:pPr>
              <a:defRPr/>
            </a:pPr>
            <a:endParaRPr lang="en-US"/>
          </a:p>
        </p:txBody>
      </p:sp>
      <p:sp>
        <p:nvSpPr>
          <p:cNvPr id="3" name="Slide Number Placeholder 5"/>
          <p:cNvSpPr>
            <a:spLocks noGrp="1"/>
          </p:cNvSpPr>
          <p:nvPr>
            <p:ph type="sldNum" sz="quarter" idx="11"/>
          </p:nvPr>
        </p:nvSpPr>
        <p:spPr/>
        <p:txBody>
          <a:bodyPr/>
          <a:lstStyle>
            <a:lvl1pPr>
              <a:defRPr/>
            </a:lvl1pPr>
          </a:lstStyle>
          <a:p>
            <a:pPr>
              <a:defRPr/>
            </a:pPr>
            <a:fld id="{38BA1ACF-E7F3-49FF-93B5-9B063CD27AAB}" type="slidenum">
              <a:rPr lang="en-US"/>
              <a:pPr>
                <a:defRPr/>
              </a:pPr>
              <a:t>‹#›</a:t>
            </a:fld>
            <a:endParaRPr lang="en-US"/>
          </a:p>
        </p:txBody>
      </p:sp>
    </p:spTree>
    <p:extLst>
      <p:ext uri="{BB962C8B-B14F-4D97-AF65-F5344CB8AC3E}">
        <p14:creationId xmlns:p14="http://schemas.microsoft.com/office/powerpoint/2010/main" val="70087169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3.jpeg"/><Relationship Id="rId5" Type="http://schemas.openxmlformats.org/officeDocument/2006/relationships/image" Target="../media/image2.png"/><Relationship Id="rId4"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0.xml"/><Relationship Id="rId13" Type="http://schemas.openxmlformats.org/officeDocument/2006/relationships/theme" Target="../theme/theme2.xml"/><Relationship Id="rId3" Type="http://schemas.openxmlformats.org/officeDocument/2006/relationships/slideLayout" Target="../slideLayouts/slideLayout5.xml"/><Relationship Id="rId7" Type="http://schemas.openxmlformats.org/officeDocument/2006/relationships/slideLayout" Target="../slideLayouts/slideLayout9.xml"/><Relationship Id="rId12" Type="http://schemas.openxmlformats.org/officeDocument/2006/relationships/slideLayout" Target="../slideLayouts/slideLayout14.xml"/><Relationship Id="rId2" Type="http://schemas.openxmlformats.org/officeDocument/2006/relationships/slideLayout" Target="../slideLayouts/slideLayout4.xml"/><Relationship Id="rId1" Type="http://schemas.openxmlformats.org/officeDocument/2006/relationships/slideLayout" Target="../slideLayouts/slideLayout3.xml"/><Relationship Id="rId6" Type="http://schemas.openxmlformats.org/officeDocument/2006/relationships/slideLayout" Target="../slideLayouts/slideLayout8.xml"/><Relationship Id="rId11" Type="http://schemas.openxmlformats.org/officeDocument/2006/relationships/slideLayout" Target="../slideLayouts/slideLayout13.xml"/><Relationship Id="rId5" Type="http://schemas.openxmlformats.org/officeDocument/2006/relationships/slideLayout" Target="../slideLayouts/slideLayout7.xml"/><Relationship Id="rId10" Type="http://schemas.openxmlformats.org/officeDocument/2006/relationships/slideLayout" Target="../slideLayouts/slideLayout12.xml"/><Relationship Id="rId4" Type="http://schemas.openxmlformats.org/officeDocument/2006/relationships/slideLayout" Target="../slideLayouts/slideLayout6.xml"/><Relationship Id="rId9" Type="http://schemas.openxmlformats.org/officeDocument/2006/relationships/slideLayout" Target="../slideLayouts/slideLayout11.xml"/><Relationship Id="rId14" Type="http://schemas.openxmlformats.org/officeDocument/2006/relationships/image" Target="../media/image5.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2" name="Picture 2"/>
          <p:cNvPicPr>
            <a:picLocks noChangeAspect="1" noChangeArrowheads="1"/>
          </p:cNvPicPr>
          <p:nvPr userDrawn="1"/>
        </p:nvPicPr>
        <p:blipFill rotWithShape="1">
          <a:blip r:embed="rId4" cstate="print">
            <a:extLst>
              <a:ext uri="{28A0092B-C50C-407E-A947-70E740481C1C}">
                <a14:useLocalDpi xmlns:a14="http://schemas.microsoft.com/office/drawing/2010/main" val="0"/>
              </a:ext>
            </a:extLst>
          </a:blip>
          <a:srcRect l="13285" t="15028" r="27295" b="2913"/>
          <a:stretch/>
        </p:blipFill>
        <p:spPr bwMode="auto">
          <a:xfrm>
            <a:off x="0" y="0"/>
            <a:ext cx="790222" cy="7805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44" name="Picture 20" descr="Watermark"/>
          <p:cNvPicPr>
            <a:picLocks noChangeAspect="1" noChangeArrowheads="1"/>
          </p:cNvPicPr>
          <p:nvPr/>
        </p:nvPicPr>
        <p:blipFill>
          <a:blip r:embed="rId5">
            <a:extLst>
              <a:ext uri="{28A0092B-C50C-407E-A947-70E740481C1C}">
                <a14:useLocalDpi xmlns:a14="http://schemas.microsoft.com/office/drawing/2010/main" val="0"/>
              </a:ext>
            </a:extLst>
          </a:blip>
          <a:srcRect l="6723" b="12773"/>
          <a:stretch>
            <a:fillRect/>
          </a:stretch>
        </p:blipFill>
        <p:spPr bwMode="auto">
          <a:xfrm>
            <a:off x="0" y="809625"/>
            <a:ext cx="6467475" cy="6048375"/>
          </a:xfrm>
          <a:prstGeom prst="rect">
            <a:avLst/>
          </a:prstGeom>
          <a:noFill/>
          <a:extLst>
            <a:ext uri="{909E8E84-426E-40DD-AFC4-6F175D3DCCD1}">
              <a14:hiddenFill xmlns:a14="http://schemas.microsoft.com/office/drawing/2010/main">
                <a:solidFill>
                  <a:srgbClr val="FFFFFF"/>
                </a:solidFill>
              </a14:hiddenFill>
            </a:ext>
          </a:extLst>
        </p:spPr>
      </p:pic>
      <p:sp>
        <p:nvSpPr>
          <p:cNvPr id="1092" name="Line 68"/>
          <p:cNvSpPr>
            <a:spLocks noChangeShapeType="1"/>
          </p:cNvSpPr>
          <p:nvPr userDrawn="1"/>
        </p:nvSpPr>
        <p:spPr bwMode="auto">
          <a:xfrm flipH="1">
            <a:off x="395288" y="6691313"/>
            <a:ext cx="8280400" cy="0"/>
          </a:xfrm>
          <a:prstGeom prst="line">
            <a:avLst/>
          </a:prstGeom>
          <a:noFill/>
          <a:ln w="22225" cap="rnd">
            <a:solidFill>
              <a:srgbClr val="C0C0C0"/>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26" name="Rectangle 2"/>
          <p:cNvSpPr>
            <a:spLocks noGrp="1" noChangeArrowheads="1"/>
          </p:cNvSpPr>
          <p:nvPr>
            <p:ph type="title"/>
          </p:nvPr>
        </p:nvSpPr>
        <p:spPr bwMode="auto">
          <a:xfrm>
            <a:off x="685800" y="1052513"/>
            <a:ext cx="777240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lvl="0"/>
            <a:r>
              <a:rPr lang="en-US" altLang="en-US" dirty="0" smtClean="0"/>
              <a:t>Click to edit Master title style</a:t>
            </a:r>
          </a:p>
        </p:txBody>
      </p:sp>
      <p:sp>
        <p:nvSpPr>
          <p:cNvPr id="1027" name="Rectangle 3"/>
          <p:cNvSpPr>
            <a:spLocks noGrp="1" noChangeArrowheads="1"/>
          </p:cNvSpPr>
          <p:nvPr>
            <p:ph type="body" idx="1"/>
          </p:nvPr>
        </p:nvSpPr>
        <p:spPr bwMode="auto">
          <a:xfrm>
            <a:off x="684213" y="1844675"/>
            <a:ext cx="7772400" cy="4400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67" name="Rectangle 43"/>
          <p:cNvSpPr>
            <a:spLocks noGrp="1" noChangeArrowheads="1"/>
          </p:cNvSpPr>
          <p:nvPr>
            <p:ph type="sldNum" sz="quarter" idx="4"/>
          </p:nvPr>
        </p:nvSpPr>
        <p:spPr bwMode="auto">
          <a:xfrm>
            <a:off x="8388350" y="6548438"/>
            <a:ext cx="339725" cy="244475"/>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t" anchorCtr="0" compatLnSpc="1">
            <a:prstTxWarp prst="textNoShape">
              <a:avLst/>
            </a:prstTxWarp>
            <a:spAutoFit/>
          </a:bodyPr>
          <a:lstStyle>
            <a:lvl1pPr algn="r" eaLnBrk="1" hangingPunct="1">
              <a:buClrTx/>
              <a:buFontTx/>
              <a:buNone/>
              <a:defRPr sz="1000" b="0">
                <a:solidFill>
                  <a:srgbClr val="0E438A"/>
                </a:solidFill>
                <a:latin typeface="Zurich BT" charset="0"/>
                <a:cs typeface="Times New Roman" pitchFamily="18" charset="0"/>
              </a:defRPr>
            </a:lvl1pPr>
          </a:lstStyle>
          <a:p>
            <a:fld id="{F63A8546-82D9-4529-96F8-9769307B4261}" type="slidenum">
              <a:rPr lang="en-US" altLang="en-US" smtClean="0"/>
              <a:pPr/>
              <a:t>‹#›</a:t>
            </a:fld>
            <a:endParaRPr lang="en-US" altLang="en-US" dirty="0"/>
          </a:p>
        </p:txBody>
      </p:sp>
      <p:sp>
        <p:nvSpPr>
          <p:cNvPr id="1106" name="Line 82"/>
          <p:cNvSpPr>
            <a:spLocks noChangeShapeType="1"/>
          </p:cNvSpPr>
          <p:nvPr userDrawn="1"/>
        </p:nvSpPr>
        <p:spPr bwMode="white">
          <a:xfrm>
            <a:off x="900113" y="404813"/>
            <a:ext cx="7461250" cy="0"/>
          </a:xfrm>
          <a:prstGeom prst="line">
            <a:avLst/>
          </a:prstGeom>
          <a:noFill/>
          <a:ln w="22225" cap="rnd">
            <a:solidFill>
              <a:srgbClr val="C0C0C0"/>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endParaRPr lang="en-US"/>
          </a:p>
        </p:txBody>
      </p:sp>
      <p:pic>
        <p:nvPicPr>
          <p:cNvPr id="1107" name="Picture 83" descr="sigleITU_large"/>
          <p:cNvPicPr>
            <a:picLocks noChangeAspect="1" noChangeArrowheads="1"/>
          </p:cNvPicPr>
          <p:nvPr userDrawn="1"/>
        </p:nvPicPr>
        <p:blipFill>
          <a:blip r:embed="rId6" cstate="print">
            <a:extLst>
              <a:ext uri="{28A0092B-C50C-407E-A947-70E740481C1C}">
                <a14:useLocalDpi xmlns:a14="http://schemas.microsoft.com/office/drawing/2010/main" val="0"/>
              </a:ext>
            </a:extLst>
          </a:blip>
          <a:srcRect/>
          <a:stretch>
            <a:fillRect/>
          </a:stretch>
        </p:blipFill>
        <p:spPr bwMode="auto">
          <a:xfrm>
            <a:off x="8464550" y="0"/>
            <a:ext cx="679450" cy="763588"/>
          </a:xfrm>
          <a:prstGeom prst="rect">
            <a:avLst/>
          </a:prstGeom>
          <a:noFill/>
          <a:extLst>
            <a:ext uri="{909E8E84-426E-40DD-AFC4-6F175D3DCCD1}">
              <a14:hiddenFill xmlns:a14="http://schemas.microsoft.com/office/drawing/2010/main">
                <a:solidFill>
                  <a:srgbClr val="FFFFFF"/>
                </a:solidFill>
              </a14:hiddenFill>
            </a:ext>
          </a:extLst>
        </p:spPr>
      </p:pic>
      <p:sp>
        <p:nvSpPr>
          <p:cNvPr id="1109" name="Rectangle 85"/>
          <p:cNvSpPr>
            <a:spLocks noChangeArrowheads="1"/>
          </p:cNvSpPr>
          <p:nvPr userDrawn="1"/>
        </p:nvSpPr>
        <p:spPr bwMode="auto">
          <a:xfrm>
            <a:off x="542925" y="6569075"/>
            <a:ext cx="5362365" cy="246221"/>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1" hangingPunct="1">
              <a:buClrTx/>
              <a:buFontTx/>
              <a:buNone/>
            </a:pPr>
            <a:r>
              <a:rPr lang="en-US" altLang="en-US" sz="1000" dirty="0" smtClean="0">
                <a:solidFill>
                  <a:srgbClr val="0E438A"/>
                </a:solidFill>
                <a:latin typeface="Zurich BT" charset="0"/>
              </a:rPr>
              <a:t>3</a:t>
            </a:r>
            <a:r>
              <a:rPr lang="en-US" altLang="en-US" sz="1000" baseline="30000" dirty="0" smtClean="0">
                <a:solidFill>
                  <a:srgbClr val="0E438A"/>
                </a:solidFill>
                <a:latin typeface="Zurich BT" charset="0"/>
              </a:rPr>
              <a:t>rd</a:t>
            </a:r>
            <a:r>
              <a:rPr lang="en-US" altLang="en-US" sz="1000" dirty="0" smtClean="0">
                <a:solidFill>
                  <a:srgbClr val="0E438A"/>
                </a:solidFill>
                <a:latin typeface="Zurich BT" charset="0"/>
              </a:rPr>
              <a:t> ITU Inter-regional Workshop on WRC-15 </a:t>
            </a:r>
            <a:r>
              <a:rPr lang="en-US" altLang="en-US" sz="1000" dirty="0">
                <a:solidFill>
                  <a:srgbClr val="0E438A"/>
                </a:solidFill>
                <a:latin typeface="Zurich BT" charset="0"/>
              </a:rPr>
              <a:t>Preparation, </a:t>
            </a:r>
            <a:r>
              <a:rPr lang="en-US" altLang="en-US" sz="1000" dirty="0" smtClean="0">
                <a:solidFill>
                  <a:srgbClr val="0E438A"/>
                </a:solidFill>
                <a:latin typeface="Zurich BT" charset="0"/>
              </a:rPr>
              <a:t>1-3 September 2015, </a:t>
            </a:r>
            <a:r>
              <a:rPr lang="en-US" altLang="en-US" sz="1000" dirty="0">
                <a:solidFill>
                  <a:srgbClr val="0E438A"/>
                </a:solidFill>
                <a:latin typeface="Zurich BT" charset="0"/>
              </a:rPr>
              <a:t>Geneva</a:t>
            </a:r>
          </a:p>
        </p:txBody>
      </p:sp>
      <p:sp>
        <p:nvSpPr>
          <p:cNvPr id="1110" name="Line 86"/>
          <p:cNvSpPr>
            <a:spLocks noChangeShapeType="1"/>
          </p:cNvSpPr>
          <p:nvPr userDrawn="1"/>
        </p:nvSpPr>
        <p:spPr bwMode="auto">
          <a:xfrm>
            <a:off x="0" y="836712"/>
            <a:ext cx="9144000" cy="0"/>
          </a:xfrm>
          <a:prstGeom prst="line">
            <a:avLst/>
          </a:prstGeom>
          <a:noFill/>
          <a:ln w="9525">
            <a:solidFill>
              <a:srgbClr val="0033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60" r:id="rId2"/>
  </p:sldLayoutIdLst>
  <p:transition>
    <p:fade/>
  </p:transition>
  <p:timing>
    <p:tnLst>
      <p:par>
        <p:cTn id="1" dur="indefinite" restart="never" nodeType="tmRoot"/>
      </p:par>
    </p:tnLst>
  </p:timing>
  <p:hf hdr="0" ftr="0" dt="0"/>
  <p:txStyles>
    <p:titleStyle>
      <a:lvl1pPr algn="ctr" rtl="0" eaLnBrk="0" fontAlgn="base" hangingPunct="0">
        <a:spcBef>
          <a:spcPct val="0"/>
        </a:spcBef>
        <a:spcAft>
          <a:spcPct val="0"/>
        </a:spcAft>
        <a:defRPr sz="3600" b="1">
          <a:solidFill>
            <a:srgbClr val="1B5BA2"/>
          </a:solidFill>
          <a:latin typeface="+mj-lt"/>
          <a:ea typeface="+mj-ea"/>
          <a:cs typeface="+mj-cs"/>
        </a:defRPr>
      </a:lvl1pPr>
      <a:lvl2pPr algn="ctr" rtl="0" eaLnBrk="0" fontAlgn="base" hangingPunct="0">
        <a:spcBef>
          <a:spcPct val="0"/>
        </a:spcBef>
        <a:spcAft>
          <a:spcPct val="0"/>
        </a:spcAft>
        <a:defRPr sz="3600" b="1">
          <a:solidFill>
            <a:srgbClr val="1B5BA2"/>
          </a:solidFill>
          <a:latin typeface="Verdana" pitchFamily="34" charset="0"/>
        </a:defRPr>
      </a:lvl2pPr>
      <a:lvl3pPr algn="ctr" rtl="0" eaLnBrk="0" fontAlgn="base" hangingPunct="0">
        <a:spcBef>
          <a:spcPct val="0"/>
        </a:spcBef>
        <a:spcAft>
          <a:spcPct val="0"/>
        </a:spcAft>
        <a:defRPr sz="3600" b="1">
          <a:solidFill>
            <a:srgbClr val="1B5BA2"/>
          </a:solidFill>
          <a:latin typeface="Verdana" pitchFamily="34" charset="0"/>
        </a:defRPr>
      </a:lvl3pPr>
      <a:lvl4pPr algn="ctr" rtl="0" eaLnBrk="0" fontAlgn="base" hangingPunct="0">
        <a:spcBef>
          <a:spcPct val="0"/>
        </a:spcBef>
        <a:spcAft>
          <a:spcPct val="0"/>
        </a:spcAft>
        <a:defRPr sz="3600" b="1">
          <a:solidFill>
            <a:srgbClr val="1B5BA2"/>
          </a:solidFill>
          <a:latin typeface="Verdana" pitchFamily="34" charset="0"/>
        </a:defRPr>
      </a:lvl4pPr>
      <a:lvl5pPr algn="ctr" rtl="0" eaLnBrk="0" fontAlgn="base" hangingPunct="0">
        <a:spcBef>
          <a:spcPct val="0"/>
        </a:spcBef>
        <a:spcAft>
          <a:spcPct val="0"/>
        </a:spcAft>
        <a:defRPr sz="3600" b="1">
          <a:solidFill>
            <a:srgbClr val="1B5BA2"/>
          </a:solidFill>
          <a:latin typeface="Verdana" pitchFamily="34" charset="0"/>
        </a:defRPr>
      </a:lvl5pPr>
      <a:lvl6pPr marL="457200" algn="ctr" rtl="0" eaLnBrk="0" fontAlgn="base" hangingPunct="0">
        <a:spcBef>
          <a:spcPct val="0"/>
        </a:spcBef>
        <a:spcAft>
          <a:spcPct val="0"/>
        </a:spcAft>
        <a:defRPr sz="3600" b="1">
          <a:solidFill>
            <a:srgbClr val="1B5BA2"/>
          </a:solidFill>
          <a:latin typeface="Verdana" pitchFamily="34" charset="0"/>
        </a:defRPr>
      </a:lvl6pPr>
      <a:lvl7pPr marL="914400" algn="ctr" rtl="0" eaLnBrk="0" fontAlgn="base" hangingPunct="0">
        <a:spcBef>
          <a:spcPct val="0"/>
        </a:spcBef>
        <a:spcAft>
          <a:spcPct val="0"/>
        </a:spcAft>
        <a:defRPr sz="3600" b="1">
          <a:solidFill>
            <a:srgbClr val="1B5BA2"/>
          </a:solidFill>
          <a:latin typeface="Verdana" pitchFamily="34" charset="0"/>
        </a:defRPr>
      </a:lvl7pPr>
      <a:lvl8pPr marL="1371600" algn="ctr" rtl="0" eaLnBrk="0" fontAlgn="base" hangingPunct="0">
        <a:spcBef>
          <a:spcPct val="0"/>
        </a:spcBef>
        <a:spcAft>
          <a:spcPct val="0"/>
        </a:spcAft>
        <a:defRPr sz="3600" b="1">
          <a:solidFill>
            <a:srgbClr val="1B5BA2"/>
          </a:solidFill>
          <a:latin typeface="Verdana" pitchFamily="34" charset="0"/>
        </a:defRPr>
      </a:lvl8pPr>
      <a:lvl9pPr marL="1828800" algn="ctr" rtl="0" eaLnBrk="0" fontAlgn="base" hangingPunct="0">
        <a:spcBef>
          <a:spcPct val="0"/>
        </a:spcBef>
        <a:spcAft>
          <a:spcPct val="0"/>
        </a:spcAft>
        <a:defRPr sz="3600" b="1">
          <a:solidFill>
            <a:srgbClr val="1B5BA2"/>
          </a:solidFill>
          <a:latin typeface="Verdana" pitchFamily="34" charset="0"/>
        </a:defRPr>
      </a:lvl9pPr>
    </p:titleStyle>
    <p:bodyStyle>
      <a:lvl1pPr marL="342900" indent="-342900" algn="l" rtl="0" eaLnBrk="0" fontAlgn="base" hangingPunct="0">
        <a:spcBef>
          <a:spcPct val="20000"/>
        </a:spcBef>
        <a:spcAft>
          <a:spcPct val="0"/>
        </a:spcAft>
        <a:buClr>
          <a:srgbClr val="0E438A"/>
        </a:buClr>
        <a:buSzPct val="110000"/>
        <a:buFont typeface="Wingdings" pitchFamily="2" charset="2"/>
        <a:buChar char="§"/>
        <a:defRPr sz="3200">
          <a:solidFill>
            <a:srgbClr val="5C5C5C"/>
          </a:solidFill>
          <a:latin typeface="+mn-lt"/>
          <a:ea typeface="+mn-ea"/>
          <a:cs typeface="+mn-cs"/>
        </a:defRPr>
      </a:lvl1pPr>
      <a:lvl2pPr marL="742950" indent="-285750" algn="l" rtl="0" eaLnBrk="0" fontAlgn="base" hangingPunct="0">
        <a:spcBef>
          <a:spcPct val="20000"/>
        </a:spcBef>
        <a:spcAft>
          <a:spcPct val="0"/>
        </a:spcAft>
        <a:buClr>
          <a:srgbClr val="0099CC"/>
        </a:buClr>
        <a:buFont typeface="Wingdings" pitchFamily="2" charset="2"/>
        <a:buChar char="Ø"/>
        <a:defRPr sz="2800">
          <a:solidFill>
            <a:srgbClr val="5C5C5C"/>
          </a:solidFill>
          <a:latin typeface="+mn-lt"/>
        </a:defRPr>
      </a:lvl2pPr>
      <a:lvl3pPr marL="1143000" indent="-228600" algn="l" rtl="0" eaLnBrk="0" fontAlgn="base" hangingPunct="0">
        <a:spcBef>
          <a:spcPct val="20000"/>
        </a:spcBef>
        <a:spcAft>
          <a:spcPct val="0"/>
        </a:spcAft>
        <a:buClr>
          <a:srgbClr val="0099CC"/>
        </a:buClr>
        <a:buFont typeface="Wingdings" pitchFamily="2" charset="2"/>
        <a:buChar char="§"/>
        <a:defRPr sz="2400">
          <a:solidFill>
            <a:srgbClr val="5C5C5C"/>
          </a:solidFill>
          <a:latin typeface="+mn-lt"/>
        </a:defRPr>
      </a:lvl3pPr>
      <a:lvl4pPr marL="1600200" indent="-228600" algn="l" rtl="0" eaLnBrk="0" fontAlgn="base" hangingPunct="0">
        <a:spcBef>
          <a:spcPct val="20000"/>
        </a:spcBef>
        <a:spcAft>
          <a:spcPct val="0"/>
        </a:spcAft>
        <a:buFont typeface="Verdana" pitchFamily="34" charset="0"/>
        <a:buChar char="–"/>
        <a:defRPr sz="2000">
          <a:solidFill>
            <a:srgbClr val="5C5C5C"/>
          </a:solidFill>
          <a:latin typeface="+mn-lt"/>
        </a:defRPr>
      </a:lvl4pPr>
      <a:lvl5pPr marL="2057400" indent="-228600" algn="l" rtl="0" eaLnBrk="0" fontAlgn="base" hangingPunct="0">
        <a:spcBef>
          <a:spcPct val="20000"/>
        </a:spcBef>
        <a:spcAft>
          <a:spcPct val="0"/>
        </a:spcAft>
        <a:buFont typeface="Verdana" pitchFamily="34" charset="0"/>
        <a:buChar char="–"/>
        <a:defRPr sz="2000">
          <a:solidFill>
            <a:srgbClr val="5C5C5C"/>
          </a:solidFill>
          <a:latin typeface="+mn-lt"/>
        </a:defRPr>
      </a:lvl5pPr>
      <a:lvl6pPr marL="2514600" indent="-228600" algn="l" rtl="0" eaLnBrk="0" fontAlgn="base" hangingPunct="0">
        <a:spcBef>
          <a:spcPct val="20000"/>
        </a:spcBef>
        <a:spcAft>
          <a:spcPct val="0"/>
        </a:spcAft>
        <a:buFont typeface="Verdana" pitchFamily="34" charset="0"/>
        <a:buChar char="–"/>
        <a:defRPr sz="2000">
          <a:solidFill>
            <a:srgbClr val="5C5C5C"/>
          </a:solidFill>
          <a:latin typeface="+mn-lt"/>
        </a:defRPr>
      </a:lvl6pPr>
      <a:lvl7pPr marL="2971800" indent="-228600" algn="l" rtl="0" eaLnBrk="0" fontAlgn="base" hangingPunct="0">
        <a:spcBef>
          <a:spcPct val="20000"/>
        </a:spcBef>
        <a:spcAft>
          <a:spcPct val="0"/>
        </a:spcAft>
        <a:buFont typeface="Verdana" pitchFamily="34" charset="0"/>
        <a:buChar char="–"/>
        <a:defRPr sz="2000">
          <a:solidFill>
            <a:srgbClr val="5C5C5C"/>
          </a:solidFill>
          <a:latin typeface="+mn-lt"/>
        </a:defRPr>
      </a:lvl7pPr>
      <a:lvl8pPr marL="3429000" indent="-228600" algn="l" rtl="0" eaLnBrk="0" fontAlgn="base" hangingPunct="0">
        <a:spcBef>
          <a:spcPct val="20000"/>
        </a:spcBef>
        <a:spcAft>
          <a:spcPct val="0"/>
        </a:spcAft>
        <a:buFont typeface="Verdana" pitchFamily="34" charset="0"/>
        <a:buChar char="–"/>
        <a:defRPr sz="2000">
          <a:solidFill>
            <a:srgbClr val="5C5C5C"/>
          </a:solidFill>
          <a:latin typeface="+mn-lt"/>
        </a:defRPr>
      </a:lvl8pPr>
      <a:lvl9pPr marL="3886200" indent="-228600" algn="l" rtl="0" eaLnBrk="0" fontAlgn="base" hangingPunct="0">
        <a:spcBef>
          <a:spcPct val="20000"/>
        </a:spcBef>
        <a:spcAft>
          <a:spcPct val="0"/>
        </a:spcAft>
        <a:buFont typeface="Verdana" pitchFamily="34" charset="0"/>
        <a:buChar char="–"/>
        <a:defRPr sz="2000">
          <a:solidFill>
            <a:srgbClr val="5C5C5C"/>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1"/>
            </a:gs>
            <a:gs pos="100000">
              <a:schemeClr val="bg1">
                <a:gamma/>
                <a:tint val="0"/>
                <a:invGamma/>
              </a:schemeClr>
            </a:gs>
          </a:gsLst>
          <a:lin ang="5400000" scaled="1"/>
        </a:gra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76200" y="838200"/>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Text Placeholder 2"/>
          <p:cNvSpPr>
            <a:spLocks noGrp="1"/>
          </p:cNvSpPr>
          <p:nvPr>
            <p:ph type="body" idx="1"/>
          </p:nvPr>
        </p:nvSpPr>
        <p:spPr bwMode="auto">
          <a:xfrm>
            <a:off x="457200" y="1981200"/>
            <a:ext cx="8229600" cy="4191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5" name="Footer Placeholder 4"/>
          <p:cNvSpPr>
            <a:spLocks noGrp="1"/>
          </p:cNvSpPr>
          <p:nvPr>
            <p:ph type="ftr" sz="quarter" idx="3"/>
          </p:nvPr>
        </p:nvSpPr>
        <p:spPr>
          <a:xfrm>
            <a:off x="4648200" y="6356350"/>
            <a:ext cx="1371600" cy="365125"/>
          </a:xfrm>
          <a:prstGeom prst="rect">
            <a:avLst/>
          </a:prstGeom>
        </p:spPr>
        <p:txBody>
          <a:bodyPr vert="horz" wrap="square" lIns="91440" tIns="45720" rIns="91440" bIns="45720" numCol="1" anchor="ctr" anchorCtr="0" compatLnSpc="1">
            <a:prstTxWarp prst="textNoShape">
              <a:avLst/>
            </a:prstTxWarp>
          </a:bodyPr>
          <a:lstStyle>
            <a:lvl1pPr>
              <a:defRPr sz="1200">
                <a:solidFill>
                  <a:srgbClr val="3333FF"/>
                </a:solidFill>
                <a:latin typeface="Calibri" pitchFamily="34" charset="0"/>
                <a:ea typeface="ＭＳ Ｐゴシック" charset="-128"/>
                <a:cs typeface="+mn-cs"/>
              </a:defRPr>
            </a:lvl1pPr>
          </a:lstStyle>
          <a:p>
            <a:pPr defTabSz="457200" eaLnBrk="1" hangingPunct="1">
              <a:buClrTx/>
              <a:buFontTx/>
              <a:buNone/>
              <a:defRPr/>
            </a:pPr>
            <a:endParaRPr lang="en-US" b="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latin typeface="Calibri" pitchFamily="34" charset="0"/>
                <a:ea typeface="ＭＳ Ｐゴシック" charset="-128"/>
                <a:cs typeface="+mn-cs"/>
              </a:defRPr>
            </a:lvl1pPr>
          </a:lstStyle>
          <a:p>
            <a:pPr defTabSz="457200" eaLnBrk="1" hangingPunct="1">
              <a:buClrTx/>
              <a:buFontTx/>
              <a:buNone/>
              <a:defRPr/>
            </a:pPr>
            <a:fld id="{A8D98D21-D39B-4897-B4BB-9709E5E5FCD7}" type="slidenum">
              <a:rPr lang="en-US" b="0"/>
              <a:pPr defTabSz="457200" eaLnBrk="1" hangingPunct="1">
                <a:buClrTx/>
                <a:buFontTx/>
                <a:buNone/>
                <a:defRPr/>
              </a:pPr>
              <a:t>‹#›</a:t>
            </a:fld>
            <a:endParaRPr lang="en-US" b="0"/>
          </a:p>
        </p:txBody>
      </p:sp>
      <p:pic>
        <p:nvPicPr>
          <p:cNvPr id="1030" name="Picture 15" descr="insidebar_eng_blue"/>
          <p:cNvPicPr>
            <a:picLocks noChangeAspect="1" noChangeArrowheads="1"/>
          </p:cNvPicPr>
          <p:nvPr userDrawn="1"/>
        </p:nvPicPr>
        <p:blipFill>
          <a:blip r:embed="rId14"/>
          <a:srcRect/>
          <a:stretch>
            <a:fillRect/>
          </a:stretch>
        </p:blipFill>
        <p:spPr bwMode="auto">
          <a:xfrm>
            <a:off x="0" y="0"/>
            <a:ext cx="9144000" cy="990600"/>
          </a:xfrm>
          <a:prstGeom prst="rect">
            <a:avLst/>
          </a:prstGeom>
          <a:noFill/>
          <a:ln w="9525">
            <a:noFill/>
            <a:miter lim="800000"/>
            <a:headEnd/>
            <a:tailEnd/>
          </a:ln>
        </p:spPr>
      </p:pic>
      <p:sp>
        <p:nvSpPr>
          <p:cNvPr id="1031" name="Text Box 16"/>
          <p:cNvSpPr txBox="1">
            <a:spLocks noChangeArrowheads="1"/>
          </p:cNvSpPr>
          <p:nvPr userDrawn="1"/>
        </p:nvSpPr>
        <p:spPr bwMode="auto">
          <a:xfrm>
            <a:off x="2895600" y="6561138"/>
            <a:ext cx="5791200" cy="290512"/>
          </a:xfrm>
          <a:prstGeom prst="rect">
            <a:avLst/>
          </a:prstGeom>
          <a:noFill/>
          <a:ln>
            <a:noFill/>
          </a:ln>
          <a:extLst/>
        </p:spPr>
        <p:txBody>
          <a:bodyPr>
            <a:spAutoFit/>
          </a:bodyPr>
          <a:lstStyle>
            <a:lvl1pPr eaLnBrk="0" hangingPunct="0">
              <a:defRPr sz="2400">
                <a:solidFill>
                  <a:schemeClr val="tx1"/>
                </a:solidFill>
                <a:latin typeface="Arial" charset="0"/>
                <a:ea typeface="ＭＳ Ｐゴシック" pitchFamily="34" charset="-128"/>
              </a:defRPr>
            </a:lvl1pPr>
            <a:lvl2pPr marL="742950" indent="-285750" eaLnBrk="0" hangingPunct="0">
              <a:defRPr sz="2400">
                <a:solidFill>
                  <a:schemeClr val="tx1"/>
                </a:solidFill>
                <a:latin typeface="Arial" charset="0"/>
                <a:ea typeface="ＭＳ Ｐゴシック" pitchFamily="34" charset="-128"/>
              </a:defRPr>
            </a:lvl2pPr>
            <a:lvl3pPr marL="1143000" indent="-228600" eaLnBrk="0" hangingPunct="0">
              <a:defRPr sz="2400">
                <a:solidFill>
                  <a:schemeClr val="tx1"/>
                </a:solidFill>
                <a:latin typeface="Arial" charset="0"/>
                <a:ea typeface="ＭＳ Ｐゴシック" pitchFamily="34" charset="-128"/>
              </a:defRPr>
            </a:lvl3pPr>
            <a:lvl4pPr marL="1600200" indent="-228600" eaLnBrk="0" hangingPunct="0">
              <a:defRPr sz="2400">
                <a:solidFill>
                  <a:schemeClr val="tx1"/>
                </a:solidFill>
                <a:latin typeface="Arial" charset="0"/>
                <a:ea typeface="ＭＳ Ｐゴシック" pitchFamily="34" charset="-128"/>
              </a:defRPr>
            </a:lvl4pPr>
            <a:lvl5pPr marL="2057400" indent="-228600" eaLnBrk="0" hangingPunct="0">
              <a:defRPr sz="2400">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charset="0"/>
                <a:ea typeface="ＭＳ Ｐゴシック" pitchFamily="34" charset="-128"/>
              </a:defRPr>
            </a:lvl9pPr>
          </a:lstStyle>
          <a:p>
            <a:pPr algn="r" eaLnBrk="1" hangingPunct="1">
              <a:buClrTx/>
              <a:buFontTx/>
              <a:buNone/>
              <a:defRPr/>
            </a:pPr>
            <a:r>
              <a:rPr lang="en-US" sz="1300" i="1" smtClean="0">
                <a:solidFill>
                  <a:srgbClr val="3333FF"/>
                </a:solidFill>
                <a:cs typeface="+mn-cs"/>
              </a:rPr>
              <a:t>Inter-American Telecommunication Commission (CITEL)</a:t>
            </a:r>
            <a:endParaRPr lang="en-US" sz="1400" b="0" smtClean="0">
              <a:solidFill>
                <a:prstClr val="black"/>
              </a:solidFill>
              <a:cs typeface="+mn-cs"/>
            </a:endParaRPr>
          </a:p>
        </p:txBody>
      </p:sp>
    </p:spTree>
    <p:extLst>
      <p:ext uri="{BB962C8B-B14F-4D97-AF65-F5344CB8AC3E}">
        <p14:creationId xmlns:p14="http://schemas.microsoft.com/office/powerpoint/2010/main" val="215567758"/>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Lst>
  <p:hf hdr="0" ftr="0" dt="0"/>
  <p:txStyles>
    <p:titleStyle>
      <a:lvl1pPr algn="l" defTabSz="457200" rtl="0" eaLnBrk="0" fontAlgn="base" hangingPunct="0">
        <a:spcBef>
          <a:spcPct val="0"/>
        </a:spcBef>
        <a:spcAft>
          <a:spcPct val="0"/>
        </a:spcAft>
        <a:defRPr sz="4400" b="1" kern="1200">
          <a:solidFill>
            <a:schemeClr val="tx1"/>
          </a:solidFill>
          <a:latin typeface="+mj-lt"/>
          <a:ea typeface="MS PGothic" pitchFamily="34" charset="-128"/>
          <a:cs typeface="MS PGothic"/>
        </a:defRPr>
      </a:lvl1pPr>
      <a:lvl2pPr algn="l" defTabSz="457200" rtl="0" eaLnBrk="0" fontAlgn="base" hangingPunct="0">
        <a:spcBef>
          <a:spcPct val="0"/>
        </a:spcBef>
        <a:spcAft>
          <a:spcPct val="0"/>
        </a:spcAft>
        <a:defRPr sz="4400" b="1">
          <a:solidFill>
            <a:schemeClr val="tx1"/>
          </a:solidFill>
          <a:latin typeface="Calibri" pitchFamily="-112" charset="0"/>
          <a:ea typeface="MS PGothic" pitchFamily="34" charset="-128"/>
          <a:cs typeface="MS PGothic"/>
        </a:defRPr>
      </a:lvl2pPr>
      <a:lvl3pPr algn="l" defTabSz="457200" rtl="0" eaLnBrk="0" fontAlgn="base" hangingPunct="0">
        <a:spcBef>
          <a:spcPct val="0"/>
        </a:spcBef>
        <a:spcAft>
          <a:spcPct val="0"/>
        </a:spcAft>
        <a:defRPr sz="4400" b="1">
          <a:solidFill>
            <a:schemeClr val="tx1"/>
          </a:solidFill>
          <a:latin typeface="Calibri" pitchFamily="-112" charset="0"/>
          <a:ea typeface="MS PGothic" pitchFamily="34" charset="-128"/>
          <a:cs typeface="MS PGothic"/>
        </a:defRPr>
      </a:lvl3pPr>
      <a:lvl4pPr algn="l" defTabSz="457200" rtl="0" eaLnBrk="0" fontAlgn="base" hangingPunct="0">
        <a:spcBef>
          <a:spcPct val="0"/>
        </a:spcBef>
        <a:spcAft>
          <a:spcPct val="0"/>
        </a:spcAft>
        <a:defRPr sz="4400" b="1">
          <a:solidFill>
            <a:schemeClr val="tx1"/>
          </a:solidFill>
          <a:latin typeface="Calibri" pitchFamily="-112" charset="0"/>
          <a:ea typeface="MS PGothic" pitchFamily="34" charset="-128"/>
          <a:cs typeface="MS PGothic"/>
        </a:defRPr>
      </a:lvl4pPr>
      <a:lvl5pPr algn="l" defTabSz="457200" rtl="0" eaLnBrk="0" fontAlgn="base" hangingPunct="0">
        <a:spcBef>
          <a:spcPct val="0"/>
        </a:spcBef>
        <a:spcAft>
          <a:spcPct val="0"/>
        </a:spcAft>
        <a:defRPr sz="4400" b="1">
          <a:solidFill>
            <a:schemeClr val="tx1"/>
          </a:solidFill>
          <a:latin typeface="Calibri" pitchFamily="-112" charset="0"/>
          <a:ea typeface="MS PGothic" pitchFamily="34" charset="-128"/>
          <a:cs typeface="MS PGothic"/>
        </a:defRPr>
      </a:lvl5pPr>
      <a:lvl6pPr marL="457200" algn="ctr" defTabSz="457200" rtl="0" fontAlgn="base">
        <a:spcBef>
          <a:spcPct val="0"/>
        </a:spcBef>
        <a:spcAft>
          <a:spcPct val="0"/>
        </a:spcAft>
        <a:defRPr sz="4400">
          <a:solidFill>
            <a:schemeClr val="tx1"/>
          </a:solidFill>
          <a:latin typeface="Calibri" pitchFamily="-112" charset="0"/>
          <a:ea typeface="ＭＳ Ｐゴシック" pitchFamily="-112" charset="-128"/>
          <a:cs typeface="ＭＳ Ｐゴシック" pitchFamily="-112" charset="-128"/>
        </a:defRPr>
      </a:lvl6pPr>
      <a:lvl7pPr marL="914400" algn="ctr" defTabSz="457200" rtl="0" fontAlgn="base">
        <a:spcBef>
          <a:spcPct val="0"/>
        </a:spcBef>
        <a:spcAft>
          <a:spcPct val="0"/>
        </a:spcAft>
        <a:defRPr sz="4400">
          <a:solidFill>
            <a:schemeClr val="tx1"/>
          </a:solidFill>
          <a:latin typeface="Calibri" pitchFamily="-112" charset="0"/>
          <a:ea typeface="ＭＳ Ｐゴシック" pitchFamily="-112" charset="-128"/>
          <a:cs typeface="ＭＳ Ｐゴシック" pitchFamily="-112" charset="-128"/>
        </a:defRPr>
      </a:lvl7pPr>
      <a:lvl8pPr marL="1371600" algn="ctr" defTabSz="457200" rtl="0" fontAlgn="base">
        <a:spcBef>
          <a:spcPct val="0"/>
        </a:spcBef>
        <a:spcAft>
          <a:spcPct val="0"/>
        </a:spcAft>
        <a:defRPr sz="4400">
          <a:solidFill>
            <a:schemeClr val="tx1"/>
          </a:solidFill>
          <a:latin typeface="Calibri" pitchFamily="-112" charset="0"/>
          <a:ea typeface="ＭＳ Ｐゴシック" pitchFamily="-112" charset="-128"/>
          <a:cs typeface="ＭＳ Ｐゴシック" pitchFamily="-112" charset="-128"/>
        </a:defRPr>
      </a:lvl8pPr>
      <a:lvl9pPr marL="1828800" algn="ctr" defTabSz="457200" rtl="0" fontAlgn="base">
        <a:spcBef>
          <a:spcPct val="0"/>
        </a:spcBef>
        <a:spcAft>
          <a:spcPct val="0"/>
        </a:spcAft>
        <a:defRPr sz="4400">
          <a:solidFill>
            <a:schemeClr val="tx1"/>
          </a:solidFill>
          <a:latin typeface="Calibri" pitchFamily="-112" charset="0"/>
          <a:ea typeface="ＭＳ Ｐゴシック" pitchFamily="-112" charset="-128"/>
          <a:cs typeface="ＭＳ Ｐゴシック" pitchFamily="-112" charset="-128"/>
        </a:defRPr>
      </a:lvl9pPr>
    </p:titleStyle>
    <p:bodyStyle>
      <a:lvl1pPr marL="342900" indent="-342900" algn="l" defTabSz="457200" rtl="0" eaLnBrk="0" fontAlgn="base" hangingPunct="0">
        <a:spcBef>
          <a:spcPct val="20000"/>
        </a:spcBef>
        <a:spcAft>
          <a:spcPct val="0"/>
        </a:spcAft>
        <a:buFont typeface="Arial" charset="0"/>
        <a:buChar char="•"/>
        <a:defRPr sz="3200" kern="1200">
          <a:solidFill>
            <a:schemeClr val="tx1"/>
          </a:solidFill>
          <a:latin typeface="+mn-lt"/>
          <a:ea typeface="MS PGothic" pitchFamily="34" charset="-128"/>
          <a:cs typeface="MS PGothic"/>
        </a:defRPr>
      </a:lvl1pPr>
      <a:lvl2pPr marL="742950" indent="-285750" algn="l" defTabSz="457200" rtl="0" eaLnBrk="0" fontAlgn="base" hangingPunct="0">
        <a:spcBef>
          <a:spcPct val="20000"/>
        </a:spcBef>
        <a:spcAft>
          <a:spcPct val="0"/>
        </a:spcAft>
        <a:buFont typeface="Arial" charset="0"/>
        <a:buChar char="–"/>
        <a:defRPr sz="2800" kern="1200">
          <a:solidFill>
            <a:schemeClr val="tx1"/>
          </a:solidFill>
          <a:latin typeface="+mn-lt"/>
          <a:ea typeface="MS PGothic" pitchFamily="34" charset="-128"/>
          <a:cs typeface="MS PGothic"/>
        </a:defRPr>
      </a:lvl2pPr>
      <a:lvl3pPr marL="1143000" indent="-228600" algn="l" defTabSz="457200" rtl="0" eaLnBrk="0" fontAlgn="base" hangingPunct="0">
        <a:spcBef>
          <a:spcPct val="20000"/>
        </a:spcBef>
        <a:spcAft>
          <a:spcPct val="0"/>
        </a:spcAft>
        <a:buFont typeface="Arial" charset="0"/>
        <a:buChar char="•"/>
        <a:defRPr sz="2400" kern="1200">
          <a:solidFill>
            <a:schemeClr val="tx1"/>
          </a:solidFill>
          <a:latin typeface="+mn-lt"/>
          <a:ea typeface="MS PGothic" pitchFamily="34" charset="-128"/>
          <a:cs typeface="MS PGothic"/>
        </a:defRPr>
      </a:lvl3pPr>
      <a:lvl4pPr marL="16002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MS PGothic" pitchFamily="34" charset="-128"/>
          <a:cs typeface="MS PGothic"/>
        </a:defRPr>
      </a:lvl4pPr>
      <a:lvl5pPr marL="20574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MS PGothic" pitchFamily="34" charset="-128"/>
          <a:cs typeface="MS PGothic"/>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1.xml.rels><?xml version="1.0" encoding="UTF-8" standalone="yes"?>
<Relationships xmlns="http://schemas.openxmlformats.org/package/2006/relationships"><Relationship Id="rId3" Type="http://schemas.openxmlformats.org/officeDocument/2006/relationships/hyperlink" Target="mailto:jwilliams@ntia.doc.gov" TargetMode="External"/><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3" Type="http://schemas.openxmlformats.org/officeDocument/2006/relationships/hyperlink" Target="mailto:marcella.s.ost@boeing.com" TargetMode="External"/><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8.xml.rels><?xml version="1.0" encoding="UTF-8" standalone="yes"?>
<Relationships xmlns="http://schemas.openxmlformats.org/package/2006/relationships"><Relationship Id="rId3" Type="http://schemas.openxmlformats.org/officeDocument/2006/relationships/hyperlink" Target="mailto:glenn.s.feldhake@nasa.gov" TargetMode="External"/><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3" Type="http://schemas.openxmlformats.org/officeDocument/2006/relationships/hyperlink" Target="mailto:vmimis@primus.ca" TargetMode="External"/><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9.xml"/></Relationships>
</file>

<file path=ppt/slides/_rels/slide22.xml.rels><?xml version="1.0" encoding="UTF-8" standalone="yes"?>
<Relationships xmlns="http://schemas.openxmlformats.org/package/2006/relationships"><Relationship Id="rId3" Type="http://schemas.openxmlformats.org/officeDocument/2006/relationships/hyperlink" Target="mailto:glenn.s.feldhake@nasa.gov" TargetMode="External"/><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3" Type="http://schemas.openxmlformats.org/officeDocument/2006/relationships/hyperlink" Target="mailto:lfsouza@embraer.com.br" TargetMode="External"/><Relationship Id="rId2" Type="http://schemas.openxmlformats.org/officeDocument/2006/relationships/notesSlide" Target="../notesSlides/notesSlide18.xml"/><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3" Type="http://schemas.openxmlformats.org/officeDocument/2006/relationships/hyperlink" Target="mailto:&#160;Afonso%20ROCHA" TargetMode="External"/><Relationship Id="rId2" Type="http://schemas.openxmlformats.org/officeDocument/2006/relationships/notesSlide" Target="../notesSlides/notesSlide20.xml"/><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3" Type="http://schemas.openxmlformats.org/officeDocument/2006/relationships/hyperlink" Target="mailto:donjansky@barmat.com" TargetMode="External"/><Relationship Id="rId2" Type="http://schemas.openxmlformats.org/officeDocument/2006/relationships/notesSlide" Target="../notesSlides/notesSlide21.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hyperlink" Target="mailto:crivera@doc.gov" TargetMode="External"/><Relationship Id="rId2" Type="http://schemas.openxmlformats.org/officeDocument/2006/relationships/hyperlink" Target="mailto:hbude@ursec.gub.uy" TargetMode="External"/><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31.xml.rels><?xml version="1.0" encoding="UTF-8" standalone="yes"?>
<Relationships xmlns="http://schemas.openxmlformats.org/package/2006/relationships"><Relationship Id="rId3" Type="http://schemas.openxmlformats.org/officeDocument/2006/relationships/hyperlink" Target="mailto:jmasciotra@cnc.gov.ar" TargetMode="External"/><Relationship Id="rId2" Type="http://schemas.openxmlformats.org/officeDocument/2006/relationships/notesSlide" Target="../notesSlides/notesSlide22.xml"/><Relationship Id="rId1" Type="http://schemas.openxmlformats.org/officeDocument/2006/relationships/slideLayout" Target="../slideLayouts/slideLayout4.xml"/></Relationships>
</file>

<file path=ppt/slides/_rels/slide32.xml.rels><?xml version="1.0" encoding="UTF-8" standalone="yes"?>
<Relationships xmlns="http://schemas.openxmlformats.org/package/2006/relationships"><Relationship Id="rId3" Type="http://schemas.openxmlformats.org/officeDocument/2006/relationships/hyperlink" Target="mailto:jmasciotra@cnc.gov.ar" TargetMode="External"/><Relationship Id="rId2" Type="http://schemas.openxmlformats.org/officeDocument/2006/relationships/notesSlide" Target="../notesSlides/notesSlide23.xml"/><Relationship Id="rId1" Type="http://schemas.openxmlformats.org/officeDocument/2006/relationships/slideLayout" Target="../slideLayouts/slideLayout4.xml"/></Relationships>
</file>

<file path=ppt/slides/_rels/slide33.xml.rels><?xml version="1.0" encoding="UTF-8" standalone="yes"?>
<Relationships xmlns="http://schemas.openxmlformats.org/package/2006/relationships"><Relationship Id="rId3" Type="http://schemas.openxmlformats.org/officeDocument/2006/relationships/hyperlink" Target="mailto:jmasciotra@cnc.gov.ar" TargetMode="External"/><Relationship Id="rId2" Type="http://schemas.openxmlformats.org/officeDocument/2006/relationships/notesSlide" Target="../notesSlides/notesSlide24.xml"/><Relationship Id="rId1" Type="http://schemas.openxmlformats.org/officeDocument/2006/relationships/slideLayout" Target="../slideLayouts/slideLayout4.xml"/></Relationships>
</file>

<file path=ppt/slides/_rels/slide34.xml.rels><?xml version="1.0" encoding="UTF-8" standalone="yes"?>
<Relationships xmlns="http://schemas.openxmlformats.org/package/2006/relationships"><Relationship Id="rId2" Type="http://schemas.openxmlformats.org/officeDocument/2006/relationships/hyperlink" Target="mailto:jmasciotra@cnc.gov.ar" TargetMode="External"/><Relationship Id="rId1" Type="http://schemas.openxmlformats.org/officeDocument/2006/relationships/slideLayout" Target="../slideLayouts/slideLayout4.xml"/></Relationships>
</file>

<file path=ppt/slides/_rels/slide35.xml.rels><?xml version="1.0" encoding="UTF-8" standalone="yes"?>
<Relationships xmlns="http://schemas.openxmlformats.org/package/2006/relationships"><Relationship Id="rId3" Type="http://schemas.openxmlformats.org/officeDocument/2006/relationships/hyperlink" Target="mailto:jmasciotra@cnc.gov.ar" TargetMode="External"/><Relationship Id="rId2" Type="http://schemas.openxmlformats.org/officeDocument/2006/relationships/notesSlide" Target="../notesSlides/notesSlide25.xml"/><Relationship Id="rId1" Type="http://schemas.openxmlformats.org/officeDocument/2006/relationships/slideLayout" Target="../slideLayouts/slideLayout4.xml"/></Relationships>
</file>

<file path=ppt/slides/_rels/slide36.xml.rels><?xml version="1.0" encoding="UTF-8" standalone="yes"?>
<Relationships xmlns="http://schemas.openxmlformats.org/package/2006/relationships"><Relationship Id="rId3" Type="http://schemas.openxmlformats.org/officeDocument/2006/relationships/hyperlink" Target="mailto:jmasciotra@cnc.gov.ar" TargetMode="External"/><Relationship Id="rId2" Type="http://schemas.openxmlformats.org/officeDocument/2006/relationships/notesSlide" Target="../notesSlides/notesSlide26.xml"/><Relationship Id="rId1" Type="http://schemas.openxmlformats.org/officeDocument/2006/relationships/slideLayout" Target="../slideLayouts/slideLayout4.xml"/></Relationships>
</file>

<file path=ppt/slides/_rels/slide37.xml.rels><?xml version="1.0" encoding="UTF-8" standalone="yes"?>
<Relationships xmlns="http://schemas.openxmlformats.org/package/2006/relationships"><Relationship Id="rId3" Type="http://schemas.openxmlformats.org/officeDocument/2006/relationships/hyperlink" Target="mailto:gisellecreeser@gmail.com" TargetMode="External"/><Relationship Id="rId2" Type="http://schemas.openxmlformats.org/officeDocument/2006/relationships/notesSlide" Target="../notesSlides/notesSlide27.xml"/><Relationship Id="rId1" Type="http://schemas.openxmlformats.org/officeDocument/2006/relationships/slideLayout" Target="../slideLayouts/slideLayout4.xml"/></Relationships>
</file>

<file path=ppt/slides/_rels/slide38.xml.rels><?xml version="1.0" encoding="UTF-8" standalone="yes"?>
<Relationships xmlns="http://schemas.openxmlformats.org/package/2006/relationships"><Relationship Id="rId3" Type="http://schemas.openxmlformats.org/officeDocument/2006/relationships/hyperlink" Target="mailto:crivera@doc.gov" TargetMode="External"/><Relationship Id="rId2" Type="http://schemas.openxmlformats.org/officeDocument/2006/relationships/notesSlide" Target="../notesSlides/notesSlide28.xml"/><Relationship Id="rId1" Type="http://schemas.openxmlformats.org/officeDocument/2006/relationships/slideLayout" Target="../slideLayouts/slideLayout4.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40.xml.rels><?xml version="1.0" encoding="UTF-8" standalone="yes"?>
<Relationships xmlns="http://schemas.openxmlformats.org/package/2006/relationships"><Relationship Id="rId3" Type="http://schemas.openxmlformats.org/officeDocument/2006/relationships/hyperlink" Target="mailto:glenn.s.feldhake@nasa.gov" TargetMode="External"/><Relationship Id="rId2" Type="http://schemas.openxmlformats.org/officeDocument/2006/relationships/notesSlide" Target="../notesSlides/notesSlide30.xml"/><Relationship Id="rId1" Type="http://schemas.openxmlformats.org/officeDocument/2006/relationships/slideLayout" Target="../slideLayouts/slideLayout4.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4.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4.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4.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4.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9.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9.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9.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9.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9.xml"/></Relationships>
</file>

<file path=ppt/slides/_rels/slide50.xml.rels><?xml version="1.0" encoding="UTF-8" standalone="yes"?>
<Relationships xmlns="http://schemas.openxmlformats.org/package/2006/relationships"><Relationship Id="rId3" Type="http://schemas.openxmlformats.org/officeDocument/2006/relationships/hyperlink" Target="https://www.citel.oas.org/en/Pages/PCCII/WRC.aspx" TargetMode="External"/><Relationship Id="rId2" Type="http://schemas.openxmlformats.org/officeDocument/2006/relationships/notesSlide" Target="../notesSlides/notesSlide39.xml"/><Relationship Id="rId1" Type="http://schemas.openxmlformats.org/officeDocument/2006/relationships/slideLayout" Target="../slideLayouts/slideLayout3.xml"/></Relationships>
</file>

<file path=ppt/slides/_rels/slide51.xml.rels><?xml version="1.0" encoding="UTF-8" standalone="yes"?>
<Relationships xmlns="http://schemas.openxmlformats.org/package/2006/relationships"><Relationship Id="rId3" Type="http://schemas.openxmlformats.org/officeDocument/2006/relationships/hyperlink" Target="http://www.citel.oas.org/" TargetMode="External"/><Relationship Id="rId2" Type="http://schemas.openxmlformats.org/officeDocument/2006/relationships/notesSlide" Target="../notesSlides/notesSlide40.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3" Type="http://schemas.openxmlformats.org/officeDocument/2006/relationships/hyperlink" Target="mailto:asaucedo@asep.gob.pa" TargetMode="External"/><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57132" name="Text Box 44"/>
          <p:cNvSpPr txBox="1">
            <a:spLocks noChangeArrowheads="1"/>
          </p:cNvSpPr>
          <p:nvPr/>
        </p:nvSpPr>
        <p:spPr bwMode="auto">
          <a:xfrm>
            <a:off x="5156290" y="4595644"/>
            <a:ext cx="3724096" cy="15696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eaLnBrk="1" hangingPunct="1">
              <a:buClrTx/>
              <a:buFontTx/>
              <a:buNone/>
            </a:pPr>
            <a:r>
              <a:rPr lang="en-US" altLang="en-US" i="1" dirty="0" smtClean="0">
                <a:solidFill>
                  <a:srgbClr val="072897"/>
                </a:solidFill>
                <a:latin typeface="Verdana" pitchFamily="34" charset="0"/>
                <a:cs typeface="Tahoma" pitchFamily="34" charset="0"/>
              </a:rPr>
              <a:t>Inter-American </a:t>
            </a:r>
            <a:br>
              <a:rPr lang="en-US" altLang="en-US" i="1" dirty="0" smtClean="0">
                <a:solidFill>
                  <a:srgbClr val="072897"/>
                </a:solidFill>
                <a:latin typeface="Verdana" pitchFamily="34" charset="0"/>
                <a:cs typeface="Tahoma" pitchFamily="34" charset="0"/>
              </a:rPr>
            </a:br>
            <a:r>
              <a:rPr lang="en-US" altLang="en-US" i="1" dirty="0" smtClean="0">
                <a:solidFill>
                  <a:srgbClr val="072897"/>
                </a:solidFill>
                <a:latin typeface="Verdana" pitchFamily="34" charset="0"/>
                <a:cs typeface="Tahoma" pitchFamily="34" charset="0"/>
              </a:rPr>
              <a:t>Telecommunication </a:t>
            </a:r>
            <a:br>
              <a:rPr lang="en-US" altLang="en-US" i="1" dirty="0" smtClean="0">
                <a:solidFill>
                  <a:srgbClr val="072897"/>
                </a:solidFill>
                <a:latin typeface="Verdana" pitchFamily="34" charset="0"/>
                <a:cs typeface="Tahoma" pitchFamily="34" charset="0"/>
              </a:rPr>
            </a:br>
            <a:r>
              <a:rPr lang="en-US" altLang="en-US" i="1" dirty="0" smtClean="0">
                <a:solidFill>
                  <a:srgbClr val="072897"/>
                </a:solidFill>
                <a:latin typeface="Verdana" pitchFamily="34" charset="0"/>
                <a:cs typeface="Tahoma" pitchFamily="34" charset="0"/>
              </a:rPr>
              <a:t>Commission </a:t>
            </a:r>
            <a:r>
              <a:rPr lang="en-US" altLang="en-US" i="1" dirty="0">
                <a:solidFill>
                  <a:srgbClr val="072897"/>
                </a:solidFill>
                <a:latin typeface="Verdana" pitchFamily="34" charset="0"/>
                <a:cs typeface="Tahoma" pitchFamily="34" charset="0"/>
              </a:rPr>
              <a:t>(CITEL)</a:t>
            </a:r>
            <a:br>
              <a:rPr lang="en-US" altLang="en-US" i="1" dirty="0">
                <a:solidFill>
                  <a:srgbClr val="072897"/>
                </a:solidFill>
                <a:latin typeface="Verdana" pitchFamily="34" charset="0"/>
                <a:cs typeface="Tahoma" pitchFamily="34" charset="0"/>
              </a:rPr>
            </a:br>
            <a:r>
              <a:rPr lang="en-US" altLang="en-US" i="1" dirty="0">
                <a:solidFill>
                  <a:srgbClr val="072897"/>
                </a:solidFill>
                <a:latin typeface="Verdana" pitchFamily="34" charset="0"/>
                <a:cs typeface="Tahoma" pitchFamily="34" charset="0"/>
              </a:rPr>
              <a:t>August 24, </a:t>
            </a:r>
            <a:r>
              <a:rPr lang="en-US" altLang="en-US" i="1" dirty="0" smtClean="0">
                <a:solidFill>
                  <a:srgbClr val="072897"/>
                </a:solidFill>
                <a:latin typeface="Verdana" pitchFamily="34" charset="0"/>
                <a:cs typeface="Tahoma" pitchFamily="34" charset="0"/>
              </a:rPr>
              <a:t>2015</a:t>
            </a:r>
            <a:endParaRPr lang="en-US" altLang="en-US" sz="2000" b="0" dirty="0">
              <a:solidFill>
                <a:srgbClr val="072897"/>
              </a:solidFill>
              <a:latin typeface="Verdana" pitchFamily="34" charset="0"/>
              <a:cs typeface="Tahoma" pitchFamily="34" charset="0"/>
            </a:endParaRPr>
          </a:p>
        </p:txBody>
      </p:sp>
      <p:sp>
        <p:nvSpPr>
          <p:cNvPr id="857134" name="Rectangle 4"/>
          <p:cNvSpPr>
            <a:spLocks noChangeArrowheads="1"/>
          </p:cNvSpPr>
          <p:nvPr/>
        </p:nvSpPr>
        <p:spPr bwMode="auto">
          <a:xfrm>
            <a:off x="4854575" y="2924919"/>
            <a:ext cx="4289425" cy="100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Verdana" pitchFamily="34" charset="0"/>
              </a:defRPr>
            </a:lvl1pPr>
            <a:lvl2pPr marL="742950" indent="-285750">
              <a:defRPr sz="2400">
                <a:solidFill>
                  <a:schemeClr val="tx1"/>
                </a:solidFill>
                <a:latin typeface="Verdana" pitchFamily="34" charset="0"/>
              </a:defRPr>
            </a:lvl2pPr>
            <a:lvl3pPr marL="1143000" indent="-228600">
              <a:defRPr sz="2400">
                <a:solidFill>
                  <a:schemeClr val="tx1"/>
                </a:solidFill>
                <a:latin typeface="Verdana" pitchFamily="34" charset="0"/>
              </a:defRPr>
            </a:lvl3pPr>
            <a:lvl4pPr marL="1600200" indent="-228600">
              <a:defRPr sz="2400">
                <a:solidFill>
                  <a:schemeClr val="tx1"/>
                </a:solidFill>
                <a:latin typeface="Verdana" pitchFamily="34" charset="0"/>
              </a:defRPr>
            </a:lvl4pPr>
            <a:lvl5pPr marL="2057400" indent="-228600">
              <a:defRPr sz="2400">
                <a:solidFill>
                  <a:schemeClr val="tx1"/>
                </a:solidFill>
                <a:latin typeface="Verdana" pitchFamily="34" charset="0"/>
              </a:defRPr>
            </a:lvl5pPr>
            <a:lvl6pPr marL="2514600" indent="-228600" eaLnBrk="0" fontAlgn="base" hangingPunct="0">
              <a:spcBef>
                <a:spcPct val="0"/>
              </a:spcBef>
              <a:spcAft>
                <a:spcPct val="0"/>
              </a:spcAft>
              <a:defRPr sz="2400">
                <a:solidFill>
                  <a:schemeClr val="tx1"/>
                </a:solidFill>
                <a:latin typeface="Verdana" pitchFamily="34" charset="0"/>
              </a:defRPr>
            </a:lvl6pPr>
            <a:lvl7pPr marL="2971800" indent="-228600" eaLnBrk="0" fontAlgn="base" hangingPunct="0">
              <a:spcBef>
                <a:spcPct val="0"/>
              </a:spcBef>
              <a:spcAft>
                <a:spcPct val="0"/>
              </a:spcAft>
              <a:defRPr sz="2400">
                <a:solidFill>
                  <a:schemeClr val="tx1"/>
                </a:solidFill>
                <a:latin typeface="Verdana" pitchFamily="34" charset="0"/>
              </a:defRPr>
            </a:lvl7pPr>
            <a:lvl8pPr marL="3429000" indent="-228600" eaLnBrk="0" fontAlgn="base" hangingPunct="0">
              <a:spcBef>
                <a:spcPct val="0"/>
              </a:spcBef>
              <a:spcAft>
                <a:spcPct val="0"/>
              </a:spcAft>
              <a:defRPr sz="2400">
                <a:solidFill>
                  <a:schemeClr val="tx1"/>
                </a:solidFill>
                <a:latin typeface="Verdana" pitchFamily="34" charset="0"/>
              </a:defRPr>
            </a:lvl8pPr>
            <a:lvl9pPr marL="3886200" indent="-228600" eaLnBrk="0" fontAlgn="base" hangingPunct="0">
              <a:spcBef>
                <a:spcPct val="0"/>
              </a:spcBef>
              <a:spcAft>
                <a:spcPct val="0"/>
              </a:spcAft>
              <a:defRPr sz="2400">
                <a:solidFill>
                  <a:schemeClr val="tx1"/>
                </a:solidFill>
                <a:latin typeface="Verdana" pitchFamily="34" charset="0"/>
              </a:defRPr>
            </a:lvl9pPr>
          </a:lstStyle>
          <a:p>
            <a:pPr algn="ctr">
              <a:spcBef>
                <a:spcPct val="20000"/>
              </a:spcBef>
              <a:buSzPct val="110000"/>
            </a:pPr>
            <a:r>
              <a:rPr lang="en-US" altLang="en-US" sz="2800" dirty="0">
                <a:solidFill>
                  <a:srgbClr val="000000"/>
                </a:solidFill>
                <a:latin typeface="Arial" pitchFamily="34" charset="0"/>
              </a:rPr>
              <a:t>Status of Preparations for WRC-15</a:t>
            </a:r>
            <a:endParaRPr lang="en-US" altLang="en-US" sz="1800" dirty="0">
              <a:solidFill>
                <a:srgbClr val="000000"/>
              </a:solidFill>
              <a:latin typeface="Arial" pitchFamily="34" charset="0"/>
            </a:endParaRPr>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1"/>
          </p:nvPr>
        </p:nvSpPr>
        <p:spPr/>
        <p:txBody>
          <a:bodyPr/>
          <a:lstStyle/>
          <a:p>
            <a:pPr>
              <a:defRPr/>
            </a:pPr>
            <a:fld id="{38BA1ACF-E7F3-49FF-93B5-9B063CD27AAB}" type="slidenum">
              <a:rPr lang="en-US" smtClean="0"/>
              <a:pPr>
                <a:defRPr/>
              </a:pPr>
              <a:t>10</a:t>
            </a:fld>
            <a:endParaRPr lang="en-US"/>
          </a:p>
        </p:txBody>
      </p:sp>
      <p:sp>
        <p:nvSpPr>
          <p:cNvPr id="3" name="TextBox 2"/>
          <p:cNvSpPr txBox="1"/>
          <p:nvPr/>
        </p:nvSpPr>
        <p:spPr>
          <a:xfrm>
            <a:off x="1600200" y="2362200"/>
            <a:ext cx="6172200" cy="2492990"/>
          </a:xfrm>
          <a:prstGeom prst="rect">
            <a:avLst/>
          </a:prstGeom>
          <a:noFill/>
        </p:spPr>
        <p:txBody>
          <a:bodyPr wrap="square" rtlCol="0">
            <a:spAutoFit/>
          </a:bodyPr>
          <a:lstStyle/>
          <a:p>
            <a:pPr algn="ctr" defTabSz="457200" eaLnBrk="1" hangingPunct="1">
              <a:buClrTx/>
              <a:buFontTx/>
              <a:buNone/>
            </a:pPr>
            <a:r>
              <a:rPr lang="en-CA" sz="4000" dirty="0">
                <a:solidFill>
                  <a:prstClr val="black"/>
                </a:solidFill>
                <a:latin typeface="Calibri"/>
                <a:ea typeface="MS PGothic"/>
              </a:rPr>
              <a:t>Maritime, Aeronautical and Radiolocation </a:t>
            </a:r>
            <a:r>
              <a:rPr lang="en-CA" sz="4000" dirty="0" smtClean="0">
                <a:solidFill>
                  <a:prstClr val="black"/>
                </a:solidFill>
                <a:latin typeface="Calibri"/>
                <a:ea typeface="MS PGothic"/>
              </a:rPr>
              <a:t>Issues</a:t>
            </a:r>
            <a:r>
              <a:rPr lang="en-CA" sz="4000" b="0" dirty="0" smtClean="0">
                <a:solidFill>
                  <a:prstClr val="black"/>
                </a:solidFill>
                <a:latin typeface="Calibri"/>
                <a:ea typeface="MS PGothic"/>
              </a:rPr>
              <a:t> </a:t>
            </a:r>
          </a:p>
          <a:p>
            <a:pPr algn="ctr" defTabSz="457200" eaLnBrk="1" hangingPunct="1">
              <a:buClrTx/>
              <a:buFontTx/>
              <a:buNone/>
            </a:pPr>
            <a:endParaRPr lang="en-CA" sz="4000" b="0" dirty="0">
              <a:solidFill>
                <a:prstClr val="black"/>
              </a:solidFill>
              <a:latin typeface="Calibri"/>
              <a:ea typeface="MS PGothic"/>
            </a:endParaRPr>
          </a:p>
          <a:p>
            <a:pPr algn="ctr" defTabSz="457200" eaLnBrk="1" hangingPunct="1">
              <a:buClrTx/>
              <a:buFontTx/>
              <a:buNone/>
            </a:pPr>
            <a:r>
              <a:rPr lang="en-CA" sz="3600" b="0" dirty="0" smtClean="0">
                <a:solidFill>
                  <a:prstClr val="black"/>
                </a:solidFill>
                <a:latin typeface="Calibri"/>
                <a:ea typeface="MS PGothic"/>
              </a:rPr>
              <a:t>(1.5, 1.15</a:t>
            </a:r>
            <a:r>
              <a:rPr lang="en-CA" sz="3600" b="0" dirty="0">
                <a:solidFill>
                  <a:prstClr val="black"/>
                </a:solidFill>
                <a:latin typeface="Calibri"/>
                <a:ea typeface="MS PGothic"/>
              </a:rPr>
              <a:t>, 1.16, 1.17, </a:t>
            </a:r>
            <a:r>
              <a:rPr lang="en-CA" sz="3600" b="0" dirty="0" smtClean="0">
                <a:solidFill>
                  <a:prstClr val="black"/>
                </a:solidFill>
                <a:latin typeface="Calibri"/>
                <a:ea typeface="MS PGothic"/>
              </a:rPr>
              <a:t>1.18, GFT)</a:t>
            </a:r>
            <a:endParaRPr lang="fr-CA" sz="3600" b="0" dirty="0">
              <a:solidFill>
                <a:prstClr val="black"/>
              </a:solidFill>
              <a:latin typeface="Calibri"/>
              <a:ea typeface="MS PGothic"/>
            </a:endParaRPr>
          </a:p>
        </p:txBody>
      </p:sp>
    </p:spTree>
    <p:extLst>
      <p:ext uri="{BB962C8B-B14F-4D97-AF65-F5344CB8AC3E}">
        <p14:creationId xmlns:p14="http://schemas.microsoft.com/office/powerpoint/2010/main" val="144214488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Rectangle 2"/>
          <p:cNvSpPr>
            <a:spLocks noGrp="1"/>
          </p:cNvSpPr>
          <p:nvPr>
            <p:ph type="title"/>
          </p:nvPr>
        </p:nvSpPr>
        <p:spPr>
          <a:xfrm>
            <a:off x="273050" y="901700"/>
            <a:ext cx="8915400" cy="533400"/>
          </a:xfrm>
        </p:spPr>
        <p:txBody>
          <a:bodyPr/>
          <a:lstStyle/>
          <a:p>
            <a:r>
              <a:rPr lang="en-CA" altLang="en-US" dirty="0" smtClean="0">
                <a:ea typeface="MS PGothic"/>
              </a:rPr>
              <a:t>Agenda Item 1.5:  </a:t>
            </a:r>
            <a:r>
              <a:rPr lang="en-CA" altLang="en-US" i="1" dirty="0" smtClean="0">
                <a:ea typeface="MS PGothic"/>
              </a:rPr>
              <a:t>UAS - Satellite</a:t>
            </a:r>
            <a:endParaRPr lang="en-US" altLang="en-US" i="1" dirty="0" smtClean="0">
              <a:ea typeface="MS PGothic"/>
            </a:endParaRPr>
          </a:p>
        </p:txBody>
      </p:sp>
      <p:sp>
        <p:nvSpPr>
          <p:cNvPr id="38914" name="Rectangle 3"/>
          <p:cNvSpPr>
            <a:spLocks noGrp="1"/>
          </p:cNvSpPr>
          <p:nvPr>
            <p:ph type="body" idx="1"/>
          </p:nvPr>
        </p:nvSpPr>
        <p:spPr>
          <a:xfrm>
            <a:off x="609600" y="1600200"/>
            <a:ext cx="7924800" cy="4876800"/>
          </a:xfrm>
        </p:spPr>
        <p:txBody>
          <a:bodyPr/>
          <a:lstStyle/>
          <a:p>
            <a:pPr>
              <a:lnSpc>
                <a:spcPct val="80000"/>
              </a:lnSpc>
            </a:pPr>
            <a:r>
              <a:rPr lang="en-US" altLang="en-US" sz="2400" b="1" dirty="0" smtClean="0">
                <a:ea typeface="MS PGothic"/>
              </a:rPr>
              <a:t>Based on Method A</a:t>
            </a:r>
          </a:p>
          <a:p>
            <a:pPr>
              <a:lnSpc>
                <a:spcPct val="80000"/>
              </a:lnSpc>
            </a:pPr>
            <a:endParaRPr lang="en-US" altLang="en-US" sz="2400" dirty="0" smtClean="0">
              <a:solidFill>
                <a:srgbClr val="FF0000"/>
              </a:solidFill>
              <a:ea typeface="MS PGothic"/>
            </a:endParaRPr>
          </a:p>
          <a:p>
            <a:pPr marL="342900" indent="-342900">
              <a:buFont typeface="Arial" panose="020B0604020202020204" pitchFamily="34" charset="0"/>
              <a:buChar char="•"/>
            </a:pPr>
            <a:r>
              <a:rPr lang="en-GB" sz="2400" dirty="0" smtClean="0"/>
              <a:t>MOD</a:t>
            </a:r>
            <a:r>
              <a:rPr lang="en-US" sz="2400" b="1" dirty="0"/>
              <a:t> </a:t>
            </a:r>
            <a:r>
              <a:rPr lang="en-GB" sz="2400" dirty="0" smtClean="0"/>
              <a:t>Article </a:t>
            </a:r>
            <a:r>
              <a:rPr lang="en-GB" sz="2400" b="1" dirty="0" smtClean="0"/>
              <a:t>5</a:t>
            </a:r>
            <a:r>
              <a:rPr lang="en-GB" sz="2400" dirty="0" smtClean="0"/>
              <a:t> in various portions of the frequency bands</a:t>
            </a:r>
            <a:r>
              <a:rPr lang="en-US" sz="2400" dirty="0" smtClean="0"/>
              <a:t>, </a:t>
            </a:r>
            <a:r>
              <a:rPr lang="en-GB" sz="2400" dirty="0" smtClean="0"/>
              <a:t>10.7-14.5, 17.3-18.4, 18.4-20.2, 27.5-29.9 GHz</a:t>
            </a:r>
          </a:p>
          <a:p>
            <a:pPr marL="342900" indent="-342900">
              <a:buFont typeface="Arial" panose="020B0604020202020204" pitchFamily="34" charset="0"/>
              <a:buChar char="•"/>
            </a:pPr>
            <a:endParaRPr lang="en-US" sz="2400" dirty="0" smtClean="0">
              <a:ea typeface="MS PGothic"/>
            </a:endParaRPr>
          </a:p>
          <a:p>
            <a:pPr marL="342900" indent="-342900">
              <a:lnSpc>
                <a:spcPct val="80000"/>
              </a:lnSpc>
              <a:buFont typeface="Arial" panose="020B0604020202020204" pitchFamily="34" charset="0"/>
              <a:buChar char="•"/>
            </a:pPr>
            <a:r>
              <a:rPr lang="en-US" sz="2400" dirty="0" smtClean="0">
                <a:ea typeface="MS PGothic"/>
              </a:rPr>
              <a:t>ADD footnote </a:t>
            </a:r>
            <a:r>
              <a:rPr lang="en-US" sz="2400" b="1" dirty="0" smtClean="0">
                <a:ea typeface="MS PGothic"/>
              </a:rPr>
              <a:t>5.XXX</a:t>
            </a:r>
            <a:r>
              <a:rPr lang="en-US" sz="2400" dirty="0" smtClean="0">
                <a:ea typeface="MS PGothic"/>
              </a:rPr>
              <a:t> in most FSS bands from 10-30 GHz to allow for control and non-payload communication (CNPC) of unmanned aircraft systems</a:t>
            </a:r>
          </a:p>
          <a:p>
            <a:pPr marL="342900" indent="-342900">
              <a:lnSpc>
                <a:spcPct val="80000"/>
              </a:lnSpc>
              <a:buFont typeface="Arial" panose="020B0604020202020204" pitchFamily="34" charset="0"/>
              <a:buChar char="•"/>
            </a:pPr>
            <a:endParaRPr lang="en-US" sz="2400" dirty="0" smtClean="0">
              <a:ea typeface="MS PGothic"/>
            </a:endParaRPr>
          </a:p>
          <a:p>
            <a:pPr marL="342900" indent="-342900">
              <a:lnSpc>
                <a:spcPct val="80000"/>
              </a:lnSpc>
              <a:buFont typeface="Arial" panose="020B0604020202020204" pitchFamily="34" charset="0"/>
              <a:buChar char="•"/>
            </a:pPr>
            <a:r>
              <a:rPr lang="en-US" sz="2400" dirty="0" smtClean="0">
                <a:ea typeface="MS PGothic"/>
              </a:rPr>
              <a:t>ADD Resolution specifying regulatory and operational provisions</a:t>
            </a:r>
          </a:p>
          <a:p>
            <a:pPr>
              <a:lnSpc>
                <a:spcPct val="80000"/>
              </a:lnSpc>
            </a:pPr>
            <a:endParaRPr lang="en-US" sz="2400" dirty="0" smtClean="0">
              <a:ea typeface="MS PGothic"/>
            </a:endParaRPr>
          </a:p>
          <a:p>
            <a:pPr>
              <a:lnSpc>
                <a:spcPct val="80000"/>
              </a:lnSpc>
            </a:pPr>
            <a:r>
              <a:rPr lang="en-US" altLang="en-US" sz="1800" i="1" dirty="0" smtClean="0">
                <a:solidFill>
                  <a:srgbClr val="FF0000"/>
                </a:solidFill>
                <a:ea typeface="Arial Unicode MS" pitchFamily="34" charset="-128"/>
                <a:cs typeface="Arial Unicode MS" pitchFamily="34" charset="-128"/>
              </a:rPr>
              <a:t>Issue Coordinator: Jonathan WILLIAMS (USA), </a:t>
            </a:r>
            <a:r>
              <a:rPr lang="en-US" altLang="en-US" sz="1800" i="1" dirty="0" smtClean="0">
                <a:solidFill>
                  <a:srgbClr val="FF0000"/>
                </a:solidFill>
                <a:ea typeface="Arial Unicode MS" pitchFamily="34" charset="-128"/>
                <a:cs typeface="Arial Unicode MS" pitchFamily="34" charset="-128"/>
                <a:hlinkClick r:id="rId3"/>
              </a:rPr>
              <a:t>jwilliams@ntia.doc.gov</a:t>
            </a:r>
            <a:endParaRPr lang="en-US" altLang="en-US" sz="1800" i="1" dirty="0" smtClean="0">
              <a:solidFill>
                <a:srgbClr val="FF0000"/>
              </a:solidFill>
              <a:ea typeface="Arial Unicode MS" pitchFamily="34" charset="-128"/>
              <a:cs typeface="Arial Unicode MS" pitchFamily="34" charset="-128"/>
            </a:endParaRPr>
          </a:p>
          <a:p>
            <a:pPr>
              <a:lnSpc>
                <a:spcPct val="80000"/>
              </a:lnSpc>
            </a:pPr>
            <a:endParaRPr lang="en-US" altLang="en-US" sz="2400" dirty="0" smtClean="0">
              <a:ea typeface="MS PGothic"/>
            </a:endParaRPr>
          </a:p>
        </p:txBody>
      </p:sp>
    </p:spTree>
    <p:extLst>
      <p:ext uri="{BB962C8B-B14F-4D97-AF65-F5344CB8AC3E}">
        <p14:creationId xmlns:p14="http://schemas.microsoft.com/office/powerpoint/2010/main" val="260370014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7" name="Rectangle 2"/>
          <p:cNvSpPr>
            <a:spLocks noGrp="1"/>
          </p:cNvSpPr>
          <p:nvPr>
            <p:ph type="title"/>
          </p:nvPr>
        </p:nvSpPr>
        <p:spPr>
          <a:xfrm>
            <a:off x="304800" y="1066800"/>
            <a:ext cx="8004175" cy="838200"/>
          </a:xfrm>
        </p:spPr>
        <p:txBody>
          <a:bodyPr/>
          <a:lstStyle/>
          <a:p>
            <a:r>
              <a:rPr lang="en-CA" altLang="en-US" dirty="0" smtClean="0">
                <a:ea typeface="MS PGothic"/>
              </a:rPr>
              <a:t>Agenda Item 1.15:  </a:t>
            </a:r>
            <a:r>
              <a:rPr lang="en-US" altLang="en-US" i="1" dirty="0" smtClean="0">
                <a:ea typeface="MS PGothic"/>
              </a:rPr>
              <a:t>On-board communication stations in the maritime mobile service</a:t>
            </a:r>
            <a:endParaRPr lang="en-US" altLang="en-US" dirty="0" smtClean="0">
              <a:ea typeface="MS PGothic"/>
            </a:endParaRPr>
          </a:p>
        </p:txBody>
      </p:sp>
      <p:sp>
        <p:nvSpPr>
          <p:cNvPr id="65538" name="Rectangle 3"/>
          <p:cNvSpPr>
            <a:spLocks noGrp="1"/>
          </p:cNvSpPr>
          <p:nvPr>
            <p:ph type="body" idx="1"/>
          </p:nvPr>
        </p:nvSpPr>
        <p:spPr>
          <a:xfrm>
            <a:off x="609600" y="2120900"/>
            <a:ext cx="8077200" cy="4279900"/>
          </a:xfrm>
        </p:spPr>
        <p:txBody>
          <a:bodyPr/>
          <a:lstStyle/>
          <a:p>
            <a:pPr>
              <a:lnSpc>
                <a:spcPct val="80000"/>
              </a:lnSpc>
            </a:pPr>
            <a:r>
              <a:rPr lang="en-CA" sz="2400" b="1" dirty="0" smtClean="0">
                <a:ea typeface="MS PGothic"/>
              </a:rPr>
              <a:t>Method A (Single CPM Method)</a:t>
            </a:r>
          </a:p>
          <a:p>
            <a:pPr>
              <a:lnSpc>
                <a:spcPct val="80000"/>
              </a:lnSpc>
            </a:pPr>
            <a:endParaRPr lang="en-US" sz="2400" b="1" dirty="0" smtClean="0">
              <a:ea typeface="MS PGothic"/>
            </a:endParaRPr>
          </a:p>
          <a:p>
            <a:pPr marL="342900" indent="-342900">
              <a:lnSpc>
                <a:spcPct val="80000"/>
              </a:lnSpc>
              <a:buFont typeface="Arial" panose="020B0604020202020204" pitchFamily="34" charset="0"/>
              <a:buChar char="•"/>
            </a:pPr>
            <a:r>
              <a:rPr lang="en-US" sz="2400" dirty="0" smtClean="0">
                <a:ea typeface="MS PGothic"/>
              </a:rPr>
              <a:t>MOD No. </a:t>
            </a:r>
            <a:r>
              <a:rPr lang="en-US" sz="2400" b="1" dirty="0" smtClean="0">
                <a:ea typeface="MS PGothic"/>
              </a:rPr>
              <a:t>5.287</a:t>
            </a:r>
            <a:r>
              <a:rPr lang="en-US" sz="2400" dirty="0" smtClean="0">
                <a:ea typeface="MS PGothic"/>
              </a:rPr>
              <a:t> </a:t>
            </a:r>
            <a:r>
              <a:rPr lang="en-CA" sz="2400" b="0" dirty="0" smtClean="0"/>
              <a:t>to </a:t>
            </a:r>
            <a:r>
              <a:rPr lang="en-CA" sz="2400" b="0" dirty="0"/>
              <a:t>permit additional channeling in the same band segment already envisaged in the RR, as well as digital technology, to facilitate more efficient spectrum use</a:t>
            </a:r>
            <a:r>
              <a:rPr lang="en-CA" sz="2400" b="0" dirty="0" smtClean="0"/>
              <a:t>.</a:t>
            </a:r>
          </a:p>
          <a:p>
            <a:pPr marL="342900" indent="-342900">
              <a:lnSpc>
                <a:spcPct val="80000"/>
              </a:lnSpc>
              <a:buFont typeface="Arial" panose="020B0604020202020204" pitchFamily="34" charset="0"/>
              <a:buChar char="•"/>
            </a:pPr>
            <a:endParaRPr lang="en-US" sz="2400" b="0" dirty="0" smtClean="0">
              <a:solidFill>
                <a:srgbClr val="FF0000"/>
              </a:solidFill>
              <a:ea typeface="MS PGothic"/>
            </a:endParaRPr>
          </a:p>
          <a:p>
            <a:pPr marL="342900" indent="-342900">
              <a:lnSpc>
                <a:spcPct val="80000"/>
              </a:lnSpc>
              <a:buFont typeface="Arial" panose="020B0604020202020204" pitchFamily="34" charset="0"/>
              <a:buChar char="•"/>
            </a:pPr>
            <a:r>
              <a:rPr lang="en-US" sz="2400" dirty="0" smtClean="0">
                <a:ea typeface="MS PGothic"/>
              </a:rPr>
              <a:t>SUP Resolution </a:t>
            </a:r>
            <a:r>
              <a:rPr lang="en-US" sz="2400" b="1" dirty="0" smtClean="0">
                <a:ea typeface="MS PGothic"/>
              </a:rPr>
              <a:t>358 (WRC-12)</a:t>
            </a:r>
            <a:endParaRPr lang="en-CA" sz="2400" b="1" dirty="0" smtClean="0">
              <a:ea typeface="MS PGothic"/>
            </a:endParaRPr>
          </a:p>
          <a:p>
            <a:pPr>
              <a:lnSpc>
                <a:spcPct val="80000"/>
              </a:lnSpc>
              <a:buFont typeface="Arial" charset="0"/>
              <a:buChar char="•"/>
            </a:pPr>
            <a:endParaRPr lang="en-CA" sz="2200" i="1" dirty="0" smtClean="0">
              <a:ea typeface="MS PGothic"/>
            </a:endParaRPr>
          </a:p>
          <a:p>
            <a:pPr>
              <a:lnSpc>
                <a:spcPct val="80000"/>
              </a:lnSpc>
              <a:buFont typeface="Arial" charset="0"/>
              <a:buChar char="•"/>
            </a:pPr>
            <a:endParaRPr lang="en-CA" sz="2200" i="1" dirty="0" smtClean="0">
              <a:solidFill>
                <a:srgbClr val="FF0000"/>
              </a:solidFill>
              <a:ea typeface="MS PGothic"/>
            </a:endParaRPr>
          </a:p>
          <a:p>
            <a:pPr>
              <a:lnSpc>
                <a:spcPct val="80000"/>
              </a:lnSpc>
              <a:buFont typeface="Arial" charset="0"/>
              <a:buChar char="•"/>
            </a:pPr>
            <a:endParaRPr lang="en-CA" sz="2200" i="1" dirty="0" smtClean="0">
              <a:solidFill>
                <a:srgbClr val="FF0000"/>
              </a:solidFill>
              <a:ea typeface="MS PGothic"/>
            </a:endParaRPr>
          </a:p>
          <a:p>
            <a:pPr>
              <a:lnSpc>
                <a:spcPct val="80000"/>
              </a:lnSpc>
            </a:pPr>
            <a:endParaRPr lang="en-CA" sz="2200" i="1" dirty="0" smtClean="0">
              <a:solidFill>
                <a:srgbClr val="FF0000"/>
              </a:solidFill>
              <a:ea typeface="MS PGothic"/>
            </a:endParaRPr>
          </a:p>
          <a:p>
            <a:pPr>
              <a:lnSpc>
                <a:spcPct val="80000"/>
              </a:lnSpc>
            </a:pPr>
            <a:r>
              <a:rPr lang="en-US" sz="1800" i="1" dirty="0" smtClean="0">
                <a:solidFill>
                  <a:srgbClr val="FF0000"/>
                </a:solidFill>
                <a:ea typeface="MS PGothic"/>
              </a:rPr>
              <a:t>Issue </a:t>
            </a:r>
            <a:r>
              <a:rPr lang="en-US" sz="1800" i="1" dirty="0">
                <a:solidFill>
                  <a:srgbClr val="FF0000"/>
                </a:solidFill>
                <a:ea typeface="MS PGothic"/>
              </a:rPr>
              <a:t>Coordinator: Denis PAPINEAU (CAN), </a:t>
            </a:r>
            <a:r>
              <a:rPr lang="en-US" sz="1800" i="1" u="sng" dirty="0">
                <a:solidFill>
                  <a:srgbClr val="3366FF"/>
                </a:solidFill>
                <a:ea typeface="MS PGothic"/>
              </a:rPr>
              <a:t>Denis.papineau@ic.gc.ca</a:t>
            </a:r>
            <a:endParaRPr lang="en-US" altLang="en-US" sz="1800" i="1" u="sng" dirty="0">
              <a:solidFill>
                <a:srgbClr val="3366FF"/>
              </a:solidFill>
              <a:ea typeface="MS PGothic"/>
              <a:cs typeface="Times New Roman" pitchFamily="18" charset="0"/>
            </a:endParaRPr>
          </a:p>
          <a:p>
            <a:pPr>
              <a:lnSpc>
                <a:spcPct val="80000"/>
              </a:lnSpc>
            </a:pPr>
            <a:endParaRPr lang="en-US" altLang="en-US" sz="1800" i="1" dirty="0" smtClean="0">
              <a:solidFill>
                <a:srgbClr val="3366FF"/>
              </a:solidFill>
              <a:ea typeface="MS PGothic"/>
              <a:cs typeface="Times New Roman" pitchFamily="18" charset="0"/>
            </a:endParaRPr>
          </a:p>
          <a:p>
            <a:pPr>
              <a:lnSpc>
                <a:spcPct val="80000"/>
              </a:lnSpc>
              <a:buFont typeface="Arial" charset="0"/>
              <a:buChar char="•"/>
            </a:pPr>
            <a:endParaRPr lang="en-US" sz="2200" dirty="0" smtClean="0">
              <a:ea typeface="MS PGothic"/>
            </a:endParaRPr>
          </a:p>
          <a:p>
            <a:pPr>
              <a:lnSpc>
                <a:spcPct val="80000"/>
              </a:lnSpc>
              <a:buFont typeface="Arial" charset="0"/>
              <a:buChar char="•"/>
            </a:pPr>
            <a:endParaRPr lang="en-US" sz="2200" dirty="0" smtClean="0">
              <a:ea typeface="MS PGothic"/>
            </a:endParaRPr>
          </a:p>
        </p:txBody>
      </p:sp>
      <p:sp>
        <p:nvSpPr>
          <p:cNvPr id="65539" name="Slide Number Placeholder 3"/>
          <p:cNvSpPr>
            <a:spLocks noGrp="1"/>
          </p:cNvSpPr>
          <p:nvPr>
            <p:ph type="sldNum" sz="quarter" idx="11"/>
          </p:nvPr>
        </p:nvSpPr>
        <p:spPr bwMode="auto">
          <a:noFill/>
          <a:ln>
            <a:miter lim="800000"/>
            <a:headEnd/>
            <a:tailEnd/>
          </a:ln>
        </p:spPr>
        <p:txBody>
          <a:bodyPr/>
          <a:lstStyle/>
          <a:p>
            <a:fld id="{552B9297-2A64-4BBF-9BC4-705F8F301D1F}" type="slidenum">
              <a:rPr lang="en-US" smtClean="0">
                <a:ea typeface="MS PGothic"/>
                <a:cs typeface="MS PGothic"/>
              </a:rPr>
              <a:pPr/>
              <a:t>12</a:t>
            </a:fld>
            <a:endParaRPr lang="en-US" smtClean="0">
              <a:ea typeface="MS PGothic"/>
              <a:cs typeface="MS PGothic"/>
            </a:endParaRPr>
          </a:p>
        </p:txBody>
      </p:sp>
    </p:spTree>
    <p:extLst>
      <p:ext uri="{BB962C8B-B14F-4D97-AF65-F5344CB8AC3E}">
        <p14:creationId xmlns:p14="http://schemas.microsoft.com/office/powerpoint/2010/main" val="368423069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5" name="Rectangle 2"/>
          <p:cNvSpPr>
            <a:spLocks noGrp="1"/>
          </p:cNvSpPr>
          <p:nvPr>
            <p:ph type="title"/>
          </p:nvPr>
        </p:nvSpPr>
        <p:spPr>
          <a:xfrm>
            <a:off x="228600" y="955589"/>
            <a:ext cx="8915400" cy="971550"/>
          </a:xfrm>
        </p:spPr>
        <p:txBody>
          <a:bodyPr/>
          <a:lstStyle/>
          <a:p>
            <a:r>
              <a:rPr lang="en-CA" altLang="en-US" dirty="0" smtClean="0">
                <a:ea typeface="MS PGothic"/>
              </a:rPr>
              <a:t>Agenda Item 1.16:  </a:t>
            </a:r>
            <a:r>
              <a:rPr lang="en-CA" altLang="en-US" i="1" dirty="0" smtClean="0">
                <a:ea typeface="MS PGothic"/>
              </a:rPr>
              <a:t>New AIS technology applications and possible new applications to improve maritime </a:t>
            </a:r>
            <a:r>
              <a:rPr lang="en-CA" altLang="en-US" i="1" dirty="0" err="1" smtClean="0">
                <a:ea typeface="MS PGothic"/>
              </a:rPr>
              <a:t>radiocommunication</a:t>
            </a:r>
            <a:r>
              <a:rPr lang="en-CA" altLang="en-US" i="1" dirty="0" smtClean="0">
                <a:ea typeface="MS PGothic"/>
              </a:rPr>
              <a:t> </a:t>
            </a:r>
            <a:endParaRPr lang="en-US" altLang="en-US" dirty="0" smtClean="0">
              <a:ea typeface="MS PGothic"/>
            </a:endParaRPr>
          </a:p>
        </p:txBody>
      </p:sp>
      <p:sp>
        <p:nvSpPr>
          <p:cNvPr id="67586" name="Rectangle 3"/>
          <p:cNvSpPr>
            <a:spLocks noGrp="1"/>
          </p:cNvSpPr>
          <p:nvPr>
            <p:ph type="body" idx="1"/>
          </p:nvPr>
        </p:nvSpPr>
        <p:spPr>
          <a:xfrm>
            <a:off x="381000" y="1752600"/>
            <a:ext cx="8534400" cy="4419600"/>
          </a:xfrm>
        </p:spPr>
        <p:txBody>
          <a:bodyPr/>
          <a:lstStyle/>
          <a:p>
            <a:pPr>
              <a:lnSpc>
                <a:spcPct val="80000"/>
              </a:lnSpc>
            </a:pPr>
            <a:endParaRPr lang="en-US" b="1" dirty="0" smtClean="0">
              <a:ea typeface="MS PGothic"/>
            </a:endParaRPr>
          </a:p>
          <a:p>
            <a:pPr>
              <a:lnSpc>
                <a:spcPct val="80000"/>
              </a:lnSpc>
            </a:pPr>
            <a:r>
              <a:rPr lang="en-CA" sz="2400" b="1" dirty="0" smtClean="0">
                <a:ea typeface="MS PGothic"/>
              </a:rPr>
              <a:t>MOD Appendix 18</a:t>
            </a:r>
          </a:p>
          <a:p>
            <a:pPr marL="800100" lvl="1" indent="-342900">
              <a:lnSpc>
                <a:spcPct val="80000"/>
              </a:lnSpc>
              <a:buFont typeface="Arial" panose="020B0604020202020204" pitchFamily="34" charset="0"/>
              <a:buChar char="•"/>
            </a:pPr>
            <a:r>
              <a:rPr lang="en-CA" sz="2100" b="0" dirty="0" smtClean="0">
                <a:ea typeface="MS PGothic"/>
              </a:rPr>
              <a:t>Split channels 27 and 28 for the designation of 2027 and 2028 to application specific messages (ASM) to reduce AIS loading </a:t>
            </a:r>
            <a:r>
              <a:rPr lang="en-CA" sz="2100" b="0" dirty="0" smtClean="0"/>
              <a:t>due to the proliferation of AIS applications, message types, services and equipment types plus the unanticipated increase in user volume.</a:t>
            </a:r>
          </a:p>
          <a:p>
            <a:pPr marL="800100" lvl="1" indent="-342900">
              <a:lnSpc>
                <a:spcPct val="80000"/>
              </a:lnSpc>
              <a:buFont typeface="Arial" panose="020B0604020202020204" pitchFamily="34" charset="0"/>
              <a:buChar char="•"/>
            </a:pPr>
            <a:r>
              <a:rPr lang="en-CA" sz="2100" b="0" dirty="0" smtClean="0"/>
              <a:t>Channels 2078, 2019, 2079 and 2020 are not available for transmitting from ships to avoid interference to AIS reception on board ship stations.</a:t>
            </a:r>
          </a:p>
          <a:p>
            <a:pPr marL="800100" lvl="1" indent="-342900">
              <a:lnSpc>
                <a:spcPct val="80000"/>
              </a:lnSpc>
              <a:buFont typeface="Arial" panose="020B0604020202020204" pitchFamily="34" charset="0"/>
              <a:buChar char="•"/>
            </a:pPr>
            <a:r>
              <a:rPr lang="en-CA" sz="2100" b="0" dirty="0" smtClean="0">
                <a:ea typeface="MS PGothic"/>
              </a:rPr>
              <a:t>Includes a country footnote for administrations that use channels 27 and 28 for public correspondence</a:t>
            </a:r>
            <a:endParaRPr lang="en-US" sz="2100" b="0" strike="sngStrike" dirty="0" smtClean="0">
              <a:solidFill>
                <a:srgbClr val="FF0000"/>
              </a:solidFill>
              <a:ea typeface="MS PGothic"/>
            </a:endParaRPr>
          </a:p>
          <a:p>
            <a:pPr>
              <a:lnSpc>
                <a:spcPct val="80000"/>
              </a:lnSpc>
            </a:pPr>
            <a:r>
              <a:rPr lang="en-US" sz="2400" b="1" dirty="0" smtClean="0">
                <a:ea typeface="MS PGothic"/>
              </a:rPr>
              <a:t>MOD Article 5</a:t>
            </a:r>
          </a:p>
          <a:p>
            <a:pPr marL="800100" lvl="1" indent="-342900">
              <a:lnSpc>
                <a:spcPct val="80000"/>
              </a:lnSpc>
              <a:buFont typeface="Arial" panose="020B0604020202020204" pitchFamily="34" charset="0"/>
              <a:buChar char="•"/>
            </a:pPr>
            <a:r>
              <a:rPr lang="en-US" sz="2100" b="0" dirty="0" smtClean="0">
                <a:ea typeface="MS PGothic"/>
              </a:rPr>
              <a:t>New s</a:t>
            </a:r>
            <a:r>
              <a:rPr lang="en-CA" sz="2100" b="0" dirty="0" err="1" smtClean="0"/>
              <a:t>econdary</a:t>
            </a:r>
            <a:r>
              <a:rPr lang="en-CA" sz="2100" b="0" dirty="0" smtClean="0"/>
              <a:t> allocation to the MMSS </a:t>
            </a:r>
            <a:r>
              <a:rPr lang="en-CA" sz="2100" b="0" dirty="0"/>
              <a:t>(Earth-to-space) </a:t>
            </a:r>
            <a:r>
              <a:rPr lang="en-CA" sz="2100" b="0" dirty="0" smtClean="0"/>
              <a:t>limited to </a:t>
            </a:r>
            <a:r>
              <a:rPr lang="en-CA" sz="2100" b="0" dirty="0"/>
              <a:t>the designated ASM channels </a:t>
            </a:r>
            <a:r>
              <a:rPr lang="en-CA" sz="2100" b="0" dirty="0" smtClean="0"/>
              <a:t>2027 and 2028 identified </a:t>
            </a:r>
            <a:r>
              <a:rPr lang="en-CA" sz="2100" b="0" dirty="0"/>
              <a:t>in </a:t>
            </a:r>
            <a:r>
              <a:rPr lang="en-CA" sz="2100" b="0" dirty="0" smtClean="0"/>
              <a:t>AP </a:t>
            </a:r>
            <a:r>
              <a:rPr lang="en-CA" sz="2100" dirty="0" smtClean="0"/>
              <a:t>18</a:t>
            </a:r>
            <a:r>
              <a:rPr lang="en-CA" sz="2100" b="0" dirty="0" smtClean="0"/>
              <a:t>.</a:t>
            </a:r>
          </a:p>
          <a:p>
            <a:pPr marL="800100" lvl="1" indent="-342900">
              <a:lnSpc>
                <a:spcPct val="80000"/>
              </a:lnSpc>
              <a:buFont typeface="Arial" panose="020B0604020202020204" pitchFamily="34" charset="0"/>
              <a:buChar char="•"/>
            </a:pPr>
            <a:endParaRPr lang="en-CA" b="0" dirty="0" smtClean="0"/>
          </a:p>
          <a:p>
            <a:pPr>
              <a:spcBef>
                <a:spcPts val="0"/>
              </a:spcBef>
            </a:pPr>
            <a:r>
              <a:rPr lang="en-US" sz="1800" i="1" dirty="0" smtClean="0">
                <a:solidFill>
                  <a:srgbClr val="FF0000"/>
                </a:solidFill>
                <a:ea typeface="MS PGothic"/>
              </a:rPr>
              <a:t>Issue </a:t>
            </a:r>
            <a:r>
              <a:rPr lang="en-US" sz="1800" i="1" dirty="0">
                <a:solidFill>
                  <a:srgbClr val="FF0000"/>
                </a:solidFill>
                <a:ea typeface="MS PGothic"/>
              </a:rPr>
              <a:t>Coordinator</a:t>
            </a:r>
            <a:r>
              <a:rPr lang="en-US" sz="1800" i="1" dirty="0" smtClean="0">
                <a:solidFill>
                  <a:srgbClr val="FF0000"/>
                </a:solidFill>
                <a:ea typeface="MS PGothic"/>
              </a:rPr>
              <a:t>: Denis PAPINEAU (CAN), </a:t>
            </a:r>
            <a:r>
              <a:rPr lang="en-US" sz="1800" i="1" u="sng" dirty="0">
                <a:solidFill>
                  <a:srgbClr val="3366FF"/>
                </a:solidFill>
                <a:ea typeface="MS PGothic"/>
              </a:rPr>
              <a:t>Denis.papineau@ic.gc.ca</a:t>
            </a:r>
            <a:endParaRPr lang="en-US" altLang="en-US" sz="1800" i="1" u="sng" dirty="0" smtClean="0">
              <a:solidFill>
                <a:srgbClr val="3366FF"/>
              </a:solidFill>
              <a:ea typeface="MS PGothic"/>
              <a:cs typeface="Times New Roman" pitchFamily="18" charset="0"/>
            </a:endParaRPr>
          </a:p>
          <a:p>
            <a:pPr>
              <a:buFont typeface="Arial" charset="0"/>
              <a:buChar char="•"/>
            </a:pPr>
            <a:endParaRPr lang="en-US" b="1" dirty="0" smtClean="0">
              <a:ea typeface="MS PGothic"/>
            </a:endParaRPr>
          </a:p>
        </p:txBody>
      </p:sp>
      <p:sp>
        <p:nvSpPr>
          <p:cNvPr id="67587" name="Slide Number Placeholder 3"/>
          <p:cNvSpPr>
            <a:spLocks noGrp="1"/>
          </p:cNvSpPr>
          <p:nvPr>
            <p:ph type="sldNum" sz="quarter" idx="11"/>
          </p:nvPr>
        </p:nvSpPr>
        <p:spPr bwMode="auto">
          <a:noFill/>
          <a:ln>
            <a:miter lim="800000"/>
            <a:headEnd/>
            <a:tailEnd/>
          </a:ln>
        </p:spPr>
        <p:txBody>
          <a:bodyPr/>
          <a:lstStyle/>
          <a:p>
            <a:fld id="{6095C62A-AD73-4382-8AE8-724E1234EB4C}" type="slidenum">
              <a:rPr lang="en-US" smtClean="0">
                <a:ea typeface="MS PGothic"/>
                <a:cs typeface="MS PGothic"/>
              </a:rPr>
              <a:pPr/>
              <a:t>13</a:t>
            </a:fld>
            <a:endParaRPr lang="en-US" smtClean="0">
              <a:ea typeface="MS PGothic"/>
              <a:cs typeface="MS PGothic"/>
            </a:endParaRPr>
          </a:p>
        </p:txBody>
      </p:sp>
    </p:spTree>
    <p:extLst>
      <p:ext uri="{BB962C8B-B14F-4D97-AF65-F5344CB8AC3E}">
        <p14:creationId xmlns:p14="http://schemas.microsoft.com/office/powerpoint/2010/main" val="113034612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3" name="Rectangle 2"/>
          <p:cNvSpPr>
            <a:spLocks noGrp="1"/>
          </p:cNvSpPr>
          <p:nvPr>
            <p:ph type="title"/>
          </p:nvPr>
        </p:nvSpPr>
        <p:spPr>
          <a:xfrm>
            <a:off x="111211" y="926757"/>
            <a:ext cx="8458200" cy="685800"/>
          </a:xfrm>
        </p:spPr>
        <p:txBody>
          <a:bodyPr/>
          <a:lstStyle/>
          <a:p>
            <a:r>
              <a:rPr lang="en-CA" altLang="en-US" dirty="0" smtClean="0">
                <a:ea typeface="MS PGothic"/>
              </a:rPr>
              <a:t>Agenda Item 1.17:  </a:t>
            </a:r>
            <a:r>
              <a:rPr lang="en-US" altLang="en-US" i="1" dirty="0" smtClean="0">
                <a:ea typeface="MS PGothic"/>
              </a:rPr>
              <a:t>Wireless avionics intra-communications</a:t>
            </a:r>
            <a:endParaRPr lang="en-US" altLang="en-US" dirty="0" smtClean="0">
              <a:ea typeface="MS PGothic"/>
            </a:endParaRPr>
          </a:p>
        </p:txBody>
      </p:sp>
      <p:sp>
        <p:nvSpPr>
          <p:cNvPr id="32771" name="Rectangle 4"/>
          <p:cNvSpPr>
            <a:spLocks noChangeArrowheads="1"/>
          </p:cNvSpPr>
          <p:nvPr/>
        </p:nvSpPr>
        <p:spPr bwMode="auto">
          <a:xfrm>
            <a:off x="381000" y="1600200"/>
            <a:ext cx="8572500" cy="4648200"/>
          </a:xfrm>
          <a:prstGeom prst="rect">
            <a:avLst/>
          </a:prstGeom>
          <a:noFill/>
          <a:ln>
            <a:noFill/>
          </a:ln>
          <a:extLst/>
        </p:spPr>
        <p:txBody>
          <a:bodyPr/>
          <a:lstStyle/>
          <a:p>
            <a:pPr marL="342900" indent="-342900" defTabSz="457200">
              <a:spcBef>
                <a:spcPct val="20000"/>
              </a:spcBef>
              <a:buClrTx/>
              <a:buFont typeface="Arial" charset="0"/>
              <a:buNone/>
              <a:defRPr/>
            </a:pPr>
            <a:r>
              <a:rPr lang="en-CA" dirty="0" smtClean="0">
                <a:solidFill>
                  <a:prstClr val="black"/>
                </a:solidFill>
                <a:latin typeface="Calibri" pitchFamily="34" charset="0"/>
                <a:ea typeface="MS PGothic" pitchFamily="34" charset="-128"/>
                <a:cs typeface="+mn-cs"/>
              </a:rPr>
              <a:t>Method A</a:t>
            </a:r>
          </a:p>
          <a:p>
            <a:pPr marL="342900" indent="-342900" defTabSz="457200">
              <a:spcBef>
                <a:spcPct val="20000"/>
              </a:spcBef>
              <a:buClrTx/>
              <a:buFont typeface="Arial" charset="0"/>
              <a:buNone/>
              <a:defRPr/>
            </a:pPr>
            <a:endParaRPr lang="en-CA" sz="900" dirty="0" smtClean="0">
              <a:solidFill>
                <a:prstClr val="black"/>
              </a:solidFill>
              <a:latin typeface="Calibri" pitchFamily="34" charset="0"/>
              <a:ea typeface="MS PGothic" pitchFamily="34" charset="-128"/>
              <a:cs typeface="+mn-cs"/>
            </a:endParaRPr>
          </a:p>
          <a:p>
            <a:pPr marL="342900" indent="-342900" defTabSz="457200">
              <a:spcBef>
                <a:spcPct val="20000"/>
              </a:spcBef>
              <a:buClrTx/>
              <a:buFont typeface="Arial" pitchFamily="34" charset="0"/>
              <a:buChar char="•"/>
              <a:defRPr/>
            </a:pPr>
            <a:r>
              <a:rPr lang="fr-CA" b="0" dirty="0" smtClean="0">
                <a:solidFill>
                  <a:prstClr val="black"/>
                </a:solidFill>
                <a:latin typeface="Calibri"/>
                <a:ea typeface="MS PGothic" pitchFamily="34" charset="-128"/>
                <a:cs typeface="+mn-cs"/>
              </a:rPr>
              <a:t>MOD Article </a:t>
            </a:r>
            <a:r>
              <a:rPr lang="fr-CA" dirty="0" smtClean="0">
                <a:solidFill>
                  <a:prstClr val="black"/>
                </a:solidFill>
                <a:latin typeface="Calibri"/>
                <a:ea typeface="MS PGothic" pitchFamily="34" charset="-128"/>
                <a:cs typeface="+mn-cs"/>
              </a:rPr>
              <a:t>5</a:t>
            </a:r>
            <a:r>
              <a:rPr lang="fr-CA" b="0" dirty="0" smtClean="0">
                <a:solidFill>
                  <a:prstClr val="black"/>
                </a:solidFill>
                <a:latin typeface="Calibri"/>
                <a:ea typeface="MS PGothic" pitchFamily="34" charset="-128"/>
                <a:cs typeface="+mn-cs"/>
              </a:rPr>
              <a:t> for a new</a:t>
            </a:r>
            <a:r>
              <a:rPr lang="en-US" b="0" dirty="0" smtClean="0">
                <a:solidFill>
                  <a:prstClr val="black"/>
                </a:solidFill>
                <a:latin typeface="Calibri"/>
                <a:ea typeface="MS PGothic"/>
              </a:rPr>
              <a:t> </a:t>
            </a:r>
            <a:r>
              <a:rPr lang="en-US" b="0" dirty="0">
                <a:solidFill>
                  <a:prstClr val="black"/>
                </a:solidFill>
                <a:latin typeface="Calibri"/>
                <a:ea typeface="MS PGothic"/>
              </a:rPr>
              <a:t>primary </a:t>
            </a:r>
            <a:r>
              <a:rPr lang="en-US" b="0" dirty="0" smtClean="0">
                <a:solidFill>
                  <a:prstClr val="black"/>
                </a:solidFill>
                <a:latin typeface="Calibri"/>
                <a:ea typeface="MS PGothic"/>
              </a:rPr>
              <a:t>AM(R)S </a:t>
            </a:r>
            <a:r>
              <a:rPr lang="en-US" b="0" dirty="0">
                <a:solidFill>
                  <a:prstClr val="black"/>
                </a:solidFill>
                <a:latin typeface="Calibri"/>
                <a:ea typeface="MS PGothic"/>
              </a:rPr>
              <a:t>allocation </a:t>
            </a:r>
            <a:r>
              <a:rPr lang="en-US" b="0" dirty="0" smtClean="0">
                <a:solidFill>
                  <a:prstClr val="black"/>
                </a:solidFill>
                <a:latin typeface="Calibri"/>
                <a:ea typeface="MS PGothic"/>
              </a:rPr>
              <a:t>in the </a:t>
            </a:r>
            <a:r>
              <a:rPr lang="fr-CA" b="0" dirty="0" smtClean="0">
                <a:solidFill>
                  <a:prstClr val="black"/>
                </a:solidFill>
                <a:latin typeface="Calibri"/>
                <a:ea typeface="MS PGothic" pitchFamily="34" charset="-128"/>
                <a:cs typeface="+mn-cs"/>
              </a:rPr>
              <a:t>4 </a:t>
            </a:r>
            <a:r>
              <a:rPr lang="fr-CA" b="0" dirty="0">
                <a:solidFill>
                  <a:prstClr val="black"/>
                </a:solidFill>
                <a:latin typeface="Calibri"/>
                <a:ea typeface="MS PGothic" pitchFamily="34" charset="-128"/>
                <a:cs typeface="+mn-cs"/>
              </a:rPr>
              <a:t>200-4 400 </a:t>
            </a:r>
            <a:r>
              <a:rPr lang="fr-CA" b="0" dirty="0" smtClean="0">
                <a:solidFill>
                  <a:prstClr val="black"/>
                </a:solidFill>
                <a:latin typeface="Calibri"/>
                <a:ea typeface="MS PGothic" pitchFamily="34" charset="-128"/>
                <a:cs typeface="+mn-cs"/>
              </a:rPr>
              <a:t>MHz band </a:t>
            </a:r>
            <a:r>
              <a:rPr lang="fr-CA" b="0" dirty="0" err="1" smtClean="0">
                <a:solidFill>
                  <a:prstClr val="black"/>
                </a:solidFill>
                <a:latin typeface="Calibri"/>
                <a:ea typeface="MS PGothic" pitchFamily="34" charset="-128"/>
                <a:cs typeface="+mn-cs"/>
              </a:rPr>
              <a:t>with</a:t>
            </a:r>
            <a:r>
              <a:rPr lang="fr-CA" b="0" dirty="0" smtClean="0">
                <a:solidFill>
                  <a:prstClr val="black"/>
                </a:solidFill>
                <a:latin typeface="Calibri"/>
                <a:ea typeface="MS PGothic" pitchFamily="34" charset="-128"/>
                <a:cs typeface="+mn-cs"/>
              </a:rPr>
              <a:t> a </a:t>
            </a:r>
            <a:r>
              <a:rPr lang="fr-CA" b="0" dirty="0" err="1" smtClean="0">
                <a:solidFill>
                  <a:prstClr val="black"/>
                </a:solidFill>
                <a:latin typeface="Calibri"/>
                <a:ea typeface="MS PGothic" pitchFamily="34" charset="-128"/>
                <a:cs typeface="+mn-cs"/>
              </a:rPr>
              <a:t>footnote</a:t>
            </a:r>
            <a:r>
              <a:rPr lang="fr-CA" b="0" dirty="0" smtClean="0">
                <a:solidFill>
                  <a:prstClr val="black"/>
                </a:solidFill>
                <a:latin typeface="Calibri"/>
                <a:ea typeface="MS PGothic" pitchFamily="34" charset="-128"/>
                <a:cs typeface="+mn-cs"/>
              </a:rPr>
              <a:t> </a:t>
            </a:r>
            <a:r>
              <a:rPr lang="fr-CA" b="0" dirty="0" err="1" smtClean="0">
                <a:solidFill>
                  <a:prstClr val="black"/>
                </a:solidFill>
                <a:latin typeface="Calibri"/>
                <a:ea typeface="MS PGothic" pitchFamily="34" charset="-128"/>
                <a:cs typeface="+mn-cs"/>
              </a:rPr>
              <a:t>limiting</a:t>
            </a:r>
            <a:r>
              <a:rPr lang="fr-CA" b="0" dirty="0" smtClean="0">
                <a:solidFill>
                  <a:prstClr val="black"/>
                </a:solidFill>
                <a:latin typeface="Calibri"/>
                <a:ea typeface="MS PGothic" pitchFamily="34" charset="-128"/>
                <a:cs typeface="+mn-cs"/>
              </a:rPr>
              <a:t> </a:t>
            </a:r>
            <a:r>
              <a:rPr lang="fr-CA" b="0" dirty="0" err="1" smtClean="0">
                <a:solidFill>
                  <a:prstClr val="black"/>
                </a:solidFill>
                <a:latin typeface="Calibri"/>
                <a:ea typeface="MS PGothic" pitchFamily="34" charset="-128"/>
                <a:cs typeface="+mn-cs"/>
              </a:rPr>
              <a:t>its</a:t>
            </a:r>
            <a:r>
              <a:rPr lang="fr-CA" b="0" dirty="0" smtClean="0">
                <a:solidFill>
                  <a:prstClr val="black"/>
                </a:solidFill>
                <a:latin typeface="Calibri"/>
                <a:ea typeface="MS PGothic" pitchFamily="34" charset="-128"/>
                <a:cs typeface="+mn-cs"/>
              </a:rPr>
              <a:t> use for WAIC </a:t>
            </a:r>
            <a:r>
              <a:rPr lang="fr-CA" b="0" dirty="0" err="1" smtClean="0">
                <a:solidFill>
                  <a:prstClr val="black"/>
                </a:solidFill>
                <a:latin typeface="Calibri"/>
                <a:ea typeface="MS PGothic" pitchFamily="34" charset="-128"/>
                <a:cs typeface="+mn-cs"/>
              </a:rPr>
              <a:t>systems</a:t>
            </a:r>
            <a:r>
              <a:rPr lang="fr-CA" b="0" dirty="0" smtClean="0">
                <a:solidFill>
                  <a:prstClr val="black"/>
                </a:solidFill>
                <a:latin typeface="Calibri"/>
                <a:ea typeface="MS PGothic" pitchFamily="34" charset="-128"/>
                <a:cs typeface="+mn-cs"/>
              </a:rPr>
              <a:t> </a:t>
            </a:r>
            <a:endParaRPr lang="fr-CA" b="0" dirty="0">
              <a:solidFill>
                <a:prstClr val="black"/>
              </a:solidFill>
              <a:latin typeface="Calibri"/>
              <a:ea typeface="MS PGothic" pitchFamily="34" charset="-128"/>
              <a:cs typeface="+mn-cs"/>
            </a:endParaRPr>
          </a:p>
          <a:p>
            <a:pPr marL="342900" indent="-342900" defTabSz="457200">
              <a:spcBef>
                <a:spcPts val="0"/>
              </a:spcBef>
              <a:buClrTx/>
              <a:buFont typeface="Arial" charset="0"/>
              <a:buChar char="•"/>
              <a:defRPr/>
            </a:pPr>
            <a:r>
              <a:rPr lang="fr-CA" b="0" dirty="0">
                <a:solidFill>
                  <a:prstClr val="black"/>
                </a:solidFill>
                <a:latin typeface="Calibri"/>
                <a:ea typeface="MS PGothic" pitchFamily="34" charset="-128"/>
                <a:cs typeface="+mn-cs"/>
              </a:rPr>
              <a:t>ADD </a:t>
            </a:r>
            <a:r>
              <a:rPr lang="fr-CA" b="0" dirty="0" smtClean="0">
                <a:solidFill>
                  <a:prstClr val="black"/>
                </a:solidFill>
                <a:latin typeface="Calibri"/>
                <a:ea typeface="MS PGothic" pitchFamily="34" charset="-128"/>
                <a:cs typeface="+mn-cs"/>
              </a:rPr>
              <a:t>a </a:t>
            </a:r>
            <a:r>
              <a:rPr lang="fr-CA" b="0" dirty="0" err="1" smtClean="0">
                <a:solidFill>
                  <a:prstClr val="black"/>
                </a:solidFill>
                <a:latin typeface="Calibri"/>
                <a:ea typeface="MS PGothic" pitchFamily="34" charset="-128"/>
                <a:cs typeface="+mn-cs"/>
              </a:rPr>
              <a:t>footnote</a:t>
            </a:r>
            <a:r>
              <a:rPr lang="fr-CA" b="0" dirty="0" smtClean="0">
                <a:solidFill>
                  <a:prstClr val="black"/>
                </a:solidFill>
                <a:latin typeface="Calibri"/>
                <a:ea typeface="MS PGothic" pitchFamily="34" charset="-128"/>
                <a:cs typeface="+mn-cs"/>
              </a:rPr>
              <a:t> to </a:t>
            </a:r>
            <a:r>
              <a:rPr lang="fr-CA" b="0" dirty="0" err="1" smtClean="0">
                <a:solidFill>
                  <a:prstClr val="black"/>
                </a:solidFill>
                <a:latin typeface="Calibri"/>
                <a:ea typeface="MS PGothic" pitchFamily="34" charset="-128"/>
                <a:cs typeface="+mn-cs"/>
              </a:rPr>
              <a:t>indicate</a:t>
            </a:r>
            <a:r>
              <a:rPr lang="fr-CA" b="0" dirty="0" smtClean="0">
                <a:solidFill>
                  <a:prstClr val="black"/>
                </a:solidFill>
                <a:latin typeface="Calibri"/>
                <a:ea typeface="MS PGothic" pitchFamily="34" charset="-128"/>
                <a:cs typeface="+mn-cs"/>
              </a:rPr>
              <a:t> </a:t>
            </a:r>
            <a:r>
              <a:rPr lang="en-US" b="0" dirty="0" smtClean="0">
                <a:solidFill>
                  <a:prstClr val="black"/>
                </a:solidFill>
                <a:latin typeface="Calibri"/>
                <a:ea typeface="MS PGothic" pitchFamily="34" charset="-128"/>
                <a:cs typeface="+mn-cs"/>
              </a:rPr>
              <a:t>that </a:t>
            </a:r>
            <a:r>
              <a:rPr lang="en-US" b="0" dirty="0">
                <a:solidFill>
                  <a:prstClr val="black"/>
                </a:solidFill>
                <a:latin typeface="Calibri"/>
                <a:ea typeface="MS PGothic" pitchFamily="34" charset="-128"/>
                <a:cs typeface="+mn-cs"/>
              </a:rPr>
              <a:t>passive sensing in the </a:t>
            </a:r>
            <a:r>
              <a:rPr lang="en-US" b="0" dirty="0" smtClean="0">
                <a:solidFill>
                  <a:prstClr val="black"/>
                </a:solidFill>
                <a:latin typeface="Calibri"/>
                <a:ea typeface="MS PGothic" pitchFamily="34" charset="-128"/>
                <a:cs typeface="+mn-cs"/>
              </a:rPr>
              <a:t>EESS </a:t>
            </a:r>
            <a:r>
              <a:rPr lang="en-US" b="0" dirty="0">
                <a:solidFill>
                  <a:prstClr val="black"/>
                </a:solidFill>
                <a:latin typeface="Calibri"/>
                <a:ea typeface="MS PGothic" pitchFamily="34" charset="-128"/>
                <a:cs typeface="+mn-cs"/>
              </a:rPr>
              <a:t>and </a:t>
            </a:r>
            <a:r>
              <a:rPr lang="en-US" b="0" dirty="0" smtClean="0">
                <a:solidFill>
                  <a:prstClr val="black"/>
                </a:solidFill>
                <a:latin typeface="Calibri"/>
                <a:ea typeface="MS PGothic" pitchFamily="34" charset="-128"/>
                <a:cs typeface="+mn-cs"/>
              </a:rPr>
              <a:t>SRS </a:t>
            </a:r>
            <a:r>
              <a:rPr lang="en-US" b="0" dirty="0">
                <a:solidFill>
                  <a:prstClr val="black"/>
                </a:solidFill>
                <a:latin typeface="Calibri"/>
                <a:ea typeface="MS PGothic" pitchFamily="34" charset="-128"/>
                <a:cs typeface="+mn-cs"/>
              </a:rPr>
              <a:t>may </a:t>
            </a:r>
            <a:r>
              <a:rPr lang="en-US" b="0" dirty="0" smtClean="0">
                <a:solidFill>
                  <a:prstClr val="black"/>
                </a:solidFill>
                <a:latin typeface="Calibri"/>
                <a:ea typeface="MS PGothic" pitchFamily="34" charset="-128"/>
                <a:cs typeface="+mn-cs"/>
              </a:rPr>
              <a:t>be allocated </a:t>
            </a:r>
            <a:r>
              <a:rPr lang="en-US" b="0" dirty="0">
                <a:solidFill>
                  <a:prstClr val="black"/>
                </a:solidFill>
                <a:latin typeface="Calibri"/>
                <a:ea typeface="MS PGothic" pitchFamily="34" charset="-128"/>
                <a:cs typeface="+mn-cs"/>
              </a:rPr>
              <a:t>on a secondary basis </a:t>
            </a:r>
            <a:r>
              <a:rPr lang="en-US" b="0" dirty="0" smtClean="0">
                <a:solidFill>
                  <a:prstClr val="black"/>
                </a:solidFill>
                <a:latin typeface="Calibri" pitchFamily="34" charset="0"/>
                <a:ea typeface="MS PGothic" pitchFamily="34" charset="-128"/>
                <a:cs typeface="+mn-cs"/>
              </a:rPr>
              <a:t>(</a:t>
            </a:r>
            <a:r>
              <a:rPr lang="en-US" b="0" dirty="0">
                <a:solidFill>
                  <a:prstClr val="black"/>
                </a:solidFill>
                <a:latin typeface="Calibri" pitchFamily="34" charset="0"/>
                <a:ea typeface="MS PGothic" pitchFamily="34" charset="-128"/>
                <a:cs typeface="+mn-cs"/>
              </a:rPr>
              <a:t>m</a:t>
            </a:r>
            <a:r>
              <a:rPr lang="en-US" b="0" dirty="0" smtClean="0">
                <a:solidFill>
                  <a:prstClr val="black"/>
                </a:solidFill>
                <a:latin typeface="Calibri" pitchFamily="34" charset="0"/>
                <a:ea typeface="MS PGothic" pitchFamily="34" charset="-128"/>
                <a:cs typeface="+mn-cs"/>
              </a:rPr>
              <a:t>aintaining </a:t>
            </a:r>
            <a:r>
              <a:rPr lang="en-US" b="0" dirty="0">
                <a:solidFill>
                  <a:prstClr val="black"/>
                </a:solidFill>
                <a:latin typeface="Calibri" pitchFamily="34" charset="0"/>
                <a:ea typeface="MS PGothic" pitchFamily="34" charset="-128"/>
                <a:cs typeface="+mn-cs"/>
              </a:rPr>
              <a:t>the current allowance of these services), and that no protection is afforded to these </a:t>
            </a:r>
            <a:r>
              <a:rPr lang="en-US" b="0" dirty="0" smtClean="0">
                <a:solidFill>
                  <a:prstClr val="black"/>
                </a:solidFill>
                <a:latin typeface="Calibri" pitchFamily="34" charset="0"/>
                <a:ea typeface="MS PGothic" pitchFamily="34" charset="-128"/>
                <a:cs typeface="+mn-cs"/>
              </a:rPr>
              <a:t>services.</a:t>
            </a:r>
          </a:p>
          <a:p>
            <a:pPr marL="342900" indent="-342900" defTabSz="457200">
              <a:spcBef>
                <a:spcPts val="0"/>
              </a:spcBef>
              <a:buClrTx/>
              <a:buFont typeface="Arial" charset="0"/>
              <a:buChar char="•"/>
              <a:defRPr/>
            </a:pPr>
            <a:r>
              <a:rPr lang="en-CA" b="0" dirty="0" smtClean="0">
                <a:solidFill>
                  <a:prstClr val="black"/>
                </a:solidFill>
                <a:latin typeface="Calibri" pitchFamily="34" charset="0"/>
                <a:ea typeface="MS PGothic" pitchFamily="34" charset="-128"/>
                <a:cs typeface="+mn-cs"/>
              </a:rPr>
              <a:t>ADD Resolution to indicate regulatory provisions related to the operation of WAIC</a:t>
            </a:r>
            <a:endParaRPr lang="en-US" b="0" dirty="0" smtClean="0">
              <a:solidFill>
                <a:prstClr val="black"/>
              </a:solidFill>
              <a:latin typeface="Calibri" pitchFamily="34" charset="0"/>
              <a:ea typeface="MS PGothic" pitchFamily="34" charset="-128"/>
              <a:cs typeface="+mn-cs"/>
            </a:endParaRPr>
          </a:p>
          <a:p>
            <a:pPr marL="342900" indent="-342900" defTabSz="457200">
              <a:spcBef>
                <a:spcPts val="0"/>
              </a:spcBef>
              <a:buClrTx/>
              <a:buFont typeface="Arial" charset="0"/>
              <a:buChar char="•"/>
              <a:defRPr/>
            </a:pPr>
            <a:endParaRPr lang="en-US" sz="1800" b="0" i="1" dirty="0">
              <a:solidFill>
                <a:srgbClr val="FF0000"/>
              </a:solidFill>
              <a:latin typeface="Calibri" pitchFamily="34" charset="0"/>
              <a:ea typeface="MS PGothic" pitchFamily="34" charset="-128"/>
              <a:cs typeface="+mn-cs"/>
            </a:endParaRPr>
          </a:p>
          <a:p>
            <a:pPr defTabSz="457200">
              <a:spcBef>
                <a:spcPct val="20000"/>
              </a:spcBef>
              <a:buClrTx/>
              <a:buFontTx/>
              <a:buNone/>
              <a:defRPr/>
            </a:pPr>
            <a:r>
              <a:rPr lang="en-US" sz="1800" b="0" i="1" dirty="0" smtClean="0">
                <a:solidFill>
                  <a:srgbClr val="FF0000"/>
                </a:solidFill>
                <a:latin typeface="Calibri" pitchFamily="34" charset="0"/>
                <a:ea typeface="MS PGothic" pitchFamily="34" charset="-128"/>
                <a:cs typeface="+mn-cs"/>
              </a:rPr>
              <a:t>Issue </a:t>
            </a:r>
            <a:r>
              <a:rPr lang="en-US" sz="1800" b="0" i="1" dirty="0">
                <a:solidFill>
                  <a:srgbClr val="FF0000"/>
                </a:solidFill>
                <a:latin typeface="Calibri"/>
                <a:ea typeface="MS PGothic" pitchFamily="34" charset="-128"/>
                <a:cs typeface="+mn-cs"/>
              </a:rPr>
              <a:t>Coordinator: </a:t>
            </a:r>
            <a:r>
              <a:rPr lang="pt-PT" altLang="en-US" sz="1800" b="0" i="1" dirty="0">
                <a:solidFill>
                  <a:srgbClr val="FF0000"/>
                </a:solidFill>
                <a:latin typeface="Calibri"/>
                <a:ea typeface="Arial Unicode MS" pitchFamily="34" charset="-128"/>
                <a:cs typeface="Arial Unicode MS" pitchFamily="34" charset="-128"/>
              </a:rPr>
              <a:t>Marcella OST (CAN), </a:t>
            </a:r>
            <a:r>
              <a:rPr lang="fr-FR" altLang="en-US" sz="1800" b="0" i="1" u="sng" dirty="0">
                <a:solidFill>
                  <a:srgbClr val="FF0000"/>
                </a:solidFill>
                <a:latin typeface="Calibri"/>
                <a:ea typeface="MS PGothic" pitchFamily="34" charset="-128"/>
                <a:cs typeface="Times New Roman" pitchFamily="18" charset="0"/>
                <a:hlinkClick r:id="rId3"/>
              </a:rPr>
              <a:t>marcella.s.ost@boeing.com</a:t>
            </a:r>
            <a:endParaRPr lang="en-US" altLang="en-US" sz="1800" b="0" i="1" dirty="0">
              <a:solidFill>
                <a:srgbClr val="FF0000"/>
              </a:solidFill>
              <a:latin typeface="Calibri"/>
              <a:ea typeface="MS PGothic" pitchFamily="34" charset="-128"/>
              <a:cs typeface="Times New Roman" pitchFamily="18" charset="0"/>
            </a:endParaRPr>
          </a:p>
          <a:p>
            <a:pPr marL="342900" indent="-342900" defTabSz="457200">
              <a:spcBef>
                <a:spcPct val="20000"/>
              </a:spcBef>
              <a:buClrTx/>
              <a:buFont typeface="Arial" charset="0"/>
              <a:buChar char="•"/>
              <a:defRPr/>
            </a:pPr>
            <a:endParaRPr lang="en-US" b="0" dirty="0">
              <a:solidFill>
                <a:prstClr val="black"/>
              </a:solidFill>
              <a:latin typeface="Calibri" pitchFamily="34" charset="0"/>
              <a:ea typeface="MS PGothic" pitchFamily="34" charset="-128"/>
              <a:cs typeface="+mn-cs"/>
            </a:endParaRPr>
          </a:p>
        </p:txBody>
      </p:sp>
      <p:sp>
        <p:nvSpPr>
          <p:cNvPr id="69635" name="Slide Number Placeholder 3"/>
          <p:cNvSpPr>
            <a:spLocks noGrp="1"/>
          </p:cNvSpPr>
          <p:nvPr>
            <p:ph type="sldNum" sz="quarter" idx="11"/>
          </p:nvPr>
        </p:nvSpPr>
        <p:spPr bwMode="auto">
          <a:noFill/>
          <a:ln>
            <a:miter lim="800000"/>
            <a:headEnd/>
            <a:tailEnd/>
          </a:ln>
        </p:spPr>
        <p:txBody>
          <a:bodyPr/>
          <a:lstStyle/>
          <a:p>
            <a:fld id="{C99CE3F9-F571-409F-8FE8-2E85A58E6193}" type="slidenum">
              <a:rPr lang="en-US" smtClean="0">
                <a:ea typeface="MS PGothic"/>
                <a:cs typeface="MS PGothic"/>
              </a:rPr>
              <a:pPr/>
              <a:t>14</a:t>
            </a:fld>
            <a:endParaRPr lang="en-US" smtClean="0">
              <a:ea typeface="MS PGothic"/>
              <a:cs typeface="MS PGothic"/>
            </a:endParaRPr>
          </a:p>
        </p:txBody>
      </p:sp>
    </p:spTree>
    <p:extLst>
      <p:ext uri="{BB962C8B-B14F-4D97-AF65-F5344CB8AC3E}">
        <p14:creationId xmlns:p14="http://schemas.microsoft.com/office/powerpoint/2010/main" val="328047092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1" name="Rectangle 2"/>
          <p:cNvSpPr>
            <a:spLocks noGrp="1"/>
          </p:cNvSpPr>
          <p:nvPr>
            <p:ph type="title"/>
          </p:nvPr>
        </p:nvSpPr>
        <p:spPr>
          <a:xfrm>
            <a:off x="152400" y="1052513"/>
            <a:ext cx="8686800" cy="782637"/>
          </a:xfrm>
        </p:spPr>
        <p:txBody>
          <a:bodyPr/>
          <a:lstStyle/>
          <a:p>
            <a:pPr>
              <a:lnSpc>
                <a:spcPct val="85000"/>
              </a:lnSpc>
              <a:spcBef>
                <a:spcPct val="20000"/>
              </a:spcBef>
            </a:pPr>
            <a:r>
              <a:rPr lang="en-CA" altLang="en-US" dirty="0" smtClean="0">
                <a:ea typeface="MS PGothic"/>
              </a:rPr>
              <a:t>Agenda Item 1.18:  </a:t>
            </a:r>
            <a:r>
              <a:rPr lang="en-US" altLang="en-US" i="1" dirty="0" smtClean="0">
                <a:ea typeface="MS PGothic"/>
              </a:rPr>
              <a:t>Radiolocation service for automotive applications in 77.5-78.0 GHz </a:t>
            </a:r>
            <a:endParaRPr lang="en-US" altLang="en-US" dirty="0" smtClean="0">
              <a:ea typeface="MS PGothic"/>
            </a:endParaRPr>
          </a:p>
        </p:txBody>
      </p:sp>
      <p:sp>
        <p:nvSpPr>
          <p:cNvPr id="30723" name="Rectangle 4"/>
          <p:cNvSpPr>
            <a:spLocks noChangeArrowheads="1"/>
          </p:cNvSpPr>
          <p:nvPr/>
        </p:nvSpPr>
        <p:spPr bwMode="auto">
          <a:xfrm>
            <a:off x="533400" y="1835150"/>
            <a:ext cx="8001000" cy="5022850"/>
          </a:xfrm>
          <a:prstGeom prst="rect">
            <a:avLst/>
          </a:prstGeom>
          <a:noFill/>
          <a:ln>
            <a:noFill/>
          </a:ln>
          <a:extLst/>
        </p:spPr>
        <p:txBody>
          <a:bodyPr/>
          <a:lstStyle/>
          <a:p>
            <a:pPr marL="342900" indent="-342900" defTabSz="457200" eaLnBrk="1" hangingPunct="1">
              <a:buClrTx/>
              <a:buFontTx/>
              <a:buNone/>
              <a:defRPr/>
            </a:pPr>
            <a:endParaRPr lang="en-CA" sz="1800" b="0" dirty="0">
              <a:solidFill>
                <a:prstClr val="black"/>
              </a:solidFill>
              <a:latin typeface="Calibri" pitchFamily="34" charset="0"/>
              <a:ea typeface="MS PGothic" pitchFamily="34" charset="-128"/>
              <a:cs typeface="+mn-cs"/>
            </a:endParaRPr>
          </a:p>
          <a:p>
            <a:pPr marL="342900" indent="-342900" defTabSz="457200" eaLnBrk="1" hangingPunct="1">
              <a:buClrTx/>
              <a:buFont typeface="Arial" pitchFamily="34" charset="0"/>
              <a:buChar char="•"/>
              <a:defRPr/>
            </a:pPr>
            <a:r>
              <a:rPr lang="en-CA" b="0" dirty="0" smtClean="0">
                <a:solidFill>
                  <a:prstClr val="black"/>
                </a:solidFill>
                <a:latin typeface="Calibri"/>
                <a:ea typeface="MS PGothic"/>
              </a:rPr>
              <a:t>MOD Article </a:t>
            </a:r>
            <a:r>
              <a:rPr lang="en-CA" dirty="0" smtClean="0">
                <a:solidFill>
                  <a:prstClr val="black"/>
                </a:solidFill>
                <a:latin typeface="Calibri"/>
                <a:ea typeface="MS PGothic"/>
              </a:rPr>
              <a:t>5</a:t>
            </a:r>
            <a:r>
              <a:rPr lang="en-CA" b="0" dirty="0" smtClean="0">
                <a:solidFill>
                  <a:prstClr val="black"/>
                </a:solidFill>
                <a:latin typeface="Calibri"/>
                <a:ea typeface="MS PGothic"/>
              </a:rPr>
              <a:t> for a primary allocation to the radiolocation service in the frequency band 77.5-78 GHz</a:t>
            </a:r>
          </a:p>
          <a:p>
            <a:pPr marL="342900" indent="-342900" defTabSz="457200" eaLnBrk="1" hangingPunct="1">
              <a:buClrTx/>
              <a:buFont typeface="Arial" pitchFamily="34" charset="0"/>
              <a:buChar char="•"/>
              <a:defRPr/>
            </a:pPr>
            <a:endParaRPr lang="en-CA" b="0" dirty="0" smtClean="0">
              <a:solidFill>
                <a:prstClr val="black"/>
              </a:solidFill>
              <a:latin typeface="Calibri"/>
              <a:ea typeface="MS PGothic"/>
            </a:endParaRPr>
          </a:p>
          <a:p>
            <a:pPr marL="342900" indent="-342900" defTabSz="457200" eaLnBrk="1" hangingPunct="1">
              <a:buClrTx/>
              <a:buFont typeface="Arial" pitchFamily="34" charset="0"/>
              <a:buChar char="•"/>
              <a:defRPr/>
            </a:pPr>
            <a:r>
              <a:rPr lang="en-CA" b="0" dirty="0" smtClean="0">
                <a:solidFill>
                  <a:prstClr val="black"/>
                </a:solidFill>
                <a:latin typeface="Calibri"/>
                <a:ea typeface="MS PGothic"/>
              </a:rPr>
              <a:t>ADD No. </a:t>
            </a:r>
            <a:r>
              <a:rPr lang="en-CA" dirty="0" smtClean="0">
                <a:solidFill>
                  <a:prstClr val="black"/>
                </a:solidFill>
                <a:latin typeface="Calibri"/>
                <a:ea typeface="MS PGothic"/>
              </a:rPr>
              <a:t>5.A118</a:t>
            </a:r>
            <a:r>
              <a:rPr lang="en-CA" b="0" dirty="0" smtClean="0">
                <a:solidFill>
                  <a:prstClr val="black"/>
                </a:solidFill>
                <a:latin typeface="Calibri"/>
                <a:ea typeface="MS PGothic"/>
              </a:rPr>
              <a:t>  to note that the </a:t>
            </a:r>
            <a:r>
              <a:rPr lang="en-CA" b="0" dirty="0">
                <a:solidFill>
                  <a:prstClr val="black"/>
                </a:solidFill>
                <a:latin typeface="Calibri"/>
                <a:ea typeface="MS PGothic"/>
              </a:rPr>
              <a:t>use of the 77.5-78 GHz frequency band by the radiolocation service is limited to short range radar surface applications, including automotive applications. The provisions of No. 4.10 do not apply.</a:t>
            </a:r>
            <a:endParaRPr lang="en-US" b="0" dirty="0">
              <a:solidFill>
                <a:prstClr val="black"/>
              </a:solidFill>
              <a:latin typeface="Calibri"/>
              <a:ea typeface="MS PGothic" pitchFamily="34" charset="-128"/>
              <a:cs typeface="+mn-cs"/>
            </a:endParaRPr>
          </a:p>
          <a:p>
            <a:pPr defTabSz="457200" eaLnBrk="1" hangingPunct="1">
              <a:buClrTx/>
              <a:buFontTx/>
              <a:buNone/>
              <a:defRPr/>
            </a:pPr>
            <a:endParaRPr lang="en-CA" sz="1800" b="0" i="1" strike="sngStrike" dirty="0" smtClean="0">
              <a:solidFill>
                <a:prstClr val="black"/>
              </a:solidFill>
              <a:latin typeface="Calibri"/>
              <a:ea typeface="MS PGothic" pitchFamily="34" charset="-128"/>
              <a:cs typeface="+mn-cs"/>
            </a:endParaRPr>
          </a:p>
          <a:p>
            <a:pPr defTabSz="457200" eaLnBrk="1" hangingPunct="1">
              <a:buClrTx/>
              <a:buFontTx/>
              <a:buNone/>
              <a:defRPr/>
            </a:pPr>
            <a:endParaRPr lang="en-CA" sz="1800" b="0" i="1" strike="sngStrike" dirty="0">
              <a:solidFill>
                <a:prstClr val="black"/>
              </a:solidFill>
              <a:latin typeface="Calibri"/>
              <a:ea typeface="MS PGothic" pitchFamily="34" charset="-128"/>
              <a:cs typeface="+mn-cs"/>
            </a:endParaRPr>
          </a:p>
          <a:p>
            <a:pPr defTabSz="457200" eaLnBrk="1" hangingPunct="1">
              <a:buClrTx/>
              <a:buFontTx/>
              <a:buNone/>
              <a:defRPr/>
            </a:pPr>
            <a:endParaRPr lang="en-CA" sz="1800" b="0" i="1" strike="sngStrike" dirty="0" smtClean="0">
              <a:solidFill>
                <a:prstClr val="black"/>
              </a:solidFill>
              <a:latin typeface="Calibri"/>
              <a:ea typeface="MS PGothic" pitchFamily="34" charset="-128"/>
              <a:cs typeface="+mn-cs"/>
            </a:endParaRPr>
          </a:p>
          <a:p>
            <a:pPr defTabSz="457200" eaLnBrk="1" hangingPunct="1">
              <a:buClrTx/>
              <a:buFontTx/>
              <a:buNone/>
              <a:defRPr/>
            </a:pPr>
            <a:endParaRPr lang="en-CA" sz="1800" b="0" i="1" strike="sngStrike" dirty="0">
              <a:solidFill>
                <a:srgbClr val="FF0000"/>
              </a:solidFill>
              <a:latin typeface="Calibri"/>
              <a:ea typeface="MS PGothic" pitchFamily="34" charset="-128"/>
              <a:cs typeface="+mn-cs"/>
            </a:endParaRPr>
          </a:p>
          <a:p>
            <a:pPr defTabSz="457200" eaLnBrk="1" hangingPunct="1">
              <a:buClrTx/>
              <a:buFontTx/>
              <a:buNone/>
              <a:defRPr/>
            </a:pPr>
            <a:r>
              <a:rPr lang="en-CA" sz="1800" b="0" i="1" dirty="0" smtClean="0">
                <a:solidFill>
                  <a:srgbClr val="FF0000"/>
                </a:solidFill>
                <a:latin typeface="Calibri"/>
                <a:ea typeface="MS PGothic" pitchFamily="34" charset="-128"/>
                <a:cs typeface="+mn-cs"/>
              </a:rPr>
              <a:t>Issue </a:t>
            </a:r>
            <a:r>
              <a:rPr lang="en-CA" sz="1800" b="0" i="1" dirty="0">
                <a:solidFill>
                  <a:srgbClr val="FF0000"/>
                </a:solidFill>
                <a:latin typeface="Calibri"/>
                <a:ea typeface="MS PGothic" pitchFamily="34" charset="-128"/>
                <a:cs typeface="+mn-cs"/>
              </a:rPr>
              <a:t>Coordinator</a:t>
            </a:r>
            <a:r>
              <a:rPr lang="en-CA" sz="1800" b="0" i="1" dirty="0" smtClean="0">
                <a:solidFill>
                  <a:srgbClr val="FF0000"/>
                </a:solidFill>
                <a:latin typeface="Calibri"/>
                <a:ea typeface="MS PGothic" pitchFamily="34" charset="-128"/>
                <a:cs typeface="+mn-cs"/>
              </a:rPr>
              <a:t>: TBD (USA)</a:t>
            </a:r>
            <a:endParaRPr lang="en-US" altLang="en-US" sz="1800" b="0" i="1" dirty="0">
              <a:solidFill>
                <a:srgbClr val="FF0000"/>
              </a:solidFill>
              <a:latin typeface="Calibri"/>
              <a:ea typeface="MS PGothic"/>
              <a:cs typeface="Times New Roman" pitchFamily="18" charset="0"/>
            </a:endParaRPr>
          </a:p>
          <a:p>
            <a:pPr defTabSz="457200" eaLnBrk="1" hangingPunct="1">
              <a:buClrTx/>
              <a:buFontTx/>
              <a:buNone/>
              <a:defRPr/>
            </a:pPr>
            <a:endParaRPr lang="en-US" sz="1800" b="0" i="1" strike="sngStrike" dirty="0">
              <a:solidFill>
                <a:srgbClr val="FF0000"/>
              </a:solidFill>
              <a:latin typeface="Calibri"/>
              <a:ea typeface="MS PGothic" pitchFamily="34" charset="-128"/>
              <a:cs typeface="+mn-cs"/>
            </a:endParaRPr>
          </a:p>
          <a:p>
            <a:pPr marL="342900" indent="-342900" defTabSz="457200" eaLnBrk="1" hangingPunct="1">
              <a:buClrTx/>
              <a:buFont typeface="Arial" charset="0"/>
              <a:buChar char="•"/>
              <a:defRPr/>
            </a:pPr>
            <a:endParaRPr lang="en-US" b="0" dirty="0">
              <a:solidFill>
                <a:prstClr val="black"/>
              </a:solidFill>
              <a:latin typeface="Calibri" pitchFamily="34" charset="0"/>
              <a:ea typeface="MS PGothic" pitchFamily="34" charset="-128"/>
              <a:cs typeface="+mn-cs"/>
            </a:endParaRPr>
          </a:p>
        </p:txBody>
      </p:sp>
      <p:sp>
        <p:nvSpPr>
          <p:cNvPr id="71683" name="Slide Number Placeholder 3"/>
          <p:cNvSpPr>
            <a:spLocks noGrp="1"/>
          </p:cNvSpPr>
          <p:nvPr>
            <p:ph type="sldNum" sz="quarter" idx="11"/>
          </p:nvPr>
        </p:nvSpPr>
        <p:spPr bwMode="auto">
          <a:noFill/>
          <a:ln>
            <a:miter lim="800000"/>
            <a:headEnd/>
            <a:tailEnd/>
          </a:ln>
        </p:spPr>
        <p:txBody>
          <a:bodyPr/>
          <a:lstStyle/>
          <a:p>
            <a:fld id="{FF00C431-CAA5-4C8E-8647-6C06B248CE73}" type="slidenum">
              <a:rPr lang="en-US" smtClean="0">
                <a:ea typeface="MS PGothic"/>
                <a:cs typeface="MS PGothic"/>
              </a:rPr>
              <a:pPr/>
              <a:t>15</a:t>
            </a:fld>
            <a:endParaRPr lang="en-US" smtClean="0">
              <a:ea typeface="MS PGothic"/>
              <a:cs typeface="MS PGothic"/>
            </a:endParaRPr>
          </a:p>
        </p:txBody>
      </p:sp>
    </p:spTree>
    <p:extLst>
      <p:ext uri="{BB962C8B-B14F-4D97-AF65-F5344CB8AC3E}">
        <p14:creationId xmlns:p14="http://schemas.microsoft.com/office/powerpoint/2010/main" val="300679887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1" name="Title 1"/>
          <p:cNvSpPr>
            <a:spLocks noGrp="1"/>
          </p:cNvSpPr>
          <p:nvPr>
            <p:ph type="title"/>
          </p:nvPr>
        </p:nvSpPr>
        <p:spPr>
          <a:xfrm>
            <a:off x="228600" y="1081684"/>
            <a:ext cx="7747000" cy="533400"/>
          </a:xfrm>
        </p:spPr>
        <p:txBody>
          <a:bodyPr/>
          <a:lstStyle/>
          <a:p>
            <a:r>
              <a:rPr lang="en-CA" altLang="en-US" dirty="0" smtClean="0">
                <a:ea typeface="MS PGothic"/>
              </a:rPr>
              <a:t>Agenda Item </a:t>
            </a:r>
            <a:r>
              <a:rPr lang="en-US" i="1" dirty="0" smtClean="0"/>
              <a:t>Global </a:t>
            </a:r>
            <a:r>
              <a:rPr lang="en-US" i="1" dirty="0"/>
              <a:t>Flight Tracking (GFT)</a:t>
            </a:r>
            <a:endParaRPr lang="en-CA" altLang="en-US" dirty="0" smtClean="0">
              <a:ea typeface="MS PGothic"/>
            </a:endParaRPr>
          </a:p>
        </p:txBody>
      </p:sp>
      <p:sp>
        <p:nvSpPr>
          <p:cNvPr id="14339" name="Content Placeholder 2"/>
          <p:cNvSpPr>
            <a:spLocks noGrp="1"/>
          </p:cNvSpPr>
          <p:nvPr>
            <p:ph idx="1"/>
          </p:nvPr>
        </p:nvSpPr>
        <p:spPr>
          <a:xfrm>
            <a:off x="511982" y="1625529"/>
            <a:ext cx="8174818" cy="4191000"/>
          </a:xfrm>
        </p:spPr>
        <p:txBody>
          <a:bodyPr/>
          <a:lstStyle/>
          <a:p>
            <a:pPr>
              <a:defRPr/>
            </a:pPr>
            <a:endParaRPr lang="en-CA" altLang="en-US" sz="900" b="1" dirty="0" smtClean="0">
              <a:cs typeface="ＭＳ Ｐゴシック" pitchFamily="-112" charset="-128"/>
            </a:endParaRPr>
          </a:p>
          <a:p>
            <a:pPr marL="342900" indent="-342900">
              <a:buFont typeface="Arial" panose="020B0604020202020204" pitchFamily="34" charset="0"/>
              <a:buChar char="•"/>
              <a:defRPr/>
            </a:pPr>
            <a:r>
              <a:rPr lang="en-US" sz="2200" dirty="0" smtClean="0"/>
              <a:t>MOD Article </a:t>
            </a:r>
            <a:r>
              <a:rPr lang="en-US" sz="2200" b="1" dirty="0" smtClean="0"/>
              <a:t>5</a:t>
            </a:r>
            <a:r>
              <a:rPr lang="en-US" sz="2200" dirty="0" smtClean="0"/>
              <a:t> for </a:t>
            </a:r>
            <a:r>
              <a:rPr lang="en-US" sz="2200" b="0" dirty="0" smtClean="0"/>
              <a:t>a </a:t>
            </a:r>
            <a:r>
              <a:rPr lang="en-US" sz="2200" b="0" dirty="0"/>
              <a:t>primary allocation to </a:t>
            </a:r>
            <a:r>
              <a:rPr lang="en-US" sz="2200" b="0" dirty="0" smtClean="0"/>
              <a:t>AMS(R)S </a:t>
            </a:r>
            <a:r>
              <a:rPr lang="en-US" sz="2200" b="0" dirty="0"/>
              <a:t>in the </a:t>
            </a:r>
            <a:r>
              <a:rPr lang="en-US" sz="2200" b="0" dirty="0" smtClean="0"/>
              <a:t>1 </a:t>
            </a:r>
            <a:r>
              <a:rPr lang="en-US" sz="2200" b="0" dirty="0"/>
              <a:t>087.7-1 092.3 MHz </a:t>
            </a:r>
            <a:r>
              <a:rPr lang="en-US" sz="2200" b="0" dirty="0" smtClean="0"/>
              <a:t>band to </a:t>
            </a:r>
            <a:r>
              <a:rPr lang="en-US" sz="2200" b="0" dirty="0"/>
              <a:t>enable satellite reception of automatic dependent surveillance-broadcast (ADS-B) messages transmitted in the </a:t>
            </a:r>
            <a:r>
              <a:rPr lang="en-US" sz="2200" b="0" dirty="0" smtClean="0"/>
              <a:t>AM(R)S </a:t>
            </a:r>
            <a:r>
              <a:rPr lang="en-US" sz="2200" b="0" dirty="0"/>
              <a:t>in accordance with ICAO standards</a:t>
            </a:r>
            <a:r>
              <a:rPr lang="en-US" sz="2200" b="0" i="1" dirty="0" smtClean="0"/>
              <a:t>.</a:t>
            </a:r>
          </a:p>
          <a:p>
            <a:pPr marL="342900" indent="-342900">
              <a:buFont typeface="Arial" panose="020B0604020202020204" pitchFamily="34" charset="0"/>
              <a:buChar char="•"/>
              <a:defRPr/>
            </a:pPr>
            <a:r>
              <a:rPr lang="en-CA" altLang="en-US" sz="2200" dirty="0" smtClean="0">
                <a:cs typeface="ＭＳ Ｐゴシック" pitchFamily="-112" charset="-128"/>
              </a:rPr>
              <a:t>ADD footnote that limits the AMS(R)S allocation to</a:t>
            </a:r>
            <a:r>
              <a:rPr lang="en-CA" sz="2200" dirty="0" smtClean="0"/>
              <a:t> </a:t>
            </a:r>
            <a:r>
              <a:rPr lang="en-CA" sz="2200" dirty="0"/>
              <a:t>space station reception of automatic dependant surveillance-broadcast (ADS‑B) transmissions from aircraft  in accordance with recognised international aeronautical standards</a:t>
            </a:r>
            <a:endParaRPr lang="en-CA" altLang="en-US" sz="2200" dirty="0" smtClean="0">
              <a:cs typeface="ＭＳ Ｐゴシック" pitchFamily="-112" charset="-128"/>
            </a:endParaRPr>
          </a:p>
          <a:p>
            <a:pPr marL="342900" indent="-342900">
              <a:buFont typeface="Arial" panose="020B0604020202020204" pitchFamily="34" charset="0"/>
              <a:buChar char="•"/>
              <a:defRPr/>
            </a:pPr>
            <a:r>
              <a:rPr lang="en-CA" altLang="en-US" sz="2200" dirty="0" smtClean="0">
                <a:cs typeface="ＭＳ Ｐゴシック" pitchFamily="-112" charset="-128"/>
              </a:rPr>
              <a:t>ADD a new resolution including regulatory provisions for the sharing environment between AMS(R)S and incumbent services</a:t>
            </a:r>
          </a:p>
          <a:p>
            <a:pPr>
              <a:buFont typeface="Arial" charset="0"/>
              <a:buChar char="•"/>
              <a:defRPr/>
            </a:pPr>
            <a:endParaRPr lang="en-CA" altLang="en-US" sz="1800" i="1" dirty="0" smtClean="0">
              <a:solidFill>
                <a:srgbClr val="FF0000"/>
              </a:solidFill>
              <a:cs typeface="ＭＳ Ｐゴシック" pitchFamily="-112" charset="-128"/>
            </a:endParaRPr>
          </a:p>
          <a:p>
            <a:pPr>
              <a:buFont typeface="Arial" charset="0"/>
              <a:buChar char="•"/>
              <a:defRPr/>
            </a:pPr>
            <a:endParaRPr lang="en-CA" altLang="en-US" sz="1800" i="1" dirty="0" smtClean="0">
              <a:solidFill>
                <a:srgbClr val="FF0000"/>
              </a:solidFill>
              <a:cs typeface="ＭＳ Ｐゴシック" pitchFamily="-112" charset="-128"/>
            </a:endParaRPr>
          </a:p>
          <a:p>
            <a:pPr>
              <a:spcBef>
                <a:spcPts val="0"/>
              </a:spcBef>
              <a:defRPr/>
            </a:pPr>
            <a:r>
              <a:rPr lang="en-CA" altLang="en-US" sz="1800" i="1" dirty="0">
                <a:solidFill>
                  <a:srgbClr val="FF0000"/>
                </a:solidFill>
                <a:cs typeface="ＭＳ Ｐゴシック" pitchFamily="-112" charset="-128"/>
              </a:rPr>
              <a:t>Issue Coordinator: [</a:t>
            </a:r>
            <a:r>
              <a:rPr lang="en-CA" altLang="en-US" sz="1800" i="1" dirty="0" smtClean="0">
                <a:solidFill>
                  <a:srgbClr val="FF0000"/>
                </a:solidFill>
                <a:cs typeface="ＭＳ Ｐゴシック" pitchFamily="-112" charset="-128"/>
              </a:rPr>
              <a:t>Lisa AMIRAULT] (CAN</a:t>
            </a:r>
            <a:r>
              <a:rPr lang="en-CA" altLang="en-US" sz="1800" i="1" dirty="0">
                <a:solidFill>
                  <a:srgbClr val="FF0000"/>
                </a:solidFill>
                <a:cs typeface="ＭＳ Ｐゴシック" pitchFamily="-112" charset="-128"/>
              </a:rPr>
              <a:t>), </a:t>
            </a:r>
            <a:r>
              <a:rPr lang="en-CA" altLang="en-US" sz="1800" i="1" u="sng" dirty="0">
                <a:solidFill>
                  <a:srgbClr val="3366FF"/>
                </a:solidFill>
                <a:cs typeface="ＭＳ Ｐゴシック" pitchFamily="-112" charset="-128"/>
              </a:rPr>
              <a:t>Lisa.amirault@ic.gc.ca</a:t>
            </a:r>
          </a:p>
        </p:txBody>
      </p:sp>
      <p:sp>
        <p:nvSpPr>
          <p:cNvPr id="92163" name="Slide Number Placeholder 2"/>
          <p:cNvSpPr>
            <a:spLocks noGrp="1"/>
          </p:cNvSpPr>
          <p:nvPr>
            <p:ph type="sldNum" sz="quarter" idx="11"/>
          </p:nvPr>
        </p:nvSpPr>
        <p:spPr bwMode="auto">
          <a:noFill/>
          <a:ln>
            <a:miter lim="800000"/>
            <a:headEnd/>
            <a:tailEnd/>
          </a:ln>
        </p:spPr>
        <p:txBody>
          <a:bodyPr/>
          <a:lstStyle/>
          <a:p>
            <a:fld id="{6B3D7BA1-02A6-407D-8931-DC44C2D7402A}" type="slidenum">
              <a:rPr lang="en-US" smtClean="0">
                <a:ea typeface="MS PGothic"/>
                <a:cs typeface="MS PGothic"/>
              </a:rPr>
              <a:pPr/>
              <a:t>16</a:t>
            </a:fld>
            <a:endParaRPr lang="en-US" smtClean="0">
              <a:ea typeface="MS PGothic"/>
              <a:cs typeface="MS PGothic"/>
            </a:endParaRPr>
          </a:p>
        </p:txBody>
      </p:sp>
    </p:spTree>
    <p:extLst>
      <p:ext uri="{BB962C8B-B14F-4D97-AF65-F5344CB8AC3E}">
        <p14:creationId xmlns:p14="http://schemas.microsoft.com/office/powerpoint/2010/main" val="304340416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1"/>
          </p:nvPr>
        </p:nvSpPr>
        <p:spPr/>
        <p:txBody>
          <a:bodyPr/>
          <a:lstStyle/>
          <a:p>
            <a:pPr>
              <a:defRPr/>
            </a:pPr>
            <a:fld id="{38BA1ACF-E7F3-49FF-93B5-9B063CD27AAB}" type="slidenum">
              <a:rPr lang="en-US" smtClean="0"/>
              <a:pPr>
                <a:defRPr/>
              </a:pPr>
              <a:t>17</a:t>
            </a:fld>
            <a:endParaRPr lang="en-US"/>
          </a:p>
        </p:txBody>
      </p:sp>
      <p:sp>
        <p:nvSpPr>
          <p:cNvPr id="3" name="TextBox 2"/>
          <p:cNvSpPr txBox="1"/>
          <p:nvPr/>
        </p:nvSpPr>
        <p:spPr>
          <a:xfrm>
            <a:off x="1600200" y="2667000"/>
            <a:ext cx="6019800" cy="1938992"/>
          </a:xfrm>
          <a:prstGeom prst="rect">
            <a:avLst/>
          </a:prstGeom>
          <a:noFill/>
        </p:spPr>
        <p:txBody>
          <a:bodyPr wrap="square" rtlCol="0">
            <a:spAutoFit/>
          </a:bodyPr>
          <a:lstStyle/>
          <a:p>
            <a:pPr algn="ctr" defTabSz="457200" eaLnBrk="1" hangingPunct="1">
              <a:buClrTx/>
              <a:buFontTx/>
              <a:buNone/>
            </a:pPr>
            <a:r>
              <a:rPr lang="en-CA" sz="4000" dirty="0">
                <a:solidFill>
                  <a:prstClr val="black"/>
                </a:solidFill>
                <a:latin typeface="Calibri"/>
                <a:ea typeface="MS PGothic"/>
              </a:rPr>
              <a:t>Science </a:t>
            </a:r>
            <a:r>
              <a:rPr lang="en-CA" sz="4000" dirty="0" smtClean="0">
                <a:solidFill>
                  <a:prstClr val="black"/>
                </a:solidFill>
                <a:latin typeface="Calibri"/>
                <a:ea typeface="MS PGothic"/>
              </a:rPr>
              <a:t>Issues </a:t>
            </a:r>
          </a:p>
          <a:p>
            <a:pPr algn="ctr" defTabSz="457200" eaLnBrk="1" hangingPunct="1">
              <a:buClrTx/>
              <a:buFontTx/>
              <a:buNone/>
            </a:pPr>
            <a:endParaRPr lang="en-CA" sz="4000" dirty="0">
              <a:solidFill>
                <a:prstClr val="black"/>
              </a:solidFill>
              <a:latin typeface="Calibri"/>
              <a:ea typeface="MS PGothic"/>
            </a:endParaRPr>
          </a:p>
          <a:p>
            <a:pPr algn="ctr" defTabSz="457200" eaLnBrk="1" hangingPunct="1">
              <a:buClrTx/>
              <a:buFontTx/>
              <a:buNone/>
            </a:pPr>
            <a:r>
              <a:rPr lang="en-CA" sz="3600" b="0" dirty="0" smtClean="0">
                <a:solidFill>
                  <a:prstClr val="black"/>
                </a:solidFill>
                <a:latin typeface="Calibri"/>
                <a:ea typeface="MS PGothic"/>
              </a:rPr>
              <a:t>(1.11</a:t>
            </a:r>
            <a:r>
              <a:rPr lang="en-CA" sz="3600" b="0" dirty="0">
                <a:solidFill>
                  <a:prstClr val="black"/>
                </a:solidFill>
                <a:latin typeface="Calibri"/>
                <a:ea typeface="MS PGothic"/>
              </a:rPr>
              <a:t>, 1.12, </a:t>
            </a:r>
            <a:r>
              <a:rPr lang="en-CA" sz="3600" b="0" dirty="0" smtClean="0">
                <a:solidFill>
                  <a:prstClr val="black"/>
                </a:solidFill>
                <a:latin typeface="Calibri"/>
                <a:ea typeface="MS PGothic"/>
              </a:rPr>
              <a:t>1.13, 1.14, 9.2.2)</a:t>
            </a:r>
            <a:endParaRPr lang="fr-CA" sz="3600" b="0" dirty="0">
              <a:solidFill>
                <a:prstClr val="black"/>
              </a:solidFill>
              <a:latin typeface="Calibri"/>
              <a:ea typeface="MS PGothic"/>
            </a:endParaRPr>
          </a:p>
        </p:txBody>
      </p:sp>
    </p:spTree>
    <p:extLst>
      <p:ext uri="{BB962C8B-B14F-4D97-AF65-F5344CB8AC3E}">
        <p14:creationId xmlns:p14="http://schemas.microsoft.com/office/powerpoint/2010/main" val="311143932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49" name="Rectangle 2"/>
          <p:cNvSpPr>
            <a:spLocks noGrp="1"/>
          </p:cNvSpPr>
          <p:nvPr>
            <p:ph type="body" idx="1"/>
          </p:nvPr>
        </p:nvSpPr>
        <p:spPr>
          <a:xfrm>
            <a:off x="381000" y="1676400"/>
            <a:ext cx="8458200" cy="5105400"/>
          </a:xfrm>
        </p:spPr>
        <p:txBody>
          <a:bodyPr/>
          <a:lstStyle/>
          <a:p>
            <a:pPr>
              <a:lnSpc>
                <a:spcPct val="80000"/>
              </a:lnSpc>
            </a:pPr>
            <a:r>
              <a:rPr lang="en-CA" altLang="en-US" sz="2400" b="1" dirty="0" smtClean="0">
                <a:ea typeface="MS PGothic"/>
              </a:rPr>
              <a:t>Method A option 2</a:t>
            </a:r>
            <a:endParaRPr lang="en-US" altLang="en-US" sz="2400" b="1" dirty="0" smtClean="0">
              <a:ea typeface="MS PGothic"/>
            </a:endParaRPr>
          </a:p>
          <a:p>
            <a:pPr>
              <a:lnSpc>
                <a:spcPct val="80000"/>
              </a:lnSpc>
            </a:pPr>
            <a:endParaRPr lang="en-US" altLang="en-US" sz="2400" b="1" dirty="0" smtClean="0">
              <a:solidFill>
                <a:srgbClr val="FF0000"/>
              </a:solidFill>
              <a:ea typeface="MS PGothic"/>
            </a:endParaRPr>
          </a:p>
          <a:p>
            <a:pPr marL="342900" indent="-342900">
              <a:buFont typeface="Arial" panose="020B0604020202020204" pitchFamily="34" charset="0"/>
              <a:buChar char="•"/>
            </a:pPr>
            <a:r>
              <a:rPr lang="en-US" altLang="en-US" sz="2400" dirty="0" smtClean="0">
                <a:ea typeface="MS PGothic"/>
              </a:rPr>
              <a:t>ADD</a:t>
            </a:r>
            <a:r>
              <a:rPr lang="en-US" altLang="en-US" sz="2200" dirty="0" smtClean="0">
                <a:ea typeface="MS PGothic"/>
              </a:rPr>
              <a:t> global primary allocation to EESS (Earth-to-space) in the 7 190-7 250 MHz band and divide </a:t>
            </a:r>
            <a:r>
              <a:rPr lang="en-AU" altLang="en-US" sz="2200" dirty="0" smtClean="0">
                <a:ea typeface="MS PGothic"/>
              </a:rPr>
              <a:t>the Table of Frequency Allocation at 7 190 MHz to clarify the allocation of services within the Table.</a:t>
            </a:r>
            <a:endParaRPr lang="en-US" altLang="en-US" sz="2200" dirty="0" smtClean="0">
              <a:ea typeface="MS PGothic"/>
            </a:endParaRPr>
          </a:p>
          <a:p>
            <a:pPr marL="342900" indent="-342900">
              <a:buFont typeface="Arial" panose="020B0604020202020204" pitchFamily="34" charset="0"/>
              <a:buChar char="•"/>
            </a:pPr>
            <a:r>
              <a:rPr lang="fr-CA" altLang="en-US" sz="2200" dirty="0" smtClean="0">
                <a:ea typeface="MS PGothic"/>
              </a:rPr>
              <a:t>MOD No. </a:t>
            </a:r>
            <a:r>
              <a:rPr lang="fr-CA" altLang="en-US" sz="2200" b="1" dirty="0" smtClean="0">
                <a:ea typeface="MS PGothic"/>
              </a:rPr>
              <a:t>5.460</a:t>
            </a:r>
            <a:r>
              <a:rPr lang="fr-CA" altLang="en-US" sz="2200" dirty="0" smtClean="0">
                <a:ea typeface="MS PGothic"/>
              </a:rPr>
              <a:t>  - to </a:t>
            </a:r>
            <a:r>
              <a:rPr lang="en-GB" sz="2200" dirty="0" smtClean="0"/>
              <a:t>indicate </a:t>
            </a:r>
            <a:r>
              <a:rPr lang="en-GB" sz="2200" dirty="0"/>
              <a:t>that geostationary EESS systems shall not claim protection from existing and future stations of the FS and the </a:t>
            </a:r>
            <a:r>
              <a:rPr lang="en-GB" sz="2200" dirty="0" smtClean="0"/>
              <a:t>MS and </a:t>
            </a:r>
            <a:r>
              <a:rPr lang="fr-CA" altLang="en-US" sz="2200" dirty="0" err="1" smtClean="0">
                <a:ea typeface="MS PGothic"/>
              </a:rPr>
              <a:t>consequential</a:t>
            </a:r>
            <a:r>
              <a:rPr lang="fr-CA" altLang="en-US" sz="2200" dirty="0" smtClean="0">
                <a:ea typeface="MS PGothic"/>
              </a:rPr>
              <a:t> to </a:t>
            </a:r>
            <a:r>
              <a:rPr lang="fr-CA" altLang="en-US" sz="2200" dirty="0" err="1" smtClean="0">
                <a:ea typeface="MS PGothic"/>
              </a:rPr>
              <a:t>dividing</a:t>
            </a:r>
            <a:r>
              <a:rPr lang="fr-CA" altLang="en-US" sz="2200" dirty="0" smtClean="0">
                <a:ea typeface="MS PGothic"/>
              </a:rPr>
              <a:t> the Table at 7 190 MHz</a:t>
            </a:r>
          </a:p>
          <a:p>
            <a:pPr marL="342900" indent="-342900">
              <a:buFont typeface="Arial" panose="020B0604020202020204" pitchFamily="34" charset="0"/>
              <a:buChar char="•"/>
            </a:pPr>
            <a:r>
              <a:rPr lang="fr-CA" altLang="en-US" sz="2200" dirty="0" smtClean="0">
                <a:ea typeface="MS PGothic"/>
              </a:rPr>
              <a:t>MOD Article </a:t>
            </a:r>
            <a:r>
              <a:rPr lang="fr-CA" altLang="en-US" sz="2200" b="1" dirty="0" smtClean="0">
                <a:ea typeface="MS PGothic"/>
              </a:rPr>
              <a:t>21</a:t>
            </a:r>
            <a:r>
              <a:rPr lang="fr-CA" altLang="en-US" sz="2200" dirty="0" smtClean="0">
                <a:ea typeface="MS PGothic"/>
              </a:rPr>
              <a:t> Tables 21-2 and 21-3 - </a:t>
            </a:r>
            <a:r>
              <a:rPr lang="fr-CA" altLang="en-US" sz="2200" dirty="0" err="1" smtClean="0">
                <a:ea typeface="MS PGothic"/>
              </a:rPr>
              <a:t>consequential</a:t>
            </a:r>
            <a:endParaRPr lang="fr-CA" altLang="en-US" sz="2200" dirty="0" smtClean="0">
              <a:ea typeface="MS PGothic"/>
            </a:endParaRPr>
          </a:p>
          <a:p>
            <a:pPr marL="342900" indent="-342900">
              <a:buFont typeface="Arial" panose="020B0604020202020204" pitchFamily="34" charset="0"/>
              <a:buChar char="•"/>
            </a:pPr>
            <a:r>
              <a:rPr lang="fr-CA" altLang="en-US" sz="2200" dirty="0" smtClean="0">
                <a:ea typeface="MS PGothic"/>
              </a:rPr>
              <a:t>MOD </a:t>
            </a:r>
            <a:r>
              <a:rPr lang="fr-CA" altLang="en-US" sz="2200" dirty="0" err="1" smtClean="0">
                <a:ea typeface="MS PGothic"/>
              </a:rPr>
              <a:t>Appendix</a:t>
            </a:r>
            <a:r>
              <a:rPr lang="fr-CA" altLang="en-US" sz="2200" dirty="0" smtClean="0">
                <a:ea typeface="MS PGothic"/>
              </a:rPr>
              <a:t> </a:t>
            </a:r>
            <a:r>
              <a:rPr lang="fr-CA" altLang="en-US" sz="2200" b="1" dirty="0" smtClean="0">
                <a:ea typeface="MS PGothic"/>
              </a:rPr>
              <a:t>7</a:t>
            </a:r>
            <a:r>
              <a:rPr lang="fr-CA" altLang="en-US" sz="2200" dirty="0" smtClean="0">
                <a:ea typeface="MS PGothic"/>
              </a:rPr>
              <a:t> Table 7b – </a:t>
            </a:r>
            <a:r>
              <a:rPr lang="fr-CA" altLang="en-US" sz="2200" dirty="0" err="1" smtClean="0">
                <a:ea typeface="MS PGothic"/>
              </a:rPr>
              <a:t>consequential</a:t>
            </a:r>
            <a:endParaRPr lang="pt-BR" altLang="en-US" sz="1800" dirty="0"/>
          </a:p>
          <a:p>
            <a:pPr>
              <a:buFont typeface="Arial" charset="0"/>
              <a:buChar char="•"/>
            </a:pPr>
            <a:endParaRPr lang="en-GB" altLang="en-US" sz="1800" i="1" dirty="0" smtClean="0">
              <a:solidFill>
                <a:srgbClr val="FF0000"/>
              </a:solidFill>
              <a:ea typeface="MS PGothic"/>
            </a:endParaRPr>
          </a:p>
          <a:p>
            <a:r>
              <a:rPr lang="en-GB" altLang="en-US" sz="1800" i="1" dirty="0" smtClean="0">
                <a:solidFill>
                  <a:srgbClr val="FF0000"/>
                </a:solidFill>
                <a:ea typeface="MS PGothic"/>
              </a:rPr>
              <a:t>Issue Coordinator </a:t>
            </a:r>
            <a:r>
              <a:rPr lang="fr-CA" altLang="en-US" sz="1800" i="1" dirty="0" smtClean="0">
                <a:solidFill>
                  <a:srgbClr val="FF0000"/>
                </a:solidFill>
                <a:ea typeface="MS PGothic"/>
              </a:rPr>
              <a:t>: Glenn FELDHAKE (USA), </a:t>
            </a:r>
            <a:r>
              <a:rPr lang="fr-CA" altLang="en-US" sz="1800" i="1" dirty="0" smtClean="0">
                <a:solidFill>
                  <a:srgbClr val="FF0000"/>
                </a:solidFill>
                <a:ea typeface="MS PGothic"/>
                <a:hlinkClick r:id="rId3"/>
              </a:rPr>
              <a:t>glenn.s.feldhake@nasa.gov</a:t>
            </a:r>
            <a:endParaRPr lang="fr-CA" altLang="en-US" sz="1800" i="1" dirty="0" smtClean="0">
              <a:solidFill>
                <a:srgbClr val="FF0000"/>
              </a:solidFill>
              <a:ea typeface="MS PGothic"/>
            </a:endParaRPr>
          </a:p>
          <a:p>
            <a:endParaRPr lang="en-US" altLang="en-US" sz="2200" dirty="0" smtClean="0">
              <a:ea typeface="MS PGothic"/>
            </a:endParaRPr>
          </a:p>
          <a:p>
            <a:pPr>
              <a:lnSpc>
                <a:spcPct val="80000"/>
              </a:lnSpc>
            </a:pPr>
            <a:endParaRPr lang="en-US" altLang="en-US" sz="2200" dirty="0" smtClean="0">
              <a:ea typeface="MS PGothic"/>
            </a:endParaRPr>
          </a:p>
        </p:txBody>
      </p:sp>
      <p:sp>
        <p:nvSpPr>
          <p:cNvPr id="53250" name="Rectangle 3"/>
          <p:cNvSpPr>
            <a:spLocks noChangeArrowheads="1"/>
          </p:cNvSpPr>
          <p:nvPr/>
        </p:nvSpPr>
        <p:spPr bwMode="auto">
          <a:xfrm>
            <a:off x="228600" y="838200"/>
            <a:ext cx="8915400" cy="838200"/>
          </a:xfrm>
          <a:prstGeom prst="rect">
            <a:avLst/>
          </a:prstGeom>
          <a:noFill/>
          <a:ln w="9525">
            <a:noFill/>
            <a:miter lim="800000"/>
            <a:headEnd/>
            <a:tailEnd/>
          </a:ln>
        </p:spPr>
        <p:txBody>
          <a:bodyPr anchor="ctr"/>
          <a:lstStyle/>
          <a:p>
            <a:pPr defTabSz="457200">
              <a:buClrTx/>
              <a:buFontTx/>
              <a:buNone/>
            </a:pPr>
            <a:r>
              <a:rPr lang="en-CA" altLang="en-US" dirty="0">
                <a:solidFill>
                  <a:prstClr val="black"/>
                </a:solidFill>
                <a:latin typeface="Calibri" pitchFamily="34" charset="0"/>
                <a:ea typeface="MS PGothic"/>
              </a:rPr>
              <a:t>Agenda Item 1.11:  </a:t>
            </a:r>
            <a:r>
              <a:rPr lang="en-US" altLang="en-US" i="1" dirty="0">
                <a:solidFill>
                  <a:prstClr val="black"/>
                </a:solidFill>
                <a:latin typeface="Arial" charset="0"/>
                <a:ea typeface="MS PGothic"/>
              </a:rPr>
              <a:t>EESS (E-s) 7-8 GHz</a:t>
            </a:r>
            <a:endParaRPr lang="en-US" altLang="en-US" dirty="0">
              <a:solidFill>
                <a:prstClr val="black"/>
              </a:solidFill>
              <a:latin typeface="Calibri" pitchFamily="34" charset="0"/>
              <a:ea typeface="MS PGothic"/>
            </a:endParaRPr>
          </a:p>
        </p:txBody>
      </p:sp>
      <p:sp>
        <p:nvSpPr>
          <p:cNvPr id="53251" name="Slide Number Placeholder 2"/>
          <p:cNvSpPr>
            <a:spLocks noGrp="1"/>
          </p:cNvSpPr>
          <p:nvPr>
            <p:ph type="sldNum" sz="quarter" idx="11"/>
          </p:nvPr>
        </p:nvSpPr>
        <p:spPr bwMode="auto">
          <a:noFill/>
          <a:ln>
            <a:miter lim="800000"/>
            <a:headEnd/>
            <a:tailEnd/>
          </a:ln>
        </p:spPr>
        <p:txBody>
          <a:bodyPr/>
          <a:lstStyle/>
          <a:p>
            <a:fld id="{EF74A78C-1522-44B9-9047-51BD2D9AED40}" type="slidenum">
              <a:rPr lang="en-US" smtClean="0">
                <a:ea typeface="MS PGothic"/>
                <a:cs typeface="MS PGothic"/>
              </a:rPr>
              <a:pPr/>
              <a:t>18</a:t>
            </a:fld>
            <a:endParaRPr lang="en-US" smtClean="0">
              <a:ea typeface="MS PGothic"/>
              <a:cs typeface="MS PGothic"/>
            </a:endParaRPr>
          </a:p>
        </p:txBody>
      </p:sp>
    </p:spTree>
    <p:extLst>
      <p:ext uri="{BB962C8B-B14F-4D97-AF65-F5344CB8AC3E}">
        <p14:creationId xmlns:p14="http://schemas.microsoft.com/office/powerpoint/2010/main" val="138832086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7" name="Rectangle 2"/>
          <p:cNvSpPr>
            <a:spLocks noGrp="1"/>
          </p:cNvSpPr>
          <p:nvPr>
            <p:ph type="title"/>
          </p:nvPr>
        </p:nvSpPr>
        <p:spPr>
          <a:xfrm>
            <a:off x="152400" y="914400"/>
            <a:ext cx="8686800" cy="990600"/>
          </a:xfrm>
        </p:spPr>
        <p:txBody>
          <a:bodyPr/>
          <a:lstStyle/>
          <a:p>
            <a:r>
              <a:rPr lang="en-CA" altLang="en-US" dirty="0" smtClean="0">
                <a:ea typeface="MS PGothic"/>
              </a:rPr>
              <a:t>Agenda Item 1.12:  </a:t>
            </a:r>
            <a:r>
              <a:rPr lang="en-US" altLang="en-US" i="1" dirty="0" smtClean="0">
                <a:ea typeface="MS PGothic"/>
              </a:rPr>
              <a:t>EESS (active) up to 600 MHz extension within 8 700-9 300 MHz and/or 9 900-10 500 MHz</a:t>
            </a:r>
            <a:endParaRPr lang="en-CA" altLang="en-US" dirty="0" smtClean="0">
              <a:latin typeface="Verdana" pitchFamily="34" charset="0"/>
              <a:ea typeface="MS PGothic"/>
            </a:endParaRPr>
          </a:p>
        </p:txBody>
      </p:sp>
      <p:sp>
        <p:nvSpPr>
          <p:cNvPr id="55298" name="Rectangle 3"/>
          <p:cNvSpPr>
            <a:spLocks noGrp="1"/>
          </p:cNvSpPr>
          <p:nvPr>
            <p:ph type="body" idx="1"/>
          </p:nvPr>
        </p:nvSpPr>
        <p:spPr>
          <a:xfrm>
            <a:off x="381000" y="2057400"/>
            <a:ext cx="8686800" cy="4648200"/>
          </a:xfrm>
        </p:spPr>
        <p:txBody>
          <a:bodyPr/>
          <a:lstStyle/>
          <a:p>
            <a:pPr>
              <a:lnSpc>
                <a:spcPct val="80000"/>
              </a:lnSpc>
              <a:buClr>
                <a:schemeClr val="tx1"/>
              </a:buClr>
            </a:pPr>
            <a:r>
              <a:rPr lang="en-CA" altLang="en-US" sz="2400" b="1" dirty="0" smtClean="0">
                <a:ea typeface="MS PGothic"/>
              </a:rPr>
              <a:t>Method </a:t>
            </a:r>
            <a:r>
              <a:rPr lang="en-CA" altLang="en-US" sz="2400" b="1" dirty="0">
                <a:ea typeface="MS PGothic"/>
              </a:rPr>
              <a:t>A option </a:t>
            </a:r>
            <a:r>
              <a:rPr lang="en-CA" altLang="en-US" sz="2400" b="1" dirty="0" smtClean="0">
                <a:ea typeface="MS PGothic"/>
              </a:rPr>
              <a:t>1</a:t>
            </a:r>
            <a:endParaRPr lang="en-CA" altLang="en-US" sz="2200" b="1" dirty="0" smtClean="0">
              <a:ea typeface="MS PGothic"/>
            </a:endParaRPr>
          </a:p>
          <a:p>
            <a:pPr>
              <a:lnSpc>
                <a:spcPct val="90000"/>
              </a:lnSpc>
            </a:pPr>
            <a:endParaRPr lang="en-US" altLang="en-US" sz="2400" dirty="0" smtClean="0">
              <a:solidFill>
                <a:srgbClr val="FF0000"/>
              </a:solidFill>
              <a:ea typeface="MS PGothic"/>
            </a:endParaRPr>
          </a:p>
          <a:p>
            <a:pPr marL="342900" indent="-342900">
              <a:lnSpc>
                <a:spcPct val="90000"/>
              </a:lnSpc>
              <a:buFont typeface="Arial" panose="020B0604020202020204" pitchFamily="34" charset="0"/>
              <a:buChar char="•"/>
            </a:pPr>
            <a:r>
              <a:rPr lang="en-US" altLang="en-US" sz="2200" dirty="0" smtClean="0">
                <a:ea typeface="MS PGothic"/>
              </a:rPr>
              <a:t>New </a:t>
            </a:r>
            <a:r>
              <a:rPr lang="en-US" altLang="en-US" sz="2200" dirty="0">
                <a:ea typeface="MS PGothic"/>
              </a:rPr>
              <a:t>global primary EESS (active) allocation in the </a:t>
            </a:r>
            <a:r>
              <a:rPr lang="en-GB" altLang="en-US" sz="2200" dirty="0">
                <a:ea typeface="MS PGothic"/>
              </a:rPr>
              <a:t>band 9 900-10 500 MHz </a:t>
            </a:r>
            <a:endParaRPr lang="pt-BR" altLang="en-US" sz="2200" dirty="0">
              <a:ea typeface="MS PGothic"/>
            </a:endParaRPr>
          </a:p>
          <a:p>
            <a:pPr marL="342900" indent="-342900">
              <a:lnSpc>
                <a:spcPct val="90000"/>
              </a:lnSpc>
              <a:buFont typeface="Arial" panose="020B0604020202020204" pitchFamily="34" charset="0"/>
              <a:buChar char="•"/>
            </a:pPr>
            <a:r>
              <a:rPr lang="en-GB" altLang="en-US" sz="2200" dirty="0" smtClean="0">
                <a:ea typeface="MS PGothic"/>
              </a:rPr>
              <a:t>MOD </a:t>
            </a:r>
            <a:r>
              <a:rPr lang="en-GB" altLang="en-US" sz="2200" dirty="0">
                <a:ea typeface="MS PGothic"/>
              </a:rPr>
              <a:t>footnote </a:t>
            </a:r>
            <a:r>
              <a:rPr lang="en-GB" altLang="en-US" sz="2200" b="1" dirty="0">
                <a:ea typeface="MS PGothic"/>
              </a:rPr>
              <a:t>No. 5.476A </a:t>
            </a:r>
            <a:r>
              <a:rPr lang="en-US" altLang="en-US" sz="2200" dirty="0">
                <a:ea typeface="MS PGothic"/>
              </a:rPr>
              <a:t>to</a:t>
            </a:r>
            <a:r>
              <a:rPr lang="en-US" sz="2200" dirty="0">
                <a:ea typeface="MS PGothic"/>
              </a:rPr>
              <a:t> protect the radiolocation and </a:t>
            </a:r>
            <a:r>
              <a:rPr lang="en-US" sz="2200" dirty="0" err="1">
                <a:ea typeface="MS PGothic"/>
              </a:rPr>
              <a:t>radionavigation</a:t>
            </a:r>
            <a:r>
              <a:rPr lang="en-US" sz="2200" dirty="0">
                <a:ea typeface="MS PGothic"/>
              </a:rPr>
              <a:t> services </a:t>
            </a:r>
            <a:endParaRPr lang="en-GB" altLang="en-US" sz="2200" b="1" dirty="0">
              <a:ea typeface="MS PGothic"/>
            </a:endParaRPr>
          </a:p>
          <a:p>
            <a:pPr marL="342900" indent="-342900">
              <a:lnSpc>
                <a:spcPct val="90000"/>
              </a:lnSpc>
              <a:buFont typeface="Arial" panose="020B0604020202020204" pitchFamily="34" charset="0"/>
              <a:buChar char="•"/>
            </a:pPr>
            <a:r>
              <a:rPr lang="en-GB" altLang="en-US" sz="2200" dirty="0" smtClean="0">
                <a:ea typeface="MS PGothic"/>
              </a:rPr>
              <a:t>ADD </a:t>
            </a:r>
            <a:r>
              <a:rPr lang="en-GB" altLang="en-US" sz="2200" dirty="0">
                <a:ea typeface="MS PGothic"/>
              </a:rPr>
              <a:t>footnote </a:t>
            </a:r>
            <a:r>
              <a:rPr lang="en-GB" altLang="en-US" sz="2200" b="1" dirty="0">
                <a:ea typeface="MS PGothic"/>
              </a:rPr>
              <a:t>No. 5.A112 </a:t>
            </a:r>
            <a:r>
              <a:rPr lang="en-US" altLang="en-US" sz="2200" dirty="0">
                <a:ea typeface="MS PGothic"/>
              </a:rPr>
              <a:t>to</a:t>
            </a:r>
            <a:r>
              <a:rPr lang="en-US" sz="2200" dirty="0">
                <a:ea typeface="MS PGothic"/>
              </a:rPr>
              <a:t> ensure the newly allocated spectrum is used solely by high resolution EESS systems whose spectrum needs exceed the existing EESS allocation in the 9 300-9 900 MHz band</a:t>
            </a:r>
            <a:endParaRPr lang="pt-BR" altLang="en-US" sz="2200" dirty="0">
              <a:ea typeface="MS PGothic"/>
            </a:endParaRPr>
          </a:p>
          <a:p>
            <a:pPr marL="342900" indent="-342900">
              <a:lnSpc>
                <a:spcPct val="90000"/>
              </a:lnSpc>
              <a:buFont typeface="Arial" panose="020B0604020202020204" pitchFamily="34" charset="0"/>
              <a:buChar char="•"/>
            </a:pPr>
            <a:r>
              <a:rPr lang="en-GB" altLang="en-US" sz="2200" dirty="0" smtClean="0">
                <a:ea typeface="MS PGothic"/>
              </a:rPr>
              <a:t>SUP </a:t>
            </a:r>
            <a:r>
              <a:rPr lang="en-GB" altLang="en-US" sz="2200" dirty="0">
                <a:ea typeface="MS PGothic"/>
              </a:rPr>
              <a:t>Resolution </a:t>
            </a:r>
            <a:r>
              <a:rPr lang="en-GB" altLang="en-US" sz="2200" b="1" dirty="0">
                <a:ea typeface="MS PGothic"/>
              </a:rPr>
              <a:t>651 (WRC-12) </a:t>
            </a:r>
          </a:p>
          <a:p>
            <a:pPr>
              <a:lnSpc>
                <a:spcPct val="90000"/>
              </a:lnSpc>
              <a:buFont typeface="Arial" charset="0"/>
              <a:buChar char="•"/>
            </a:pPr>
            <a:endParaRPr lang="en-GB" altLang="en-US" dirty="0">
              <a:ea typeface="MS PGothic"/>
            </a:endParaRPr>
          </a:p>
          <a:p>
            <a:pPr>
              <a:lnSpc>
                <a:spcPct val="90000"/>
              </a:lnSpc>
            </a:pPr>
            <a:r>
              <a:rPr lang="en-GB" altLang="en-US" sz="1800" i="1" dirty="0">
                <a:solidFill>
                  <a:srgbClr val="FF0000"/>
                </a:solidFill>
                <a:ea typeface="MS PGothic"/>
              </a:rPr>
              <a:t>Issue Coordinator: </a:t>
            </a:r>
            <a:r>
              <a:rPr lang="en-GB" altLang="en-US" sz="1800" i="1" dirty="0" err="1">
                <a:solidFill>
                  <a:srgbClr val="FF0000"/>
                </a:solidFill>
                <a:ea typeface="MS PGothic"/>
              </a:rPr>
              <a:t>Vassilios</a:t>
            </a:r>
            <a:r>
              <a:rPr lang="en-GB" altLang="en-US" sz="1800" i="1" dirty="0">
                <a:solidFill>
                  <a:srgbClr val="FF0000"/>
                </a:solidFill>
                <a:ea typeface="MS PGothic"/>
              </a:rPr>
              <a:t> MIMIS </a:t>
            </a:r>
            <a:r>
              <a:rPr lang="pt-BR" altLang="en-US" sz="1800" i="1" dirty="0">
                <a:solidFill>
                  <a:srgbClr val="FF0000"/>
                </a:solidFill>
                <a:ea typeface="MS PGothic"/>
              </a:rPr>
              <a:t>(CAN), </a:t>
            </a:r>
            <a:r>
              <a:rPr lang="pt-BR" altLang="en-US" sz="1800" i="1" dirty="0">
                <a:solidFill>
                  <a:srgbClr val="FF0000"/>
                </a:solidFill>
                <a:ea typeface="MS PGothic"/>
                <a:hlinkClick r:id="rId3"/>
              </a:rPr>
              <a:t>vmimis@primus.ca</a:t>
            </a:r>
            <a:r>
              <a:rPr lang="pt-BR" altLang="en-US" sz="1800" i="1" dirty="0">
                <a:solidFill>
                  <a:srgbClr val="FF0000"/>
                </a:solidFill>
                <a:ea typeface="MS PGothic"/>
              </a:rPr>
              <a:t> </a:t>
            </a:r>
            <a:endParaRPr lang="en-US" altLang="en-US" sz="1800" dirty="0" smtClean="0">
              <a:ea typeface="MS PGothic"/>
            </a:endParaRPr>
          </a:p>
          <a:p>
            <a:pPr>
              <a:lnSpc>
                <a:spcPct val="80000"/>
              </a:lnSpc>
              <a:buClr>
                <a:schemeClr val="tx1"/>
              </a:buClr>
            </a:pPr>
            <a:endParaRPr lang="en-CA" altLang="en-US" sz="2400" b="1" dirty="0" smtClean="0">
              <a:ea typeface="MS PGothic"/>
            </a:endParaRPr>
          </a:p>
        </p:txBody>
      </p:sp>
      <p:sp>
        <p:nvSpPr>
          <p:cNvPr id="55299" name="Slide Number Placeholder 2"/>
          <p:cNvSpPr>
            <a:spLocks noGrp="1"/>
          </p:cNvSpPr>
          <p:nvPr>
            <p:ph type="sldNum" sz="quarter" idx="11"/>
          </p:nvPr>
        </p:nvSpPr>
        <p:spPr bwMode="auto">
          <a:noFill/>
          <a:ln>
            <a:miter lim="800000"/>
            <a:headEnd/>
            <a:tailEnd/>
          </a:ln>
        </p:spPr>
        <p:txBody>
          <a:bodyPr/>
          <a:lstStyle/>
          <a:p>
            <a:fld id="{38DF639F-4BE3-4CAB-B73A-0486A2B06668}" type="slidenum">
              <a:rPr lang="en-US" smtClean="0">
                <a:ea typeface="MS PGothic"/>
                <a:cs typeface="MS PGothic"/>
              </a:rPr>
              <a:pPr/>
              <a:t>19</a:t>
            </a:fld>
            <a:endParaRPr lang="en-US" smtClean="0">
              <a:ea typeface="MS PGothic"/>
              <a:cs typeface="MS PGothic"/>
            </a:endParaRPr>
          </a:p>
        </p:txBody>
      </p:sp>
    </p:spTree>
    <p:extLst>
      <p:ext uri="{BB962C8B-B14F-4D97-AF65-F5344CB8AC3E}">
        <p14:creationId xmlns:p14="http://schemas.microsoft.com/office/powerpoint/2010/main" val="409106028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385" name="Picture 29" descr="cover_eng_blue"/>
          <p:cNvPicPr>
            <a:picLocks noChangeAspect="1" noChangeArrowheads="1"/>
          </p:cNvPicPr>
          <p:nvPr/>
        </p:nvPicPr>
        <p:blipFill>
          <a:blip r:embed="rId3"/>
          <a:srcRect/>
          <a:stretch>
            <a:fillRect/>
          </a:stretch>
        </p:blipFill>
        <p:spPr bwMode="auto">
          <a:xfrm>
            <a:off x="0" y="0"/>
            <a:ext cx="9144000" cy="6943725"/>
          </a:xfrm>
          <a:prstGeom prst="rect">
            <a:avLst/>
          </a:prstGeom>
          <a:noFill/>
          <a:ln w="9525">
            <a:noFill/>
            <a:miter lim="800000"/>
            <a:headEnd/>
            <a:tailEnd/>
          </a:ln>
        </p:spPr>
      </p:pic>
      <p:sp>
        <p:nvSpPr>
          <p:cNvPr id="16386" name="Title 1"/>
          <p:cNvSpPr>
            <a:spLocks noGrp="1"/>
          </p:cNvSpPr>
          <p:nvPr>
            <p:ph type="title" idx="4294967295"/>
          </p:nvPr>
        </p:nvSpPr>
        <p:spPr>
          <a:xfrm>
            <a:off x="152400" y="4419600"/>
            <a:ext cx="8229600" cy="838200"/>
          </a:xfrm>
        </p:spPr>
        <p:txBody>
          <a:bodyPr/>
          <a:lstStyle/>
          <a:p>
            <a:pPr algn="r"/>
            <a:r>
              <a:rPr lang="en-US" altLang="en-US" sz="2400" b="0" dirty="0" smtClean="0">
                <a:solidFill>
                  <a:schemeClr val="bg1"/>
                </a:solidFill>
                <a:ea typeface="MS PGothic"/>
              </a:rPr>
              <a:t>Inter-American Telecommunication Commission (CITEL)</a:t>
            </a:r>
            <a:br>
              <a:rPr lang="en-US" altLang="en-US" sz="2400" b="0" dirty="0" smtClean="0">
                <a:solidFill>
                  <a:schemeClr val="bg1"/>
                </a:solidFill>
                <a:ea typeface="MS PGothic"/>
              </a:rPr>
            </a:br>
            <a:r>
              <a:rPr lang="en-US" altLang="en-US" sz="2400" b="0" dirty="0" smtClean="0">
                <a:solidFill>
                  <a:schemeClr val="bg1"/>
                </a:solidFill>
                <a:ea typeface="MS PGothic"/>
              </a:rPr>
              <a:t>August 24, 2015</a:t>
            </a:r>
          </a:p>
        </p:txBody>
      </p:sp>
      <p:sp>
        <p:nvSpPr>
          <p:cNvPr id="16387" name="Rectangle 22"/>
          <p:cNvSpPr>
            <a:spLocks noGrp="1"/>
          </p:cNvSpPr>
          <p:nvPr>
            <p:ph idx="4294967295"/>
          </p:nvPr>
        </p:nvSpPr>
        <p:spPr>
          <a:xfrm>
            <a:off x="0" y="1295400"/>
            <a:ext cx="9144000" cy="2362200"/>
          </a:xfrm>
        </p:spPr>
        <p:txBody>
          <a:bodyPr/>
          <a:lstStyle/>
          <a:p>
            <a:pPr algn="ctr">
              <a:buFont typeface="Arial" charset="0"/>
              <a:buNone/>
            </a:pPr>
            <a:endParaRPr lang="en-US" altLang="en-US" sz="4000" b="1" dirty="0" smtClean="0">
              <a:solidFill>
                <a:schemeClr val="bg1"/>
              </a:solidFill>
              <a:ea typeface="MS PGothic"/>
            </a:endParaRPr>
          </a:p>
          <a:p>
            <a:pPr algn="ctr">
              <a:buFont typeface="Arial" charset="0"/>
              <a:buNone/>
            </a:pPr>
            <a:r>
              <a:rPr lang="en-US" altLang="en-US" sz="4000" b="1" dirty="0" smtClean="0">
                <a:solidFill>
                  <a:schemeClr val="bg1"/>
                </a:solidFill>
                <a:ea typeface="MS PGothic"/>
              </a:rPr>
              <a:t> Status of Preparations for WRC-15 </a:t>
            </a:r>
          </a:p>
        </p:txBody>
      </p:sp>
    </p:spTree>
    <p:extLst>
      <p:ext uri="{BB962C8B-B14F-4D97-AF65-F5344CB8AC3E}">
        <p14:creationId xmlns:p14="http://schemas.microsoft.com/office/powerpoint/2010/main" val="404437634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3" name="Rectangle 2"/>
          <p:cNvSpPr>
            <a:spLocks noGrp="1"/>
          </p:cNvSpPr>
          <p:nvPr>
            <p:ph type="title"/>
          </p:nvPr>
        </p:nvSpPr>
        <p:spPr>
          <a:xfrm>
            <a:off x="228600" y="1009135"/>
            <a:ext cx="8597900" cy="962025"/>
          </a:xfrm>
        </p:spPr>
        <p:txBody>
          <a:bodyPr/>
          <a:lstStyle/>
          <a:p>
            <a:r>
              <a:rPr lang="en-CA" altLang="en-US" dirty="0" smtClean="0">
                <a:ea typeface="MS PGothic"/>
              </a:rPr>
              <a:t>Agenda Item 1.13:  </a:t>
            </a:r>
            <a:r>
              <a:rPr lang="en-US" altLang="en-US" i="1" dirty="0" smtClean="0">
                <a:ea typeface="MS PGothic"/>
              </a:rPr>
              <a:t>5 km distance limitation for proximity operations by space vehicles  in the SRS (s-s) </a:t>
            </a:r>
            <a:endParaRPr lang="en-US" altLang="en-US" dirty="0" smtClean="0">
              <a:ea typeface="MS PGothic"/>
            </a:endParaRPr>
          </a:p>
        </p:txBody>
      </p:sp>
      <p:sp>
        <p:nvSpPr>
          <p:cNvPr id="59394" name="Rectangle 3"/>
          <p:cNvSpPr>
            <a:spLocks noGrp="1"/>
          </p:cNvSpPr>
          <p:nvPr>
            <p:ph type="body" idx="1"/>
          </p:nvPr>
        </p:nvSpPr>
        <p:spPr>
          <a:xfrm>
            <a:off x="508000" y="2057400"/>
            <a:ext cx="7950200" cy="4572000"/>
          </a:xfrm>
        </p:spPr>
        <p:txBody>
          <a:bodyPr/>
          <a:lstStyle/>
          <a:p>
            <a:pPr>
              <a:lnSpc>
                <a:spcPct val="80000"/>
              </a:lnSpc>
            </a:pPr>
            <a:r>
              <a:rPr lang="en-CA" altLang="en-US" sz="2400" b="1" dirty="0" smtClean="0">
                <a:ea typeface="MS PGothic"/>
              </a:rPr>
              <a:t>Single CPM Method</a:t>
            </a:r>
          </a:p>
          <a:p>
            <a:pPr>
              <a:lnSpc>
                <a:spcPct val="80000"/>
              </a:lnSpc>
            </a:pPr>
            <a:endParaRPr lang="en-CA" altLang="en-US" sz="2400" b="1" dirty="0" smtClean="0">
              <a:ea typeface="MS PGothic"/>
            </a:endParaRPr>
          </a:p>
          <a:p>
            <a:pPr marL="342900" indent="-342900">
              <a:lnSpc>
                <a:spcPct val="80000"/>
              </a:lnSpc>
              <a:buFont typeface="Arial" panose="020B0604020202020204" pitchFamily="34" charset="0"/>
              <a:buChar char="•"/>
            </a:pPr>
            <a:r>
              <a:rPr lang="en-CA" altLang="en-US" sz="2400" dirty="0" smtClean="0">
                <a:ea typeface="MS PGothic"/>
              </a:rPr>
              <a:t>MOD No. </a:t>
            </a:r>
            <a:r>
              <a:rPr lang="en-CA" altLang="en-US" sz="2400" b="1" dirty="0" smtClean="0">
                <a:ea typeface="MS PGothic"/>
              </a:rPr>
              <a:t>5.268</a:t>
            </a:r>
            <a:r>
              <a:rPr lang="en-CA" altLang="en-US" sz="2400" dirty="0" smtClean="0">
                <a:ea typeface="MS PGothic"/>
              </a:rPr>
              <a:t> to remove 5 km distance separation limit, and remove reference to “extra-vehicular activities”</a:t>
            </a:r>
          </a:p>
          <a:p>
            <a:pPr marL="342900" indent="-342900">
              <a:lnSpc>
                <a:spcPct val="80000"/>
              </a:lnSpc>
              <a:buFont typeface="Arial" panose="020B0604020202020204" pitchFamily="34" charset="0"/>
              <a:buChar char="•"/>
            </a:pPr>
            <a:endParaRPr lang="en-CA" altLang="en-US" sz="2400" dirty="0" smtClean="0">
              <a:ea typeface="MS PGothic"/>
            </a:endParaRPr>
          </a:p>
          <a:p>
            <a:pPr marL="342900" indent="-342900">
              <a:lnSpc>
                <a:spcPct val="80000"/>
              </a:lnSpc>
              <a:buFont typeface="Arial" panose="020B0604020202020204" pitchFamily="34" charset="0"/>
              <a:buChar char="•"/>
            </a:pPr>
            <a:r>
              <a:rPr lang="en-CA" altLang="en-US" sz="2400" dirty="0" smtClean="0">
                <a:ea typeface="MS PGothic"/>
              </a:rPr>
              <a:t>SUP Resolution </a:t>
            </a:r>
            <a:r>
              <a:rPr lang="en-CA" altLang="en-US" sz="2400" b="1" dirty="0" smtClean="0">
                <a:ea typeface="MS PGothic"/>
              </a:rPr>
              <a:t>652 (WRC-12)</a:t>
            </a:r>
          </a:p>
          <a:p>
            <a:pPr>
              <a:lnSpc>
                <a:spcPct val="80000"/>
              </a:lnSpc>
              <a:buFont typeface="Arial" charset="0"/>
              <a:buChar char="•"/>
            </a:pPr>
            <a:endParaRPr lang="en-CA" altLang="en-US" sz="2400" b="1" dirty="0" smtClean="0">
              <a:ea typeface="MS PGothic"/>
            </a:endParaRPr>
          </a:p>
          <a:p>
            <a:pPr>
              <a:lnSpc>
                <a:spcPct val="80000"/>
              </a:lnSpc>
              <a:buFont typeface="Arial" charset="0"/>
              <a:buChar char="•"/>
            </a:pPr>
            <a:endParaRPr lang="en-CA" altLang="en-US" sz="2400" b="1" dirty="0" smtClean="0">
              <a:ea typeface="MS PGothic"/>
            </a:endParaRPr>
          </a:p>
          <a:p>
            <a:pPr>
              <a:lnSpc>
                <a:spcPct val="80000"/>
              </a:lnSpc>
              <a:buFont typeface="Arial" charset="0"/>
              <a:buChar char="•"/>
            </a:pPr>
            <a:endParaRPr lang="en-CA" altLang="en-US" sz="2400" b="1" dirty="0" smtClean="0">
              <a:ea typeface="MS PGothic"/>
            </a:endParaRPr>
          </a:p>
          <a:p>
            <a:pPr>
              <a:lnSpc>
                <a:spcPct val="80000"/>
              </a:lnSpc>
              <a:buFont typeface="Arial" charset="0"/>
              <a:buChar char="•"/>
            </a:pPr>
            <a:endParaRPr lang="en-CA" altLang="en-US" sz="2400" b="1" dirty="0" smtClean="0">
              <a:ea typeface="MS PGothic"/>
            </a:endParaRPr>
          </a:p>
          <a:p>
            <a:pPr>
              <a:lnSpc>
                <a:spcPct val="80000"/>
              </a:lnSpc>
              <a:buFont typeface="Arial" charset="0"/>
              <a:buChar char="•"/>
            </a:pPr>
            <a:endParaRPr lang="en-CA" altLang="en-US" sz="2400" b="1" dirty="0" smtClean="0">
              <a:ea typeface="MS PGothic"/>
            </a:endParaRPr>
          </a:p>
          <a:p>
            <a:pPr>
              <a:lnSpc>
                <a:spcPct val="80000"/>
              </a:lnSpc>
            </a:pPr>
            <a:r>
              <a:rPr lang="en-CA" altLang="en-US" sz="1800" i="1" dirty="0" smtClean="0">
                <a:solidFill>
                  <a:srgbClr val="FF0000"/>
                </a:solidFill>
                <a:ea typeface="MS PGothic"/>
              </a:rPr>
              <a:t>Issue Coordinator: </a:t>
            </a:r>
            <a:r>
              <a:rPr lang="en-CA" altLang="en-US" sz="1800" i="1" dirty="0">
                <a:solidFill>
                  <a:srgbClr val="FF0000"/>
                </a:solidFill>
                <a:ea typeface="MS PGothic"/>
              </a:rPr>
              <a:t>Wayne WHYTE </a:t>
            </a:r>
            <a:r>
              <a:rPr lang="en-CA" altLang="en-US" sz="1800" i="1" dirty="0" smtClean="0">
                <a:solidFill>
                  <a:srgbClr val="FF0000"/>
                </a:solidFill>
                <a:ea typeface="MS PGothic"/>
              </a:rPr>
              <a:t>(USA), </a:t>
            </a:r>
            <a:r>
              <a:rPr lang="en-CA" altLang="en-US" sz="1800" i="1" u="sng" dirty="0">
                <a:solidFill>
                  <a:srgbClr val="3366FF"/>
                </a:solidFill>
                <a:ea typeface="MS PGothic"/>
              </a:rPr>
              <a:t>Wayne.a.whyte@nasa.gov</a:t>
            </a:r>
            <a:endParaRPr lang="en-CA" altLang="en-US" sz="2400" b="1" u="sng" dirty="0" smtClean="0">
              <a:solidFill>
                <a:srgbClr val="3366FF"/>
              </a:solidFill>
              <a:ea typeface="MS PGothic"/>
            </a:endParaRPr>
          </a:p>
        </p:txBody>
      </p:sp>
      <p:sp>
        <p:nvSpPr>
          <p:cNvPr id="59395" name="Slide Number Placeholder 2"/>
          <p:cNvSpPr>
            <a:spLocks noGrp="1"/>
          </p:cNvSpPr>
          <p:nvPr>
            <p:ph type="sldNum" sz="quarter" idx="11"/>
          </p:nvPr>
        </p:nvSpPr>
        <p:spPr bwMode="auto">
          <a:noFill/>
          <a:ln>
            <a:miter lim="800000"/>
            <a:headEnd/>
            <a:tailEnd/>
          </a:ln>
        </p:spPr>
        <p:txBody>
          <a:bodyPr/>
          <a:lstStyle/>
          <a:p>
            <a:fld id="{0EDB5362-E15C-4F71-89B2-0A317A686851}" type="slidenum">
              <a:rPr lang="en-US" smtClean="0">
                <a:ea typeface="MS PGothic"/>
                <a:cs typeface="MS PGothic"/>
              </a:rPr>
              <a:pPr/>
              <a:t>20</a:t>
            </a:fld>
            <a:endParaRPr lang="en-US" smtClean="0">
              <a:ea typeface="MS PGothic"/>
              <a:cs typeface="MS PGothic"/>
            </a:endParaRPr>
          </a:p>
        </p:txBody>
      </p:sp>
    </p:spTree>
    <p:extLst>
      <p:ext uri="{BB962C8B-B14F-4D97-AF65-F5344CB8AC3E}">
        <p14:creationId xmlns:p14="http://schemas.microsoft.com/office/powerpoint/2010/main" val="4247560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1" name="Rectangle 2"/>
          <p:cNvSpPr>
            <a:spLocks noGrp="1"/>
          </p:cNvSpPr>
          <p:nvPr>
            <p:ph type="title" idx="4294967295"/>
          </p:nvPr>
        </p:nvSpPr>
        <p:spPr>
          <a:xfrm>
            <a:off x="152400" y="990600"/>
            <a:ext cx="8597900" cy="962025"/>
          </a:xfrm>
        </p:spPr>
        <p:txBody>
          <a:bodyPr/>
          <a:lstStyle/>
          <a:p>
            <a:r>
              <a:rPr lang="en-CA" altLang="en-US" sz="2400" dirty="0" smtClean="0">
                <a:ea typeface="MS PGothic"/>
              </a:rPr>
              <a:t>Agenda Item 1.14:  </a:t>
            </a:r>
            <a:r>
              <a:rPr lang="en-US" altLang="en-US" sz="2400" i="1" dirty="0" smtClean="0">
                <a:ea typeface="MS PGothic"/>
              </a:rPr>
              <a:t>Continuous reference time-scale - whether by the modification of UTC or some other method</a:t>
            </a:r>
            <a:endParaRPr lang="en-US" altLang="en-US" sz="2400" dirty="0" smtClean="0">
              <a:ea typeface="MS PGothic"/>
            </a:endParaRPr>
          </a:p>
        </p:txBody>
      </p:sp>
      <p:sp>
        <p:nvSpPr>
          <p:cNvPr id="61442" name="Rectangle 3"/>
          <p:cNvSpPr>
            <a:spLocks noGrp="1"/>
          </p:cNvSpPr>
          <p:nvPr>
            <p:ph type="body" idx="4294967295"/>
          </p:nvPr>
        </p:nvSpPr>
        <p:spPr>
          <a:xfrm>
            <a:off x="368300" y="1952625"/>
            <a:ext cx="8242300" cy="4676775"/>
          </a:xfrm>
        </p:spPr>
        <p:txBody>
          <a:bodyPr/>
          <a:lstStyle/>
          <a:p>
            <a:pPr>
              <a:lnSpc>
                <a:spcPct val="80000"/>
              </a:lnSpc>
              <a:buFont typeface="Arial" charset="0"/>
              <a:buNone/>
            </a:pPr>
            <a:r>
              <a:rPr lang="en-CA" sz="2400" b="1" dirty="0" smtClean="0">
                <a:ea typeface="MS PGothic"/>
              </a:rPr>
              <a:t>Method A1</a:t>
            </a:r>
          </a:p>
          <a:p>
            <a:pPr>
              <a:lnSpc>
                <a:spcPct val="80000"/>
              </a:lnSpc>
              <a:buFont typeface="Arial" charset="0"/>
              <a:buNone/>
            </a:pPr>
            <a:r>
              <a:rPr lang="en-US" sz="2400" b="1" dirty="0" smtClean="0">
                <a:solidFill>
                  <a:srgbClr val="FF0000"/>
                </a:solidFill>
                <a:ea typeface="MS PGothic"/>
              </a:rPr>
              <a:t> </a:t>
            </a:r>
            <a:endParaRPr lang="en-US" sz="2400" dirty="0" smtClean="0">
              <a:solidFill>
                <a:srgbClr val="FF0000"/>
              </a:solidFill>
              <a:ea typeface="MS PGothic"/>
            </a:endParaRPr>
          </a:p>
          <a:p>
            <a:pPr>
              <a:lnSpc>
                <a:spcPct val="80000"/>
              </a:lnSpc>
            </a:pPr>
            <a:r>
              <a:rPr lang="en-US" sz="2200" dirty="0" smtClean="0">
                <a:ea typeface="MS PGothic"/>
              </a:rPr>
              <a:t>MOD No.</a:t>
            </a:r>
            <a:r>
              <a:rPr lang="en-US" sz="2200" b="1" dirty="0" smtClean="0">
                <a:ea typeface="MS PGothic"/>
              </a:rPr>
              <a:t> 1.14  </a:t>
            </a:r>
            <a:r>
              <a:rPr lang="en-US" sz="2200" dirty="0" smtClean="0">
                <a:ea typeface="MS PGothic"/>
              </a:rPr>
              <a:t>to read “</a:t>
            </a:r>
            <a:r>
              <a:rPr lang="en-US" sz="2200" dirty="0" smtClean="0"/>
              <a:t>Time </a:t>
            </a:r>
            <a:r>
              <a:rPr lang="en-US" sz="2200" dirty="0"/>
              <a:t>scale, based on the second (SI)</a:t>
            </a:r>
            <a:r>
              <a:rPr lang="en-US" sz="2200" u="sng" strike="sngStrike" dirty="0"/>
              <a:t> </a:t>
            </a:r>
            <a:r>
              <a:rPr lang="en-US" sz="2200" dirty="0"/>
              <a:t>and maintained by the Bureau International de </a:t>
            </a:r>
            <a:r>
              <a:rPr lang="en-US" sz="2200" dirty="0" err="1"/>
              <a:t>Poids</a:t>
            </a:r>
            <a:r>
              <a:rPr lang="en-US" sz="2200" dirty="0"/>
              <a:t> et </a:t>
            </a:r>
            <a:r>
              <a:rPr lang="en-US" sz="2200" dirty="0" err="1"/>
              <a:t>Mesures</a:t>
            </a:r>
            <a:r>
              <a:rPr lang="en-US" sz="2200" dirty="0"/>
              <a:t> (BIPM), that forms the basis for the coordinated dissemination of standard frequencies and time </a:t>
            </a:r>
            <a:r>
              <a:rPr lang="en-US" sz="2200" dirty="0" smtClean="0"/>
              <a:t>signals.”</a:t>
            </a:r>
          </a:p>
          <a:p>
            <a:pPr>
              <a:lnSpc>
                <a:spcPct val="80000"/>
              </a:lnSpc>
            </a:pPr>
            <a:r>
              <a:rPr lang="en-US" sz="2200" dirty="0">
                <a:ea typeface="MS PGothic"/>
              </a:rPr>
              <a:t>MOD No.</a:t>
            </a:r>
            <a:r>
              <a:rPr lang="en-US" sz="2200" b="1" dirty="0">
                <a:ea typeface="MS PGothic"/>
              </a:rPr>
              <a:t> </a:t>
            </a:r>
            <a:r>
              <a:rPr lang="en-US" sz="2200" b="1" dirty="0" smtClean="0">
                <a:ea typeface="MS PGothic"/>
              </a:rPr>
              <a:t>2.5</a:t>
            </a:r>
            <a:r>
              <a:rPr lang="en-US" sz="2200" dirty="0" smtClean="0">
                <a:ea typeface="MS PGothic"/>
              </a:rPr>
              <a:t> – consequential change</a:t>
            </a:r>
          </a:p>
          <a:p>
            <a:pPr>
              <a:lnSpc>
                <a:spcPct val="80000"/>
              </a:lnSpc>
            </a:pPr>
            <a:r>
              <a:rPr lang="en-US" sz="2200" dirty="0" smtClean="0">
                <a:ea typeface="MS PGothic"/>
              </a:rPr>
              <a:t>MOD No.</a:t>
            </a:r>
            <a:r>
              <a:rPr lang="en-US" sz="2200" b="1" dirty="0" smtClean="0">
                <a:ea typeface="MS PGothic"/>
              </a:rPr>
              <a:t> 2.6 </a:t>
            </a:r>
            <a:r>
              <a:rPr lang="en-US" sz="2200" dirty="0" smtClean="0">
                <a:ea typeface="MS PGothic"/>
              </a:rPr>
              <a:t>– consequential change</a:t>
            </a:r>
          </a:p>
          <a:p>
            <a:pPr>
              <a:lnSpc>
                <a:spcPct val="80000"/>
              </a:lnSpc>
            </a:pPr>
            <a:r>
              <a:rPr lang="en-US" sz="2200" dirty="0" smtClean="0">
                <a:ea typeface="MS PGothic"/>
              </a:rPr>
              <a:t>ADD new Resolution – to establish January 1, 2022 as the date of entry into force of the modified provisions to allow for a transition period for the elimination of the leap seconds</a:t>
            </a:r>
          </a:p>
          <a:p>
            <a:pPr>
              <a:lnSpc>
                <a:spcPct val="80000"/>
              </a:lnSpc>
            </a:pPr>
            <a:r>
              <a:rPr lang="en-CA" altLang="en-US" sz="2200" dirty="0">
                <a:ea typeface="MS PGothic"/>
              </a:rPr>
              <a:t>SUP Resolution </a:t>
            </a:r>
            <a:r>
              <a:rPr lang="en-CA" altLang="en-US" sz="2200" b="1" dirty="0" smtClean="0">
                <a:ea typeface="MS PGothic"/>
              </a:rPr>
              <a:t>653 </a:t>
            </a:r>
            <a:r>
              <a:rPr lang="en-CA" altLang="en-US" sz="2200" b="1" dirty="0">
                <a:ea typeface="MS PGothic"/>
              </a:rPr>
              <a:t>(WRC-12)</a:t>
            </a:r>
          </a:p>
          <a:p>
            <a:pPr>
              <a:lnSpc>
                <a:spcPct val="80000"/>
              </a:lnSpc>
            </a:pPr>
            <a:endParaRPr lang="en-US" sz="2000" dirty="0" smtClean="0">
              <a:ea typeface="MS PGothic"/>
            </a:endParaRPr>
          </a:p>
          <a:p>
            <a:pPr>
              <a:lnSpc>
                <a:spcPct val="80000"/>
              </a:lnSpc>
              <a:buNone/>
            </a:pPr>
            <a:r>
              <a:rPr lang="en-CA" altLang="en-US" sz="1800" i="1" dirty="0">
                <a:solidFill>
                  <a:srgbClr val="FF0000"/>
                </a:solidFill>
                <a:latin typeface="Calibri" pitchFamily="34" charset="0"/>
              </a:rPr>
              <a:t>Issue Coordinator</a:t>
            </a:r>
            <a:r>
              <a:rPr lang="en-CA" altLang="en-US" sz="1800" i="1" dirty="0" smtClean="0">
                <a:solidFill>
                  <a:srgbClr val="FF0000"/>
                </a:solidFill>
                <a:latin typeface="Calibri" pitchFamily="34" charset="0"/>
              </a:rPr>
              <a:t>: [Brian PATTEN] (USA), bpatten@ntia.doc.gov</a:t>
            </a:r>
          </a:p>
          <a:p>
            <a:pPr>
              <a:lnSpc>
                <a:spcPct val="80000"/>
              </a:lnSpc>
              <a:buNone/>
            </a:pPr>
            <a:endParaRPr lang="en-CA" altLang="en-US" sz="1800" i="1" dirty="0">
              <a:solidFill>
                <a:srgbClr val="3333FF"/>
              </a:solidFill>
              <a:latin typeface="Calibri" pitchFamily="34" charset="0"/>
            </a:endParaRPr>
          </a:p>
          <a:p>
            <a:pPr>
              <a:lnSpc>
                <a:spcPct val="80000"/>
              </a:lnSpc>
              <a:buFont typeface="Arial" charset="0"/>
              <a:buNone/>
            </a:pPr>
            <a:endParaRPr lang="en-CA" sz="2000" b="1" dirty="0" smtClean="0">
              <a:ea typeface="MS PGothic"/>
            </a:endParaRPr>
          </a:p>
          <a:p>
            <a:pPr>
              <a:lnSpc>
                <a:spcPct val="80000"/>
              </a:lnSpc>
            </a:pPr>
            <a:endParaRPr lang="en-CA" sz="1800" dirty="0" smtClean="0">
              <a:ea typeface="MS PGothic"/>
            </a:endParaRPr>
          </a:p>
        </p:txBody>
      </p:sp>
      <p:sp>
        <p:nvSpPr>
          <p:cNvPr id="61443" name="Slide Number Placeholder 3"/>
          <p:cNvSpPr>
            <a:spLocks noGrp="1"/>
          </p:cNvSpPr>
          <p:nvPr>
            <p:ph type="sldNum" sz="quarter" idx="11"/>
          </p:nvPr>
        </p:nvSpPr>
        <p:spPr bwMode="auto">
          <a:noFill/>
          <a:ln>
            <a:miter lim="800000"/>
            <a:headEnd/>
            <a:tailEnd/>
          </a:ln>
        </p:spPr>
        <p:txBody>
          <a:bodyPr/>
          <a:lstStyle/>
          <a:p>
            <a:fld id="{0186B1E4-9F2A-4F86-899C-86E6B32D9E37}" type="slidenum">
              <a:rPr lang="en-US" smtClean="0">
                <a:ea typeface="MS PGothic"/>
                <a:cs typeface="MS PGothic"/>
              </a:rPr>
              <a:pPr/>
              <a:t>21</a:t>
            </a:fld>
            <a:endParaRPr lang="en-US" smtClean="0">
              <a:ea typeface="MS PGothic"/>
              <a:cs typeface="MS PGothic"/>
            </a:endParaRPr>
          </a:p>
        </p:txBody>
      </p:sp>
    </p:spTree>
    <p:extLst>
      <p:ext uri="{BB962C8B-B14F-4D97-AF65-F5344CB8AC3E}">
        <p14:creationId xmlns:p14="http://schemas.microsoft.com/office/powerpoint/2010/main" val="318432704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7" name="Rectangle 2"/>
          <p:cNvSpPr>
            <a:spLocks noGrp="1"/>
          </p:cNvSpPr>
          <p:nvPr>
            <p:ph type="title"/>
          </p:nvPr>
        </p:nvSpPr>
        <p:spPr>
          <a:xfrm>
            <a:off x="152400" y="1040890"/>
            <a:ext cx="8153400" cy="1124763"/>
          </a:xfrm>
        </p:spPr>
        <p:txBody>
          <a:bodyPr/>
          <a:lstStyle/>
          <a:p>
            <a:r>
              <a:rPr lang="en-CA" altLang="en-US" dirty="0" smtClean="0">
                <a:ea typeface="MS PGothic"/>
              </a:rPr>
              <a:t>Agenda Item 9.2.2:  </a:t>
            </a:r>
            <a:r>
              <a:rPr lang="en-US" altLang="en-US" i="1" dirty="0">
                <a:ea typeface="MS PGothic"/>
              </a:rPr>
              <a:t>Clarification of the use of deep-space allocations in regard to certain provisions of the Radio Regulations</a:t>
            </a:r>
            <a:endParaRPr lang="en-US" altLang="en-US" dirty="0" smtClean="0">
              <a:ea typeface="MS PGothic"/>
            </a:endParaRPr>
          </a:p>
        </p:txBody>
      </p:sp>
      <p:sp>
        <p:nvSpPr>
          <p:cNvPr id="101378" name="Rectangle 3"/>
          <p:cNvSpPr>
            <a:spLocks noGrp="1"/>
          </p:cNvSpPr>
          <p:nvPr>
            <p:ph type="body" idx="1"/>
          </p:nvPr>
        </p:nvSpPr>
        <p:spPr>
          <a:xfrm>
            <a:off x="468313" y="2286000"/>
            <a:ext cx="8229600" cy="4572000"/>
          </a:xfrm>
        </p:spPr>
        <p:txBody>
          <a:bodyPr/>
          <a:lstStyle/>
          <a:p>
            <a:r>
              <a:rPr lang="en-CA" sz="2400" b="1" dirty="0" smtClean="0">
                <a:ea typeface="MS PGothic"/>
              </a:rPr>
              <a:t>Method A (single CPM method)</a:t>
            </a:r>
          </a:p>
          <a:p>
            <a:endParaRPr lang="en-US" sz="2200" dirty="0" smtClean="0">
              <a:solidFill>
                <a:srgbClr val="FF0000"/>
              </a:solidFill>
              <a:ea typeface="MS PGothic"/>
            </a:endParaRPr>
          </a:p>
          <a:p>
            <a:pPr marL="342900" indent="-342900">
              <a:buFont typeface="Arial" panose="020B0604020202020204" pitchFamily="34" charset="0"/>
              <a:buChar char="•"/>
            </a:pPr>
            <a:r>
              <a:rPr lang="en-US" sz="2200" dirty="0" smtClean="0">
                <a:ea typeface="MS PGothic"/>
              </a:rPr>
              <a:t>ADD a new  provision </a:t>
            </a:r>
            <a:r>
              <a:rPr lang="en-US" sz="2200" dirty="0">
                <a:ea typeface="MS PGothic"/>
              </a:rPr>
              <a:t>to Article </a:t>
            </a:r>
            <a:r>
              <a:rPr lang="en-US" sz="2200" b="1" dirty="0">
                <a:ea typeface="MS PGothic"/>
              </a:rPr>
              <a:t>4</a:t>
            </a:r>
            <a:r>
              <a:rPr lang="en-US" sz="2200" dirty="0">
                <a:ea typeface="MS PGothic"/>
              </a:rPr>
              <a:t> </a:t>
            </a:r>
            <a:r>
              <a:rPr lang="en-US" sz="2200" dirty="0" smtClean="0">
                <a:ea typeface="MS PGothic"/>
              </a:rPr>
              <a:t>clarifying that space </a:t>
            </a:r>
            <a:r>
              <a:rPr lang="en-US" sz="2200" dirty="0">
                <a:ea typeface="MS PGothic"/>
              </a:rPr>
              <a:t>research systems intended to operate in deep space may also use the space research service (deep space) allocations, with the same status as </a:t>
            </a:r>
            <a:r>
              <a:rPr lang="en-US" sz="2200" dirty="0" smtClean="0">
                <a:ea typeface="MS PGothic"/>
              </a:rPr>
              <a:t>those allocations, </a:t>
            </a:r>
            <a:r>
              <a:rPr lang="en-US" sz="2200" dirty="0">
                <a:ea typeface="MS PGothic"/>
              </a:rPr>
              <a:t>when the spacecraft is near the Earth, such as during launch, early orbit, flying by the Earth, and returning to the Earth</a:t>
            </a:r>
            <a:r>
              <a:rPr lang="en-US" sz="2200" dirty="0" smtClean="0">
                <a:ea typeface="MS PGothic"/>
              </a:rPr>
              <a:t>.</a:t>
            </a:r>
          </a:p>
          <a:p>
            <a:pPr>
              <a:buFont typeface="Arial" charset="0"/>
              <a:buChar char="•"/>
            </a:pPr>
            <a:endParaRPr lang="en-US" sz="2200" dirty="0" smtClean="0">
              <a:ea typeface="MS PGothic"/>
            </a:endParaRPr>
          </a:p>
          <a:p>
            <a:pPr>
              <a:buFont typeface="Arial" charset="0"/>
              <a:buChar char="•"/>
            </a:pPr>
            <a:endParaRPr lang="en-US" sz="2200" dirty="0" smtClean="0">
              <a:ea typeface="MS PGothic"/>
            </a:endParaRPr>
          </a:p>
          <a:p>
            <a:r>
              <a:rPr lang="en-US" altLang="en-US" sz="1800" i="1" dirty="0" smtClean="0">
                <a:solidFill>
                  <a:srgbClr val="FF0000"/>
                </a:solidFill>
                <a:ea typeface="MS PGothic"/>
              </a:rPr>
              <a:t>Issue Coordinator: Glenn FELDHAKE (USA) </a:t>
            </a:r>
            <a:r>
              <a:rPr lang="en-US" altLang="en-US" sz="1800" i="1" dirty="0" smtClean="0">
                <a:solidFill>
                  <a:srgbClr val="FF0000"/>
                </a:solidFill>
                <a:ea typeface="MS PGothic"/>
                <a:hlinkClick r:id="rId3"/>
              </a:rPr>
              <a:t>glenn.s.feldhake@nasa.gov</a:t>
            </a:r>
            <a:endParaRPr lang="en-US" altLang="en-US" sz="1800" i="1" dirty="0" smtClean="0">
              <a:solidFill>
                <a:srgbClr val="FF0000"/>
              </a:solidFill>
              <a:ea typeface="MS PGothic"/>
            </a:endParaRPr>
          </a:p>
          <a:p>
            <a:endParaRPr lang="en-US" sz="2200" dirty="0" smtClean="0">
              <a:ea typeface="MS PGothic"/>
            </a:endParaRPr>
          </a:p>
        </p:txBody>
      </p:sp>
      <p:sp>
        <p:nvSpPr>
          <p:cNvPr id="101379" name="Slide Number Placeholder 3"/>
          <p:cNvSpPr>
            <a:spLocks noGrp="1"/>
          </p:cNvSpPr>
          <p:nvPr>
            <p:ph type="sldNum" sz="quarter" idx="11"/>
          </p:nvPr>
        </p:nvSpPr>
        <p:spPr bwMode="auto">
          <a:noFill/>
          <a:ln>
            <a:miter lim="800000"/>
            <a:headEnd/>
            <a:tailEnd/>
          </a:ln>
        </p:spPr>
        <p:txBody>
          <a:bodyPr/>
          <a:lstStyle/>
          <a:p>
            <a:fld id="{FE2B8C16-99FC-4221-AF49-0A9F8A7EB10D}" type="slidenum">
              <a:rPr lang="en-US" smtClean="0">
                <a:ea typeface="MS PGothic"/>
                <a:cs typeface="MS PGothic"/>
              </a:rPr>
              <a:pPr/>
              <a:t>22</a:t>
            </a:fld>
            <a:endParaRPr lang="en-US" smtClean="0">
              <a:ea typeface="MS PGothic"/>
              <a:cs typeface="MS PGothic"/>
            </a:endParaRPr>
          </a:p>
        </p:txBody>
      </p:sp>
    </p:spTree>
    <p:extLst>
      <p:ext uri="{BB962C8B-B14F-4D97-AF65-F5344CB8AC3E}">
        <p14:creationId xmlns:p14="http://schemas.microsoft.com/office/powerpoint/2010/main" val="306942825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1"/>
          </p:nvPr>
        </p:nvSpPr>
        <p:spPr/>
        <p:txBody>
          <a:bodyPr/>
          <a:lstStyle/>
          <a:p>
            <a:pPr>
              <a:defRPr/>
            </a:pPr>
            <a:fld id="{38BA1ACF-E7F3-49FF-93B5-9B063CD27AAB}" type="slidenum">
              <a:rPr lang="en-US" smtClean="0"/>
              <a:pPr>
                <a:defRPr/>
              </a:pPr>
              <a:t>23</a:t>
            </a:fld>
            <a:endParaRPr lang="en-US"/>
          </a:p>
        </p:txBody>
      </p:sp>
      <p:sp>
        <p:nvSpPr>
          <p:cNvPr id="3" name="TextBox 2"/>
          <p:cNvSpPr txBox="1"/>
          <p:nvPr/>
        </p:nvSpPr>
        <p:spPr>
          <a:xfrm>
            <a:off x="1600200" y="2667000"/>
            <a:ext cx="6019800" cy="1815882"/>
          </a:xfrm>
          <a:prstGeom prst="rect">
            <a:avLst/>
          </a:prstGeom>
          <a:noFill/>
        </p:spPr>
        <p:txBody>
          <a:bodyPr wrap="square" rtlCol="0">
            <a:spAutoFit/>
          </a:bodyPr>
          <a:lstStyle/>
          <a:p>
            <a:pPr algn="ctr" defTabSz="457200" eaLnBrk="1" hangingPunct="1">
              <a:buClrTx/>
              <a:buFontTx/>
              <a:buNone/>
            </a:pPr>
            <a:r>
              <a:rPr lang="en-CA" sz="4000" dirty="0" smtClean="0">
                <a:solidFill>
                  <a:prstClr val="black"/>
                </a:solidFill>
                <a:latin typeface="Calibri"/>
                <a:ea typeface="MS PGothic"/>
              </a:rPr>
              <a:t>Satellite Allocation Issues</a:t>
            </a:r>
          </a:p>
          <a:p>
            <a:pPr algn="ctr" defTabSz="457200" eaLnBrk="1" hangingPunct="1">
              <a:buClrTx/>
              <a:buFontTx/>
              <a:buNone/>
            </a:pPr>
            <a:endParaRPr lang="en-CA" sz="3600" b="0" dirty="0">
              <a:solidFill>
                <a:prstClr val="black"/>
              </a:solidFill>
              <a:latin typeface="Calibri"/>
              <a:ea typeface="MS PGothic"/>
            </a:endParaRPr>
          </a:p>
          <a:p>
            <a:pPr algn="ctr" defTabSz="457200" eaLnBrk="1" hangingPunct="1">
              <a:buClrTx/>
              <a:buFontTx/>
              <a:buNone/>
            </a:pPr>
            <a:r>
              <a:rPr lang="en-CA" sz="3600" b="0" dirty="0" smtClean="0">
                <a:solidFill>
                  <a:prstClr val="black"/>
                </a:solidFill>
                <a:latin typeface="Calibri"/>
                <a:ea typeface="MS PGothic"/>
              </a:rPr>
              <a:t>(1.6, 1.7, 1.8, 1.9, 1.10)</a:t>
            </a:r>
            <a:endParaRPr lang="fr-CA" sz="3600" b="0" dirty="0">
              <a:solidFill>
                <a:prstClr val="black"/>
              </a:solidFill>
              <a:latin typeface="Calibri"/>
              <a:ea typeface="MS PGothic"/>
            </a:endParaRPr>
          </a:p>
        </p:txBody>
      </p:sp>
    </p:spTree>
    <p:extLst>
      <p:ext uri="{BB962C8B-B14F-4D97-AF65-F5344CB8AC3E}">
        <p14:creationId xmlns:p14="http://schemas.microsoft.com/office/powerpoint/2010/main" val="196196130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Rectangle 4"/>
          <p:cNvSpPr>
            <a:spLocks noChangeArrowheads="1"/>
          </p:cNvSpPr>
          <p:nvPr/>
        </p:nvSpPr>
        <p:spPr bwMode="auto">
          <a:xfrm>
            <a:off x="457199" y="1887538"/>
            <a:ext cx="8435251" cy="3573462"/>
          </a:xfrm>
          <a:prstGeom prst="rect">
            <a:avLst/>
          </a:prstGeom>
          <a:noFill/>
          <a:ln w="9525">
            <a:noFill/>
            <a:miter lim="800000"/>
            <a:headEnd/>
            <a:tailEnd/>
          </a:ln>
        </p:spPr>
        <p:txBody>
          <a:bodyPr/>
          <a:lstStyle/>
          <a:p>
            <a:pPr marL="342900" indent="-342900" defTabSz="457200">
              <a:lnSpc>
                <a:spcPct val="90000"/>
              </a:lnSpc>
              <a:spcBef>
                <a:spcPct val="20000"/>
              </a:spcBef>
              <a:buClrTx/>
              <a:buFont typeface="Arial" charset="0"/>
              <a:buNone/>
            </a:pPr>
            <a:endParaRPr lang="en-CA" altLang="en-US" sz="1800" b="0">
              <a:solidFill>
                <a:prstClr val="black"/>
              </a:solidFill>
              <a:latin typeface="Calibri" pitchFamily="34" charset="0"/>
              <a:ea typeface="MS PGothic"/>
            </a:endParaRPr>
          </a:p>
        </p:txBody>
      </p:sp>
      <p:sp>
        <p:nvSpPr>
          <p:cNvPr id="6147" name="Rectangle 5"/>
          <p:cNvSpPr>
            <a:spLocks noChangeArrowheads="1"/>
          </p:cNvSpPr>
          <p:nvPr/>
        </p:nvSpPr>
        <p:spPr bwMode="auto">
          <a:xfrm>
            <a:off x="486176" y="1752600"/>
            <a:ext cx="8359051" cy="5226046"/>
          </a:xfrm>
          <a:prstGeom prst="rect">
            <a:avLst/>
          </a:prstGeom>
          <a:noFill/>
          <a:ln>
            <a:noFill/>
          </a:ln>
          <a:extLst/>
        </p:spPr>
        <p:txBody>
          <a:bodyPr wrap="square">
            <a:spAutoFit/>
          </a:bodyPr>
          <a:lstStyle>
            <a:lvl1pPr marL="461963" indent="-461963" eaLnBrk="0" hangingPunct="0">
              <a:spcBef>
                <a:spcPct val="20000"/>
              </a:spcBef>
              <a:buFont typeface="Arial" charset="0"/>
              <a:buChar char="•"/>
              <a:defRPr sz="3200">
                <a:solidFill>
                  <a:schemeClr val="tx1"/>
                </a:solidFill>
                <a:latin typeface="Calibri" pitchFamily="34" charset="0"/>
                <a:ea typeface="MS PGothic" pitchFamily="34" charset="-128"/>
              </a:defRPr>
            </a:lvl1pPr>
            <a:lvl2pPr marL="742950" indent="-285750" eaLnBrk="0" hangingPunct="0">
              <a:spcBef>
                <a:spcPct val="20000"/>
              </a:spcBef>
              <a:buFont typeface="Arial" charset="0"/>
              <a:buChar char="–"/>
              <a:defRPr sz="2800">
                <a:solidFill>
                  <a:schemeClr val="tx1"/>
                </a:solidFill>
                <a:latin typeface="Calibri" pitchFamily="34" charset="0"/>
                <a:ea typeface="MS PGothic" pitchFamily="34" charset="-128"/>
              </a:defRPr>
            </a:lvl2pPr>
            <a:lvl3pPr marL="1143000" indent="-228600" eaLnBrk="0" hangingPunct="0">
              <a:spcBef>
                <a:spcPct val="20000"/>
              </a:spcBef>
              <a:buFont typeface="Arial" charset="0"/>
              <a:buChar char="•"/>
              <a:defRPr sz="2400">
                <a:solidFill>
                  <a:schemeClr val="tx1"/>
                </a:solidFill>
                <a:latin typeface="Calibri" pitchFamily="34" charset="0"/>
                <a:ea typeface="MS PGothic" pitchFamily="34" charset="-128"/>
              </a:defRPr>
            </a:lvl3pPr>
            <a:lvl4pPr marL="1600200" indent="-228600" eaLnBrk="0" hangingPunct="0">
              <a:spcBef>
                <a:spcPct val="20000"/>
              </a:spcBef>
              <a:buFont typeface="Arial" charset="0"/>
              <a:buChar char="–"/>
              <a:defRPr sz="2000">
                <a:solidFill>
                  <a:schemeClr val="tx1"/>
                </a:solidFill>
                <a:latin typeface="Calibri" pitchFamily="34" charset="0"/>
                <a:ea typeface="MS PGothic" pitchFamily="34" charset="-128"/>
              </a:defRPr>
            </a:lvl4pPr>
            <a:lvl5pPr marL="2057400" indent="-228600" eaLnBrk="0" hangingPunct="0">
              <a:spcBef>
                <a:spcPct val="20000"/>
              </a:spcBef>
              <a:buFont typeface="Arial" charset="0"/>
              <a:buChar char="»"/>
              <a:defRPr sz="2000">
                <a:solidFill>
                  <a:schemeClr val="tx1"/>
                </a:solidFill>
                <a:latin typeface="Calibri" pitchFamily="34" charset="0"/>
                <a:ea typeface="MS PGothic" pitchFamily="34" charset="-128"/>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MS PGothic" pitchFamily="34" charset="-128"/>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MS PGothic" pitchFamily="34" charset="-128"/>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MS PGothic" pitchFamily="34" charset="-128"/>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MS PGothic" pitchFamily="34" charset="-128"/>
              </a:defRPr>
            </a:lvl9pPr>
          </a:lstStyle>
          <a:p>
            <a:pPr marL="0" indent="0" defTabSz="457200">
              <a:buClrTx/>
              <a:buFont typeface="Arial" charset="0"/>
              <a:buNone/>
              <a:defRPr/>
            </a:pPr>
            <a:r>
              <a:rPr lang="en-CA" sz="2400" dirty="0" smtClean="0">
                <a:solidFill>
                  <a:prstClr val="black"/>
                </a:solidFill>
              </a:rPr>
              <a:t>Method </a:t>
            </a:r>
            <a:r>
              <a:rPr lang="en-CA" sz="2400" dirty="0">
                <a:solidFill>
                  <a:prstClr val="black"/>
                </a:solidFill>
              </a:rPr>
              <a:t>D1, E1</a:t>
            </a:r>
            <a:r>
              <a:rPr lang="en-CA" sz="2400" dirty="0" smtClean="0">
                <a:solidFill>
                  <a:prstClr val="black"/>
                </a:solidFill>
              </a:rPr>
              <a:t>, F1, G1, H1, </a:t>
            </a:r>
            <a:r>
              <a:rPr lang="en-CA" sz="2400" dirty="0">
                <a:solidFill>
                  <a:prstClr val="black"/>
                </a:solidFill>
              </a:rPr>
              <a:t>I1, J1 and </a:t>
            </a:r>
            <a:r>
              <a:rPr lang="en-CA" sz="2400" dirty="0" smtClean="0">
                <a:solidFill>
                  <a:prstClr val="black"/>
                </a:solidFill>
              </a:rPr>
              <a:t>K1</a:t>
            </a:r>
          </a:p>
          <a:p>
            <a:pPr marL="0" indent="0" defTabSz="457200">
              <a:buClrTx/>
              <a:buFont typeface="Arial" charset="0"/>
              <a:buNone/>
              <a:defRPr/>
            </a:pPr>
            <a:endParaRPr lang="en-CA" sz="1100" dirty="0">
              <a:solidFill>
                <a:prstClr val="black"/>
              </a:solidFill>
            </a:endParaRPr>
          </a:p>
          <a:p>
            <a:pPr marL="342900" indent="-342900" defTabSz="457200">
              <a:buClrTx/>
              <a:defRPr/>
            </a:pPr>
            <a:r>
              <a:rPr lang="en-US" sz="2400" b="0" u="sng" dirty="0">
                <a:solidFill>
                  <a:prstClr val="black"/>
                </a:solidFill>
                <a:latin typeface="Calibri"/>
              </a:rPr>
              <a:t>NOC </a:t>
            </a:r>
            <a:r>
              <a:rPr lang="en-US" sz="2400" b="0" dirty="0">
                <a:solidFill>
                  <a:prstClr val="black"/>
                </a:solidFill>
                <a:latin typeface="Calibri"/>
              </a:rPr>
              <a:t>to Article </a:t>
            </a:r>
            <a:r>
              <a:rPr lang="en-US" sz="2400" dirty="0">
                <a:solidFill>
                  <a:prstClr val="black"/>
                </a:solidFill>
                <a:latin typeface="Calibri"/>
              </a:rPr>
              <a:t>5</a:t>
            </a:r>
            <a:r>
              <a:rPr lang="en-US" sz="2400" b="0" dirty="0">
                <a:solidFill>
                  <a:prstClr val="black"/>
                </a:solidFill>
                <a:latin typeface="Calibri"/>
              </a:rPr>
              <a:t> for </a:t>
            </a:r>
            <a:r>
              <a:rPr lang="en-US" sz="2400" b="0" dirty="0" smtClean="0">
                <a:solidFill>
                  <a:prstClr val="black"/>
                </a:solidFill>
                <a:latin typeface="Calibri"/>
              </a:rPr>
              <a:t>the:</a:t>
            </a:r>
          </a:p>
          <a:p>
            <a:pPr marL="623887" lvl="1" indent="-342900" defTabSz="457200">
              <a:buClrTx/>
              <a:defRPr/>
            </a:pPr>
            <a:r>
              <a:rPr lang="en-US" sz="2200" b="0" dirty="0" smtClean="0">
                <a:solidFill>
                  <a:prstClr val="black"/>
                </a:solidFill>
                <a:latin typeface="Calibri"/>
              </a:rPr>
              <a:t>13.25-13.4 GHz band because of incompatibility with EESS and ARNS systems</a:t>
            </a:r>
          </a:p>
          <a:p>
            <a:pPr marL="623887" lvl="1" indent="-342900" defTabSz="457200">
              <a:buClrTx/>
              <a:defRPr/>
            </a:pPr>
            <a:r>
              <a:rPr lang="en-US" sz="2200" b="0" dirty="0" smtClean="0">
                <a:solidFill>
                  <a:prstClr val="black"/>
                </a:solidFill>
                <a:latin typeface="Calibri"/>
              </a:rPr>
              <a:t>13.4-13.75 GHz band because of incompatibility with EESS from FSS (E-s)</a:t>
            </a:r>
          </a:p>
          <a:p>
            <a:pPr marL="623887" lvl="1" indent="-342900" defTabSz="457200">
              <a:buClrTx/>
              <a:defRPr/>
            </a:pPr>
            <a:r>
              <a:rPr lang="en-US" sz="2200" b="0" dirty="0" smtClean="0">
                <a:solidFill>
                  <a:prstClr val="black"/>
                </a:solidFill>
                <a:latin typeface="Calibri"/>
              </a:rPr>
              <a:t>14.5-15.4 </a:t>
            </a:r>
            <a:r>
              <a:rPr lang="en-US" sz="2200" b="0" dirty="0">
                <a:solidFill>
                  <a:prstClr val="black"/>
                </a:solidFill>
                <a:latin typeface="Calibri"/>
              </a:rPr>
              <a:t>GHz band because of incompatibility with </a:t>
            </a:r>
            <a:r>
              <a:rPr lang="en-US" sz="2200" b="0" dirty="0" smtClean="0">
                <a:solidFill>
                  <a:prstClr val="black"/>
                </a:solidFill>
                <a:latin typeface="Calibri"/>
              </a:rPr>
              <a:t>MS and AMS systems</a:t>
            </a:r>
          </a:p>
          <a:p>
            <a:pPr marL="623887" lvl="1" indent="-342900" defTabSz="457200">
              <a:buClrTx/>
              <a:defRPr/>
            </a:pPr>
            <a:r>
              <a:rPr lang="en-US" sz="2200" b="0" dirty="0" smtClean="0">
                <a:solidFill>
                  <a:prstClr val="black"/>
                </a:solidFill>
                <a:latin typeface="Calibri"/>
              </a:rPr>
              <a:t>15.4-17.1 GHz band </a:t>
            </a:r>
            <a:r>
              <a:rPr lang="en-US" sz="2200" b="0" dirty="0">
                <a:solidFill>
                  <a:prstClr val="black"/>
                </a:solidFill>
                <a:latin typeface="Calibri"/>
              </a:rPr>
              <a:t>because of incompatibility with </a:t>
            </a:r>
            <a:r>
              <a:rPr lang="en-US" sz="2200" b="0" dirty="0" smtClean="0">
                <a:solidFill>
                  <a:prstClr val="black"/>
                </a:solidFill>
                <a:latin typeface="Calibri"/>
              </a:rPr>
              <a:t>RLS systems</a:t>
            </a:r>
            <a:endParaRPr lang="en-US" sz="2200" b="0" dirty="0">
              <a:solidFill>
                <a:prstClr val="black"/>
              </a:solidFill>
              <a:latin typeface="Calibri"/>
            </a:endParaRPr>
          </a:p>
          <a:p>
            <a:pPr marL="342900" indent="-342900" defTabSz="457200">
              <a:buClrTx/>
              <a:defRPr/>
            </a:pPr>
            <a:r>
              <a:rPr lang="en-US" sz="2400" b="0" dirty="0">
                <a:solidFill>
                  <a:prstClr val="black"/>
                </a:solidFill>
                <a:latin typeface="Calibri"/>
              </a:rPr>
              <a:t>SUP Resolution </a:t>
            </a:r>
            <a:r>
              <a:rPr lang="en-US" sz="2400" dirty="0" smtClean="0">
                <a:solidFill>
                  <a:prstClr val="black"/>
                </a:solidFill>
                <a:latin typeface="Calibri"/>
              </a:rPr>
              <a:t>151 </a:t>
            </a:r>
            <a:r>
              <a:rPr lang="en-US" sz="2400" dirty="0">
                <a:solidFill>
                  <a:prstClr val="black"/>
                </a:solidFill>
                <a:latin typeface="Calibri"/>
              </a:rPr>
              <a:t>(WRC-12</a:t>
            </a:r>
            <a:r>
              <a:rPr lang="en-US" sz="2400" dirty="0" smtClean="0">
                <a:solidFill>
                  <a:prstClr val="black"/>
                </a:solidFill>
                <a:latin typeface="Calibri"/>
              </a:rPr>
              <a:t>)</a:t>
            </a:r>
            <a:endParaRPr lang="en-US" sz="2400" b="0" dirty="0">
              <a:solidFill>
                <a:prstClr val="black"/>
              </a:solidFill>
              <a:latin typeface="Calibri"/>
            </a:endParaRPr>
          </a:p>
          <a:p>
            <a:pPr defTabSz="457200">
              <a:buClrTx/>
              <a:defRPr/>
            </a:pPr>
            <a:endParaRPr lang="en-US" sz="1800" b="0" i="1" dirty="0">
              <a:solidFill>
                <a:srgbClr val="FF0000"/>
              </a:solidFill>
            </a:endParaRPr>
          </a:p>
          <a:p>
            <a:pPr marL="0" indent="0" defTabSz="457200">
              <a:buClrTx/>
              <a:buFont typeface="Arial" charset="0"/>
              <a:buNone/>
              <a:defRPr/>
            </a:pPr>
            <a:r>
              <a:rPr lang="en-US" sz="1800" b="0" i="1" dirty="0">
                <a:solidFill>
                  <a:srgbClr val="FF0000"/>
                </a:solidFill>
              </a:rPr>
              <a:t>Issue </a:t>
            </a:r>
            <a:r>
              <a:rPr lang="en-US" sz="1800" b="0" i="1" dirty="0">
                <a:solidFill>
                  <a:srgbClr val="FF0000"/>
                </a:solidFill>
                <a:latin typeface="Calibri"/>
              </a:rPr>
              <a:t>Coordinator: [Karl NEBBIA] (USA), </a:t>
            </a:r>
            <a:r>
              <a:rPr lang="en-US" sz="1800" b="0" i="1" u="sng" dirty="0">
                <a:solidFill>
                  <a:srgbClr val="3366FF"/>
                </a:solidFill>
                <a:latin typeface="Calibri"/>
              </a:rPr>
              <a:t>knebbia@alionscience.com</a:t>
            </a:r>
          </a:p>
          <a:p>
            <a:pPr eaLnBrk="1" hangingPunct="1">
              <a:spcBef>
                <a:spcPct val="0"/>
              </a:spcBef>
              <a:buClrTx/>
              <a:buFontTx/>
              <a:buNone/>
              <a:defRPr/>
            </a:pPr>
            <a:endParaRPr lang="pt-BR" altLang="zh-CN" sz="2400" dirty="0">
              <a:solidFill>
                <a:prstClr val="black"/>
              </a:solidFill>
              <a:cs typeface="+mn-cs"/>
            </a:endParaRPr>
          </a:p>
        </p:txBody>
      </p:sp>
      <p:sp>
        <p:nvSpPr>
          <p:cNvPr id="43011" name="Rectangle 7"/>
          <p:cNvSpPr>
            <a:spLocks noGrp="1"/>
          </p:cNvSpPr>
          <p:nvPr>
            <p:ph type="title"/>
          </p:nvPr>
        </p:nvSpPr>
        <p:spPr>
          <a:xfrm>
            <a:off x="129451" y="915730"/>
            <a:ext cx="8763000" cy="969963"/>
          </a:xfrm>
        </p:spPr>
        <p:txBody>
          <a:bodyPr/>
          <a:lstStyle/>
          <a:p>
            <a:r>
              <a:rPr lang="en-CA" altLang="en-US" dirty="0">
                <a:solidFill>
                  <a:prstClr val="black"/>
                </a:solidFill>
                <a:latin typeface="Calibri" pitchFamily="34" charset="0"/>
              </a:rPr>
              <a:t>Agenda Item 1.6.1: </a:t>
            </a:r>
            <a:r>
              <a:rPr lang="en-US" altLang="en-US" i="1" dirty="0">
                <a:solidFill>
                  <a:prstClr val="black"/>
                </a:solidFill>
              </a:rPr>
              <a:t> FSS (E-s and s-E) 250 MHz in Region 1 in 10-17 GHz </a:t>
            </a:r>
            <a:r>
              <a:rPr lang="en-US" altLang="en-US" i="1" dirty="0" smtClean="0">
                <a:solidFill>
                  <a:prstClr val="black"/>
                </a:solidFill>
              </a:rPr>
              <a:t>band</a:t>
            </a:r>
            <a:endParaRPr lang="en-US" altLang="en-US" dirty="0" smtClean="0">
              <a:ea typeface="MS PGothic"/>
            </a:endParaRPr>
          </a:p>
        </p:txBody>
      </p:sp>
      <p:sp>
        <p:nvSpPr>
          <p:cNvPr id="43012" name="Slide Number Placeholder 2"/>
          <p:cNvSpPr>
            <a:spLocks noGrp="1"/>
          </p:cNvSpPr>
          <p:nvPr>
            <p:ph type="sldNum" sz="quarter" idx="11"/>
          </p:nvPr>
        </p:nvSpPr>
        <p:spPr bwMode="auto">
          <a:noFill/>
          <a:ln>
            <a:miter lim="800000"/>
            <a:headEnd/>
            <a:tailEnd/>
          </a:ln>
        </p:spPr>
        <p:txBody>
          <a:bodyPr/>
          <a:lstStyle/>
          <a:p>
            <a:fld id="{4133DC53-CF53-443B-A192-A4458C3C79D5}" type="slidenum">
              <a:rPr lang="en-US" smtClean="0">
                <a:ea typeface="MS PGothic"/>
                <a:cs typeface="MS PGothic"/>
              </a:rPr>
              <a:pPr/>
              <a:t>24</a:t>
            </a:fld>
            <a:endParaRPr lang="en-US" smtClean="0">
              <a:ea typeface="MS PGothic"/>
              <a:cs typeface="MS PGothic"/>
            </a:endParaRPr>
          </a:p>
        </p:txBody>
      </p:sp>
    </p:spTree>
    <p:extLst>
      <p:ext uri="{BB962C8B-B14F-4D97-AF65-F5344CB8AC3E}">
        <p14:creationId xmlns:p14="http://schemas.microsoft.com/office/powerpoint/2010/main" val="267806709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Rectangle 4"/>
          <p:cNvSpPr>
            <a:spLocks noChangeArrowheads="1"/>
          </p:cNvSpPr>
          <p:nvPr/>
        </p:nvSpPr>
        <p:spPr bwMode="auto">
          <a:xfrm>
            <a:off x="457200" y="1887538"/>
            <a:ext cx="8229600" cy="3573462"/>
          </a:xfrm>
          <a:prstGeom prst="rect">
            <a:avLst/>
          </a:prstGeom>
          <a:noFill/>
          <a:ln w="9525">
            <a:noFill/>
            <a:miter lim="800000"/>
            <a:headEnd/>
            <a:tailEnd/>
          </a:ln>
        </p:spPr>
        <p:txBody>
          <a:bodyPr/>
          <a:lstStyle/>
          <a:p>
            <a:pPr marL="342900" indent="-342900" defTabSz="457200">
              <a:lnSpc>
                <a:spcPct val="90000"/>
              </a:lnSpc>
              <a:spcBef>
                <a:spcPct val="20000"/>
              </a:spcBef>
              <a:buClrTx/>
              <a:buFont typeface="Arial" charset="0"/>
              <a:buNone/>
            </a:pPr>
            <a:endParaRPr lang="en-CA" altLang="en-US" sz="1800" b="0">
              <a:solidFill>
                <a:prstClr val="black"/>
              </a:solidFill>
              <a:latin typeface="Calibri" pitchFamily="34" charset="0"/>
              <a:ea typeface="MS PGothic"/>
            </a:endParaRPr>
          </a:p>
        </p:txBody>
      </p:sp>
      <p:sp>
        <p:nvSpPr>
          <p:cNvPr id="6147" name="Rectangle 5"/>
          <p:cNvSpPr>
            <a:spLocks noChangeArrowheads="1"/>
          </p:cNvSpPr>
          <p:nvPr/>
        </p:nvSpPr>
        <p:spPr bwMode="auto">
          <a:xfrm>
            <a:off x="533400" y="1752600"/>
            <a:ext cx="8189189" cy="4992136"/>
          </a:xfrm>
          <a:prstGeom prst="rect">
            <a:avLst/>
          </a:prstGeom>
          <a:noFill/>
          <a:ln>
            <a:noFill/>
          </a:ln>
          <a:extLst/>
        </p:spPr>
        <p:txBody>
          <a:bodyPr wrap="square">
            <a:spAutoFit/>
          </a:bodyPr>
          <a:lstStyle>
            <a:lvl1pPr marL="461963" indent="-461963" eaLnBrk="0" hangingPunct="0">
              <a:spcBef>
                <a:spcPct val="20000"/>
              </a:spcBef>
              <a:buFont typeface="Arial" charset="0"/>
              <a:buChar char="•"/>
              <a:defRPr sz="3200">
                <a:solidFill>
                  <a:schemeClr val="tx1"/>
                </a:solidFill>
                <a:latin typeface="Calibri" pitchFamily="34" charset="0"/>
                <a:ea typeface="MS PGothic" pitchFamily="34" charset="-128"/>
              </a:defRPr>
            </a:lvl1pPr>
            <a:lvl2pPr marL="742950" indent="-285750" eaLnBrk="0" hangingPunct="0">
              <a:spcBef>
                <a:spcPct val="20000"/>
              </a:spcBef>
              <a:buFont typeface="Arial" charset="0"/>
              <a:buChar char="–"/>
              <a:defRPr sz="2800">
                <a:solidFill>
                  <a:schemeClr val="tx1"/>
                </a:solidFill>
                <a:latin typeface="Calibri" pitchFamily="34" charset="0"/>
                <a:ea typeface="MS PGothic" pitchFamily="34" charset="-128"/>
              </a:defRPr>
            </a:lvl2pPr>
            <a:lvl3pPr marL="1143000" indent="-228600" eaLnBrk="0" hangingPunct="0">
              <a:spcBef>
                <a:spcPct val="20000"/>
              </a:spcBef>
              <a:buFont typeface="Arial" charset="0"/>
              <a:buChar char="•"/>
              <a:defRPr sz="2400">
                <a:solidFill>
                  <a:schemeClr val="tx1"/>
                </a:solidFill>
                <a:latin typeface="Calibri" pitchFamily="34" charset="0"/>
                <a:ea typeface="MS PGothic" pitchFamily="34" charset="-128"/>
              </a:defRPr>
            </a:lvl3pPr>
            <a:lvl4pPr marL="1600200" indent="-228600" eaLnBrk="0" hangingPunct="0">
              <a:spcBef>
                <a:spcPct val="20000"/>
              </a:spcBef>
              <a:buFont typeface="Arial" charset="0"/>
              <a:buChar char="–"/>
              <a:defRPr sz="2000">
                <a:solidFill>
                  <a:schemeClr val="tx1"/>
                </a:solidFill>
                <a:latin typeface="Calibri" pitchFamily="34" charset="0"/>
                <a:ea typeface="MS PGothic" pitchFamily="34" charset="-128"/>
              </a:defRPr>
            </a:lvl4pPr>
            <a:lvl5pPr marL="2057400" indent="-228600" eaLnBrk="0" hangingPunct="0">
              <a:spcBef>
                <a:spcPct val="20000"/>
              </a:spcBef>
              <a:buFont typeface="Arial" charset="0"/>
              <a:buChar char="»"/>
              <a:defRPr sz="2000">
                <a:solidFill>
                  <a:schemeClr val="tx1"/>
                </a:solidFill>
                <a:latin typeface="Calibri" pitchFamily="34" charset="0"/>
                <a:ea typeface="MS PGothic" pitchFamily="34" charset="-128"/>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MS PGothic" pitchFamily="34" charset="-128"/>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MS PGothic" pitchFamily="34" charset="-128"/>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MS PGothic" pitchFamily="34" charset="-128"/>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MS PGothic" pitchFamily="34" charset="-128"/>
              </a:defRPr>
            </a:lvl9pPr>
          </a:lstStyle>
          <a:p>
            <a:pPr marL="0" indent="0" defTabSz="457200">
              <a:buClrTx/>
              <a:buFont typeface="Arial" charset="0"/>
              <a:buNone/>
              <a:defRPr/>
            </a:pPr>
            <a:r>
              <a:rPr lang="en-CA" sz="2400" dirty="0" smtClean="0">
                <a:solidFill>
                  <a:prstClr val="black"/>
                </a:solidFill>
              </a:rPr>
              <a:t>Method D1, E1, I1, J1 and K1</a:t>
            </a:r>
          </a:p>
          <a:p>
            <a:pPr marL="0" indent="0" defTabSz="457200">
              <a:buClrTx/>
              <a:buFont typeface="Arial" charset="0"/>
              <a:buNone/>
              <a:defRPr/>
            </a:pPr>
            <a:endParaRPr lang="en-CA" sz="1100" dirty="0">
              <a:solidFill>
                <a:prstClr val="black"/>
              </a:solidFill>
            </a:endParaRPr>
          </a:p>
          <a:p>
            <a:pPr marL="342900" indent="-342900" defTabSz="457200">
              <a:buClrTx/>
              <a:defRPr/>
            </a:pPr>
            <a:r>
              <a:rPr lang="en-US" sz="2400" b="0" u="sng" dirty="0">
                <a:solidFill>
                  <a:prstClr val="black"/>
                </a:solidFill>
                <a:latin typeface="Calibri"/>
              </a:rPr>
              <a:t>NOC </a:t>
            </a:r>
            <a:r>
              <a:rPr lang="en-US" sz="2400" b="0" dirty="0">
                <a:solidFill>
                  <a:prstClr val="black"/>
                </a:solidFill>
                <a:latin typeface="Calibri"/>
              </a:rPr>
              <a:t>to Article </a:t>
            </a:r>
            <a:r>
              <a:rPr lang="en-US" sz="2400" dirty="0">
                <a:solidFill>
                  <a:prstClr val="black"/>
                </a:solidFill>
                <a:latin typeface="Calibri"/>
              </a:rPr>
              <a:t>5</a:t>
            </a:r>
            <a:r>
              <a:rPr lang="en-US" sz="2400" b="0" dirty="0">
                <a:solidFill>
                  <a:prstClr val="black"/>
                </a:solidFill>
                <a:latin typeface="Calibri"/>
              </a:rPr>
              <a:t> </a:t>
            </a:r>
            <a:r>
              <a:rPr lang="en-US" sz="2400" b="0" dirty="0" smtClean="0">
                <a:solidFill>
                  <a:prstClr val="black"/>
                </a:solidFill>
                <a:latin typeface="Calibri"/>
              </a:rPr>
              <a:t>for </a:t>
            </a:r>
            <a:r>
              <a:rPr lang="en-US" sz="2400" b="0" dirty="0">
                <a:solidFill>
                  <a:prstClr val="black"/>
                </a:solidFill>
                <a:latin typeface="Calibri"/>
              </a:rPr>
              <a:t>the:</a:t>
            </a:r>
          </a:p>
          <a:p>
            <a:pPr marL="623887" lvl="1" indent="-342900" defTabSz="457200">
              <a:buClrTx/>
              <a:defRPr/>
            </a:pPr>
            <a:r>
              <a:rPr lang="en-US" sz="2200" b="0" dirty="0">
                <a:solidFill>
                  <a:prstClr val="black"/>
                </a:solidFill>
                <a:latin typeface="Calibri"/>
              </a:rPr>
              <a:t>13.25-13.4 GHz band because of incompatibility with EESS and ARNS systems</a:t>
            </a:r>
          </a:p>
          <a:p>
            <a:pPr marL="623887" lvl="1" indent="-342900" defTabSz="457200">
              <a:buClrTx/>
              <a:defRPr/>
            </a:pPr>
            <a:r>
              <a:rPr lang="en-US" sz="2200" b="0" dirty="0">
                <a:solidFill>
                  <a:prstClr val="black"/>
                </a:solidFill>
                <a:latin typeface="Calibri"/>
              </a:rPr>
              <a:t>13.4-13.75 GHz band because of incompatibility with </a:t>
            </a:r>
            <a:r>
              <a:rPr lang="en-US" sz="2200" b="0" dirty="0" smtClean="0">
                <a:solidFill>
                  <a:prstClr val="black"/>
                </a:solidFill>
                <a:latin typeface="Calibri"/>
              </a:rPr>
              <a:t>EESS</a:t>
            </a:r>
          </a:p>
          <a:p>
            <a:pPr marL="623887" lvl="1" indent="-342900" defTabSz="457200">
              <a:buClrTx/>
              <a:defRPr/>
            </a:pPr>
            <a:r>
              <a:rPr lang="en-US" sz="2200" b="0" dirty="0" smtClean="0">
                <a:solidFill>
                  <a:prstClr val="black"/>
                </a:solidFill>
                <a:latin typeface="Calibri"/>
              </a:rPr>
              <a:t>15.4-17.1 </a:t>
            </a:r>
            <a:r>
              <a:rPr lang="en-US" sz="2200" b="0" dirty="0">
                <a:solidFill>
                  <a:prstClr val="black"/>
                </a:solidFill>
                <a:latin typeface="Calibri"/>
              </a:rPr>
              <a:t>GHz band because of incompatibility with RLS </a:t>
            </a:r>
            <a:r>
              <a:rPr lang="en-US" sz="2200" b="0" dirty="0" smtClean="0">
                <a:solidFill>
                  <a:prstClr val="black"/>
                </a:solidFill>
                <a:latin typeface="Calibri"/>
              </a:rPr>
              <a:t>systems</a:t>
            </a:r>
          </a:p>
          <a:p>
            <a:pPr marL="623887" lvl="1" indent="-342900" defTabSz="457200">
              <a:buClrTx/>
              <a:defRPr/>
            </a:pPr>
            <a:endParaRPr lang="en-US" sz="2200" b="0" dirty="0">
              <a:solidFill>
                <a:prstClr val="black"/>
              </a:solidFill>
              <a:latin typeface="Calibri"/>
            </a:endParaRPr>
          </a:p>
          <a:p>
            <a:pPr marL="342900" indent="-342900" defTabSz="457200">
              <a:buClrTx/>
              <a:defRPr/>
            </a:pPr>
            <a:r>
              <a:rPr lang="en-US" sz="2400" b="0" dirty="0">
                <a:solidFill>
                  <a:prstClr val="black"/>
                </a:solidFill>
                <a:latin typeface="Calibri"/>
              </a:rPr>
              <a:t>SUP Resolution </a:t>
            </a:r>
            <a:r>
              <a:rPr lang="en-US" sz="2400" dirty="0">
                <a:solidFill>
                  <a:prstClr val="black"/>
                </a:solidFill>
                <a:latin typeface="Calibri"/>
              </a:rPr>
              <a:t>152 (WRC-12</a:t>
            </a:r>
            <a:r>
              <a:rPr lang="en-US" sz="2400" dirty="0" smtClean="0">
                <a:solidFill>
                  <a:prstClr val="black"/>
                </a:solidFill>
                <a:latin typeface="Calibri"/>
              </a:rPr>
              <a:t>)</a:t>
            </a:r>
          </a:p>
          <a:p>
            <a:pPr marL="342900" indent="-342900" defTabSz="457200">
              <a:buClrTx/>
              <a:defRPr/>
            </a:pPr>
            <a:endParaRPr lang="en-US" sz="2400" b="0" dirty="0">
              <a:solidFill>
                <a:prstClr val="black"/>
              </a:solidFill>
              <a:latin typeface="Calibri"/>
            </a:endParaRPr>
          </a:p>
          <a:p>
            <a:pPr defTabSz="457200">
              <a:buClrTx/>
              <a:defRPr/>
            </a:pPr>
            <a:endParaRPr lang="en-US" sz="1800" b="0" i="1" dirty="0">
              <a:solidFill>
                <a:srgbClr val="FF0000"/>
              </a:solidFill>
            </a:endParaRPr>
          </a:p>
          <a:p>
            <a:pPr marL="0" indent="0" defTabSz="457200">
              <a:buClrTx/>
              <a:buFont typeface="Arial" charset="0"/>
              <a:buNone/>
              <a:defRPr/>
            </a:pPr>
            <a:r>
              <a:rPr lang="en-US" sz="1800" b="0" i="1" dirty="0">
                <a:solidFill>
                  <a:srgbClr val="FF0000"/>
                </a:solidFill>
              </a:rPr>
              <a:t>Issue </a:t>
            </a:r>
            <a:r>
              <a:rPr lang="en-US" sz="1800" b="0" i="1" dirty="0">
                <a:solidFill>
                  <a:srgbClr val="FF0000"/>
                </a:solidFill>
                <a:latin typeface="Calibri"/>
              </a:rPr>
              <a:t>Coordinator: [Karl NEBBIA] (USA), </a:t>
            </a:r>
            <a:r>
              <a:rPr lang="en-US" sz="1800" b="0" i="1" u="sng" dirty="0">
                <a:solidFill>
                  <a:srgbClr val="3366FF"/>
                </a:solidFill>
                <a:latin typeface="Calibri"/>
              </a:rPr>
              <a:t>knebbia@alionscience.com</a:t>
            </a:r>
          </a:p>
          <a:p>
            <a:pPr eaLnBrk="1" hangingPunct="1">
              <a:spcBef>
                <a:spcPct val="0"/>
              </a:spcBef>
              <a:buClrTx/>
              <a:buFontTx/>
              <a:buNone/>
              <a:defRPr/>
            </a:pPr>
            <a:endParaRPr lang="pt-BR" altLang="zh-CN" sz="2400" dirty="0">
              <a:solidFill>
                <a:prstClr val="black"/>
              </a:solidFill>
              <a:cs typeface="+mn-cs"/>
            </a:endParaRPr>
          </a:p>
        </p:txBody>
      </p:sp>
      <p:sp>
        <p:nvSpPr>
          <p:cNvPr id="43011" name="Rectangle 7"/>
          <p:cNvSpPr>
            <a:spLocks noGrp="1"/>
          </p:cNvSpPr>
          <p:nvPr>
            <p:ph type="title"/>
          </p:nvPr>
        </p:nvSpPr>
        <p:spPr>
          <a:xfrm>
            <a:off x="129451" y="897195"/>
            <a:ext cx="8763000" cy="969963"/>
          </a:xfrm>
        </p:spPr>
        <p:txBody>
          <a:bodyPr/>
          <a:lstStyle/>
          <a:p>
            <a:r>
              <a:rPr lang="en-CA" altLang="en-US" dirty="0">
                <a:solidFill>
                  <a:prstClr val="black"/>
                </a:solidFill>
                <a:latin typeface="Calibri" pitchFamily="34" charset="0"/>
              </a:rPr>
              <a:t>Agenda Item </a:t>
            </a:r>
            <a:r>
              <a:rPr lang="en-CA" altLang="en-US" dirty="0" smtClean="0">
                <a:solidFill>
                  <a:prstClr val="black"/>
                </a:solidFill>
                <a:latin typeface="Calibri" pitchFamily="34" charset="0"/>
              </a:rPr>
              <a:t>1.6.2: </a:t>
            </a:r>
            <a:r>
              <a:rPr lang="en-US" altLang="en-US" i="1" dirty="0" smtClean="0">
                <a:solidFill>
                  <a:prstClr val="black"/>
                </a:solidFill>
              </a:rPr>
              <a:t> </a:t>
            </a:r>
            <a:r>
              <a:rPr lang="en-US" altLang="en-US" i="1" dirty="0">
                <a:solidFill>
                  <a:prstClr val="black"/>
                </a:solidFill>
              </a:rPr>
              <a:t>FSS (</a:t>
            </a:r>
            <a:r>
              <a:rPr lang="en-US" altLang="en-US" i="1" dirty="0" smtClean="0">
                <a:solidFill>
                  <a:prstClr val="black"/>
                </a:solidFill>
              </a:rPr>
              <a:t>E-s) </a:t>
            </a:r>
            <a:r>
              <a:rPr lang="de-DE" i="1" dirty="0"/>
              <a:t>250 MHz in Region 2 and 300 MHz in Region 3 in 13-17 </a:t>
            </a:r>
            <a:r>
              <a:rPr lang="de-DE" i="1" dirty="0" smtClean="0"/>
              <a:t>GHz</a:t>
            </a:r>
            <a:r>
              <a:rPr lang="de-DE" i="1" dirty="0"/>
              <a:t> </a:t>
            </a:r>
            <a:r>
              <a:rPr lang="de-DE" i="1" dirty="0" smtClean="0"/>
              <a:t>band</a:t>
            </a:r>
            <a:endParaRPr lang="en-US" altLang="en-US" i="1" dirty="0" smtClean="0">
              <a:ea typeface="MS PGothic"/>
            </a:endParaRPr>
          </a:p>
        </p:txBody>
      </p:sp>
      <p:sp>
        <p:nvSpPr>
          <p:cNvPr id="43012" name="Slide Number Placeholder 2"/>
          <p:cNvSpPr>
            <a:spLocks noGrp="1"/>
          </p:cNvSpPr>
          <p:nvPr>
            <p:ph type="sldNum" sz="quarter" idx="11"/>
          </p:nvPr>
        </p:nvSpPr>
        <p:spPr bwMode="auto">
          <a:noFill/>
          <a:ln>
            <a:miter lim="800000"/>
            <a:headEnd/>
            <a:tailEnd/>
          </a:ln>
        </p:spPr>
        <p:txBody>
          <a:bodyPr/>
          <a:lstStyle/>
          <a:p>
            <a:fld id="{4133DC53-CF53-443B-A192-A4458C3C79D5}" type="slidenum">
              <a:rPr lang="en-US" smtClean="0">
                <a:ea typeface="MS PGothic"/>
                <a:cs typeface="MS PGothic"/>
              </a:rPr>
              <a:pPr/>
              <a:t>25</a:t>
            </a:fld>
            <a:endParaRPr lang="en-US" smtClean="0">
              <a:ea typeface="MS PGothic"/>
              <a:cs typeface="MS PGothic"/>
            </a:endParaRPr>
          </a:p>
        </p:txBody>
      </p:sp>
    </p:spTree>
    <p:extLst>
      <p:ext uri="{BB962C8B-B14F-4D97-AF65-F5344CB8AC3E}">
        <p14:creationId xmlns:p14="http://schemas.microsoft.com/office/powerpoint/2010/main" val="111416719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Rectangle 4"/>
          <p:cNvSpPr>
            <a:spLocks noChangeArrowheads="1"/>
          </p:cNvSpPr>
          <p:nvPr/>
        </p:nvSpPr>
        <p:spPr bwMode="auto">
          <a:xfrm>
            <a:off x="457200" y="1887538"/>
            <a:ext cx="8229600" cy="3573462"/>
          </a:xfrm>
          <a:prstGeom prst="rect">
            <a:avLst/>
          </a:prstGeom>
          <a:noFill/>
          <a:ln w="9525">
            <a:noFill/>
            <a:miter lim="800000"/>
            <a:headEnd/>
            <a:tailEnd/>
          </a:ln>
        </p:spPr>
        <p:txBody>
          <a:bodyPr/>
          <a:lstStyle/>
          <a:p>
            <a:pPr marL="342900" indent="-342900" defTabSz="457200">
              <a:lnSpc>
                <a:spcPct val="90000"/>
              </a:lnSpc>
              <a:spcBef>
                <a:spcPct val="20000"/>
              </a:spcBef>
              <a:buClrTx/>
              <a:buFont typeface="Arial" charset="0"/>
              <a:buNone/>
            </a:pPr>
            <a:endParaRPr lang="en-CA" altLang="en-US" sz="1800" b="0">
              <a:solidFill>
                <a:prstClr val="black"/>
              </a:solidFill>
              <a:latin typeface="Calibri" pitchFamily="34" charset="0"/>
              <a:ea typeface="MS PGothic"/>
            </a:endParaRPr>
          </a:p>
        </p:txBody>
      </p:sp>
      <p:sp>
        <p:nvSpPr>
          <p:cNvPr id="6147" name="Rectangle 5"/>
          <p:cNvSpPr>
            <a:spLocks noChangeArrowheads="1"/>
          </p:cNvSpPr>
          <p:nvPr/>
        </p:nvSpPr>
        <p:spPr bwMode="auto">
          <a:xfrm>
            <a:off x="299314" y="1887538"/>
            <a:ext cx="8423275" cy="4832092"/>
          </a:xfrm>
          <a:prstGeom prst="rect">
            <a:avLst/>
          </a:prstGeom>
          <a:noFill/>
          <a:ln>
            <a:noFill/>
          </a:ln>
          <a:extLst/>
        </p:spPr>
        <p:txBody>
          <a:bodyPr>
            <a:spAutoFit/>
          </a:bodyPr>
          <a:lstStyle>
            <a:lvl1pPr marL="461963" indent="-461963" eaLnBrk="0" hangingPunct="0">
              <a:spcBef>
                <a:spcPct val="20000"/>
              </a:spcBef>
              <a:buFont typeface="Arial" charset="0"/>
              <a:buChar char="•"/>
              <a:defRPr sz="3200">
                <a:solidFill>
                  <a:schemeClr val="tx1"/>
                </a:solidFill>
                <a:latin typeface="Calibri" pitchFamily="34" charset="0"/>
                <a:ea typeface="MS PGothic" pitchFamily="34" charset="-128"/>
              </a:defRPr>
            </a:lvl1pPr>
            <a:lvl2pPr marL="742950" indent="-285750" eaLnBrk="0" hangingPunct="0">
              <a:spcBef>
                <a:spcPct val="20000"/>
              </a:spcBef>
              <a:buFont typeface="Arial" charset="0"/>
              <a:buChar char="–"/>
              <a:defRPr sz="2800">
                <a:solidFill>
                  <a:schemeClr val="tx1"/>
                </a:solidFill>
                <a:latin typeface="Calibri" pitchFamily="34" charset="0"/>
                <a:ea typeface="MS PGothic" pitchFamily="34" charset="-128"/>
              </a:defRPr>
            </a:lvl2pPr>
            <a:lvl3pPr marL="1143000" indent="-228600" eaLnBrk="0" hangingPunct="0">
              <a:spcBef>
                <a:spcPct val="20000"/>
              </a:spcBef>
              <a:buFont typeface="Arial" charset="0"/>
              <a:buChar char="•"/>
              <a:defRPr sz="2400">
                <a:solidFill>
                  <a:schemeClr val="tx1"/>
                </a:solidFill>
                <a:latin typeface="Calibri" pitchFamily="34" charset="0"/>
                <a:ea typeface="MS PGothic" pitchFamily="34" charset="-128"/>
              </a:defRPr>
            </a:lvl3pPr>
            <a:lvl4pPr marL="1600200" indent="-228600" eaLnBrk="0" hangingPunct="0">
              <a:spcBef>
                <a:spcPct val="20000"/>
              </a:spcBef>
              <a:buFont typeface="Arial" charset="0"/>
              <a:buChar char="–"/>
              <a:defRPr sz="2000">
                <a:solidFill>
                  <a:schemeClr val="tx1"/>
                </a:solidFill>
                <a:latin typeface="Calibri" pitchFamily="34" charset="0"/>
                <a:ea typeface="MS PGothic" pitchFamily="34" charset="-128"/>
              </a:defRPr>
            </a:lvl4pPr>
            <a:lvl5pPr marL="2057400" indent="-228600" eaLnBrk="0" hangingPunct="0">
              <a:spcBef>
                <a:spcPct val="20000"/>
              </a:spcBef>
              <a:buFont typeface="Arial" charset="0"/>
              <a:buChar char="»"/>
              <a:defRPr sz="2000">
                <a:solidFill>
                  <a:schemeClr val="tx1"/>
                </a:solidFill>
                <a:latin typeface="Calibri" pitchFamily="34" charset="0"/>
                <a:ea typeface="MS PGothic" pitchFamily="34" charset="-128"/>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MS PGothic" pitchFamily="34" charset="-128"/>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MS PGothic" pitchFamily="34" charset="-128"/>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MS PGothic" pitchFamily="34" charset="-128"/>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MS PGothic" pitchFamily="34" charset="-128"/>
              </a:defRPr>
            </a:lvl9pPr>
          </a:lstStyle>
          <a:p>
            <a:pPr eaLnBrk="1" hangingPunct="1">
              <a:spcBef>
                <a:spcPct val="0"/>
              </a:spcBef>
              <a:buClrTx/>
              <a:buFontTx/>
              <a:buNone/>
              <a:defRPr/>
            </a:pPr>
            <a:r>
              <a:rPr lang="en-US" altLang="en-US" sz="2400" dirty="0" smtClean="0">
                <a:solidFill>
                  <a:prstClr val="black"/>
                </a:solidFill>
                <a:cs typeface="+mn-cs"/>
              </a:rPr>
              <a:t>Single CPM Method</a:t>
            </a:r>
            <a:endParaRPr lang="en-GB" altLang="zh-CN" sz="1000" dirty="0">
              <a:solidFill>
                <a:prstClr val="black"/>
              </a:solidFill>
              <a:cs typeface="+mn-cs"/>
            </a:endParaRPr>
          </a:p>
          <a:p>
            <a:pPr eaLnBrk="1" hangingPunct="1">
              <a:spcBef>
                <a:spcPct val="0"/>
              </a:spcBef>
              <a:buClrTx/>
              <a:buFontTx/>
              <a:buNone/>
              <a:defRPr/>
            </a:pPr>
            <a:endParaRPr lang="en-US" altLang="en-US" sz="2400" b="0" dirty="0">
              <a:solidFill>
                <a:srgbClr val="FF0000"/>
              </a:solidFill>
              <a:cs typeface="+mn-cs"/>
            </a:endParaRPr>
          </a:p>
          <a:p>
            <a:pPr eaLnBrk="1" hangingPunct="1">
              <a:spcBef>
                <a:spcPct val="0"/>
              </a:spcBef>
              <a:buClrTx/>
              <a:defRPr/>
            </a:pPr>
            <a:r>
              <a:rPr lang="en-US" altLang="en-US" sz="2200" b="0" dirty="0">
                <a:solidFill>
                  <a:prstClr val="black"/>
                </a:solidFill>
                <a:cs typeface="+mn-cs"/>
              </a:rPr>
              <a:t>MOD Article </a:t>
            </a:r>
            <a:r>
              <a:rPr lang="en-US" altLang="en-US" sz="2200" dirty="0">
                <a:solidFill>
                  <a:prstClr val="black"/>
                </a:solidFill>
                <a:cs typeface="+mn-cs"/>
              </a:rPr>
              <a:t>5</a:t>
            </a:r>
            <a:r>
              <a:rPr lang="en-US" altLang="en-US" sz="2200" b="0" dirty="0">
                <a:solidFill>
                  <a:prstClr val="black"/>
                </a:solidFill>
                <a:cs typeface="+mn-cs"/>
              </a:rPr>
              <a:t> to add FSS primary allocation in the 5091-5150 MHz band for feeder links of the non-GSO mobile satellite systems in the MSS </a:t>
            </a:r>
          </a:p>
          <a:p>
            <a:pPr eaLnBrk="1" hangingPunct="1">
              <a:spcBef>
                <a:spcPct val="0"/>
              </a:spcBef>
              <a:buClrTx/>
              <a:defRPr/>
            </a:pPr>
            <a:r>
              <a:rPr lang="en-US" altLang="en-US" sz="2200" b="0" dirty="0">
                <a:solidFill>
                  <a:prstClr val="black"/>
                </a:solidFill>
                <a:cs typeface="+mn-cs"/>
              </a:rPr>
              <a:t>MOD No. </a:t>
            </a:r>
            <a:r>
              <a:rPr lang="en-US" altLang="en-US" sz="2200" dirty="0">
                <a:solidFill>
                  <a:prstClr val="black"/>
                </a:solidFill>
                <a:cs typeface="+mn-cs"/>
              </a:rPr>
              <a:t>5.444A</a:t>
            </a:r>
            <a:r>
              <a:rPr lang="en-US" altLang="en-US" sz="2200" b="0" dirty="0">
                <a:solidFill>
                  <a:prstClr val="black"/>
                </a:solidFill>
                <a:cs typeface="+mn-cs"/>
              </a:rPr>
              <a:t> to remove the time constraint elements on the FSS allocation while keeping all the other applicable regulatory provisions, i.e. No. </a:t>
            </a:r>
            <a:r>
              <a:rPr lang="en-US" altLang="en-US" sz="2200" dirty="0">
                <a:solidFill>
                  <a:prstClr val="black"/>
                </a:solidFill>
                <a:cs typeface="+mn-cs"/>
              </a:rPr>
              <a:t>9.11A</a:t>
            </a:r>
            <a:r>
              <a:rPr lang="en-US" altLang="en-US" sz="2200" b="0" dirty="0">
                <a:solidFill>
                  <a:prstClr val="black"/>
                </a:solidFill>
                <a:cs typeface="+mn-cs"/>
              </a:rPr>
              <a:t> and Resolution </a:t>
            </a:r>
            <a:r>
              <a:rPr lang="en-US" altLang="en-US" sz="2200" dirty="0">
                <a:solidFill>
                  <a:prstClr val="black"/>
                </a:solidFill>
                <a:cs typeface="+mn-cs"/>
              </a:rPr>
              <a:t>114 </a:t>
            </a:r>
          </a:p>
          <a:p>
            <a:pPr eaLnBrk="1" hangingPunct="1">
              <a:spcBef>
                <a:spcPct val="0"/>
              </a:spcBef>
              <a:buClrTx/>
              <a:defRPr/>
            </a:pPr>
            <a:r>
              <a:rPr lang="en-US" altLang="en-US" sz="2200" b="0" dirty="0">
                <a:solidFill>
                  <a:prstClr val="black"/>
                </a:solidFill>
                <a:cs typeface="+mn-cs"/>
              </a:rPr>
              <a:t>MOD Appendix </a:t>
            </a:r>
            <a:r>
              <a:rPr lang="en-US" altLang="en-US" sz="2200" dirty="0">
                <a:solidFill>
                  <a:prstClr val="black"/>
                </a:solidFill>
                <a:cs typeface="+mn-cs"/>
              </a:rPr>
              <a:t>7</a:t>
            </a:r>
            <a:r>
              <a:rPr lang="en-US" altLang="en-US" sz="2200" b="0" dirty="0">
                <a:solidFill>
                  <a:prstClr val="black"/>
                </a:solidFill>
                <a:cs typeface="+mn-cs"/>
              </a:rPr>
              <a:t> to reflect the method of coordination that is to be used between FSS earth stations and ARNS stations</a:t>
            </a:r>
          </a:p>
          <a:p>
            <a:pPr eaLnBrk="1" hangingPunct="1">
              <a:spcBef>
                <a:spcPct val="0"/>
              </a:spcBef>
              <a:buClrTx/>
              <a:defRPr/>
            </a:pPr>
            <a:r>
              <a:rPr lang="en-US" altLang="en-US" sz="2200" b="0" dirty="0">
                <a:solidFill>
                  <a:prstClr val="black"/>
                </a:solidFill>
                <a:cs typeface="+mn-cs"/>
              </a:rPr>
              <a:t>MOD Resolution </a:t>
            </a:r>
            <a:r>
              <a:rPr lang="en-US" altLang="en-US" sz="2200" dirty="0">
                <a:solidFill>
                  <a:prstClr val="black"/>
                </a:solidFill>
                <a:cs typeface="+mn-cs"/>
              </a:rPr>
              <a:t>114 </a:t>
            </a:r>
            <a:r>
              <a:rPr lang="en-US" altLang="en-US" sz="2200" b="0" dirty="0">
                <a:solidFill>
                  <a:prstClr val="black"/>
                </a:solidFill>
                <a:cs typeface="+mn-cs"/>
              </a:rPr>
              <a:t>: consequential </a:t>
            </a:r>
            <a:r>
              <a:rPr lang="en-US" altLang="en-US" sz="2200" b="0" dirty="0" smtClean="0">
                <a:solidFill>
                  <a:prstClr val="black"/>
                </a:solidFill>
                <a:cs typeface="+mn-cs"/>
              </a:rPr>
              <a:t>changes</a:t>
            </a:r>
            <a:endParaRPr lang="en-US" altLang="zh-CN" sz="2200" dirty="0" smtClean="0">
              <a:solidFill>
                <a:prstClr val="black"/>
              </a:solidFill>
              <a:cs typeface="+mn-cs"/>
            </a:endParaRPr>
          </a:p>
          <a:p>
            <a:pPr eaLnBrk="1" hangingPunct="1">
              <a:spcBef>
                <a:spcPct val="0"/>
              </a:spcBef>
              <a:buClrTx/>
              <a:defRPr/>
            </a:pPr>
            <a:endParaRPr lang="en-US" altLang="zh-CN" sz="2000" dirty="0" smtClean="0">
              <a:solidFill>
                <a:prstClr val="black"/>
              </a:solidFill>
              <a:cs typeface="+mn-cs"/>
            </a:endParaRPr>
          </a:p>
          <a:p>
            <a:pPr marL="0" indent="0" eaLnBrk="1" hangingPunct="1">
              <a:spcBef>
                <a:spcPct val="0"/>
              </a:spcBef>
              <a:buClrTx/>
              <a:buFont typeface="Arial" charset="0"/>
              <a:buNone/>
              <a:defRPr/>
            </a:pPr>
            <a:r>
              <a:rPr lang="pt-BR" altLang="zh-CN" sz="1800" b="0" i="1" dirty="0" smtClean="0">
                <a:solidFill>
                  <a:srgbClr val="FF0000"/>
                </a:solidFill>
                <a:cs typeface="+mn-cs"/>
              </a:rPr>
              <a:t>Issue Coordinator: </a:t>
            </a:r>
            <a:r>
              <a:rPr lang="en-US" altLang="en-US" sz="1800" b="0" i="1" dirty="0">
                <a:solidFill>
                  <a:srgbClr val="FF0000"/>
                </a:solidFill>
                <a:ea typeface="Arial Unicode MS" pitchFamily="34" charset="-128"/>
                <a:cs typeface="Arial Unicode MS" pitchFamily="34" charset="-128"/>
              </a:rPr>
              <a:t>Luis Fernando DE </a:t>
            </a:r>
            <a:r>
              <a:rPr lang="en-US" altLang="en-US" sz="1800" b="0" i="1" dirty="0" smtClean="0">
                <a:solidFill>
                  <a:srgbClr val="FF0000"/>
                </a:solidFill>
                <a:ea typeface="Arial Unicode MS" pitchFamily="34" charset="-128"/>
                <a:cs typeface="Arial Unicode MS" pitchFamily="34" charset="-128"/>
              </a:rPr>
              <a:t>SOUZA (B), </a:t>
            </a:r>
            <a:r>
              <a:rPr lang="en-US" altLang="en-US" sz="1800" b="0" i="1" dirty="0" smtClean="0">
                <a:solidFill>
                  <a:srgbClr val="FF0000"/>
                </a:solidFill>
                <a:ea typeface="Arial Unicode MS" pitchFamily="34" charset="-128"/>
                <a:cs typeface="Arial Unicode MS" pitchFamily="34" charset="-128"/>
                <a:hlinkClick r:id="rId3"/>
              </a:rPr>
              <a:t>lfsouza@embraer.com.br</a:t>
            </a:r>
            <a:endParaRPr lang="en-US" altLang="en-US" sz="1800" b="0" i="1" dirty="0">
              <a:solidFill>
                <a:srgbClr val="FF0000"/>
              </a:solidFill>
              <a:ea typeface="Arial Unicode MS" pitchFamily="34" charset="-128"/>
              <a:cs typeface="Arial Unicode MS" pitchFamily="34" charset="-128"/>
            </a:endParaRPr>
          </a:p>
          <a:p>
            <a:pPr eaLnBrk="1" hangingPunct="1">
              <a:spcBef>
                <a:spcPct val="0"/>
              </a:spcBef>
              <a:buClrTx/>
              <a:buFontTx/>
              <a:buNone/>
              <a:defRPr/>
            </a:pPr>
            <a:endParaRPr lang="pt-BR" altLang="zh-CN" sz="2400" dirty="0">
              <a:solidFill>
                <a:prstClr val="black"/>
              </a:solidFill>
              <a:cs typeface="+mn-cs"/>
            </a:endParaRPr>
          </a:p>
        </p:txBody>
      </p:sp>
      <p:sp>
        <p:nvSpPr>
          <p:cNvPr id="43011" name="Rectangle 7"/>
          <p:cNvSpPr>
            <a:spLocks noGrp="1"/>
          </p:cNvSpPr>
          <p:nvPr>
            <p:ph type="title"/>
          </p:nvPr>
        </p:nvSpPr>
        <p:spPr>
          <a:xfrm>
            <a:off x="129451" y="838200"/>
            <a:ext cx="8763000" cy="969963"/>
          </a:xfrm>
        </p:spPr>
        <p:txBody>
          <a:bodyPr/>
          <a:lstStyle/>
          <a:p>
            <a:r>
              <a:rPr lang="en-CA" altLang="en-US" dirty="0" smtClean="0">
                <a:ea typeface="MS PGothic"/>
              </a:rPr>
              <a:t>Agenda Item 1.7:  </a:t>
            </a:r>
            <a:r>
              <a:rPr lang="en-US" altLang="en-US" i="1" dirty="0" smtClean="0">
                <a:ea typeface="MS PGothic"/>
              </a:rPr>
              <a:t>FSS (E-s) NGSO MSS Feeder Links 5 091-5 150 MHz</a:t>
            </a:r>
            <a:endParaRPr lang="en-US" altLang="en-US" dirty="0" smtClean="0">
              <a:ea typeface="MS PGothic"/>
            </a:endParaRPr>
          </a:p>
        </p:txBody>
      </p:sp>
      <p:sp>
        <p:nvSpPr>
          <p:cNvPr id="43012" name="Slide Number Placeholder 2"/>
          <p:cNvSpPr>
            <a:spLocks noGrp="1"/>
          </p:cNvSpPr>
          <p:nvPr>
            <p:ph type="sldNum" sz="quarter" idx="11"/>
          </p:nvPr>
        </p:nvSpPr>
        <p:spPr bwMode="auto">
          <a:noFill/>
          <a:ln>
            <a:miter lim="800000"/>
            <a:headEnd/>
            <a:tailEnd/>
          </a:ln>
        </p:spPr>
        <p:txBody>
          <a:bodyPr/>
          <a:lstStyle/>
          <a:p>
            <a:fld id="{4133DC53-CF53-443B-A192-A4458C3C79D5}" type="slidenum">
              <a:rPr lang="en-US" smtClean="0">
                <a:ea typeface="MS PGothic"/>
                <a:cs typeface="MS PGothic"/>
              </a:rPr>
              <a:pPr/>
              <a:t>26</a:t>
            </a:fld>
            <a:endParaRPr lang="en-US" smtClean="0">
              <a:ea typeface="MS PGothic"/>
              <a:cs typeface="MS PGothic"/>
            </a:endParaRPr>
          </a:p>
        </p:txBody>
      </p:sp>
    </p:spTree>
    <p:extLst>
      <p:ext uri="{BB962C8B-B14F-4D97-AF65-F5344CB8AC3E}">
        <p14:creationId xmlns:p14="http://schemas.microsoft.com/office/powerpoint/2010/main" val="3295580268"/>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Rectangle 2"/>
          <p:cNvSpPr>
            <a:spLocks noGrp="1"/>
          </p:cNvSpPr>
          <p:nvPr>
            <p:ph type="title"/>
          </p:nvPr>
        </p:nvSpPr>
        <p:spPr>
          <a:xfrm>
            <a:off x="152400" y="1022951"/>
            <a:ext cx="9220200" cy="838200"/>
          </a:xfrm>
        </p:spPr>
        <p:txBody>
          <a:bodyPr/>
          <a:lstStyle/>
          <a:p>
            <a:r>
              <a:rPr lang="en-CA" altLang="en-US" dirty="0" smtClean="0">
                <a:ea typeface="MS PGothic"/>
              </a:rPr>
              <a:t>Agenda Item 1.9.1: </a:t>
            </a:r>
            <a:r>
              <a:rPr lang="en-US" altLang="en-US" i="1" dirty="0" smtClean="0">
                <a:ea typeface="MS PGothic"/>
              </a:rPr>
              <a:t>FSS 7 150-7 250 MHz (s-E) and </a:t>
            </a:r>
            <a:br>
              <a:rPr lang="en-US" altLang="en-US" i="1" dirty="0" smtClean="0">
                <a:ea typeface="MS PGothic"/>
              </a:rPr>
            </a:br>
            <a:r>
              <a:rPr lang="en-US" altLang="en-US" i="1" dirty="0" smtClean="0">
                <a:ea typeface="MS PGothic"/>
              </a:rPr>
              <a:t>8 400-8 500 MHz (E-s) </a:t>
            </a:r>
            <a:endParaRPr lang="en-US" altLang="en-US" dirty="0" smtClean="0">
              <a:ea typeface="MS PGothic"/>
            </a:endParaRPr>
          </a:p>
        </p:txBody>
      </p:sp>
      <p:sp>
        <p:nvSpPr>
          <p:cNvPr id="47106" name="Rectangle 3"/>
          <p:cNvSpPr>
            <a:spLocks noGrp="1"/>
          </p:cNvSpPr>
          <p:nvPr>
            <p:ph type="body" idx="1"/>
          </p:nvPr>
        </p:nvSpPr>
        <p:spPr>
          <a:xfrm>
            <a:off x="304800" y="1981200"/>
            <a:ext cx="8534400" cy="4876800"/>
          </a:xfrm>
        </p:spPr>
        <p:txBody>
          <a:bodyPr/>
          <a:lstStyle/>
          <a:p>
            <a:pPr>
              <a:lnSpc>
                <a:spcPct val="80000"/>
              </a:lnSpc>
            </a:pPr>
            <a:r>
              <a:rPr lang="en-CA" sz="2400" b="1" dirty="0" smtClean="0">
                <a:ea typeface="MS PGothic"/>
              </a:rPr>
              <a:t>Method C </a:t>
            </a:r>
          </a:p>
          <a:p>
            <a:pPr>
              <a:lnSpc>
                <a:spcPct val="80000"/>
              </a:lnSpc>
            </a:pPr>
            <a:r>
              <a:rPr lang="en-CA" sz="2400" b="1" dirty="0" smtClean="0">
                <a:ea typeface="MS PGothic"/>
              </a:rPr>
              <a:t> </a:t>
            </a:r>
          </a:p>
          <a:p>
            <a:pPr marL="342900" indent="-342900">
              <a:buFont typeface="Arial" panose="020B0604020202020204" pitchFamily="34" charset="0"/>
              <a:buChar char="•"/>
            </a:pPr>
            <a:r>
              <a:rPr lang="en-CA" sz="2400" u="sng" dirty="0" smtClean="0">
                <a:ea typeface="MS PGothic"/>
              </a:rPr>
              <a:t>NOC</a:t>
            </a:r>
            <a:r>
              <a:rPr lang="en-CA" sz="2400" dirty="0" smtClean="0">
                <a:ea typeface="MS PGothic"/>
              </a:rPr>
              <a:t> to Article </a:t>
            </a:r>
            <a:r>
              <a:rPr lang="en-CA" sz="2400" b="1" dirty="0" smtClean="0">
                <a:ea typeface="MS PGothic"/>
              </a:rPr>
              <a:t>5 </a:t>
            </a:r>
            <a:r>
              <a:rPr lang="en-US" altLang="en-US" sz="2400" dirty="0">
                <a:ea typeface="MS PGothic"/>
              </a:rPr>
              <a:t>as </a:t>
            </a:r>
            <a:r>
              <a:rPr lang="en-US" sz="2400" dirty="0"/>
              <a:t>ITU-R studies indicate a potential for interference into existing services, both in-band and adjacent </a:t>
            </a:r>
            <a:r>
              <a:rPr lang="en-US" sz="2400" dirty="0" smtClean="0"/>
              <a:t>band</a:t>
            </a:r>
          </a:p>
          <a:p>
            <a:pPr marL="342900" indent="-342900">
              <a:buFont typeface="Arial" panose="020B0604020202020204" pitchFamily="34" charset="0"/>
              <a:buChar char="•"/>
            </a:pPr>
            <a:endParaRPr lang="en-CA" sz="2400" b="1" dirty="0" smtClean="0">
              <a:ea typeface="MS PGothic"/>
            </a:endParaRPr>
          </a:p>
          <a:p>
            <a:pPr marL="342900" indent="-342900">
              <a:buFont typeface="Arial" panose="020B0604020202020204" pitchFamily="34" charset="0"/>
              <a:buChar char="•"/>
            </a:pPr>
            <a:r>
              <a:rPr lang="en-CA" sz="2400" dirty="0" smtClean="0">
                <a:ea typeface="MS PGothic"/>
              </a:rPr>
              <a:t>SUP Resolution </a:t>
            </a:r>
            <a:r>
              <a:rPr lang="en-CA" sz="2400" b="1" dirty="0" smtClean="0">
                <a:ea typeface="MS PGothic"/>
              </a:rPr>
              <a:t>758 (WRC-12)</a:t>
            </a:r>
          </a:p>
          <a:p>
            <a:pPr>
              <a:lnSpc>
                <a:spcPct val="80000"/>
              </a:lnSpc>
            </a:pPr>
            <a:endParaRPr lang="en-CA" sz="2400" b="1" i="1" strike="sngStrike" dirty="0">
              <a:solidFill>
                <a:srgbClr val="FF0000"/>
              </a:solidFill>
              <a:ea typeface="MS PGothic"/>
            </a:endParaRPr>
          </a:p>
          <a:p>
            <a:pPr>
              <a:lnSpc>
                <a:spcPct val="80000"/>
              </a:lnSpc>
            </a:pPr>
            <a:endParaRPr lang="en-CA" sz="1800" i="1" dirty="0" smtClean="0">
              <a:solidFill>
                <a:srgbClr val="FF0000"/>
              </a:solidFill>
              <a:ea typeface="MS PGothic"/>
            </a:endParaRPr>
          </a:p>
          <a:p>
            <a:pPr>
              <a:lnSpc>
                <a:spcPct val="80000"/>
              </a:lnSpc>
            </a:pPr>
            <a:endParaRPr lang="en-CA" sz="1800" i="1" dirty="0" smtClean="0">
              <a:solidFill>
                <a:srgbClr val="FF0000"/>
              </a:solidFill>
              <a:ea typeface="MS PGothic"/>
            </a:endParaRPr>
          </a:p>
          <a:p>
            <a:pPr>
              <a:lnSpc>
                <a:spcPct val="80000"/>
              </a:lnSpc>
            </a:pPr>
            <a:r>
              <a:rPr lang="en-CA" sz="1800" i="1" dirty="0" smtClean="0">
                <a:solidFill>
                  <a:srgbClr val="FF0000"/>
                </a:solidFill>
                <a:ea typeface="MS PGothic"/>
              </a:rPr>
              <a:t>Issue Coordinator:  Tom VONDEAK (USA</a:t>
            </a:r>
            <a:r>
              <a:rPr lang="en-CA" sz="1800" i="1" dirty="0">
                <a:solidFill>
                  <a:srgbClr val="FF0000"/>
                </a:solidFill>
                <a:ea typeface="MS PGothic"/>
              </a:rPr>
              <a:t>), </a:t>
            </a:r>
            <a:r>
              <a:rPr lang="en-CA" sz="1800" i="1" dirty="0">
                <a:solidFill>
                  <a:srgbClr val="3366FF"/>
                </a:solidFill>
                <a:ea typeface="MS PGothic"/>
              </a:rPr>
              <a:t>Thomas.vonDeak@nasa.gov</a:t>
            </a:r>
            <a:endParaRPr lang="en-CA" sz="1800" i="1" dirty="0" smtClean="0">
              <a:solidFill>
                <a:srgbClr val="3366FF"/>
              </a:solidFill>
              <a:ea typeface="MS PGothic"/>
            </a:endParaRPr>
          </a:p>
          <a:p>
            <a:pPr>
              <a:lnSpc>
                <a:spcPct val="80000"/>
              </a:lnSpc>
            </a:pPr>
            <a:endParaRPr lang="en-US" dirty="0" smtClean="0">
              <a:ea typeface="MS PGothic"/>
            </a:endParaRPr>
          </a:p>
        </p:txBody>
      </p:sp>
      <p:sp>
        <p:nvSpPr>
          <p:cNvPr id="47107" name="Slide Number Placeholder 3"/>
          <p:cNvSpPr>
            <a:spLocks noGrp="1"/>
          </p:cNvSpPr>
          <p:nvPr>
            <p:ph type="sldNum" sz="quarter" idx="11"/>
          </p:nvPr>
        </p:nvSpPr>
        <p:spPr bwMode="auto">
          <a:noFill/>
          <a:ln>
            <a:miter lim="800000"/>
            <a:headEnd/>
            <a:tailEnd/>
          </a:ln>
        </p:spPr>
        <p:txBody>
          <a:bodyPr/>
          <a:lstStyle/>
          <a:p>
            <a:fld id="{51C78805-EB32-4E87-AFD5-3664204AC883}" type="slidenum">
              <a:rPr lang="en-US" smtClean="0">
                <a:ea typeface="MS PGothic"/>
                <a:cs typeface="MS PGothic"/>
              </a:rPr>
              <a:pPr/>
              <a:t>27</a:t>
            </a:fld>
            <a:endParaRPr lang="en-US" smtClean="0">
              <a:ea typeface="MS PGothic"/>
              <a:cs typeface="MS PGothic"/>
            </a:endParaRPr>
          </a:p>
        </p:txBody>
      </p:sp>
    </p:spTree>
    <p:extLst>
      <p:ext uri="{BB962C8B-B14F-4D97-AF65-F5344CB8AC3E}">
        <p14:creationId xmlns:p14="http://schemas.microsoft.com/office/powerpoint/2010/main" val="3581905525"/>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Rectangle 2"/>
          <p:cNvSpPr>
            <a:spLocks noGrp="1"/>
          </p:cNvSpPr>
          <p:nvPr>
            <p:ph type="title"/>
          </p:nvPr>
        </p:nvSpPr>
        <p:spPr>
          <a:xfrm>
            <a:off x="152400" y="1017373"/>
            <a:ext cx="8826500" cy="533400"/>
          </a:xfrm>
        </p:spPr>
        <p:txBody>
          <a:bodyPr/>
          <a:lstStyle/>
          <a:p>
            <a:r>
              <a:rPr lang="en-CA" altLang="en-US" dirty="0" smtClean="0">
                <a:ea typeface="MS PGothic"/>
              </a:rPr>
              <a:t>Agenda Item 1.9.2: </a:t>
            </a:r>
            <a:r>
              <a:rPr lang="en-CA" altLang="en-US" i="1" dirty="0" smtClean="0">
                <a:ea typeface="MS PGothic"/>
              </a:rPr>
              <a:t> MMSS </a:t>
            </a:r>
            <a:r>
              <a:rPr lang="en-GB" altLang="en-US" i="1" dirty="0" smtClean="0">
                <a:ea typeface="MS PGothic"/>
              </a:rPr>
              <a:t>7 375-7 750 MHz and 8 025-8 400 MHz </a:t>
            </a:r>
            <a:endParaRPr lang="en-US" altLang="en-US" dirty="0" smtClean="0">
              <a:ea typeface="MS PGothic"/>
            </a:endParaRPr>
          </a:p>
        </p:txBody>
      </p:sp>
      <p:sp>
        <p:nvSpPr>
          <p:cNvPr id="49154" name="Rectangle 3"/>
          <p:cNvSpPr>
            <a:spLocks noGrp="1"/>
          </p:cNvSpPr>
          <p:nvPr>
            <p:ph type="body" idx="1"/>
          </p:nvPr>
        </p:nvSpPr>
        <p:spPr>
          <a:xfrm>
            <a:off x="381000" y="1639265"/>
            <a:ext cx="8229600" cy="4724400"/>
          </a:xfrm>
        </p:spPr>
        <p:txBody>
          <a:bodyPr/>
          <a:lstStyle/>
          <a:p>
            <a:pPr>
              <a:lnSpc>
                <a:spcPct val="80000"/>
              </a:lnSpc>
            </a:pPr>
            <a:r>
              <a:rPr lang="en-CA" altLang="en-US" sz="2400" b="1" dirty="0" smtClean="0">
                <a:ea typeface="MS PGothic"/>
              </a:rPr>
              <a:t>Method A</a:t>
            </a:r>
          </a:p>
          <a:p>
            <a:endParaRPr lang="en-US" altLang="en-US" sz="2400" b="1" strike="sngStrike" dirty="0" smtClean="0">
              <a:solidFill>
                <a:srgbClr val="FFFF00"/>
              </a:solidFill>
              <a:ea typeface="MS PGothic"/>
            </a:endParaRPr>
          </a:p>
          <a:p>
            <a:pPr marL="342900" indent="-342900">
              <a:buFont typeface="Arial" panose="020B0604020202020204" pitchFamily="34" charset="0"/>
              <a:buChar char="•"/>
            </a:pPr>
            <a:r>
              <a:rPr lang="en-US" altLang="en-US" sz="2400" dirty="0" smtClean="0">
                <a:ea typeface="MS PGothic"/>
              </a:rPr>
              <a:t>NOC to Article </a:t>
            </a:r>
            <a:r>
              <a:rPr lang="en-US" altLang="en-US" sz="2400" b="1" dirty="0" smtClean="0">
                <a:ea typeface="MS PGothic"/>
              </a:rPr>
              <a:t>5 </a:t>
            </a:r>
            <a:r>
              <a:rPr lang="en-US" altLang="en-US" sz="2400" dirty="0" smtClean="0">
                <a:ea typeface="MS PGothic"/>
              </a:rPr>
              <a:t>as </a:t>
            </a:r>
            <a:r>
              <a:rPr lang="en-US" sz="2400" dirty="0" smtClean="0"/>
              <a:t>ITU-R </a:t>
            </a:r>
            <a:r>
              <a:rPr lang="en-US" sz="2400" dirty="0"/>
              <a:t>studies indicate a potential for interference into existing services, both in-band and adjacent </a:t>
            </a:r>
            <a:r>
              <a:rPr lang="en-US" sz="2400" dirty="0" smtClean="0"/>
              <a:t>band</a:t>
            </a:r>
          </a:p>
          <a:p>
            <a:pPr marL="342900" indent="-342900">
              <a:buFont typeface="Arial" panose="020B0604020202020204" pitchFamily="34" charset="0"/>
              <a:buChar char="•"/>
            </a:pPr>
            <a:endParaRPr lang="en-US" altLang="en-US" sz="2400" b="1" dirty="0" smtClean="0">
              <a:ea typeface="MS PGothic"/>
            </a:endParaRPr>
          </a:p>
          <a:p>
            <a:pPr marL="342900" indent="-342900">
              <a:buFont typeface="Arial" panose="020B0604020202020204" pitchFamily="34" charset="0"/>
              <a:buChar char="•"/>
            </a:pPr>
            <a:r>
              <a:rPr lang="it-IT" altLang="en-US" sz="2400" dirty="0" smtClean="0">
                <a:ea typeface="MS PGothic"/>
              </a:rPr>
              <a:t>SUP Resolution </a:t>
            </a:r>
            <a:r>
              <a:rPr lang="it-IT" altLang="en-US" sz="2400" b="1" dirty="0" smtClean="0">
                <a:ea typeface="MS PGothic"/>
              </a:rPr>
              <a:t>758</a:t>
            </a:r>
            <a:r>
              <a:rPr lang="it-IT" altLang="en-US" sz="2400" dirty="0" smtClean="0">
                <a:ea typeface="MS PGothic"/>
              </a:rPr>
              <a:t> (WRC-12)</a:t>
            </a:r>
            <a:endParaRPr lang="pt-BR" altLang="en-US" sz="2400" dirty="0" smtClean="0">
              <a:ea typeface="MS PGothic"/>
            </a:endParaRPr>
          </a:p>
          <a:p>
            <a:endParaRPr lang="en-CA" altLang="en-US" sz="2400" dirty="0" smtClean="0">
              <a:ea typeface="MS PGothic"/>
            </a:endParaRPr>
          </a:p>
          <a:p>
            <a:endParaRPr lang="en-GB" altLang="en-US" sz="2400" dirty="0" smtClean="0">
              <a:ea typeface="MS PGothic"/>
            </a:endParaRPr>
          </a:p>
          <a:p>
            <a:endParaRPr lang="en-GB" altLang="en-US" sz="2400" dirty="0" smtClean="0">
              <a:ea typeface="MS PGothic"/>
            </a:endParaRPr>
          </a:p>
          <a:p>
            <a:r>
              <a:rPr lang="en-GB" altLang="en-US" sz="1800" i="1" dirty="0" smtClean="0">
                <a:solidFill>
                  <a:srgbClr val="FF0000"/>
                </a:solidFill>
                <a:ea typeface="MS PGothic"/>
              </a:rPr>
              <a:t>Issue Coordinator </a:t>
            </a:r>
            <a:r>
              <a:rPr lang="en-CA" altLang="en-US" sz="1800" i="1" dirty="0" smtClean="0">
                <a:solidFill>
                  <a:srgbClr val="FF0000"/>
                </a:solidFill>
                <a:ea typeface="MS PGothic"/>
              </a:rPr>
              <a:t>:  </a:t>
            </a:r>
            <a:r>
              <a:rPr lang="en-CA" altLang="en-US" sz="1800" i="1" dirty="0" err="1" smtClean="0">
                <a:solidFill>
                  <a:srgbClr val="FF0000"/>
                </a:solidFill>
                <a:ea typeface="MS PGothic"/>
              </a:rPr>
              <a:t>Afonso</a:t>
            </a:r>
            <a:r>
              <a:rPr lang="en-CA" altLang="en-US" sz="1800" i="1" dirty="0" smtClean="0">
                <a:solidFill>
                  <a:srgbClr val="FF0000"/>
                </a:solidFill>
                <a:ea typeface="MS PGothic"/>
              </a:rPr>
              <a:t> ROCHA (B), </a:t>
            </a:r>
            <a:r>
              <a:rPr lang="en-CA" altLang="en-US" sz="1800" i="1" dirty="0" smtClean="0">
                <a:solidFill>
                  <a:srgbClr val="FF0000"/>
                </a:solidFill>
                <a:ea typeface="MS PGothic"/>
                <a:hlinkClick r:id="rId3"/>
              </a:rPr>
              <a:t>afonsor@anatel.gov.br </a:t>
            </a:r>
            <a:endParaRPr lang="en-CA" altLang="en-US" sz="1800" i="1" dirty="0" smtClean="0">
              <a:solidFill>
                <a:srgbClr val="FF0000"/>
              </a:solidFill>
              <a:ea typeface="MS PGothic"/>
            </a:endParaRPr>
          </a:p>
          <a:p>
            <a:pPr>
              <a:buFont typeface="Arial" charset="0"/>
              <a:buChar char="•"/>
            </a:pPr>
            <a:endParaRPr lang="en-CA" altLang="en-US" sz="2400" dirty="0" smtClean="0">
              <a:ea typeface="MS PGothic"/>
            </a:endParaRPr>
          </a:p>
          <a:p>
            <a:pPr>
              <a:buFont typeface="Arial" charset="0"/>
              <a:buChar char="•"/>
            </a:pPr>
            <a:endParaRPr lang="en-CA" altLang="en-US" sz="2400" dirty="0" smtClean="0">
              <a:ea typeface="MS PGothic"/>
            </a:endParaRPr>
          </a:p>
          <a:p>
            <a:endParaRPr lang="en-CA" altLang="en-US" sz="2200" b="1" dirty="0" smtClean="0">
              <a:ea typeface="MS PGothic"/>
            </a:endParaRPr>
          </a:p>
        </p:txBody>
      </p:sp>
      <p:sp>
        <p:nvSpPr>
          <p:cNvPr id="49155" name="Slide Number Placeholder 2"/>
          <p:cNvSpPr>
            <a:spLocks noGrp="1"/>
          </p:cNvSpPr>
          <p:nvPr>
            <p:ph type="sldNum" sz="quarter" idx="11"/>
          </p:nvPr>
        </p:nvSpPr>
        <p:spPr bwMode="auto">
          <a:noFill/>
          <a:ln>
            <a:miter lim="800000"/>
            <a:headEnd/>
            <a:tailEnd/>
          </a:ln>
        </p:spPr>
        <p:txBody>
          <a:bodyPr/>
          <a:lstStyle/>
          <a:p>
            <a:fld id="{882F61C9-FDFD-42B9-B7DB-C8A379E36957}" type="slidenum">
              <a:rPr lang="en-US" smtClean="0">
                <a:ea typeface="MS PGothic"/>
                <a:cs typeface="MS PGothic"/>
              </a:rPr>
              <a:pPr/>
              <a:t>28</a:t>
            </a:fld>
            <a:endParaRPr lang="en-US" smtClean="0">
              <a:ea typeface="MS PGothic"/>
              <a:cs typeface="MS PGothic"/>
            </a:endParaRPr>
          </a:p>
        </p:txBody>
      </p:sp>
    </p:spTree>
    <p:extLst>
      <p:ext uri="{BB962C8B-B14F-4D97-AF65-F5344CB8AC3E}">
        <p14:creationId xmlns:p14="http://schemas.microsoft.com/office/powerpoint/2010/main" val="4072426585"/>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Rectangle 2"/>
          <p:cNvSpPr>
            <a:spLocks noGrp="1"/>
          </p:cNvSpPr>
          <p:nvPr>
            <p:ph type="body" idx="1"/>
          </p:nvPr>
        </p:nvSpPr>
        <p:spPr>
          <a:xfrm>
            <a:off x="438150" y="1961661"/>
            <a:ext cx="8229600" cy="4648200"/>
          </a:xfrm>
        </p:spPr>
        <p:txBody>
          <a:bodyPr/>
          <a:lstStyle/>
          <a:p>
            <a:pPr>
              <a:lnSpc>
                <a:spcPct val="80000"/>
              </a:lnSpc>
            </a:pPr>
            <a:endParaRPr lang="en-US" altLang="en-US" sz="700" dirty="0" smtClean="0">
              <a:ea typeface="MS PGothic"/>
            </a:endParaRPr>
          </a:p>
          <a:p>
            <a:pPr>
              <a:lnSpc>
                <a:spcPct val="80000"/>
              </a:lnSpc>
            </a:pPr>
            <a:r>
              <a:rPr lang="en-CA" altLang="en-US" sz="2400" b="1" dirty="0" smtClean="0">
                <a:ea typeface="MS PGothic"/>
              </a:rPr>
              <a:t>Method A</a:t>
            </a:r>
          </a:p>
          <a:p>
            <a:pPr>
              <a:lnSpc>
                <a:spcPct val="80000"/>
              </a:lnSpc>
            </a:pPr>
            <a:endParaRPr lang="en-US" altLang="en-US" sz="2400" b="1" dirty="0" smtClean="0">
              <a:solidFill>
                <a:srgbClr val="FF0000"/>
              </a:solidFill>
              <a:ea typeface="MS PGothic"/>
            </a:endParaRPr>
          </a:p>
          <a:p>
            <a:pPr marL="342900" indent="-342900">
              <a:buFont typeface="Arial" panose="020B0604020202020204" pitchFamily="34" charset="0"/>
              <a:buChar char="•"/>
            </a:pPr>
            <a:r>
              <a:rPr lang="en-US" altLang="en-US" sz="2400" dirty="0" smtClean="0">
                <a:ea typeface="MS PGothic"/>
              </a:rPr>
              <a:t>NOC to Article </a:t>
            </a:r>
            <a:r>
              <a:rPr lang="en-US" altLang="en-US" sz="2400" b="1" dirty="0" smtClean="0">
                <a:ea typeface="MS PGothic"/>
              </a:rPr>
              <a:t>5 </a:t>
            </a:r>
            <a:r>
              <a:rPr lang="en-US" altLang="en-US" sz="2400" dirty="0" smtClean="0">
                <a:ea typeface="MS PGothic"/>
              </a:rPr>
              <a:t>as s</a:t>
            </a:r>
            <a:r>
              <a:rPr lang="en-US" sz="2400" dirty="0" smtClean="0"/>
              <a:t>haring</a:t>
            </a:r>
            <a:r>
              <a:rPr lang="en-US" sz="2400" dirty="0"/>
              <a:t> with incumbent services in all cases is either not feasible or will require technical and operational constraints that will be impractical for use by the </a:t>
            </a:r>
            <a:r>
              <a:rPr lang="en-US" sz="2400" dirty="0" smtClean="0"/>
              <a:t>MSS</a:t>
            </a:r>
          </a:p>
          <a:p>
            <a:pPr marL="342900" indent="-342900">
              <a:buFont typeface="Arial" panose="020B0604020202020204" pitchFamily="34" charset="0"/>
              <a:buChar char="•"/>
            </a:pPr>
            <a:endParaRPr lang="en-US" altLang="en-US" sz="2400" b="1" dirty="0" smtClean="0">
              <a:ea typeface="MS PGothic"/>
            </a:endParaRPr>
          </a:p>
          <a:p>
            <a:pPr marL="342900" indent="-342900">
              <a:buFont typeface="Arial" panose="020B0604020202020204" pitchFamily="34" charset="0"/>
              <a:buChar char="•"/>
            </a:pPr>
            <a:r>
              <a:rPr lang="fr-CA" altLang="en-US" sz="2400" dirty="0" smtClean="0">
                <a:ea typeface="MS PGothic"/>
              </a:rPr>
              <a:t>SUP </a:t>
            </a:r>
            <a:r>
              <a:rPr lang="fr-CA" altLang="en-US" sz="2400" dirty="0" err="1" smtClean="0">
                <a:ea typeface="MS PGothic"/>
              </a:rPr>
              <a:t>Resolution</a:t>
            </a:r>
            <a:r>
              <a:rPr lang="fr-CA" altLang="en-US" sz="2400" dirty="0" smtClean="0">
                <a:ea typeface="MS PGothic"/>
              </a:rPr>
              <a:t> </a:t>
            </a:r>
            <a:r>
              <a:rPr lang="fr-CA" altLang="en-US" sz="2400" b="1" dirty="0" smtClean="0">
                <a:ea typeface="MS PGothic"/>
              </a:rPr>
              <a:t>234</a:t>
            </a:r>
            <a:r>
              <a:rPr lang="fr-CA" altLang="en-US" sz="2400" dirty="0" smtClean="0">
                <a:ea typeface="MS PGothic"/>
              </a:rPr>
              <a:t> (WRC-12)</a:t>
            </a:r>
          </a:p>
          <a:p>
            <a:endParaRPr lang="en-CA" altLang="en-US" sz="1800" dirty="0" smtClean="0">
              <a:ea typeface="MS PGothic"/>
            </a:endParaRPr>
          </a:p>
          <a:p>
            <a:endParaRPr lang="en-GB" altLang="en-US" sz="2400" dirty="0" smtClean="0">
              <a:ea typeface="MS PGothic"/>
            </a:endParaRPr>
          </a:p>
          <a:p>
            <a:r>
              <a:rPr lang="en-GB" altLang="en-US" sz="1800" i="1" dirty="0" smtClean="0">
                <a:solidFill>
                  <a:srgbClr val="FF0000"/>
                </a:solidFill>
                <a:ea typeface="MS PGothic"/>
              </a:rPr>
              <a:t>Issue Coordinator </a:t>
            </a:r>
            <a:r>
              <a:rPr lang="fr-CA" altLang="en-US" sz="1800" i="1" dirty="0" smtClean="0">
                <a:solidFill>
                  <a:srgbClr val="FF0000"/>
                </a:solidFill>
                <a:ea typeface="MS PGothic"/>
              </a:rPr>
              <a:t>: Donald JANSKY (USA), </a:t>
            </a:r>
            <a:r>
              <a:rPr lang="fr-CA" altLang="en-US" sz="1800" i="1" dirty="0" smtClean="0">
                <a:solidFill>
                  <a:srgbClr val="FF0000"/>
                </a:solidFill>
                <a:ea typeface="MS PGothic"/>
                <a:hlinkClick r:id="rId3"/>
              </a:rPr>
              <a:t>donjansky@barmat.com</a:t>
            </a:r>
            <a:endParaRPr lang="fr-CA" altLang="en-US" sz="1800" i="1" dirty="0" smtClean="0">
              <a:solidFill>
                <a:srgbClr val="FF0000"/>
              </a:solidFill>
              <a:ea typeface="MS PGothic"/>
            </a:endParaRPr>
          </a:p>
          <a:p>
            <a:endParaRPr lang="fr-CA" altLang="en-US" sz="2400" dirty="0" smtClean="0">
              <a:ea typeface="MS PGothic"/>
            </a:endParaRPr>
          </a:p>
          <a:p>
            <a:endParaRPr lang="en-US" altLang="en-US" sz="2400" dirty="0" smtClean="0">
              <a:ea typeface="MS PGothic"/>
            </a:endParaRPr>
          </a:p>
          <a:p>
            <a:endParaRPr lang="en-US" altLang="en-US" sz="2400" dirty="0" smtClean="0">
              <a:ea typeface="MS PGothic"/>
            </a:endParaRPr>
          </a:p>
        </p:txBody>
      </p:sp>
      <p:sp>
        <p:nvSpPr>
          <p:cNvPr id="51202" name="Rectangle 5"/>
          <p:cNvSpPr>
            <a:spLocks noGrp="1"/>
          </p:cNvSpPr>
          <p:nvPr>
            <p:ph type="title"/>
          </p:nvPr>
        </p:nvSpPr>
        <p:spPr>
          <a:xfrm>
            <a:off x="152400" y="971061"/>
            <a:ext cx="8801100" cy="990600"/>
          </a:xfrm>
        </p:spPr>
        <p:txBody>
          <a:bodyPr/>
          <a:lstStyle/>
          <a:p>
            <a:r>
              <a:rPr lang="en-CA" altLang="en-US" dirty="0" smtClean="0">
                <a:ea typeface="MS PGothic"/>
              </a:rPr>
              <a:t>Agenda Item 1.10:  </a:t>
            </a:r>
            <a:r>
              <a:rPr lang="en-US" altLang="en-US" i="1" dirty="0" smtClean="0">
                <a:ea typeface="MS PGothic"/>
              </a:rPr>
              <a:t>MSS, including the satellite component for broadband applications, including IMT 22 GHz to 26 GHz</a:t>
            </a:r>
            <a:endParaRPr lang="en-US" altLang="en-US" dirty="0" smtClean="0">
              <a:ea typeface="MS PGothic"/>
            </a:endParaRPr>
          </a:p>
        </p:txBody>
      </p:sp>
      <p:sp>
        <p:nvSpPr>
          <p:cNvPr id="51203" name="Slide Number Placeholder 2"/>
          <p:cNvSpPr>
            <a:spLocks noGrp="1"/>
          </p:cNvSpPr>
          <p:nvPr>
            <p:ph type="sldNum" sz="quarter" idx="11"/>
          </p:nvPr>
        </p:nvSpPr>
        <p:spPr bwMode="auto">
          <a:noFill/>
          <a:ln>
            <a:miter lim="800000"/>
            <a:headEnd/>
            <a:tailEnd/>
          </a:ln>
        </p:spPr>
        <p:txBody>
          <a:bodyPr/>
          <a:lstStyle/>
          <a:p>
            <a:fld id="{4E53CB87-E016-434B-8D99-EE3EC3B7EA74}" type="slidenum">
              <a:rPr lang="en-US" smtClean="0">
                <a:ea typeface="MS PGothic"/>
                <a:cs typeface="MS PGothic"/>
              </a:rPr>
              <a:pPr/>
              <a:t>29</a:t>
            </a:fld>
            <a:endParaRPr lang="en-US" smtClean="0">
              <a:ea typeface="MS PGothic"/>
              <a:cs typeface="MS PGothic"/>
            </a:endParaRPr>
          </a:p>
        </p:txBody>
      </p:sp>
    </p:spTree>
    <p:extLst>
      <p:ext uri="{BB962C8B-B14F-4D97-AF65-F5344CB8AC3E}">
        <p14:creationId xmlns:p14="http://schemas.microsoft.com/office/powerpoint/2010/main" val="263988354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2"/>
          <p:cNvSpPr>
            <a:spLocks noGrp="1"/>
          </p:cNvSpPr>
          <p:nvPr>
            <p:ph type="title"/>
          </p:nvPr>
        </p:nvSpPr>
        <p:spPr/>
        <p:txBody>
          <a:bodyPr/>
          <a:lstStyle/>
          <a:p>
            <a:r>
              <a:rPr lang="en-US" altLang="en-US" sz="3200" smtClean="0">
                <a:ea typeface="MS PGothic"/>
              </a:rPr>
              <a:t>Working Group established within PCC.II </a:t>
            </a:r>
          </a:p>
        </p:txBody>
      </p:sp>
      <p:sp>
        <p:nvSpPr>
          <p:cNvPr id="3075" name="Rectangle 3"/>
          <p:cNvSpPr>
            <a:spLocks noGrp="1"/>
          </p:cNvSpPr>
          <p:nvPr>
            <p:ph type="body" idx="1"/>
          </p:nvPr>
        </p:nvSpPr>
        <p:spPr>
          <a:xfrm>
            <a:off x="476098" y="2133600"/>
            <a:ext cx="8229600" cy="2667000"/>
          </a:xfrm>
        </p:spPr>
        <p:txBody>
          <a:bodyPr/>
          <a:lstStyle/>
          <a:p>
            <a:r>
              <a:rPr lang="pt-BR" altLang="en-US" sz="2400" dirty="0" smtClean="0">
                <a:ea typeface="MS PGothic"/>
              </a:rPr>
              <a:t>Chair: 			</a:t>
            </a:r>
            <a:r>
              <a:rPr lang="en-US" altLang="en-US" sz="2400" dirty="0" smtClean="0">
                <a:ea typeface="MS PGothic"/>
              </a:rPr>
              <a:t>Uruguay, Hector </a:t>
            </a:r>
            <a:r>
              <a:rPr lang="en-US" altLang="en-US" sz="2400" dirty="0" err="1" smtClean="0">
                <a:ea typeface="MS PGothic"/>
              </a:rPr>
              <a:t>Bude</a:t>
            </a:r>
            <a:r>
              <a:rPr lang="en-US" altLang="en-US" sz="2400" dirty="0" smtClean="0">
                <a:ea typeface="MS PGothic"/>
              </a:rPr>
              <a:t> </a:t>
            </a:r>
          </a:p>
          <a:p>
            <a:r>
              <a:rPr lang="en-US" altLang="en-US" sz="2400" dirty="0" smtClean="0">
                <a:ea typeface="MS PGothic"/>
              </a:rPr>
              <a:t>				(</a:t>
            </a:r>
            <a:r>
              <a:rPr lang="en-US" altLang="en-US" sz="2400" dirty="0" smtClean="0">
                <a:ea typeface="MS PGothic"/>
                <a:hlinkClick r:id="rId2"/>
              </a:rPr>
              <a:t>hbude@ursec.gub.uy</a:t>
            </a:r>
            <a:r>
              <a:rPr lang="en-US" altLang="en-US" sz="2400" dirty="0" smtClean="0">
                <a:ea typeface="MS PGothic"/>
              </a:rPr>
              <a:t>)</a:t>
            </a:r>
          </a:p>
          <a:p>
            <a:r>
              <a:rPr lang="en-US" altLang="en-US" sz="2400" dirty="0" smtClean="0">
                <a:ea typeface="MS PGothic"/>
              </a:rPr>
              <a:t>Vice-Chair:	 	United States of America, Carmelo Rivera 						(</a:t>
            </a:r>
            <a:r>
              <a:rPr lang="en-US" altLang="en-US" sz="2400" dirty="0" smtClean="0">
                <a:ea typeface="MS PGothic"/>
                <a:hlinkClick r:id="rId3"/>
              </a:rPr>
              <a:t>crivera@doc.gov</a:t>
            </a:r>
            <a:r>
              <a:rPr lang="en-US" altLang="en-US" sz="2400" dirty="0" smtClean="0">
                <a:ea typeface="MS PGothic"/>
              </a:rPr>
              <a:t>)</a:t>
            </a:r>
          </a:p>
          <a:p>
            <a:endParaRPr lang="en-US" altLang="en-US" sz="2400" dirty="0">
              <a:ea typeface="MS PGothic"/>
            </a:endParaRPr>
          </a:p>
          <a:p>
            <a:r>
              <a:rPr lang="en-US" altLang="en-US" sz="2400" dirty="0" smtClean="0">
                <a:ea typeface="MS PGothic"/>
              </a:rPr>
              <a:t>Final meeting to prepare for WRC-15 held August 17-21, 2015 in Ottawa, Canada</a:t>
            </a:r>
          </a:p>
          <a:p>
            <a:r>
              <a:rPr lang="en-US" altLang="en-US" sz="2400" dirty="0">
                <a:ea typeface="MS PGothic"/>
              </a:rPr>
              <a:t>	</a:t>
            </a:r>
            <a:endParaRPr lang="en-US" altLang="en-US" sz="2400" dirty="0" smtClean="0">
              <a:ea typeface="MS PGothic"/>
            </a:endParaRPr>
          </a:p>
          <a:p>
            <a:pPr lvl="1">
              <a:buFont typeface="Arial" charset="0"/>
              <a:buNone/>
            </a:pPr>
            <a:endParaRPr lang="en-US" altLang="en-US" sz="2400" dirty="0" smtClean="0">
              <a:ea typeface="MS PGothic"/>
            </a:endParaRPr>
          </a:p>
        </p:txBody>
      </p:sp>
      <p:sp>
        <p:nvSpPr>
          <p:cNvPr id="18435" name="Slide Number Placeholder 3"/>
          <p:cNvSpPr>
            <a:spLocks noGrp="1"/>
          </p:cNvSpPr>
          <p:nvPr>
            <p:ph type="sldNum" sz="quarter" idx="11"/>
          </p:nvPr>
        </p:nvSpPr>
        <p:spPr bwMode="auto">
          <a:noFill/>
          <a:ln>
            <a:miter lim="800000"/>
            <a:headEnd/>
            <a:tailEnd/>
          </a:ln>
        </p:spPr>
        <p:txBody>
          <a:bodyPr/>
          <a:lstStyle/>
          <a:p>
            <a:fld id="{970EFEDC-D3BB-4549-ACFF-3FC585158B85}" type="slidenum">
              <a:rPr lang="en-US" smtClean="0">
                <a:ea typeface="MS PGothic"/>
                <a:cs typeface="MS PGothic"/>
              </a:rPr>
              <a:pPr/>
              <a:t>3</a:t>
            </a:fld>
            <a:endParaRPr lang="en-US" smtClean="0">
              <a:ea typeface="MS PGothic"/>
              <a:cs typeface="MS PGothic"/>
            </a:endParaRPr>
          </a:p>
        </p:txBody>
      </p:sp>
    </p:spTree>
    <p:extLst>
      <p:ext uri="{BB962C8B-B14F-4D97-AF65-F5344CB8AC3E}">
        <p14:creationId xmlns:p14="http://schemas.microsoft.com/office/powerpoint/2010/main" val="3515792714"/>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1"/>
          </p:nvPr>
        </p:nvSpPr>
        <p:spPr/>
        <p:txBody>
          <a:bodyPr/>
          <a:lstStyle/>
          <a:p>
            <a:pPr>
              <a:defRPr/>
            </a:pPr>
            <a:fld id="{38BA1ACF-E7F3-49FF-93B5-9B063CD27AAB}" type="slidenum">
              <a:rPr lang="en-US" smtClean="0"/>
              <a:pPr>
                <a:defRPr/>
              </a:pPr>
              <a:t>30</a:t>
            </a:fld>
            <a:endParaRPr lang="en-US"/>
          </a:p>
        </p:txBody>
      </p:sp>
      <p:sp>
        <p:nvSpPr>
          <p:cNvPr id="3" name="TextBox 2"/>
          <p:cNvSpPr txBox="1"/>
          <p:nvPr/>
        </p:nvSpPr>
        <p:spPr>
          <a:xfrm>
            <a:off x="1524000" y="2362200"/>
            <a:ext cx="6019800" cy="2369880"/>
          </a:xfrm>
          <a:prstGeom prst="rect">
            <a:avLst/>
          </a:prstGeom>
          <a:noFill/>
        </p:spPr>
        <p:txBody>
          <a:bodyPr wrap="square" rtlCol="0">
            <a:spAutoFit/>
          </a:bodyPr>
          <a:lstStyle/>
          <a:p>
            <a:pPr algn="ctr" defTabSz="457200" eaLnBrk="1" hangingPunct="1">
              <a:buClrTx/>
              <a:buFontTx/>
              <a:buNone/>
            </a:pPr>
            <a:r>
              <a:rPr lang="en-CA" sz="4000" dirty="0" smtClean="0">
                <a:solidFill>
                  <a:prstClr val="black"/>
                </a:solidFill>
                <a:latin typeface="Calibri"/>
                <a:ea typeface="MS PGothic"/>
              </a:rPr>
              <a:t>Satellite Regulatory Issues</a:t>
            </a:r>
          </a:p>
          <a:p>
            <a:pPr algn="ctr" defTabSz="457200" eaLnBrk="1" hangingPunct="1">
              <a:buClrTx/>
              <a:buFontTx/>
              <a:buNone/>
            </a:pPr>
            <a:endParaRPr lang="en-CA" sz="3600" b="0" dirty="0">
              <a:solidFill>
                <a:prstClr val="black"/>
              </a:solidFill>
              <a:latin typeface="Calibri"/>
              <a:ea typeface="MS PGothic"/>
            </a:endParaRPr>
          </a:p>
          <a:p>
            <a:pPr algn="ctr" defTabSz="457200" eaLnBrk="1" hangingPunct="1">
              <a:buClrTx/>
              <a:buFontTx/>
              <a:buNone/>
            </a:pPr>
            <a:r>
              <a:rPr lang="en-CA" sz="3600" b="0" dirty="0" smtClean="0">
                <a:solidFill>
                  <a:prstClr val="black"/>
                </a:solidFill>
                <a:latin typeface="Calibri"/>
                <a:ea typeface="MS PGothic"/>
              </a:rPr>
              <a:t>(7, 9.1, 9.1.1, 9.1.2, 9.1.3, 9.1.5, 9.1.8, 9.2, 9.3)</a:t>
            </a:r>
            <a:endParaRPr lang="fr-CA" sz="3600" b="0" dirty="0">
              <a:solidFill>
                <a:prstClr val="black"/>
              </a:solidFill>
              <a:latin typeface="Calibri"/>
              <a:ea typeface="MS PGothic"/>
            </a:endParaRPr>
          </a:p>
        </p:txBody>
      </p:sp>
    </p:spTree>
    <p:extLst>
      <p:ext uri="{BB962C8B-B14F-4D97-AF65-F5344CB8AC3E}">
        <p14:creationId xmlns:p14="http://schemas.microsoft.com/office/powerpoint/2010/main" val="644560741"/>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5" name="Rectangle 2"/>
          <p:cNvSpPr>
            <a:spLocks noGrp="1"/>
          </p:cNvSpPr>
          <p:nvPr>
            <p:ph type="title"/>
          </p:nvPr>
        </p:nvSpPr>
        <p:spPr>
          <a:xfrm>
            <a:off x="190500" y="1074833"/>
            <a:ext cx="8763000" cy="760412"/>
          </a:xfrm>
        </p:spPr>
        <p:txBody>
          <a:bodyPr/>
          <a:lstStyle/>
          <a:p>
            <a:r>
              <a:rPr lang="en-CA" altLang="en-US" dirty="0" smtClean="0">
                <a:ea typeface="MS PGothic"/>
              </a:rPr>
              <a:t>Agenda Item 7 (Issue A)</a:t>
            </a:r>
            <a:r>
              <a:rPr lang="en-CA" altLang="en-US" i="1" dirty="0" smtClean="0">
                <a:ea typeface="MS PGothic"/>
              </a:rPr>
              <a:t>:</a:t>
            </a:r>
            <a:r>
              <a:rPr lang="en-US" altLang="en-US" i="1" dirty="0" smtClean="0">
                <a:ea typeface="MS PGothic"/>
              </a:rPr>
              <a:t> Notification of suspension under No. 11.49 beyond six months </a:t>
            </a:r>
          </a:p>
        </p:txBody>
      </p:sp>
      <p:sp>
        <p:nvSpPr>
          <p:cNvPr id="88066" name="Rectangle 3"/>
          <p:cNvSpPr>
            <a:spLocks noGrp="1"/>
          </p:cNvSpPr>
          <p:nvPr>
            <p:ph type="body" idx="1"/>
          </p:nvPr>
        </p:nvSpPr>
        <p:spPr>
          <a:xfrm>
            <a:off x="419100" y="2209800"/>
            <a:ext cx="8305800" cy="3581400"/>
          </a:xfrm>
        </p:spPr>
        <p:txBody>
          <a:bodyPr/>
          <a:lstStyle/>
          <a:p>
            <a:pPr>
              <a:spcBef>
                <a:spcPts val="0"/>
              </a:spcBef>
            </a:pPr>
            <a:r>
              <a:rPr lang="en-CA" sz="2400" b="1" dirty="0" smtClean="0">
                <a:ea typeface="MS PGothic"/>
              </a:rPr>
              <a:t>Method A1</a:t>
            </a:r>
          </a:p>
          <a:p>
            <a:pPr>
              <a:spcBef>
                <a:spcPts val="0"/>
              </a:spcBef>
            </a:pPr>
            <a:endParaRPr lang="en-CA" sz="2400" b="1" strike="sngStrike" baseline="30000" dirty="0" smtClean="0">
              <a:solidFill>
                <a:srgbClr val="FF0000"/>
              </a:solidFill>
              <a:ea typeface="MS PGothic"/>
            </a:endParaRPr>
          </a:p>
          <a:p>
            <a:pPr marL="342900" indent="-342900">
              <a:buFont typeface="Arial" panose="020B0604020202020204" pitchFamily="34" charset="0"/>
              <a:buChar char="•"/>
            </a:pPr>
            <a:r>
              <a:rPr lang="en-CA" sz="2400" u="sng" dirty="0" smtClean="0">
                <a:ea typeface="MS PGothic"/>
              </a:rPr>
              <a:t>NOC</a:t>
            </a:r>
            <a:r>
              <a:rPr lang="en-CA" sz="2400" dirty="0" smtClean="0">
                <a:ea typeface="MS PGothic"/>
              </a:rPr>
              <a:t> to No.</a:t>
            </a:r>
            <a:r>
              <a:rPr lang="en-CA" sz="2400" b="1" dirty="0" smtClean="0">
                <a:ea typeface="MS PGothic"/>
              </a:rPr>
              <a:t> 11.49 </a:t>
            </a:r>
            <a:r>
              <a:rPr lang="en-CA" sz="2400" dirty="0" smtClean="0">
                <a:ea typeface="MS PGothic"/>
              </a:rPr>
              <a:t>since i</a:t>
            </a:r>
            <a:r>
              <a:rPr lang="en-CA" sz="2400" dirty="0" smtClean="0"/>
              <a:t>t </a:t>
            </a:r>
            <a:r>
              <a:rPr lang="en-CA" sz="2400" dirty="0"/>
              <a:t>is </a:t>
            </a:r>
            <a:r>
              <a:rPr lang="en-CA" sz="2400" dirty="0" smtClean="0"/>
              <a:t>unnecessary </a:t>
            </a:r>
            <a:r>
              <a:rPr lang="en-CA" sz="2400" dirty="0"/>
              <a:t>to make changes or incorporate requirements additional to those now established for No. </a:t>
            </a:r>
            <a:r>
              <a:rPr lang="en-CA" sz="2400" b="1" dirty="0"/>
              <a:t>11.49</a:t>
            </a:r>
            <a:r>
              <a:rPr lang="en-CA" sz="2400" dirty="0"/>
              <a:t>, since the existing regulatory procedures (RR </a:t>
            </a:r>
            <a:r>
              <a:rPr lang="en-CA" sz="2400" b="1" dirty="0"/>
              <a:t>13.6</a:t>
            </a:r>
            <a:r>
              <a:rPr lang="en-CA" sz="2400" dirty="0"/>
              <a:t>) are sufficient to ensure compliance with the provisions of RR </a:t>
            </a:r>
            <a:r>
              <a:rPr lang="en-CA" sz="2400" b="1" dirty="0"/>
              <a:t>11.49</a:t>
            </a:r>
            <a:r>
              <a:rPr lang="en-CA" sz="2400" dirty="0"/>
              <a:t>, especially those related to the suspension period.</a:t>
            </a:r>
          </a:p>
          <a:p>
            <a:endParaRPr lang="en-CA" sz="2400" b="1" dirty="0" smtClean="0">
              <a:ea typeface="MS PGothic"/>
            </a:endParaRPr>
          </a:p>
          <a:p>
            <a:endParaRPr lang="en-CA" sz="2400" b="1" dirty="0">
              <a:ea typeface="MS PGothic"/>
            </a:endParaRPr>
          </a:p>
          <a:p>
            <a:pPr lvl="0"/>
            <a:r>
              <a:rPr lang="en-GB" altLang="en-US" sz="1800" i="1" dirty="0">
                <a:solidFill>
                  <a:srgbClr val="FF0000"/>
                </a:solidFill>
                <a:ea typeface="MS PGothic"/>
              </a:rPr>
              <a:t>Issue </a:t>
            </a:r>
            <a:r>
              <a:rPr lang="en-GB" altLang="en-US" sz="1800" i="1" dirty="0" smtClean="0">
                <a:solidFill>
                  <a:srgbClr val="FF0000"/>
                </a:solidFill>
                <a:ea typeface="MS PGothic"/>
              </a:rPr>
              <a:t>Coordinators</a:t>
            </a:r>
            <a:r>
              <a:rPr lang="fr-CA" altLang="en-US" sz="1800" i="1" dirty="0" smtClean="0">
                <a:solidFill>
                  <a:srgbClr val="FF0000"/>
                </a:solidFill>
                <a:ea typeface="MS PGothic"/>
              </a:rPr>
              <a:t>: [Juan MASCIOTRA] (ARG), </a:t>
            </a:r>
            <a:r>
              <a:rPr lang="es-AR" sz="1800" i="1" u="sng" dirty="0">
                <a:hlinkClick r:id="rId3"/>
              </a:rPr>
              <a:t>jmasciotra@cnc.gov.ar</a:t>
            </a:r>
            <a:endParaRPr lang="fr-CA" altLang="en-US" sz="1800" i="1" dirty="0" smtClean="0">
              <a:solidFill>
                <a:srgbClr val="FF0000"/>
              </a:solidFill>
              <a:ea typeface="MS PGothic"/>
            </a:endParaRPr>
          </a:p>
          <a:p>
            <a:pPr lvl="0"/>
            <a:r>
              <a:rPr lang="fr-CA" altLang="en-US" sz="1800" i="1" dirty="0">
                <a:solidFill>
                  <a:srgbClr val="FF0000"/>
                </a:solidFill>
                <a:ea typeface="MS PGothic"/>
              </a:rPr>
              <a:t>	</a:t>
            </a:r>
            <a:r>
              <a:rPr lang="fr-CA" altLang="en-US" sz="1800" i="1" dirty="0" smtClean="0">
                <a:solidFill>
                  <a:srgbClr val="FF0000"/>
                </a:solidFill>
                <a:ea typeface="MS PGothic"/>
              </a:rPr>
              <a:t>			</a:t>
            </a:r>
            <a:r>
              <a:rPr lang="fr-CA" altLang="en-US" sz="1800" i="1" dirty="0">
                <a:solidFill>
                  <a:srgbClr val="FF0000"/>
                </a:solidFill>
                <a:ea typeface="MS PGothic"/>
              </a:rPr>
              <a:t>Michel-Olivier </a:t>
            </a:r>
            <a:r>
              <a:rPr lang="fr-CA" altLang="en-US" sz="1800" i="1" dirty="0" smtClean="0">
                <a:solidFill>
                  <a:srgbClr val="FF0000"/>
                </a:solidFill>
                <a:ea typeface="MS PGothic"/>
              </a:rPr>
              <a:t>NDI (CAN</a:t>
            </a:r>
            <a:r>
              <a:rPr lang="fr-CA" altLang="en-US" sz="1800" i="1" dirty="0">
                <a:solidFill>
                  <a:srgbClr val="FF0000"/>
                </a:solidFill>
                <a:ea typeface="MS PGothic"/>
              </a:rPr>
              <a:t>), </a:t>
            </a:r>
            <a:r>
              <a:rPr lang="fr-CA" altLang="en-US" sz="1800" i="1" u="sng" dirty="0">
                <a:solidFill>
                  <a:srgbClr val="3366FF"/>
                </a:solidFill>
                <a:ea typeface="MS PGothic"/>
              </a:rPr>
              <a:t>Michelolivier.ndi@ic.gc.ca</a:t>
            </a:r>
            <a:endParaRPr lang="fr-CA" altLang="en-US" sz="1800" u="sng" dirty="0">
              <a:solidFill>
                <a:srgbClr val="3366FF"/>
              </a:solidFill>
              <a:ea typeface="MS PGothic"/>
            </a:endParaRPr>
          </a:p>
          <a:p>
            <a:endParaRPr lang="en-CA" sz="1800" b="1" i="1" dirty="0" smtClean="0">
              <a:solidFill>
                <a:srgbClr val="FF0000"/>
              </a:solidFill>
              <a:ea typeface="MS PGothic"/>
            </a:endParaRPr>
          </a:p>
          <a:p>
            <a:pPr>
              <a:lnSpc>
                <a:spcPct val="80000"/>
              </a:lnSpc>
            </a:pPr>
            <a:endParaRPr lang="en-CA" b="1" dirty="0" smtClean="0">
              <a:ea typeface="MS PGothic"/>
            </a:endParaRPr>
          </a:p>
        </p:txBody>
      </p:sp>
      <p:sp>
        <p:nvSpPr>
          <p:cNvPr id="88067" name="Slide Number Placeholder 3"/>
          <p:cNvSpPr>
            <a:spLocks noGrp="1"/>
          </p:cNvSpPr>
          <p:nvPr>
            <p:ph type="sldNum" sz="quarter" idx="11"/>
          </p:nvPr>
        </p:nvSpPr>
        <p:spPr bwMode="auto">
          <a:noFill/>
          <a:ln>
            <a:miter lim="800000"/>
            <a:headEnd/>
            <a:tailEnd/>
          </a:ln>
        </p:spPr>
        <p:txBody>
          <a:bodyPr/>
          <a:lstStyle/>
          <a:p>
            <a:fld id="{1473EFBE-4B9F-46C2-B1DC-3F3EDB642DA5}" type="slidenum">
              <a:rPr lang="en-US" smtClean="0">
                <a:ea typeface="MS PGothic"/>
                <a:cs typeface="MS PGothic"/>
              </a:rPr>
              <a:pPr/>
              <a:t>31</a:t>
            </a:fld>
            <a:endParaRPr lang="en-US" smtClean="0">
              <a:ea typeface="MS PGothic"/>
              <a:cs typeface="MS PGothic"/>
            </a:endParaRPr>
          </a:p>
        </p:txBody>
      </p:sp>
      <p:sp>
        <p:nvSpPr>
          <p:cNvPr id="2" name="Rectangle 1"/>
          <p:cNvSpPr>
            <a:spLocks noChangeArrowheads="1"/>
          </p:cNvSpPr>
          <p:nvPr/>
        </p:nvSpPr>
        <p:spPr bwMode="auto">
          <a:xfrm>
            <a:off x="0" y="-40704"/>
            <a:ext cx="1107996" cy="5386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a:buClrTx/>
              <a:buFontTx/>
              <a:buNone/>
            </a:pPr>
            <a:r>
              <a:rPr lang="es-AR" altLang="en-US" sz="1100" b="0" dirty="0" smtClean="0">
                <a:solidFill>
                  <a:prstClr val="black"/>
                </a:solidFill>
                <a:latin typeface="Arial" panose="020B0604020202020204" pitchFamily="34" charset="0"/>
                <a:ea typeface="Times New Roman" panose="02020603050405020304" pitchFamily="18" charset="0"/>
              </a:rPr>
              <a:t>	</a:t>
            </a:r>
            <a:endParaRPr lang="en-US" altLang="en-US" sz="500" b="0" dirty="0" smtClean="0">
              <a:solidFill>
                <a:prstClr val="black"/>
              </a:solidFill>
              <a:latin typeface="Arial" panose="020B0604020202020204" pitchFamily="34" charset="0"/>
              <a:ea typeface="MS PGothic"/>
            </a:endParaRPr>
          </a:p>
          <a:p>
            <a:pPr>
              <a:buClrTx/>
              <a:buFontTx/>
              <a:buNone/>
            </a:pPr>
            <a:endParaRPr lang="en-US" altLang="en-US" sz="1800" b="0" dirty="0" smtClean="0">
              <a:solidFill>
                <a:prstClr val="black"/>
              </a:solidFill>
              <a:latin typeface="Arial" panose="020B0604020202020204" pitchFamily="34" charset="0"/>
              <a:ea typeface="MS PGothic"/>
            </a:endParaRPr>
          </a:p>
        </p:txBody>
      </p:sp>
    </p:spTree>
    <p:extLst>
      <p:ext uri="{BB962C8B-B14F-4D97-AF65-F5344CB8AC3E}">
        <p14:creationId xmlns:p14="http://schemas.microsoft.com/office/powerpoint/2010/main" val="3311816798"/>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5" name="Rectangle 2"/>
          <p:cNvSpPr>
            <a:spLocks noGrp="1"/>
          </p:cNvSpPr>
          <p:nvPr>
            <p:ph type="title"/>
          </p:nvPr>
        </p:nvSpPr>
        <p:spPr>
          <a:xfrm>
            <a:off x="152400" y="1074833"/>
            <a:ext cx="8763000" cy="760412"/>
          </a:xfrm>
        </p:spPr>
        <p:txBody>
          <a:bodyPr/>
          <a:lstStyle/>
          <a:p>
            <a:r>
              <a:rPr lang="en-CA" altLang="en-US" dirty="0" smtClean="0">
                <a:ea typeface="MS PGothic"/>
              </a:rPr>
              <a:t>Agenda Item 7 (Issue B)</a:t>
            </a:r>
            <a:r>
              <a:rPr lang="en-CA" altLang="en-US" i="1" dirty="0" smtClean="0">
                <a:ea typeface="MS PGothic"/>
              </a:rPr>
              <a:t>:</a:t>
            </a:r>
            <a:r>
              <a:rPr lang="en-US" altLang="en-US" i="1" dirty="0">
                <a:ea typeface="MS PGothic"/>
              </a:rPr>
              <a:t> Publication of information on BIU of satellite networks at the ITU website</a:t>
            </a:r>
            <a:endParaRPr lang="en-US" altLang="en-US" i="1" dirty="0" smtClean="0">
              <a:ea typeface="MS PGothic"/>
            </a:endParaRPr>
          </a:p>
        </p:txBody>
      </p:sp>
      <p:sp>
        <p:nvSpPr>
          <p:cNvPr id="88066" name="Rectangle 3"/>
          <p:cNvSpPr>
            <a:spLocks noGrp="1"/>
          </p:cNvSpPr>
          <p:nvPr>
            <p:ph type="body" idx="1"/>
          </p:nvPr>
        </p:nvSpPr>
        <p:spPr>
          <a:xfrm>
            <a:off x="381000" y="1981200"/>
            <a:ext cx="8305800" cy="4572000"/>
          </a:xfrm>
        </p:spPr>
        <p:txBody>
          <a:bodyPr/>
          <a:lstStyle/>
          <a:p>
            <a:pPr>
              <a:spcBef>
                <a:spcPts val="0"/>
              </a:spcBef>
            </a:pPr>
            <a:r>
              <a:rPr lang="en-CA" sz="2400" b="1" dirty="0" smtClean="0">
                <a:ea typeface="MS PGothic"/>
              </a:rPr>
              <a:t>Method B1 Option A</a:t>
            </a:r>
            <a:endParaRPr lang="en-CA" sz="2400" b="1" strike="sngStrike" baseline="30000" dirty="0" smtClean="0">
              <a:solidFill>
                <a:srgbClr val="FF0000"/>
              </a:solidFill>
              <a:ea typeface="MS PGothic"/>
            </a:endParaRPr>
          </a:p>
          <a:p>
            <a:pPr>
              <a:spcBef>
                <a:spcPts val="0"/>
              </a:spcBef>
            </a:pPr>
            <a:r>
              <a:rPr lang="en-CA" sz="2400" b="1" strike="sngStrike" dirty="0" smtClean="0">
                <a:ea typeface="MS PGothic"/>
              </a:rPr>
              <a:t> </a:t>
            </a:r>
          </a:p>
          <a:p>
            <a:pPr marL="342900" indent="-342900">
              <a:buFont typeface="Arial" panose="020B0604020202020204" pitchFamily="34" charset="0"/>
              <a:buChar char="•"/>
            </a:pPr>
            <a:r>
              <a:rPr lang="en-CA" sz="2400" dirty="0" smtClean="0">
                <a:ea typeface="MS PGothic"/>
              </a:rPr>
              <a:t>MOD to Nos. </a:t>
            </a:r>
            <a:r>
              <a:rPr lang="en-CA" sz="2400" b="1" dirty="0" smtClean="0">
                <a:ea typeface="MS PGothic"/>
              </a:rPr>
              <a:t>11.44B/11.49, </a:t>
            </a:r>
            <a:r>
              <a:rPr lang="en-CA" sz="2400" dirty="0" smtClean="0">
                <a:ea typeface="MS PGothic"/>
              </a:rPr>
              <a:t>§5.2.10 of </a:t>
            </a:r>
            <a:r>
              <a:rPr lang="en-CA" sz="2400" b="1" dirty="0" smtClean="0">
                <a:ea typeface="MS PGothic"/>
              </a:rPr>
              <a:t>Ap30</a:t>
            </a:r>
            <a:r>
              <a:rPr lang="en-CA" sz="2400" dirty="0" smtClean="0">
                <a:ea typeface="MS PGothic"/>
              </a:rPr>
              <a:t>/</a:t>
            </a:r>
            <a:r>
              <a:rPr lang="en-CA" sz="2400" b="1" dirty="0" smtClean="0">
                <a:ea typeface="MS PGothic"/>
              </a:rPr>
              <a:t>Ap30A </a:t>
            </a:r>
            <a:r>
              <a:rPr lang="en-CA" sz="2400" dirty="0" smtClean="0">
                <a:ea typeface="MS PGothic"/>
              </a:rPr>
              <a:t>and</a:t>
            </a:r>
            <a:r>
              <a:rPr lang="en-CA" sz="2400" b="1" dirty="0" smtClean="0">
                <a:ea typeface="MS PGothic"/>
              </a:rPr>
              <a:t> </a:t>
            </a:r>
            <a:r>
              <a:rPr lang="en-CA" sz="2400" dirty="0" smtClean="0">
                <a:ea typeface="MS PGothic"/>
              </a:rPr>
              <a:t>§8.17 of </a:t>
            </a:r>
            <a:r>
              <a:rPr lang="en-CA" sz="2400" b="1" dirty="0" smtClean="0">
                <a:ea typeface="MS PGothic"/>
              </a:rPr>
              <a:t>Ap30B </a:t>
            </a:r>
            <a:r>
              <a:rPr lang="en-CA" sz="2400" dirty="0" smtClean="0">
                <a:ea typeface="MS PGothic"/>
              </a:rPr>
              <a:t>to indicate that the information shall be made available on the ITU website as soon as possible and shall be published in the BR IFIC.</a:t>
            </a:r>
          </a:p>
          <a:p>
            <a:pPr marL="342900" indent="-342900">
              <a:buFont typeface="Arial" panose="020B0604020202020204" pitchFamily="34" charset="0"/>
              <a:buChar char="•"/>
            </a:pPr>
            <a:endParaRPr lang="en-CA" sz="2400" dirty="0" smtClean="0">
              <a:ea typeface="MS PGothic"/>
            </a:endParaRPr>
          </a:p>
          <a:p>
            <a:pPr marL="342900" indent="-342900">
              <a:buFont typeface="Arial" panose="020B0604020202020204" pitchFamily="34" charset="0"/>
              <a:buChar char="•"/>
            </a:pPr>
            <a:r>
              <a:rPr lang="en-CA" sz="2400" u="sng" dirty="0" smtClean="0">
                <a:ea typeface="MS PGothic"/>
              </a:rPr>
              <a:t>NOC</a:t>
            </a:r>
            <a:r>
              <a:rPr lang="en-CA" sz="2400" dirty="0" smtClean="0">
                <a:ea typeface="MS PGothic"/>
              </a:rPr>
              <a:t> to No. </a:t>
            </a:r>
            <a:r>
              <a:rPr lang="en-CA" sz="2400" b="1" dirty="0" smtClean="0">
                <a:ea typeface="MS PGothic"/>
              </a:rPr>
              <a:t>11.49.1</a:t>
            </a:r>
          </a:p>
          <a:p>
            <a:endParaRPr lang="en-CA" sz="2400" b="1" dirty="0">
              <a:ea typeface="MS PGothic"/>
            </a:endParaRPr>
          </a:p>
          <a:p>
            <a:pPr lvl="0"/>
            <a:r>
              <a:rPr lang="en-GB" altLang="en-US" sz="1800" i="1" dirty="0">
                <a:solidFill>
                  <a:srgbClr val="FF0000"/>
                </a:solidFill>
                <a:ea typeface="MS PGothic"/>
              </a:rPr>
              <a:t>Issue Coordinators</a:t>
            </a:r>
            <a:r>
              <a:rPr lang="fr-CA" altLang="en-US" sz="1800" i="1" dirty="0">
                <a:solidFill>
                  <a:srgbClr val="FF0000"/>
                </a:solidFill>
                <a:ea typeface="MS PGothic"/>
              </a:rPr>
              <a:t>: [Juan MASCIOTRA] (ARG), </a:t>
            </a:r>
            <a:r>
              <a:rPr lang="es-AR" sz="1800" i="1" u="sng" dirty="0">
                <a:hlinkClick r:id="rId3"/>
              </a:rPr>
              <a:t>jmasciotra@cnc.gov.ar</a:t>
            </a:r>
            <a:endParaRPr lang="fr-CA" altLang="en-US" sz="1800" i="1" dirty="0">
              <a:solidFill>
                <a:srgbClr val="FF0000"/>
              </a:solidFill>
              <a:ea typeface="MS PGothic"/>
            </a:endParaRPr>
          </a:p>
          <a:p>
            <a:pPr lvl="0"/>
            <a:r>
              <a:rPr lang="fr-CA" altLang="en-US" sz="1800" i="1" dirty="0">
                <a:solidFill>
                  <a:srgbClr val="FF0000"/>
                </a:solidFill>
                <a:ea typeface="MS PGothic"/>
              </a:rPr>
              <a:t>				Michel-Olivier NDI (CAN), </a:t>
            </a:r>
            <a:r>
              <a:rPr lang="fr-CA" altLang="en-US" sz="1800" i="1" u="sng" dirty="0">
                <a:solidFill>
                  <a:srgbClr val="3366FF"/>
                </a:solidFill>
                <a:ea typeface="MS PGothic"/>
              </a:rPr>
              <a:t>Michelolivier.ndi@ic.gc.ca</a:t>
            </a:r>
            <a:endParaRPr lang="fr-CA" altLang="en-US" sz="1800" u="sng" dirty="0">
              <a:solidFill>
                <a:srgbClr val="3366FF"/>
              </a:solidFill>
              <a:ea typeface="MS PGothic"/>
            </a:endParaRPr>
          </a:p>
          <a:p>
            <a:pPr lvl="0"/>
            <a:endParaRPr lang="fr-CA" altLang="en-US" sz="1800" i="1" dirty="0">
              <a:solidFill>
                <a:srgbClr val="FF0000"/>
              </a:solidFill>
              <a:ea typeface="MS PGothic"/>
            </a:endParaRPr>
          </a:p>
          <a:p>
            <a:endParaRPr lang="en-CA" sz="1800" b="1" i="1" dirty="0" smtClean="0">
              <a:solidFill>
                <a:srgbClr val="FF0000"/>
              </a:solidFill>
              <a:ea typeface="MS PGothic"/>
            </a:endParaRPr>
          </a:p>
          <a:p>
            <a:pPr>
              <a:lnSpc>
                <a:spcPct val="80000"/>
              </a:lnSpc>
            </a:pPr>
            <a:endParaRPr lang="en-CA" b="1" dirty="0" smtClean="0">
              <a:ea typeface="MS PGothic"/>
            </a:endParaRPr>
          </a:p>
        </p:txBody>
      </p:sp>
      <p:sp>
        <p:nvSpPr>
          <p:cNvPr id="88067" name="Slide Number Placeholder 3"/>
          <p:cNvSpPr>
            <a:spLocks noGrp="1"/>
          </p:cNvSpPr>
          <p:nvPr>
            <p:ph type="sldNum" sz="quarter" idx="11"/>
          </p:nvPr>
        </p:nvSpPr>
        <p:spPr bwMode="auto">
          <a:noFill/>
          <a:ln>
            <a:miter lim="800000"/>
            <a:headEnd/>
            <a:tailEnd/>
          </a:ln>
        </p:spPr>
        <p:txBody>
          <a:bodyPr/>
          <a:lstStyle/>
          <a:p>
            <a:fld id="{1473EFBE-4B9F-46C2-B1DC-3F3EDB642DA5}" type="slidenum">
              <a:rPr lang="en-US" smtClean="0">
                <a:ea typeface="MS PGothic"/>
                <a:cs typeface="MS PGothic"/>
              </a:rPr>
              <a:pPr/>
              <a:t>32</a:t>
            </a:fld>
            <a:endParaRPr lang="en-US" smtClean="0">
              <a:ea typeface="MS PGothic"/>
              <a:cs typeface="MS PGothic"/>
            </a:endParaRPr>
          </a:p>
        </p:txBody>
      </p:sp>
    </p:spTree>
    <p:extLst>
      <p:ext uri="{BB962C8B-B14F-4D97-AF65-F5344CB8AC3E}">
        <p14:creationId xmlns:p14="http://schemas.microsoft.com/office/powerpoint/2010/main" val="3911571097"/>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5" name="Rectangle 2"/>
          <p:cNvSpPr>
            <a:spLocks noGrp="1"/>
          </p:cNvSpPr>
          <p:nvPr>
            <p:ph type="title"/>
          </p:nvPr>
        </p:nvSpPr>
        <p:spPr>
          <a:xfrm>
            <a:off x="152400" y="1144588"/>
            <a:ext cx="8153400" cy="760412"/>
          </a:xfrm>
        </p:spPr>
        <p:txBody>
          <a:bodyPr/>
          <a:lstStyle/>
          <a:p>
            <a:r>
              <a:rPr lang="en-CA" altLang="en-US" dirty="0" smtClean="0">
                <a:ea typeface="MS PGothic"/>
              </a:rPr>
              <a:t>Agenda Item 7 (Issue D)</a:t>
            </a:r>
            <a:r>
              <a:rPr lang="en-CA" altLang="en-US" i="1" dirty="0" smtClean="0">
                <a:ea typeface="MS PGothic"/>
              </a:rPr>
              <a:t>: </a:t>
            </a:r>
            <a:r>
              <a:rPr lang="en-US" i="1" dirty="0"/>
              <a:t>General use of modern electronic means of communications and notification procedures</a:t>
            </a:r>
            <a:endParaRPr lang="en-US" altLang="en-US" i="1" dirty="0" smtClean="0">
              <a:solidFill>
                <a:srgbClr val="FF0000"/>
              </a:solidFill>
              <a:ea typeface="MS PGothic"/>
            </a:endParaRPr>
          </a:p>
        </p:txBody>
      </p:sp>
      <p:sp>
        <p:nvSpPr>
          <p:cNvPr id="88066" name="Rectangle 3"/>
          <p:cNvSpPr>
            <a:spLocks noGrp="1"/>
          </p:cNvSpPr>
          <p:nvPr>
            <p:ph type="body" idx="1"/>
          </p:nvPr>
        </p:nvSpPr>
        <p:spPr>
          <a:xfrm>
            <a:off x="500482" y="1924335"/>
            <a:ext cx="8153400" cy="4146550"/>
          </a:xfrm>
        </p:spPr>
        <p:txBody>
          <a:bodyPr/>
          <a:lstStyle/>
          <a:p>
            <a:r>
              <a:rPr lang="en-CA" sz="2400" b="1" dirty="0" smtClean="0">
                <a:ea typeface="MS PGothic"/>
              </a:rPr>
              <a:t>Single CPM Method</a:t>
            </a:r>
            <a:endParaRPr lang="en-CA" sz="2400" b="1" dirty="0">
              <a:ea typeface="MS PGothic"/>
            </a:endParaRPr>
          </a:p>
          <a:p>
            <a:pPr marL="285750" indent="-285750">
              <a:spcBef>
                <a:spcPts val="400"/>
              </a:spcBef>
              <a:buFont typeface="Arial" panose="020B0604020202020204" pitchFamily="34" charset="0"/>
              <a:buChar char="•"/>
            </a:pPr>
            <a:endParaRPr lang="en-US" sz="2400" dirty="0" smtClean="0">
              <a:ea typeface="MS PGothic"/>
            </a:endParaRPr>
          </a:p>
          <a:p>
            <a:pPr marL="285750" indent="-285750">
              <a:buFont typeface="Arial" panose="020B0604020202020204" pitchFamily="34" charset="0"/>
              <a:buChar char="•"/>
            </a:pPr>
            <a:r>
              <a:rPr lang="en-US" sz="2400" dirty="0" smtClean="0">
                <a:ea typeface="MS PGothic"/>
              </a:rPr>
              <a:t>MOD Resolution </a:t>
            </a:r>
            <a:r>
              <a:rPr lang="en-US" sz="2400" b="1" dirty="0" smtClean="0">
                <a:ea typeface="MS PGothic"/>
              </a:rPr>
              <a:t>907 </a:t>
            </a:r>
            <a:r>
              <a:rPr lang="en-US" sz="2400" dirty="0" smtClean="0">
                <a:ea typeface="MS PGothic"/>
              </a:rPr>
              <a:t>to p</a:t>
            </a:r>
            <a:r>
              <a:rPr lang="en-CA" sz="2400" dirty="0" err="1" smtClean="0"/>
              <a:t>romote</a:t>
            </a:r>
            <a:r>
              <a:rPr lang="en-CA" sz="2400" dirty="0" smtClean="0"/>
              <a:t> </a:t>
            </a:r>
            <a:r>
              <a:rPr lang="en-CA" sz="2400" dirty="0"/>
              <a:t>the use of modern electronic means of communications for exchanges between Administrations or with the Bureau</a:t>
            </a:r>
            <a:r>
              <a:rPr lang="en-CA" sz="2400" dirty="0" smtClean="0"/>
              <a:t>.</a:t>
            </a:r>
            <a:endParaRPr lang="en-US" sz="2400" b="1" dirty="0" smtClean="0">
              <a:ea typeface="MS PGothic"/>
            </a:endParaRPr>
          </a:p>
          <a:p>
            <a:pPr marL="285750" indent="-285750">
              <a:buFont typeface="Arial" panose="020B0604020202020204" pitchFamily="34" charset="0"/>
              <a:buChar char="•"/>
            </a:pPr>
            <a:r>
              <a:rPr lang="en-US" sz="2400" dirty="0" smtClean="0">
                <a:ea typeface="MS PGothic"/>
              </a:rPr>
              <a:t>MOD Resolution </a:t>
            </a:r>
            <a:r>
              <a:rPr lang="en-US" sz="2400" b="1" dirty="0" smtClean="0">
                <a:ea typeface="MS PGothic"/>
              </a:rPr>
              <a:t>908</a:t>
            </a:r>
            <a:r>
              <a:rPr lang="en-US" sz="2400" dirty="0" smtClean="0">
                <a:ea typeface="MS PGothic"/>
              </a:rPr>
              <a:t> to </a:t>
            </a:r>
            <a:r>
              <a:rPr lang="en-CA" sz="2400" dirty="0" smtClean="0"/>
              <a:t>expand </a:t>
            </a:r>
            <a:r>
              <a:rPr lang="en-CA" sz="2400" dirty="0"/>
              <a:t>the use of electronic means for the submission and publication of satellite networks under Articles </a:t>
            </a:r>
            <a:r>
              <a:rPr lang="en-CA" sz="2400" b="1" dirty="0"/>
              <a:t>9</a:t>
            </a:r>
            <a:r>
              <a:rPr lang="en-CA" sz="2400" dirty="0"/>
              <a:t>, </a:t>
            </a:r>
            <a:r>
              <a:rPr lang="en-CA" sz="2400" b="1" dirty="0"/>
              <a:t>11</a:t>
            </a:r>
            <a:r>
              <a:rPr lang="en-CA" sz="2400" dirty="0"/>
              <a:t> as well as Appendices </a:t>
            </a:r>
            <a:r>
              <a:rPr lang="en-CA" sz="2400" b="1" dirty="0"/>
              <a:t>30</a:t>
            </a:r>
            <a:r>
              <a:rPr lang="en-CA" sz="2400" dirty="0"/>
              <a:t>, </a:t>
            </a:r>
            <a:r>
              <a:rPr lang="en-CA" sz="2400" b="1" dirty="0"/>
              <a:t>30A</a:t>
            </a:r>
            <a:r>
              <a:rPr lang="en-CA" sz="2400" dirty="0"/>
              <a:t> and </a:t>
            </a:r>
            <a:r>
              <a:rPr lang="en-CA" sz="2400" b="1" dirty="0"/>
              <a:t>30B</a:t>
            </a:r>
            <a:r>
              <a:rPr lang="en-CA" sz="2400" dirty="0"/>
              <a:t> and other relevant Resolutions</a:t>
            </a:r>
            <a:r>
              <a:rPr lang="en-CA" sz="2400" dirty="0" smtClean="0"/>
              <a:t>.</a:t>
            </a:r>
            <a:endParaRPr lang="en-CA" sz="1800" b="1" i="1" dirty="0" smtClean="0">
              <a:solidFill>
                <a:srgbClr val="FF0000"/>
              </a:solidFill>
              <a:ea typeface="MS PGothic"/>
            </a:endParaRPr>
          </a:p>
          <a:p>
            <a:endParaRPr lang="en-CA" sz="1800" b="1" i="1" dirty="0">
              <a:solidFill>
                <a:srgbClr val="FF0000"/>
              </a:solidFill>
              <a:ea typeface="MS PGothic"/>
            </a:endParaRPr>
          </a:p>
          <a:p>
            <a:pPr lvl="0"/>
            <a:r>
              <a:rPr lang="en-GB" altLang="en-US" sz="1800" i="1" dirty="0">
                <a:solidFill>
                  <a:srgbClr val="FF0000"/>
                </a:solidFill>
                <a:ea typeface="MS PGothic"/>
              </a:rPr>
              <a:t>Issue Coordinators</a:t>
            </a:r>
            <a:r>
              <a:rPr lang="fr-CA" altLang="en-US" sz="1800" i="1" dirty="0">
                <a:solidFill>
                  <a:srgbClr val="FF0000"/>
                </a:solidFill>
                <a:ea typeface="MS PGothic"/>
              </a:rPr>
              <a:t>: [Juan MASCIOTRA] (ARG), </a:t>
            </a:r>
            <a:r>
              <a:rPr lang="es-AR" sz="1800" i="1" u="sng" dirty="0">
                <a:hlinkClick r:id="rId3"/>
              </a:rPr>
              <a:t>jmasciotra@cnc.gov.ar</a:t>
            </a:r>
            <a:endParaRPr lang="fr-CA" altLang="en-US" sz="1800" i="1" dirty="0">
              <a:solidFill>
                <a:srgbClr val="FF0000"/>
              </a:solidFill>
              <a:ea typeface="MS PGothic"/>
            </a:endParaRPr>
          </a:p>
          <a:p>
            <a:pPr lvl="0"/>
            <a:r>
              <a:rPr lang="fr-CA" altLang="en-US" sz="1800" i="1" dirty="0">
                <a:solidFill>
                  <a:srgbClr val="FF0000"/>
                </a:solidFill>
                <a:ea typeface="MS PGothic"/>
              </a:rPr>
              <a:t>				Michel-Olivier NDI (CAN), </a:t>
            </a:r>
            <a:r>
              <a:rPr lang="fr-CA" altLang="en-US" sz="1800" i="1" u="sng" dirty="0">
                <a:solidFill>
                  <a:srgbClr val="3366FF"/>
                </a:solidFill>
                <a:ea typeface="MS PGothic"/>
              </a:rPr>
              <a:t>Michelolivier.ndi@ic.gc.ca</a:t>
            </a:r>
            <a:endParaRPr lang="fr-CA" altLang="en-US" sz="1800" u="sng" dirty="0">
              <a:solidFill>
                <a:srgbClr val="3366FF"/>
              </a:solidFill>
              <a:ea typeface="MS PGothic"/>
            </a:endParaRPr>
          </a:p>
          <a:p>
            <a:endParaRPr lang="en-CA" sz="1800" b="1" i="1" dirty="0" smtClean="0">
              <a:solidFill>
                <a:srgbClr val="FF0000"/>
              </a:solidFill>
              <a:ea typeface="MS PGothic"/>
            </a:endParaRPr>
          </a:p>
          <a:p>
            <a:pPr>
              <a:lnSpc>
                <a:spcPct val="80000"/>
              </a:lnSpc>
            </a:pPr>
            <a:endParaRPr lang="en-CA" b="1" dirty="0" smtClean="0">
              <a:ea typeface="MS PGothic"/>
            </a:endParaRPr>
          </a:p>
        </p:txBody>
      </p:sp>
      <p:sp>
        <p:nvSpPr>
          <p:cNvPr id="88067" name="Slide Number Placeholder 3"/>
          <p:cNvSpPr>
            <a:spLocks noGrp="1"/>
          </p:cNvSpPr>
          <p:nvPr>
            <p:ph type="sldNum" sz="quarter" idx="11"/>
          </p:nvPr>
        </p:nvSpPr>
        <p:spPr bwMode="auto">
          <a:noFill/>
          <a:ln>
            <a:miter lim="800000"/>
            <a:headEnd/>
            <a:tailEnd/>
          </a:ln>
        </p:spPr>
        <p:txBody>
          <a:bodyPr/>
          <a:lstStyle/>
          <a:p>
            <a:fld id="{1473EFBE-4B9F-46C2-B1DC-3F3EDB642DA5}" type="slidenum">
              <a:rPr lang="en-US" smtClean="0">
                <a:ea typeface="MS PGothic"/>
                <a:cs typeface="MS PGothic"/>
              </a:rPr>
              <a:pPr/>
              <a:t>33</a:t>
            </a:fld>
            <a:endParaRPr lang="en-US" smtClean="0">
              <a:ea typeface="MS PGothic"/>
              <a:cs typeface="MS PGothic"/>
            </a:endParaRPr>
          </a:p>
        </p:txBody>
      </p:sp>
    </p:spTree>
    <p:extLst>
      <p:ext uri="{BB962C8B-B14F-4D97-AF65-F5344CB8AC3E}">
        <p14:creationId xmlns:p14="http://schemas.microsoft.com/office/powerpoint/2010/main" val="2359369568"/>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altLang="en-US" dirty="0">
                <a:ea typeface="MS PGothic"/>
              </a:rPr>
              <a:t>Agenda Item 7 (Issue </a:t>
            </a:r>
            <a:r>
              <a:rPr lang="en-CA" altLang="en-US" dirty="0" smtClean="0">
                <a:ea typeface="MS PGothic"/>
              </a:rPr>
              <a:t>E)</a:t>
            </a:r>
            <a:r>
              <a:rPr lang="en-CA" altLang="en-US" i="1" dirty="0" smtClean="0">
                <a:ea typeface="MS PGothic"/>
              </a:rPr>
              <a:t>:</a:t>
            </a:r>
            <a:r>
              <a:rPr lang="en-US" altLang="en-US" i="1" dirty="0" smtClean="0">
                <a:ea typeface="MS PGothic"/>
              </a:rPr>
              <a:t> Failure of a satellite during the bringing into use period</a:t>
            </a:r>
            <a:endParaRPr lang="en-US" dirty="0"/>
          </a:p>
        </p:txBody>
      </p:sp>
      <p:sp>
        <p:nvSpPr>
          <p:cNvPr id="3" name="Content Placeholder 2"/>
          <p:cNvSpPr>
            <a:spLocks noGrp="1"/>
          </p:cNvSpPr>
          <p:nvPr>
            <p:ph idx="1"/>
          </p:nvPr>
        </p:nvSpPr>
        <p:spPr>
          <a:xfrm>
            <a:off x="304800" y="2064808"/>
            <a:ext cx="8229600" cy="4191000"/>
          </a:xfrm>
        </p:spPr>
        <p:txBody>
          <a:bodyPr/>
          <a:lstStyle/>
          <a:p>
            <a:r>
              <a:rPr lang="en-CA" sz="2400" b="1" dirty="0" smtClean="0">
                <a:ea typeface="MS PGothic"/>
              </a:rPr>
              <a:t>Method E3</a:t>
            </a:r>
          </a:p>
          <a:p>
            <a:endParaRPr lang="en-CA" sz="2400" b="1" dirty="0">
              <a:ea typeface="MS PGothic"/>
            </a:endParaRPr>
          </a:p>
          <a:p>
            <a:pPr marL="342900" indent="-342900">
              <a:buFont typeface="Arial" panose="020B0604020202020204" pitchFamily="34" charset="0"/>
              <a:buChar char="•"/>
            </a:pPr>
            <a:r>
              <a:rPr lang="en-US" sz="2400" u="sng" dirty="0" smtClean="0">
                <a:ea typeface="MS PGothic"/>
              </a:rPr>
              <a:t>NOC</a:t>
            </a:r>
            <a:r>
              <a:rPr lang="en-US" sz="2400" dirty="0" smtClean="0">
                <a:ea typeface="MS PGothic"/>
              </a:rPr>
              <a:t>  to Article </a:t>
            </a:r>
            <a:r>
              <a:rPr lang="en-US" sz="2400" b="1" dirty="0" smtClean="0">
                <a:ea typeface="MS PGothic"/>
              </a:rPr>
              <a:t>11 </a:t>
            </a:r>
            <a:r>
              <a:rPr lang="en-US" sz="2400" dirty="0" smtClean="0">
                <a:ea typeface="MS PGothic"/>
              </a:rPr>
              <a:t>since t</a:t>
            </a:r>
            <a:r>
              <a:rPr lang="en-CA" sz="2400" dirty="0" smtClean="0"/>
              <a:t>here </a:t>
            </a:r>
            <a:r>
              <a:rPr lang="en-CA" sz="2400" dirty="0"/>
              <a:t>have not been any demonstrable events of a satellite failure during the BIU period so it is premature and unnecessary to modify the current regulatory procedures.</a:t>
            </a:r>
          </a:p>
          <a:p>
            <a:endParaRPr lang="en-CA" sz="1800" b="1" i="1" dirty="0" smtClean="0">
              <a:solidFill>
                <a:srgbClr val="FF0000"/>
              </a:solidFill>
              <a:ea typeface="MS PGothic"/>
            </a:endParaRPr>
          </a:p>
          <a:p>
            <a:endParaRPr lang="en-CA" sz="1800" b="1" i="1" dirty="0" smtClean="0">
              <a:solidFill>
                <a:srgbClr val="FF0000"/>
              </a:solidFill>
              <a:ea typeface="MS PGothic"/>
            </a:endParaRPr>
          </a:p>
          <a:p>
            <a:endParaRPr lang="en-CA" sz="1800" b="1" i="1" dirty="0" smtClean="0">
              <a:solidFill>
                <a:srgbClr val="FF0000"/>
              </a:solidFill>
              <a:ea typeface="MS PGothic"/>
            </a:endParaRPr>
          </a:p>
          <a:p>
            <a:pPr lvl="0"/>
            <a:r>
              <a:rPr lang="en-GB" altLang="en-US" sz="1800" i="1" dirty="0">
                <a:solidFill>
                  <a:srgbClr val="FF0000"/>
                </a:solidFill>
                <a:ea typeface="MS PGothic"/>
              </a:rPr>
              <a:t>Issue Coordinators</a:t>
            </a:r>
            <a:r>
              <a:rPr lang="fr-CA" altLang="en-US" sz="1800" i="1" dirty="0">
                <a:solidFill>
                  <a:srgbClr val="FF0000"/>
                </a:solidFill>
                <a:ea typeface="MS PGothic"/>
              </a:rPr>
              <a:t>: [Juan MASCIOTRA] (ARG), </a:t>
            </a:r>
            <a:r>
              <a:rPr lang="es-AR" sz="1800" i="1" u="sng" dirty="0">
                <a:hlinkClick r:id="rId2"/>
              </a:rPr>
              <a:t>jmasciotra@cnc.gov.ar</a:t>
            </a:r>
            <a:endParaRPr lang="fr-CA" altLang="en-US" sz="1800" i="1" dirty="0">
              <a:solidFill>
                <a:srgbClr val="FF0000"/>
              </a:solidFill>
              <a:ea typeface="MS PGothic"/>
            </a:endParaRPr>
          </a:p>
          <a:p>
            <a:pPr lvl="0"/>
            <a:r>
              <a:rPr lang="fr-CA" altLang="en-US" sz="1800" i="1" dirty="0">
                <a:solidFill>
                  <a:srgbClr val="FF0000"/>
                </a:solidFill>
                <a:ea typeface="MS PGothic"/>
              </a:rPr>
              <a:t>				Michel-Olivier NDI (CAN), </a:t>
            </a:r>
            <a:r>
              <a:rPr lang="fr-CA" altLang="en-US" sz="1800" i="1" u="sng" dirty="0">
                <a:solidFill>
                  <a:srgbClr val="3366FF"/>
                </a:solidFill>
                <a:ea typeface="MS PGothic"/>
              </a:rPr>
              <a:t>Michelolivier.ndi@ic.gc.ca</a:t>
            </a:r>
            <a:endParaRPr lang="fr-CA" altLang="en-US" sz="1800" u="sng" dirty="0">
              <a:solidFill>
                <a:srgbClr val="3366FF"/>
              </a:solidFill>
              <a:ea typeface="MS PGothic"/>
            </a:endParaRPr>
          </a:p>
          <a:p>
            <a:endParaRPr lang="en-CA" sz="1800" b="1" i="1" dirty="0">
              <a:solidFill>
                <a:srgbClr val="FF0000"/>
              </a:solidFill>
              <a:ea typeface="MS PGothic"/>
            </a:endParaRPr>
          </a:p>
          <a:p>
            <a:endParaRPr lang="en-US" dirty="0"/>
          </a:p>
        </p:txBody>
      </p:sp>
      <p:sp>
        <p:nvSpPr>
          <p:cNvPr id="4" name="Slide Number Placeholder 3"/>
          <p:cNvSpPr>
            <a:spLocks noGrp="1"/>
          </p:cNvSpPr>
          <p:nvPr>
            <p:ph type="sldNum" sz="quarter" idx="11"/>
          </p:nvPr>
        </p:nvSpPr>
        <p:spPr/>
        <p:txBody>
          <a:bodyPr/>
          <a:lstStyle/>
          <a:p>
            <a:pPr>
              <a:defRPr/>
            </a:pPr>
            <a:fld id="{F79A680D-422C-4438-82BA-9492B898423E}" type="slidenum">
              <a:rPr lang="en-US" smtClean="0"/>
              <a:pPr>
                <a:defRPr/>
              </a:pPr>
              <a:t>34</a:t>
            </a:fld>
            <a:endParaRPr lang="en-US"/>
          </a:p>
        </p:txBody>
      </p:sp>
    </p:spTree>
    <p:extLst>
      <p:ext uri="{BB962C8B-B14F-4D97-AF65-F5344CB8AC3E}">
        <p14:creationId xmlns:p14="http://schemas.microsoft.com/office/powerpoint/2010/main" val="203050965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5" name="Rectangle 2"/>
          <p:cNvSpPr>
            <a:spLocks noGrp="1"/>
          </p:cNvSpPr>
          <p:nvPr>
            <p:ph type="title"/>
          </p:nvPr>
        </p:nvSpPr>
        <p:spPr>
          <a:xfrm>
            <a:off x="152400" y="1132231"/>
            <a:ext cx="8153400" cy="760412"/>
          </a:xfrm>
        </p:spPr>
        <p:txBody>
          <a:bodyPr/>
          <a:lstStyle/>
          <a:p>
            <a:r>
              <a:rPr lang="en-CA" altLang="en-US" dirty="0" smtClean="0">
                <a:ea typeface="MS PGothic"/>
              </a:rPr>
              <a:t>Agenda Item 7 (Issue F)</a:t>
            </a:r>
            <a:r>
              <a:rPr lang="en-CA" altLang="en-US" i="1" dirty="0" smtClean="0">
                <a:ea typeface="MS PGothic"/>
              </a:rPr>
              <a:t>:</a:t>
            </a:r>
            <a:r>
              <a:rPr lang="en-US" altLang="en-US" i="1" dirty="0" smtClean="0">
                <a:ea typeface="MS PGothic"/>
              </a:rPr>
              <a:t> Alignment of suspension provisions in Appendix 30B with those in Article 11</a:t>
            </a:r>
          </a:p>
        </p:txBody>
      </p:sp>
      <p:sp>
        <p:nvSpPr>
          <p:cNvPr id="88066" name="Rectangle 3"/>
          <p:cNvSpPr>
            <a:spLocks noGrp="1"/>
          </p:cNvSpPr>
          <p:nvPr>
            <p:ph type="body" idx="1"/>
          </p:nvPr>
        </p:nvSpPr>
        <p:spPr>
          <a:xfrm>
            <a:off x="424430" y="2081384"/>
            <a:ext cx="8458200" cy="4451350"/>
          </a:xfrm>
        </p:spPr>
        <p:txBody>
          <a:bodyPr/>
          <a:lstStyle/>
          <a:p>
            <a:r>
              <a:rPr lang="en-CA" sz="2400" b="1" dirty="0" smtClean="0">
                <a:ea typeface="MS PGothic"/>
              </a:rPr>
              <a:t>Single CPM Method</a:t>
            </a:r>
            <a:endParaRPr lang="en-CA" sz="2400" b="1" dirty="0">
              <a:ea typeface="MS PGothic"/>
            </a:endParaRPr>
          </a:p>
          <a:p>
            <a:endParaRPr lang="en-CA" sz="2400" b="1" dirty="0" smtClean="0">
              <a:ea typeface="MS PGothic"/>
            </a:endParaRPr>
          </a:p>
          <a:p>
            <a:pPr marL="342900" indent="-342900">
              <a:buFont typeface="Arial" panose="020B0604020202020204" pitchFamily="34" charset="0"/>
              <a:buChar char="•"/>
            </a:pPr>
            <a:r>
              <a:rPr lang="en-US" sz="2400" dirty="0" smtClean="0">
                <a:ea typeface="MS PGothic"/>
              </a:rPr>
              <a:t>MOD paragraph 6.33 ii) of Article 6 to Appendix </a:t>
            </a:r>
            <a:r>
              <a:rPr lang="en-US" sz="2400" b="1" dirty="0" smtClean="0">
                <a:ea typeface="MS PGothic"/>
              </a:rPr>
              <a:t>30B</a:t>
            </a:r>
            <a:r>
              <a:rPr lang="en-US" sz="2400" dirty="0" smtClean="0">
                <a:ea typeface="MS PGothic"/>
              </a:rPr>
              <a:t> to extend to three years the permitted suspension period</a:t>
            </a:r>
          </a:p>
          <a:p>
            <a:pPr marL="342900" indent="-342900">
              <a:buFont typeface="Arial" panose="020B0604020202020204" pitchFamily="34" charset="0"/>
              <a:buChar char="•"/>
            </a:pPr>
            <a:r>
              <a:rPr lang="en-US" sz="2400" dirty="0" smtClean="0">
                <a:ea typeface="MS PGothic"/>
              </a:rPr>
              <a:t>MOD paragraph 8.17 of Article 8 to Appendix </a:t>
            </a:r>
            <a:r>
              <a:rPr lang="en-US" sz="2400" b="1" dirty="0" smtClean="0">
                <a:ea typeface="MS PGothic"/>
              </a:rPr>
              <a:t>30B</a:t>
            </a:r>
            <a:r>
              <a:rPr lang="en-US" sz="2400" dirty="0" smtClean="0">
                <a:ea typeface="MS PGothic"/>
              </a:rPr>
              <a:t> to clarify the provisions for the bringing back into use of a suspended frequency assignment recorded in the Master Register</a:t>
            </a:r>
          </a:p>
          <a:p>
            <a:pPr marL="342900" indent="-342900">
              <a:buFont typeface="Arial" panose="020B0604020202020204" pitchFamily="34" charset="0"/>
              <a:buChar char="•"/>
            </a:pPr>
            <a:r>
              <a:rPr lang="en-US" sz="2400" dirty="0" smtClean="0">
                <a:ea typeface="MS PGothic"/>
              </a:rPr>
              <a:t>ADD footnote 14</a:t>
            </a:r>
            <a:r>
              <a:rPr lang="en-US" sz="2400" i="1" dirty="0" smtClean="0">
                <a:ea typeface="MS PGothic"/>
              </a:rPr>
              <a:t>bis</a:t>
            </a:r>
            <a:r>
              <a:rPr lang="en-US" sz="2400" dirty="0" smtClean="0">
                <a:ea typeface="MS PGothic"/>
              </a:rPr>
              <a:t> in </a:t>
            </a:r>
            <a:r>
              <a:rPr lang="en-US" sz="2400" dirty="0">
                <a:ea typeface="MS PGothic"/>
              </a:rPr>
              <a:t>paragraph </a:t>
            </a:r>
            <a:r>
              <a:rPr lang="en-US" sz="2400" dirty="0" smtClean="0">
                <a:ea typeface="MS PGothic"/>
              </a:rPr>
              <a:t>8.17 to align with No. </a:t>
            </a:r>
            <a:r>
              <a:rPr lang="en-US" sz="2400" b="1" dirty="0" smtClean="0">
                <a:ea typeface="MS PGothic"/>
              </a:rPr>
              <a:t>11.49.1</a:t>
            </a:r>
            <a:endParaRPr lang="en-CA" sz="1800" b="1" i="1" dirty="0" smtClean="0">
              <a:ea typeface="MS PGothic"/>
            </a:endParaRPr>
          </a:p>
          <a:p>
            <a:endParaRPr lang="en-CA" sz="1800" b="1" i="1" dirty="0" smtClean="0">
              <a:solidFill>
                <a:srgbClr val="FF0000"/>
              </a:solidFill>
              <a:ea typeface="MS PGothic"/>
            </a:endParaRPr>
          </a:p>
          <a:p>
            <a:pPr lvl="0"/>
            <a:r>
              <a:rPr lang="en-GB" altLang="en-US" sz="1800" i="1" dirty="0">
                <a:solidFill>
                  <a:srgbClr val="FF0000"/>
                </a:solidFill>
                <a:ea typeface="MS PGothic"/>
              </a:rPr>
              <a:t>Issue Coordinators</a:t>
            </a:r>
            <a:r>
              <a:rPr lang="fr-CA" altLang="en-US" sz="1800" i="1" dirty="0">
                <a:solidFill>
                  <a:srgbClr val="FF0000"/>
                </a:solidFill>
                <a:ea typeface="MS PGothic"/>
              </a:rPr>
              <a:t>: [Juan MASCIOTRA] (ARG), </a:t>
            </a:r>
            <a:r>
              <a:rPr lang="es-AR" sz="1800" i="1" u="sng" dirty="0">
                <a:hlinkClick r:id="rId3"/>
              </a:rPr>
              <a:t>jmasciotra@cnc.gov.ar</a:t>
            </a:r>
            <a:endParaRPr lang="fr-CA" altLang="en-US" sz="1800" i="1" dirty="0">
              <a:solidFill>
                <a:srgbClr val="FF0000"/>
              </a:solidFill>
              <a:ea typeface="MS PGothic"/>
            </a:endParaRPr>
          </a:p>
          <a:p>
            <a:pPr lvl="0"/>
            <a:r>
              <a:rPr lang="fr-CA" altLang="en-US" sz="1800" i="1" dirty="0">
                <a:solidFill>
                  <a:srgbClr val="FF0000"/>
                </a:solidFill>
                <a:ea typeface="MS PGothic"/>
              </a:rPr>
              <a:t>				Michel-Olivier NDI (CAN), </a:t>
            </a:r>
            <a:r>
              <a:rPr lang="fr-CA" altLang="en-US" sz="1800" i="1" u="sng" dirty="0">
                <a:solidFill>
                  <a:srgbClr val="3366FF"/>
                </a:solidFill>
                <a:ea typeface="MS PGothic"/>
              </a:rPr>
              <a:t>Michelolivier.ndi@ic.gc.ca</a:t>
            </a:r>
            <a:endParaRPr lang="fr-CA" altLang="en-US" sz="1800" u="sng" dirty="0">
              <a:solidFill>
                <a:srgbClr val="3366FF"/>
              </a:solidFill>
              <a:ea typeface="MS PGothic"/>
            </a:endParaRPr>
          </a:p>
          <a:p>
            <a:endParaRPr lang="en-CA" sz="1800" b="1" i="1" dirty="0">
              <a:solidFill>
                <a:srgbClr val="FF0000"/>
              </a:solidFill>
              <a:ea typeface="MS PGothic"/>
            </a:endParaRPr>
          </a:p>
          <a:p>
            <a:endParaRPr lang="en-CA" sz="1800" b="1" i="1" dirty="0" smtClean="0">
              <a:solidFill>
                <a:srgbClr val="FF0000"/>
              </a:solidFill>
              <a:ea typeface="MS PGothic"/>
            </a:endParaRPr>
          </a:p>
          <a:p>
            <a:pPr>
              <a:lnSpc>
                <a:spcPct val="80000"/>
              </a:lnSpc>
            </a:pPr>
            <a:endParaRPr lang="en-CA" b="1" dirty="0" smtClean="0">
              <a:ea typeface="MS PGothic"/>
            </a:endParaRPr>
          </a:p>
        </p:txBody>
      </p:sp>
      <p:sp>
        <p:nvSpPr>
          <p:cNvPr id="88067" name="Slide Number Placeholder 3"/>
          <p:cNvSpPr>
            <a:spLocks noGrp="1"/>
          </p:cNvSpPr>
          <p:nvPr>
            <p:ph type="sldNum" sz="quarter" idx="11"/>
          </p:nvPr>
        </p:nvSpPr>
        <p:spPr bwMode="auto">
          <a:noFill/>
          <a:ln>
            <a:miter lim="800000"/>
            <a:headEnd/>
            <a:tailEnd/>
          </a:ln>
        </p:spPr>
        <p:txBody>
          <a:bodyPr/>
          <a:lstStyle/>
          <a:p>
            <a:fld id="{1473EFBE-4B9F-46C2-B1DC-3F3EDB642DA5}" type="slidenum">
              <a:rPr lang="en-US" smtClean="0">
                <a:ea typeface="MS PGothic"/>
                <a:cs typeface="MS PGothic"/>
              </a:rPr>
              <a:pPr/>
              <a:t>35</a:t>
            </a:fld>
            <a:endParaRPr lang="en-US" smtClean="0">
              <a:ea typeface="MS PGothic"/>
              <a:cs typeface="MS PGothic"/>
            </a:endParaRPr>
          </a:p>
        </p:txBody>
      </p:sp>
    </p:spTree>
    <p:extLst>
      <p:ext uri="{BB962C8B-B14F-4D97-AF65-F5344CB8AC3E}">
        <p14:creationId xmlns:p14="http://schemas.microsoft.com/office/powerpoint/2010/main" val="1339373665"/>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7" name="Rectangle 2"/>
          <p:cNvSpPr>
            <a:spLocks noGrp="1"/>
          </p:cNvSpPr>
          <p:nvPr>
            <p:ph type="title"/>
          </p:nvPr>
        </p:nvSpPr>
        <p:spPr>
          <a:xfrm>
            <a:off x="226911" y="1143000"/>
            <a:ext cx="8763000" cy="1446213"/>
          </a:xfrm>
        </p:spPr>
        <p:txBody>
          <a:bodyPr/>
          <a:lstStyle/>
          <a:p>
            <a:r>
              <a:rPr lang="en-CA" altLang="en-US" dirty="0" smtClean="0">
                <a:ea typeface="MS PGothic"/>
              </a:rPr>
              <a:t>Agenda Item 7 (Issue G):  </a:t>
            </a:r>
            <a:r>
              <a:rPr lang="en-US" altLang="en-US" i="1" dirty="0" smtClean="0">
                <a:ea typeface="MS PGothic"/>
              </a:rPr>
              <a:t>Clarification of the capability of a space station when bringing into use frequency assignments under No. 11.44B of the Radio Regulations</a:t>
            </a:r>
            <a:br>
              <a:rPr lang="en-US" altLang="en-US" i="1" dirty="0" smtClean="0">
                <a:ea typeface="MS PGothic"/>
              </a:rPr>
            </a:br>
            <a:endParaRPr lang="en-US" altLang="en-US" i="1" dirty="0" smtClean="0">
              <a:ea typeface="MS PGothic"/>
            </a:endParaRPr>
          </a:p>
        </p:txBody>
      </p:sp>
      <p:sp>
        <p:nvSpPr>
          <p:cNvPr id="36867" name="Rectangle 3"/>
          <p:cNvSpPr>
            <a:spLocks noGrp="1"/>
          </p:cNvSpPr>
          <p:nvPr>
            <p:ph type="body" idx="1"/>
          </p:nvPr>
        </p:nvSpPr>
        <p:spPr>
          <a:xfrm>
            <a:off x="368198" y="2438400"/>
            <a:ext cx="8621713" cy="3733800"/>
          </a:xfrm>
        </p:spPr>
        <p:txBody>
          <a:bodyPr/>
          <a:lstStyle/>
          <a:p>
            <a:pPr>
              <a:spcBef>
                <a:spcPts val="0"/>
              </a:spcBef>
              <a:defRPr/>
            </a:pPr>
            <a:r>
              <a:rPr lang="en-CA" sz="2400" b="1" dirty="0" smtClean="0">
                <a:ea typeface="MS PGothic"/>
              </a:rPr>
              <a:t>Single CPM Method             </a:t>
            </a:r>
            <a:endParaRPr lang="en-CA" altLang="en-US" sz="2400" b="1" strike="sngStrike" dirty="0" smtClean="0">
              <a:cs typeface="ＭＳ Ｐゴシック" pitchFamily="-112" charset="-128"/>
            </a:endParaRPr>
          </a:p>
          <a:p>
            <a:pPr>
              <a:spcBef>
                <a:spcPts val="0"/>
              </a:spcBef>
              <a:defRPr/>
            </a:pPr>
            <a:endParaRPr lang="en-CA" altLang="en-US" sz="2400" b="1" dirty="0" smtClean="0">
              <a:cs typeface="ＭＳ Ｐゴシック" pitchFamily="-112" charset="-128"/>
            </a:endParaRPr>
          </a:p>
          <a:p>
            <a:pPr marL="342900" indent="-342900">
              <a:buFont typeface="Arial" panose="020B0604020202020204" pitchFamily="34" charset="0"/>
              <a:buChar char="•"/>
              <a:defRPr/>
            </a:pPr>
            <a:r>
              <a:rPr lang="en-US" sz="2400" dirty="0" smtClean="0">
                <a:cs typeface="ＭＳ Ｐゴシック" pitchFamily="-112" charset="-128"/>
              </a:rPr>
              <a:t>MOD </a:t>
            </a:r>
            <a:r>
              <a:rPr lang="en-US" sz="2400" b="1" dirty="0" smtClean="0">
                <a:cs typeface="ＭＳ Ｐゴシック" pitchFamily="-112" charset="-128"/>
              </a:rPr>
              <a:t>11.44/11.44B</a:t>
            </a:r>
            <a:r>
              <a:rPr lang="en-US" sz="2400" dirty="0" smtClean="0">
                <a:cs typeface="ＭＳ Ｐゴシック" pitchFamily="-112" charset="-128"/>
              </a:rPr>
              <a:t> and ADD </a:t>
            </a:r>
            <a:r>
              <a:rPr lang="en-US" sz="2400" b="1" dirty="0" smtClean="0">
                <a:cs typeface="ＭＳ Ｐゴシック" pitchFamily="-112" charset="-128"/>
              </a:rPr>
              <a:t>11.44.3</a:t>
            </a:r>
            <a:r>
              <a:rPr lang="en-US" sz="2400" dirty="0" smtClean="0">
                <a:cs typeface="ＭＳ Ｐゴシック" pitchFamily="-112" charset="-128"/>
              </a:rPr>
              <a:t>/</a:t>
            </a:r>
            <a:r>
              <a:rPr lang="en-US" sz="2400" b="1" dirty="0" smtClean="0">
                <a:cs typeface="ＭＳ Ｐゴシック" pitchFamily="-112" charset="-128"/>
              </a:rPr>
              <a:t>11.44B.1</a:t>
            </a:r>
            <a:r>
              <a:rPr lang="en-US" sz="2400" dirty="0" smtClean="0">
                <a:cs typeface="ＭＳ Ｐゴシック" pitchFamily="-112" charset="-128"/>
              </a:rPr>
              <a:t> to incorporate </a:t>
            </a:r>
            <a:r>
              <a:rPr lang="en-US" sz="2400" dirty="0">
                <a:cs typeface="ＭＳ Ｐゴシック" pitchFamily="-112" charset="-128"/>
              </a:rPr>
              <a:t>the Rule of </a:t>
            </a:r>
            <a:r>
              <a:rPr lang="en-US" sz="2400" dirty="0" smtClean="0">
                <a:cs typeface="ＭＳ Ｐゴシック" pitchFamily="-112" charset="-128"/>
              </a:rPr>
              <a:t>Procedure that enable No. </a:t>
            </a:r>
            <a:r>
              <a:rPr lang="en-US" sz="2400" b="1" dirty="0" smtClean="0">
                <a:cs typeface="ＭＳ Ｐゴシック" pitchFamily="-112" charset="-128"/>
              </a:rPr>
              <a:t>13.6</a:t>
            </a:r>
            <a:r>
              <a:rPr lang="en-US" sz="2400" dirty="0" smtClean="0">
                <a:cs typeface="ＭＳ Ｐゴシック" pitchFamily="-112" charset="-128"/>
              </a:rPr>
              <a:t> processes to be applied to assignments notified but not yet recorded</a:t>
            </a:r>
            <a:endParaRPr lang="en-US" sz="2400" strike="sngStrike" dirty="0" smtClean="0">
              <a:cs typeface="ＭＳ Ｐゴシック" pitchFamily="-112" charset="-128"/>
            </a:endParaRPr>
          </a:p>
          <a:p>
            <a:pPr>
              <a:lnSpc>
                <a:spcPct val="80000"/>
              </a:lnSpc>
              <a:defRPr/>
            </a:pPr>
            <a:endParaRPr lang="en-CA" altLang="en-US" b="1" dirty="0" smtClean="0">
              <a:cs typeface="ＭＳ Ｐゴシック" pitchFamily="-112" charset="-128"/>
            </a:endParaRPr>
          </a:p>
          <a:p>
            <a:pPr>
              <a:lnSpc>
                <a:spcPct val="80000"/>
              </a:lnSpc>
              <a:defRPr/>
            </a:pPr>
            <a:endParaRPr lang="en-CA" altLang="en-US" b="1" dirty="0" smtClean="0">
              <a:cs typeface="ＭＳ Ｐゴシック" pitchFamily="-112" charset="-128"/>
            </a:endParaRPr>
          </a:p>
          <a:p>
            <a:pPr lvl="0"/>
            <a:r>
              <a:rPr lang="en-GB" altLang="en-US" sz="1800" i="1" dirty="0">
                <a:solidFill>
                  <a:srgbClr val="FF0000"/>
                </a:solidFill>
                <a:ea typeface="MS PGothic"/>
              </a:rPr>
              <a:t>Issue Coordinators</a:t>
            </a:r>
            <a:r>
              <a:rPr lang="fr-CA" altLang="en-US" sz="1800" i="1" dirty="0">
                <a:solidFill>
                  <a:srgbClr val="FF0000"/>
                </a:solidFill>
                <a:ea typeface="MS PGothic"/>
              </a:rPr>
              <a:t>: [Juan MASCIOTRA] (ARG), </a:t>
            </a:r>
            <a:r>
              <a:rPr lang="es-AR" sz="1800" i="1" u="sng" dirty="0">
                <a:hlinkClick r:id="rId3"/>
              </a:rPr>
              <a:t>jmasciotra@cnc.gov.ar</a:t>
            </a:r>
            <a:endParaRPr lang="fr-CA" altLang="en-US" sz="1800" i="1" dirty="0">
              <a:solidFill>
                <a:srgbClr val="FF0000"/>
              </a:solidFill>
              <a:ea typeface="MS PGothic"/>
            </a:endParaRPr>
          </a:p>
          <a:p>
            <a:pPr lvl="0"/>
            <a:r>
              <a:rPr lang="fr-CA" altLang="en-US" sz="1800" i="1" dirty="0">
                <a:solidFill>
                  <a:srgbClr val="FF0000"/>
                </a:solidFill>
                <a:ea typeface="MS PGothic"/>
              </a:rPr>
              <a:t>				Michel-Olivier NDI (CAN), </a:t>
            </a:r>
            <a:r>
              <a:rPr lang="fr-CA" altLang="en-US" sz="1800" i="1" u="sng" dirty="0">
                <a:solidFill>
                  <a:srgbClr val="3366FF"/>
                </a:solidFill>
                <a:ea typeface="MS PGothic"/>
              </a:rPr>
              <a:t>Michelolivier.ndi@ic.gc.ca</a:t>
            </a:r>
            <a:endParaRPr lang="fr-CA" altLang="en-US" sz="1800" u="sng" dirty="0">
              <a:solidFill>
                <a:srgbClr val="3366FF"/>
              </a:solidFill>
              <a:ea typeface="MS PGothic"/>
            </a:endParaRPr>
          </a:p>
          <a:p>
            <a:pPr>
              <a:lnSpc>
                <a:spcPct val="80000"/>
              </a:lnSpc>
              <a:defRPr/>
            </a:pPr>
            <a:endParaRPr lang="en-CA" altLang="en-US" b="1" dirty="0" smtClean="0">
              <a:cs typeface="ＭＳ Ｐゴシック" pitchFamily="-112" charset="-128"/>
            </a:endParaRPr>
          </a:p>
        </p:txBody>
      </p:sp>
      <p:sp>
        <p:nvSpPr>
          <p:cNvPr id="86019" name="Slide Number Placeholder 2"/>
          <p:cNvSpPr>
            <a:spLocks noGrp="1"/>
          </p:cNvSpPr>
          <p:nvPr>
            <p:ph type="sldNum" sz="quarter" idx="11"/>
          </p:nvPr>
        </p:nvSpPr>
        <p:spPr bwMode="auto">
          <a:noFill/>
          <a:ln>
            <a:miter lim="800000"/>
            <a:headEnd/>
            <a:tailEnd/>
          </a:ln>
        </p:spPr>
        <p:txBody>
          <a:bodyPr/>
          <a:lstStyle/>
          <a:p>
            <a:fld id="{EB5895A5-A646-431B-833C-77CC6BC12449}" type="slidenum">
              <a:rPr lang="en-US" smtClean="0">
                <a:ea typeface="MS PGothic"/>
                <a:cs typeface="MS PGothic"/>
              </a:rPr>
              <a:pPr/>
              <a:t>36</a:t>
            </a:fld>
            <a:endParaRPr lang="en-US" smtClean="0">
              <a:ea typeface="MS PGothic"/>
              <a:cs typeface="MS PGothic"/>
            </a:endParaRPr>
          </a:p>
        </p:txBody>
      </p:sp>
    </p:spTree>
    <p:extLst>
      <p:ext uri="{BB962C8B-B14F-4D97-AF65-F5344CB8AC3E}">
        <p14:creationId xmlns:p14="http://schemas.microsoft.com/office/powerpoint/2010/main" val="3999679259"/>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69" name="Rectangle 2"/>
          <p:cNvSpPr>
            <a:spLocks noGrp="1"/>
          </p:cNvSpPr>
          <p:nvPr>
            <p:ph type="title"/>
          </p:nvPr>
        </p:nvSpPr>
        <p:spPr>
          <a:xfrm>
            <a:off x="114300" y="1066800"/>
            <a:ext cx="8763000" cy="990600"/>
          </a:xfrm>
        </p:spPr>
        <p:txBody>
          <a:bodyPr/>
          <a:lstStyle/>
          <a:p>
            <a:r>
              <a:rPr lang="en-CA" altLang="en-US" dirty="0" smtClean="0">
                <a:ea typeface="MS PGothic"/>
              </a:rPr>
              <a:t>Agenda Item 9: </a:t>
            </a:r>
            <a:r>
              <a:rPr lang="en-CA" altLang="en-US" i="1" dirty="0" smtClean="0">
                <a:ea typeface="MS PGothic"/>
              </a:rPr>
              <a:t>Provide global broadband satellite spectrum for earth stations on mobile platforms (ESOMPS)</a:t>
            </a:r>
            <a:endParaRPr lang="en-US" altLang="en-US" i="1" dirty="0" smtClean="0">
              <a:ea typeface="MS PGothic"/>
            </a:endParaRPr>
          </a:p>
        </p:txBody>
      </p:sp>
      <p:sp>
        <p:nvSpPr>
          <p:cNvPr id="83970" name="Rectangle 3"/>
          <p:cNvSpPr>
            <a:spLocks noGrp="1"/>
          </p:cNvSpPr>
          <p:nvPr>
            <p:ph type="body" idx="1"/>
          </p:nvPr>
        </p:nvSpPr>
        <p:spPr>
          <a:xfrm>
            <a:off x="333632" y="2254250"/>
            <a:ext cx="8382000" cy="4222750"/>
          </a:xfrm>
        </p:spPr>
        <p:txBody>
          <a:bodyPr/>
          <a:lstStyle/>
          <a:p>
            <a:pPr>
              <a:lnSpc>
                <a:spcPct val="80000"/>
              </a:lnSpc>
            </a:pPr>
            <a:endParaRPr lang="en-CA" altLang="en-US" sz="2400" b="1" dirty="0" smtClean="0">
              <a:solidFill>
                <a:srgbClr val="FF0000"/>
              </a:solidFill>
              <a:ea typeface="MS PGothic"/>
            </a:endParaRPr>
          </a:p>
          <a:p>
            <a:pPr marL="342900" indent="-342900">
              <a:lnSpc>
                <a:spcPct val="80000"/>
              </a:lnSpc>
              <a:buFont typeface="Arial" panose="020B0604020202020204" pitchFamily="34" charset="0"/>
              <a:buChar char="•"/>
            </a:pPr>
            <a:r>
              <a:rPr lang="en-US" altLang="en-US" sz="2400" dirty="0" smtClean="0">
                <a:ea typeface="MS PGothic"/>
              </a:rPr>
              <a:t>ADD new footnote in Article </a:t>
            </a:r>
            <a:r>
              <a:rPr lang="en-US" altLang="en-US" sz="2400" b="1" dirty="0" smtClean="0">
                <a:ea typeface="MS PGothic"/>
              </a:rPr>
              <a:t>5</a:t>
            </a:r>
            <a:r>
              <a:rPr lang="en-US" altLang="en-US" sz="2400" dirty="0" smtClean="0">
                <a:ea typeface="MS PGothic"/>
              </a:rPr>
              <a:t> to FSS bands in 19.7-20.2 GHz and 29.5-30 GHz to permit earth stations that are in motion to communicate with GSO space stations of the fixed-satellite service</a:t>
            </a:r>
          </a:p>
          <a:p>
            <a:pPr marL="342900" indent="-342900">
              <a:lnSpc>
                <a:spcPct val="80000"/>
              </a:lnSpc>
              <a:buFont typeface="Arial" panose="020B0604020202020204" pitchFamily="34" charset="0"/>
              <a:buChar char="•"/>
            </a:pPr>
            <a:endParaRPr lang="en-US" altLang="en-US" sz="2400" dirty="0" smtClean="0">
              <a:ea typeface="MS PGothic"/>
            </a:endParaRPr>
          </a:p>
          <a:p>
            <a:pPr marL="342900" indent="-342900">
              <a:lnSpc>
                <a:spcPct val="80000"/>
              </a:lnSpc>
              <a:buFont typeface="Arial" panose="020B0604020202020204" pitchFamily="34" charset="0"/>
              <a:buChar char="•"/>
            </a:pPr>
            <a:r>
              <a:rPr lang="en-US" altLang="en-US" sz="2400" dirty="0" smtClean="0">
                <a:ea typeface="MS PGothic"/>
              </a:rPr>
              <a:t>ADD new Resolution to regulate the authorization and operation of the ESOMPS</a:t>
            </a:r>
            <a:r>
              <a:rPr lang="en-US" altLang="en-US" sz="2400" b="0" dirty="0" smtClean="0">
                <a:ea typeface="MS PGothic"/>
              </a:rPr>
              <a:t> </a:t>
            </a:r>
          </a:p>
          <a:p>
            <a:pPr>
              <a:lnSpc>
                <a:spcPct val="80000"/>
              </a:lnSpc>
              <a:buFont typeface="Arial" charset="0"/>
              <a:buChar char="•"/>
            </a:pPr>
            <a:endParaRPr lang="en-US" altLang="en-US" sz="2400" dirty="0" smtClean="0">
              <a:ea typeface="MS PGothic"/>
            </a:endParaRPr>
          </a:p>
          <a:p>
            <a:pPr>
              <a:lnSpc>
                <a:spcPct val="80000"/>
              </a:lnSpc>
              <a:buFont typeface="Arial" charset="0"/>
              <a:buChar char="•"/>
            </a:pPr>
            <a:endParaRPr lang="en-US" altLang="en-US" sz="2400" dirty="0">
              <a:ea typeface="MS PGothic"/>
            </a:endParaRPr>
          </a:p>
          <a:p>
            <a:pPr lvl="0">
              <a:lnSpc>
                <a:spcPct val="80000"/>
              </a:lnSpc>
            </a:pPr>
            <a:r>
              <a:rPr lang="en-GB" altLang="en-US" sz="1800" i="1" dirty="0">
                <a:solidFill>
                  <a:srgbClr val="FF0000"/>
                </a:solidFill>
                <a:ea typeface="MS PGothic"/>
              </a:rPr>
              <a:t>Issue Coordinator </a:t>
            </a:r>
            <a:r>
              <a:rPr lang="fr-CA" altLang="en-US" sz="1800" i="1" dirty="0">
                <a:solidFill>
                  <a:srgbClr val="FF0000"/>
                </a:solidFill>
                <a:ea typeface="MS PGothic"/>
              </a:rPr>
              <a:t>: Giselle </a:t>
            </a:r>
            <a:r>
              <a:rPr lang="fr-CA" altLang="en-US" sz="1800" i="1" dirty="0" smtClean="0">
                <a:solidFill>
                  <a:srgbClr val="FF0000"/>
                </a:solidFill>
                <a:ea typeface="MS PGothic"/>
              </a:rPr>
              <a:t>CREESER (USA), </a:t>
            </a:r>
            <a:r>
              <a:rPr lang="en-US" sz="1800" i="1" u="sng" dirty="0">
                <a:hlinkClick r:id="rId3"/>
              </a:rPr>
              <a:t>gisellecreeser@gmail.com</a:t>
            </a:r>
            <a:endParaRPr lang="fr-CA" altLang="en-US" sz="1800" i="1" dirty="0">
              <a:solidFill>
                <a:srgbClr val="FF0000"/>
              </a:solidFill>
              <a:ea typeface="MS PGothic"/>
            </a:endParaRPr>
          </a:p>
          <a:p>
            <a:pPr>
              <a:lnSpc>
                <a:spcPct val="80000"/>
              </a:lnSpc>
            </a:pPr>
            <a:endParaRPr lang="en-US" altLang="en-US" sz="2400" dirty="0" smtClean="0">
              <a:ea typeface="MS PGothic"/>
            </a:endParaRPr>
          </a:p>
          <a:p>
            <a:pPr>
              <a:lnSpc>
                <a:spcPct val="80000"/>
              </a:lnSpc>
              <a:buFont typeface="Arial" charset="0"/>
              <a:buChar char="•"/>
            </a:pPr>
            <a:endParaRPr lang="en-US" altLang="en-US" sz="2400" dirty="0">
              <a:ea typeface="MS PGothic"/>
            </a:endParaRPr>
          </a:p>
          <a:p>
            <a:pPr>
              <a:lnSpc>
                <a:spcPct val="80000"/>
              </a:lnSpc>
              <a:buFont typeface="Arial" charset="0"/>
              <a:buChar char="•"/>
            </a:pPr>
            <a:endParaRPr lang="en-US" altLang="en-US" sz="2400" dirty="0" smtClean="0">
              <a:ea typeface="MS PGothic"/>
            </a:endParaRPr>
          </a:p>
        </p:txBody>
      </p:sp>
      <p:sp>
        <p:nvSpPr>
          <p:cNvPr id="83971" name="Slide Number Placeholder 2"/>
          <p:cNvSpPr>
            <a:spLocks noGrp="1"/>
          </p:cNvSpPr>
          <p:nvPr>
            <p:ph type="sldNum" sz="quarter" idx="11"/>
          </p:nvPr>
        </p:nvSpPr>
        <p:spPr bwMode="auto">
          <a:noFill/>
          <a:ln>
            <a:miter lim="800000"/>
            <a:headEnd/>
            <a:tailEnd/>
          </a:ln>
        </p:spPr>
        <p:txBody>
          <a:bodyPr/>
          <a:lstStyle/>
          <a:p>
            <a:fld id="{D6EC814C-86F8-47F5-BDDE-9D351CAB0A2A}" type="slidenum">
              <a:rPr lang="en-US" smtClean="0">
                <a:ea typeface="MS PGothic"/>
                <a:cs typeface="MS PGothic"/>
              </a:rPr>
              <a:pPr/>
              <a:t>37</a:t>
            </a:fld>
            <a:endParaRPr lang="en-US" smtClean="0">
              <a:ea typeface="MS PGothic"/>
              <a:cs typeface="MS PGothic"/>
            </a:endParaRPr>
          </a:p>
        </p:txBody>
      </p:sp>
    </p:spTree>
    <p:extLst>
      <p:ext uri="{BB962C8B-B14F-4D97-AF65-F5344CB8AC3E}">
        <p14:creationId xmlns:p14="http://schemas.microsoft.com/office/powerpoint/2010/main" val="2037702457"/>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5" name="Rectangle 2"/>
          <p:cNvSpPr>
            <a:spLocks noGrp="1"/>
          </p:cNvSpPr>
          <p:nvPr>
            <p:ph type="title"/>
          </p:nvPr>
        </p:nvSpPr>
        <p:spPr>
          <a:xfrm>
            <a:off x="152400" y="990601"/>
            <a:ext cx="8305800" cy="914400"/>
          </a:xfrm>
        </p:spPr>
        <p:txBody>
          <a:bodyPr/>
          <a:lstStyle/>
          <a:p>
            <a:r>
              <a:rPr lang="en-CA" altLang="en-US" dirty="0" smtClean="0">
                <a:ea typeface="MS PGothic"/>
              </a:rPr>
              <a:t>Agenda Item 9.1.1:  </a:t>
            </a:r>
            <a:r>
              <a:rPr lang="en-US" altLang="en-US" i="1" dirty="0" smtClean="0">
                <a:ea typeface="MS PGothic"/>
              </a:rPr>
              <a:t>Protection of the systems operating in the MSS in 406-406.1 MHz</a:t>
            </a:r>
            <a:endParaRPr lang="en-US" altLang="en-US" dirty="0" smtClean="0">
              <a:ea typeface="MS PGothic"/>
            </a:endParaRPr>
          </a:p>
        </p:txBody>
      </p:sp>
      <p:sp>
        <p:nvSpPr>
          <p:cNvPr id="93186" name="Rectangle 3"/>
          <p:cNvSpPr>
            <a:spLocks noGrp="1"/>
          </p:cNvSpPr>
          <p:nvPr>
            <p:ph type="body" idx="1"/>
          </p:nvPr>
        </p:nvSpPr>
        <p:spPr>
          <a:xfrm>
            <a:off x="460375" y="1905001"/>
            <a:ext cx="8229600" cy="4451349"/>
          </a:xfrm>
        </p:spPr>
        <p:txBody>
          <a:bodyPr/>
          <a:lstStyle/>
          <a:p>
            <a:r>
              <a:rPr lang="en-CA" sz="2400" b="1" dirty="0" smtClean="0">
                <a:ea typeface="MS PGothic"/>
              </a:rPr>
              <a:t>Option B</a:t>
            </a:r>
            <a:endParaRPr lang="en-CA" sz="1200" b="1" dirty="0" smtClean="0">
              <a:ea typeface="MS PGothic"/>
            </a:endParaRPr>
          </a:p>
          <a:p>
            <a:pPr marL="342900" indent="-342900">
              <a:buFont typeface="Arial" panose="020B0604020202020204" pitchFamily="34" charset="0"/>
              <a:buChar char="•"/>
            </a:pPr>
            <a:r>
              <a:rPr lang="en-US" sz="2200" dirty="0" smtClean="0">
                <a:ea typeface="MS PGothic"/>
              </a:rPr>
              <a:t>MOD Article </a:t>
            </a:r>
            <a:r>
              <a:rPr lang="en-US" sz="2200" dirty="0">
                <a:ea typeface="MS PGothic"/>
              </a:rPr>
              <a:t>5 to add a new footnote in the 403-410 MHz band to indicate that Resolution 205 applies</a:t>
            </a:r>
          </a:p>
          <a:p>
            <a:pPr marL="342900" indent="-342900">
              <a:buFont typeface="Arial" panose="020B0604020202020204" pitchFamily="34" charset="0"/>
              <a:buChar char="•"/>
            </a:pPr>
            <a:r>
              <a:rPr lang="en-US" sz="2200" dirty="0" smtClean="0">
                <a:ea typeface="MS PGothic"/>
              </a:rPr>
              <a:t>MOD Resolution 205</a:t>
            </a:r>
          </a:p>
          <a:p>
            <a:pPr marL="800100" lvl="1" indent="-342900">
              <a:buFont typeface="Arial" panose="020B0604020202020204" pitchFamily="34" charset="0"/>
              <a:buChar char="•"/>
            </a:pPr>
            <a:r>
              <a:rPr lang="en-US" sz="2200" b="0" dirty="0" smtClean="0">
                <a:ea typeface="MS PGothic"/>
              </a:rPr>
              <a:t>To strongly </a:t>
            </a:r>
            <a:r>
              <a:rPr lang="en-US" sz="2200" b="0" dirty="0">
                <a:ea typeface="MS PGothic"/>
              </a:rPr>
              <a:t>recommend that </a:t>
            </a:r>
            <a:r>
              <a:rPr lang="en-US" sz="2200" b="0" dirty="0"/>
              <a:t>no new frequency assignment be made in the band 406.1 – 406.2 MHz for new land mobile stations and that frequency drift be taken into account when deploying radio-</a:t>
            </a:r>
            <a:r>
              <a:rPr lang="en-US" sz="2200" b="0" dirty="0" err="1"/>
              <a:t>sondes</a:t>
            </a:r>
            <a:r>
              <a:rPr lang="en-US" sz="2200" b="0" dirty="0"/>
              <a:t> systems above 405 </a:t>
            </a:r>
            <a:r>
              <a:rPr lang="en-US" sz="2200" b="0" dirty="0" err="1"/>
              <a:t>MHz.</a:t>
            </a:r>
            <a:r>
              <a:rPr lang="en-US" sz="2200" b="0" dirty="0"/>
              <a:t>  </a:t>
            </a:r>
            <a:endParaRPr lang="en-US" sz="2200" b="0" dirty="0" smtClean="0"/>
          </a:p>
          <a:p>
            <a:pPr marL="800100" lvl="1" indent="-342900">
              <a:buFont typeface="Arial" panose="020B0604020202020204" pitchFamily="34" charset="0"/>
              <a:buChar char="•"/>
            </a:pPr>
            <a:r>
              <a:rPr lang="en-US" sz="2200" b="0" dirty="0" smtClean="0"/>
              <a:t>Measures </a:t>
            </a:r>
            <a:r>
              <a:rPr lang="en-US" sz="2200" b="0" dirty="0"/>
              <a:t>to limit the levels of unwanted emissions in the 406-406.1 MHz band and to improve the robustness of the satellite receivers should also be taken. </a:t>
            </a:r>
            <a:endParaRPr lang="en-US" sz="2400" i="1" dirty="0" smtClean="0">
              <a:ea typeface="MS PGothic"/>
            </a:endParaRPr>
          </a:p>
          <a:p>
            <a:r>
              <a:rPr lang="en-US" sz="1800" i="1" dirty="0" smtClean="0">
                <a:solidFill>
                  <a:srgbClr val="FF0000"/>
                </a:solidFill>
                <a:ea typeface="MS PGothic"/>
              </a:rPr>
              <a:t>Issue Coordinator: </a:t>
            </a:r>
            <a:r>
              <a:rPr lang="en-US" altLang="en-US" sz="1800" i="1" dirty="0" smtClean="0">
                <a:solidFill>
                  <a:srgbClr val="FF0000"/>
                </a:solidFill>
                <a:ea typeface="Arial Unicode MS" pitchFamily="34" charset="-128"/>
                <a:cs typeface="Arial Unicode MS" pitchFamily="34" charset="-128"/>
              </a:rPr>
              <a:t>Carmelo RIVERA (USA), </a:t>
            </a:r>
            <a:r>
              <a:rPr lang="en-US" altLang="en-US" sz="1800" i="1" u="sng" dirty="0" smtClean="0">
                <a:ea typeface="Arial Unicode MS" pitchFamily="34" charset="-128"/>
                <a:cs typeface="Arial Unicode MS" pitchFamily="34" charset="-128"/>
                <a:hlinkClick r:id="rId3"/>
              </a:rPr>
              <a:t>crivera@doc.gov</a:t>
            </a:r>
            <a:endParaRPr lang="en-US" altLang="en-US" sz="1800" i="1" dirty="0" smtClean="0">
              <a:ea typeface="MS PGothic"/>
              <a:cs typeface="Times New Roman" pitchFamily="18" charset="0"/>
            </a:endParaRPr>
          </a:p>
          <a:p>
            <a:endParaRPr lang="en-US" sz="2400" dirty="0" smtClean="0">
              <a:ea typeface="MS PGothic"/>
            </a:endParaRPr>
          </a:p>
          <a:p>
            <a:endParaRPr lang="en-CA" sz="2400" b="1" dirty="0" smtClean="0">
              <a:ea typeface="MS PGothic"/>
            </a:endParaRPr>
          </a:p>
        </p:txBody>
      </p:sp>
      <p:sp>
        <p:nvSpPr>
          <p:cNvPr id="93187" name="Slide Number Placeholder 3"/>
          <p:cNvSpPr>
            <a:spLocks noGrp="1"/>
          </p:cNvSpPr>
          <p:nvPr>
            <p:ph type="sldNum" sz="quarter" idx="11"/>
          </p:nvPr>
        </p:nvSpPr>
        <p:spPr bwMode="auto">
          <a:noFill/>
          <a:ln>
            <a:miter lim="800000"/>
            <a:headEnd/>
            <a:tailEnd/>
          </a:ln>
        </p:spPr>
        <p:txBody>
          <a:bodyPr/>
          <a:lstStyle/>
          <a:p>
            <a:fld id="{8104D727-2EB3-47E2-96EA-92C0218A55CB}" type="slidenum">
              <a:rPr lang="en-US" smtClean="0">
                <a:ea typeface="MS PGothic"/>
                <a:cs typeface="MS PGothic"/>
              </a:rPr>
              <a:pPr/>
              <a:t>38</a:t>
            </a:fld>
            <a:endParaRPr lang="en-US" smtClean="0">
              <a:ea typeface="MS PGothic"/>
              <a:cs typeface="MS PGothic"/>
            </a:endParaRPr>
          </a:p>
        </p:txBody>
      </p:sp>
    </p:spTree>
    <p:extLst>
      <p:ext uri="{BB962C8B-B14F-4D97-AF65-F5344CB8AC3E}">
        <p14:creationId xmlns:p14="http://schemas.microsoft.com/office/powerpoint/2010/main" val="2928360035"/>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3" name="Rectangle 2"/>
          <p:cNvSpPr>
            <a:spLocks noGrp="1"/>
          </p:cNvSpPr>
          <p:nvPr>
            <p:ph type="title"/>
          </p:nvPr>
        </p:nvSpPr>
        <p:spPr>
          <a:xfrm>
            <a:off x="152400" y="1070919"/>
            <a:ext cx="8153400" cy="815975"/>
          </a:xfrm>
        </p:spPr>
        <p:txBody>
          <a:bodyPr/>
          <a:lstStyle/>
          <a:p>
            <a:r>
              <a:rPr lang="en-CA" altLang="en-US" dirty="0" smtClean="0">
                <a:ea typeface="MS PGothic"/>
              </a:rPr>
              <a:t>Agenda Item 9.1.2:  </a:t>
            </a:r>
            <a:r>
              <a:rPr lang="en-US" altLang="en-US" i="1" dirty="0" smtClean="0">
                <a:ea typeface="MS PGothic"/>
              </a:rPr>
              <a:t>Reduction of the coordination arc and technical criteria used in application of No. 9.41</a:t>
            </a:r>
            <a:endParaRPr lang="en-US" altLang="en-US" dirty="0" smtClean="0">
              <a:ea typeface="MS PGothic"/>
            </a:endParaRPr>
          </a:p>
        </p:txBody>
      </p:sp>
      <p:sp>
        <p:nvSpPr>
          <p:cNvPr id="95234" name="Rectangle 3"/>
          <p:cNvSpPr>
            <a:spLocks noGrp="1"/>
          </p:cNvSpPr>
          <p:nvPr>
            <p:ph type="body" idx="1"/>
          </p:nvPr>
        </p:nvSpPr>
        <p:spPr>
          <a:xfrm>
            <a:off x="381000" y="2026361"/>
            <a:ext cx="8534400" cy="4724400"/>
          </a:xfrm>
        </p:spPr>
        <p:txBody>
          <a:bodyPr/>
          <a:lstStyle/>
          <a:p>
            <a:pPr>
              <a:lnSpc>
                <a:spcPct val="90000"/>
              </a:lnSpc>
            </a:pPr>
            <a:r>
              <a:rPr lang="en-US" altLang="en-US" sz="2400" b="1" dirty="0" smtClean="0">
                <a:ea typeface="MS PGothic"/>
              </a:rPr>
              <a:t>Method 2A</a:t>
            </a:r>
            <a:br>
              <a:rPr lang="en-US" altLang="en-US" sz="2400" b="1" dirty="0" smtClean="0">
                <a:ea typeface="MS PGothic"/>
              </a:rPr>
            </a:br>
            <a:endParaRPr lang="en-US" altLang="en-US" sz="2400" dirty="0" smtClean="0">
              <a:ea typeface="MS PGothic"/>
            </a:endParaRPr>
          </a:p>
          <a:p>
            <a:pPr marL="342900" indent="-342900">
              <a:buFont typeface="Arial" panose="020B0604020202020204" pitchFamily="34" charset="0"/>
              <a:buChar char="•"/>
            </a:pPr>
            <a:r>
              <a:rPr lang="en-US" sz="2400" dirty="0" smtClean="0"/>
              <a:t>MOD Appendix </a:t>
            </a:r>
            <a:r>
              <a:rPr lang="en-US" sz="2400" b="1" dirty="0" smtClean="0"/>
              <a:t>5 </a:t>
            </a:r>
            <a:r>
              <a:rPr lang="en-US" sz="2400" dirty="0" smtClean="0"/>
              <a:t>Table </a:t>
            </a:r>
            <a:r>
              <a:rPr lang="en-US" sz="2400" dirty="0"/>
              <a:t>5-1  </a:t>
            </a:r>
            <a:r>
              <a:rPr lang="en-US" sz="2400" dirty="0" smtClean="0"/>
              <a:t>to reduce the coordination arc:</a:t>
            </a:r>
            <a:endParaRPr lang="en-US" sz="2400" b="1" dirty="0"/>
          </a:p>
          <a:p>
            <a:pPr marL="800100" lvl="1" indent="-342900">
              <a:lnSpc>
                <a:spcPct val="90000"/>
              </a:lnSpc>
              <a:buFont typeface="Arial" panose="020B0604020202020204" pitchFamily="34" charset="0"/>
              <a:buChar char="•"/>
            </a:pPr>
            <a:r>
              <a:rPr lang="de-DE" sz="2200" b="0" dirty="0"/>
              <a:t>3 400-4 200 </a:t>
            </a:r>
            <a:r>
              <a:rPr lang="de-DE" sz="2200" b="0" dirty="0" smtClean="0"/>
              <a:t>MHz, 5</a:t>
            </a:r>
            <a:r>
              <a:rPr lang="de-DE" sz="2200" b="0" dirty="0"/>
              <a:t> 725-5 850 MHz (Region 1</a:t>
            </a:r>
            <a:r>
              <a:rPr lang="de-DE" sz="2200" b="0" dirty="0" smtClean="0"/>
              <a:t>), 5</a:t>
            </a:r>
            <a:r>
              <a:rPr lang="de-DE" sz="2200" b="0" dirty="0"/>
              <a:t> 850-6 725 MHz</a:t>
            </a:r>
            <a:br>
              <a:rPr lang="de-DE" sz="2200" b="0" dirty="0"/>
            </a:br>
            <a:r>
              <a:rPr lang="de-DE" sz="2200" b="0" dirty="0" smtClean="0"/>
              <a:t>and 7</a:t>
            </a:r>
            <a:r>
              <a:rPr lang="de-DE" sz="2200" b="0" dirty="0"/>
              <a:t> 025-7 075 </a:t>
            </a:r>
            <a:r>
              <a:rPr lang="de-DE" sz="2200" b="0" dirty="0" smtClean="0"/>
              <a:t>MHz from 7 to 5 degrees</a:t>
            </a:r>
          </a:p>
          <a:p>
            <a:pPr marL="800100" lvl="1" indent="-342900">
              <a:lnSpc>
                <a:spcPct val="90000"/>
              </a:lnSpc>
              <a:buFont typeface="Arial" panose="020B0604020202020204" pitchFamily="34" charset="0"/>
              <a:buChar char="•"/>
            </a:pPr>
            <a:endParaRPr lang="de-DE" sz="2200" b="0" dirty="0" smtClean="0"/>
          </a:p>
          <a:p>
            <a:pPr marL="800100" lvl="1" indent="-342900">
              <a:lnSpc>
                <a:spcPct val="90000"/>
              </a:lnSpc>
              <a:buFont typeface="Arial" panose="020B0604020202020204" pitchFamily="34" charset="0"/>
              <a:buChar char="•"/>
            </a:pPr>
            <a:r>
              <a:rPr lang="de-DE" sz="2200" b="0" dirty="0" smtClean="0"/>
              <a:t>10.95-11.2</a:t>
            </a:r>
            <a:r>
              <a:rPr lang="de-DE" sz="2200" b="0" dirty="0"/>
              <a:t> </a:t>
            </a:r>
            <a:r>
              <a:rPr lang="de-DE" sz="2200" b="0" dirty="0" smtClean="0"/>
              <a:t>GHz, 11.45‑11.7</a:t>
            </a:r>
            <a:r>
              <a:rPr lang="de-DE" sz="2200" b="0" dirty="0"/>
              <a:t> </a:t>
            </a:r>
            <a:r>
              <a:rPr lang="de-DE" sz="2200" b="0" dirty="0" smtClean="0"/>
              <a:t>GHz, 11.7-12.2</a:t>
            </a:r>
            <a:r>
              <a:rPr lang="de-DE" sz="2200" b="0" dirty="0"/>
              <a:t> </a:t>
            </a:r>
            <a:r>
              <a:rPr lang="de-DE" sz="2200" b="0" dirty="0" smtClean="0"/>
              <a:t>GHz (</a:t>
            </a:r>
            <a:r>
              <a:rPr lang="de-DE" sz="2200" b="0" dirty="0"/>
              <a:t>Region 2</a:t>
            </a:r>
            <a:r>
              <a:rPr lang="de-DE" sz="2200" b="0" dirty="0" smtClean="0"/>
              <a:t>), 12.2-12.5</a:t>
            </a:r>
            <a:r>
              <a:rPr lang="de-DE" sz="2200" b="0" dirty="0"/>
              <a:t> GHz </a:t>
            </a:r>
            <a:r>
              <a:rPr lang="de-DE" sz="2200" b="0" dirty="0" smtClean="0"/>
              <a:t>(</a:t>
            </a:r>
            <a:r>
              <a:rPr lang="de-DE" sz="2200" b="0" dirty="0"/>
              <a:t>Region 3</a:t>
            </a:r>
            <a:r>
              <a:rPr lang="de-DE" sz="2200" b="0" dirty="0" smtClean="0"/>
              <a:t>), 12.5‑12.75</a:t>
            </a:r>
            <a:r>
              <a:rPr lang="de-DE" sz="2200" b="0" dirty="0"/>
              <a:t> GHz (Regions 1 and </a:t>
            </a:r>
            <a:r>
              <a:rPr lang="de-DE" sz="2200" b="0" dirty="0" smtClean="0"/>
              <a:t>3), 12.7‑12.75</a:t>
            </a:r>
            <a:r>
              <a:rPr lang="de-DE" sz="2200" b="0" dirty="0"/>
              <a:t> GHz (Region 2) and </a:t>
            </a:r>
            <a:r>
              <a:rPr lang="de-DE" sz="2200" b="0" dirty="0" smtClean="0"/>
              <a:t>13.75‑14.5</a:t>
            </a:r>
            <a:r>
              <a:rPr lang="de-DE" sz="2200" b="0" dirty="0"/>
              <a:t> </a:t>
            </a:r>
            <a:r>
              <a:rPr lang="de-DE" sz="2200" b="0" dirty="0" smtClean="0"/>
              <a:t>GHz from 8 to 6 degrees</a:t>
            </a:r>
            <a:endParaRPr lang="en-US" altLang="en-US" sz="2200" b="0" dirty="0" smtClean="0">
              <a:solidFill>
                <a:srgbClr val="FF0000"/>
              </a:solidFill>
              <a:ea typeface="MS PGothic"/>
            </a:endParaRPr>
          </a:p>
          <a:p>
            <a:pPr>
              <a:lnSpc>
                <a:spcPct val="90000"/>
              </a:lnSpc>
            </a:pPr>
            <a:endParaRPr lang="en-US" altLang="en-US" dirty="0" smtClean="0">
              <a:ea typeface="MS PGothic"/>
            </a:endParaRPr>
          </a:p>
          <a:p>
            <a:pPr>
              <a:lnSpc>
                <a:spcPct val="90000"/>
              </a:lnSpc>
            </a:pPr>
            <a:endParaRPr lang="en-US" altLang="en-US" dirty="0" smtClean="0">
              <a:ea typeface="MS PGothic"/>
            </a:endParaRPr>
          </a:p>
          <a:p>
            <a:pPr>
              <a:lnSpc>
                <a:spcPct val="90000"/>
              </a:lnSpc>
            </a:pPr>
            <a:r>
              <a:rPr lang="en-US" altLang="en-US" sz="1800" i="1" dirty="0" smtClean="0">
                <a:solidFill>
                  <a:srgbClr val="FF0000"/>
                </a:solidFill>
                <a:ea typeface="MS PGothic"/>
              </a:rPr>
              <a:t>Issue Coordinator: </a:t>
            </a:r>
            <a:r>
              <a:rPr lang="en-US" altLang="en-US" sz="1800" i="1" dirty="0" smtClean="0">
                <a:solidFill>
                  <a:srgbClr val="FF0000"/>
                </a:solidFill>
                <a:ea typeface="MS PGothic"/>
                <a:cs typeface="Times New Roman" pitchFamily="18" charset="0"/>
              </a:rPr>
              <a:t>Hugo TRIVINO (CLM), </a:t>
            </a:r>
            <a:r>
              <a:rPr lang="en-US" altLang="en-US" sz="1800" i="1" u="sng" dirty="0" smtClean="0">
                <a:solidFill>
                  <a:srgbClr val="3333FF"/>
                </a:solidFill>
                <a:ea typeface="MS PGothic"/>
              </a:rPr>
              <a:t>htrivino@mintic.gov.co</a:t>
            </a:r>
          </a:p>
          <a:p>
            <a:pPr>
              <a:lnSpc>
                <a:spcPct val="90000"/>
              </a:lnSpc>
              <a:buFont typeface="Arial" charset="0"/>
              <a:buChar char="•"/>
            </a:pPr>
            <a:endParaRPr lang="en-US" altLang="en-US" b="1" dirty="0" smtClean="0">
              <a:ea typeface="MS PGothic"/>
            </a:endParaRPr>
          </a:p>
        </p:txBody>
      </p:sp>
      <p:sp>
        <p:nvSpPr>
          <p:cNvPr id="95235" name="Slide Number Placeholder 2"/>
          <p:cNvSpPr>
            <a:spLocks noGrp="1"/>
          </p:cNvSpPr>
          <p:nvPr>
            <p:ph type="sldNum" sz="quarter" idx="11"/>
          </p:nvPr>
        </p:nvSpPr>
        <p:spPr bwMode="auto">
          <a:noFill/>
          <a:ln>
            <a:miter lim="800000"/>
            <a:headEnd/>
            <a:tailEnd/>
          </a:ln>
        </p:spPr>
        <p:txBody>
          <a:bodyPr/>
          <a:lstStyle/>
          <a:p>
            <a:fld id="{B5D5935B-95CC-4C0B-91D1-B323805CDD83}" type="slidenum">
              <a:rPr lang="en-US" smtClean="0">
                <a:ea typeface="MS PGothic"/>
                <a:cs typeface="MS PGothic"/>
              </a:rPr>
              <a:pPr/>
              <a:t>39</a:t>
            </a:fld>
            <a:endParaRPr lang="en-US" smtClean="0">
              <a:ea typeface="MS PGothic"/>
              <a:cs typeface="MS PGothic"/>
            </a:endParaRPr>
          </a:p>
        </p:txBody>
      </p:sp>
    </p:spTree>
    <p:extLst>
      <p:ext uri="{BB962C8B-B14F-4D97-AF65-F5344CB8AC3E}">
        <p14:creationId xmlns:p14="http://schemas.microsoft.com/office/powerpoint/2010/main" val="2479046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Title 1"/>
          <p:cNvSpPr>
            <a:spLocks noGrp="1"/>
          </p:cNvSpPr>
          <p:nvPr>
            <p:ph type="title"/>
          </p:nvPr>
        </p:nvSpPr>
        <p:spPr/>
        <p:txBody>
          <a:bodyPr/>
          <a:lstStyle/>
          <a:p>
            <a:r>
              <a:rPr lang="en-CA" sz="3200" smtClean="0">
                <a:ea typeface="MS PGothic"/>
              </a:rPr>
              <a:t>WRC Working Group Structure</a:t>
            </a:r>
          </a:p>
        </p:txBody>
      </p:sp>
      <p:graphicFrame>
        <p:nvGraphicFramePr>
          <p:cNvPr id="19497" name="Group 41"/>
          <p:cNvGraphicFramePr>
            <a:graphicFrameLocks noGrp="1"/>
          </p:cNvGraphicFramePr>
          <p:nvPr>
            <p:extLst/>
          </p:nvPr>
        </p:nvGraphicFramePr>
        <p:xfrm>
          <a:off x="431800" y="1752600"/>
          <a:ext cx="8229600" cy="4317937"/>
        </p:xfrm>
        <a:graphic>
          <a:graphicData uri="http://schemas.openxmlformats.org/drawingml/2006/table">
            <a:tbl>
              <a:tblPr/>
              <a:tblGrid>
                <a:gridCol w="1066800"/>
                <a:gridCol w="2362200"/>
                <a:gridCol w="2311400"/>
                <a:gridCol w="2489200"/>
              </a:tblGrid>
              <a:tr h="39211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CA" sz="1800" b="1" i="0" u="none" strike="noStrike" cap="none" normalizeH="0" baseline="0" dirty="0" smtClean="0">
                          <a:ln>
                            <a:noFill/>
                          </a:ln>
                          <a:solidFill>
                            <a:srgbClr val="FFFFFF"/>
                          </a:solidFill>
                          <a:effectLst/>
                          <a:latin typeface="Calibri" pitchFamily="34" charset="0"/>
                          <a:ea typeface="MS PGothic"/>
                          <a:cs typeface="MS PGothic"/>
                        </a:rPr>
                        <a:t>Sub WG</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CA" sz="1800" b="1" i="0" u="none" strike="noStrike" cap="none" normalizeH="0" baseline="0" smtClean="0">
                          <a:ln>
                            <a:noFill/>
                          </a:ln>
                          <a:solidFill>
                            <a:srgbClr val="FFFFFF"/>
                          </a:solidFill>
                          <a:effectLst/>
                          <a:latin typeface="Calibri" pitchFamily="34" charset="0"/>
                          <a:ea typeface="MS PGothic"/>
                          <a:cs typeface="MS PGothic"/>
                        </a:rPr>
                        <a:t>Title</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CA" sz="1800" b="1" i="0" u="none" strike="noStrike" cap="none" normalizeH="0" baseline="0" smtClean="0">
                          <a:ln>
                            <a:noFill/>
                          </a:ln>
                          <a:solidFill>
                            <a:srgbClr val="FFFFFF"/>
                          </a:solidFill>
                          <a:effectLst/>
                          <a:latin typeface="Calibri" pitchFamily="34" charset="0"/>
                          <a:ea typeface="MS PGothic"/>
                          <a:cs typeface="MS PGothic"/>
                        </a:rPr>
                        <a:t>Agenda items</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CA" sz="1800" b="1" i="0" u="none" strike="noStrike" cap="none" normalizeH="0" baseline="0" smtClean="0">
                          <a:ln>
                            <a:noFill/>
                          </a:ln>
                          <a:solidFill>
                            <a:srgbClr val="FFFFFF"/>
                          </a:solidFill>
                          <a:effectLst/>
                          <a:latin typeface="Calibri" pitchFamily="34" charset="0"/>
                          <a:ea typeface="MS PGothic"/>
                          <a:cs typeface="MS PGothic"/>
                        </a:rPr>
                        <a:t>Coordinator</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r>
              <a:tr h="65246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CA" sz="1400" b="1" i="0" u="none" strike="noStrike" cap="none" normalizeH="0" baseline="0" dirty="0" smtClean="0">
                          <a:ln>
                            <a:noFill/>
                          </a:ln>
                          <a:solidFill>
                            <a:srgbClr val="000000"/>
                          </a:solidFill>
                          <a:effectLst/>
                          <a:latin typeface="Calibri" pitchFamily="34" charset="0"/>
                          <a:ea typeface="MS PGothic"/>
                          <a:cs typeface="MS PGothic"/>
                        </a:rPr>
                        <a:t>SGT1</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457200" rtl="0" eaLnBrk="1" fontAlgn="base" latinLnBrk="0" hangingPunct="1">
                        <a:lnSpc>
                          <a:spcPct val="115000"/>
                        </a:lnSpc>
                        <a:spcBef>
                          <a:spcPct val="0"/>
                        </a:spcBef>
                        <a:spcAft>
                          <a:spcPct val="0"/>
                        </a:spcAft>
                        <a:buClrTx/>
                        <a:buSzTx/>
                        <a:buFontTx/>
                        <a:buNone/>
                        <a:tabLst/>
                      </a:pPr>
                      <a:r>
                        <a:rPr kumimoji="0" lang="en-US" altLang="en-US" sz="1400" b="1" i="0" u="none" strike="noStrike" cap="none" normalizeH="0" baseline="0" smtClean="0">
                          <a:ln>
                            <a:noFill/>
                          </a:ln>
                          <a:solidFill>
                            <a:schemeClr val="tx1"/>
                          </a:solidFill>
                          <a:effectLst/>
                          <a:latin typeface="Calibri" pitchFamily="34" charset="0"/>
                          <a:ea typeface="Calibri" pitchFamily="34" charset="0"/>
                          <a:cs typeface="Times New Roman" pitchFamily="18" charset="0"/>
                        </a:rPr>
                        <a:t>Mobile &amp; Fixed</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457200" rtl="0" eaLnBrk="1" fontAlgn="base" latinLnBrk="0" hangingPunct="1">
                        <a:lnSpc>
                          <a:spcPct val="115000"/>
                        </a:lnSpc>
                        <a:spcBef>
                          <a:spcPct val="0"/>
                        </a:spcBef>
                        <a:spcAft>
                          <a:spcPct val="0"/>
                        </a:spcAft>
                        <a:buClrTx/>
                        <a:buSzTx/>
                        <a:buFontTx/>
                        <a:buNone/>
                        <a:tabLst/>
                      </a:pPr>
                      <a:r>
                        <a:rPr kumimoji="0" lang="en-US" altLang="en-US" sz="1400" b="1" i="0" u="none" strike="noStrike" cap="none" normalizeH="0" baseline="0" smtClean="0">
                          <a:ln>
                            <a:noFill/>
                          </a:ln>
                          <a:solidFill>
                            <a:schemeClr val="tx1"/>
                          </a:solidFill>
                          <a:effectLst/>
                          <a:latin typeface="Calibri" pitchFamily="34" charset="0"/>
                          <a:ea typeface="Calibri" pitchFamily="34" charset="0"/>
                          <a:cs typeface="Times New Roman" pitchFamily="18" charset="0"/>
                        </a:rPr>
                        <a:t>1.1, 1.2, 1.3</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457200" rtl="0" eaLnBrk="1" fontAlgn="base" latinLnBrk="0" hangingPunct="1">
                        <a:lnSpc>
                          <a:spcPct val="115000"/>
                        </a:lnSpc>
                        <a:spcBef>
                          <a:spcPct val="0"/>
                        </a:spcBef>
                        <a:spcAft>
                          <a:spcPct val="0"/>
                        </a:spcAft>
                        <a:buClrTx/>
                        <a:buSzTx/>
                        <a:buFontTx/>
                        <a:buNone/>
                        <a:tabLst/>
                      </a:pPr>
                      <a:r>
                        <a:rPr kumimoji="0" lang="en-US" altLang="en-US" sz="1400" b="1" i="0" u="none" strike="noStrike" cap="none" normalizeH="0" baseline="0" smtClean="0">
                          <a:ln>
                            <a:noFill/>
                          </a:ln>
                          <a:solidFill>
                            <a:schemeClr val="tx1"/>
                          </a:solidFill>
                          <a:effectLst/>
                          <a:latin typeface="Calibri" pitchFamily="34" charset="0"/>
                          <a:ea typeface="Calibri" pitchFamily="34" charset="0"/>
                          <a:cs typeface="Times New Roman" pitchFamily="18" charset="0"/>
                        </a:rPr>
                        <a:t>Mr. Marco Antonio ESCALANTE GUATEMALA</a:t>
                      </a:r>
                    </a:p>
                    <a:p>
                      <a:pPr marL="0" marR="0" lvl="0" indent="0" algn="l" defTabSz="457200" rtl="0" eaLnBrk="1" fontAlgn="base" latinLnBrk="0" hangingPunct="1">
                        <a:lnSpc>
                          <a:spcPct val="115000"/>
                        </a:lnSpc>
                        <a:spcBef>
                          <a:spcPct val="0"/>
                        </a:spcBef>
                        <a:spcAft>
                          <a:spcPct val="0"/>
                        </a:spcAft>
                        <a:buClrTx/>
                        <a:buSzTx/>
                        <a:buFontTx/>
                        <a:buNone/>
                        <a:tabLst/>
                      </a:pPr>
                      <a:r>
                        <a:rPr kumimoji="0" lang="en-US" altLang="en-US" sz="1400" b="1" i="0" u="none" strike="noStrike" cap="none" normalizeH="0" baseline="0" smtClean="0">
                          <a:ln>
                            <a:noFill/>
                          </a:ln>
                          <a:solidFill>
                            <a:schemeClr val="tx1"/>
                          </a:solidFill>
                          <a:effectLst/>
                          <a:latin typeface="Calibri" pitchFamily="34" charset="0"/>
                          <a:ea typeface="Calibri" pitchFamily="34" charset="0"/>
                          <a:cs typeface="Times New Roman" pitchFamily="18" charset="0"/>
                        </a:rPr>
                        <a:t>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r>
              <a:tr h="65246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CA" sz="1400" b="1" i="0" u="none" strike="noStrike" cap="none" normalizeH="0" baseline="0" smtClean="0">
                          <a:ln>
                            <a:noFill/>
                          </a:ln>
                          <a:solidFill>
                            <a:srgbClr val="000000"/>
                          </a:solidFill>
                          <a:effectLst/>
                          <a:latin typeface="Calibri" pitchFamily="34" charset="0"/>
                          <a:ea typeface="MS PGothic"/>
                          <a:cs typeface="MS PGothic"/>
                        </a:rPr>
                        <a:t>SGT2</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457200" rtl="0" eaLnBrk="1" fontAlgn="base" latinLnBrk="0" hangingPunct="1">
                        <a:lnSpc>
                          <a:spcPct val="115000"/>
                        </a:lnSpc>
                        <a:spcBef>
                          <a:spcPct val="0"/>
                        </a:spcBef>
                        <a:spcAft>
                          <a:spcPct val="0"/>
                        </a:spcAft>
                        <a:buClrTx/>
                        <a:buSzTx/>
                        <a:buFontTx/>
                        <a:buNone/>
                        <a:tabLst/>
                      </a:pPr>
                      <a:r>
                        <a:rPr kumimoji="0" lang="en-US" altLang="en-US" sz="1400" b="1" i="0" u="none" strike="noStrike" cap="none" normalizeH="0" baseline="0" smtClean="0">
                          <a:ln>
                            <a:noFill/>
                          </a:ln>
                          <a:solidFill>
                            <a:schemeClr val="tx1"/>
                          </a:solidFill>
                          <a:effectLst/>
                          <a:latin typeface="Calibri" pitchFamily="34" charset="0"/>
                          <a:ea typeface="Calibri" pitchFamily="34" charset="0"/>
                          <a:cs typeface="Times New Roman" pitchFamily="18" charset="0"/>
                        </a:rPr>
                        <a:t>Radiolocation, Amateur, Maritime &amp; Aeronautical</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457200" rtl="0" eaLnBrk="1" fontAlgn="base" latinLnBrk="0" hangingPunct="1">
                        <a:lnSpc>
                          <a:spcPct val="115000"/>
                        </a:lnSpc>
                        <a:spcBef>
                          <a:spcPct val="0"/>
                        </a:spcBef>
                        <a:spcAft>
                          <a:spcPct val="0"/>
                        </a:spcAft>
                        <a:buClrTx/>
                        <a:buSzTx/>
                        <a:buFontTx/>
                        <a:buNone/>
                        <a:tabLst/>
                      </a:pPr>
                      <a:r>
                        <a:rPr kumimoji="0" lang="en-US" altLang="en-US" sz="1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1.4, 1.5, 1.15, 1.16, 1.17, 1.18, GFT</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457200" rtl="0" eaLnBrk="1" fontAlgn="base" latinLnBrk="0" hangingPunct="1">
                        <a:lnSpc>
                          <a:spcPct val="115000"/>
                        </a:lnSpc>
                        <a:spcBef>
                          <a:spcPct val="0"/>
                        </a:spcBef>
                        <a:spcAft>
                          <a:spcPct val="0"/>
                        </a:spcAft>
                        <a:buClrTx/>
                        <a:buSzTx/>
                        <a:buFontTx/>
                        <a:buNone/>
                        <a:tabLst/>
                      </a:pPr>
                      <a:r>
                        <a:rPr kumimoji="0" lang="en-US" altLang="en-US" sz="1400" b="1" i="0" u="none" strike="noStrike" cap="none" normalizeH="0" baseline="0" smtClean="0">
                          <a:ln>
                            <a:noFill/>
                          </a:ln>
                          <a:solidFill>
                            <a:schemeClr val="tx1"/>
                          </a:solidFill>
                          <a:effectLst/>
                          <a:latin typeface="Calibri" pitchFamily="34" charset="0"/>
                          <a:ea typeface="Calibri" pitchFamily="34" charset="0"/>
                          <a:cs typeface="Times New Roman" pitchFamily="18" charset="0"/>
                        </a:rPr>
                        <a:t>Mr. Jonathan WILLIAMS  UNITED STATES OF AMERICA</a:t>
                      </a:r>
                    </a:p>
                    <a:p>
                      <a:pPr marL="0" marR="0" lvl="0" indent="0" algn="l" defTabSz="457200" rtl="0" eaLnBrk="1" fontAlgn="base" latinLnBrk="0" hangingPunct="1">
                        <a:lnSpc>
                          <a:spcPct val="115000"/>
                        </a:lnSpc>
                        <a:spcBef>
                          <a:spcPct val="0"/>
                        </a:spcBef>
                        <a:spcAft>
                          <a:spcPct val="0"/>
                        </a:spcAft>
                        <a:buClrTx/>
                        <a:buSzTx/>
                        <a:buFontTx/>
                        <a:buNone/>
                        <a:tabLst/>
                      </a:pPr>
                      <a:endParaRPr kumimoji="0" lang="en-US" altLang="en-US" sz="1400" b="1"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r>
              <a:tr h="65246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CA" sz="1400" b="1" i="0" u="none" strike="noStrike" cap="none" normalizeH="0" baseline="0" smtClean="0">
                          <a:ln>
                            <a:noFill/>
                          </a:ln>
                          <a:solidFill>
                            <a:srgbClr val="000000"/>
                          </a:solidFill>
                          <a:effectLst/>
                          <a:latin typeface="Calibri" pitchFamily="34" charset="0"/>
                          <a:ea typeface="MS PGothic"/>
                          <a:cs typeface="MS PGothic"/>
                        </a:rPr>
                        <a:t>SGT3</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457200" rtl="0" eaLnBrk="1" fontAlgn="base" latinLnBrk="0" hangingPunct="1">
                        <a:lnSpc>
                          <a:spcPct val="115000"/>
                        </a:lnSpc>
                        <a:spcBef>
                          <a:spcPct val="0"/>
                        </a:spcBef>
                        <a:spcAft>
                          <a:spcPct val="0"/>
                        </a:spcAft>
                        <a:buClrTx/>
                        <a:buSzTx/>
                        <a:buFontTx/>
                        <a:buNone/>
                        <a:tabLst/>
                      </a:pPr>
                      <a:r>
                        <a:rPr kumimoji="0" lang="en-US" altLang="en-US" sz="1400" b="1" i="0" u="none" strike="noStrike" cap="none" normalizeH="0" baseline="0" smtClean="0">
                          <a:ln>
                            <a:noFill/>
                          </a:ln>
                          <a:solidFill>
                            <a:schemeClr val="tx1"/>
                          </a:solidFill>
                          <a:effectLst/>
                          <a:latin typeface="Calibri" pitchFamily="34" charset="0"/>
                          <a:ea typeface="Calibri" pitchFamily="34" charset="0"/>
                          <a:cs typeface="Times New Roman" pitchFamily="18" charset="0"/>
                        </a:rPr>
                        <a:t>Space Science &amp; MSS</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457200" rtl="0" eaLnBrk="1" fontAlgn="base" latinLnBrk="0" hangingPunct="1">
                        <a:lnSpc>
                          <a:spcPct val="115000"/>
                        </a:lnSpc>
                        <a:spcBef>
                          <a:spcPct val="0"/>
                        </a:spcBef>
                        <a:spcAft>
                          <a:spcPct val="0"/>
                        </a:spcAft>
                        <a:buClrTx/>
                        <a:buSzTx/>
                        <a:buFontTx/>
                        <a:buNone/>
                        <a:tabLst/>
                      </a:pPr>
                      <a:r>
                        <a:rPr kumimoji="0" lang="en-US" altLang="en-US" sz="1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1.10, 1.11, 1.12, 1.13, 1.14, 1.9.2, 9.1.1, 9.2.2</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457200" rtl="0" eaLnBrk="1" fontAlgn="base" latinLnBrk="0" hangingPunct="1">
                        <a:lnSpc>
                          <a:spcPct val="115000"/>
                        </a:lnSpc>
                        <a:spcBef>
                          <a:spcPct val="0"/>
                        </a:spcBef>
                        <a:spcAft>
                          <a:spcPct val="0"/>
                        </a:spcAft>
                        <a:buClrTx/>
                        <a:buSzTx/>
                        <a:buFontTx/>
                        <a:buNone/>
                        <a:tabLst/>
                      </a:pPr>
                      <a:r>
                        <a:rPr kumimoji="0" lang="en-US" altLang="en-US" sz="1400" b="1" i="0" u="none" strike="noStrike" cap="none" normalizeH="0" baseline="0" smtClean="0">
                          <a:ln>
                            <a:noFill/>
                          </a:ln>
                          <a:solidFill>
                            <a:schemeClr val="tx1"/>
                          </a:solidFill>
                          <a:effectLst/>
                          <a:latin typeface="Calibri" pitchFamily="34" charset="0"/>
                          <a:ea typeface="Calibri" pitchFamily="34" charset="0"/>
                          <a:cs typeface="Times New Roman" pitchFamily="18" charset="0"/>
                        </a:rPr>
                        <a:t>Mr. Tarcisio BAKAUS  </a:t>
                      </a:r>
                    </a:p>
                    <a:p>
                      <a:pPr marL="0" marR="0" lvl="0" indent="0" algn="l" defTabSz="457200" rtl="0" eaLnBrk="1" fontAlgn="base" latinLnBrk="0" hangingPunct="1">
                        <a:lnSpc>
                          <a:spcPct val="115000"/>
                        </a:lnSpc>
                        <a:spcBef>
                          <a:spcPct val="0"/>
                        </a:spcBef>
                        <a:spcAft>
                          <a:spcPct val="0"/>
                        </a:spcAft>
                        <a:buClrTx/>
                        <a:buSzTx/>
                        <a:buFontTx/>
                        <a:buNone/>
                        <a:tabLst/>
                      </a:pPr>
                      <a:r>
                        <a:rPr kumimoji="0" lang="en-US" altLang="en-US" sz="1400" b="1" i="0" u="none" strike="noStrike" cap="none" normalizeH="0" baseline="0" smtClean="0">
                          <a:ln>
                            <a:noFill/>
                          </a:ln>
                          <a:solidFill>
                            <a:schemeClr val="tx1"/>
                          </a:solidFill>
                          <a:effectLst/>
                          <a:latin typeface="Calibri" pitchFamily="34" charset="0"/>
                          <a:ea typeface="Calibri" pitchFamily="34" charset="0"/>
                          <a:cs typeface="Times New Roman" pitchFamily="18" charset="0"/>
                        </a:rPr>
                        <a:t>BRAZIL</a:t>
                      </a:r>
                    </a:p>
                    <a:p>
                      <a:pPr marL="0" marR="0" lvl="0" indent="0" algn="l" defTabSz="457200" rtl="0" eaLnBrk="1" fontAlgn="base" latinLnBrk="0" hangingPunct="1">
                        <a:lnSpc>
                          <a:spcPct val="115000"/>
                        </a:lnSpc>
                        <a:spcBef>
                          <a:spcPct val="0"/>
                        </a:spcBef>
                        <a:spcAft>
                          <a:spcPct val="0"/>
                        </a:spcAft>
                        <a:buClrTx/>
                        <a:buSzTx/>
                        <a:buFontTx/>
                        <a:buNone/>
                        <a:tabLst/>
                      </a:pPr>
                      <a:endParaRPr kumimoji="0" lang="en-US" altLang="en-US" sz="1400" b="1"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r>
              <a:tr h="65246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CA" sz="1400" b="1" i="0" u="none" strike="noStrike" cap="none" normalizeH="0" baseline="0" smtClean="0">
                          <a:ln>
                            <a:noFill/>
                          </a:ln>
                          <a:solidFill>
                            <a:srgbClr val="000000"/>
                          </a:solidFill>
                          <a:effectLst/>
                          <a:latin typeface="Calibri" pitchFamily="34" charset="0"/>
                          <a:ea typeface="MS PGothic"/>
                          <a:cs typeface="MS PGothic"/>
                        </a:rPr>
                        <a:t>SGT4</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457200" rtl="0" eaLnBrk="1" fontAlgn="base" latinLnBrk="0" hangingPunct="1">
                        <a:lnSpc>
                          <a:spcPct val="115000"/>
                        </a:lnSpc>
                        <a:spcBef>
                          <a:spcPct val="0"/>
                        </a:spcBef>
                        <a:spcAft>
                          <a:spcPct val="0"/>
                        </a:spcAft>
                        <a:buClrTx/>
                        <a:buSzTx/>
                        <a:buFontTx/>
                        <a:buNone/>
                        <a:tabLst/>
                      </a:pPr>
                      <a:r>
                        <a:rPr kumimoji="0" lang="en-US" altLang="en-US" sz="1400" b="1" i="0" u="none" strike="noStrike" cap="none" normalizeH="0" baseline="0" smtClean="0">
                          <a:ln>
                            <a:noFill/>
                          </a:ln>
                          <a:solidFill>
                            <a:schemeClr val="tx1"/>
                          </a:solidFill>
                          <a:effectLst/>
                          <a:latin typeface="Calibri" pitchFamily="34" charset="0"/>
                          <a:ea typeface="Calibri" pitchFamily="34" charset="0"/>
                          <a:cs typeface="Times New Roman" pitchFamily="18" charset="0"/>
                        </a:rPr>
                        <a:t>FSS &amp; Satellite Regulatory</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457200" rtl="0" eaLnBrk="1" fontAlgn="base" latinLnBrk="0" hangingPunct="1">
                        <a:lnSpc>
                          <a:spcPct val="115000"/>
                        </a:lnSpc>
                        <a:spcBef>
                          <a:spcPct val="0"/>
                        </a:spcBef>
                        <a:spcAft>
                          <a:spcPct val="0"/>
                        </a:spcAft>
                        <a:buClrTx/>
                        <a:buSzTx/>
                        <a:buFontTx/>
                        <a:buNone/>
                        <a:tabLst/>
                      </a:pPr>
                      <a:r>
                        <a:rPr kumimoji="0" lang="en-US" altLang="en-US" sz="1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1.6.1, 1.6.2, 1.7, 1.8, 1.9.1, 7, 9.1, 9.1.2, 9.1.3, 9.1.5, 9.1.8, 9.1*, 9.2*, 9.3</a:t>
                      </a:r>
                    </a:p>
                    <a:p>
                      <a:pPr marL="0" marR="0" lvl="0" indent="0" algn="l" defTabSz="457200" rtl="0" eaLnBrk="1" fontAlgn="base" latinLnBrk="0" hangingPunct="1">
                        <a:lnSpc>
                          <a:spcPct val="115000"/>
                        </a:lnSpc>
                        <a:spcBef>
                          <a:spcPct val="0"/>
                        </a:spcBef>
                        <a:spcAft>
                          <a:spcPct val="0"/>
                        </a:spcAft>
                        <a:buClrTx/>
                        <a:buSzTx/>
                        <a:buFontTx/>
                        <a:buNone/>
                        <a:tabLst/>
                      </a:pPr>
                      <a:r>
                        <a:rPr kumimoji="0" lang="en-US" altLang="en-US" sz="1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*Satellite issues</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457200" rtl="0" eaLnBrk="1" fontAlgn="base" latinLnBrk="0" hangingPunct="1">
                        <a:lnSpc>
                          <a:spcPct val="115000"/>
                        </a:lnSpc>
                        <a:spcBef>
                          <a:spcPct val="0"/>
                        </a:spcBef>
                        <a:spcAft>
                          <a:spcPct val="0"/>
                        </a:spcAft>
                        <a:buClrTx/>
                        <a:buSzTx/>
                        <a:buFontTx/>
                        <a:buNone/>
                        <a:tabLst/>
                      </a:pPr>
                      <a:r>
                        <a:rPr kumimoji="0" lang="en-US" altLang="en-US" sz="1400" b="1" i="0" u="none" strike="noStrike" cap="none" normalizeH="0" baseline="0" smtClean="0">
                          <a:ln>
                            <a:noFill/>
                          </a:ln>
                          <a:solidFill>
                            <a:schemeClr val="tx1"/>
                          </a:solidFill>
                          <a:effectLst/>
                          <a:latin typeface="Calibri" pitchFamily="34" charset="0"/>
                          <a:ea typeface="Calibri" pitchFamily="34" charset="0"/>
                          <a:cs typeface="Times New Roman" pitchFamily="18" charset="0"/>
                        </a:rPr>
                        <a:t>Mr. Jerry CONNER </a:t>
                      </a:r>
                    </a:p>
                    <a:p>
                      <a:pPr marL="0" marR="0" lvl="0" indent="0" algn="l" defTabSz="457200" rtl="0" eaLnBrk="1" fontAlgn="base" latinLnBrk="0" hangingPunct="1">
                        <a:lnSpc>
                          <a:spcPct val="115000"/>
                        </a:lnSpc>
                        <a:spcBef>
                          <a:spcPct val="0"/>
                        </a:spcBef>
                        <a:spcAft>
                          <a:spcPct val="0"/>
                        </a:spcAft>
                        <a:buClrTx/>
                        <a:buSzTx/>
                        <a:buFontTx/>
                        <a:buNone/>
                        <a:tabLst/>
                      </a:pPr>
                      <a:r>
                        <a:rPr kumimoji="0" lang="en-US" altLang="en-US" sz="1400" b="1" i="0" u="none" strike="noStrike" cap="none" normalizeH="0" baseline="0" smtClean="0">
                          <a:ln>
                            <a:noFill/>
                          </a:ln>
                          <a:solidFill>
                            <a:schemeClr val="tx1"/>
                          </a:solidFill>
                          <a:effectLst/>
                          <a:latin typeface="Calibri" pitchFamily="34" charset="0"/>
                          <a:ea typeface="Calibri" pitchFamily="34" charset="0"/>
                          <a:cs typeface="Times New Roman" pitchFamily="18" charset="0"/>
                        </a:rPr>
                        <a:t>UNITED STATES OF AMERICA</a:t>
                      </a:r>
                    </a:p>
                    <a:p>
                      <a:pPr marL="0" marR="0" lvl="0" indent="0" algn="l" defTabSz="457200" rtl="0" eaLnBrk="1" fontAlgn="base" latinLnBrk="0" hangingPunct="1">
                        <a:lnSpc>
                          <a:spcPct val="115000"/>
                        </a:lnSpc>
                        <a:spcBef>
                          <a:spcPct val="0"/>
                        </a:spcBef>
                        <a:spcAft>
                          <a:spcPct val="0"/>
                        </a:spcAft>
                        <a:buClrTx/>
                        <a:buSzTx/>
                        <a:buFontTx/>
                        <a:buNone/>
                        <a:tabLst/>
                      </a:pPr>
                      <a:endParaRPr kumimoji="0" lang="en-US" altLang="en-US" sz="1400" b="1"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r>
              <a:tr h="65246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CA" sz="1400" b="1" i="0" u="none" strike="noStrike" cap="none" normalizeH="0" baseline="0" smtClean="0">
                          <a:ln>
                            <a:noFill/>
                          </a:ln>
                          <a:solidFill>
                            <a:srgbClr val="000000"/>
                          </a:solidFill>
                          <a:effectLst/>
                          <a:latin typeface="Calibri" pitchFamily="34" charset="0"/>
                          <a:ea typeface="MS PGothic"/>
                          <a:cs typeface="MS PGothic"/>
                        </a:rPr>
                        <a:t>SGT5</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457200" rtl="0" eaLnBrk="1" fontAlgn="base" latinLnBrk="0" hangingPunct="1">
                        <a:lnSpc>
                          <a:spcPct val="115000"/>
                        </a:lnSpc>
                        <a:spcBef>
                          <a:spcPct val="0"/>
                        </a:spcBef>
                        <a:spcAft>
                          <a:spcPct val="0"/>
                        </a:spcAft>
                        <a:buClrTx/>
                        <a:buSzTx/>
                        <a:buFontTx/>
                        <a:buNone/>
                        <a:tabLst/>
                      </a:pPr>
                      <a:r>
                        <a:rPr kumimoji="0" lang="en-US" altLang="en-US" sz="1400" b="1" i="0" u="none" strike="noStrike" cap="none" normalizeH="0" baseline="0" smtClean="0">
                          <a:ln>
                            <a:noFill/>
                          </a:ln>
                          <a:solidFill>
                            <a:schemeClr val="tx1"/>
                          </a:solidFill>
                          <a:effectLst/>
                          <a:latin typeface="Calibri" pitchFamily="34" charset="0"/>
                          <a:ea typeface="Calibri" pitchFamily="34" charset="0"/>
                          <a:cs typeface="Times New Roman" pitchFamily="18" charset="0"/>
                        </a:rPr>
                        <a:t>General  Regulatory, Future Work &amp; Other</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457200" rtl="0" eaLnBrk="1" fontAlgn="base" latinLnBrk="0" hangingPunct="1">
                        <a:lnSpc>
                          <a:spcPct val="115000"/>
                        </a:lnSpc>
                        <a:spcBef>
                          <a:spcPct val="0"/>
                        </a:spcBef>
                        <a:spcAft>
                          <a:spcPct val="0"/>
                        </a:spcAft>
                        <a:buClrTx/>
                        <a:buSzTx/>
                        <a:buFontTx/>
                        <a:buNone/>
                        <a:tabLst/>
                      </a:pPr>
                      <a:r>
                        <a:rPr kumimoji="0" lang="en-US" altLang="en-US" sz="1400" b="1" i="0" u="none" strike="noStrike" cap="none" normalizeH="0" baseline="0" smtClean="0">
                          <a:ln>
                            <a:noFill/>
                          </a:ln>
                          <a:solidFill>
                            <a:schemeClr val="tx1"/>
                          </a:solidFill>
                          <a:effectLst/>
                          <a:latin typeface="Calibri" pitchFamily="34" charset="0"/>
                          <a:ea typeface="Calibri" pitchFamily="34" charset="0"/>
                          <a:cs typeface="Times New Roman" pitchFamily="18" charset="0"/>
                        </a:rPr>
                        <a:t>2, 4, 8, 9.1.4,  9.1.6, 9.1.7, 9.2*, 10 </a:t>
                      </a:r>
                    </a:p>
                    <a:p>
                      <a:pPr marL="0" marR="0" lvl="0" indent="0" algn="l" defTabSz="457200" rtl="0" eaLnBrk="1" fontAlgn="base" latinLnBrk="0" hangingPunct="1">
                        <a:lnSpc>
                          <a:spcPct val="115000"/>
                        </a:lnSpc>
                        <a:spcBef>
                          <a:spcPct val="0"/>
                        </a:spcBef>
                        <a:spcAft>
                          <a:spcPct val="0"/>
                        </a:spcAft>
                        <a:buClrTx/>
                        <a:buSzTx/>
                        <a:buFontTx/>
                        <a:buNone/>
                        <a:tabLst/>
                      </a:pPr>
                      <a:r>
                        <a:rPr kumimoji="0" lang="en-US" altLang="en-US" sz="1400" b="1" i="0" u="none" strike="noStrike" cap="none" normalizeH="0" baseline="0" smtClean="0">
                          <a:ln>
                            <a:noFill/>
                          </a:ln>
                          <a:solidFill>
                            <a:schemeClr val="tx1"/>
                          </a:solidFill>
                          <a:effectLst/>
                          <a:latin typeface="Calibri" pitchFamily="34" charset="0"/>
                          <a:ea typeface="Calibri" pitchFamily="34" charset="0"/>
                          <a:cs typeface="Times New Roman" pitchFamily="18" charset="0"/>
                        </a:rPr>
                        <a:t> *Non-satellite issues</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457200" rtl="0" eaLnBrk="1" fontAlgn="base" latinLnBrk="0" hangingPunct="1">
                        <a:lnSpc>
                          <a:spcPct val="115000"/>
                        </a:lnSpc>
                        <a:spcBef>
                          <a:spcPct val="0"/>
                        </a:spcBef>
                        <a:spcAft>
                          <a:spcPct val="0"/>
                        </a:spcAft>
                        <a:buClrTx/>
                        <a:buSzTx/>
                        <a:buFontTx/>
                        <a:buNone/>
                        <a:tabLst/>
                      </a:pPr>
                      <a:r>
                        <a:rPr kumimoji="0" lang="en-US" altLang="en-US" sz="1400" b="1" i="0" u="none" strike="noStrike" cap="none" normalizeH="0" baseline="0" smtClean="0">
                          <a:ln>
                            <a:noFill/>
                          </a:ln>
                          <a:solidFill>
                            <a:schemeClr val="tx1"/>
                          </a:solidFill>
                          <a:effectLst/>
                          <a:latin typeface="Calibri" pitchFamily="34" charset="0"/>
                          <a:ea typeface="Calibri" pitchFamily="34" charset="0"/>
                          <a:cs typeface="Times New Roman" pitchFamily="18" charset="0"/>
                        </a:rPr>
                        <a:t>Mr. Carmelo RIVERA </a:t>
                      </a:r>
                    </a:p>
                    <a:p>
                      <a:pPr marL="0" marR="0" lvl="0" indent="0" algn="l" defTabSz="457200" rtl="0" eaLnBrk="1" fontAlgn="base" latinLnBrk="0" hangingPunct="1">
                        <a:lnSpc>
                          <a:spcPct val="115000"/>
                        </a:lnSpc>
                        <a:spcBef>
                          <a:spcPct val="0"/>
                        </a:spcBef>
                        <a:spcAft>
                          <a:spcPct val="0"/>
                        </a:spcAft>
                        <a:buClrTx/>
                        <a:buSzTx/>
                        <a:buFontTx/>
                        <a:buNone/>
                        <a:tabLst/>
                      </a:pPr>
                      <a:r>
                        <a:rPr kumimoji="0" lang="en-US" altLang="en-US" sz="1400" b="1" i="0" u="none" strike="noStrike" cap="none" normalizeH="0" baseline="0" smtClean="0">
                          <a:ln>
                            <a:noFill/>
                          </a:ln>
                          <a:solidFill>
                            <a:schemeClr val="tx1"/>
                          </a:solidFill>
                          <a:effectLst/>
                          <a:latin typeface="Calibri" pitchFamily="34" charset="0"/>
                          <a:ea typeface="Calibri" pitchFamily="34" charset="0"/>
                          <a:cs typeface="Times New Roman" pitchFamily="18" charset="0"/>
                        </a:rPr>
                        <a:t>UNITED STATES OF AMERICA</a:t>
                      </a:r>
                    </a:p>
                    <a:p>
                      <a:pPr marL="0" marR="0" lvl="0" indent="0" algn="l" defTabSz="457200" rtl="0" eaLnBrk="1" fontAlgn="base" latinLnBrk="0" hangingPunct="1">
                        <a:lnSpc>
                          <a:spcPct val="115000"/>
                        </a:lnSpc>
                        <a:spcBef>
                          <a:spcPct val="0"/>
                        </a:spcBef>
                        <a:spcAft>
                          <a:spcPct val="0"/>
                        </a:spcAft>
                        <a:buClrTx/>
                        <a:buSzTx/>
                        <a:buFontTx/>
                        <a:buNone/>
                        <a:tabLst/>
                      </a:pPr>
                      <a:endParaRPr kumimoji="0" lang="en-US" altLang="en-US" sz="1400" b="1"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r>
            </a:tbl>
          </a:graphicData>
        </a:graphic>
      </p:graphicFrame>
      <p:sp>
        <p:nvSpPr>
          <p:cNvPr id="19495" name="Slide Number Placeholder 9"/>
          <p:cNvSpPr>
            <a:spLocks noGrp="1"/>
          </p:cNvSpPr>
          <p:nvPr>
            <p:ph type="sldNum" sz="quarter" idx="11"/>
          </p:nvPr>
        </p:nvSpPr>
        <p:spPr bwMode="auto">
          <a:noFill/>
          <a:ln>
            <a:miter lim="800000"/>
            <a:headEnd/>
            <a:tailEnd/>
          </a:ln>
        </p:spPr>
        <p:txBody>
          <a:bodyPr/>
          <a:lstStyle/>
          <a:p>
            <a:fld id="{1A970FD3-40FC-4918-AEAD-13EB59A7BBBD}" type="slidenum">
              <a:rPr lang="en-US" smtClean="0">
                <a:ea typeface="MS PGothic"/>
                <a:cs typeface="MS PGothic"/>
              </a:rPr>
              <a:pPr/>
              <a:t>4</a:t>
            </a:fld>
            <a:endParaRPr lang="en-US" smtClean="0">
              <a:ea typeface="MS PGothic"/>
              <a:cs typeface="MS PGothic"/>
            </a:endParaRPr>
          </a:p>
        </p:txBody>
      </p:sp>
    </p:spTree>
    <p:extLst>
      <p:ext uri="{BB962C8B-B14F-4D97-AF65-F5344CB8AC3E}">
        <p14:creationId xmlns:p14="http://schemas.microsoft.com/office/powerpoint/2010/main" val="4111709039"/>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5" name="Rectangle 2"/>
          <p:cNvSpPr>
            <a:spLocks noGrp="1"/>
          </p:cNvSpPr>
          <p:nvPr>
            <p:ph type="title"/>
          </p:nvPr>
        </p:nvSpPr>
        <p:spPr>
          <a:xfrm>
            <a:off x="76200" y="990600"/>
            <a:ext cx="8991600" cy="609600"/>
          </a:xfrm>
        </p:spPr>
        <p:txBody>
          <a:bodyPr/>
          <a:lstStyle/>
          <a:p>
            <a:r>
              <a:rPr lang="en-CA" altLang="en-US" dirty="0" smtClean="0">
                <a:ea typeface="MS PGothic"/>
              </a:rPr>
              <a:t>Agenda Item 9.1.8:  </a:t>
            </a:r>
            <a:r>
              <a:rPr lang="en-US" altLang="en-US" i="1" dirty="0" smtClean="0">
                <a:ea typeface="MS PGothic"/>
              </a:rPr>
              <a:t>Regulatory aspects for </a:t>
            </a:r>
            <a:r>
              <a:rPr lang="en-US" altLang="en-US" i="1" dirty="0" err="1" smtClean="0">
                <a:ea typeface="MS PGothic"/>
              </a:rPr>
              <a:t>nano</a:t>
            </a:r>
            <a:r>
              <a:rPr lang="en-US" altLang="en-US" i="1" dirty="0" smtClean="0">
                <a:ea typeface="MS PGothic"/>
              </a:rPr>
              <a:t>- and picosatellites </a:t>
            </a:r>
            <a:endParaRPr lang="en-US" altLang="en-US" dirty="0" smtClean="0">
              <a:ea typeface="MS PGothic"/>
            </a:endParaRPr>
          </a:p>
        </p:txBody>
      </p:sp>
      <p:sp>
        <p:nvSpPr>
          <p:cNvPr id="55299" name="Rectangle 3"/>
          <p:cNvSpPr>
            <a:spLocks noGrp="1"/>
          </p:cNvSpPr>
          <p:nvPr>
            <p:ph type="body" idx="1"/>
          </p:nvPr>
        </p:nvSpPr>
        <p:spPr>
          <a:xfrm>
            <a:off x="457200" y="1730375"/>
            <a:ext cx="8229600" cy="4699000"/>
          </a:xfrm>
        </p:spPr>
        <p:txBody>
          <a:bodyPr/>
          <a:lstStyle/>
          <a:p>
            <a:pPr>
              <a:lnSpc>
                <a:spcPct val="90000"/>
              </a:lnSpc>
            </a:pPr>
            <a:endParaRPr lang="en-US" sz="2400" b="1" dirty="0" smtClean="0">
              <a:ea typeface="MS PGothic"/>
            </a:endParaRPr>
          </a:p>
          <a:p>
            <a:pPr marL="342900" indent="-342900">
              <a:lnSpc>
                <a:spcPct val="90000"/>
              </a:lnSpc>
              <a:buFont typeface="Arial" panose="020B0604020202020204" pitchFamily="34" charset="0"/>
              <a:buChar char="•"/>
            </a:pPr>
            <a:r>
              <a:rPr lang="en-US" sz="2400" dirty="0" smtClean="0">
                <a:ea typeface="MS PGothic"/>
              </a:rPr>
              <a:t>SUP Agenda Item 2.2 in Resolution 808 (WRC-12) for no dedicated WRC-19 agenda item </a:t>
            </a:r>
            <a:r>
              <a:rPr lang="en-CA" sz="2400" dirty="0" smtClean="0"/>
              <a:t>to </a:t>
            </a:r>
            <a:r>
              <a:rPr lang="en-CA" sz="2400" dirty="0"/>
              <a:t>address filing procedures for </a:t>
            </a:r>
            <a:r>
              <a:rPr lang="en-CA" sz="2400" dirty="0" err="1"/>
              <a:t>nanosatellites</a:t>
            </a:r>
            <a:r>
              <a:rPr lang="en-CA" sz="2400" dirty="0"/>
              <a:t> and </a:t>
            </a:r>
            <a:r>
              <a:rPr lang="en-CA" sz="2400" dirty="0" err="1"/>
              <a:t>picosatellites</a:t>
            </a:r>
            <a:r>
              <a:rPr lang="en-CA" sz="2400" dirty="0"/>
              <a:t> that could be addressed under the standing WRC agenda item for issues pertaining to satellite networks</a:t>
            </a:r>
            <a:r>
              <a:rPr lang="en-CA" sz="2400" dirty="0" smtClean="0"/>
              <a:t>.</a:t>
            </a:r>
            <a:endParaRPr lang="en-US" sz="2400" dirty="0" smtClean="0">
              <a:ea typeface="MS PGothic"/>
            </a:endParaRPr>
          </a:p>
          <a:p>
            <a:pPr marL="342900" indent="-342900">
              <a:lnSpc>
                <a:spcPct val="90000"/>
              </a:lnSpc>
              <a:buFont typeface="Arial" panose="020B0604020202020204" pitchFamily="34" charset="0"/>
              <a:buChar char="•"/>
            </a:pPr>
            <a:endParaRPr lang="en-US" sz="2400" dirty="0" smtClean="0">
              <a:ea typeface="MS PGothic"/>
            </a:endParaRPr>
          </a:p>
          <a:p>
            <a:pPr marL="342900" indent="-342900">
              <a:lnSpc>
                <a:spcPct val="90000"/>
              </a:lnSpc>
              <a:buFont typeface="Arial" panose="020B0604020202020204" pitchFamily="34" charset="0"/>
              <a:buChar char="•"/>
            </a:pPr>
            <a:r>
              <a:rPr lang="en-US" sz="2400" dirty="0" smtClean="0">
                <a:ea typeface="MS PGothic"/>
              </a:rPr>
              <a:t>SUP Resolution </a:t>
            </a:r>
            <a:r>
              <a:rPr lang="en-US" sz="2400" b="1" dirty="0" smtClean="0">
                <a:ea typeface="MS PGothic"/>
              </a:rPr>
              <a:t>757 (WRC-12) </a:t>
            </a:r>
          </a:p>
          <a:p>
            <a:pPr>
              <a:lnSpc>
                <a:spcPct val="90000"/>
              </a:lnSpc>
            </a:pPr>
            <a:endParaRPr lang="en-CA" altLang="en-US" sz="2400" b="1" dirty="0" smtClean="0">
              <a:ea typeface="Arial Unicode MS" pitchFamily="34" charset="-128"/>
              <a:cs typeface="Arial Unicode MS" pitchFamily="34" charset="-128"/>
            </a:endParaRPr>
          </a:p>
          <a:p>
            <a:pPr>
              <a:lnSpc>
                <a:spcPct val="90000"/>
              </a:lnSpc>
            </a:pPr>
            <a:endParaRPr lang="en-CA" altLang="en-US" sz="2400" b="1" dirty="0">
              <a:ea typeface="Arial Unicode MS" pitchFamily="34" charset="-128"/>
              <a:cs typeface="Arial Unicode MS" pitchFamily="34" charset="-128"/>
            </a:endParaRPr>
          </a:p>
          <a:p>
            <a:pPr>
              <a:lnSpc>
                <a:spcPct val="90000"/>
              </a:lnSpc>
            </a:pPr>
            <a:endParaRPr lang="en-CA" altLang="en-US" sz="2400" b="1" dirty="0" smtClean="0">
              <a:ea typeface="Arial Unicode MS" pitchFamily="34" charset="-128"/>
              <a:cs typeface="Arial Unicode MS" pitchFamily="34" charset="-128"/>
            </a:endParaRPr>
          </a:p>
          <a:p>
            <a:pPr eaLnBrk="1" hangingPunct="1">
              <a:spcBef>
                <a:spcPct val="0"/>
              </a:spcBef>
            </a:pPr>
            <a:r>
              <a:rPr lang="en-US" altLang="en-US" sz="1800" i="1" dirty="0" smtClean="0">
                <a:solidFill>
                  <a:srgbClr val="FF0000"/>
                </a:solidFill>
                <a:ea typeface="Arial Unicode MS" pitchFamily="34" charset="-128"/>
                <a:cs typeface="Arial Unicode MS" pitchFamily="34" charset="-128"/>
              </a:rPr>
              <a:t>Issue Coordinator: Glenn FELDHAKE (USA), </a:t>
            </a:r>
            <a:r>
              <a:rPr lang="en-US" altLang="en-US" sz="1800" i="1" dirty="0" smtClean="0">
                <a:solidFill>
                  <a:srgbClr val="FF0000"/>
                </a:solidFill>
                <a:ea typeface="Arial Unicode MS" pitchFamily="34" charset="-128"/>
                <a:cs typeface="Arial Unicode MS" pitchFamily="34" charset="-128"/>
                <a:hlinkClick r:id="rId3"/>
              </a:rPr>
              <a:t>glenn.s.feldhake@nasa.gov</a:t>
            </a:r>
            <a:r>
              <a:rPr lang="en-US" altLang="en-US" sz="1800" i="1" dirty="0" smtClean="0">
                <a:solidFill>
                  <a:srgbClr val="FF0000"/>
                </a:solidFill>
                <a:ea typeface="Arial Unicode MS" pitchFamily="34" charset="-128"/>
                <a:cs typeface="Arial Unicode MS" pitchFamily="34" charset="-128"/>
              </a:rPr>
              <a:t> </a:t>
            </a:r>
          </a:p>
          <a:p>
            <a:pPr>
              <a:lnSpc>
                <a:spcPct val="90000"/>
              </a:lnSpc>
            </a:pPr>
            <a:endParaRPr lang="en-CA" sz="1800" i="1" dirty="0" smtClean="0">
              <a:solidFill>
                <a:srgbClr val="FF0000"/>
              </a:solidFill>
              <a:ea typeface="Arial Unicode MS" pitchFamily="34" charset="-128"/>
              <a:cs typeface="Arial Unicode MS" pitchFamily="34" charset="-128"/>
            </a:endParaRPr>
          </a:p>
        </p:txBody>
      </p:sp>
      <p:sp>
        <p:nvSpPr>
          <p:cNvPr id="103427" name="Slide Number Placeholder 3"/>
          <p:cNvSpPr>
            <a:spLocks noGrp="1"/>
          </p:cNvSpPr>
          <p:nvPr>
            <p:ph type="sldNum" sz="quarter" idx="11"/>
          </p:nvPr>
        </p:nvSpPr>
        <p:spPr bwMode="auto">
          <a:noFill/>
          <a:ln>
            <a:miter lim="800000"/>
            <a:headEnd/>
            <a:tailEnd/>
          </a:ln>
        </p:spPr>
        <p:txBody>
          <a:bodyPr/>
          <a:lstStyle/>
          <a:p>
            <a:fld id="{203F4542-3FCC-4200-AD84-550DB1B660F9}" type="slidenum">
              <a:rPr lang="en-US" smtClean="0">
                <a:ea typeface="MS PGothic"/>
                <a:cs typeface="MS PGothic"/>
              </a:rPr>
              <a:pPr/>
              <a:t>40</a:t>
            </a:fld>
            <a:endParaRPr lang="en-US" smtClean="0">
              <a:ea typeface="MS PGothic"/>
              <a:cs typeface="MS PGothic"/>
            </a:endParaRPr>
          </a:p>
        </p:txBody>
      </p:sp>
    </p:spTree>
    <p:extLst>
      <p:ext uri="{BB962C8B-B14F-4D97-AF65-F5344CB8AC3E}">
        <p14:creationId xmlns:p14="http://schemas.microsoft.com/office/powerpoint/2010/main" val="2993287191"/>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1"/>
          </p:nvPr>
        </p:nvSpPr>
        <p:spPr/>
        <p:txBody>
          <a:bodyPr/>
          <a:lstStyle/>
          <a:p>
            <a:pPr>
              <a:defRPr/>
            </a:pPr>
            <a:fld id="{38BA1ACF-E7F3-49FF-93B5-9B063CD27AAB}" type="slidenum">
              <a:rPr lang="en-US" smtClean="0"/>
              <a:pPr>
                <a:defRPr/>
              </a:pPr>
              <a:t>41</a:t>
            </a:fld>
            <a:endParaRPr lang="en-US"/>
          </a:p>
        </p:txBody>
      </p:sp>
      <p:sp>
        <p:nvSpPr>
          <p:cNvPr id="3" name="TextBox 2"/>
          <p:cNvSpPr txBox="1"/>
          <p:nvPr/>
        </p:nvSpPr>
        <p:spPr>
          <a:xfrm>
            <a:off x="1295400" y="2667000"/>
            <a:ext cx="6629400" cy="1815882"/>
          </a:xfrm>
          <a:prstGeom prst="rect">
            <a:avLst/>
          </a:prstGeom>
          <a:noFill/>
        </p:spPr>
        <p:txBody>
          <a:bodyPr wrap="square" rtlCol="0">
            <a:spAutoFit/>
          </a:bodyPr>
          <a:lstStyle/>
          <a:p>
            <a:pPr algn="ctr" defTabSz="457200" eaLnBrk="1" hangingPunct="1">
              <a:buClrTx/>
              <a:buFontTx/>
              <a:buNone/>
            </a:pPr>
            <a:r>
              <a:rPr lang="en-CA" sz="4000" dirty="0" smtClean="0">
                <a:solidFill>
                  <a:prstClr val="black"/>
                </a:solidFill>
                <a:latin typeface="Calibri"/>
                <a:ea typeface="MS PGothic"/>
              </a:rPr>
              <a:t>General Issues</a:t>
            </a:r>
          </a:p>
          <a:p>
            <a:pPr algn="ctr" defTabSz="457200" eaLnBrk="1" hangingPunct="1">
              <a:buClrTx/>
              <a:buFontTx/>
              <a:buNone/>
            </a:pPr>
            <a:endParaRPr lang="en-CA" sz="3600" b="0" dirty="0">
              <a:solidFill>
                <a:prstClr val="black"/>
              </a:solidFill>
              <a:latin typeface="Calibri"/>
              <a:ea typeface="MS PGothic"/>
            </a:endParaRPr>
          </a:p>
          <a:p>
            <a:pPr algn="ctr" defTabSz="457200" eaLnBrk="1" hangingPunct="1">
              <a:buClrTx/>
              <a:buFontTx/>
              <a:buNone/>
            </a:pPr>
            <a:r>
              <a:rPr lang="en-CA" sz="3600" b="0" dirty="0" smtClean="0">
                <a:solidFill>
                  <a:prstClr val="black"/>
                </a:solidFill>
                <a:latin typeface="Calibri"/>
                <a:ea typeface="MS PGothic"/>
              </a:rPr>
              <a:t>(2, 4, 8, 9.1.4, 9.1.6, 9.1.7, 9.2, 9.3)</a:t>
            </a:r>
            <a:endParaRPr lang="fr-CA" sz="3600" b="0" dirty="0">
              <a:solidFill>
                <a:prstClr val="black"/>
              </a:solidFill>
              <a:latin typeface="Calibri"/>
              <a:ea typeface="MS PGothic"/>
            </a:endParaRPr>
          </a:p>
        </p:txBody>
      </p:sp>
    </p:spTree>
    <p:extLst>
      <p:ext uri="{BB962C8B-B14F-4D97-AF65-F5344CB8AC3E}">
        <p14:creationId xmlns:p14="http://schemas.microsoft.com/office/powerpoint/2010/main" val="1177309883"/>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29" name="Rectangle 2"/>
          <p:cNvSpPr>
            <a:spLocks noGrp="1"/>
          </p:cNvSpPr>
          <p:nvPr>
            <p:ph type="title"/>
          </p:nvPr>
        </p:nvSpPr>
        <p:spPr>
          <a:xfrm>
            <a:off x="152400" y="1016000"/>
            <a:ext cx="8229600" cy="962025"/>
          </a:xfrm>
        </p:spPr>
        <p:txBody>
          <a:bodyPr/>
          <a:lstStyle/>
          <a:p>
            <a:r>
              <a:rPr lang="en-CA" altLang="en-US" dirty="0" smtClean="0">
                <a:ea typeface="MS PGothic"/>
              </a:rPr>
              <a:t>Agenda Item 2:  </a:t>
            </a:r>
            <a:r>
              <a:rPr lang="en-CA" altLang="en-US" i="1" dirty="0" smtClean="0">
                <a:ea typeface="MS PGothic"/>
              </a:rPr>
              <a:t>ITU-R Recommendations incorporated by reference (Resolutions 27 and 28)</a:t>
            </a:r>
            <a:endParaRPr lang="en-US" altLang="en-US" i="1" dirty="0" smtClean="0">
              <a:ea typeface="MS PGothic"/>
            </a:endParaRPr>
          </a:p>
        </p:txBody>
      </p:sp>
      <p:sp>
        <p:nvSpPr>
          <p:cNvPr id="73730" name="Rectangle 3"/>
          <p:cNvSpPr>
            <a:spLocks noGrp="1"/>
          </p:cNvSpPr>
          <p:nvPr>
            <p:ph type="body" idx="1"/>
          </p:nvPr>
        </p:nvSpPr>
        <p:spPr>
          <a:xfrm>
            <a:off x="468313" y="1978025"/>
            <a:ext cx="8447087" cy="4651375"/>
          </a:xfrm>
        </p:spPr>
        <p:txBody>
          <a:bodyPr/>
          <a:lstStyle/>
          <a:p>
            <a:pPr>
              <a:lnSpc>
                <a:spcPct val="90000"/>
              </a:lnSpc>
            </a:pPr>
            <a:r>
              <a:rPr lang="en-CA" sz="2400" b="1" dirty="0">
                <a:ea typeface="MS PGothic"/>
              </a:rPr>
              <a:t>Inter-American </a:t>
            </a:r>
            <a:r>
              <a:rPr lang="en-CA" sz="2400" b="1" dirty="0" smtClean="0">
                <a:ea typeface="MS PGothic"/>
              </a:rPr>
              <a:t>Proposals</a:t>
            </a:r>
          </a:p>
          <a:p>
            <a:pPr>
              <a:lnSpc>
                <a:spcPct val="90000"/>
              </a:lnSpc>
            </a:pPr>
            <a:endParaRPr lang="en-CA" sz="2400" b="1" dirty="0">
              <a:ea typeface="MS PGothic"/>
            </a:endParaRPr>
          </a:p>
          <a:p>
            <a:pPr marL="285750" indent="-285750">
              <a:lnSpc>
                <a:spcPct val="90000"/>
              </a:lnSpc>
              <a:buFont typeface="Arial" panose="020B0604020202020204" pitchFamily="34" charset="0"/>
              <a:buChar char="•"/>
            </a:pPr>
            <a:r>
              <a:rPr lang="en-CA" sz="2400" dirty="0" smtClean="0">
                <a:ea typeface="MS PGothic"/>
              </a:rPr>
              <a:t>28 </a:t>
            </a:r>
            <a:r>
              <a:rPr lang="en-CA" sz="2400" dirty="0">
                <a:ea typeface="MS PGothic"/>
              </a:rPr>
              <a:t>proposals to update references to ITU-R Recommendations incorporated by reference in the Radio Regulations, or to clarify their status</a:t>
            </a:r>
            <a:endParaRPr lang="en-CA" sz="1800" i="1" dirty="0">
              <a:ea typeface="MS PGothic"/>
            </a:endParaRPr>
          </a:p>
          <a:p>
            <a:pPr>
              <a:lnSpc>
                <a:spcPct val="90000"/>
              </a:lnSpc>
            </a:pPr>
            <a:endParaRPr lang="en-CA" sz="1800" i="1" dirty="0" smtClean="0">
              <a:solidFill>
                <a:srgbClr val="FF0000"/>
              </a:solidFill>
              <a:ea typeface="MS PGothic"/>
            </a:endParaRPr>
          </a:p>
          <a:p>
            <a:pPr>
              <a:lnSpc>
                <a:spcPct val="90000"/>
              </a:lnSpc>
            </a:pPr>
            <a:endParaRPr lang="en-CA" sz="1800" i="1" dirty="0" smtClean="0">
              <a:solidFill>
                <a:srgbClr val="FF0000"/>
              </a:solidFill>
              <a:ea typeface="MS PGothic"/>
            </a:endParaRPr>
          </a:p>
          <a:p>
            <a:pPr>
              <a:lnSpc>
                <a:spcPct val="90000"/>
              </a:lnSpc>
            </a:pPr>
            <a:endParaRPr lang="en-CA" sz="1800" i="1" dirty="0" smtClean="0">
              <a:solidFill>
                <a:srgbClr val="FF0000"/>
              </a:solidFill>
              <a:ea typeface="MS PGothic"/>
            </a:endParaRPr>
          </a:p>
          <a:p>
            <a:pPr>
              <a:lnSpc>
                <a:spcPct val="90000"/>
              </a:lnSpc>
            </a:pPr>
            <a:endParaRPr lang="en-CA" sz="1800" i="1" dirty="0" smtClean="0">
              <a:solidFill>
                <a:srgbClr val="FF0000"/>
              </a:solidFill>
              <a:ea typeface="MS PGothic"/>
            </a:endParaRPr>
          </a:p>
          <a:p>
            <a:pPr>
              <a:lnSpc>
                <a:spcPct val="90000"/>
              </a:lnSpc>
            </a:pPr>
            <a:endParaRPr lang="en-CA" sz="1800" i="1" dirty="0" smtClean="0">
              <a:solidFill>
                <a:srgbClr val="FF0000"/>
              </a:solidFill>
              <a:ea typeface="MS PGothic"/>
            </a:endParaRPr>
          </a:p>
          <a:p>
            <a:pPr>
              <a:lnSpc>
                <a:spcPct val="90000"/>
              </a:lnSpc>
            </a:pPr>
            <a:endParaRPr lang="en-CA" sz="1800" i="1" dirty="0" smtClean="0">
              <a:solidFill>
                <a:srgbClr val="FF0000"/>
              </a:solidFill>
              <a:ea typeface="MS PGothic"/>
            </a:endParaRPr>
          </a:p>
          <a:p>
            <a:pPr>
              <a:lnSpc>
                <a:spcPct val="90000"/>
              </a:lnSpc>
            </a:pPr>
            <a:r>
              <a:rPr lang="en-CA" sz="1800" i="1" dirty="0" smtClean="0">
                <a:solidFill>
                  <a:srgbClr val="FF0000"/>
                </a:solidFill>
                <a:ea typeface="MS PGothic"/>
              </a:rPr>
              <a:t>Issue Coordinator:  </a:t>
            </a:r>
            <a:r>
              <a:rPr lang="en-CA" sz="1800" i="1" dirty="0">
                <a:solidFill>
                  <a:srgbClr val="FF0000"/>
                </a:solidFill>
                <a:ea typeface="MS PGothic"/>
              </a:rPr>
              <a:t>Chris </a:t>
            </a:r>
            <a:r>
              <a:rPr lang="en-CA" sz="1800" i="1" dirty="0" smtClean="0">
                <a:solidFill>
                  <a:srgbClr val="FF0000"/>
                </a:solidFill>
                <a:ea typeface="MS PGothic"/>
              </a:rPr>
              <a:t>LAFKAS (CAN</a:t>
            </a:r>
            <a:r>
              <a:rPr lang="en-CA" sz="1800" i="1" dirty="0">
                <a:solidFill>
                  <a:srgbClr val="FF0000"/>
                </a:solidFill>
                <a:ea typeface="MS PGothic"/>
              </a:rPr>
              <a:t>), </a:t>
            </a:r>
            <a:r>
              <a:rPr lang="en-CA" sz="1800" i="1" u="sng" dirty="0">
                <a:solidFill>
                  <a:srgbClr val="3366FF"/>
                </a:solidFill>
                <a:ea typeface="MS PGothic"/>
              </a:rPr>
              <a:t>Chris.lafkas@ic.gc.ca</a:t>
            </a:r>
            <a:endParaRPr lang="en-CA" sz="1800" i="1" u="sng" dirty="0" smtClean="0">
              <a:solidFill>
                <a:srgbClr val="3366FF"/>
              </a:solidFill>
              <a:ea typeface="MS PGothic"/>
            </a:endParaRPr>
          </a:p>
          <a:p>
            <a:pPr>
              <a:lnSpc>
                <a:spcPct val="90000"/>
              </a:lnSpc>
              <a:buFont typeface="Arial" charset="0"/>
              <a:buChar char="•"/>
            </a:pPr>
            <a:endParaRPr lang="en-CA" sz="2200" dirty="0" smtClean="0">
              <a:ea typeface="MS PGothic"/>
            </a:endParaRPr>
          </a:p>
        </p:txBody>
      </p:sp>
      <p:sp>
        <p:nvSpPr>
          <p:cNvPr id="73731" name="Slide Number Placeholder 3"/>
          <p:cNvSpPr>
            <a:spLocks noGrp="1"/>
          </p:cNvSpPr>
          <p:nvPr>
            <p:ph type="sldNum" sz="quarter" idx="11"/>
          </p:nvPr>
        </p:nvSpPr>
        <p:spPr bwMode="auto">
          <a:noFill/>
          <a:ln>
            <a:miter lim="800000"/>
            <a:headEnd/>
            <a:tailEnd/>
          </a:ln>
        </p:spPr>
        <p:txBody>
          <a:bodyPr/>
          <a:lstStyle/>
          <a:p>
            <a:fld id="{78CB5CDD-B591-4392-9864-CF998EB340C4}" type="slidenum">
              <a:rPr lang="en-US" smtClean="0">
                <a:ea typeface="MS PGothic"/>
                <a:cs typeface="MS PGothic"/>
              </a:rPr>
              <a:pPr/>
              <a:t>42</a:t>
            </a:fld>
            <a:endParaRPr lang="en-US" smtClean="0">
              <a:ea typeface="MS PGothic"/>
              <a:cs typeface="MS PGothic"/>
            </a:endParaRPr>
          </a:p>
        </p:txBody>
      </p:sp>
    </p:spTree>
    <p:extLst>
      <p:ext uri="{BB962C8B-B14F-4D97-AF65-F5344CB8AC3E}">
        <p14:creationId xmlns:p14="http://schemas.microsoft.com/office/powerpoint/2010/main" val="485945000"/>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7" name="Rectangle 2"/>
          <p:cNvSpPr>
            <a:spLocks noGrp="1"/>
          </p:cNvSpPr>
          <p:nvPr>
            <p:ph type="title"/>
          </p:nvPr>
        </p:nvSpPr>
        <p:spPr>
          <a:xfrm>
            <a:off x="235594" y="1066800"/>
            <a:ext cx="8447087" cy="760413"/>
          </a:xfrm>
        </p:spPr>
        <p:txBody>
          <a:bodyPr/>
          <a:lstStyle/>
          <a:p>
            <a:r>
              <a:rPr lang="en-CA" altLang="en-US" dirty="0" smtClean="0">
                <a:ea typeface="MS PGothic"/>
              </a:rPr>
              <a:t>Agenda Item 4:  </a:t>
            </a:r>
            <a:r>
              <a:rPr lang="en-CA" altLang="en-US" i="1" dirty="0" smtClean="0">
                <a:ea typeface="MS PGothic"/>
              </a:rPr>
              <a:t>Review of Resolutions and Recommendations (Resolution 95)</a:t>
            </a:r>
            <a:endParaRPr lang="en-US" altLang="en-US" i="1" dirty="0" smtClean="0">
              <a:ea typeface="MS PGothic"/>
            </a:endParaRPr>
          </a:p>
        </p:txBody>
      </p:sp>
      <p:sp>
        <p:nvSpPr>
          <p:cNvPr id="75778" name="Rectangle 3"/>
          <p:cNvSpPr>
            <a:spLocks noGrp="1"/>
          </p:cNvSpPr>
          <p:nvPr>
            <p:ph type="body" idx="1"/>
          </p:nvPr>
        </p:nvSpPr>
        <p:spPr>
          <a:xfrm>
            <a:off x="468313" y="1981200"/>
            <a:ext cx="8229600" cy="4495800"/>
          </a:xfrm>
        </p:spPr>
        <p:txBody>
          <a:bodyPr/>
          <a:lstStyle/>
          <a:p>
            <a:pPr>
              <a:lnSpc>
                <a:spcPct val="90000"/>
              </a:lnSpc>
            </a:pPr>
            <a:r>
              <a:rPr lang="en-CA" sz="2400" b="1" dirty="0">
                <a:ea typeface="MS PGothic"/>
              </a:rPr>
              <a:t>Inter-American </a:t>
            </a:r>
            <a:r>
              <a:rPr lang="en-CA" sz="2400" b="1" dirty="0" smtClean="0">
                <a:ea typeface="MS PGothic"/>
              </a:rPr>
              <a:t>Proposals</a:t>
            </a:r>
          </a:p>
          <a:p>
            <a:pPr>
              <a:lnSpc>
                <a:spcPct val="90000"/>
              </a:lnSpc>
            </a:pPr>
            <a:endParaRPr lang="en-CA" sz="2400" b="1" dirty="0">
              <a:ea typeface="MS PGothic"/>
            </a:endParaRPr>
          </a:p>
          <a:p>
            <a:pPr marL="342900" indent="-342900">
              <a:lnSpc>
                <a:spcPct val="90000"/>
              </a:lnSpc>
              <a:buFont typeface="Arial" panose="020B0604020202020204" pitchFamily="34" charset="0"/>
              <a:buChar char="•"/>
            </a:pPr>
            <a:r>
              <a:rPr lang="en-CA" sz="2400" dirty="0" smtClean="0">
                <a:ea typeface="MS PGothic"/>
              </a:rPr>
              <a:t>40 </a:t>
            </a:r>
            <a:r>
              <a:rPr lang="en-CA" sz="2400" dirty="0">
                <a:ea typeface="MS PGothic"/>
              </a:rPr>
              <a:t>proposals on whether to retain, amend or suppress specific Resolutions and Recommendations from previous conferences</a:t>
            </a:r>
            <a:endParaRPr lang="en-CA" sz="2400" b="1" dirty="0">
              <a:ea typeface="MS PGothic"/>
            </a:endParaRPr>
          </a:p>
          <a:p>
            <a:pPr>
              <a:lnSpc>
                <a:spcPct val="90000"/>
              </a:lnSpc>
            </a:pPr>
            <a:endParaRPr lang="en-CA" sz="1800" i="1" dirty="0" smtClean="0">
              <a:solidFill>
                <a:srgbClr val="FF0000"/>
              </a:solidFill>
              <a:ea typeface="MS PGothic"/>
            </a:endParaRPr>
          </a:p>
          <a:p>
            <a:pPr>
              <a:lnSpc>
                <a:spcPct val="90000"/>
              </a:lnSpc>
            </a:pPr>
            <a:endParaRPr lang="en-CA" sz="1800" i="1" dirty="0">
              <a:solidFill>
                <a:srgbClr val="FF0000"/>
              </a:solidFill>
              <a:ea typeface="MS PGothic"/>
            </a:endParaRPr>
          </a:p>
          <a:p>
            <a:pPr>
              <a:lnSpc>
                <a:spcPct val="90000"/>
              </a:lnSpc>
            </a:pPr>
            <a:endParaRPr lang="en-CA" sz="1800" i="1" dirty="0" smtClean="0">
              <a:solidFill>
                <a:srgbClr val="FF0000"/>
              </a:solidFill>
              <a:ea typeface="MS PGothic"/>
            </a:endParaRPr>
          </a:p>
          <a:p>
            <a:pPr>
              <a:lnSpc>
                <a:spcPct val="90000"/>
              </a:lnSpc>
            </a:pPr>
            <a:endParaRPr lang="en-CA" sz="1800" i="1" dirty="0">
              <a:solidFill>
                <a:srgbClr val="FF0000"/>
              </a:solidFill>
              <a:ea typeface="MS PGothic"/>
            </a:endParaRPr>
          </a:p>
          <a:p>
            <a:pPr>
              <a:lnSpc>
                <a:spcPct val="90000"/>
              </a:lnSpc>
            </a:pPr>
            <a:endParaRPr lang="en-CA" sz="1800" i="1" dirty="0" smtClean="0">
              <a:solidFill>
                <a:srgbClr val="FF0000"/>
              </a:solidFill>
              <a:ea typeface="MS PGothic"/>
            </a:endParaRPr>
          </a:p>
          <a:p>
            <a:pPr>
              <a:lnSpc>
                <a:spcPct val="90000"/>
              </a:lnSpc>
            </a:pPr>
            <a:r>
              <a:rPr lang="en-CA" sz="1800" i="1" dirty="0" smtClean="0">
                <a:solidFill>
                  <a:srgbClr val="FF0000"/>
                </a:solidFill>
                <a:ea typeface="MS PGothic"/>
              </a:rPr>
              <a:t>Issue Coordinator:  </a:t>
            </a:r>
            <a:r>
              <a:rPr lang="en-CA" sz="1800" i="1" dirty="0">
                <a:solidFill>
                  <a:srgbClr val="FF0000"/>
                </a:solidFill>
                <a:ea typeface="MS PGothic"/>
              </a:rPr>
              <a:t>Chris LAFKAS (CAN), </a:t>
            </a:r>
            <a:r>
              <a:rPr lang="en-CA" sz="1800" i="1" u="sng" dirty="0">
                <a:solidFill>
                  <a:srgbClr val="3366FF"/>
                </a:solidFill>
                <a:ea typeface="MS PGothic"/>
              </a:rPr>
              <a:t>Chris.lafkas@ic.gc.ca</a:t>
            </a:r>
          </a:p>
          <a:p>
            <a:pPr>
              <a:lnSpc>
                <a:spcPct val="90000"/>
              </a:lnSpc>
            </a:pPr>
            <a:endParaRPr lang="en-CA" sz="1800" i="1" dirty="0" smtClean="0">
              <a:solidFill>
                <a:srgbClr val="FF0000"/>
              </a:solidFill>
              <a:ea typeface="MS PGothic"/>
            </a:endParaRPr>
          </a:p>
          <a:p>
            <a:pPr>
              <a:lnSpc>
                <a:spcPct val="90000"/>
              </a:lnSpc>
              <a:buFont typeface="Arial" charset="0"/>
              <a:buChar char="•"/>
            </a:pPr>
            <a:endParaRPr lang="en-CA" sz="2400" dirty="0" smtClean="0">
              <a:ea typeface="MS PGothic"/>
            </a:endParaRPr>
          </a:p>
        </p:txBody>
      </p:sp>
      <p:sp>
        <p:nvSpPr>
          <p:cNvPr id="75779" name="Slide Number Placeholder 3"/>
          <p:cNvSpPr>
            <a:spLocks noGrp="1"/>
          </p:cNvSpPr>
          <p:nvPr>
            <p:ph type="sldNum" sz="quarter" idx="11"/>
          </p:nvPr>
        </p:nvSpPr>
        <p:spPr bwMode="auto">
          <a:noFill/>
          <a:ln>
            <a:miter lim="800000"/>
            <a:headEnd/>
            <a:tailEnd/>
          </a:ln>
        </p:spPr>
        <p:txBody>
          <a:bodyPr/>
          <a:lstStyle/>
          <a:p>
            <a:fld id="{D48B28B5-CA36-48D0-B01A-EC18173737B0}" type="slidenum">
              <a:rPr lang="en-US" smtClean="0">
                <a:ea typeface="MS PGothic"/>
                <a:cs typeface="MS PGothic"/>
              </a:rPr>
              <a:pPr/>
              <a:t>43</a:t>
            </a:fld>
            <a:endParaRPr lang="en-US" smtClean="0">
              <a:ea typeface="MS PGothic"/>
              <a:cs typeface="MS PGothic"/>
            </a:endParaRPr>
          </a:p>
        </p:txBody>
      </p:sp>
    </p:spTree>
    <p:extLst>
      <p:ext uri="{BB962C8B-B14F-4D97-AF65-F5344CB8AC3E}">
        <p14:creationId xmlns:p14="http://schemas.microsoft.com/office/powerpoint/2010/main" val="3169984788"/>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29" name="Rectangle 2"/>
          <p:cNvSpPr>
            <a:spLocks noGrp="1"/>
          </p:cNvSpPr>
          <p:nvPr>
            <p:ph type="title"/>
          </p:nvPr>
        </p:nvSpPr>
        <p:spPr>
          <a:xfrm>
            <a:off x="152400" y="1047750"/>
            <a:ext cx="7924800" cy="815975"/>
          </a:xfrm>
        </p:spPr>
        <p:txBody>
          <a:bodyPr/>
          <a:lstStyle/>
          <a:p>
            <a:r>
              <a:rPr lang="en-CA" altLang="en-US" dirty="0" smtClean="0">
                <a:ea typeface="MS PGothic"/>
              </a:rPr>
              <a:t>Agenda Item 9.1.6:  </a:t>
            </a:r>
            <a:r>
              <a:rPr lang="en-US" altLang="en-US" i="1" dirty="0" smtClean="0">
                <a:ea typeface="MS PGothic"/>
              </a:rPr>
              <a:t>Studies towards review of the definitions of fixed service, fixed station, and mobile station</a:t>
            </a:r>
            <a:endParaRPr lang="en-US" altLang="en-US" dirty="0" smtClean="0">
              <a:ea typeface="MS PGothic"/>
            </a:endParaRPr>
          </a:p>
        </p:txBody>
      </p:sp>
      <p:sp>
        <p:nvSpPr>
          <p:cNvPr id="99330" name="Rectangle 3"/>
          <p:cNvSpPr>
            <a:spLocks noGrp="1"/>
          </p:cNvSpPr>
          <p:nvPr>
            <p:ph type="body" idx="1"/>
          </p:nvPr>
        </p:nvSpPr>
        <p:spPr>
          <a:xfrm>
            <a:off x="533401" y="2108200"/>
            <a:ext cx="7924800" cy="4368800"/>
          </a:xfrm>
        </p:spPr>
        <p:txBody>
          <a:bodyPr/>
          <a:lstStyle/>
          <a:p>
            <a:r>
              <a:rPr lang="en-CA" sz="2400" b="1" dirty="0" smtClean="0">
                <a:ea typeface="MS PGothic"/>
              </a:rPr>
              <a:t>Single CPM Method</a:t>
            </a:r>
          </a:p>
          <a:p>
            <a:endParaRPr lang="en-CA" sz="2400" b="1" dirty="0" smtClean="0">
              <a:solidFill>
                <a:srgbClr val="FF0000"/>
              </a:solidFill>
              <a:ea typeface="MS PGothic"/>
            </a:endParaRPr>
          </a:p>
          <a:p>
            <a:pPr marL="342900" indent="-342900">
              <a:buFont typeface="Arial" panose="020B0604020202020204" pitchFamily="34" charset="0"/>
              <a:buChar char="•"/>
            </a:pPr>
            <a:r>
              <a:rPr lang="en-US" sz="2400" dirty="0" smtClean="0">
                <a:ea typeface="MS PGothic"/>
              </a:rPr>
              <a:t>SUP Resolution </a:t>
            </a:r>
            <a:r>
              <a:rPr lang="en-US" sz="2400" b="1" dirty="0" smtClean="0">
                <a:ea typeface="MS PGothic"/>
              </a:rPr>
              <a:t>957 </a:t>
            </a:r>
            <a:r>
              <a:rPr lang="en-US" sz="2400" dirty="0" smtClean="0">
                <a:ea typeface="MS PGothic"/>
              </a:rPr>
              <a:t>as there is </a:t>
            </a:r>
            <a:r>
              <a:rPr lang="en-CA" sz="2400" dirty="0" smtClean="0"/>
              <a:t>no </a:t>
            </a:r>
            <a:r>
              <a:rPr lang="en-CA" sz="2400" dirty="0"/>
              <a:t>other method identified in the draft CPM report, as a result of the study cycle.</a:t>
            </a:r>
          </a:p>
          <a:p>
            <a:pPr marL="342900" indent="-342900">
              <a:buFont typeface="Arial" panose="020B0604020202020204" pitchFamily="34" charset="0"/>
              <a:buChar char="•"/>
            </a:pPr>
            <a:endParaRPr lang="en-US" sz="2400" b="1" dirty="0" smtClean="0">
              <a:ea typeface="MS PGothic"/>
            </a:endParaRPr>
          </a:p>
          <a:p>
            <a:pPr>
              <a:buFont typeface="Arial" charset="0"/>
              <a:buChar char="•"/>
            </a:pPr>
            <a:endParaRPr lang="en-US" sz="2200" dirty="0" smtClean="0">
              <a:ea typeface="MS PGothic"/>
            </a:endParaRPr>
          </a:p>
          <a:p>
            <a:pPr>
              <a:buFont typeface="Arial" charset="0"/>
              <a:buChar char="•"/>
            </a:pPr>
            <a:endParaRPr lang="en-US" sz="2200" dirty="0" smtClean="0">
              <a:ea typeface="MS PGothic"/>
            </a:endParaRPr>
          </a:p>
          <a:p>
            <a:pPr>
              <a:buFont typeface="Arial" charset="0"/>
              <a:buChar char="•"/>
            </a:pPr>
            <a:endParaRPr lang="en-US" sz="2200" dirty="0">
              <a:ea typeface="MS PGothic"/>
            </a:endParaRPr>
          </a:p>
          <a:p>
            <a:pPr>
              <a:buFont typeface="Arial" charset="0"/>
              <a:buChar char="•"/>
            </a:pPr>
            <a:endParaRPr lang="en-US" sz="2200" dirty="0" smtClean="0">
              <a:ea typeface="MS PGothic"/>
            </a:endParaRPr>
          </a:p>
          <a:p>
            <a:r>
              <a:rPr lang="en-US" altLang="en-US" sz="1800" i="1" dirty="0" smtClean="0">
                <a:solidFill>
                  <a:srgbClr val="FF0000"/>
                </a:solidFill>
                <a:ea typeface="MS PGothic"/>
              </a:rPr>
              <a:t>Issue Coordinator: </a:t>
            </a:r>
            <a:r>
              <a:rPr lang="en-US" altLang="en-US" sz="1800" i="1" dirty="0" smtClean="0">
                <a:solidFill>
                  <a:srgbClr val="FF0000"/>
                </a:solidFill>
                <a:ea typeface="MS PGothic"/>
                <a:cs typeface="Times New Roman" pitchFamily="18" charset="0"/>
              </a:rPr>
              <a:t>Hugo TRIVINO (CLM), </a:t>
            </a:r>
            <a:r>
              <a:rPr lang="en-US" altLang="en-US" sz="1800" i="1" u="sng" dirty="0" smtClean="0">
                <a:solidFill>
                  <a:srgbClr val="3333FF"/>
                </a:solidFill>
                <a:ea typeface="MS PGothic"/>
              </a:rPr>
              <a:t>htrivino@mintic.gov.co</a:t>
            </a:r>
          </a:p>
          <a:p>
            <a:pPr>
              <a:buFont typeface="Arial" charset="0"/>
              <a:buChar char="•"/>
            </a:pPr>
            <a:endParaRPr lang="en-US" sz="2200" dirty="0" smtClean="0">
              <a:ea typeface="MS PGothic"/>
            </a:endParaRPr>
          </a:p>
        </p:txBody>
      </p:sp>
      <p:sp>
        <p:nvSpPr>
          <p:cNvPr id="99331" name="Slide Number Placeholder 3"/>
          <p:cNvSpPr>
            <a:spLocks noGrp="1"/>
          </p:cNvSpPr>
          <p:nvPr>
            <p:ph type="sldNum" sz="quarter" idx="11"/>
          </p:nvPr>
        </p:nvSpPr>
        <p:spPr bwMode="auto">
          <a:noFill/>
          <a:ln>
            <a:miter lim="800000"/>
            <a:headEnd/>
            <a:tailEnd/>
          </a:ln>
        </p:spPr>
        <p:txBody>
          <a:bodyPr/>
          <a:lstStyle/>
          <a:p>
            <a:fld id="{3080803A-33B2-4E04-A59F-40E02600D9EF}" type="slidenum">
              <a:rPr lang="en-US" smtClean="0">
                <a:ea typeface="MS PGothic"/>
                <a:cs typeface="MS PGothic"/>
              </a:rPr>
              <a:pPr/>
              <a:t>44</a:t>
            </a:fld>
            <a:endParaRPr lang="en-US" smtClean="0">
              <a:ea typeface="MS PGothic"/>
              <a:cs typeface="MS PGothic"/>
            </a:endParaRPr>
          </a:p>
        </p:txBody>
      </p:sp>
    </p:spTree>
    <p:extLst>
      <p:ext uri="{BB962C8B-B14F-4D97-AF65-F5344CB8AC3E}">
        <p14:creationId xmlns:p14="http://schemas.microsoft.com/office/powerpoint/2010/main" val="329040116"/>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7" name="Rectangle 2"/>
          <p:cNvSpPr>
            <a:spLocks noGrp="1"/>
          </p:cNvSpPr>
          <p:nvPr>
            <p:ph type="title"/>
          </p:nvPr>
        </p:nvSpPr>
        <p:spPr>
          <a:xfrm>
            <a:off x="152400" y="1161237"/>
            <a:ext cx="8153400" cy="815975"/>
          </a:xfrm>
        </p:spPr>
        <p:txBody>
          <a:bodyPr/>
          <a:lstStyle/>
          <a:p>
            <a:r>
              <a:rPr lang="en-CA" altLang="en-US" dirty="0" smtClean="0">
                <a:ea typeface="MS PGothic"/>
              </a:rPr>
              <a:t>Agenda Item 9.1.7:  </a:t>
            </a:r>
            <a:r>
              <a:rPr lang="en-US" altLang="en-US" i="1" dirty="0" smtClean="0">
                <a:ea typeface="MS PGothic"/>
              </a:rPr>
              <a:t>Spectrum management guidelines for emergency and disaster relief radiocommunication</a:t>
            </a:r>
            <a:endParaRPr lang="en-US" altLang="en-US" dirty="0" smtClean="0">
              <a:ea typeface="MS PGothic"/>
            </a:endParaRPr>
          </a:p>
        </p:txBody>
      </p:sp>
      <p:sp>
        <p:nvSpPr>
          <p:cNvPr id="101378" name="Rectangle 3"/>
          <p:cNvSpPr>
            <a:spLocks noGrp="1"/>
          </p:cNvSpPr>
          <p:nvPr>
            <p:ph type="body" idx="1"/>
          </p:nvPr>
        </p:nvSpPr>
        <p:spPr>
          <a:xfrm>
            <a:off x="468313" y="1981200"/>
            <a:ext cx="8142287" cy="4572000"/>
          </a:xfrm>
        </p:spPr>
        <p:txBody>
          <a:bodyPr/>
          <a:lstStyle/>
          <a:p>
            <a:r>
              <a:rPr lang="en-CA" sz="2400" b="1" dirty="0" smtClean="0">
                <a:ea typeface="MS PGothic"/>
              </a:rPr>
              <a:t>Option A</a:t>
            </a:r>
            <a:endParaRPr lang="en-CA" sz="2400" b="1" dirty="0">
              <a:ea typeface="MS PGothic"/>
            </a:endParaRPr>
          </a:p>
          <a:p>
            <a:endParaRPr lang="en-US" sz="2400" dirty="0">
              <a:solidFill>
                <a:srgbClr val="FF0000"/>
              </a:solidFill>
              <a:ea typeface="MS PGothic"/>
            </a:endParaRPr>
          </a:p>
          <a:p>
            <a:pPr marL="342900" indent="-342900">
              <a:buFont typeface="Arial" panose="020B0604020202020204" pitchFamily="34" charset="0"/>
              <a:buChar char="•"/>
            </a:pPr>
            <a:r>
              <a:rPr lang="en-US" sz="2200" dirty="0" smtClean="0">
                <a:ea typeface="MS PGothic"/>
              </a:rPr>
              <a:t>MOD </a:t>
            </a:r>
            <a:r>
              <a:rPr lang="en-US" sz="2200" dirty="0">
                <a:ea typeface="MS PGothic"/>
              </a:rPr>
              <a:t>Resolution </a:t>
            </a:r>
            <a:r>
              <a:rPr lang="en-US" sz="2200" b="1" dirty="0">
                <a:ea typeface="MS PGothic"/>
              </a:rPr>
              <a:t>647 </a:t>
            </a:r>
            <a:r>
              <a:rPr lang="en-US" sz="2200" dirty="0">
                <a:ea typeface="MS PGothic"/>
              </a:rPr>
              <a:t>placing emphasis on need for administrations to provide point of contact information for inclusion in ITU database </a:t>
            </a:r>
          </a:p>
          <a:p>
            <a:pPr marL="342900" indent="-342900">
              <a:buFont typeface="Arial" panose="020B0604020202020204" pitchFamily="34" charset="0"/>
              <a:buChar char="•"/>
            </a:pPr>
            <a:r>
              <a:rPr lang="en-US" sz="2200" dirty="0" smtClean="0">
                <a:ea typeface="MS PGothic"/>
              </a:rPr>
              <a:t>Incorporates </a:t>
            </a:r>
            <a:r>
              <a:rPr lang="en-US" sz="2200" dirty="0">
                <a:ea typeface="MS PGothic"/>
              </a:rPr>
              <a:t>necessary elements from Resolution </a:t>
            </a:r>
            <a:r>
              <a:rPr lang="en-US" sz="2200" b="1" dirty="0">
                <a:ea typeface="MS PGothic"/>
              </a:rPr>
              <a:t>644</a:t>
            </a:r>
            <a:r>
              <a:rPr lang="en-US" sz="2200" dirty="0">
                <a:ea typeface="MS PGothic"/>
              </a:rPr>
              <a:t> into updated Resolution </a:t>
            </a:r>
            <a:r>
              <a:rPr lang="en-US" sz="2200" b="1" dirty="0">
                <a:ea typeface="MS PGothic"/>
              </a:rPr>
              <a:t>647 </a:t>
            </a:r>
            <a:r>
              <a:rPr lang="en-US" sz="2200" dirty="0">
                <a:ea typeface="MS PGothic"/>
              </a:rPr>
              <a:t>and also avoid any duplication or overlap </a:t>
            </a:r>
          </a:p>
          <a:p>
            <a:pPr marL="342900" indent="-342900">
              <a:buFont typeface="Arial" panose="020B0604020202020204" pitchFamily="34" charset="0"/>
              <a:buChar char="•"/>
            </a:pPr>
            <a:r>
              <a:rPr lang="en-US" sz="2200" dirty="0" smtClean="0">
                <a:ea typeface="MS PGothic"/>
              </a:rPr>
              <a:t>SUP </a:t>
            </a:r>
            <a:r>
              <a:rPr lang="en-US" sz="2200" dirty="0">
                <a:ea typeface="MS PGothic"/>
              </a:rPr>
              <a:t>Resolution </a:t>
            </a:r>
            <a:r>
              <a:rPr lang="en-US" sz="2200" b="1" dirty="0">
                <a:ea typeface="MS PGothic"/>
              </a:rPr>
              <a:t>644 - </a:t>
            </a:r>
            <a:r>
              <a:rPr lang="en-US" sz="2200" dirty="0">
                <a:ea typeface="MS PGothic"/>
              </a:rPr>
              <a:t>consequential</a:t>
            </a:r>
            <a:endParaRPr lang="en-US" sz="2200" b="1" dirty="0">
              <a:ea typeface="MS PGothic"/>
            </a:endParaRPr>
          </a:p>
          <a:p>
            <a:pPr>
              <a:buFont typeface="Arial" charset="0"/>
              <a:buChar char="•"/>
            </a:pPr>
            <a:endParaRPr lang="en-US" sz="2200" dirty="0" smtClean="0">
              <a:ea typeface="MS PGothic"/>
            </a:endParaRPr>
          </a:p>
          <a:p>
            <a:pPr>
              <a:buFont typeface="Arial" charset="0"/>
              <a:buChar char="•"/>
            </a:pPr>
            <a:endParaRPr lang="en-US" sz="2200" dirty="0" smtClean="0">
              <a:ea typeface="MS PGothic"/>
            </a:endParaRPr>
          </a:p>
          <a:p>
            <a:r>
              <a:rPr lang="en-US" altLang="en-US" sz="1800" i="1" dirty="0" smtClean="0">
                <a:solidFill>
                  <a:srgbClr val="FF0000"/>
                </a:solidFill>
                <a:ea typeface="MS PGothic"/>
              </a:rPr>
              <a:t>Issue Coordinator: </a:t>
            </a:r>
            <a:r>
              <a:rPr lang="en-US" altLang="en-US" sz="1800" i="1" dirty="0" smtClean="0">
                <a:solidFill>
                  <a:srgbClr val="FF0000"/>
                </a:solidFill>
                <a:ea typeface="MS PGothic"/>
                <a:cs typeface="Times New Roman" pitchFamily="18" charset="0"/>
              </a:rPr>
              <a:t>Hugo TRIVINO (CLM), </a:t>
            </a:r>
            <a:r>
              <a:rPr lang="en-US" altLang="en-US" sz="1800" i="1" u="sng" dirty="0" smtClean="0">
                <a:solidFill>
                  <a:srgbClr val="3333FF"/>
                </a:solidFill>
                <a:ea typeface="MS PGothic"/>
              </a:rPr>
              <a:t>htrivino@mintic.gov.co</a:t>
            </a:r>
          </a:p>
          <a:p>
            <a:pPr>
              <a:buFont typeface="Arial" charset="0"/>
              <a:buChar char="•"/>
            </a:pPr>
            <a:endParaRPr lang="en-US" sz="2200" dirty="0" smtClean="0">
              <a:ea typeface="MS PGothic"/>
            </a:endParaRPr>
          </a:p>
          <a:p>
            <a:pPr>
              <a:buFont typeface="Arial" charset="0"/>
              <a:buChar char="•"/>
            </a:pPr>
            <a:endParaRPr lang="en-US" sz="2200" dirty="0" smtClean="0">
              <a:ea typeface="MS PGothic"/>
            </a:endParaRPr>
          </a:p>
        </p:txBody>
      </p:sp>
      <p:sp>
        <p:nvSpPr>
          <p:cNvPr id="101379" name="Slide Number Placeholder 3"/>
          <p:cNvSpPr>
            <a:spLocks noGrp="1"/>
          </p:cNvSpPr>
          <p:nvPr>
            <p:ph type="sldNum" sz="quarter" idx="11"/>
          </p:nvPr>
        </p:nvSpPr>
        <p:spPr bwMode="auto">
          <a:noFill/>
          <a:ln>
            <a:miter lim="800000"/>
            <a:headEnd/>
            <a:tailEnd/>
          </a:ln>
        </p:spPr>
        <p:txBody>
          <a:bodyPr/>
          <a:lstStyle/>
          <a:p>
            <a:fld id="{FE2B8C16-99FC-4221-AF49-0A9F8A7EB10D}" type="slidenum">
              <a:rPr lang="en-US" smtClean="0">
                <a:ea typeface="MS PGothic"/>
                <a:cs typeface="MS PGothic"/>
              </a:rPr>
              <a:pPr/>
              <a:t>45</a:t>
            </a:fld>
            <a:endParaRPr lang="en-US" smtClean="0">
              <a:ea typeface="MS PGothic"/>
              <a:cs typeface="MS PGothic"/>
            </a:endParaRPr>
          </a:p>
        </p:txBody>
      </p:sp>
    </p:spTree>
    <p:extLst>
      <p:ext uri="{BB962C8B-B14F-4D97-AF65-F5344CB8AC3E}">
        <p14:creationId xmlns:p14="http://schemas.microsoft.com/office/powerpoint/2010/main" val="655301468"/>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7" name="Rectangle 2"/>
          <p:cNvSpPr>
            <a:spLocks noGrp="1"/>
          </p:cNvSpPr>
          <p:nvPr>
            <p:ph type="title" idx="4294967295"/>
          </p:nvPr>
        </p:nvSpPr>
        <p:spPr>
          <a:xfrm>
            <a:off x="152400" y="939114"/>
            <a:ext cx="8675688" cy="815975"/>
          </a:xfrm>
        </p:spPr>
        <p:txBody>
          <a:bodyPr/>
          <a:lstStyle/>
          <a:p>
            <a:r>
              <a:rPr lang="en-CA" altLang="en-US" sz="2400" dirty="0" smtClean="0">
                <a:ea typeface="MS PGothic"/>
              </a:rPr>
              <a:t>Agenda Item 10: </a:t>
            </a:r>
            <a:r>
              <a:rPr lang="en-CA" altLang="en-US" sz="2400" i="1" dirty="0" smtClean="0">
                <a:ea typeface="MS PGothic"/>
              </a:rPr>
              <a:t>Agenda Items for Future Conferences</a:t>
            </a:r>
            <a:endParaRPr lang="en-US" altLang="en-US" sz="2400" i="1" dirty="0" smtClean="0">
              <a:ea typeface="MS PGothic"/>
            </a:endParaRPr>
          </a:p>
        </p:txBody>
      </p:sp>
      <p:sp>
        <p:nvSpPr>
          <p:cNvPr id="61443" name="Rectangle 3"/>
          <p:cNvSpPr>
            <a:spLocks noGrp="1"/>
          </p:cNvSpPr>
          <p:nvPr>
            <p:ph type="body" idx="4294967295"/>
          </p:nvPr>
        </p:nvSpPr>
        <p:spPr>
          <a:xfrm>
            <a:off x="355600" y="1730375"/>
            <a:ext cx="8588375" cy="4692650"/>
          </a:xfrm>
        </p:spPr>
        <p:txBody>
          <a:bodyPr/>
          <a:lstStyle/>
          <a:p>
            <a:pPr marL="0" lvl="0" indent="0">
              <a:buNone/>
            </a:pPr>
            <a:r>
              <a:rPr lang="en-CA" altLang="en-US" sz="2000" b="1" dirty="0" smtClean="0">
                <a:cs typeface="ＭＳ Ｐゴシック" pitchFamily="-112" charset="-128"/>
              </a:rPr>
              <a:t>Inter-American Proposals:</a:t>
            </a:r>
          </a:p>
          <a:p>
            <a:pPr lvl="0">
              <a:buFont typeface="Arial" panose="020B0604020202020204" pitchFamily="34" charset="0"/>
              <a:buChar char="•"/>
            </a:pPr>
            <a:r>
              <a:rPr lang="en-CA" altLang="en-US" sz="2000" i="1" dirty="0" smtClean="0">
                <a:cs typeface="ＭＳ Ｐゴシック" pitchFamily="-112" charset="-128"/>
              </a:rPr>
              <a:t>Topic A:</a:t>
            </a:r>
            <a:r>
              <a:rPr lang="en-CA" altLang="en-US" sz="1800" i="1" dirty="0" smtClean="0">
                <a:cs typeface="ＭＳ Ｐゴシック" pitchFamily="-112" charset="-128"/>
              </a:rPr>
              <a:t> </a:t>
            </a:r>
            <a:r>
              <a:rPr lang="en-US" sz="2000" b="1" dirty="0"/>
              <a:t>Primary Allocation to the Meteorological-Satellite Service in 460-470 MHz</a:t>
            </a:r>
            <a:r>
              <a:rPr lang="en-US" sz="2000" dirty="0"/>
              <a:t> </a:t>
            </a:r>
            <a:r>
              <a:rPr lang="en-US" sz="2000" dirty="0" smtClean="0"/>
              <a:t>– </a:t>
            </a:r>
            <a:r>
              <a:rPr lang="en-GB" sz="2000" dirty="0" smtClean="0"/>
              <a:t>To </a:t>
            </a:r>
            <a:r>
              <a:rPr lang="en-GB" sz="2000" dirty="0"/>
              <a:t>allow meteorological-satellite service to operate on a co-primary status with fixed and </a:t>
            </a:r>
            <a:r>
              <a:rPr lang="en-GB" sz="2000" dirty="0" smtClean="0"/>
              <a:t>mobile</a:t>
            </a:r>
            <a:endParaRPr lang="en-US" sz="2000" dirty="0"/>
          </a:p>
          <a:p>
            <a:pPr marL="0" lvl="0" indent="0">
              <a:buNone/>
            </a:pPr>
            <a:r>
              <a:rPr lang="en-US" sz="2000" b="1" dirty="0" smtClean="0"/>
              <a:t>	</a:t>
            </a:r>
            <a:endParaRPr lang="en-CA" altLang="en-US" sz="1800" i="1" dirty="0">
              <a:cs typeface="ＭＳ Ｐゴシック" pitchFamily="-112" charset="-128"/>
            </a:endParaRPr>
          </a:p>
          <a:p>
            <a:pPr lvl="0">
              <a:buFont typeface="Arial" panose="020B0604020202020204" pitchFamily="34" charset="0"/>
              <a:buChar char="•"/>
            </a:pPr>
            <a:r>
              <a:rPr lang="en-CA" altLang="en-US" sz="2000" i="1" dirty="0" smtClean="0">
                <a:cs typeface="ＭＳ Ｐゴシック" pitchFamily="-112" charset="-128"/>
              </a:rPr>
              <a:t>Topic B: </a:t>
            </a:r>
            <a:r>
              <a:rPr lang="en-US" sz="2200" b="1" dirty="0" smtClean="0"/>
              <a:t>RLAN </a:t>
            </a:r>
            <a:r>
              <a:rPr lang="en-US" sz="2200" b="1" dirty="0"/>
              <a:t>in the 5350-5470 MHz </a:t>
            </a:r>
            <a:r>
              <a:rPr lang="en-US" sz="2200" b="1" dirty="0" smtClean="0"/>
              <a:t>band </a:t>
            </a:r>
            <a:r>
              <a:rPr lang="en-US" sz="2000" dirty="0" smtClean="0"/>
              <a:t>– Consideration </a:t>
            </a:r>
            <a:r>
              <a:rPr lang="en-US" sz="2000" dirty="0"/>
              <a:t>of additional primary allocations to the mobile service and identification for the implementation of wireless access systems (WAS) including radio local area networks (RLAN) in the 5350-5470 MHz frequency </a:t>
            </a:r>
            <a:r>
              <a:rPr lang="en-US" sz="2000" dirty="0" smtClean="0"/>
              <a:t>range</a:t>
            </a:r>
          </a:p>
          <a:p>
            <a:pPr marL="0" lvl="0" indent="0">
              <a:buNone/>
            </a:pPr>
            <a:r>
              <a:rPr lang="en-US" altLang="en-US" sz="2000" i="1" dirty="0">
                <a:cs typeface="ＭＳ Ｐゴシック" pitchFamily="-112" charset="-128"/>
              </a:rPr>
              <a:t>	</a:t>
            </a:r>
            <a:endParaRPr lang="en-CA" altLang="en-US" sz="1800" i="1" dirty="0" smtClean="0">
              <a:cs typeface="ＭＳ Ｐゴシック" pitchFamily="-112" charset="-128"/>
            </a:endParaRPr>
          </a:p>
          <a:p>
            <a:pPr lvl="0">
              <a:buFont typeface="Arial" panose="020B0604020202020204" pitchFamily="34" charset="0"/>
              <a:buChar char="•"/>
            </a:pPr>
            <a:r>
              <a:rPr lang="en-CA" altLang="en-US" sz="2000" i="1" dirty="0" smtClean="0">
                <a:cs typeface="ＭＳ Ｐゴシック" pitchFamily="-112" charset="-128"/>
              </a:rPr>
              <a:t>Topic C: </a:t>
            </a:r>
            <a:r>
              <a:rPr lang="en-US" sz="2200" b="1" dirty="0" smtClean="0"/>
              <a:t>GADSS</a:t>
            </a:r>
            <a:r>
              <a:rPr lang="en-US" sz="2200" dirty="0" smtClean="0"/>
              <a:t> – </a:t>
            </a:r>
            <a:r>
              <a:rPr lang="en-US" sz="2000" dirty="0" smtClean="0"/>
              <a:t>Spectrum </a:t>
            </a:r>
            <a:r>
              <a:rPr lang="en-US" sz="2000" dirty="0"/>
              <a:t>Requirements for the Global Aeronautical Distress and Safety System (GADSS) and Aircraft Flight </a:t>
            </a:r>
            <a:r>
              <a:rPr lang="en-US" sz="2000" dirty="0" smtClean="0"/>
              <a:t>Tracking</a:t>
            </a:r>
          </a:p>
          <a:p>
            <a:pPr marL="0" lvl="0" indent="0">
              <a:buNone/>
            </a:pPr>
            <a:r>
              <a:rPr lang="en-US" sz="2000" dirty="0"/>
              <a:t>	</a:t>
            </a:r>
            <a:endParaRPr lang="en-CA" altLang="en-US" sz="1800" i="1" dirty="0">
              <a:solidFill>
                <a:srgbClr val="FF0000"/>
              </a:solidFill>
              <a:cs typeface="ＭＳ Ｐゴシック" pitchFamily="-112" charset="-128"/>
            </a:endParaRPr>
          </a:p>
          <a:p>
            <a:pPr marL="0" indent="0">
              <a:buNone/>
              <a:defRPr/>
            </a:pPr>
            <a:r>
              <a:rPr lang="en-CA" altLang="en-US" sz="1800" i="1" dirty="0">
                <a:solidFill>
                  <a:srgbClr val="FF0000"/>
                </a:solidFill>
                <a:cs typeface="ＭＳ Ｐゴシック" pitchFamily="-112" charset="-128"/>
              </a:rPr>
              <a:t>Issue </a:t>
            </a:r>
            <a:r>
              <a:rPr lang="en-CA" altLang="en-US" sz="1800" i="1" dirty="0" smtClean="0">
                <a:solidFill>
                  <a:srgbClr val="FF0000"/>
                </a:solidFill>
                <a:cs typeface="ＭＳ Ｐゴシック" pitchFamily="-112" charset="-128"/>
              </a:rPr>
              <a:t>Coordinator: </a:t>
            </a:r>
            <a:r>
              <a:rPr lang="en-CA" altLang="en-US" sz="1800" i="1" dirty="0" err="1">
                <a:solidFill>
                  <a:srgbClr val="FF0000"/>
                </a:solidFill>
                <a:cs typeface="ＭＳ Ｐゴシック" pitchFamily="-112" charset="-128"/>
              </a:rPr>
              <a:t>Camilo</a:t>
            </a:r>
            <a:r>
              <a:rPr lang="en-CA" altLang="en-US" sz="1800" i="1" dirty="0">
                <a:solidFill>
                  <a:srgbClr val="FF0000"/>
                </a:solidFill>
                <a:cs typeface="ＭＳ Ｐゴシック" pitchFamily="-112" charset="-128"/>
              </a:rPr>
              <a:t> </a:t>
            </a:r>
            <a:r>
              <a:rPr lang="en-CA" altLang="en-US" sz="1800" i="1" dirty="0" smtClean="0">
                <a:solidFill>
                  <a:srgbClr val="FF0000"/>
                </a:solidFill>
                <a:cs typeface="ＭＳ Ｐゴシック" pitchFamily="-112" charset="-128"/>
              </a:rPr>
              <a:t>ZAMORA (CLM), </a:t>
            </a:r>
            <a:r>
              <a:rPr lang="en-CA" altLang="en-US" sz="1800" i="1" dirty="0" smtClean="0">
                <a:solidFill>
                  <a:srgbClr val="3333FF"/>
                </a:solidFill>
                <a:cs typeface="ＭＳ Ｐゴシック" pitchFamily="-112" charset="-128"/>
              </a:rPr>
              <a:t>camilo.zamora@ane.gov.co</a:t>
            </a:r>
            <a:endParaRPr lang="en-CA" altLang="en-US" sz="1800" i="1" dirty="0">
              <a:solidFill>
                <a:srgbClr val="3333FF"/>
              </a:solidFill>
              <a:cs typeface="ＭＳ Ｐゴシック" pitchFamily="-112" charset="-128"/>
            </a:endParaRPr>
          </a:p>
          <a:p>
            <a:pPr marL="0" indent="0">
              <a:buFont typeface="Arial" charset="0"/>
              <a:buNone/>
              <a:defRPr/>
            </a:pPr>
            <a:endParaRPr lang="en-CA" altLang="en-US" sz="1800" i="1" dirty="0" smtClean="0">
              <a:solidFill>
                <a:srgbClr val="FF0000"/>
              </a:solidFill>
              <a:cs typeface="ＭＳ Ｐゴシック" pitchFamily="-112" charset="-128"/>
            </a:endParaRPr>
          </a:p>
        </p:txBody>
      </p:sp>
      <p:sp>
        <p:nvSpPr>
          <p:cNvPr id="106499" name="Slide Number Placeholder 3"/>
          <p:cNvSpPr>
            <a:spLocks noGrp="1"/>
          </p:cNvSpPr>
          <p:nvPr>
            <p:ph type="sldNum" sz="quarter" idx="11"/>
          </p:nvPr>
        </p:nvSpPr>
        <p:spPr bwMode="auto">
          <a:noFill/>
          <a:ln>
            <a:miter lim="800000"/>
            <a:headEnd/>
            <a:tailEnd/>
          </a:ln>
        </p:spPr>
        <p:txBody>
          <a:bodyPr/>
          <a:lstStyle/>
          <a:p>
            <a:fld id="{B8567424-BBCD-4798-94DF-5D1D6E9F3DEA}" type="slidenum">
              <a:rPr lang="en-US" smtClean="0">
                <a:ea typeface="MS PGothic"/>
                <a:cs typeface="MS PGothic"/>
              </a:rPr>
              <a:pPr/>
              <a:t>46</a:t>
            </a:fld>
            <a:endParaRPr lang="en-US" smtClean="0">
              <a:ea typeface="MS PGothic"/>
              <a:cs typeface="MS PGothic"/>
            </a:endParaRPr>
          </a:p>
        </p:txBody>
      </p:sp>
    </p:spTree>
    <p:extLst>
      <p:ext uri="{BB962C8B-B14F-4D97-AF65-F5344CB8AC3E}">
        <p14:creationId xmlns:p14="http://schemas.microsoft.com/office/powerpoint/2010/main" val="4184032974"/>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7" name="Rectangle 2"/>
          <p:cNvSpPr>
            <a:spLocks noGrp="1"/>
          </p:cNvSpPr>
          <p:nvPr>
            <p:ph type="title" idx="4294967295"/>
          </p:nvPr>
        </p:nvSpPr>
        <p:spPr>
          <a:xfrm>
            <a:off x="76200" y="930876"/>
            <a:ext cx="8675688" cy="815975"/>
          </a:xfrm>
        </p:spPr>
        <p:txBody>
          <a:bodyPr/>
          <a:lstStyle/>
          <a:p>
            <a:r>
              <a:rPr lang="en-CA" altLang="en-US" sz="2400" dirty="0" smtClean="0">
                <a:ea typeface="MS PGothic"/>
              </a:rPr>
              <a:t>Agenda Item 10: </a:t>
            </a:r>
            <a:r>
              <a:rPr lang="en-CA" altLang="en-US" sz="2400" i="1" dirty="0" smtClean="0">
                <a:ea typeface="MS PGothic"/>
              </a:rPr>
              <a:t>Agenda Items for Future Conferences (cont’d)</a:t>
            </a:r>
            <a:endParaRPr lang="en-US" altLang="en-US" sz="2400" i="1" dirty="0" smtClean="0">
              <a:ea typeface="MS PGothic"/>
            </a:endParaRPr>
          </a:p>
        </p:txBody>
      </p:sp>
      <p:sp>
        <p:nvSpPr>
          <p:cNvPr id="61443" name="Rectangle 3"/>
          <p:cNvSpPr>
            <a:spLocks noGrp="1"/>
          </p:cNvSpPr>
          <p:nvPr>
            <p:ph type="body" idx="4294967295"/>
          </p:nvPr>
        </p:nvSpPr>
        <p:spPr>
          <a:xfrm>
            <a:off x="355600" y="1730375"/>
            <a:ext cx="8588375" cy="4692650"/>
          </a:xfrm>
        </p:spPr>
        <p:txBody>
          <a:bodyPr/>
          <a:lstStyle/>
          <a:p>
            <a:pPr>
              <a:buFont typeface="Arial" panose="020B0604020202020204" pitchFamily="34" charset="0"/>
              <a:buChar char="•"/>
            </a:pPr>
            <a:r>
              <a:rPr lang="en-CA" altLang="en-US" sz="1800" i="1" dirty="0" smtClean="0">
                <a:cs typeface="ＭＳ Ｐゴシック" pitchFamily="-112" charset="-128"/>
              </a:rPr>
              <a:t>Topic D:  </a:t>
            </a:r>
            <a:r>
              <a:rPr lang="en-CA" altLang="en-US" sz="2000" b="1" dirty="0" smtClean="0">
                <a:cs typeface="ＭＳ Ｐゴシック" pitchFamily="-112" charset="-128"/>
              </a:rPr>
              <a:t>Annex 7 to </a:t>
            </a:r>
            <a:r>
              <a:rPr lang="en-US" sz="2000" b="1" dirty="0" smtClean="0"/>
              <a:t>Appendix </a:t>
            </a:r>
            <a:r>
              <a:rPr lang="en-US" sz="2000" b="1" dirty="0"/>
              <a:t>30 update </a:t>
            </a:r>
            <a:r>
              <a:rPr lang="en-US" sz="1800" dirty="0"/>
              <a:t>– </a:t>
            </a:r>
            <a:r>
              <a:rPr lang="en-GB" sz="2000" dirty="0"/>
              <a:t>BSS and FSS systems serving different regions could successfully exist with orbital separations as small as 0.5 and 2 degrees, depending on the carrier parameters and geographic discrimination </a:t>
            </a:r>
            <a:r>
              <a:rPr lang="en-GB" sz="2000" dirty="0" smtClean="0"/>
              <a:t>assumed</a:t>
            </a:r>
            <a:endParaRPr lang="en-CA" altLang="en-US" sz="2000" dirty="0" smtClean="0">
              <a:cs typeface="ＭＳ Ｐゴシック" pitchFamily="-112" charset="-128"/>
            </a:endParaRPr>
          </a:p>
          <a:p>
            <a:pPr marL="0" lvl="0" indent="0">
              <a:buNone/>
            </a:pPr>
            <a:r>
              <a:rPr lang="en-CA" altLang="en-US" sz="1800" i="1" dirty="0" smtClean="0">
                <a:cs typeface="ＭＳ Ｐゴシック" pitchFamily="-112" charset="-128"/>
              </a:rPr>
              <a:t>	</a:t>
            </a:r>
            <a:endParaRPr lang="en-CA" altLang="en-US" sz="2000" b="1" dirty="0">
              <a:cs typeface="ＭＳ Ｐゴシック" pitchFamily="-112" charset="-128"/>
            </a:endParaRPr>
          </a:p>
          <a:p>
            <a:pPr lvl="0">
              <a:buFont typeface="Arial" panose="020B0604020202020204" pitchFamily="34" charset="0"/>
              <a:buChar char="•"/>
            </a:pPr>
            <a:r>
              <a:rPr lang="en-CA" altLang="en-US" sz="1800" i="1" dirty="0" smtClean="0">
                <a:cs typeface="ＭＳ Ｐゴシック" pitchFamily="-112" charset="-128"/>
              </a:rPr>
              <a:t>Topic E:  </a:t>
            </a:r>
            <a:r>
              <a:rPr lang="en-US" sz="2000" b="1" dirty="0"/>
              <a:t>Global Maritime Distress and Safety Service (GMDSS) </a:t>
            </a:r>
            <a:r>
              <a:rPr lang="en-US" sz="2000" b="1" dirty="0" smtClean="0"/>
              <a:t>modernization</a:t>
            </a:r>
            <a:r>
              <a:rPr lang="en-US" sz="2000" dirty="0"/>
              <a:t> </a:t>
            </a:r>
            <a:r>
              <a:rPr lang="en-US" sz="2000" dirty="0" smtClean="0"/>
              <a:t>– </a:t>
            </a:r>
            <a:r>
              <a:rPr lang="en-US" sz="2000" dirty="0"/>
              <a:t>G</a:t>
            </a:r>
            <a:r>
              <a:rPr lang="en-US" sz="2000" dirty="0" smtClean="0"/>
              <a:t>MDSS </a:t>
            </a:r>
            <a:r>
              <a:rPr lang="en-US" sz="2000" dirty="0"/>
              <a:t>Modernization is an important IMO initiative due to be completed </a:t>
            </a:r>
            <a:r>
              <a:rPr lang="en-US" sz="2000" dirty="0" smtClean="0"/>
              <a:t>by </a:t>
            </a:r>
            <a:r>
              <a:rPr lang="en-US" sz="2000" dirty="0"/>
              <a:t>2018 which may lead to changes </a:t>
            </a:r>
            <a:r>
              <a:rPr lang="en-US" sz="2000" dirty="0" smtClean="0"/>
              <a:t>of many </a:t>
            </a:r>
            <a:r>
              <a:rPr lang="en-US" sz="2000" dirty="0"/>
              <a:t>maritime provisions of the </a:t>
            </a:r>
            <a:r>
              <a:rPr lang="en-US" sz="2000" dirty="0" smtClean="0"/>
              <a:t>RR</a:t>
            </a:r>
            <a:endParaRPr lang="en-US" sz="2000" dirty="0"/>
          </a:p>
          <a:p>
            <a:pPr marL="0" indent="0">
              <a:buFont typeface="Arial" charset="0"/>
              <a:buNone/>
              <a:defRPr/>
            </a:pPr>
            <a:r>
              <a:rPr lang="en-CA" altLang="en-US" sz="1800" i="1" dirty="0" smtClean="0">
                <a:solidFill>
                  <a:srgbClr val="FF0000"/>
                </a:solidFill>
                <a:cs typeface="ＭＳ Ｐゴシック" pitchFamily="-112" charset="-128"/>
              </a:rPr>
              <a:t>	</a:t>
            </a:r>
            <a:endParaRPr lang="en-CA" altLang="en-US" sz="2000" b="1" dirty="0" smtClean="0">
              <a:cs typeface="ＭＳ Ｐゴシック" pitchFamily="-112" charset="-128"/>
            </a:endParaRPr>
          </a:p>
          <a:p>
            <a:pPr>
              <a:buFont typeface="Arial" panose="020B0604020202020204" pitchFamily="34" charset="0"/>
              <a:buChar char="•"/>
            </a:pPr>
            <a:r>
              <a:rPr lang="en-CA" altLang="en-US" sz="1800" i="1" dirty="0">
                <a:cs typeface="ＭＳ Ｐゴシック" pitchFamily="-112" charset="-128"/>
              </a:rPr>
              <a:t>Topic </a:t>
            </a:r>
            <a:r>
              <a:rPr lang="en-CA" altLang="en-US" sz="1800" i="1" dirty="0" smtClean="0">
                <a:cs typeface="ＭＳ Ｐゴシック" pitchFamily="-112" charset="-128"/>
              </a:rPr>
              <a:t>F:  </a:t>
            </a:r>
            <a:r>
              <a:rPr lang="en-US" altLang="en-US" sz="2000" b="1" dirty="0">
                <a:cs typeface="ＭＳ Ｐゴシック" pitchFamily="-112" charset="-128"/>
              </a:rPr>
              <a:t>B</a:t>
            </a:r>
            <a:r>
              <a:rPr lang="en-US" sz="2000" b="1" dirty="0" smtClean="0"/>
              <a:t>roadband applications delivered from High Altitude Platform Systems (HAPS)</a:t>
            </a:r>
            <a:r>
              <a:rPr lang="en-US" sz="2000" dirty="0" smtClean="0"/>
              <a:t> – Study the possible expansion of existing HAPS identifications by revising existing geographical, technical and regulatory restrictions as well as possible additional identifications within the existing fixed service allocations</a:t>
            </a:r>
            <a:endParaRPr lang="en-US" sz="2000" dirty="0"/>
          </a:p>
          <a:p>
            <a:pPr>
              <a:buFont typeface="Arial" panose="020B0604020202020204" pitchFamily="34" charset="0"/>
              <a:buChar char="•"/>
            </a:pPr>
            <a:endParaRPr lang="en-CA" altLang="en-US" sz="1800" i="1" dirty="0">
              <a:solidFill>
                <a:srgbClr val="FF0000"/>
              </a:solidFill>
              <a:cs typeface="ＭＳ Ｐゴシック" pitchFamily="-112" charset="-128"/>
            </a:endParaRPr>
          </a:p>
          <a:p>
            <a:pPr marL="0" indent="0">
              <a:buNone/>
              <a:defRPr/>
            </a:pPr>
            <a:r>
              <a:rPr lang="en-CA" altLang="en-US" sz="1800" i="1" dirty="0">
                <a:solidFill>
                  <a:srgbClr val="FF0000"/>
                </a:solidFill>
                <a:cs typeface="ＭＳ Ｐゴシック" pitchFamily="-112" charset="-128"/>
              </a:rPr>
              <a:t>Issue </a:t>
            </a:r>
            <a:r>
              <a:rPr lang="en-CA" altLang="en-US" sz="1800" i="1" dirty="0" smtClean="0">
                <a:solidFill>
                  <a:srgbClr val="FF0000"/>
                </a:solidFill>
                <a:cs typeface="ＭＳ Ｐゴシック" pitchFamily="-112" charset="-128"/>
              </a:rPr>
              <a:t>Coordinator: </a:t>
            </a:r>
            <a:r>
              <a:rPr lang="en-CA" altLang="en-US" sz="1800" i="1" dirty="0" err="1">
                <a:solidFill>
                  <a:srgbClr val="FF0000"/>
                </a:solidFill>
                <a:cs typeface="ＭＳ Ｐゴシック" pitchFamily="-112" charset="-128"/>
              </a:rPr>
              <a:t>Camilo</a:t>
            </a:r>
            <a:r>
              <a:rPr lang="en-CA" altLang="en-US" sz="1800" i="1" dirty="0">
                <a:solidFill>
                  <a:srgbClr val="FF0000"/>
                </a:solidFill>
                <a:cs typeface="ＭＳ Ｐゴシック" pitchFamily="-112" charset="-128"/>
              </a:rPr>
              <a:t> ZAMORA (CLM), </a:t>
            </a:r>
            <a:r>
              <a:rPr lang="en-CA" altLang="en-US" sz="1800" i="1" dirty="0">
                <a:solidFill>
                  <a:srgbClr val="3333FF"/>
                </a:solidFill>
                <a:cs typeface="ＭＳ Ｐゴシック" pitchFamily="-112" charset="-128"/>
              </a:rPr>
              <a:t>camilo.zamora@ane.gov.co</a:t>
            </a:r>
          </a:p>
          <a:p>
            <a:pPr marL="0" indent="0">
              <a:buFont typeface="Arial" charset="0"/>
              <a:buNone/>
              <a:defRPr/>
            </a:pPr>
            <a:endParaRPr lang="en-CA" altLang="en-US" sz="1800" i="1" dirty="0" smtClean="0">
              <a:solidFill>
                <a:srgbClr val="FF0000"/>
              </a:solidFill>
              <a:cs typeface="ＭＳ Ｐゴシック" pitchFamily="-112" charset="-128"/>
            </a:endParaRPr>
          </a:p>
        </p:txBody>
      </p:sp>
      <p:sp>
        <p:nvSpPr>
          <p:cNvPr id="106499" name="Slide Number Placeholder 3"/>
          <p:cNvSpPr>
            <a:spLocks noGrp="1"/>
          </p:cNvSpPr>
          <p:nvPr>
            <p:ph type="sldNum" sz="quarter" idx="11"/>
          </p:nvPr>
        </p:nvSpPr>
        <p:spPr bwMode="auto">
          <a:noFill/>
          <a:ln>
            <a:miter lim="800000"/>
            <a:headEnd/>
            <a:tailEnd/>
          </a:ln>
        </p:spPr>
        <p:txBody>
          <a:bodyPr/>
          <a:lstStyle/>
          <a:p>
            <a:fld id="{B8567424-BBCD-4798-94DF-5D1D6E9F3DEA}" type="slidenum">
              <a:rPr lang="en-US" smtClean="0">
                <a:ea typeface="MS PGothic"/>
                <a:cs typeface="MS PGothic"/>
              </a:rPr>
              <a:pPr/>
              <a:t>47</a:t>
            </a:fld>
            <a:endParaRPr lang="en-US" smtClean="0">
              <a:ea typeface="MS PGothic"/>
              <a:cs typeface="MS PGothic"/>
            </a:endParaRPr>
          </a:p>
        </p:txBody>
      </p:sp>
    </p:spTree>
    <p:extLst>
      <p:ext uri="{BB962C8B-B14F-4D97-AF65-F5344CB8AC3E}">
        <p14:creationId xmlns:p14="http://schemas.microsoft.com/office/powerpoint/2010/main" val="478368827"/>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7" name="Rectangle 2"/>
          <p:cNvSpPr>
            <a:spLocks noGrp="1"/>
          </p:cNvSpPr>
          <p:nvPr>
            <p:ph type="title" idx="4294967295"/>
          </p:nvPr>
        </p:nvSpPr>
        <p:spPr>
          <a:xfrm>
            <a:off x="44063" y="939114"/>
            <a:ext cx="8675688" cy="815975"/>
          </a:xfrm>
        </p:spPr>
        <p:txBody>
          <a:bodyPr/>
          <a:lstStyle/>
          <a:p>
            <a:r>
              <a:rPr lang="en-CA" altLang="en-US" sz="2400" dirty="0" smtClean="0">
                <a:ea typeface="MS PGothic"/>
              </a:rPr>
              <a:t>Agenda Item 10: </a:t>
            </a:r>
            <a:r>
              <a:rPr lang="en-CA" altLang="en-US" sz="2400" i="1" dirty="0" smtClean="0">
                <a:ea typeface="MS PGothic"/>
              </a:rPr>
              <a:t>Agenda Items for Future Conferences (cont’d)</a:t>
            </a:r>
            <a:endParaRPr lang="en-US" altLang="en-US" sz="2400" i="1" dirty="0" smtClean="0">
              <a:ea typeface="MS PGothic"/>
            </a:endParaRPr>
          </a:p>
        </p:txBody>
      </p:sp>
      <p:sp>
        <p:nvSpPr>
          <p:cNvPr id="61443" name="Rectangle 3"/>
          <p:cNvSpPr>
            <a:spLocks noGrp="1"/>
          </p:cNvSpPr>
          <p:nvPr>
            <p:ph type="body" idx="4294967295"/>
          </p:nvPr>
        </p:nvSpPr>
        <p:spPr>
          <a:xfrm>
            <a:off x="355600" y="1730374"/>
            <a:ext cx="8588375" cy="5127625"/>
          </a:xfrm>
        </p:spPr>
        <p:txBody>
          <a:bodyPr/>
          <a:lstStyle/>
          <a:p>
            <a:pPr lvl="0"/>
            <a:r>
              <a:rPr lang="en-US" sz="1800" i="1" dirty="0"/>
              <a:t>Topic G</a:t>
            </a:r>
            <a:r>
              <a:rPr lang="en-US" sz="1800" i="1" dirty="0" smtClean="0"/>
              <a:t>: </a:t>
            </a:r>
            <a:r>
              <a:rPr lang="en-US" sz="2000" b="1" dirty="0"/>
              <a:t>A</a:t>
            </a:r>
            <a:r>
              <a:rPr lang="en-US" sz="2000" b="1" dirty="0" smtClean="0"/>
              <a:t>llocation of Earth Exploration-Satellite Service (EESS) in 40-50 MHz (WRC-23) </a:t>
            </a:r>
            <a:r>
              <a:rPr lang="en-US" sz="2000" dirty="0"/>
              <a:t>– </a:t>
            </a:r>
            <a:r>
              <a:rPr lang="en-US" sz="2000" dirty="0" smtClean="0"/>
              <a:t>Conduct studies to examine the possible allocation,  and  compatibility of active </a:t>
            </a:r>
            <a:r>
              <a:rPr lang="en-US" sz="2000" dirty="0" err="1" smtClean="0"/>
              <a:t>spaceborne</a:t>
            </a:r>
            <a:r>
              <a:rPr lang="en-US" sz="2000" dirty="0" smtClean="0"/>
              <a:t> radar sounder operations in 40-50 MHz for measurements of the Earth  (radar maps to locate water/ice deposits)</a:t>
            </a:r>
            <a:r>
              <a:rPr lang="en-US" sz="2400" dirty="0">
                <a:solidFill>
                  <a:srgbClr val="FF0000"/>
                </a:solidFill>
              </a:rPr>
              <a:t>	</a:t>
            </a:r>
            <a:endParaRPr lang="en-US" sz="2400" dirty="0" smtClean="0">
              <a:solidFill>
                <a:srgbClr val="FF0000"/>
              </a:solidFill>
            </a:endParaRPr>
          </a:p>
          <a:p>
            <a:pPr lvl="0"/>
            <a:endParaRPr lang="en-CA" altLang="en-US" sz="2000" b="1" dirty="0" smtClean="0">
              <a:solidFill>
                <a:srgbClr val="FF0000"/>
              </a:solidFill>
              <a:cs typeface="ＭＳ Ｐゴシック" pitchFamily="-112" charset="-128"/>
            </a:endParaRPr>
          </a:p>
          <a:p>
            <a:r>
              <a:rPr lang="en-US" sz="1800" i="1" dirty="0" smtClean="0"/>
              <a:t>Topic I</a:t>
            </a:r>
            <a:r>
              <a:rPr lang="en-US" sz="2000" i="1" dirty="0" smtClean="0"/>
              <a:t>: </a:t>
            </a:r>
            <a:r>
              <a:rPr lang="en-US" sz="2000" b="1" dirty="0" smtClean="0"/>
              <a:t>Additional allocation of fixed-satellite service (FSS) </a:t>
            </a:r>
            <a:r>
              <a:rPr lang="en-US" sz="2000" dirty="0" smtClean="0"/>
              <a:t>– Consider spectrum requirements and possible allocation to the FSS in 32.3 - 33 GHz (E-s and s-E) and for reverse direction operations for gateways in 37.5-39.5 GHz </a:t>
            </a:r>
          </a:p>
          <a:p>
            <a:endParaRPr lang="en-US" sz="2000" dirty="0" smtClean="0"/>
          </a:p>
          <a:p>
            <a:r>
              <a:rPr lang="en-US" sz="1800" i="1" dirty="0"/>
              <a:t>Topic XY:</a:t>
            </a:r>
            <a:r>
              <a:rPr lang="en-US" sz="2000" i="1" dirty="0"/>
              <a:t> </a:t>
            </a:r>
            <a:r>
              <a:rPr lang="en-US" sz="2000" b="1" dirty="0"/>
              <a:t>Space weather sensors (WRC-23) </a:t>
            </a:r>
            <a:r>
              <a:rPr lang="en-US" sz="2000" dirty="0"/>
              <a:t>– To  provide  recognition  and  protection  of  space  weather  sensors  in  the  Radio Regulations.</a:t>
            </a:r>
          </a:p>
          <a:p>
            <a:endParaRPr lang="en-US" sz="2000" dirty="0"/>
          </a:p>
          <a:p>
            <a:pPr marL="0" indent="0">
              <a:buNone/>
            </a:pPr>
            <a:endParaRPr lang="en-CA" altLang="en-US" sz="1800" i="1" dirty="0">
              <a:solidFill>
                <a:srgbClr val="FF0000"/>
              </a:solidFill>
              <a:cs typeface="ＭＳ Ｐゴシック" pitchFamily="-112" charset="-128"/>
            </a:endParaRPr>
          </a:p>
          <a:p>
            <a:pPr marL="0" indent="0">
              <a:buNone/>
              <a:defRPr/>
            </a:pPr>
            <a:r>
              <a:rPr lang="en-CA" altLang="en-US" sz="1800" i="1" dirty="0">
                <a:solidFill>
                  <a:srgbClr val="FF0000"/>
                </a:solidFill>
                <a:cs typeface="ＭＳ Ｐゴシック" pitchFamily="-112" charset="-128"/>
              </a:rPr>
              <a:t>Issue </a:t>
            </a:r>
            <a:r>
              <a:rPr lang="en-CA" altLang="en-US" sz="1800" i="1" dirty="0" smtClean="0">
                <a:solidFill>
                  <a:srgbClr val="FF0000"/>
                </a:solidFill>
                <a:cs typeface="ＭＳ Ｐゴシック" pitchFamily="-112" charset="-128"/>
              </a:rPr>
              <a:t>Coordinator: </a:t>
            </a:r>
            <a:r>
              <a:rPr lang="en-CA" altLang="en-US" sz="1800" i="1" dirty="0" err="1">
                <a:solidFill>
                  <a:srgbClr val="FF0000"/>
                </a:solidFill>
                <a:cs typeface="ＭＳ Ｐゴシック" pitchFamily="-112" charset="-128"/>
              </a:rPr>
              <a:t>Camilo</a:t>
            </a:r>
            <a:r>
              <a:rPr lang="en-CA" altLang="en-US" sz="1800" i="1" dirty="0">
                <a:solidFill>
                  <a:srgbClr val="FF0000"/>
                </a:solidFill>
                <a:cs typeface="ＭＳ Ｐゴシック" pitchFamily="-112" charset="-128"/>
              </a:rPr>
              <a:t> ZAMORA (CLM), </a:t>
            </a:r>
            <a:r>
              <a:rPr lang="en-CA" altLang="en-US" sz="1800" i="1" dirty="0">
                <a:solidFill>
                  <a:srgbClr val="3333FF"/>
                </a:solidFill>
                <a:cs typeface="ＭＳ Ｐゴシック" pitchFamily="-112" charset="-128"/>
              </a:rPr>
              <a:t>camilo.zamora@ane.gov.co </a:t>
            </a:r>
          </a:p>
          <a:p>
            <a:pPr marL="0" indent="0">
              <a:buNone/>
            </a:pPr>
            <a:endParaRPr lang="en-CA" altLang="en-US" sz="1800" i="1" dirty="0">
              <a:solidFill>
                <a:srgbClr val="FF0000"/>
              </a:solidFill>
              <a:cs typeface="ＭＳ Ｐゴシック" pitchFamily="-112" charset="-128"/>
            </a:endParaRPr>
          </a:p>
        </p:txBody>
      </p:sp>
      <p:sp>
        <p:nvSpPr>
          <p:cNvPr id="106499" name="Slide Number Placeholder 3"/>
          <p:cNvSpPr>
            <a:spLocks noGrp="1"/>
          </p:cNvSpPr>
          <p:nvPr>
            <p:ph type="sldNum" sz="quarter" idx="11"/>
          </p:nvPr>
        </p:nvSpPr>
        <p:spPr bwMode="auto">
          <a:noFill/>
          <a:ln>
            <a:miter lim="800000"/>
            <a:headEnd/>
            <a:tailEnd/>
          </a:ln>
        </p:spPr>
        <p:txBody>
          <a:bodyPr/>
          <a:lstStyle/>
          <a:p>
            <a:fld id="{B8567424-BBCD-4798-94DF-5D1D6E9F3DEA}" type="slidenum">
              <a:rPr lang="en-US" smtClean="0">
                <a:ea typeface="MS PGothic"/>
                <a:cs typeface="MS PGothic"/>
              </a:rPr>
              <a:pPr/>
              <a:t>48</a:t>
            </a:fld>
            <a:endParaRPr lang="en-US" smtClean="0">
              <a:ea typeface="MS PGothic"/>
              <a:cs typeface="MS PGothic"/>
            </a:endParaRPr>
          </a:p>
        </p:txBody>
      </p:sp>
    </p:spTree>
    <p:extLst>
      <p:ext uri="{BB962C8B-B14F-4D97-AF65-F5344CB8AC3E}">
        <p14:creationId xmlns:p14="http://schemas.microsoft.com/office/powerpoint/2010/main" val="291849774"/>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7" name="Rectangle 2"/>
          <p:cNvSpPr>
            <a:spLocks noGrp="1"/>
          </p:cNvSpPr>
          <p:nvPr>
            <p:ph type="title" idx="4294967295"/>
          </p:nvPr>
        </p:nvSpPr>
        <p:spPr>
          <a:xfrm>
            <a:off x="76200" y="838200"/>
            <a:ext cx="8675688" cy="916889"/>
          </a:xfrm>
        </p:spPr>
        <p:txBody>
          <a:bodyPr/>
          <a:lstStyle/>
          <a:p>
            <a:r>
              <a:rPr lang="en-CA" altLang="en-US" sz="2400" dirty="0" smtClean="0">
                <a:ea typeface="MS PGothic"/>
              </a:rPr>
              <a:t>Agenda Item 10: </a:t>
            </a:r>
            <a:r>
              <a:rPr lang="en-CA" altLang="en-US" sz="2400" i="1" dirty="0" smtClean="0">
                <a:ea typeface="MS PGothic"/>
              </a:rPr>
              <a:t>Agenda Items for Future Conferences (cont’d)</a:t>
            </a:r>
            <a:endParaRPr lang="en-US" altLang="en-US" sz="2400" i="1" dirty="0" smtClean="0">
              <a:ea typeface="MS PGothic"/>
            </a:endParaRPr>
          </a:p>
        </p:txBody>
      </p:sp>
      <p:sp>
        <p:nvSpPr>
          <p:cNvPr id="61443" name="Rectangle 3"/>
          <p:cNvSpPr>
            <a:spLocks noGrp="1"/>
          </p:cNvSpPr>
          <p:nvPr>
            <p:ph type="body" idx="4294967295"/>
          </p:nvPr>
        </p:nvSpPr>
        <p:spPr>
          <a:xfrm>
            <a:off x="348087" y="1663700"/>
            <a:ext cx="8588375" cy="4692650"/>
          </a:xfrm>
        </p:spPr>
        <p:txBody>
          <a:bodyPr/>
          <a:lstStyle/>
          <a:p>
            <a:pPr lvl="0">
              <a:buFont typeface="Arial" panose="020B0604020202020204" pitchFamily="34" charset="0"/>
              <a:buChar char="•"/>
            </a:pPr>
            <a:r>
              <a:rPr lang="en-US" sz="1800" i="1" dirty="0"/>
              <a:t>Topic </a:t>
            </a:r>
            <a:r>
              <a:rPr lang="en-US" sz="1800" i="1" dirty="0" smtClean="0"/>
              <a:t>XX: </a:t>
            </a:r>
            <a:r>
              <a:rPr lang="en-US" sz="2000" b="1" dirty="0" smtClean="0"/>
              <a:t>IMT </a:t>
            </a:r>
            <a:r>
              <a:rPr lang="en-US" sz="2000" b="1" dirty="0"/>
              <a:t>above 6 GHz </a:t>
            </a:r>
            <a:r>
              <a:rPr lang="en-US" sz="2000" dirty="0"/>
              <a:t>– Consideration of spectrum requirements and potential identification for the terrestrial component of IMT to facilitate mobile broadband applications in specific frequency ranges </a:t>
            </a:r>
            <a:r>
              <a:rPr lang="en-US" sz="2000" dirty="0" smtClean="0"/>
              <a:t>within 10-76 GHz</a:t>
            </a:r>
          </a:p>
          <a:p>
            <a:pPr lvl="1"/>
            <a:r>
              <a:rPr lang="en-CA" sz="1600" dirty="0"/>
              <a:t>10-10.45 </a:t>
            </a:r>
            <a:r>
              <a:rPr lang="en-CA" sz="1600" dirty="0" smtClean="0"/>
              <a:t>GHz (for countries listed in No. 5.480), </a:t>
            </a:r>
            <a:r>
              <a:rPr lang="en-CA" sz="1600" dirty="0"/>
              <a:t>23.15-23.6 GHz, 24.25-27.5 GHz, 27.5-29.5 GHz, 37-40.5 GHz, 45.5-47 GHz, 47.2-50.2 GHz, 50.4-52.6 GHz and 59.3-76 GHz, which have allocations to the mobile service on a primary basis; </a:t>
            </a:r>
            <a:r>
              <a:rPr lang="en-CA" sz="1600" dirty="0" smtClean="0"/>
              <a:t>and</a:t>
            </a:r>
          </a:p>
          <a:p>
            <a:pPr lvl="1"/>
            <a:r>
              <a:rPr lang="en-CA" sz="1600" dirty="0" smtClean="0"/>
              <a:t>31.8-33 </a:t>
            </a:r>
            <a:r>
              <a:rPr lang="en-CA" sz="1600" dirty="0"/>
              <a:t>GHz, including possible additional allocation to the mobile service on a primary basis in this band</a:t>
            </a:r>
            <a:r>
              <a:rPr lang="en-CA" sz="1600" dirty="0" smtClean="0"/>
              <a:t>;</a:t>
            </a:r>
            <a:endParaRPr lang="en-US" sz="2000" dirty="0"/>
          </a:p>
          <a:p>
            <a:pPr marL="0" lvl="0" indent="0">
              <a:buNone/>
            </a:pPr>
            <a:r>
              <a:rPr lang="en-US" sz="2000" b="1" dirty="0" smtClean="0"/>
              <a:t>Draft Inter-American Proposal (5 supports)</a:t>
            </a:r>
          </a:p>
          <a:p>
            <a:pPr>
              <a:buFont typeface="Arial" panose="020B0604020202020204" pitchFamily="34" charset="0"/>
              <a:buChar char="•"/>
            </a:pPr>
            <a:r>
              <a:rPr lang="en-US" sz="1800" i="1" dirty="0"/>
              <a:t>Topic H</a:t>
            </a:r>
            <a:r>
              <a:rPr lang="en-US" sz="2000" i="1" dirty="0"/>
              <a:t>: </a:t>
            </a:r>
            <a:r>
              <a:rPr lang="en-US" sz="2000" b="1" dirty="0"/>
              <a:t>Non-geostationary Satellites (NGSOs) in the V band </a:t>
            </a:r>
            <a:r>
              <a:rPr lang="en-US" sz="2000" dirty="0"/>
              <a:t>– Eliminate the regulatory uncertainty inherent in the application of No. </a:t>
            </a:r>
            <a:r>
              <a:rPr lang="en-US" sz="2000" b="1" dirty="0"/>
              <a:t>22.2</a:t>
            </a:r>
            <a:r>
              <a:rPr lang="en-US" sz="2000" dirty="0"/>
              <a:t> to </a:t>
            </a:r>
            <a:r>
              <a:rPr lang="en-GB" sz="2000" dirty="0"/>
              <a:t>NGSO satellite systems operating in the FSS frequency bands  (V-band) </a:t>
            </a:r>
            <a:r>
              <a:rPr lang="en-US" sz="2000" dirty="0"/>
              <a:t>and the absence of coordination conditions applicable to such systems in these bands</a:t>
            </a:r>
          </a:p>
          <a:p>
            <a:pPr marL="0" lvl="0" indent="0">
              <a:buNone/>
            </a:pPr>
            <a:r>
              <a:rPr lang="en-US" sz="2000" b="1" dirty="0" smtClean="0"/>
              <a:t>	</a:t>
            </a:r>
            <a:endParaRPr lang="en-CA" altLang="en-US" sz="1800" i="1" dirty="0">
              <a:solidFill>
                <a:srgbClr val="FF0000"/>
              </a:solidFill>
              <a:cs typeface="ＭＳ Ｐゴシック" pitchFamily="-112" charset="-128"/>
            </a:endParaRPr>
          </a:p>
          <a:p>
            <a:pPr marL="0" indent="0">
              <a:buNone/>
              <a:defRPr/>
            </a:pPr>
            <a:r>
              <a:rPr lang="en-CA" altLang="en-US" sz="1800" i="1" dirty="0" smtClean="0">
                <a:solidFill>
                  <a:srgbClr val="FF0000"/>
                </a:solidFill>
                <a:cs typeface="ＭＳ Ｐゴシック" pitchFamily="-112" charset="-128"/>
              </a:rPr>
              <a:t>Issue Coordinator: </a:t>
            </a:r>
            <a:r>
              <a:rPr lang="en-CA" altLang="en-US" sz="1800" i="1" dirty="0" err="1">
                <a:solidFill>
                  <a:srgbClr val="FF0000"/>
                </a:solidFill>
                <a:cs typeface="ＭＳ Ｐゴシック" pitchFamily="-112" charset="-128"/>
              </a:rPr>
              <a:t>Camilo</a:t>
            </a:r>
            <a:r>
              <a:rPr lang="en-CA" altLang="en-US" sz="1800" i="1" dirty="0">
                <a:solidFill>
                  <a:srgbClr val="FF0000"/>
                </a:solidFill>
                <a:cs typeface="ＭＳ Ｐゴシック" pitchFamily="-112" charset="-128"/>
              </a:rPr>
              <a:t> ZAMORA (CLM), </a:t>
            </a:r>
            <a:r>
              <a:rPr lang="en-CA" altLang="en-US" sz="1800" i="1" dirty="0">
                <a:solidFill>
                  <a:srgbClr val="3333FF"/>
                </a:solidFill>
                <a:cs typeface="ＭＳ Ｐゴシック" pitchFamily="-112" charset="-128"/>
              </a:rPr>
              <a:t>camilo.zamora@ane.gov.co </a:t>
            </a:r>
          </a:p>
          <a:p>
            <a:pPr marL="0" indent="0">
              <a:buFont typeface="Arial" charset="0"/>
              <a:buNone/>
              <a:defRPr/>
            </a:pPr>
            <a:endParaRPr lang="en-CA" altLang="en-US" sz="1800" i="1" dirty="0" smtClean="0">
              <a:solidFill>
                <a:srgbClr val="FF0000"/>
              </a:solidFill>
              <a:cs typeface="ＭＳ Ｐゴシック" pitchFamily="-112" charset="-128"/>
            </a:endParaRPr>
          </a:p>
        </p:txBody>
      </p:sp>
      <p:sp>
        <p:nvSpPr>
          <p:cNvPr id="106499" name="Slide Number Placeholder 3"/>
          <p:cNvSpPr>
            <a:spLocks noGrp="1"/>
          </p:cNvSpPr>
          <p:nvPr>
            <p:ph type="sldNum" sz="quarter" idx="11"/>
          </p:nvPr>
        </p:nvSpPr>
        <p:spPr bwMode="auto">
          <a:noFill/>
          <a:ln>
            <a:miter lim="800000"/>
            <a:headEnd/>
            <a:tailEnd/>
          </a:ln>
        </p:spPr>
        <p:txBody>
          <a:bodyPr/>
          <a:lstStyle/>
          <a:p>
            <a:fld id="{B8567424-BBCD-4798-94DF-5D1D6E9F3DEA}" type="slidenum">
              <a:rPr lang="en-US" smtClean="0">
                <a:ea typeface="MS PGothic"/>
                <a:cs typeface="MS PGothic"/>
              </a:rPr>
              <a:pPr/>
              <a:t>49</a:t>
            </a:fld>
            <a:endParaRPr lang="en-US" smtClean="0">
              <a:ea typeface="MS PGothic"/>
              <a:cs typeface="MS PGothic"/>
            </a:endParaRPr>
          </a:p>
        </p:txBody>
      </p:sp>
    </p:spTree>
    <p:extLst>
      <p:ext uri="{BB962C8B-B14F-4D97-AF65-F5344CB8AC3E}">
        <p14:creationId xmlns:p14="http://schemas.microsoft.com/office/powerpoint/2010/main" val="136479818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Rectangle 2"/>
          <p:cNvSpPr>
            <a:spLocks noGrp="1"/>
          </p:cNvSpPr>
          <p:nvPr>
            <p:ph type="title" idx="4294967295"/>
          </p:nvPr>
        </p:nvSpPr>
        <p:spPr>
          <a:xfrm>
            <a:off x="304800" y="838200"/>
            <a:ext cx="8610600" cy="1062038"/>
          </a:xfrm>
        </p:spPr>
        <p:txBody>
          <a:bodyPr/>
          <a:lstStyle/>
          <a:p>
            <a:r>
              <a:rPr lang="pt-BR" altLang="en-US" sz="2400" dirty="0" smtClean="0">
                <a:ea typeface="MS PGothic"/>
              </a:rPr>
              <a:t>INTER – AMERICAN PROPOSALS : DEFINITIONS</a:t>
            </a:r>
            <a:endParaRPr lang="en-US" altLang="en-US" sz="2400" i="1" dirty="0" smtClean="0">
              <a:ea typeface="MS PGothic"/>
            </a:endParaRPr>
          </a:p>
        </p:txBody>
      </p:sp>
      <p:sp>
        <p:nvSpPr>
          <p:cNvPr id="20482" name="Rectangle 2"/>
          <p:cNvSpPr txBox="1">
            <a:spLocks/>
          </p:cNvSpPr>
          <p:nvPr/>
        </p:nvSpPr>
        <p:spPr bwMode="auto">
          <a:xfrm>
            <a:off x="457200" y="1752600"/>
            <a:ext cx="8229600" cy="4267200"/>
          </a:xfrm>
          <a:prstGeom prst="rect">
            <a:avLst/>
          </a:prstGeom>
          <a:noFill/>
          <a:ln w="9525">
            <a:noFill/>
            <a:miter lim="800000"/>
            <a:headEnd/>
            <a:tailEnd/>
          </a:ln>
        </p:spPr>
        <p:txBody>
          <a:bodyPr/>
          <a:lstStyle/>
          <a:p>
            <a:pPr marL="342900" indent="-342900" defTabSz="457200">
              <a:spcBef>
                <a:spcPts val="600"/>
              </a:spcBef>
              <a:spcAft>
                <a:spcPts val="600"/>
              </a:spcAft>
              <a:buClrTx/>
              <a:buFont typeface="Arial" charset="0"/>
              <a:buChar char="•"/>
            </a:pPr>
            <a:r>
              <a:rPr lang="en-US" sz="2000" dirty="0" smtClean="0">
                <a:solidFill>
                  <a:prstClr val="black"/>
                </a:solidFill>
                <a:latin typeface="Calibri" pitchFamily="34" charset="0"/>
                <a:ea typeface="MS PGothic"/>
              </a:rPr>
              <a:t>DRAFT </a:t>
            </a:r>
            <a:r>
              <a:rPr lang="en-US" sz="2000" dirty="0">
                <a:solidFill>
                  <a:prstClr val="black"/>
                </a:solidFill>
                <a:latin typeface="Calibri" pitchFamily="34" charset="0"/>
                <a:ea typeface="MS PGothic"/>
              </a:rPr>
              <a:t>INTER-AMERICAN PROPOSAL (DIAP): </a:t>
            </a:r>
            <a:r>
              <a:rPr lang="en-US" sz="2000" b="0" dirty="0">
                <a:solidFill>
                  <a:prstClr val="black"/>
                </a:solidFill>
                <a:latin typeface="Calibri" pitchFamily="34" charset="0"/>
                <a:ea typeface="MS PGothic"/>
              </a:rPr>
              <a:t>PRELIMINARY PROPOSAL that has been supported by at least one other Member State</a:t>
            </a:r>
            <a:r>
              <a:rPr lang="en-US" sz="2000" b="0" dirty="0" smtClean="0">
                <a:solidFill>
                  <a:prstClr val="black"/>
                </a:solidFill>
                <a:latin typeface="Calibri" pitchFamily="34" charset="0"/>
                <a:ea typeface="MS PGothic"/>
              </a:rPr>
              <a:t>.</a:t>
            </a:r>
          </a:p>
          <a:p>
            <a:pPr marL="800100" lvl="1" indent="-342900" defTabSz="457200">
              <a:spcBef>
                <a:spcPts val="600"/>
              </a:spcBef>
              <a:spcAft>
                <a:spcPts val="600"/>
              </a:spcAft>
              <a:buClrTx/>
              <a:buFont typeface="Arial" charset="0"/>
              <a:buChar char="•"/>
            </a:pPr>
            <a:r>
              <a:rPr lang="en-US" sz="2000" b="0" dirty="0" smtClean="0">
                <a:solidFill>
                  <a:prstClr val="black"/>
                </a:solidFill>
                <a:latin typeface="Calibri" pitchFamily="34" charset="0"/>
                <a:ea typeface="MS PGothic"/>
              </a:rPr>
              <a:t>Still being considered for agenda item 10 only</a:t>
            </a:r>
          </a:p>
          <a:p>
            <a:pPr marL="800100" lvl="1" indent="-342900" defTabSz="457200">
              <a:spcBef>
                <a:spcPts val="600"/>
              </a:spcBef>
              <a:spcAft>
                <a:spcPts val="600"/>
              </a:spcAft>
              <a:buClrTx/>
              <a:buFont typeface="Arial" charset="0"/>
              <a:buChar char="•"/>
            </a:pPr>
            <a:r>
              <a:rPr lang="pt-BR" sz="2000" b="0" i="1" dirty="0">
                <a:solidFill>
                  <a:srgbClr val="FF0000"/>
                </a:solidFill>
                <a:latin typeface="Calibri"/>
                <a:ea typeface="MS PGothic" pitchFamily="34" charset="-128"/>
              </a:rPr>
              <a:t>Administrations have until September </a:t>
            </a:r>
            <a:r>
              <a:rPr lang="pt-BR" sz="2000" b="0" i="1" dirty="0" smtClean="0">
                <a:solidFill>
                  <a:srgbClr val="FF0000"/>
                </a:solidFill>
                <a:latin typeface="Calibri"/>
                <a:ea typeface="MS PGothic" pitchFamily="34" charset="-128"/>
              </a:rPr>
              <a:t>4, </a:t>
            </a:r>
            <a:r>
              <a:rPr lang="pt-BR" sz="2000" b="0" i="1" dirty="0">
                <a:solidFill>
                  <a:srgbClr val="FF0000"/>
                </a:solidFill>
                <a:latin typeface="Calibri"/>
                <a:ea typeface="MS PGothic" pitchFamily="34" charset="-128"/>
              </a:rPr>
              <a:t>2015 to indicate their support for </a:t>
            </a:r>
            <a:r>
              <a:rPr lang="pt-BR" sz="2000" b="0" i="1" dirty="0" smtClean="0">
                <a:solidFill>
                  <a:srgbClr val="FF0000"/>
                </a:solidFill>
                <a:latin typeface="Calibri"/>
                <a:ea typeface="MS PGothic" pitchFamily="34" charset="-128"/>
              </a:rPr>
              <a:t>AI 10 proposals</a:t>
            </a:r>
            <a:r>
              <a:rPr lang="pt-BR" sz="2000" b="0" i="1" dirty="0">
                <a:solidFill>
                  <a:srgbClr val="FF0000"/>
                </a:solidFill>
                <a:latin typeface="Calibri"/>
                <a:ea typeface="MS PGothic" pitchFamily="34" charset="-128"/>
              </a:rPr>
              <a:t>, so IAPs for additional </a:t>
            </a:r>
            <a:r>
              <a:rPr lang="pt-BR" sz="2000" b="0" i="1" dirty="0" smtClean="0">
                <a:solidFill>
                  <a:srgbClr val="FF0000"/>
                </a:solidFill>
                <a:latin typeface="Calibri"/>
                <a:ea typeface="MS PGothic" pitchFamily="34" charset="-128"/>
              </a:rPr>
              <a:t>future agenda </a:t>
            </a:r>
            <a:r>
              <a:rPr lang="pt-BR" sz="2000" b="0" i="1" dirty="0">
                <a:solidFill>
                  <a:srgbClr val="FF0000"/>
                </a:solidFill>
                <a:latin typeface="Calibri"/>
                <a:ea typeface="MS PGothic" pitchFamily="34" charset="-128"/>
              </a:rPr>
              <a:t>items may be forthcoming</a:t>
            </a:r>
            <a:r>
              <a:rPr lang="pt-BR" sz="2000" b="0" i="1" dirty="0" smtClean="0">
                <a:solidFill>
                  <a:srgbClr val="FF0000"/>
                </a:solidFill>
                <a:latin typeface="Calibri"/>
                <a:ea typeface="MS PGothic" pitchFamily="34" charset="-128"/>
              </a:rPr>
              <a:t>.</a:t>
            </a:r>
            <a:endParaRPr lang="en-US" sz="2000" b="0" dirty="0">
              <a:solidFill>
                <a:prstClr val="black"/>
              </a:solidFill>
              <a:latin typeface="Calibri"/>
              <a:ea typeface="MS PGothic"/>
            </a:endParaRPr>
          </a:p>
          <a:p>
            <a:pPr marL="342900" indent="-342900" defTabSz="457200">
              <a:spcBef>
                <a:spcPts val="600"/>
              </a:spcBef>
              <a:spcAft>
                <a:spcPts val="0"/>
              </a:spcAft>
              <a:buClrTx/>
              <a:buFont typeface="Arial" charset="0"/>
              <a:buChar char="•"/>
            </a:pPr>
            <a:r>
              <a:rPr lang="en-US" sz="2000" dirty="0">
                <a:solidFill>
                  <a:prstClr val="black"/>
                </a:solidFill>
                <a:latin typeface="Calibri" pitchFamily="34" charset="0"/>
                <a:ea typeface="MS PGothic"/>
              </a:rPr>
              <a:t>INTER-AMERICAN PROPOSAL (IAP): </a:t>
            </a:r>
            <a:r>
              <a:rPr lang="en-US" sz="2000" b="0" dirty="0">
                <a:solidFill>
                  <a:prstClr val="black"/>
                </a:solidFill>
                <a:latin typeface="Calibri" pitchFamily="34" charset="0"/>
                <a:ea typeface="MS PGothic"/>
              </a:rPr>
              <a:t>DRAFT INTER-AMERICAN PROPOSAL (DIAP) for which the PCC II has ended its consideration and discussion, has been supported by at least six Members States and is not opposed by more than 50% of the number of supports obtained</a:t>
            </a:r>
            <a:r>
              <a:rPr lang="en-US" sz="2000" b="0" dirty="0" smtClean="0">
                <a:solidFill>
                  <a:prstClr val="black"/>
                </a:solidFill>
                <a:latin typeface="Calibri" pitchFamily="34" charset="0"/>
                <a:ea typeface="MS PGothic"/>
              </a:rPr>
              <a:t>.</a:t>
            </a:r>
          </a:p>
          <a:p>
            <a:pPr marL="800100" lvl="1" indent="-342900" defTabSz="457200">
              <a:spcBef>
                <a:spcPts val="600"/>
              </a:spcBef>
              <a:spcAft>
                <a:spcPts val="0"/>
              </a:spcAft>
              <a:buClrTx/>
              <a:buFont typeface="Arial" charset="0"/>
              <a:buChar char="•"/>
            </a:pPr>
            <a:r>
              <a:rPr lang="en-US" sz="2000" b="0" dirty="0" smtClean="0">
                <a:solidFill>
                  <a:prstClr val="black"/>
                </a:solidFill>
                <a:latin typeface="Calibri" pitchFamily="34" charset="0"/>
                <a:ea typeface="MS PGothic"/>
              </a:rPr>
              <a:t>IAPs adopted on all agenda items and issues except 1.1 UHF band, 1.2, 1.6.2 for the 14.5-15.4 GHz band, 1.8, 7 (Issue C and Issues H to L), 9.1.3, 9.1.4, 9.1.5, 9.2  (except for 9.2.2) and 9.3</a:t>
            </a:r>
          </a:p>
        </p:txBody>
      </p:sp>
      <p:sp>
        <p:nvSpPr>
          <p:cNvPr id="20483" name="Slide Number Placeholder 3"/>
          <p:cNvSpPr>
            <a:spLocks noGrp="1"/>
          </p:cNvSpPr>
          <p:nvPr>
            <p:ph type="sldNum" sz="quarter" idx="11"/>
          </p:nvPr>
        </p:nvSpPr>
        <p:spPr bwMode="auto">
          <a:noFill/>
          <a:ln>
            <a:miter lim="800000"/>
            <a:headEnd/>
            <a:tailEnd/>
          </a:ln>
        </p:spPr>
        <p:txBody>
          <a:bodyPr/>
          <a:lstStyle/>
          <a:p>
            <a:fld id="{490BAE71-FD81-4B65-BADB-962E2F4F2CF7}" type="slidenum">
              <a:rPr lang="en-US" smtClean="0">
                <a:ea typeface="MS PGothic"/>
                <a:cs typeface="MS PGothic"/>
              </a:rPr>
              <a:pPr/>
              <a:t>5</a:t>
            </a:fld>
            <a:endParaRPr lang="en-US" smtClean="0">
              <a:ea typeface="MS PGothic"/>
              <a:cs typeface="MS PGothic"/>
            </a:endParaRPr>
          </a:p>
        </p:txBody>
      </p:sp>
    </p:spTree>
    <p:extLst>
      <p:ext uri="{BB962C8B-B14F-4D97-AF65-F5344CB8AC3E}">
        <p14:creationId xmlns:p14="http://schemas.microsoft.com/office/powerpoint/2010/main" val="4196428167"/>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5" name="Rectangle 4"/>
          <p:cNvSpPr>
            <a:spLocks noGrp="1"/>
          </p:cNvSpPr>
          <p:nvPr>
            <p:ph type="ctrTitle"/>
          </p:nvPr>
        </p:nvSpPr>
        <p:spPr/>
        <p:txBody>
          <a:bodyPr/>
          <a:lstStyle/>
          <a:p>
            <a:pPr algn="ctr"/>
            <a:r>
              <a:rPr lang="en-US" altLang="en-US" dirty="0" smtClean="0">
                <a:ea typeface="MS PGothic"/>
              </a:rPr>
              <a:t>Complete documents may be found at:</a:t>
            </a:r>
          </a:p>
        </p:txBody>
      </p:sp>
      <p:sp>
        <p:nvSpPr>
          <p:cNvPr id="108546" name="Rectangle 5"/>
          <p:cNvSpPr>
            <a:spLocks noGrp="1"/>
          </p:cNvSpPr>
          <p:nvPr>
            <p:ph type="subTitle" idx="1"/>
          </p:nvPr>
        </p:nvSpPr>
        <p:spPr>
          <a:xfrm>
            <a:off x="304800" y="3908425"/>
            <a:ext cx="8686800" cy="1752600"/>
          </a:xfrm>
        </p:spPr>
        <p:txBody>
          <a:bodyPr/>
          <a:lstStyle/>
          <a:p>
            <a:r>
              <a:rPr lang="en-US" altLang="en-US" sz="3000" dirty="0" smtClean="0">
                <a:solidFill>
                  <a:schemeClr val="tx1"/>
                </a:solidFill>
                <a:ea typeface="MS PGothic"/>
                <a:hlinkClick r:id="rId3"/>
              </a:rPr>
              <a:t>https://www.citel.oas.org/en/Pages/PCCII/WRC.aspx</a:t>
            </a:r>
            <a:endParaRPr lang="en-US" altLang="en-US" sz="3000" dirty="0" smtClean="0">
              <a:solidFill>
                <a:schemeClr val="tx1"/>
              </a:solidFill>
              <a:ea typeface="MS PGothic"/>
            </a:endParaRPr>
          </a:p>
          <a:p>
            <a:endParaRPr lang="en-US" altLang="en-US" dirty="0" smtClean="0">
              <a:solidFill>
                <a:schemeClr val="tx1"/>
              </a:solidFill>
              <a:ea typeface="MS PGothic"/>
            </a:endParaRPr>
          </a:p>
        </p:txBody>
      </p:sp>
    </p:spTree>
    <p:extLst>
      <p:ext uri="{BB962C8B-B14F-4D97-AF65-F5344CB8AC3E}">
        <p14:creationId xmlns:p14="http://schemas.microsoft.com/office/powerpoint/2010/main" val="355494962"/>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3" name="Rectangle 2"/>
          <p:cNvSpPr>
            <a:spLocks noChangeArrowheads="1"/>
          </p:cNvSpPr>
          <p:nvPr/>
        </p:nvSpPr>
        <p:spPr bwMode="auto">
          <a:xfrm>
            <a:off x="838200" y="2590800"/>
            <a:ext cx="7772400" cy="1143000"/>
          </a:xfrm>
          <a:prstGeom prst="rect">
            <a:avLst/>
          </a:prstGeom>
          <a:noFill/>
          <a:ln w="9525">
            <a:noFill/>
            <a:miter lim="800000"/>
            <a:headEnd/>
            <a:tailEnd/>
          </a:ln>
        </p:spPr>
        <p:txBody>
          <a:bodyPr anchor="ctr"/>
          <a:lstStyle/>
          <a:p>
            <a:pPr algn="ctr" defTabSz="457200">
              <a:buClrTx/>
              <a:buFontTx/>
              <a:buNone/>
            </a:pPr>
            <a:r>
              <a:rPr lang="en-US" altLang="en-US" sz="2800" dirty="0">
                <a:solidFill>
                  <a:srgbClr val="FF6600"/>
                </a:solidFill>
                <a:latin typeface="Calibri" pitchFamily="34" charset="0"/>
                <a:ea typeface="MS PGothic"/>
              </a:rPr>
              <a:t>Thank you very much for your attention</a:t>
            </a:r>
          </a:p>
        </p:txBody>
      </p:sp>
      <p:sp>
        <p:nvSpPr>
          <p:cNvPr id="110594" name="Rectangle 3"/>
          <p:cNvSpPr>
            <a:spLocks noChangeArrowheads="1"/>
          </p:cNvSpPr>
          <p:nvPr/>
        </p:nvSpPr>
        <p:spPr bwMode="auto">
          <a:xfrm>
            <a:off x="1371600" y="3886200"/>
            <a:ext cx="6400800" cy="1752600"/>
          </a:xfrm>
          <a:prstGeom prst="rect">
            <a:avLst/>
          </a:prstGeom>
          <a:noFill/>
          <a:ln w="9525">
            <a:noFill/>
            <a:miter lim="800000"/>
            <a:headEnd/>
            <a:tailEnd/>
          </a:ln>
        </p:spPr>
        <p:txBody>
          <a:bodyPr/>
          <a:lstStyle/>
          <a:p>
            <a:pPr algn="ctr" defTabSz="457200">
              <a:spcBef>
                <a:spcPct val="20000"/>
              </a:spcBef>
              <a:buClrTx/>
              <a:buFont typeface="Arial" charset="0"/>
              <a:buNone/>
            </a:pPr>
            <a:endParaRPr lang="en-US" altLang="en-US" sz="2000" b="0">
              <a:solidFill>
                <a:prstClr val="black"/>
              </a:solidFill>
              <a:latin typeface="Calibri" pitchFamily="34" charset="0"/>
              <a:ea typeface="MS PGothic"/>
            </a:endParaRPr>
          </a:p>
          <a:p>
            <a:pPr algn="ctr" defTabSz="457200">
              <a:spcBef>
                <a:spcPct val="20000"/>
              </a:spcBef>
              <a:buClrTx/>
              <a:buFont typeface="Arial" charset="0"/>
              <a:buNone/>
            </a:pPr>
            <a:r>
              <a:rPr lang="en-US" altLang="en-US" sz="2000" b="0">
                <a:solidFill>
                  <a:prstClr val="black"/>
                </a:solidFill>
                <a:latin typeface="Calibri" pitchFamily="34" charset="0"/>
                <a:ea typeface="MS PGothic"/>
              </a:rPr>
              <a:t>PCC.II/CITEL Representative</a:t>
            </a:r>
          </a:p>
          <a:p>
            <a:pPr algn="ctr" defTabSz="457200">
              <a:spcBef>
                <a:spcPct val="20000"/>
              </a:spcBef>
              <a:buClrTx/>
              <a:buFont typeface="Arial" charset="0"/>
              <a:buNone/>
            </a:pPr>
            <a:r>
              <a:rPr lang="en-US" altLang="en-US" sz="2000" b="0">
                <a:solidFill>
                  <a:prstClr val="black"/>
                </a:solidFill>
                <a:latin typeface="Calibri" pitchFamily="34" charset="0"/>
                <a:ea typeface="MS PGothic"/>
                <a:hlinkClick r:id="rId3"/>
              </a:rPr>
              <a:t>http://www.citel.oas.org</a:t>
            </a:r>
            <a:endParaRPr lang="en-US" altLang="en-US" sz="2000" b="0">
              <a:solidFill>
                <a:prstClr val="black"/>
              </a:solidFill>
              <a:latin typeface="Calibri" pitchFamily="34" charset="0"/>
              <a:ea typeface="MS PGothic"/>
            </a:endParaRPr>
          </a:p>
          <a:p>
            <a:pPr algn="ctr" defTabSz="457200">
              <a:spcBef>
                <a:spcPct val="20000"/>
              </a:spcBef>
              <a:buClrTx/>
              <a:buFont typeface="Arial" charset="0"/>
              <a:buNone/>
            </a:pPr>
            <a:r>
              <a:rPr lang="en-US" altLang="en-US" sz="2000" b="0">
                <a:solidFill>
                  <a:prstClr val="black"/>
                </a:solidFill>
                <a:latin typeface="Calibri" pitchFamily="34" charset="0"/>
                <a:ea typeface="MS PGothic"/>
              </a:rPr>
              <a:t>citel@oas.org</a:t>
            </a:r>
          </a:p>
        </p:txBody>
      </p:sp>
      <p:sp>
        <p:nvSpPr>
          <p:cNvPr id="110595" name="Slide Number Placeholder 3"/>
          <p:cNvSpPr>
            <a:spLocks noGrp="1"/>
          </p:cNvSpPr>
          <p:nvPr>
            <p:ph type="sldNum" sz="quarter" idx="11"/>
          </p:nvPr>
        </p:nvSpPr>
        <p:spPr bwMode="auto">
          <a:noFill/>
          <a:ln>
            <a:miter lim="800000"/>
            <a:headEnd/>
            <a:tailEnd/>
          </a:ln>
        </p:spPr>
        <p:txBody>
          <a:bodyPr/>
          <a:lstStyle/>
          <a:p>
            <a:fld id="{1A3E9B7F-741C-49F3-9CF7-F447F1CF89F5}" type="slidenum">
              <a:rPr lang="en-US" smtClean="0">
                <a:ea typeface="MS PGothic"/>
                <a:cs typeface="MS PGothic"/>
              </a:rPr>
              <a:pPr/>
              <a:t>51</a:t>
            </a:fld>
            <a:endParaRPr lang="en-US" smtClean="0">
              <a:ea typeface="MS PGothic"/>
              <a:cs typeface="MS PGothic"/>
            </a:endParaRPr>
          </a:p>
        </p:txBody>
      </p:sp>
    </p:spTree>
    <p:extLst>
      <p:ext uri="{BB962C8B-B14F-4D97-AF65-F5344CB8AC3E}">
        <p14:creationId xmlns:p14="http://schemas.microsoft.com/office/powerpoint/2010/main" val="419410675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1"/>
          </p:nvPr>
        </p:nvSpPr>
        <p:spPr/>
        <p:txBody>
          <a:bodyPr/>
          <a:lstStyle/>
          <a:p>
            <a:pPr>
              <a:defRPr/>
            </a:pPr>
            <a:fld id="{38BA1ACF-E7F3-49FF-93B5-9B063CD27AAB}" type="slidenum">
              <a:rPr lang="en-US" smtClean="0"/>
              <a:pPr>
                <a:defRPr/>
              </a:pPr>
              <a:t>6</a:t>
            </a:fld>
            <a:endParaRPr lang="en-US"/>
          </a:p>
        </p:txBody>
      </p:sp>
      <p:sp>
        <p:nvSpPr>
          <p:cNvPr id="3" name="TextBox 2"/>
          <p:cNvSpPr txBox="1"/>
          <p:nvPr/>
        </p:nvSpPr>
        <p:spPr>
          <a:xfrm>
            <a:off x="1600200" y="2667000"/>
            <a:ext cx="6019800" cy="1815882"/>
          </a:xfrm>
          <a:prstGeom prst="rect">
            <a:avLst/>
          </a:prstGeom>
          <a:noFill/>
        </p:spPr>
        <p:txBody>
          <a:bodyPr wrap="square" rtlCol="0">
            <a:spAutoFit/>
          </a:bodyPr>
          <a:lstStyle/>
          <a:p>
            <a:pPr algn="ctr" defTabSz="457200" eaLnBrk="1" hangingPunct="1">
              <a:buClrTx/>
              <a:buFontTx/>
              <a:buNone/>
            </a:pPr>
            <a:r>
              <a:rPr lang="en-CA" sz="4000" dirty="0" smtClean="0">
                <a:solidFill>
                  <a:prstClr val="black"/>
                </a:solidFill>
                <a:latin typeface="Calibri"/>
                <a:ea typeface="MS PGothic"/>
              </a:rPr>
              <a:t>Mobile and Amateur Issues</a:t>
            </a:r>
          </a:p>
          <a:p>
            <a:pPr algn="ctr" defTabSz="457200" eaLnBrk="1" hangingPunct="1">
              <a:buClrTx/>
              <a:buFontTx/>
              <a:buNone/>
            </a:pPr>
            <a:endParaRPr lang="en-CA" sz="3600" b="0" dirty="0">
              <a:solidFill>
                <a:prstClr val="black"/>
              </a:solidFill>
              <a:latin typeface="Calibri"/>
              <a:ea typeface="MS PGothic"/>
            </a:endParaRPr>
          </a:p>
          <a:p>
            <a:pPr algn="ctr" defTabSz="457200" eaLnBrk="1" hangingPunct="1">
              <a:buClrTx/>
              <a:buFontTx/>
              <a:buNone/>
            </a:pPr>
            <a:r>
              <a:rPr lang="en-CA" sz="3600" b="0" dirty="0" smtClean="0">
                <a:solidFill>
                  <a:prstClr val="black"/>
                </a:solidFill>
                <a:latin typeface="Calibri"/>
                <a:ea typeface="MS PGothic"/>
              </a:rPr>
              <a:t>(1.1, 1.2, 1.3, 1.4)</a:t>
            </a:r>
            <a:endParaRPr lang="fr-CA" sz="3600" b="0" dirty="0">
              <a:solidFill>
                <a:prstClr val="black"/>
              </a:solidFill>
              <a:latin typeface="Calibri"/>
              <a:ea typeface="MS PGothic"/>
            </a:endParaRPr>
          </a:p>
        </p:txBody>
      </p:sp>
    </p:spTree>
    <p:extLst>
      <p:ext uri="{BB962C8B-B14F-4D97-AF65-F5344CB8AC3E}">
        <p14:creationId xmlns:p14="http://schemas.microsoft.com/office/powerpoint/2010/main" val="416895118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Title 1"/>
          <p:cNvSpPr>
            <a:spLocks noGrp="1"/>
          </p:cNvSpPr>
          <p:nvPr>
            <p:ph type="title" idx="4294967295"/>
          </p:nvPr>
        </p:nvSpPr>
        <p:spPr>
          <a:xfrm>
            <a:off x="200696" y="990600"/>
            <a:ext cx="7887236" cy="990600"/>
          </a:xfrm>
        </p:spPr>
        <p:txBody>
          <a:bodyPr/>
          <a:lstStyle/>
          <a:p>
            <a:r>
              <a:rPr lang="en-CA" altLang="en-US" sz="2400" dirty="0" smtClean="0">
                <a:ea typeface="MS PGothic"/>
              </a:rPr>
              <a:t>Agenda Item 1.1:</a:t>
            </a:r>
            <a:r>
              <a:rPr lang="en-US" altLang="en-US" sz="2400" b="0" i="1" dirty="0" smtClean="0">
                <a:ea typeface="MS PGothic"/>
              </a:rPr>
              <a:t>  IMT/terrestrial mobile broadband</a:t>
            </a:r>
            <a:br>
              <a:rPr lang="en-US" altLang="en-US" sz="2400" b="0" i="1" dirty="0" smtClean="0">
                <a:ea typeface="MS PGothic"/>
              </a:rPr>
            </a:br>
            <a:endParaRPr lang="en-US" altLang="en-US" sz="2200" dirty="0" smtClean="0">
              <a:ea typeface="MS PGothic"/>
            </a:endParaRPr>
          </a:p>
        </p:txBody>
      </p:sp>
      <p:sp>
        <p:nvSpPr>
          <p:cNvPr id="27672" name="Slide Number Placeholder 3"/>
          <p:cNvSpPr>
            <a:spLocks noGrp="1"/>
          </p:cNvSpPr>
          <p:nvPr>
            <p:ph type="sldNum" sz="quarter" idx="11"/>
          </p:nvPr>
        </p:nvSpPr>
        <p:spPr bwMode="auto">
          <a:noFill/>
          <a:ln>
            <a:miter lim="800000"/>
            <a:headEnd/>
            <a:tailEnd/>
          </a:ln>
        </p:spPr>
        <p:txBody>
          <a:bodyPr/>
          <a:lstStyle/>
          <a:p>
            <a:fld id="{5DE7390B-8E97-41BD-B13D-664BA2CDB6F2}" type="slidenum">
              <a:rPr lang="en-US" altLang="en-US" smtClean="0">
                <a:ea typeface="MS PGothic"/>
                <a:cs typeface="MS PGothic"/>
              </a:rPr>
              <a:pPr/>
              <a:t>7</a:t>
            </a:fld>
            <a:endParaRPr lang="en-US" altLang="en-US" smtClean="0">
              <a:ea typeface="MS PGothic"/>
              <a:cs typeface="MS PGothic"/>
            </a:endParaRPr>
          </a:p>
        </p:txBody>
      </p:sp>
      <p:sp>
        <p:nvSpPr>
          <p:cNvPr id="2" name="TextBox 1"/>
          <p:cNvSpPr txBox="1"/>
          <p:nvPr/>
        </p:nvSpPr>
        <p:spPr>
          <a:xfrm>
            <a:off x="405714" y="6169580"/>
            <a:ext cx="8001000" cy="738664"/>
          </a:xfrm>
          <a:prstGeom prst="rect">
            <a:avLst/>
          </a:prstGeom>
          <a:noFill/>
        </p:spPr>
        <p:txBody>
          <a:bodyPr wrap="square" rtlCol="0">
            <a:spAutoFit/>
          </a:bodyPr>
          <a:lstStyle/>
          <a:p>
            <a:pPr defTabSz="457200" eaLnBrk="1" hangingPunct="1">
              <a:buClrTx/>
              <a:buFontTx/>
              <a:buNone/>
            </a:pPr>
            <a:r>
              <a:rPr lang="pt-BR" sz="1800" b="0" i="1" dirty="0" smtClean="0">
                <a:solidFill>
                  <a:srgbClr val="FF0000"/>
                </a:solidFill>
                <a:latin typeface="Calibri"/>
                <a:ea typeface="MS PGothic" pitchFamily="34" charset="-128"/>
              </a:rPr>
              <a:t>Issue Coordinator: </a:t>
            </a:r>
            <a:r>
              <a:rPr lang="pt-BR" sz="1800" b="0" i="1" dirty="0">
                <a:solidFill>
                  <a:srgbClr val="FF0000"/>
                </a:solidFill>
                <a:latin typeface="Calibri"/>
                <a:ea typeface="MS PGothic" pitchFamily="34" charset="-128"/>
              </a:rPr>
              <a:t>Geraldo </a:t>
            </a:r>
            <a:r>
              <a:rPr lang="pt-BR" sz="1800" b="0" i="1" dirty="0" smtClean="0">
                <a:solidFill>
                  <a:srgbClr val="FF0000"/>
                </a:solidFill>
                <a:latin typeface="Calibri"/>
                <a:ea typeface="MS PGothic" pitchFamily="34" charset="-128"/>
              </a:rPr>
              <a:t>NETO (B), </a:t>
            </a:r>
            <a:r>
              <a:rPr lang="pt-BR" sz="1800" b="0" i="1" u="sng" dirty="0">
                <a:solidFill>
                  <a:srgbClr val="3333FF"/>
                </a:solidFill>
                <a:latin typeface="Calibri"/>
                <a:ea typeface="MS PGothic" pitchFamily="34" charset="-128"/>
              </a:rPr>
              <a:t>gneto@qti.qualcomm.com</a:t>
            </a:r>
            <a:r>
              <a:rPr lang="pt-BR" sz="1800" b="0" i="1" dirty="0">
                <a:solidFill>
                  <a:srgbClr val="FF0000"/>
                </a:solidFill>
                <a:latin typeface="Calibri"/>
                <a:ea typeface="MS PGothic" pitchFamily="34" charset="-128"/>
              </a:rPr>
              <a:t>  </a:t>
            </a:r>
            <a:endParaRPr lang="pt-BR" sz="1800" b="0" i="1" dirty="0" smtClean="0">
              <a:solidFill>
                <a:srgbClr val="3333FF"/>
              </a:solidFill>
              <a:latin typeface="Calibri"/>
              <a:ea typeface="MS PGothic" pitchFamily="34" charset="-128"/>
            </a:endParaRPr>
          </a:p>
          <a:p>
            <a:pPr defTabSz="457200" eaLnBrk="1" hangingPunct="1">
              <a:buClrTx/>
              <a:buFontTx/>
              <a:buNone/>
            </a:pPr>
            <a:endParaRPr lang="en-US" b="0" dirty="0">
              <a:solidFill>
                <a:prstClr val="black"/>
              </a:solidFill>
              <a:latin typeface="Arial" charset="0"/>
              <a:ea typeface="MS PGothic"/>
            </a:endParaRPr>
          </a:p>
        </p:txBody>
      </p:sp>
      <p:sp>
        <p:nvSpPr>
          <p:cNvPr id="3" name="Rectangle 2"/>
          <p:cNvSpPr/>
          <p:nvPr/>
        </p:nvSpPr>
        <p:spPr>
          <a:xfrm>
            <a:off x="401421" y="1645265"/>
            <a:ext cx="8281086" cy="4616648"/>
          </a:xfrm>
          <a:prstGeom prst="rect">
            <a:avLst/>
          </a:prstGeom>
        </p:spPr>
        <p:txBody>
          <a:bodyPr wrap="square">
            <a:spAutoFit/>
          </a:bodyPr>
          <a:lstStyle/>
          <a:p>
            <a:pPr defTabSz="457200" eaLnBrk="1" hangingPunct="1">
              <a:buClrTx/>
              <a:buFontTx/>
              <a:buNone/>
            </a:pPr>
            <a:r>
              <a:rPr lang="en-CA" dirty="0">
                <a:solidFill>
                  <a:prstClr val="black"/>
                </a:solidFill>
                <a:latin typeface="Calibri"/>
                <a:ea typeface="MS PGothic"/>
              </a:rPr>
              <a:t>MOD Art 5: </a:t>
            </a:r>
          </a:p>
          <a:p>
            <a:pPr marL="800100" lvl="1" indent="-342900" defTabSz="457200" eaLnBrk="1" hangingPunct="1">
              <a:buClrTx/>
              <a:buFont typeface="Arial" pitchFamily="34" charset="0"/>
              <a:buChar char="•"/>
            </a:pPr>
            <a:r>
              <a:rPr lang="en-CA" sz="2200" b="0" dirty="0" smtClean="0">
                <a:solidFill>
                  <a:prstClr val="black"/>
                </a:solidFill>
                <a:latin typeface="Calibri"/>
                <a:ea typeface="MS PGothic"/>
              </a:rPr>
              <a:t>1427-1518 </a:t>
            </a:r>
            <a:r>
              <a:rPr lang="en-CA" sz="2200" b="0" dirty="0">
                <a:solidFill>
                  <a:prstClr val="black"/>
                </a:solidFill>
                <a:latin typeface="Calibri"/>
                <a:ea typeface="MS PGothic"/>
              </a:rPr>
              <a:t>MHz: </a:t>
            </a:r>
            <a:r>
              <a:rPr lang="en-US" altLang="en-US" sz="2200" b="0" dirty="0">
                <a:solidFill>
                  <a:srgbClr val="000000"/>
                </a:solidFill>
                <a:latin typeface="Calibri"/>
                <a:ea typeface="ＭＳ Ｐゴシック" pitchFamily="34" charset="-128"/>
              </a:rPr>
              <a:t>Identification for IMT and other provisions </a:t>
            </a:r>
            <a:r>
              <a:rPr lang="en-US" altLang="en-US" sz="2200" b="0" dirty="0" smtClean="0">
                <a:solidFill>
                  <a:srgbClr val="000000"/>
                </a:solidFill>
                <a:latin typeface="Calibri"/>
                <a:ea typeface="ＭＳ Ｐゴシック" pitchFamily="34" charset="-128"/>
              </a:rPr>
              <a:t>(mandatory limits </a:t>
            </a:r>
            <a:r>
              <a:rPr lang="en-US" altLang="en-US" sz="2200" b="0" dirty="0">
                <a:solidFill>
                  <a:srgbClr val="000000"/>
                </a:solidFill>
                <a:latin typeface="Calibri"/>
                <a:ea typeface="ＭＳ Ｐゴシック" pitchFamily="34" charset="-128"/>
              </a:rPr>
              <a:t>for unwanted emissions -72 </a:t>
            </a:r>
            <a:r>
              <a:rPr lang="en-US" altLang="en-US" sz="2200" b="0" dirty="0" err="1">
                <a:solidFill>
                  <a:srgbClr val="000000"/>
                </a:solidFill>
                <a:latin typeface="Calibri"/>
                <a:ea typeface="ＭＳ Ｐゴシック" pitchFamily="34" charset="-128"/>
              </a:rPr>
              <a:t>dBW</a:t>
            </a:r>
            <a:r>
              <a:rPr lang="en-US" altLang="en-US" sz="2200" b="0" dirty="0">
                <a:solidFill>
                  <a:srgbClr val="000000"/>
                </a:solidFill>
                <a:latin typeface="Calibri"/>
                <a:ea typeface="ＭＳ Ｐゴシック" pitchFamily="34" charset="-128"/>
              </a:rPr>
              <a:t>/27 MHz for base stations and -62 </a:t>
            </a:r>
            <a:r>
              <a:rPr lang="en-US" altLang="en-US" sz="2200" b="0" dirty="0" err="1">
                <a:solidFill>
                  <a:srgbClr val="000000"/>
                </a:solidFill>
                <a:latin typeface="Calibri"/>
                <a:ea typeface="ＭＳ Ｐゴシック" pitchFamily="34" charset="-128"/>
              </a:rPr>
              <a:t>dBW</a:t>
            </a:r>
            <a:r>
              <a:rPr lang="en-US" altLang="en-US" sz="2200" b="0" dirty="0">
                <a:solidFill>
                  <a:srgbClr val="000000"/>
                </a:solidFill>
                <a:latin typeface="Calibri"/>
                <a:ea typeface="ＭＳ Ｐゴシック" pitchFamily="34" charset="-128"/>
              </a:rPr>
              <a:t>/27 MHz for user equipment and NOC to </a:t>
            </a:r>
            <a:r>
              <a:rPr lang="en-US" altLang="en-US" sz="2200" b="0" dirty="0" smtClean="0">
                <a:solidFill>
                  <a:srgbClr val="000000"/>
                </a:solidFill>
                <a:latin typeface="Calibri"/>
                <a:ea typeface="ＭＳ Ｐゴシック" pitchFamily="34" charset="-128"/>
              </a:rPr>
              <a:t>No. </a:t>
            </a:r>
            <a:r>
              <a:rPr lang="en-US" altLang="en-US" sz="2200" dirty="0" smtClean="0">
                <a:solidFill>
                  <a:srgbClr val="000000"/>
                </a:solidFill>
                <a:latin typeface="Calibri"/>
                <a:ea typeface="ＭＳ Ｐゴシック" pitchFamily="34" charset="-128"/>
              </a:rPr>
              <a:t>5.343</a:t>
            </a:r>
            <a:r>
              <a:rPr lang="en-US" altLang="en-US" sz="2200" b="0" dirty="0">
                <a:solidFill>
                  <a:srgbClr val="000000"/>
                </a:solidFill>
                <a:latin typeface="Calibri"/>
                <a:ea typeface="ＭＳ Ｐゴシック" pitchFamily="34" charset="-128"/>
              </a:rPr>
              <a:t>)</a:t>
            </a:r>
          </a:p>
          <a:p>
            <a:pPr marL="800100" lvl="1" indent="-342900" defTabSz="457200" eaLnBrk="1" hangingPunct="1">
              <a:buClrTx/>
              <a:buFont typeface="Arial" pitchFamily="34" charset="0"/>
              <a:buChar char="•"/>
            </a:pPr>
            <a:r>
              <a:rPr lang="en-CA" sz="2200" b="0" dirty="0">
                <a:solidFill>
                  <a:prstClr val="black"/>
                </a:solidFill>
                <a:latin typeface="Calibri"/>
                <a:ea typeface="MS PGothic"/>
              </a:rPr>
              <a:t>3400-3600 MHz: </a:t>
            </a:r>
            <a:r>
              <a:rPr lang="en-US" altLang="en-US" sz="2200" b="0" dirty="0" smtClean="0">
                <a:solidFill>
                  <a:prstClr val="black"/>
                </a:solidFill>
                <a:latin typeface="Calibri"/>
                <a:ea typeface="ＭＳ Ｐゴシック" pitchFamily="34" charset="-128"/>
              </a:rPr>
              <a:t>Mobile service allocation in 3400-3500 MHz and </a:t>
            </a:r>
            <a:r>
              <a:rPr lang="en-US" altLang="en-US" sz="2200" b="0" dirty="0">
                <a:solidFill>
                  <a:prstClr val="black"/>
                </a:solidFill>
                <a:latin typeface="Calibri"/>
                <a:ea typeface="ＭＳ Ｐゴシック" pitchFamily="34" charset="-128"/>
              </a:rPr>
              <a:t>identification for </a:t>
            </a:r>
            <a:r>
              <a:rPr lang="en-US" altLang="en-US" sz="2200" b="0" dirty="0" smtClean="0">
                <a:solidFill>
                  <a:prstClr val="black"/>
                </a:solidFill>
                <a:latin typeface="Calibri"/>
                <a:ea typeface="ＭＳ Ｐゴシック" pitchFamily="34" charset="-128"/>
              </a:rPr>
              <a:t>IMT in 3400-3600 MHz</a:t>
            </a:r>
            <a:endParaRPr lang="en-CA" altLang="en-US" sz="2200" b="0" dirty="0">
              <a:solidFill>
                <a:prstClr val="black"/>
              </a:solidFill>
              <a:latin typeface="Calibri"/>
              <a:ea typeface="MS PGothic"/>
            </a:endParaRPr>
          </a:p>
          <a:p>
            <a:pPr defTabSz="457200" eaLnBrk="1" hangingPunct="1">
              <a:buClrTx/>
              <a:buFontTx/>
              <a:buNone/>
            </a:pPr>
            <a:endParaRPr lang="en-CA" altLang="en-US" u="sng" dirty="0" smtClean="0">
              <a:solidFill>
                <a:prstClr val="black"/>
              </a:solidFill>
              <a:latin typeface="Calibri"/>
              <a:ea typeface="ＭＳ Ｐゴシック" pitchFamily="34" charset="-128"/>
            </a:endParaRPr>
          </a:p>
          <a:p>
            <a:pPr defTabSz="457200" eaLnBrk="1" hangingPunct="1">
              <a:buClrTx/>
              <a:buFontTx/>
              <a:buNone/>
            </a:pPr>
            <a:r>
              <a:rPr lang="en-CA" altLang="en-US" u="sng" dirty="0" smtClean="0">
                <a:solidFill>
                  <a:prstClr val="black"/>
                </a:solidFill>
                <a:latin typeface="Calibri"/>
                <a:ea typeface="ＭＳ Ｐゴシック" pitchFamily="34" charset="-128"/>
              </a:rPr>
              <a:t>NOC</a:t>
            </a:r>
            <a:r>
              <a:rPr lang="en-CA" altLang="en-US" b="0" dirty="0">
                <a:solidFill>
                  <a:prstClr val="black"/>
                </a:solidFill>
                <a:latin typeface="Calibri"/>
                <a:ea typeface="ＭＳ Ｐゴシック" pitchFamily="34" charset="-128"/>
              </a:rPr>
              <a:t>: </a:t>
            </a:r>
            <a:endParaRPr lang="en-CA" altLang="en-US" b="0" dirty="0" smtClean="0">
              <a:solidFill>
                <a:prstClr val="black"/>
              </a:solidFill>
              <a:latin typeface="Calibri"/>
              <a:ea typeface="ＭＳ Ｐゴシック" pitchFamily="34" charset="-128"/>
            </a:endParaRPr>
          </a:p>
          <a:p>
            <a:pPr lvl="1" defTabSz="457200" eaLnBrk="1" hangingPunct="1">
              <a:buClrTx/>
              <a:buFontTx/>
              <a:buNone/>
            </a:pPr>
            <a:r>
              <a:rPr lang="en-US" sz="2200" b="0" dirty="0" smtClean="0">
                <a:solidFill>
                  <a:prstClr val="black"/>
                </a:solidFill>
                <a:latin typeface="Calibri"/>
                <a:ea typeface="MS PGothic"/>
              </a:rPr>
              <a:t>410-450 </a:t>
            </a:r>
            <a:r>
              <a:rPr lang="en-US" sz="2200" b="0" dirty="0">
                <a:solidFill>
                  <a:prstClr val="black"/>
                </a:solidFill>
                <a:latin typeface="Calibri"/>
                <a:ea typeface="MS PGothic"/>
              </a:rPr>
              <a:t>MHz, 1164-1215/1215-1300/1559-1610 MHz, </a:t>
            </a:r>
            <a:r>
              <a:rPr lang="en-US" sz="2200" b="0" dirty="0" smtClean="0">
                <a:solidFill>
                  <a:prstClr val="black"/>
                </a:solidFill>
                <a:latin typeface="Calibri"/>
                <a:ea typeface="MS PGothic"/>
              </a:rPr>
              <a:t> 2025-2110/2200-2290 </a:t>
            </a:r>
            <a:r>
              <a:rPr lang="en-US" sz="2200" b="0" dirty="0">
                <a:solidFill>
                  <a:prstClr val="black"/>
                </a:solidFill>
                <a:latin typeface="Calibri"/>
                <a:ea typeface="MS PGothic"/>
              </a:rPr>
              <a:t>MHz, 2700-2900 MHz, 3600-4200 MHz, </a:t>
            </a:r>
            <a:r>
              <a:rPr lang="en-US" sz="2200" b="0" dirty="0" smtClean="0">
                <a:solidFill>
                  <a:prstClr val="black"/>
                </a:solidFill>
                <a:latin typeface="Calibri"/>
                <a:ea typeface="MS PGothic"/>
              </a:rPr>
              <a:t>4500-4800 </a:t>
            </a:r>
            <a:r>
              <a:rPr lang="en-US" sz="2200" b="0" dirty="0">
                <a:solidFill>
                  <a:prstClr val="black"/>
                </a:solidFill>
                <a:latin typeface="Calibri"/>
                <a:ea typeface="MS PGothic"/>
              </a:rPr>
              <a:t>MHz, 5350-5470 MHz and 5850-6425 MHz</a:t>
            </a:r>
            <a:endParaRPr lang="en-CA" sz="2200" b="0" dirty="0">
              <a:solidFill>
                <a:prstClr val="black"/>
              </a:solidFill>
              <a:latin typeface="Calibri"/>
              <a:ea typeface="MS PGothic"/>
            </a:endParaRPr>
          </a:p>
          <a:p>
            <a:pPr defTabSz="457200" eaLnBrk="1" hangingPunct="1">
              <a:buClrTx/>
              <a:buFontTx/>
              <a:buNone/>
            </a:pPr>
            <a:r>
              <a:rPr lang="en-US" b="0" dirty="0">
                <a:solidFill>
                  <a:prstClr val="black"/>
                </a:solidFill>
                <a:latin typeface="Arial" charset="0"/>
                <a:ea typeface="MS PGothic"/>
              </a:rPr>
              <a:t> </a:t>
            </a:r>
            <a:endParaRPr lang="en-CA" b="0" dirty="0">
              <a:solidFill>
                <a:prstClr val="black"/>
              </a:solidFill>
              <a:latin typeface="Arial" charset="0"/>
              <a:ea typeface="MS PGothic"/>
            </a:endParaRPr>
          </a:p>
        </p:txBody>
      </p:sp>
    </p:spTree>
    <p:extLst>
      <p:ext uri="{BB962C8B-B14F-4D97-AF65-F5344CB8AC3E}">
        <p14:creationId xmlns:p14="http://schemas.microsoft.com/office/powerpoint/2010/main" val="397708218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Rectangle 2"/>
          <p:cNvSpPr>
            <a:spLocks noGrp="1"/>
          </p:cNvSpPr>
          <p:nvPr>
            <p:ph type="title"/>
          </p:nvPr>
        </p:nvSpPr>
        <p:spPr>
          <a:xfrm>
            <a:off x="228600" y="838200"/>
            <a:ext cx="8110538" cy="838200"/>
          </a:xfrm>
        </p:spPr>
        <p:txBody>
          <a:bodyPr/>
          <a:lstStyle/>
          <a:p>
            <a:r>
              <a:rPr lang="en-CA" altLang="en-US" dirty="0" smtClean="0">
                <a:ea typeface="MS PGothic"/>
              </a:rPr>
              <a:t>Agenda Item 1.3: </a:t>
            </a:r>
            <a:r>
              <a:rPr lang="en-CA" altLang="en-US" i="1" dirty="0" smtClean="0">
                <a:ea typeface="MS PGothic"/>
              </a:rPr>
              <a:t> Broadband PPDR</a:t>
            </a:r>
            <a:endParaRPr lang="en-US" altLang="en-US" sz="1600" i="1" dirty="0" smtClean="0">
              <a:ea typeface="MS PGothic"/>
            </a:endParaRPr>
          </a:p>
        </p:txBody>
      </p:sp>
      <p:sp>
        <p:nvSpPr>
          <p:cNvPr id="12291" name="Rectangle 3"/>
          <p:cNvSpPr>
            <a:spLocks noGrp="1"/>
          </p:cNvSpPr>
          <p:nvPr>
            <p:ph type="body" idx="1"/>
          </p:nvPr>
        </p:nvSpPr>
        <p:spPr>
          <a:xfrm>
            <a:off x="444500" y="1676400"/>
            <a:ext cx="8242300" cy="4564063"/>
          </a:xfrm>
        </p:spPr>
        <p:txBody>
          <a:bodyPr/>
          <a:lstStyle/>
          <a:p>
            <a:pPr>
              <a:spcBef>
                <a:spcPts val="0"/>
              </a:spcBef>
              <a:defRPr/>
            </a:pPr>
            <a:r>
              <a:rPr lang="en-CA" sz="2400" b="1" dirty="0" smtClean="0">
                <a:latin typeface="Calibri" pitchFamily="34" charset="0"/>
              </a:rPr>
              <a:t>Method D</a:t>
            </a:r>
          </a:p>
          <a:p>
            <a:pPr marL="342900" indent="-342900">
              <a:spcBef>
                <a:spcPts val="2400"/>
              </a:spcBef>
              <a:buFont typeface="Arial" panose="020B0604020202020204" pitchFamily="34" charset="0"/>
              <a:buChar char="•"/>
            </a:pPr>
            <a:r>
              <a:rPr lang="en-US" sz="2400" dirty="0" smtClean="0"/>
              <a:t>MOD</a:t>
            </a:r>
            <a:r>
              <a:rPr lang="en-US" sz="2400" b="1" dirty="0" smtClean="0"/>
              <a:t> </a:t>
            </a:r>
            <a:r>
              <a:rPr lang="en-US" sz="2400" dirty="0" smtClean="0"/>
              <a:t>Resolution</a:t>
            </a:r>
            <a:r>
              <a:rPr lang="x-none" sz="2400" dirty="0"/>
              <a:t> </a:t>
            </a:r>
            <a:r>
              <a:rPr lang="x-none" sz="2400" b="1" dirty="0"/>
              <a:t>646 </a:t>
            </a:r>
            <a:r>
              <a:rPr lang="en-US" sz="2400" b="1" dirty="0" smtClean="0"/>
              <a:t>(Rev.WRC-12) – </a:t>
            </a:r>
            <a:r>
              <a:rPr lang="en-US" sz="2400" b="0" i="1" dirty="0" smtClean="0"/>
              <a:t>The proposal includes: </a:t>
            </a:r>
          </a:p>
          <a:p>
            <a:pPr marL="800100" lvl="1" indent="-342900">
              <a:buFont typeface="Calibri" panose="020F0502020204030204" pitchFamily="34" charset="0"/>
              <a:buChar char="─"/>
            </a:pPr>
            <a:r>
              <a:rPr lang="en-US" sz="2400" b="0" dirty="0" smtClean="0"/>
              <a:t>“to </a:t>
            </a:r>
            <a:r>
              <a:rPr lang="en-US" sz="2400" b="0" dirty="0"/>
              <a:t>encourage administrations to consider the 698-869 MHz frequency tuning </a:t>
            </a:r>
            <a:r>
              <a:rPr lang="en-US" sz="2400" b="0" dirty="0" smtClean="0"/>
              <a:t>ranges … to </a:t>
            </a:r>
            <a:r>
              <a:rPr lang="en-US" sz="2400" b="0" dirty="0"/>
              <a:t>achieve global </a:t>
            </a:r>
            <a:r>
              <a:rPr lang="en-US" sz="2400" b="0" dirty="0" smtClean="0"/>
              <a:t>harmonization”</a:t>
            </a:r>
            <a:endParaRPr lang="en-US" sz="2400" b="0" dirty="0"/>
          </a:p>
          <a:p>
            <a:pPr marL="800100" lvl="1" indent="-342900">
              <a:buFont typeface="Calibri" panose="020F0502020204030204" pitchFamily="34" charset="0"/>
              <a:buChar char="─"/>
            </a:pPr>
            <a:r>
              <a:rPr lang="en-US" sz="2400" b="0" dirty="0" smtClean="0"/>
              <a:t>“that </a:t>
            </a:r>
            <a:r>
              <a:rPr lang="en-US" sz="2400" b="0" dirty="0"/>
              <a:t>specific information on the frequency arrangements for public protection and disaster relief, as well as the specific details of the Regions and/or administrations be contained in Recommendation ITU-R </a:t>
            </a:r>
            <a:r>
              <a:rPr lang="en-US" sz="2400" b="0" dirty="0" smtClean="0"/>
              <a:t>M.2015”</a:t>
            </a:r>
          </a:p>
          <a:p>
            <a:pPr marL="342900" indent="-342900">
              <a:buFont typeface="Arial" panose="020B0604020202020204" pitchFamily="34" charset="0"/>
              <a:buChar char="•"/>
            </a:pPr>
            <a:r>
              <a:rPr lang="en-US" sz="2400" dirty="0" smtClean="0"/>
              <a:t>SUP Resolution </a:t>
            </a:r>
            <a:r>
              <a:rPr lang="en-US" sz="2400" b="1" dirty="0" smtClean="0"/>
              <a:t>648</a:t>
            </a:r>
            <a:endParaRPr lang="en-US" altLang="en-US" sz="1800" i="1" dirty="0" smtClean="0">
              <a:solidFill>
                <a:srgbClr val="FF0000"/>
              </a:solidFill>
              <a:ea typeface="Arial Unicode MS" pitchFamily="34" charset="-128"/>
              <a:cs typeface="Arial Unicode MS" pitchFamily="34" charset="-128"/>
            </a:endParaRPr>
          </a:p>
          <a:p>
            <a:pPr>
              <a:spcBef>
                <a:spcPts val="2400"/>
              </a:spcBef>
              <a:defRPr/>
            </a:pPr>
            <a:r>
              <a:rPr lang="en-US" altLang="en-US" sz="1800" i="1" dirty="0" smtClean="0">
                <a:solidFill>
                  <a:srgbClr val="FF0000"/>
                </a:solidFill>
                <a:ea typeface="Arial Unicode MS" pitchFamily="34" charset="-128"/>
                <a:cs typeface="Arial Unicode MS" pitchFamily="34" charset="-128"/>
              </a:rPr>
              <a:t>Issue </a:t>
            </a:r>
            <a:r>
              <a:rPr lang="en-US" altLang="en-US" sz="1800" i="1" dirty="0">
                <a:solidFill>
                  <a:srgbClr val="FF0000"/>
                </a:solidFill>
                <a:ea typeface="Arial Unicode MS" pitchFamily="34" charset="-128"/>
                <a:cs typeface="Arial Unicode MS" pitchFamily="34" charset="-128"/>
              </a:rPr>
              <a:t>Coordinator</a:t>
            </a:r>
            <a:r>
              <a:rPr lang="en-US" altLang="en-US" sz="1800" i="1" dirty="0" smtClean="0">
                <a:solidFill>
                  <a:srgbClr val="FF0000"/>
                </a:solidFill>
                <a:ea typeface="Arial Unicode MS" pitchFamily="34" charset="-128"/>
                <a:cs typeface="Arial Unicode MS" pitchFamily="34" charset="-128"/>
              </a:rPr>
              <a:t>:</a:t>
            </a:r>
            <a:r>
              <a:rPr lang="en-US" altLang="en-US" sz="1800" i="1" dirty="0">
                <a:solidFill>
                  <a:srgbClr val="FF0000"/>
                </a:solidFill>
                <a:ea typeface="Arial Unicode MS" pitchFamily="34" charset="-128"/>
                <a:cs typeface="Arial Unicode MS" pitchFamily="34" charset="-128"/>
              </a:rPr>
              <a:t> Luis </a:t>
            </a:r>
            <a:r>
              <a:rPr lang="en-US" altLang="en-US" sz="1800" i="1" dirty="0" smtClean="0">
                <a:solidFill>
                  <a:srgbClr val="FF0000"/>
                </a:solidFill>
                <a:ea typeface="Arial Unicode MS" pitchFamily="34" charset="-128"/>
                <a:cs typeface="Arial Unicode MS" pitchFamily="34" charset="-128"/>
              </a:rPr>
              <a:t>LARA (MEX),</a:t>
            </a:r>
            <a:r>
              <a:rPr lang="en-US" altLang="en-US" sz="1800" i="1" dirty="0">
                <a:solidFill>
                  <a:srgbClr val="FF0000"/>
                </a:solidFill>
                <a:ea typeface="Arial Unicode MS" pitchFamily="34" charset="-128"/>
                <a:cs typeface="Arial Unicode MS" pitchFamily="34" charset="-128"/>
              </a:rPr>
              <a:t> </a:t>
            </a:r>
            <a:r>
              <a:rPr lang="fr-CA" altLang="en-US" sz="1800" i="1" u="sng" dirty="0" err="1" smtClean="0">
                <a:solidFill>
                  <a:srgbClr val="3333FF"/>
                </a:solidFill>
                <a:ea typeface="Arial Unicode MS" pitchFamily="34" charset="-128"/>
                <a:cs typeface="Arial Unicode MS" pitchFamily="34" charset="-128"/>
              </a:rPr>
              <a:t>Luis.lara@motor</a:t>
            </a:r>
            <a:r>
              <a:rPr lang="en-US" altLang="en-US" sz="1800" i="1" u="sng" dirty="0">
                <a:solidFill>
                  <a:srgbClr val="3333FF"/>
                </a:solidFill>
                <a:ea typeface="Arial Unicode MS" pitchFamily="34" charset="-128"/>
                <a:cs typeface="Arial Unicode MS" pitchFamily="34" charset="-128"/>
              </a:rPr>
              <a:t>olasolutions.com</a:t>
            </a:r>
          </a:p>
          <a:p>
            <a:pPr>
              <a:defRPr/>
            </a:pPr>
            <a:endParaRPr lang="en-CA" dirty="0" smtClean="0">
              <a:cs typeface="ＭＳ Ｐゴシック" pitchFamily="-112" charset="-128"/>
            </a:endParaRPr>
          </a:p>
        </p:txBody>
      </p:sp>
      <p:sp>
        <p:nvSpPr>
          <p:cNvPr id="30723" name="Slide Number Placeholder 3"/>
          <p:cNvSpPr>
            <a:spLocks noGrp="1"/>
          </p:cNvSpPr>
          <p:nvPr>
            <p:ph type="sldNum" sz="quarter" idx="11"/>
          </p:nvPr>
        </p:nvSpPr>
        <p:spPr bwMode="auto">
          <a:noFill/>
          <a:ln>
            <a:miter lim="800000"/>
            <a:headEnd/>
            <a:tailEnd/>
          </a:ln>
        </p:spPr>
        <p:txBody>
          <a:bodyPr/>
          <a:lstStyle/>
          <a:p>
            <a:fld id="{33F6E08F-4217-407A-9E34-6E22B3049239}" type="slidenum">
              <a:rPr lang="en-US" smtClean="0">
                <a:ea typeface="MS PGothic"/>
                <a:cs typeface="MS PGothic"/>
              </a:rPr>
              <a:pPr/>
              <a:t>8</a:t>
            </a:fld>
            <a:endParaRPr lang="en-US" smtClean="0">
              <a:ea typeface="MS PGothic"/>
              <a:cs typeface="MS PGothic"/>
            </a:endParaRPr>
          </a:p>
        </p:txBody>
      </p:sp>
    </p:spTree>
    <p:extLst>
      <p:ext uri="{BB962C8B-B14F-4D97-AF65-F5344CB8AC3E}">
        <p14:creationId xmlns:p14="http://schemas.microsoft.com/office/powerpoint/2010/main" val="369146656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Rectangle 2"/>
          <p:cNvSpPr>
            <a:spLocks noGrp="1"/>
          </p:cNvSpPr>
          <p:nvPr>
            <p:ph type="title"/>
          </p:nvPr>
        </p:nvSpPr>
        <p:spPr>
          <a:xfrm>
            <a:off x="163512" y="1070921"/>
            <a:ext cx="8523288" cy="815974"/>
          </a:xfrm>
        </p:spPr>
        <p:txBody>
          <a:bodyPr/>
          <a:lstStyle/>
          <a:p>
            <a:r>
              <a:rPr lang="en-CA" altLang="en-US" dirty="0" smtClean="0">
                <a:ea typeface="MS PGothic"/>
              </a:rPr>
              <a:t>Agenda Item 1.4:  </a:t>
            </a:r>
            <a:r>
              <a:rPr lang="en-US" altLang="en-US" i="1" dirty="0" smtClean="0">
                <a:ea typeface="MS PGothic"/>
              </a:rPr>
              <a:t>Possible secondary amateur service allocation within 5 250-5 450 kHz</a:t>
            </a:r>
            <a:endParaRPr lang="en-US" altLang="en-US" sz="1600" i="1" dirty="0" smtClean="0">
              <a:ea typeface="MS PGothic"/>
            </a:endParaRPr>
          </a:p>
        </p:txBody>
      </p:sp>
      <p:sp>
        <p:nvSpPr>
          <p:cNvPr id="36866" name="Rectangle 3"/>
          <p:cNvSpPr>
            <a:spLocks noGrp="1"/>
          </p:cNvSpPr>
          <p:nvPr>
            <p:ph type="body" idx="1"/>
          </p:nvPr>
        </p:nvSpPr>
        <p:spPr>
          <a:xfrm>
            <a:off x="381000" y="2065337"/>
            <a:ext cx="8610600" cy="4473575"/>
          </a:xfrm>
        </p:spPr>
        <p:txBody>
          <a:bodyPr/>
          <a:lstStyle/>
          <a:p>
            <a:pPr>
              <a:spcBef>
                <a:spcPts val="0"/>
              </a:spcBef>
              <a:defRPr/>
            </a:pPr>
            <a:r>
              <a:rPr lang="en-CA" sz="2400" b="1" dirty="0" smtClean="0">
                <a:latin typeface="Calibri" pitchFamily="34" charset="0"/>
              </a:rPr>
              <a:t>Method A1</a:t>
            </a:r>
          </a:p>
          <a:p>
            <a:pPr>
              <a:spcBef>
                <a:spcPts val="0"/>
              </a:spcBef>
              <a:defRPr/>
            </a:pPr>
            <a:endParaRPr lang="fr-CA" sz="2400" b="1" dirty="0">
              <a:latin typeface="Calibri" pitchFamily="34" charset="0"/>
            </a:endParaRPr>
          </a:p>
          <a:p>
            <a:pPr marL="342900" indent="-342900">
              <a:buFont typeface="Arial" panose="020B0604020202020204" pitchFamily="34" charset="0"/>
              <a:buChar char="•"/>
              <a:defRPr/>
            </a:pPr>
            <a:r>
              <a:rPr lang="en-US" sz="2400" dirty="0" smtClean="0">
                <a:ea typeface="MS PGothic"/>
              </a:rPr>
              <a:t>ADD a new global secondary </a:t>
            </a:r>
            <a:r>
              <a:rPr lang="en-US" sz="2400" dirty="0">
                <a:ea typeface="MS PGothic"/>
              </a:rPr>
              <a:t>allocation </a:t>
            </a:r>
            <a:r>
              <a:rPr lang="en-US" sz="2400" dirty="0" smtClean="0">
                <a:ea typeface="MS PGothic"/>
              </a:rPr>
              <a:t>to the amateur service in the band 5 </a:t>
            </a:r>
            <a:r>
              <a:rPr lang="en-US" sz="2400" dirty="0">
                <a:ea typeface="MS PGothic"/>
              </a:rPr>
              <a:t>275-5 </a:t>
            </a:r>
            <a:r>
              <a:rPr lang="en-US" sz="2400" dirty="0" smtClean="0">
                <a:ea typeface="MS PGothic"/>
              </a:rPr>
              <a:t>450 kHz</a:t>
            </a:r>
          </a:p>
          <a:p>
            <a:pPr marL="342900" indent="-342900">
              <a:buFont typeface="Arial" panose="020B0604020202020204" pitchFamily="34" charset="0"/>
              <a:buChar char="•"/>
              <a:defRPr/>
            </a:pPr>
            <a:endParaRPr lang="en-US" sz="2400" dirty="0">
              <a:ea typeface="MS PGothic"/>
            </a:endParaRPr>
          </a:p>
          <a:p>
            <a:pPr marL="342900" indent="-342900">
              <a:buFont typeface="Arial" panose="020B0604020202020204" pitchFamily="34" charset="0"/>
              <a:buChar char="•"/>
              <a:defRPr/>
            </a:pPr>
            <a:r>
              <a:rPr lang="en-US" sz="2400" dirty="0" smtClean="0">
                <a:cs typeface="ＭＳ Ｐゴシック" pitchFamily="-112" charset="-128"/>
              </a:rPr>
              <a:t>ADD new footnote stating that administrations may adopt additional constraints </a:t>
            </a:r>
          </a:p>
          <a:p>
            <a:pPr>
              <a:spcBef>
                <a:spcPts val="0"/>
              </a:spcBef>
            </a:pPr>
            <a:endParaRPr lang="en-US" altLang="en-US" sz="1800" i="1" dirty="0" smtClean="0">
              <a:solidFill>
                <a:srgbClr val="FF0000"/>
              </a:solidFill>
              <a:ea typeface="Arial Unicode MS" pitchFamily="34" charset="-128"/>
              <a:cs typeface="Arial Unicode MS" pitchFamily="34" charset="-128"/>
            </a:endParaRPr>
          </a:p>
          <a:p>
            <a:pPr>
              <a:spcBef>
                <a:spcPts val="0"/>
              </a:spcBef>
            </a:pPr>
            <a:endParaRPr lang="en-US" altLang="en-US" sz="1800" i="1" dirty="0" smtClean="0">
              <a:solidFill>
                <a:srgbClr val="FF0000"/>
              </a:solidFill>
              <a:ea typeface="Arial Unicode MS" pitchFamily="34" charset="-128"/>
              <a:cs typeface="Arial Unicode MS" pitchFamily="34" charset="-128"/>
            </a:endParaRPr>
          </a:p>
          <a:p>
            <a:pPr>
              <a:spcBef>
                <a:spcPts val="0"/>
              </a:spcBef>
            </a:pPr>
            <a:endParaRPr lang="en-US" altLang="en-US" sz="1800" i="1" dirty="0">
              <a:solidFill>
                <a:srgbClr val="FF0000"/>
              </a:solidFill>
              <a:ea typeface="Arial Unicode MS" pitchFamily="34" charset="-128"/>
              <a:cs typeface="Arial Unicode MS" pitchFamily="34" charset="-128"/>
            </a:endParaRPr>
          </a:p>
          <a:p>
            <a:pPr>
              <a:spcBef>
                <a:spcPts val="0"/>
              </a:spcBef>
            </a:pPr>
            <a:endParaRPr lang="en-US" altLang="en-US" sz="1800" i="1" dirty="0" smtClean="0">
              <a:solidFill>
                <a:srgbClr val="FF0000"/>
              </a:solidFill>
              <a:ea typeface="Arial Unicode MS" pitchFamily="34" charset="-128"/>
              <a:cs typeface="Arial Unicode MS" pitchFamily="34" charset="-128"/>
            </a:endParaRPr>
          </a:p>
          <a:p>
            <a:pPr>
              <a:spcBef>
                <a:spcPts val="0"/>
              </a:spcBef>
            </a:pPr>
            <a:r>
              <a:rPr lang="en-US" altLang="en-US" sz="1800" i="1" dirty="0" smtClean="0">
                <a:solidFill>
                  <a:srgbClr val="FF0000"/>
                </a:solidFill>
                <a:ea typeface="Arial Unicode MS" pitchFamily="34" charset="-128"/>
                <a:cs typeface="Arial Unicode MS" pitchFamily="34" charset="-128"/>
              </a:rPr>
              <a:t>Issue Coordinator: </a:t>
            </a:r>
            <a:r>
              <a:rPr lang="en-US" altLang="en-US" sz="1800" i="1" dirty="0" err="1" smtClean="0">
                <a:solidFill>
                  <a:srgbClr val="FF0000"/>
                </a:solidFill>
                <a:ea typeface="Arial Unicode MS" pitchFamily="34" charset="-128"/>
                <a:cs typeface="Arial Unicode MS" pitchFamily="34" charset="-128"/>
              </a:rPr>
              <a:t>Alkin</a:t>
            </a:r>
            <a:r>
              <a:rPr lang="en-US" altLang="en-US" sz="1800" i="1" dirty="0" smtClean="0">
                <a:solidFill>
                  <a:srgbClr val="FF0000"/>
                </a:solidFill>
                <a:ea typeface="Arial Unicode MS" pitchFamily="34" charset="-128"/>
                <a:cs typeface="Arial Unicode MS" pitchFamily="34" charset="-128"/>
              </a:rPr>
              <a:t> SAUCEDO (PNR), </a:t>
            </a:r>
            <a:r>
              <a:rPr lang="en-US" altLang="en-US" sz="1800" i="1" dirty="0" smtClean="0">
                <a:solidFill>
                  <a:srgbClr val="FF0000"/>
                </a:solidFill>
                <a:ea typeface="Arial Unicode MS" pitchFamily="34" charset="-128"/>
                <a:cs typeface="Arial Unicode MS" pitchFamily="34" charset="-128"/>
                <a:hlinkClick r:id="rId3"/>
              </a:rPr>
              <a:t>asaucedo@asep.gob.pa</a:t>
            </a:r>
            <a:endParaRPr lang="en-US" altLang="en-US" sz="1800" i="1" dirty="0" smtClean="0">
              <a:solidFill>
                <a:srgbClr val="FF0000"/>
              </a:solidFill>
              <a:ea typeface="Arial Unicode MS" pitchFamily="34" charset="-128"/>
              <a:cs typeface="Arial Unicode MS" pitchFamily="34" charset="-128"/>
            </a:endParaRPr>
          </a:p>
          <a:p>
            <a:endParaRPr lang="en-US" sz="2400" dirty="0" smtClean="0">
              <a:ea typeface="MS PGothic"/>
            </a:endParaRPr>
          </a:p>
        </p:txBody>
      </p:sp>
      <p:sp>
        <p:nvSpPr>
          <p:cNvPr id="36867" name="Slide Number Placeholder 3"/>
          <p:cNvSpPr>
            <a:spLocks noGrp="1"/>
          </p:cNvSpPr>
          <p:nvPr>
            <p:ph type="sldNum" sz="quarter" idx="11"/>
          </p:nvPr>
        </p:nvSpPr>
        <p:spPr bwMode="auto">
          <a:noFill/>
          <a:ln>
            <a:miter lim="800000"/>
            <a:headEnd/>
            <a:tailEnd/>
          </a:ln>
        </p:spPr>
        <p:txBody>
          <a:bodyPr/>
          <a:lstStyle/>
          <a:p>
            <a:fld id="{CA6ACD7A-3CE5-4EFB-A62F-179994992833}" type="slidenum">
              <a:rPr lang="en-US" smtClean="0">
                <a:ea typeface="MS PGothic"/>
                <a:cs typeface="MS PGothic"/>
              </a:rPr>
              <a:pPr/>
              <a:t>9</a:t>
            </a:fld>
            <a:endParaRPr lang="en-US" smtClean="0">
              <a:ea typeface="MS PGothic"/>
              <a:cs typeface="MS PGothic"/>
            </a:endParaRPr>
          </a:p>
        </p:txBody>
      </p:sp>
    </p:spTree>
    <p:extLst>
      <p:ext uri="{BB962C8B-B14F-4D97-AF65-F5344CB8AC3E}">
        <p14:creationId xmlns:p14="http://schemas.microsoft.com/office/powerpoint/2010/main" val="958896405"/>
      </p:ext>
    </p:extLst>
  </p:cSld>
  <p:clrMapOvr>
    <a:masterClrMapping/>
  </p:clrMapOvr>
  <p:timing>
    <p:tnLst>
      <p:par>
        <p:cTn id="1" dur="indefinite" restart="never" nodeType="tmRoot"/>
      </p:par>
    </p:tnLst>
  </p:timing>
</p:sld>
</file>

<file path=ppt/theme/theme1.xml><?xml version="1.0" encoding="utf-8"?>
<a:theme xmlns:a="http://schemas.openxmlformats.org/drawingml/2006/main" name="ITU-e">
  <a:themeElements>
    <a:clrScheme name="ITU-e 4">
      <a:dk1>
        <a:srgbClr val="5C5C5C"/>
      </a:dk1>
      <a:lt1>
        <a:srgbClr val="FFFFFF"/>
      </a:lt1>
      <a:dk2>
        <a:srgbClr val="1B5BA2"/>
      </a:dk2>
      <a:lt2>
        <a:srgbClr val="808080"/>
      </a:lt2>
      <a:accent1>
        <a:srgbClr val="FFFFFF"/>
      </a:accent1>
      <a:accent2>
        <a:srgbClr val="3333CC"/>
      </a:accent2>
      <a:accent3>
        <a:srgbClr val="FFFFFF"/>
      </a:accent3>
      <a:accent4>
        <a:srgbClr val="4D4D4D"/>
      </a:accent4>
      <a:accent5>
        <a:srgbClr val="FFFFFF"/>
      </a:accent5>
      <a:accent6>
        <a:srgbClr val="2D2DB9"/>
      </a:accent6>
      <a:hlink>
        <a:srgbClr val="1B5BA2"/>
      </a:hlink>
      <a:folHlink>
        <a:srgbClr val="B2B2B2"/>
      </a:folHlink>
    </a:clrScheme>
    <a:fontScheme name="ITU-e">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0000"/>
        </a:solidFill>
        <a:ln w="76200" cap="flat" cmpd="sng" algn="ctr">
          <a:solidFill>
            <a:srgbClr val="B2B2B2"/>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ctr"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
            <a:schemeClr val="tx1"/>
          </a:buClr>
          <a:buSzTx/>
          <a:buFont typeface="Arial" pitchFamily="34" charset="0"/>
          <a:buNone/>
          <a:tabLst/>
          <a:defRPr kumimoji="0" lang="en-US" altLang="en-US" sz="2400" b="1" i="0" u="none" strike="noStrike" cap="none" normalizeH="0" baseline="0" smtClean="0">
            <a:ln>
              <a:noFill/>
            </a:ln>
            <a:solidFill>
              <a:srgbClr val="000066"/>
            </a:solidFill>
            <a:effectLst/>
            <a:latin typeface="Tahoma" pitchFamily="34" charset="0"/>
            <a:cs typeface="Arial" pitchFamily="34" charset="0"/>
          </a:defRPr>
        </a:defPPr>
      </a:lstStyle>
    </a:spDef>
    <a:lnDef>
      <a:spPr bwMode="auto">
        <a:xfrm>
          <a:off x="0" y="0"/>
          <a:ext cx="1" cy="1"/>
        </a:xfrm>
        <a:custGeom>
          <a:avLst/>
          <a:gdLst/>
          <a:ahLst/>
          <a:cxnLst/>
          <a:rect l="0" t="0" r="0" b="0"/>
          <a:pathLst/>
        </a:custGeom>
        <a:solidFill>
          <a:srgbClr val="000000"/>
        </a:solidFill>
        <a:ln w="76200" cap="flat" cmpd="sng" algn="ctr">
          <a:solidFill>
            <a:srgbClr val="B2B2B2"/>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ctr"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
            <a:schemeClr val="tx1"/>
          </a:buClr>
          <a:buSzTx/>
          <a:buFont typeface="Arial" pitchFamily="34" charset="0"/>
          <a:buNone/>
          <a:tabLst/>
          <a:defRPr kumimoji="0" lang="en-US" altLang="en-US" sz="2400" b="1" i="0" u="none" strike="noStrike" cap="none" normalizeH="0" baseline="0" smtClean="0">
            <a:ln>
              <a:noFill/>
            </a:ln>
            <a:solidFill>
              <a:srgbClr val="000066"/>
            </a:solidFill>
            <a:effectLst/>
            <a:latin typeface="Tahoma" pitchFamily="34" charset="0"/>
            <a:cs typeface="Arial" pitchFamily="34" charset="0"/>
          </a:defRPr>
        </a:defPPr>
      </a:lstStyle>
    </a:lnDef>
  </a:objectDefaults>
  <a:extraClrSchemeLst>
    <a:extraClrScheme>
      <a:clrScheme name="ITU-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ITU-e 2">
        <a:dk1>
          <a:srgbClr val="5C5C5C"/>
        </a:dk1>
        <a:lt1>
          <a:srgbClr val="FFFFFF"/>
        </a:lt1>
        <a:dk2>
          <a:srgbClr val="000000"/>
        </a:dk2>
        <a:lt2>
          <a:srgbClr val="808080"/>
        </a:lt2>
        <a:accent1>
          <a:srgbClr val="00CC99"/>
        </a:accent1>
        <a:accent2>
          <a:srgbClr val="3333CC"/>
        </a:accent2>
        <a:accent3>
          <a:srgbClr val="FFFFFF"/>
        </a:accent3>
        <a:accent4>
          <a:srgbClr val="4D4D4D"/>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ITU-e 3">
        <a:dk1>
          <a:srgbClr val="5C5C5C"/>
        </a:dk1>
        <a:lt1>
          <a:srgbClr val="FFFFFF"/>
        </a:lt1>
        <a:dk2>
          <a:srgbClr val="1B5BA2"/>
        </a:dk2>
        <a:lt2>
          <a:srgbClr val="808080"/>
        </a:lt2>
        <a:accent1>
          <a:srgbClr val="FFFFFF"/>
        </a:accent1>
        <a:accent2>
          <a:srgbClr val="3333CC"/>
        </a:accent2>
        <a:accent3>
          <a:srgbClr val="FFFFFF"/>
        </a:accent3>
        <a:accent4>
          <a:srgbClr val="4D4D4D"/>
        </a:accent4>
        <a:accent5>
          <a:srgbClr val="FFFFFF"/>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ITU-e 4">
        <a:dk1>
          <a:srgbClr val="5C5C5C"/>
        </a:dk1>
        <a:lt1>
          <a:srgbClr val="FFFFFF"/>
        </a:lt1>
        <a:dk2>
          <a:srgbClr val="1B5BA2"/>
        </a:dk2>
        <a:lt2>
          <a:srgbClr val="808080"/>
        </a:lt2>
        <a:accent1>
          <a:srgbClr val="FFFFFF"/>
        </a:accent1>
        <a:accent2>
          <a:srgbClr val="3333CC"/>
        </a:accent2>
        <a:accent3>
          <a:srgbClr val="FFFFFF"/>
        </a:accent3>
        <a:accent4>
          <a:srgbClr val="4D4D4D"/>
        </a:accent4>
        <a:accent5>
          <a:srgbClr val="FFFFFF"/>
        </a:accent5>
        <a:accent6>
          <a:srgbClr val="2D2DB9"/>
        </a:accent6>
        <a:hlink>
          <a:srgbClr val="1B5BA2"/>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powerpoint_eng_blu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ITU-e</Template>
  <TotalTime>35451</TotalTime>
  <Words>3560</Words>
  <Application>Microsoft Office PowerPoint</Application>
  <PresentationFormat>On-screen Show (4:3)</PresentationFormat>
  <Paragraphs>507</Paragraphs>
  <Slides>51</Slides>
  <Notes>40</Notes>
  <HiddenSlides>0</HiddenSlides>
  <MMClips>0</MMClips>
  <ScaleCrop>false</ScaleCrop>
  <HeadingPairs>
    <vt:vector size="6" baseType="variant">
      <vt:variant>
        <vt:lpstr>Fonts Used</vt:lpstr>
      </vt:variant>
      <vt:variant>
        <vt:i4>11</vt:i4>
      </vt:variant>
      <vt:variant>
        <vt:lpstr>Theme</vt:lpstr>
      </vt:variant>
      <vt:variant>
        <vt:i4>2</vt:i4>
      </vt:variant>
      <vt:variant>
        <vt:lpstr>Slide Titles</vt:lpstr>
      </vt:variant>
      <vt:variant>
        <vt:i4>51</vt:i4>
      </vt:variant>
    </vt:vector>
  </HeadingPairs>
  <TitlesOfParts>
    <vt:vector size="64" baseType="lpstr">
      <vt:lpstr>Arial Unicode MS</vt:lpstr>
      <vt:lpstr>MS PGothic</vt:lpstr>
      <vt:lpstr>MS PGothic</vt:lpstr>
      <vt:lpstr>Univers</vt:lpstr>
      <vt:lpstr>Zurich BT</vt:lpstr>
      <vt:lpstr>Arial</vt:lpstr>
      <vt:lpstr>Calibri</vt:lpstr>
      <vt:lpstr>Tahoma</vt:lpstr>
      <vt:lpstr>Times New Roman</vt:lpstr>
      <vt:lpstr>Verdana</vt:lpstr>
      <vt:lpstr>Wingdings</vt:lpstr>
      <vt:lpstr>ITU-e</vt:lpstr>
      <vt:lpstr>powerpoint_eng_blue</vt:lpstr>
      <vt:lpstr>PowerPoint Presentation</vt:lpstr>
      <vt:lpstr>Inter-American Telecommunication Commission (CITEL) August 24, 2015</vt:lpstr>
      <vt:lpstr>Working Group established within PCC.II </vt:lpstr>
      <vt:lpstr>WRC Working Group Structure</vt:lpstr>
      <vt:lpstr>INTER – AMERICAN PROPOSALS : DEFINITIONS</vt:lpstr>
      <vt:lpstr>PowerPoint Presentation</vt:lpstr>
      <vt:lpstr>Agenda Item 1.1:  IMT/terrestrial mobile broadband </vt:lpstr>
      <vt:lpstr>Agenda Item 1.3:  Broadband PPDR</vt:lpstr>
      <vt:lpstr>Agenda Item 1.4:  Possible secondary amateur service allocation within 5 250-5 450 kHz</vt:lpstr>
      <vt:lpstr>PowerPoint Presentation</vt:lpstr>
      <vt:lpstr>Agenda Item 1.5:  UAS - Satellite</vt:lpstr>
      <vt:lpstr>Agenda Item 1.15:  On-board communication stations in the maritime mobile service</vt:lpstr>
      <vt:lpstr>Agenda Item 1.16:  New AIS technology applications and possible new applications to improve maritime radiocommunication </vt:lpstr>
      <vt:lpstr>Agenda Item 1.17:  Wireless avionics intra-communications</vt:lpstr>
      <vt:lpstr>Agenda Item 1.18:  Radiolocation service for automotive applications in 77.5-78.0 GHz </vt:lpstr>
      <vt:lpstr>Agenda Item Global Flight Tracking (GFT)</vt:lpstr>
      <vt:lpstr>PowerPoint Presentation</vt:lpstr>
      <vt:lpstr>PowerPoint Presentation</vt:lpstr>
      <vt:lpstr>Agenda Item 1.12:  EESS (active) up to 600 MHz extension within 8 700-9 300 MHz and/or 9 900-10 500 MHz</vt:lpstr>
      <vt:lpstr>Agenda Item 1.13:  5 km distance limitation for proximity operations by space vehicles  in the SRS (s-s) </vt:lpstr>
      <vt:lpstr>Agenda Item 1.14:  Continuous reference time-scale - whether by the modification of UTC or some other method</vt:lpstr>
      <vt:lpstr>Agenda Item 9.2.2:  Clarification of the use of deep-space allocations in regard to certain provisions of the Radio Regulations</vt:lpstr>
      <vt:lpstr>PowerPoint Presentation</vt:lpstr>
      <vt:lpstr>Agenda Item 1.6.1:  FSS (E-s and s-E) 250 MHz in Region 1 in 10-17 GHz band</vt:lpstr>
      <vt:lpstr>Agenda Item 1.6.2:  FSS (E-s) 250 MHz in Region 2 and 300 MHz in Region 3 in 13-17 GHz band</vt:lpstr>
      <vt:lpstr>Agenda Item 1.7:  FSS (E-s) NGSO MSS Feeder Links 5 091-5 150 MHz</vt:lpstr>
      <vt:lpstr>Agenda Item 1.9.1: FSS 7 150-7 250 MHz (s-E) and  8 400-8 500 MHz (E-s) </vt:lpstr>
      <vt:lpstr>Agenda Item 1.9.2:  MMSS 7 375-7 750 MHz and 8 025-8 400 MHz </vt:lpstr>
      <vt:lpstr>Agenda Item 1.10:  MSS, including the satellite component for broadband applications, including IMT 22 GHz to 26 GHz</vt:lpstr>
      <vt:lpstr>PowerPoint Presentation</vt:lpstr>
      <vt:lpstr>Agenda Item 7 (Issue A): Notification of suspension under No. 11.49 beyond six months </vt:lpstr>
      <vt:lpstr>Agenda Item 7 (Issue B): Publication of information on BIU of satellite networks at the ITU website</vt:lpstr>
      <vt:lpstr>Agenda Item 7 (Issue D): General use of modern electronic means of communications and notification procedures</vt:lpstr>
      <vt:lpstr>Agenda Item 7 (Issue E): Failure of a satellite during the bringing into use period</vt:lpstr>
      <vt:lpstr>Agenda Item 7 (Issue F): Alignment of suspension provisions in Appendix 30B with those in Article 11</vt:lpstr>
      <vt:lpstr>Agenda Item 7 (Issue G):  Clarification of the capability of a space station when bringing into use frequency assignments under No. 11.44B of the Radio Regulations </vt:lpstr>
      <vt:lpstr>Agenda Item 9: Provide global broadband satellite spectrum for earth stations on mobile platforms (ESOMPS)</vt:lpstr>
      <vt:lpstr>Agenda Item 9.1.1:  Protection of the systems operating in the MSS in 406-406.1 MHz</vt:lpstr>
      <vt:lpstr>Agenda Item 9.1.2:  Reduction of the coordination arc and technical criteria used in application of No. 9.41</vt:lpstr>
      <vt:lpstr>Agenda Item 9.1.8:  Regulatory aspects for nano- and picosatellites </vt:lpstr>
      <vt:lpstr>PowerPoint Presentation</vt:lpstr>
      <vt:lpstr>Agenda Item 2:  ITU-R Recommendations incorporated by reference (Resolutions 27 and 28)</vt:lpstr>
      <vt:lpstr>Agenda Item 4:  Review of Resolutions and Recommendations (Resolution 95)</vt:lpstr>
      <vt:lpstr>Agenda Item 9.1.6:  Studies towards review of the definitions of fixed service, fixed station, and mobile station</vt:lpstr>
      <vt:lpstr>Agenda Item 9.1.7:  Spectrum management guidelines for emergency and disaster relief radiocommunication</vt:lpstr>
      <vt:lpstr>Agenda Item 10: Agenda Items for Future Conferences</vt:lpstr>
      <vt:lpstr>Agenda Item 10: Agenda Items for Future Conferences (cont’d)</vt:lpstr>
      <vt:lpstr>Agenda Item 10: Agenda Items for Future Conferences (cont’d)</vt:lpstr>
      <vt:lpstr>Agenda Item 10: Agenda Items for Future Conferences (cont’d)</vt:lpstr>
      <vt:lpstr>Complete documents may be found at:</vt:lpstr>
      <vt:lpstr>PowerPoint Presentation</vt:lpstr>
    </vt:vector>
  </TitlesOfParts>
  <Company>ITU</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ITU Development Forum</dc:title>
  <dc:creator>Fabio Leite</dc:creator>
  <cp:lastModifiedBy>Huguet, Fabienne</cp:lastModifiedBy>
  <cp:revision>2529</cp:revision>
  <cp:lastPrinted>2013-10-03T13:49:35Z</cp:lastPrinted>
  <dcterms:created xsi:type="dcterms:W3CDTF">2006-05-30T12:53:59Z</dcterms:created>
  <dcterms:modified xsi:type="dcterms:W3CDTF">2015-08-28T06:50:00Z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
    <vt:lpwstr>Document</vt:lpwstr>
  </property>
</Properties>
</file>