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 id="2147483673" r:id="rId3"/>
    <p:sldMasterId id="2147483685" r:id="rId4"/>
  </p:sldMasterIdLst>
  <p:notesMasterIdLst>
    <p:notesMasterId r:id="rId90"/>
  </p:notesMasterIdLst>
  <p:handoutMasterIdLst>
    <p:handoutMasterId r:id="rId91"/>
  </p:handoutMasterIdLst>
  <p:sldIdLst>
    <p:sldId id="617" r:id="rId5"/>
    <p:sldId id="618" r:id="rId6"/>
    <p:sldId id="619" r:id="rId7"/>
    <p:sldId id="620" r:id="rId8"/>
    <p:sldId id="621" r:id="rId9"/>
    <p:sldId id="622" r:id="rId10"/>
    <p:sldId id="623" r:id="rId11"/>
    <p:sldId id="624" r:id="rId12"/>
    <p:sldId id="625" r:id="rId13"/>
    <p:sldId id="626" r:id="rId14"/>
    <p:sldId id="627" r:id="rId15"/>
    <p:sldId id="628" r:id="rId16"/>
    <p:sldId id="629" r:id="rId17"/>
    <p:sldId id="630" r:id="rId18"/>
    <p:sldId id="631" r:id="rId19"/>
    <p:sldId id="632" r:id="rId20"/>
    <p:sldId id="633" r:id="rId21"/>
    <p:sldId id="634" r:id="rId22"/>
    <p:sldId id="635" r:id="rId23"/>
    <p:sldId id="636" r:id="rId24"/>
    <p:sldId id="637" r:id="rId25"/>
    <p:sldId id="638" r:id="rId26"/>
    <p:sldId id="639" r:id="rId27"/>
    <p:sldId id="640" r:id="rId28"/>
    <p:sldId id="641" r:id="rId29"/>
    <p:sldId id="642" r:id="rId30"/>
    <p:sldId id="643" r:id="rId31"/>
    <p:sldId id="644" r:id="rId32"/>
    <p:sldId id="645" r:id="rId33"/>
    <p:sldId id="646" r:id="rId34"/>
    <p:sldId id="647" r:id="rId35"/>
    <p:sldId id="648" r:id="rId36"/>
    <p:sldId id="649" r:id="rId37"/>
    <p:sldId id="650" r:id="rId38"/>
    <p:sldId id="651" r:id="rId39"/>
    <p:sldId id="652" r:id="rId40"/>
    <p:sldId id="653" r:id="rId41"/>
    <p:sldId id="654" r:id="rId42"/>
    <p:sldId id="655" r:id="rId43"/>
    <p:sldId id="656" r:id="rId44"/>
    <p:sldId id="657" r:id="rId45"/>
    <p:sldId id="658" r:id="rId46"/>
    <p:sldId id="659" r:id="rId47"/>
    <p:sldId id="660" r:id="rId48"/>
    <p:sldId id="661" r:id="rId49"/>
    <p:sldId id="662" r:id="rId50"/>
    <p:sldId id="663" r:id="rId51"/>
    <p:sldId id="664" r:id="rId52"/>
    <p:sldId id="665" r:id="rId53"/>
    <p:sldId id="666" r:id="rId54"/>
    <p:sldId id="667" r:id="rId55"/>
    <p:sldId id="668" r:id="rId56"/>
    <p:sldId id="669" r:id="rId57"/>
    <p:sldId id="670" r:id="rId58"/>
    <p:sldId id="671" r:id="rId59"/>
    <p:sldId id="672" r:id="rId60"/>
    <p:sldId id="673" r:id="rId61"/>
    <p:sldId id="674" r:id="rId62"/>
    <p:sldId id="675" r:id="rId63"/>
    <p:sldId id="676" r:id="rId64"/>
    <p:sldId id="677" r:id="rId65"/>
    <p:sldId id="678" r:id="rId66"/>
    <p:sldId id="679" r:id="rId67"/>
    <p:sldId id="680" r:id="rId68"/>
    <p:sldId id="681" r:id="rId69"/>
    <p:sldId id="682" r:id="rId70"/>
    <p:sldId id="683" r:id="rId71"/>
    <p:sldId id="684" r:id="rId72"/>
    <p:sldId id="685" r:id="rId73"/>
    <p:sldId id="686" r:id="rId74"/>
    <p:sldId id="687" r:id="rId75"/>
    <p:sldId id="688" r:id="rId76"/>
    <p:sldId id="689" r:id="rId77"/>
    <p:sldId id="690" r:id="rId78"/>
    <p:sldId id="691" r:id="rId79"/>
    <p:sldId id="692" r:id="rId80"/>
    <p:sldId id="693" r:id="rId81"/>
    <p:sldId id="694" r:id="rId82"/>
    <p:sldId id="695" r:id="rId83"/>
    <p:sldId id="696" r:id="rId84"/>
    <p:sldId id="697" r:id="rId85"/>
    <p:sldId id="698" r:id="rId86"/>
    <p:sldId id="699" r:id="rId87"/>
    <p:sldId id="700" r:id="rId88"/>
    <p:sldId id="701" r:id="rId89"/>
  </p:sldIdLst>
  <p:sldSz cx="9144000" cy="6858000" type="screen4x3"/>
  <p:notesSz cx="6669088" cy="9928225"/>
  <p:defaultTextStyle>
    <a:defPPr>
      <a:defRPr lang="en-US"/>
    </a:defPPr>
    <a:lvl1pPr algn="l" rtl="0" eaLnBrk="0" fontAlgn="base" hangingPunct="0">
      <a:spcBef>
        <a:spcPct val="0"/>
      </a:spcBef>
      <a:spcAft>
        <a:spcPct val="0"/>
      </a:spcAft>
      <a:buClr>
        <a:schemeClr val="tx1"/>
      </a:buClr>
      <a:buFont typeface="Arial" pitchFamily="34" charset="0"/>
      <a:defRPr sz="2400" b="1" kern="1200">
        <a:solidFill>
          <a:srgbClr val="000066"/>
        </a:solidFill>
        <a:latin typeface="Tahoma" pitchFamily="34" charset="0"/>
        <a:ea typeface="+mn-ea"/>
        <a:cs typeface="Arial" pitchFamily="34" charset="0"/>
      </a:defRPr>
    </a:lvl1pPr>
    <a:lvl2pPr marL="457200" algn="l" rtl="0" eaLnBrk="0" fontAlgn="base" hangingPunct="0">
      <a:spcBef>
        <a:spcPct val="0"/>
      </a:spcBef>
      <a:spcAft>
        <a:spcPct val="0"/>
      </a:spcAft>
      <a:buClr>
        <a:schemeClr val="tx1"/>
      </a:buClr>
      <a:buFont typeface="Arial" pitchFamily="34" charset="0"/>
      <a:defRPr sz="2400" b="1" kern="1200">
        <a:solidFill>
          <a:srgbClr val="000066"/>
        </a:solidFill>
        <a:latin typeface="Tahoma" pitchFamily="34" charset="0"/>
        <a:ea typeface="+mn-ea"/>
        <a:cs typeface="Arial" pitchFamily="34" charset="0"/>
      </a:defRPr>
    </a:lvl2pPr>
    <a:lvl3pPr marL="914400" algn="l" rtl="0" eaLnBrk="0" fontAlgn="base" hangingPunct="0">
      <a:spcBef>
        <a:spcPct val="0"/>
      </a:spcBef>
      <a:spcAft>
        <a:spcPct val="0"/>
      </a:spcAft>
      <a:buClr>
        <a:schemeClr val="tx1"/>
      </a:buClr>
      <a:buFont typeface="Arial" pitchFamily="34" charset="0"/>
      <a:defRPr sz="2400" b="1" kern="1200">
        <a:solidFill>
          <a:srgbClr val="000066"/>
        </a:solidFill>
        <a:latin typeface="Tahoma" pitchFamily="34" charset="0"/>
        <a:ea typeface="+mn-ea"/>
        <a:cs typeface="Arial" pitchFamily="34" charset="0"/>
      </a:defRPr>
    </a:lvl3pPr>
    <a:lvl4pPr marL="1371600" algn="l" rtl="0" eaLnBrk="0" fontAlgn="base" hangingPunct="0">
      <a:spcBef>
        <a:spcPct val="0"/>
      </a:spcBef>
      <a:spcAft>
        <a:spcPct val="0"/>
      </a:spcAft>
      <a:buClr>
        <a:schemeClr val="tx1"/>
      </a:buClr>
      <a:buFont typeface="Arial" pitchFamily="34" charset="0"/>
      <a:defRPr sz="2400" b="1" kern="1200">
        <a:solidFill>
          <a:srgbClr val="000066"/>
        </a:solidFill>
        <a:latin typeface="Tahoma" pitchFamily="34" charset="0"/>
        <a:ea typeface="+mn-ea"/>
        <a:cs typeface="Arial" pitchFamily="34" charset="0"/>
      </a:defRPr>
    </a:lvl4pPr>
    <a:lvl5pPr marL="1828800" algn="l" rtl="0" eaLnBrk="0" fontAlgn="base" hangingPunct="0">
      <a:spcBef>
        <a:spcPct val="0"/>
      </a:spcBef>
      <a:spcAft>
        <a:spcPct val="0"/>
      </a:spcAft>
      <a:buClr>
        <a:schemeClr val="tx1"/>
      </a:buClr>
      <a:buFont typeface="Arial" pitchFamily="34" charset="0"/>
      <a:defRPr sz="2400" b="1" kern="1200">
        <a:solidFill>
          <a:srgbClr val="000066"/>
        </a:solidFill>
        <a:latin typeface="Tahoma" pitchFamily="34" charset="0"/>
        <a:ea typeface="+mn-ea"/>
        <a:cs typeface="Arial" pitchFamily="34" charset="0"/>
      </a:defRPr>
    </a:lvl5pPr>
    <a:lvl6pPr marL="2286000" algn="l" defTabSz="914400" rtl="0" eaLnBrk="1" latinLnBrk="0" hangingPunct="1">
      <a:defRPr sz="2400" b="1" kern="1200">
        <a:solidFill>
          <a:srgbClr val="000066"/>
        </a:solidFill>
        <a:latin typeface="Tahoma" pitchFamily="34" charset="0"/>
        <a:ea typeface="+mn-ea"/>
        <a:cs typeface="Arial" pitchFamily="34" charset="0"/>
      </a:defRPr>
    </a:lvl6pPr>
    <a:lvl7pPr marL="2743200" algn="l" defTabSz="914400" rtl="0" eaLnBrk="1" latinLnBrk="0" hangingPunct="1">
      <a:defRPr sz="2400" b="1" kern="1200">
        <a:solidFill>
          <a:srgbClr val="000066"/>
        </a:solidFill>
        <a:latin typeface="Tahoma" pitchFamily="34" charset="0"/>
        <a:ea typeface="+mn-ea"/>
        <a:cs typeface="Arial" pitchFamily="34" charset="0"/>
      </a:defRPr>
    </a:lvl7pPr>
    <a:lvl8pPr marL="3200400" algn="l" defTabSz="914400" rtl="0" eaLnBrk="1" latinLnBrk="0" hangingPunct="1">
      <a:defRPr sz="2400" b="1" kern="1200">
        <a:solidFill>
          <a:srgbClr val="000066"/>
        </a:solidFill>
        <a:latin typeface="Tahoma" pitchFamily="34" charset="0"/>
        <a:ea typeface="+mn-ea"/>
        <a:cs typeface="Arial" pitchFamily="34" charset="0"/>
      </a:defRPr>
    </a:lvl8pPr>
    <a:lvl9pPr marL="3657600" algn="l" defTabSz="914400" rtl="0" eaLnBrk="1" latinLnBrk="0" hangingPunct="1">
      <a:defRPr sz="2400" b="1" kern="1200">
        <a:solidFill>
          <a:srgbClr val="000066"/>
        </a:solidFill>
        <a:latin typeface="Tahoma"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1066">
          <p15:clr>
            <a:srgbClr val="A4A3A4"/>
          </p15:clr>
        </p15:guide>
      </p15:sldGuideLst>
    </p:ext>
    <p:ext uri="{2D200454-40CA-4A62-9FC3-DE9A4176ACB9}">
      <p15:notesGuideLst xmlns:p15="http://schemas.microsoft.com/office/powerpoint/2012/main">
        <p15:guide id="1" orient="horz" pos="3128">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6CCFF"/>
    <a:srgbClr val="009900"/>
    <a:srgbClr val="FF3300"/>
    <a:srgbClr val="FFFFFF"/>
    <a:srgbClr val="DDDDDD"/>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67" autoAdjust="0"/>
    <p:restoredTop sz="94385" autoAdjust="0"/>
  </p:normalViewPr>
  <p:slideViewPr>
    <p:cSldViewPr>
      <p:cViewPr varScale="1">
        <p:scale>
          <a:sx n="70" d="100"/>
          <a:sy n="70" d="100"/>
        </p:scale>
        <p:origin x="1262" y="62"/>
      </p:cViewPr>
      <p:guideLst>
        <p:guide orient="horz" pos="2160"/>
        <p:guide pos="106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1362" y="1080"/>
      </p:cViewPr>
      <p:guideLst>
        <p:guide orient="horz" pos="3128"/>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1"/>
            <a:ext cx="28908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buClrTx/>
              <a:buFontTx/>
              <a:buNone/>
              <a:defRPr sz="1200" b="0">
                <a:solidFill>
                  <a:schemeClr val="tx1"/>
                </a:solidFill>
                <a:latin typeface="Verdana" pitchFamily="34" charset="0"/>
              </a:defRPr>
            </a:lvl1pPr>
          </a:lstStyle>
          <a:p>
            <a:endParaRPr lang="en-US" altLang="en-US"/>
          </a:p>
        </p:txBody>
      </p:sp>
      <p:sp>
        <p:nvSpPr>
          <p:cNvPr id="28675" name="Rectangle 3"/>
          <p:cNvSpPr>
            <a:spLocks noGrp="1" noChangeArrowheads="1"/>
          </p:cNvSpPr>
          <p:nvPr>
            <p:ph type="dt" sz="quarter" idx="1"/>
          </p:nvPr>
        </p:nvSpPr>
        <p:spPr bwMode="auto">
          <a:xfrm>
            <a:off x="3778250" y="1"/>
            <a:ext cx="28908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r">
              <a:buClrTx/>
              <a:buFontTx/>
              <a:buNone/>
              <a:defRPr sz="1200" b="0">
                <a:solidFill>
                  <a:schemeClr val="tx1"/>
                </a:solidFill>
                <a:latin typeface="Verdana" pitchFamily="34" charset="0"/>
              </a:defRPr>
            </a:lvl1pPr>
          </a:lstStyle>
          <a:p>
            <a:endParaRPr lang="en-US" altLang="en-US"/>
          </a:p>
        </p:txBody>
      </p:sp>
      <p:sp>
        <p:nvSpPr>
          <p:cNvPr id="28676" name="Rectangle 4"/>
          <p:cNvSpPr>
            <a:spLocks noGrp="1" noChangeArrowheads="1"/>
          </p:cNvSpPr>
          <p:nvPr>
            <p:ph type="ftr" sz="quarter" idx="2"/>
          </p:nvPr>
        </p:nvSpPr>
        <p:spPr bwMode="auto">
          <a:xfrm>
            <a:off x="0" y="9431339"/>
            <a:ext cx="289083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buClrTx/>
              <a:buFontTx/>
              <a:buNone/>
              <a:defRPr sz="1200" b="0">
                <a:solidFill>
                  <a:schemeClr val="tx1"/>
                </a:solidFill>
                <a:latin typeface="Verdana" pitchFamily="34" charset="0"/>
              </a:defRPr>
            </a:lvl1pPr>
          </a:lstStyle>
          <a:p>
            <a:endParaRPr lang="en-US" altLang="en-US"/>
          </a:p>
        </p:txBody>
      </p:sp>
      <p:sp>
        <p:nvSpPr>
          <p:cNvPr id="28677" name="Rectangle 5"/>
          <p:cNvSpPr>
            <a:spLocks noGrp="1" noChangeArrowheads="1"/>
          </p:cNvSpPr>
          <p:nvPr>
            <p:ph type="sldNum" sz="quarter" idx="3"/>
          </p:nvPr>
        </p:nvSpPr>
        <p:spPr bwMode="auto">
          <a:xfrm>
            <a:off x="3778250" y="9431339"/>
            <a:ext cx="289083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lgn="r">
              <a:buClrTx/>
              <a:buFontTx/>
              <a:buNone/>
              <a:defRPr sz="1200" b="0">
                <a:solidFill>
                  <a:schemeClr val="tx1"/>
                </a:solidFill>
                <a:latin typeface="Verdana" pitchFamily="34" charset="0"/>
              </a:defRPr>
            </a:lvl1pPr>
          </a:lstStyle>
          <a:p>
            <a:fld id="{F604DA00-571D-4D78-A13A-E4FF228DF69D}" type="slidenum">
              <a:rPr lang="en-US" altLang="en-US"/>
              <a:pPr/>
              <a:t>‹#›</a:t>
            </a:fld>
            <a:endParaRPr lang="en-US" altLang="en-US"/>
          </a:p>
        </p:txBody>
      </p:sp>
    </p:spTree>
    <p:extLst>
      <p:ext uri="{BB962C8B-B14F-4D97-AF65-F5344CB8AC3E}">
        <p14:creationId xmlns:p14="http://schemas.microsoft.com/office/powerpoint/2010/main" val="2920154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1"/>
            <a:ext cx="28908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buClrTx/>
              <a:buFontTx/>
              <a:buNone/>
              <a:defRPr sz="1200" b="0">
                <a:solidFill>
                  <a:schemeClr val="tx1"/>
                </a:solidFill>
                <a:latin typeface="Verdana" pitchFamily="34" charset="0"/>
              </a:defRPr>
            </a:lvl1pPr>
          </a:lstStyle>
          <a:p>
            <a:endParaRPr lang="en-US" altLang="en-US"/>
          </a:p>
        </p:txBody>
      </p:sp>
      <p:sp>
        <p:nvSpPr>
          <p:cNvPr id="48131" name="Rectangle 3"/>
          <p:cNvSpPr>
            <a:spLocks noGrp="1" noChangeArrowheads="1"/>
          </p:cNvSpPr>
          <p:nvPr>
            <p:ph type="dt" idx="1"/>
          </p:nvPr>
        </p:nvSpPr>
        <p:spPr bwMode="auto">
          <a:xfrm>
            <a:off x="3778250" y="1"/>
            <a:ext cx="289083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r">
              <a:buClrTx/>
              <a:buFontTx/>
              <a:buNone/>
              <a:defRPr sz="1200" b="0">
                <a:solidFill>
                  <a:schemeClr val="tx1"/>
                </a:solidFill>
                <a:latin typeface="Verdana" pitchFamily="34" charset="0"/>
              </a:defRPr>
            </a:lvl1pPr>
          </a:lstStyle>
          <a:p>
            <a:endParaRPr lang="en-US" altLang="en-US"/>
          </a:p>
        </p:txBody>
      </p:sp>
      <p:sp>
        <p:nvSpPr>
          <p:cNvPr id="48132" name="Rectangle 4"/>
          <p:cNvSpPr>
            <a:spLocks noGrp="1" noRot="1" noChangeAspect="1" noChangeArrowheads="1" noTextEdit="1"/>
          </p:cNvSpPr>
          <p:nvPr>
            <p:ph type="sldImg" idx="2"/>
          </p:nvPr>
        </p:nvSpPr>
        <p:spPr bwMode="auto">
          <a:xfrm>
            <a:off x="855663" y="746125"/>
            <a:ext cx="4959350" cy="37211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8133" name="Rectangle 5"/>
          <p:cNvSpPr>
            <a:spLocks noGrp="1" noChangeArrowheads="1"/>
          </p:cNvSpPr>
          <p:nvPr>
            <p:ph type="body" sz="quarter" idx="3"/>
          </p:nvPr>
        </p:nvSpPr>
        <p:spPr bwMode="auto">
          <a:xfrm>
            <a:off x="889000" y="4716464"/>
            <a:ext cx="4891088" cy="446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8134" name="Rectangle 6"/>
          <p:cNvSpPr>
            <a:spLocks noGrp="1" noChangeArrowheads="1"/>
          </p:cNvSpPr>
          <p:nvPr>
            <p:ph type="ftr" sz="quarter" idx="4"/>
          </p:nvPr>
        </p:nvSpPr>
        <p:spPr bwMode="auto">
          <a:xfrm>
            <a:off x="0" y="9431339"/>
            <a:ext cx="289083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buClrTx/>
              <a:buFontTx/>
              <a:buNone/>
              <a:defRPr sz="1200" b="0">
                <a:solidFill>
                  <a:schemeClr val="tx1"/>
                </a:solidFill>
                <a:latin typeface="Verdana" pitchFamily="34" charset="0"/>
              </a:defRPr>
            </a:lvl1pPr>
          </a:lstStyle>
          <a:p>
            <a:endParaRPr lang="en-US" altLang="en-US"/>
          </a:p>
        </p:txBody>
      </p:sp>
      <p:sp>
        <p:nvSpPr>
          <p:cNvPr id="48135" name="Rectangle 7"/>
          <p:cNvSpPr>
            <a:spLocks noGrp="1" noChangeArrowheads="1"/>
          </p:cNvSpPr>
          <p:nvPr>
            <p:ph type="sldNum" sz="quarter" idx="5"/>
          </p:nvPr>
        </p:nvSpPr>
        <p:spPr bwMode="auto">
          <a:xfrm>
            <a:off x="3778250" y="9431339"/>
            <a:ext cx="289083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lgn="r">
              <a:buClrTx/>
              <a:buFontTx/>
              <a:buNone/>
              <a:defRPr sz="1200" b="0">
                <a:solidFill>
                  <a:schemeClr val="tx1"/>
                </a:solidFill>
                <a:latin typeface="Verdana" pitchFamily="34" charset="0"/>
              </a:defRPr>
            </a:lvl1pPr>
          </a:lstStyle>
          <a:p>
            <a:fld id="{29F3556D-1ABB-4E41-9246-D9CB2AB8E604}" type="slidenum">
              <a:rPr lang="en-US" altLang="en-US"/>
              <a:pPr/>
              <a:t>‹#›</a:t>
            </a:fld>
            <a:endParaRPr lang="en-US" altLang="en-US"/>
          </a:p>
        </p:txBody>
      </p:sp>
    </p:spTree>
    <p:extLst>
      <p:ext uri="{BB962C8B-B14F-4D97-AF65-F5344CB8AC3E}">
        <p14:creationId xmlns:p14="http://schemas.microsoft.com/office/powerpoint/2010/main" val="19406697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erdana"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Verdana"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Verdana"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Verdana"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Verdana"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79EF6BA7-C4B8-4F0E-9C70-534654021A01}" type="slidenum">
              <a:rPr lang="en-US" altLang="en-US"/>
              <a:pPr/>
              <a:t>1</a:t>
            </a:fld>
            <a:endParaRPr lang="en-US" altLang="en-US"/>
          </a:p>
        </p:txBody>
      </p:sp>
      <p:sp>
        <p:nvSpPr>
          <p:cNvPr id="858114" name="Rectangle 2"/>
          <p:cNvSpPr>
            <a:spLocks noGrp="1" noRot="1" noChangeAspect="1" noChangeArrowheads="1" noTextEdit="1"/>
          </p:cNvSpPr>
          <p:nvPr>
            <p:ph type="sldImg"/>
          </p:nvPr>
        </p:nvSpPr>
        <p:spPr>
          <a:ln/>
        </p:spPr>
      </p:sp>
      <p:sp>
        <p:nvSpPr>
          <p:cNvPr id="858116" name="Rectangle 4"/>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95876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bwMode="auto">
          <a:xfrm>
            <a:off x="1144588" y="693738"/>
            <a:ext cx="4567237"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Rectangle 3"/>
          <p:cNvSpPr>
            <a:spLocks noGrp="1" noChangeArrowheads="1"/>
          </p:cNvSpPr>
          <p:nvPr>
            <p:ph type="body" idx="1"/>
          </p:nvPr>
        </p:nvSpPr>
        <p:spPr bwMode="auto">
          <a:xfrm>
            <a:off x="685800" y="4341813"/>
            <a:ext cx="5484813"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ru-RU" smtClean="0"/>
          </a:p>
        </p:txBody>
      </p:sp>
    </p:spTree>
    <p:extLst>
      <p:ext uri="{BB962C8B-B14F-4D97-AF65-F5344CB8AC3E}">
        <p14:creationId xmlns:p14="http://schemas.microsoft.com/office/powerpoint/2010/main" val="2285606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bwMode="auto">
          <a:xfrm>
            <a:off x="1146175" y="693738"/>
            <a:ext cx="4568825"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7" name="Rectangle 3"/>
          <p:cNvSpPr>
            <a:spLocks noGrp="1" noChangeArrowheads="1"/>
          </p:cNvSpPr>
          <p:nvPr>
            <p:ph type="body" idx="1"/>
          </p:nvPr>
        </p:nvSpPr>
        <p:spPr bwMode="auto">
          <a:xfrm>
            <a:off x="685800" y="4341813"/>
            <a:ext cx="5484813"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extLst>
      <p:ext uri="{BB962C8B-B14F-4D97-AF65-F5344CB8AC3E}">
        <p14:creationId xmlns:p14="http://schemas.microsoft.com/office/powerpoint/2010/main" val="314338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bwMode="auto">
          <a:xfrm>
            <a:off x="1146175" y="693738"/>
            <a:ext cx="4568825"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1" name="Rectangle 3"/>
          <p:cNvSpPr>
            <a:spLocks noGrp="1" noChangeArrowheads="1"/>
          </p:cNvSpPr>
          <p:nvPr>
            <p:ph type="body" idx="1"/>
          </p:nvPr>
        </p:nvSpPr>
        <p:spPr bwMode="auto">
          <a:xfrm>
            <a:off x="685800" y="4341813"/>
            <a:ext cx="5484813"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extLst>
      <p:ext uri="{BB962C8B-B14F-4D97-AF65-F5344CB8AC3E}">
        <p14:creationId xmlns:p14="http://schemas.microsoft.com/office/powerpoint/2010/main" val="1563521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6088063" y="8504238"/>
            <a:ext cx="5461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120" rIns="0" bIns="0" anchor="b">
            <a:spAutoFit/>
          </a:bodyPr>
          <a:lstStyle>
            <a:lvl1pPr defTabSz="449263" eaLnBrk="0" hangingPunct="0">
              <a:spcBef>
                <a:spcPct val="30000"/>
              </a:spcBef>
              <a:tabLst>
                <a:tab pos="723900" algn="l"/>
              </a:tabLst>
              <a:defRPr sz="1200">
                <a:solidFill>
                  <a:schemeClr val="tx1"/>
                </a:solidFill>
                <a:latin typeface="Calibri" panose="020F0502020204030204" pitchFamily="34" charset="0"/>
              </a:defRPr>
            </a:lvl1pPr>
            <a:lvl2pPr marL="742950" indent="-285750" defTabSz="449263" eaLnBrk="0" hangingPunct="0">
              <a:spcBef>
                <a:spcPct val="30000"/>
              </a:spcBef>
              <a:tabLst>
                <a:tab pos="723900" algn="l"/>
              </a:tabLst>
              <a:defRPr sz="1200">
                <a:solidFill>
                  <a:schemeClr val="tx1"/>
                </a:solidFill>
                <a:latin typeface="Calibri" panose="020F0502020204030204" pitchFamily="34" charset="0"/>
              </a:defRPr>
            </a:lvl2pPr>
            <a:lvl3pPr marL="1143000" indent="-228600" defTabSz="449263" eaLnBrk="0" hangingPunct="0">
              <a:spcBef>
                <a:spcPct val="30000"/>
              </a:spcBef>
              <a:tabLst>
                <a:tab pos="723900" algn="l"/>
              </a:tabLst>
              <a:defRPr sz="1200">
                <a:solidFill>
                  <a:schemeClr val="tx1"/>
                </a:solidFill>
                <a:latin typeface="Calibri" panose="020F0502020204030204" pitchFamily="34" charset="0"/>
              </a:defRPr>
            </a:lvl3pPr>
            <a:lvl4pPr marL="1600200" indent="-228600" defTabSz="449263" eaLnBrk="0" hangingPunct="0">
              <a:spcBef>
                <a:spcPct val="30000"/>
              </a:spcBef>
              <a:tabLst>
                <a:tab pos="723900" algn="l"/>
              </a:tabLst>
              <a:defRPr sz="1200">
                <a:solidFill>
                  <a:schemeClr val="tx1"/>
                </a:solidFill>
                <a:latin typeface="Calibri" panose="020F0502020204030204" pitchFamily="34" charset="0"/>
              </a:defRPr>
            </a:lvl4pPr>
            <a:lvl5pPr marL="2057400" indent="-228600" defTabSz="449263" eaLnBrk="0" hangingPunct="0">
              <a:spcBef>
                <a:spcPct val="30000"/>
              </a:spcBef>
              <a:tabLst>
                <a:tab pos="723900" algn="l"/>
              </a:tabLst>
              <a:defRPr sz="1200">
                <a:solidFill>
                  <a:schemeClr val="tx1"/>
                </a:solidFill>
                <a:latin typeface="Calibri" panose="020F0502020204030204" pitchFamily="34" charset="0"/>
              </a:defRPr>
            </a:lvl5pPr>
            <a:lvl6pPr marL="2514600" indent="-228600" defTabSz="449263" eaLnBrk="0" fontAlgn="base" hangingPunct="0">
              <a:spcBef>
                <a:spcPct val="30000"/>
              </a:spcBef>
              <a:spcAft>
                <a:spcPct val="0"/>
              </a:spcAft>
              <a:tabLst>
                <a:tab pos="723900" algn="l"/>
              </a:tabLst>
              <a:defRPr sz="1200">
                <a:solidFill>
                  <a:schemeClr val="tx1"/>
                </a:solidFill>
                <a:latin typeface="Calibri" panose="020F0502020204030204" pitchFamily="34" charset="0"/>
              </a:defRPr>
            </a:lvl6pPr>
            <a:lvl7pPr marL="2971800" indent="-228600" defTabSz="449263" eaLnBrk="0" fontAlgn="base" hangingPunct="0">
              <a:spcBef>
                <a:spcPct val="30000"/>
              </a:spcBef>
              <a:spcAft>
                <a:spcPct val="0"/>
              </a:spcAft>
              <a:tabLst>
                <a:tab pos="723900" algn="l"/>
              </a:tabLst>
              <a:defRPr sz="1200">
                <a:solidFill>
                  <a:schemeClr val="tx1"/>
                </a:solidFill>
                <a:latin typeface="Calibri" panose="020F0502020204030204" pitchFamily="34" charset="0"/>
              </a:defRPr>
            </a:lvl7pPr>
            <a:lvl8pPr marL="3429000" indent="-228600" defTabSz="449263" eaLnBrk="0" fontAlgn="base" hangingPunct="0">
              <a:spcBef>
                <a:spcPct val="30000"/>
              </a:spcBef>
              <a:spcAft>
                <a:spcPct val="0"/>
              </a:spcAft>
              <a:tabLst>
                <a:tab pos="723900" algn="l"/>
              </a:tabLst>
              <a:defRPr sz="1200">
                <a:solidFill>
                  <a:schemeClr val="tx1"/>
                </a:solidFill>
                <a:latin typeface="Calibri" panose="020F0502020204030204" pitchFamily="34" charset="0"/>
              </a:defRPr>
            </a:lvl8pPr>
            <a:lvl9pPr marL="3886200" indent="-228600" defTabSz="449263" eaLnBrk="0" fontAlgn="base" hangingPunct="0">
              <a:spcBef>
                <a:spcPct val="30000"/>
              </a:spcBef>
              <a:spcAft>
                <a:spcPct val="0"/>
              </a:spcAft>
              <a:tabLst>
                <a:tab pos="723900" algn="l"/>
              </a:tabLst>
              <a:defRPr sz="1200">
                <a:solidFill>
                  <a:schemeClr val="tx1"/>
                </a:solidFill>
                <a:latin typeface="Calibri" panose="020F0502020204030204" pitchFamily="34" charset="0"/>
              </a:defRPr>
            </a:lvl9pPr>
          </a:lstStyle>
          <a:p>
            <a:pPr algn="r" eaLnBrk="1" hangingPunct="1">
              <a:lnSpc>
                <a:spcPct val="95000"/>
              </a:lnSpc>
              <a:spcBef>
                <a:spcPct val="0"/>
              </a:spcBef>
              <a:buClr>
                <a:srgbClr val="000000"/>
              </a:buClr>
              <a:buFont typeface="Times New Roman" panose="02020603050405020304" pitchFamily="18" charset="0"/>
              <a:buNone/>
            </a:pPr>
            <a:fld id="{C38D464D-F47B-431C-827C-CB383B3A4845}" type="slidenum">
              <a:rPr lang="en-US" altLang="ru-RU" sz="2400" smtClean="0">
                <a:solidFill>
                  <a:srgbClr val="000000"/>
                </a:solidFill>
                <a:latin typeface="Times New Roman" panose="02020603050405020304" pitchFamily="18" charset="0"/>
              </a:rPr>
              <a:pPr algn="r" eaLnBrk="1" hangingPunct="1">
                <a:lnSpc>
                  <a:spcPct val="95000"/>
                </a:lnSpc>
                <a:spcBef>
                  <a:spcPct val="0"/>
                </a:spcBef>
                <a:buClr>
                  <a:srgbClr val="000000"/>
                </a:buClr>
                <a:buFont typeface="Times New Roman" panose="02020603050405020304" pitchFamily="18" charset="0"/>
                <a:buNone/>
              </a:pPr>
              <a:t>5</a:t>
            </a:fld>
            <a:endParaRPr lang="en-US" altLang="ru-RU" sz="2400" smtClean="0">
              <a:solidFill>
                <a:srgbClr val="000000"/>
              </a:solidFill>
              <a:latin typeface="Times New Roman" panose="02020603050405020304" pitchFamily="18" charset="0"/>
            </a:endParaRPr>
          </a:p>
        </p:txBody>
      </p:sp>
      <p:sp>
        <p:nvSpPr>
          <p:cNvPr id="105475" name="Text Box 3"/>
          <p:cNvSpPr txBox="1">
            <a:spLocks noChangeArrowheads="1"/>
          </p:cNvSpPr>
          <p:nvPr/>
        </p:nvSpPr>
        <p:spPr bwMode="auto">
          <a:xfrm>
            <a:off x="736600" y="1176338"/>
            <a:ext cx="5348288" cy="781367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buClrTx/>
              <a:buFontTx/>
              <a:buNone/>
            </a:pPr>
            <a:endParaRPr lang="ru-RU" altLang="ru-RU" sz="2400" b="0" smtClean="0">
              <a:solidFill>
                <a:prstClr val="black"/>
              </a:solidFill>
              <a:latin typeface="Arial" panose="020B0604020202020204" pitchFamily="34" charset="0"/>
              <a:cs typeface="+mn-cs"/>
            </a:endParaRPr>
          </a:p>
        </p:txBody>
      </p:sp>
    </p:spTree>
    <p:extLst>
      <p:ext uri="{BB962C8B-B14F-4D97-AF65-F5344CB8AC3E}">
        <p14:creationId xmlns:p14="http://schemas.microsoft.com/office/powerpoint/2010/main" val="2748870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bwMode="auto">
          <a:xfrm>
            <a:off x="1146175" y="693738"/>
            <a:ext cx="4568825"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499" name="Rectangle 3"/>
          <p:cNvSpPr>
            <a:spLocks noGrp="1" noChangeArrowheads="1"/>
          </p:cNvSpPr>
          <p:nvPr>
            <p:ph type="body" idx="1"/>
          </p:nvPr>
        </p:nvSpPr>
        <p:spPr bwMode="auto">
          <a:xfrm>
            <a:off x="685800" y="4341813"/>
            <a:ext cx="5484813"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p>
        </p:txBody>
      </p:sp>
    </p:spTree>
    <p:extLst>
      <p:ext uri="{BB962C8B-B14F-4D97-AF65-F5344CB8AC3E}">
        <p14:creationId xmlns:p14="http://schemas.microsoft.com/office/powerpoint/2010/main" val="3104439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xfrm>
            <a:off x="1144588" y="693738"/>
            <a:ext cx="4567237"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Rectangle 3"/>
          <p:cNvSpPr>
            <a:spLocks noGrp="1" noChangeArrowheads="1"/>
          </p:cNvSpPr>
          <p:nvPr>
            <p:ph type="body" idx="1"/>
          </p:nvPr>
        </p:nvSpPr>
        <p:spPr bwMode="auto">
          <a:xfrm>
            <a:off x="685800" y="4341813"/>
            <a:ext cx="5484813"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ru-RU" smtClean="0"/>
          </a:p>
        </p:txBody>
      </p:sp>
    </p:spTree>
    <p:extLst>
      <p:ext uri="{BB962C8B-B14F-4D97-AF65-F5344CB8AC3E}">
        <p14:creationId xmlns:p14="http://schemas.microsoft.com/office/powerpoint/2010/main" val="1391860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9207" name="Text Box 7"/>
          <p:cNvSpPr txBox="1">
            <a:spLocks noChangeArrowheads="1"/>
          </p:cNvSpPr>
          <p:nvPr/>
        </p:nvSpPr>
        <p:spPr bwMode="auto">
          <a:xfrm>
            <a:off x="7620000" y="6175375"/>
            <a:ext cx="1281113"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90000"/>
              </a:lnSpc>
              <a:buClrTx/>
              <a:buFontTx/>
              <a:buNone/>
            </a:pPr>
            <a:r>
              <a:rPr lang="en-US" altLang="en-US" sz="1000" b="0">
                <a:solidFill>
                  <a:schemeClr val="bg1"/>
                </a:solidFill>
                <a:latin typeface="Univers" pitchFamily="34" charset="0"/>
              </a:rPr>
              <a:t>International</a:t>
            </a:r>
            <a:br>
              <a:rPr lang="en-US" altLang="en-US" sz="1000" b="0">
                <a:solidFill>
                  <a:schemeClr val="bg1"/>
                </a:solidFill>
                <a:latin typeface="Univers" pitchFamily="34" charset="0"/>
              </a:rPr>
            </a:br>
            <a:r>
              <a:rPr lang="en-US" altLang="en-US" sz="1000" b="0">
                <a:solidFill>
                  <a:schemeClr val="bg1"/>
                </a:solidFill>
                <a:latin typeface="Univers" pitchFamily="34" charset="0"/>
              </a:rPr>
              <a:t>Telecommunication</a:t>
            </a:r>
            <a:br>
              <a:rPr lang="en-US" altLang="en-US" sz="1000" b="0">
                <a:solidFill>
                  <a:schemeClr val="bg1"/>
                </a:solidFill>
                <a:latin typeface="Univers" pitchFamily="34" charset="0"/>
              </a:rPr>
            </a:br>
            <a:r>
              <a:rPr lang="en-US" altLang="en-US" sz="1000" b="0">
                <a:solidFill>
                  <a:schemeClr val="bg1"/>
                </a:solidFill>
                <a:latin typeface="Univers" pitchFamily="34" charset="0"/>
              </a:rPr>
              <a:t>Union</a:t>
            </a:r>
          </a:p>
        </p:txBody>
      </p:sp>
      <p:sp>
        <p:nvSpPr>
          <p:cNvPr id="179208" name="Rectangle 8"/>
          <p:cNvSpPr>
            <a:spLocks noChangeArrowheads="1"/>
          </p:cNvSpPr>
          <p:nvPr/>
        </p:nvSpPr>
        <p:spPr bwMode="auto">
          <a:xfrm>
            <a:off x="6426200" y="4343400"/>
            <a:ext cx="523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buFontTx/>
              <a:buNone/>
            </a:pPr>
            <a:r>
              <a:rPr lang="en-US" altLang="en-US" sz="1200">
                <a:solidFill>
                  <a:srgbClr val="0C4B84"/>
                </a:solidFill>
                <a:latin typeface="Verdana" pitchFamily="34" charset="0"/>
              </a:rPr>
              <a:t> </a:t>
            </a:r>
            <a:endParaRPr lang="en-US" altLang="en-US" b="0">
              <a:solidFill>
                <a:schemeClr val="tx1"/>
              </a:solidFill>
              <a:latin typeface="Verdana" pitchFamily="34" charset="0"/>
            </a:endParaRPr>
          </a:p>
        </p:txBody>
      </p:sp>
      <p:sp>
        <p:nvSpPr>
          <p:cNvPr id="179209" name="Rectangle 9"/>
          <p:cNvSpPr>
            <a:spLocks noChangeArrowheads="1"/>
          </p:cNvSpPr>
          <p:nvPr/>
        </p:nvSpPr>
        <p:spPr bwMode="auto">
          <a:xfrm>
            <a:off x="7319963" y="4524375"/>
            <a:ext cx="523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buFontTx/>
              <a:buNone/>
            </a:pPr>
            <a:r>
              <a:rPr lang="en-US" altLang="en-US" sz="1200">
                <a:solidFill>
                  <a:srgbClr val="0C4B84"/>
                </a:solidFill>
                <a:latin typeface="Verdana" pitchFamily="34" charset="0"/>
              </a:rPr>
              <a:t> </a:t>
            </a:r>
            <a:endParaRPr lang="en-US" altLang="en-US" b="0">
              <a:solidFill>
                <a:schemeClr val="tx1"/>
              </a:solidFill>
              <a:latin typeface="Verdana" pitchFamily="34" charset="0"/>
            </a:endParaRPr>
          </a:p>
        </p:txBody>
      </p:sp>
      <p:sp>
        <p:nvSpPr>
          <p:cNvPr id="179210" name="Rectangle 10"/>
          <p:cNvSpPr>
            <a:spLocks noChangeArrowheads="1"/>
          </p:cNvSpPr>
          <p:nvPr/>
        </p:nvSpPr>
        <p:spPr bwMode="auto">
          <a:xfrm>
            <a:off x="5280025" y="4802188"/>
            <a:ext cx="44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ClrTx/>
              <a:buFontTx/>
              <a:buNone/>
            </a:pPr>
            <a:r>
              <a:rPr lang="en-US" altLang="en-US" sz="1000" b="0">
                <a:solidFill>
                  <a:srgbClr val="000000"/>
                </a:solidFill>
                <a:latin typeface="Verdana" pitchFamily="34" charset="0"/>
              </a:rPr>
              <a:t> </a:t>
            </a:r>
            <a:endParaRPr lang="en-US" altLang="en-US" b="0">
              <a:solidFill>
                <a:schemeClr val="tx1"/>
              </a:solidFill>
              <a:latin typeface="Verdana" pitchFamily="34" charset="0"/>
            </a:endParaRPr>
          </a:p>
        </p:txBody>
      </p:sp>
      <p:sp>
        <p:nvSpPr>
          <p:cNvPr id="179257" name="Text Box 57"/>
          <p:cNvSpPr txBox="1">
            <a:spLocks noChangeArrowheads="1"/>
          </p:cNvSpPr>
          <p:nvPr userDrawn="1"/>
        </p:nvSpPr>
        <p:spPr bwMode="auto">
          <a:xfrm>
            <a:off x="4932363" y="0"/>
            <a:ext cx="4176712" cy="8366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defTabSz="1344613">
              <a:defRPr sz="2400">
                <a:solidFill>
                  <a:schemeClr val="tx1"/>
                </a:solidFill>
                <a:latin typeface="Verdana" pitchFamily="34" charset="0"/>
              </a:defRPr>
            </a:lvl1pPr>
            <a:lvl2pPr defTabSz="1344613">
              <a:defRPr sz="2400">
                <a:solidFill>
                  <a:schemeClr val="tx1"/>
                </a:solidFill>
                <a:latin typeface="Verdana" pitchFamily="34" charset="0"/>
              </a:defRPr>
            </a:lvl2pPr>
            <a:lvl3pPr defTabSz="1344613">
              <a:defRPr sz="2400">
                <a:solidFill>
                  <a:schemeClr val="tx1"/>
                </a:solidFill>
                <a:latin typeface="Verdana" pitchFamily="34" charset="0"/>
              </a:defRPr>
            </a:lvl3pPr>
            <a:lvl4pPr defTabSz="1344613">
              <a:defRPr sz="2400">
                <a:solidFill>
                  <a:schemeClr val="tx1"/>
                </a:solidFill>
                <a:latin typeface="Verdana" pitchFamily="34" charset="0"/>
              </a:defRPr>
            </a:lvl4pPr>
            <a:lvl5pPr defTabSz="1344613">
              <a:defRPr sz="2400">
                <a:solidFill>
                  <a:schemeClr val="tx1"/>
                </a:solidFill>
                <a:latin typeface="Verdana" pitchFamily="34" charset="0"/>
              </a:defRPr>
            </a:lvl5pPr>
            <a:lvl6pPr defTabSz="1344613" eaLnBrk="0" fontAlgn="base" hangingPunct="0">
              <a:spcBef>
                <a:spcPct val="0"/>
              </a:spcBef>
              <a:spcAft>
                <a:spcPct val="0"/>
              </a:spcAft>
              <a:defRPr sz="2400">
                <a:solidFill>
                  <a:schemeClr val="tx1"/>
                </a:solidFill>
                <a:latin typeface="Verdana" pitchFamily="34" charset="0"/>
              </a:defRPr>
            </a:lvl6pPr>
            <a:lvl7pPr defTabSz="1344613" eaLnBrk="0" fontAlgn="base" hangingPunct="0">
              <a:spcBef>
                <a:spcPct val="0"/>
              </a:spcBef>
              <a:spcAft>
                <a:spcPct val="0"/>
              </a:spcAft>
              <a:defRPr sz="2400">
                <a:solidFill>
                  <a:schemeClr val="tx1"/>
                </a:solidFill>
                <a:latin typeface="Verdana" pitchFamily="34" charset="0"/>
              </a:defRPr>
            </a:lvl7pPr>
            <a:lvl8pPr defTabSz="1344613" eaLnBrk="0" fontAlgn="base" hangingPunct="0">
              <a:spcBef>
                <a:spcPct val="0"/>
              </a:spcBef>
              <a:spcAft>
                <a:spcPct val="0"/>
              </a:spcAft>
              <a:defRPr sz="2400">
                <a:solidFill>
                  <a:schemeClr val="tx1"/>
                </a:solidFill>
                <a:latin typeface="Verdana" pitchFamily="34" charset="0"/>
              </a:defRPr>
            </a:lvl8pPr>
            <a:lvl9pPr defTabSz="1344613" eaLnBrk="0" fontAlgn="base" hangingPunct="0">
              <a:spcBef>
                <a:spcPct val="0"/>
              </a:spcBef>
              <a:spcAft>
                <a:spcPct val="0"/>
              </a:spcAft>
              <a:defRPr sz="2400">
                <a:solidFill>
                  <a:schemeClr val="tx1"/>
                </a:solidFill>
                <a:latin typeface="Verdana" pitchFamily="34" charset="0"/>
              </a:defRPr>
            </a:lvl9pPr>
          </a:lstStyle>
          <a:p>
            <a:pPr algn="r" eaLnBrk="1" hangingPunct="1">
              <a:spcBef>
                <a:spcPct val="50000"/>
              </a:spcBef>
              <a:buClrTx/>
              <a:buFontTx/>
              <a:buNone/>
            </a:pPr>
            <a:r>
              <a:rPr lang="en-US" altLang="en-US" sz="1200" baseline="0" dirty="0">
                <a:solidFill>
                  <a:srgbClr val="000000"/>
                </a:solidFill>
                <a:latin typeface="Arial" pitchFamily="34" charset="0"/>
              </a:rPr>
              <a:t>	</a:t>
            </a:r>
            <a:r>
              <a:rPr lang="en-US" altLang="en-US" sz="1000" baseline="0" dirty="0" smtClean="0">
                <a:solidFill>
                  <a:srgbClr val="000000"/>
                </a:solidFill>
                <a:latin typeface="Arial" pitchFamily="34" charset="0"/>
              </a:rPr>
              <a:t>Addendum 1 to </a:t>
            </a:r>
            <a:br>
              <a:rPr lang="en-US" altLang="en-US" sz="1000" baseline="0" dirty="0" smtClean="0">
                <a:solidFill>
                  <a:srgbClr val="000000"/>
                </a:solidFill>
                <a:latin typeface="Arial" pitchFamily="34" charset="0"/>
              </a:rPr>
            </a:br>
            <a:r>
              <a:rPr lang="en-US" altLang="en-US" sz="1000" baseline="0" dirty="0" smtClean="0">
                <a:solidFill>
                  <a:srgbClr val="000000"/>
                </a:solidFill>
                <a:latin typeface="Arial" pitchFamily="34" charset="0"/>
              </a:rPr>
              <a:t>D</a:t>
            </a:r>
            <a:r>
              <a:rPr lang="en-US" altLang="en-US" sz="1000" dirty="0" smtClean="0">
                <a:solidFill>
                  <a:srgbClr val="000000"/>
                </a:solidFill>
                <a:latin typeface="Arial" pitchFamily="34" charset="0"/>
              </a:rPr>
              <a:t>ocument  WRC-15-IRWSP-15/1-E</a:t>
            </a:r>
            <a:endParaRPr lang="en-US" altLang="en-US" sz="1000" dirty="0">
              <a:solidFill>
                <a:srgbClr val="000000"/>
              </a:solidFill>
              <a:latin typeface="Arial" pitchFamily="34" charset="0"/>
            </a:endParaRPr>
          </a:p>
          <a:p>
            <a:pPr algn="r" eaLnBrk="1" hangingPunct="1">
              <a:buClrTx/>
              <a:buFontTx/>
              <a:buNone/>
            </a:pPr>
            <a:r>
              <a:rPr lang="en-US" altLang="en-US" sz="1000" dirty="0">
                <a:solidFill>
                  <a:srgbClr val="000000"/>
                </a:solidFill>
                <a:latin typeface="Arial" pitchFamily="34" charset="0"/>
              </a:rPr>
              <a:t>	</a:t>
            </a:r>
            <a:r>
              <a:rPr lang="en-US" altLang="en-US" sz="1000" dirty="0" smtClean="0">
                <a:solidFill>
                  <a:srgbClr val="000000"/>
                </a:solidFill>
                <a:latin typeface="Arial" pitchFamily="34" charset="0"/>
              </a:rPr>
              <a:t>31 August 2015</a:t>
            </a:r>
            <a:endParaRPr lang="en-US" altLang="en-US" sz="1000" dirty="0">
              <a:solidFill>
                <a:srgbClr val="000000"/>
              </a:solidFill>
              <a:latin typeface="Arial" pitchFamily="34" charset="0"/>
            </a:endParaRPr>
          </a:p>
          <a:p>
            <a:pPr algn="r" eaLnBrk="1" hangingPunct="1">
              <a:buClrTx/>
              <a:buFontTx/>
              <a:buNone/>
            </a:pPr>
            <a:r>
              <a:rPr lang="en-US" altLang="en-US" sz="1000" dirty="0">
                <a:solidFill>
                  <a:srgbClr val="000000"/>
                </a:solidFill>
                <a:latin typeface="Arial" pitchFamily="34" charset="0"/>
              </a:rPr>
              <a:t>	English only</a:t>
            </a:r>
          </a:p>
        </p:txBody>
      </p:sp>
      <p:sp>
        <p:nvSpPr>
          <p:cNvPr id="179258" name="Rectangle 58"/>
          <p:cNvSpPr>
            <a:spLocks noChangeArrowheads="1"/>
          </p:cNvSpPr>
          <p:nvPr userDrawn="1"/>
        </p:nvSpPr>
        <p:spPr bwMode="auto">
          <a:xfrm>
            <a:off x="4859338" y="873551"/>
            <a:ext cx="42846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1600" b="1">
                <a:solidFill>
                  <a:srgbClr val="000000"/>
                </a:solidFill>
                <a:latin typeface="Arial" pitchFamily="34" charset="0"/>
                <a:cs typeface="Arial" pitchFamily="34" charset="0"/>
              </a:defRPr>
            </a:lvl1pPr>
            <a:lvl2pPr algn="ctr">
              <a:defRPr sz="1600" b="1">
                <a:solidFill>
                  <a:srgbClr val="000000"/>
                </a:solidFill>
                <a:latin typeface="Arial" pitchFamily="34" charset="0"/>
                <a:cs typeface="Arial" pitchFamily="34" charset="0"/>
              </a:defRPr>
            </a:lvl2pPr>
            <a:lvl3pPr algn="ctr">
              <a:defRPr sz="1600" b="1">
                <a:solidFill>
                  <a:srgbClr val="000000"/>
                </a:solidFill>
                <a:latin typeface="Arial" pitchFamily="34" charset="0"/>
                <a:cs typeface="Arial" pitchFamily="34" charset="0"/>
              </a:defRPr>
            </a:lvl3pPr>
            <a:lvl4pPr algn="ctr">
              <a:defRPr sz="1600" b="1">
                <a:solidFill>
                  <a:srgbClr val="000000"/>
                </a:solidFill>
                <a:latin typeface="Arial" pitchFamily="34" charset="0"/>
                <a:cs typeface="Arial" pitchFamily="34" charset="0"/>
              </a:defRPr>
            </a:lvl4pPr>
            <a:lvl5pPr algn="ctr">
              <a:defRPr sz="1600" b="1">
                <a:solidFill>
                  <a:srgbClr val="000000"/>
                </a:solidFill>
                <a:latin typeface="Arial" pitchFamily="34" charset="0"/>
                <a:cs typeface="Arial" pitchFamily="34" charset="0"/>
              </a:defRPr>
            </a:lvl5pPr>
            <a:lvl6pPr marL="457200" algn="ctr" eaLnBrk="0" fontAlgn="base" hangingPunct="0">
              <a:spcBef>
                <a:spcPct val="0"/>
              </a:spcBef>
              <a:spcAft>
                <a:spcPct val="0"/>
              </a:spcAft>
              <a:defRPr sz="1600" b="1">
                <a:solidFill>
                  <a:srgbClr val="000000"/>
                </a:solidFill>
                <a:latin typeface="Arial" pitchFamily="34" charset="0"/>
                <a:cs typeface="Arial" pitchFamily="34" charset="0"/>
              </a:defRPr>
            </a:lvl6pPr>
            <a:lvl7pPr marL="914400" algn="ctr" eaLnBrk="0" fontAlgn="base" hangingPunct="0">
              <a:spcBef>
                <a:spcPct val="0"/>
              </a:spcBef>
              <a:spcAft>
                <a:spcPct val="0"/>
              </a:spcAft>
              <a:defRPr sz="1600" b="1">
                <a:solidFill>
                  <a:srgbClr val="000000"/>
                </a:solidFill>
                <a:latin typeface="Arial" pitchFamily="34" charset="0"/>
                <a:cs typeface="Arial" pitchFamily="34" charset="0"/>
              </a:defRPr>
            </a:lvl7pPr>
            <a:lvl8pPr marL="1371600" algn="ctr" eaLnBrk="0" fontAlgn="base" hangingPunct="0">
              <a:spcBef>
                <a:spcPct val="0"/>
              </a:spcBef>
              <a:spcAft>
                <a:spcPct val="0"/>
              </a:spcAft>
              <a:defRPr sz="1600" b="1">
                <a:solidFill>
                  <a:srgbClr val="000000"/>
                </a:solidFill>
                <a:latin typeface="Arial" pitchFamily="34" charset="0"/>
                <a:cs typeface="Arial" pitchFamily="34" charset="0"/>
              </a:defRPr>
            </a:lvl8pPr>
            <a:lvl9pPr marL="1828800" algn="ctr" eaLnBrk="0" fontAlgn="base" hangingPunct="0">
              <a:spcBef>
                <a:spcPct val="0"/>
              </a:spcBef>
              <a:spcAft>
                <a:spcPct val="0"/>
              </a:spcAft>
              <a:defRPr sz="1600" b="1">
                <a:solidFill>
                  <a:srgbClr val="000000"/>
                </a:solidFill>
                <a:latin typeface="Arial" pitchFamily="34" charset="0"/>
                <a:cs typeface="Arial" pitchFamily="34" charset="0"/>
              </a:defRPr>
            </a:lvl9pPr>
          </a:lstStyle>
          <a:p>
            <a:pPr>
              <a:buClrTx/>
              <a:buFontTx/>
              <a:buNone/>
            </a:pPr>
            <a:r>
              <a:rPr lang="en-US" altLang="en-US" dirty="0" smtClean="0"/>
              <a:t>3</a:t>
            </a:r>
            <a:r>
              <a:rPr lang="en-US" altLang="en-US" baseline="30000" dirty="0" smtClean="0"/>
              <a:t>rd</a:t>
            </a:r>
            <a:r>
              <a:rPr lang="en-US" altLang="en-US" dirty="0" smtClean="0"/>
              <a:t> ITU INTER-REGIONAL WORKSHOP</a:t>
            </a:r>
            <a:br>
              <a:rPr lang="en-US" altLang="en-US" dirty="0" smtClean="0"/>
            </a:br>
            <a:r>
              <a:rPr lang="en-US" altLang="en-US" dirty="0" smtClean="0"/>
              <a:t>ON WRC-15 </a:t>
            </a:r>
            <a:r>
              <a:rPr lang="en-US" altLang="en-US" dirty="0"/>
              <a:t>PREPARATION</a:t>
            </a:r>
            <a:br>
              <a:rPr lang="en-US" altLang="en-US" dirty="0"/>
            </a:br>
            <a:r>
              <a:rPr lang="en-US" altLang="en-US" dirty="0"/>
              <a:t>(Geneva, </a:t>
            </a:r>
            <a:r>
              <a:rPr lang="en-US" altLang="en-US" dirty="0" smtClean="0"/>
              <a:t>1 </a:t>
            </a:r>
            <a:r>
              <a:rPr lang="en-US" altLang="en-US" dirty="0"/>
              <a:t>– </a:t>
            </a:r>
            <a:r>
              <a:rPr lang="en-US" altLang="en-US" dirty="0" smtClean="0"/>
              <a:t>3 September 2015)</a:t>
            </a:r>
            <a:endParaRPr lang="en-US" altLang="en-US" dirty="0"/>
          </a:p>
        </p:txBody>
      </p:sp>
      <p:pic>
        <p:nvPicPr>
          <p:cNvPr id="5" name="Picture 4"/>
          <p:cNvPicPr>
            <a:picLocks noChangeAspect="1"/>
          </p:cNvPicPr>
          <p:nvPr userDrawn="1"/>
        </p:nvPicPr>
        <p:blipFill rotWithShape="1">
          <a:blip r:embed="rId2"/>
          <a:srcRect l="28739" t="10550" r="26375" b="1082"/>
          <a:stretch/>
        </p:blipFill>
        <p:spPr>
          <a:xfrm>
            <a:off x="-20438" y="-13712"/>
            <a:ext cx="4879775" cy="6871712"/>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idx="10"/>
          </p:nvPr>
        </p:nvSpPr>
        <p:spPr>
          <a:ln/>
        </p:spPr>
        <p:txBody>
          <a:bodyPr/>
          <a:lstStyle>
            <a:lvl1pPr>
              <a:defRPr/>
            </a:lvl1pPr>
          </a:lstStyle>
          <a:p>
            <a:pPr>
              <a:defRPr/>
            </a:pPr>
            <a:fld id="{18E4BAD6-A97C-4476-AAD5-6C9BB33C2A5D}" type="datetime1">
              <a:rPr lang="en-US" altLang="ru-RU"/>
              <a:pPr>
                <a:defRPr/>
              </a:pPr>
              <a:t>8/31/2015</a:t>
            </a:fld>
            <a:r>
              <a:rPr lang="en-US" altLang="ru-RU"/>
              <a:t>(275375)</a:t>
            </a:r>
            <a:endParaRPr lang="ru-RU" altLang="ru-RU"/>
          </a:p>
        </p:txBody>
      </p:sp>
      <p:sp>
        <p:nvSpPr>
          <p:cNvPr id="6" name="Rectangle 5"/>
          <p:cNvSpPr>
            <a:spLocks noGrp="1" noChangeArrowheads="1"/>
          </p:cNvSpPr>
          <p:nvPr>
            <p:ph type="ft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idx="12"/>
          </p:nvPr>
        </p:nvSpPr>
        <p:spPr>
          <a:ln/>
        </p:spPr>
        <p:txBody>
          <a:bodyPr/>
          <a:lstStyle>
            <a:lvl1pPr>
              <a:defRPr/>
            </a:lvl1pPr>
          </a:lstStyle>
          <a:p>
            <a:fld id="{AFA5D362-DDA7-46BF-95ED-EAFF2F32FEBD}" type="slidenum">
              <a:rPr lang="ru-RU" altLang="ru-RU"/>
              <a:pPr/>
              <a:t>‹#›</a:t>
            </a:fld>
            <a:endParaRPr lang="ru-RU" altLang="ru-RU"/>
          </a:p>
        </p:txBody>
      </p:sp>
    </p:spTree>
    <p:extLst>
      <p:ext uri="{BB962C8B-B14F-4D97-AF65-F5344CB8AC3E}">
        <p14:creationId xmlns:p14="http://schemas.microsoft.com/office/powerpoint/2010/main" val="3731484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idx="10"/>
          </p:nvPr>
        </p:nvSpPr>
        <p:spPr>
          <a:ln/>
        </p:spPr>
        <p:txBody>
          <a:bodyPr/>
          <a:lstStyle>
            <a:lvl1pPr>
              <a:defRPr/>
            </a:lvl1pPr>
          </a:lstStyle>
          <a:p>
            <a:pPr>
              <a:defRPr/>
            </a:pPr>
            <a:fld id="{C9DE4EC6-A2BC-462C-8302-E04E6B9AF2CA}" type="datetime1">
              <a:rPr lang="en-US" altLang="ru-RU"/>
              <a:pPr>
                <a:defRPr/>
              </a:pPr>
              <a:t>8/31/2015</a:t>
            </a:fld>
            <a:r>
              <a:rPr lang="en-US" altLang="ru-RU"/>
              <a:t>(275375)</a:t>
            </a:r>
            <a:endParaRPr lang="ru-RU" altLang="ru-RU"/>
          </a:p>
        </p:txBody>
      </p:sp>
      <p:sp>
        <p:nvSpPr>
          <p:cNvPr id="6" name="Rectangle 5"/>
          <p:cNvSpPr>
            <a:spLocks noGrp="1" noChangeArrowheads="1"/>
          </p:cNvSpPr>
          <p:nvPr>
            <p:ph type="ft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idx="12"/>
          </p:nvPr>
        </p:nvSpPr>
        <p:spPr>
          <a:ln/>
        </p:spPr>
        <p:txBody>
          <a:bodyPr/>
          <a:lstStyle>
            <a:lvl1pPr>
              <a:defRPr/>
            </a:lvl1pPr>
          </a:lstStyle>
          <a:p>
            <a:fld id="{17C977A5-E600-470B-AB60-2CE09044CAC3}" type="slidenum">
              <a:rPr lang="ru-RU" altLang="ru-RU"/>
              <a:pPr/>
              <a:t>‹#›</a:t>
            </a:fld>
            <a:endParaRPr lang="ru-RU" altLang="ru-RU"/>
          </a:p>
        </p:txBody>
      </p:sp>
    </p:spTree>
    <p:extLst>
      <p:ext uri="{BB962C8B-B14F-4D97-AF65-F5344CB8AC3E}">
        <p14:creationId xmlns:p14="http://schemas.microsoft.com/office/powerpoint/2010/main" val="786583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idx="10"/>
          </p:nvPr>
        </p:nvSpPr>
        <p:spPr>
          <a:ln/>
        </p:spPr>
        <p:txBody>
          <a:bodyPr/>
          <a:lstStyle>
            <a:lvl1pPr>
              <a:defRPr/>
            </a:lvl1pPr>
          </a:lstStyle>
          <a:p>
            <a:pPr>
              <a:defRPr/>
            </a:pPr>
            <a:fld id="{7595CA1E-6242-4286-A506-1A794735CF08}" type="datetime1">
              <a:rPr lang="en-US" altLang="ru-RU"/>
              <a:pPr>
                <a:defRPr/>
              </a:pPr>
              <a:t>8/31/2015</a:t>
            </a:fld>
            <a:r>
              <a:rPr lang="en-US" altLang="ru-RU"/>
              <a:t>(275375)</a:t>
            </a:r>
            <a:endParaRPr lang="ru-RU" altLang="ru-RU"/>
          </a:p>
        </p:txBody>
      </p:sp>
      <p:sp>
        <p:nvSpPr>
          <p:cNvPr id="5" name="Rectangle 5"/>
          <p:cNvSpPr>
            <a:spLocks noGrp="1" noChangeArrowheads="1"/>
          </p:cNvSpPr>
          <p:nvPr>
            <p:ph type="ft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idx="12"/>
          </p:nvPr>
        </p:nvSpPr>
        <p:spPr>
          <a:ln/>
        </p:spPr>
        <p:txBody>
          <a:bodyPr/>
          <a:lstStyle>
            <a:lvl1pPr>
              <a:defRPr/>
            </a:lvl1pPr>
          </a:lstStyle>
          <a:p>
            <a:fld id="{33F20B23-C2EB-4EAF-BC0A-619A26760707}" type="slidenum">
              <a:rPr lang="ru-RU" altLang="ru-RU"/>
              <a:pPr/>
              <a:t>‹#›</a:t>
            </a:fld>
            <a:endParaRPr lang="ru-RU" altLang="ru-RU"/>
          </a:p>
        </p:txBody>
      </p:sp>
    </p:spTree>
    <p:extLst>
      <p:ext uri="{BB962C8B-B14F-4D97-AF65-F5344CB8AC3E}">
        <p14:creationId xmlns:p14="http://schemas.microsoft.com/office/powerpoint/2010/main" val="706000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3050"/>
            <a:ext cx="2055813" cy="58562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3050"/>
            <a:ext cx="6019800" cy="58562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idx="10"/>
          </p:nvPr>
        </p:nvSpPr>
        <p:spPr>
          <a:ln/>
        </p:spPr>
        <p:txBody>
          <a:bodyPr/>
          <a:lstStyle>
            <a:lvl1pPr>
              <a:defRPr/>
            </a:lvl1pPr>
          </a:lstStyle>
          <a:p>
            <a:pPr>
              <a:defRPr/>
            </a:pPr>
            <a:fld id="{F0DAA606-8E9D-481C-A46E-344B778B3BA1}" type="datetime1">
              <a:rPr lang="en-US" altLang="ru-RU"/>
              <a:pPr>
                <a:defRPr/>
              </a:pPr>
              <a:t>8/31/2015</a:t>
            </a:fld>
            <a:r>
              <a:rPr lang="en-US" altLang="ru-RU"/>
              <a:t>(275375)</a:t>
            </a:r>
            <a:endParaRPr lang="ru-RU" altLang="ru-RU"/>
          </a:p>
        </p:txBody>
      </p:sp>
      <p:sp>
        <p:nvSpPr>
          <p:cNvPr id="5" name="Rectangle 5"/>
          <p:cNvSpPr>
            <a:spLocks noGrp="1" noChangeArrowheads="1"/>
          </p:cNvSpPr>
          <p:nvPr>
            <p:ph type="ft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idx="12"/>
          </p:nvPr>
        </p:nvSpPr>
        <p:spPr>
          <a:ln/>
        </p:spPr>
        <p:txBody>
          <a:bodyPr/>
          <a:lstStyle>
            <a:lvl1pPr>
              <a:defRPr/>
            </a:lvl1pPr>
          </a:lstStyle>
          <a:p>
            <a:fld id="{64800611-3BB8-4AAA-B1D5-BF2D62F06055}" type="slidenum">
              <a:rPr lang="ru-RU" altLang="ru-RU"/>
              <a:pPr/>
              <a:t>‹#›</a:t>
            </a:fld>
            <a:endParaRPr lang="ru-RU" altLang="ru-RU"/>
          </a:p>
        </p:txBody>
      </p:sp>
    </p:spTree>
    <p:extLst>
      <p:ext uri="{BB962C8B-B14F-4D97-AF65-F5344CB8AC3E}">
        <p14:creationId xmlns:p14="http://schemas.microsoft.com/office/powerpoint/2010/main" val="2755383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6996B164-4994-474C-99A1-F835C5B3C068}" type="datetime1">
              <a:rPr lang="ru-RU"/>
              <a:pPr>
                <a:defRPr/>
              </a:pPr>
              <a:t>31.08.2015</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eaLnBrk="1" hangingPunct="1">
              <a:buClrTx/>
              <a:buFontTx/>
              <a:buNone/>
              <a:defRPr/>
            </a:pPr>
            <a:r>
              <a:rPr lang="ru-RU" b="0">
                <a:cs typeface="+mn-cs"/>
              </a:rPr>
              <a:t>CEPT  - RCC, Paris, 5-6 July 2011</a:t>
            </a:r>
          </a:p>
        </p:txBody>
      </p:sp>
      <p:sp>
        <p:nvSpPr>
          <p:cNvPr id="6" name="Номер слайда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eaLnBrk="1" hangingPunct="1">
              <a:buClrTx/>
              <a:buFontTx/>
              <a:buNone/>
            </a:pPr>
            <a:fld id="{EB1E683A-478D-4D1E-853B-F6274581C46C}" type="slidenum">
              <a:rPr lang="ru-RU" altLang="en-US" b="0" smtClean="0">
                <a:cs typeface="+mn-cs"/>
              </a:rPr>
              <a:pPr eaLnBrk="1" hangingPunct="1">
                <a:buClrTx/>
                <a:buFontTx/>
                <a:buNone/>
              </a:pPr>
              <a:t>‹#›</a:t>
            </a:fld>
            <a:endParaRPr lang="ru-RU" altLang="en-US" b="0" smtClean="0">
              <a:cs typeface="+mn-cs"/>
            </a:endParaRPr>
          </a:p>
        </p:txBody>
      </p:sp>
    </p:spTree>
    <p:extLst>
      <p:ext uri="{BB962C8B-B14F-4D97-AF65-F5344CB8AC3E}">
        <p14:creationId xmlns:p14="http://schemas.microsoft.com/office/powerpoint/2010/main" val="1468351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4CA8BD2-B1DD-4091-8305-5B91E84F77EE}" type="datetime1">
              <a:rPr lang="ru-RU"/>
              <a:pPr>
                <a:defRPr/>
              </a:pPr>
              <a:t>31.08.2015</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eaLnBrk="1" hangingPunct="1">
              <a:buClrTx/>
              <a:buFontTx/>
              <a:buNone/>
              <a:defRPr/>
            </a:pPr>
            <a:r>
              <a:rPr lang="ru-RU" b="0">
                <a:cs typeface="+mn-cs"/>
              </a:rPr>
              <a:t>CEPT  - RCC, Paris, 5-6 July 2011</a:t>
            </a:r>
          </a:p>
        </p:txBody>
      </p:sp>
      <p:sp>
        <p:nvSpPr>
          <p:cNvPr id="6" name="Номер слайда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eaLnBrk="1" hangingPunct="1">
              <a:buClrTx/>
              <a:buFontTx/>
              <a:buNone/>
            </a:pPr>
            <a:fld id="{9068567C-C90F-48B7-9A58-BF550F9381EA}" type="slidenum">
              <a:rPr lang="ru-RU" altLang="en-US" b="0" smtClean="0">
                <a:cs typeface="+mn-cs"/>
              </a:rPr>
              <a:pPr eaLnBrk="1" hangingPunct="1">
                <a:buClrTx/>
                <a:buFontTx/>
                <a:buNone/>
              </a:pPr>
              <a:t>‹#›</a:t>
            </a:fld>
            <a:endParaRPr lang="ru-RU" altLang="en-US" b="0" smtClean="0">
              <a:cs typeface="+mn-cs"/>
            </a:endParaRPr>
          </a:p>
        </p:txBody>
      </p:sp>
    </p:spTree>
    <p:extLst>
      <p:ext uri="{BB962C8B-B14F-4D97-AF65-F5344CB8AC3E}">
        <p14:creationId xmlns:p14="http://schemas.microsoft.com/office/powerpoint/2010/main" val="3067523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245A53AD-03E8-4048-9C75-F938668AEB2F}" type="datetime1">
              <a:rPr lang="ru-RU"/>
              <a:pPr>
                <a:defRPr/>
              </a:pPr>
              <a:t>31.08.2015</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eaLnBrk="1" hangingPunct="1">
              <a:buClrTx/>
              <a:buFontTx/>
              <a:buNone/>
              <a:defRPr/>
            </a:pPr>
            <a:r>
              <a:rPr lang="ru-RU" b="0">
                <a:cs typeface="+mn-cs"/>
              </a:rPr>
              <a:t>CEPT  - RCC, Paris, 5-6 July 2011</a:t>
            </a:r>
          </a:p>
        </p:txBody>
      </p:sp>
      <p:sp>
        <p:nvSpPr>
          <p:cNvPr id="6" name="Номер слайда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eaLnBrk="1" hangingPunct="1">
              <a:buClrTx/>
              <a:buFontTx/>
              <a:buNone/>
            </a:pPr>
            <a:fld id="{20649CF0-8ED3-4F0B-A3F6-B18066377C59}" type="slidenum">
              <a:rPr lang="ru-RU" altLang="en-US" b="0" smtClean="0">
                <a:cs typeface="+mn-cs"/>
              </a:rPr>
              <a:pPr eaLnBrk="1" hangingPunct="1">
                <a:buClrTx/>
                <a:buFontTx/>
                <a:buNone/>
              </a:pPr>
              <a:t>‹#›</a:t>
            </a:fld>
            <a:endParaRPr lang="ru-RU" altLang="en-US" b="0" smtClean="0">
              <a:cs typeface="+mn-cs"/>
            </a:endParaRPr>
          </a:p>
        </p:txBody>
      </p:sp>
    </p:spTree>
    <p:extLst>
      <p:ext uri="{BB962C8B-B14F-4D97-AF65-F5344CB8AC3E}">
        <p14:creationId xmlns:p14="http://schemas.microsoft.com/office/powerpoint/2010/main" val="3842012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E4BD0C49-0698-4BA4-9B5F-D9F20E7C19A7}" type="datetime1">
              <a:rPr lang="ru-RU"/>
              <a:pPr>
                <a:defRPr/>
              </a:pPr>
              <a:t>31.08.2015</a:t>
            </a:fld>
            <a:endParaRPr lang="ru-RU"/>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eaLnBrk="1" hangingPunct="1">
              <a:buClrTx/>
              <a:buFontTx/>
              <a:buNone/>
              <a:defRPr/>
            </a:pPr>
            <a:r>
              <a:rPr lang="ru-RU" b="0">
                <a:cs typeface="+mn-cs"/>
              </a:rPr>
              <a:t>CEPT  - RCC, Paris, 5-6 July 2011</a:t>
            </a:r>
          </a:p>
        </p:txBody>
      </p:sp>
      <p:sp>
        <p:nvSpPr>
          <p:cNvPr id="7" name="Номер слайда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eaLnBrk="1" hangingPunct="1">
              <a:buClrTx/>
              <a:buFontTx/>
              <a:buNone/>
            </a:pPr>
            <a:fld id="{55FDE501-7894-445C-A727-B5177B47D0A5}" type="slidenum">
              <a:rPr lang="ru-RU" altLang="en-US" b="0" smtClean="0">
                <a:cs typeface="+mn-cs"/>
              </a:rPr>
              <a:pPr eaLnBrk="1" hangingPunct="1">
                <a:buClrTx/>
                <a:buFontTx/>
                <a:buNone/>
              </a:pPr>
              <a:t>‹#›</a:t>
            </a:fld>
            <a:endParaRPr lang="ru-RU" altLang="en-US" b="0" smtClean="0">
              <a:cs typeface="+mn-cs"/>
            </a:endParaRPr>
          </a:p>
        </p:txBody>
      </p:sp>
    </p:spTree>
    <p:extLst>
      <p:ext uri="{BB962C8B-B14F-4D97-AF65-F5344CB8AC3E}">
        <p14:creationId xmlns:p14="http://schemas.microsoft.com/office/powerpoint/2010/main" val="2468082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4C9ADEE1-9B2F-45C5-8545-6A488A6443D9}" type="datetime1">
              <a:rPr lang="ru-RU"/>
              <a:pPr>
                <a:defRPr/>
              </a:pPr>
              <a:t>31.08.2015</a:t>
            </a:fld>
            <a:endParaRPr lang="ru-RU"/>
          </a:p>
        </p:txBody>
      </p:sp>
      <p:sp>
        <p:nvSpPr>
          <p:cNvPr id="8" name="Нижний колонтитул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eaLnBrk="1" hangingPunct="1">
              <a:buClrTx/>
              <a:buFontTx/>
              <a:buNone/>
              <a:defRPr/>
            </a:pPr>
            <a:r>
              <a:rPr lang="ru-RU" b="0">
                <a:cs typeface="+mn-cs"/>
              </a:rPr>
              <a:t>CEPT  - RCC, Paris, 5-6 July 2011</a:t>
            </a:r>
          </a:p>
        </p:txBody>
      </p:sp>
      <p:sp>
        <p:nvSpPr>
          <p:cNvPr id="9" name="Номер слайда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eaLnBrk="1" hangingPunct="1">
              <a:buClrTx/>
              <a:buFontTx/>
              <a:buNone/>
            </a:pPr>
            <a:fld id="{765D8DB6-6610-4A8D-AEF8-1C5B9830DA6D}" type="slidenum">
              <a:rPr lang="ru-RU" altLang="en-US" b="0" smtClean="0">
                <a:cs typeface="+mn-cs"/>
              </a:rPr>
              <a:pPr eaLnBrk="1" hangingPunct="1">
                <a:buClrTx/>
                <a:buFontTx/>
                <a:buNone/>
              </a:pPr>
              <a:t>‹#›</a:t>
            </a:fld>
            <a:endParaRPr lang="ru-RU" altLang="en-US" b="0" smtClean="0">
              <a:cs typeface="+mn-cs"/>
            </a:endParaRPr>
          </a:p>
        </p:txBody>
      </p:sp>
    </p:spTree>
    <p:extLst>
      <p:ext uri="{BB962C8B-B14F-4D97-AF65-F5344CB8AC3E}">
        <p14:creationId xmlns:p14="http://schemas.microsoft.com/office/powerpoint/2010/main" val="2632822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60984CF-8DD0-4A0E-822E-6FB40305335D}" type="datetime1">
              <a:rPr lang="ru-RU"/>
              <a:pPr>
                <a:defRPr/>
              </a:pPr>
              <a:t>31.08.2015</a:t>
            </a:fld>
            <a:endParaRPr lang="ru-RU"/>
          </a:p>
        </p:txBody>
      </p:sp>
      <p:sp>
        <p:nvSpPr>
          <p:cNvPr id="4" name="Нижний колонтитул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eaLnBrk="1" hangingPunct="1">
              <a:buClrTx/>
              <a:buFontTx/>
              <a:buNone/>
              <a:defRPr/>
            </a:pPr>
            <a:r>
              <a:rPr lang="ru-RU" b="0">
                <a:cs typeface="+mn-cs"/>
              </a:rPr>
              <a:t>CEPT  - RCC, Paris, 5-6 July 2011</a:t>
            </a:r>
          </a:p>
        </p:txBody>
      </p:sp>
      <p:sp>
        <p:nvSpPr>
          <p:cNvPr id="5" name="Номер слайда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eaLnBrk="1" hangingPunct="1">
              <a:buClrTx/>
              <a:buFontTx/>
              <a:buNone/>
            </a:pPr>
            <a:fld id="{0686CA95-C41E-467C-B19D-4DEEFC0480CF}" type="slidenum">
              <a:rPr lang="ru-RU" altLang="en-US" b="0" smtClean="0">
                <a:cs typeface="+mn-cs"/>
              </a:rPr>
              <a:pPr eaLnBrk="1" hangingPunct="1">
                <a:buClrTx/>
                <a:buFontTx/>
                <a:buNone/>
              </a:pPr>
              <a:t>‹#›</a:t>
            </a:fld>
            <a:endParaRPr lang="ru-RU" altLang="en-US" b="0" smtClean="0">
              <a:cs typeface="+mn-cs"/>
            </a:endParaRPr>
          </a:p>
        </p:txBody>
      </p:sp>
    </p:spTree>
    <p:extLst>
      <p:ext uri="{BB962C8B-B14F-4D97-AF65-F5344CB8AC3E}">
        <p14:creationId xmlns:p14="http://schemas.microsoft.com/office/powerpoint/2010/main" val="749293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4213" y="1052513"/>
            <a:ext cx="7773987" cy="5192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8388350" y="6548438"/>
            <a:ext cx="339725" cy="244475"/>
          </a:xfrm>
        </p:spPr>
        <p:txBody>
          <a:bodyPr/>
          <a:lstStyle>
            <a:lvl1pPr>
              <a:defRPr/>
            </a:lvl1pPr>
          </a:lstStyle>
          <a:p>
            <a:fld id="{D8D5435F-C085-428B-9700-F74151DB030F}" type="slidenum">
              <a:rPr lang="en-US" altLang="en-US"/>
              <a:pPr/>
              <a:t>‹#›</a:t>
            </a:fld>
            <a:endParaRPr lang="en-US" altLang="en-US"/>
          </a:p>
        </p:txBody>
      </p:sp>
    </p:spTree>
    <p:extLst>
      <p:ext uri="{BB962C8B-B14F-4D97-AF65-F5344CB8AC3E}">
        <p14:creationId xmlns:p14="http://schemas.microsoft.com/office/powerpoint/2010/main" val="179404432"/>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6F11FAF-6A07-4CC6-944A-A57D0CC7E109}" type="datetime1">
              <a:rPr lang="ru-RU"/>
              <a:pPr>
                <a:defRPr/>
              </a:pPr>
              <a:t>31.08.2015</a:t>
            </a:fld>
            <a:endParaRPr lang="ru-RU"/>
          </a:p>
        </p:txBody>
      </p:sp>
      <p:sp>
        <p:nvSpPr>
          <p:cNvPr id="3" name="Нижний колонтитул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eaLnBrk="1" hangingPunct="1">
              <a:buClrTx/>
              <a:buFontTx/>
              <a:buNone/>
              <a:defRPr/>
            </a:pPr>
            <a:r>
              <a:rPr lang="ru-RU" b="0">
                <a:cs typeface="+mn-cs"/>
              </a:rPr>
              <a:t>CEPT  - RCC, Paris, 5-6 July 2011</a:t>
            </a:r>
          </a:p>
        </p:txBody>
      </p:sp>
      <p:sp>
        <p:nvSpPr>
          <p:cNvPr id="4" name="Номер слайда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eaLnBrk="1" hangingPunct="1">
              <a:buClrTx/>
              <a:buFontTx/>
              <a:buNone/>
            </a:pPr>
            <a:fld id="{BF4CEF1F-B645-4032-BC2D-C94E524C3A9A}" type="slidenum">
              <a:rPr lang="ru-RU" altLang="en-US" b="0" smtClean="0">
                <a:cs typeface="+mn-cs"/>
              </a:rPr>
              <a:pPr eaLnBrk="1" hangingPunct="1">
                <a:buClrTx/>
                <a:buFontTx/>
                <a:buNone/>
              </a:pPr>
              <a:t>‹#›</a:t>
            </a:fld>
            <a:endParaRPr lang="ru-RU" altLang="en-US" b="0" smtClean="0">
              <a:cs typeface="+mn-cs"/>
            </a:endParaRPr>
          </a:p>
        </p:txBody>
      </p:sp>
    </p:spTree>
    <p:extLst>
      <p:ext uri="{BB962C8B-B14F-4D97-AF65-F5344CB8AC3E}">
        <p14:creationId xmlns:p14="http://schemas.microsoft.com/office/powerpoint/2010/main" val="2986137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8300340-5420-497A-9A67-05D8133BDC5B}" type="datetime1">
              <a:rPr lang="ru-RU"/>
              <a:pPr>
                <a:defRPr/>
              </a:pPr>
              <a:t>31.08.2015</a:t>
            </a:fld>
            <a:endParaRPr lang="ru-RU"/>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eaLnBrk="1" hangingPunct="1">
              <a:buClrTx/>
              <a:buFontTx/>
              <a:buNone/>
              <a:defRPr/>
            </a:pPr>
            <a:r>
              <a:rPr lang="ru-RU" b="0">
                <a:cs typeface="+mn-cs"/>
              </a:rPr>
              <a:t>CEPT  - RCC, Paris, 5-6 July 2011</a:t>
            </a:r>
          </a:p>
        </p:txBody>
      </p:sp>
      <p:sp>
        <p:nvSpPr>
          <p:cNvPr id="7" name="Номер слайда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eaLnBrk="1" hangingPunct="1">
              <a:buClrTx/>
              <a:buFontTx/>
              <a:buNone/>
            </a:pPr>
            <a:fld id="{320F6929-BD45-487D-9941-CF79E56E9B51}" type="slidenum">
              <a:rPr lang="ru-RU" altLang="en-US" b="0" smtClean="0">
                <a:cs typeface="+mn-cs"/>
              </a:rPr>
              <a:pPr eaLnBrk="1" hangingPunct="1">
                <a:buClrTx/>
                <a:buFontTx/>
                <a:buNone/>
              </a:pPr>
              <a:t>‹#›</a:t>
            </a:fld>
            <a:endParaRPr lang="ru-RU" altLang="en-US" b="0" smtClean="0">
              <a:cs typeface="+mn-cs"/>
            </a:endParaRPr>
          </a:p>
        </p:txBody>
      </p:sp>
    </p:spTree>
    <p:extLst>
      <p:ext uri="{BB962C8B-B14F-4D97-AF65-F5344CB8AC3E}">
        <p14:creationId xmlns:p14="http://schemas.microsoft.com/office/powerpoint/2010/main" val="2761600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vert="horz" wrap="square" lIns="91440" tIns="45720" rIns="91440" bIns="45720" numCol="1" rtlCol="0" anchor="t" anchorCtr="0" compatLnSpc="1">
            <a:prstTxWarp prst="textNoShape">
              <a:avLst/>
            </a:prstTxWarp>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245BCFE-2328-469E-AC05-62065ED8F1CB}" type="datetime1">
              <a:rPr lang="ru-RU"/>
              <a:pPr>
                <a:defRPr/>
              </a:pPr>
              <a:t>31.08.2015</a:t>
            </a:fld>
            <a:endParaRPr lang="ru-RU"/>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eaLnBrk="1" hangingPunct="1">
              <a:buClrTx/>
              <a:buFontTx/>
              <a:buNone/>
              <a:defRPr/>
            </a:pPr>
            <a:r>
              <a:rPr lang="ru-RU" b="0">
                <a:cs typeface="+mn-cs"/>
              </a:rPr>
              <a:t>CEPT  - RCC, Paris, 5-6 July 2011</a:t>
            </a:r>
          </a:p>
        </p:txBody>
      </p:sp>
      <p:sp>
        <p:nvSpPr>
          <p:cNvPr id="7" name="Номер слайда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eaLnBrk="1" hangingPunct="1">
              <a:buClrTx/>
              <a:buFontTx/>
              <a:buNone/>
            </a:pPr>
            <a:fld id="{E9136917-7048-4F17-BD91-32635D954D38}" type="slidenum">
              <a:rPr lang="ru-RU" altLang="en-US" b="0" smtClean="0">
                <a:cs typeface="+mn-cs"/>
              </a:rPr>
              <a:pPr eaLnBrk="1" hangingPunct="1">
                <a:buClrTx/>
                <a:buFontTx/>
                <a:buNone/>
              </a:pPr>
              <a:t>‹#›</a:t>
            </a:fld>
            <a:endParaRPr lang="ru-RU" altLang="en-US" b="0" smtClean="0">
              <a:cs typeface="+mn-cs"/>
            </a:endParaRPr>
          </a:p>
        </p:txBody>
      </p:sp>
    </p:spTree>
    <p:extLst>
      <p:ext uri="{BB962C8B-B14F-4D97-AF65-F5344CB8AC3E}">
        <p14:creationId xmlns:p14="http://schemas.microsoft.com/office/powerpoint/2010/main" val="2086019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828514C-73EF-47F8-B0CF-CE41A559F8E6}" type="datetime1">
              <a:rPr lang="ru-RU"/>
              <a:pPr>
                <a:defRPr/>
              </a:pPr>
              <a:t>31.08.2015</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eaLnBrk="1" hangingPunct="1">
              <a:buClrTx/>
              <a:buFontTx/>
              <a:buNone/>
              <a:defRPr/>
            </a:pPr>
            <a:r>
              <a:rPr lang="ru-RU" b="0">
                <a:cs typeface="+mn-cs"/>
              </a:rPr>
              <a:t>CEPT  - RCC, Paris, 5-6 July 2011</a:t>
            </a:r>
          </a:p>
        </p:txBody>
      </p:sp>
      <p:sp>
        <p:nvSpPr>
          <p:cNvPr id="6" name="Номер слайда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eaLnBrk="1" hangingPunct="1">
              <a:buClrTx/>
              <a:buFontTx/>
              <a:buNone/>
            </a:pPr>
            <a:fld id="{340FC0B6-CDEB-41FC-8544-A8E0986F99FD}" type="slidenum">
              <a:rPr lang="ru-RU" altLang="en-US" b="0" smtClean="0">
                <a:cs typeface="+mn-cs"/>
              </a:rPr>
              <a:pPr eaLnBrk="1" hangingPunct="1">
                <a:buClrTx/>
                <a:buFontTx/>
                <a:buNone/>
              </a:pPr>
              <a:t>‹#›</a:t>
            </a:fld>
            <a:endParaRPr lang="ru-RU" altLang="en-US" b="0" smtClean="0">
              <a:cs typeface="+mn-cs"/>
            </a:endParaRPr>
          </a:p>
        </p:txBody>
      </p:sp>
    </p:spTree>
    <p:extLst>
      <p:ext uri="{BB962C8B-B14F-4D97-AF65-F5344CB8AC3E}">
        <p14:creationId xmlns:p14="http://schemas.microsoft.com/office/powerpoint/2010/main" val="26669957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40A25A1-EB4A-47C5-8C1F-21E35AEECE23}" type="datetime1">
              <a:rPr lang="ru-RU"/>
              <a:pPr>
                <a:defRPr/>
              </a:pPr>
              <a:t>31.08.2015</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eaLnBrk="1" hangingPunct="1">
              <a:buClrTx/>
              <a:buFontTx/>
              <a:buNone/>
              <a:defRPr/>
            </a:pPr>
            <a:r>
              <a:rPr lang="ru-RU" b="0">
                <a:cs typeface="+mn-cs"/>
              </a:rPr>
              <a:t>CEPT  - RCC, Paris, 5-6 July 2011</a:t>
            </a:r>
          </a:p>
        </p:txBody>
      </p:sp>
      <p:sp>
        <p:nvSpPr>
          <p:cNvPr id="6" name="Номер слайда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eaLnBrk="1" hangingPunct="1">
              <a:buClrTx/>
              <a:buFontTx/>
              <a:buNone/>
            </a:pPr>
            <a:fld id="{C7F4DEF6-9839-419C-9BF3-D5DC34DFE119}" type="slidenum">
              <a:rPr lang="ru-RU" altLang="en-US" b="0" smtClean="0">
                <a:cs typeface="+mn-cs"/>
              </a:rPr>
              <a:pPr eaLnBrk="1" hangingPunct="1">
                <a:buClrTx/>
                <a:buFontTx/>
                <a:buNone/>
              </a:pPr>
              <a:t>‹#›</a:t>
            </a:fld>
            <a:endParaRPr lang="ru-RU" altLang="en-US" b="0" smtClean="0">
              <a:cs typeface="+mn-cs"/>
            </a:endParaRPr>
          </a:p>
        </p:txBody>
      </p:sp>
    </p:spTree>
    <p:extLst>
      <p:ext uri="{BB962C8B-B14F-4D97-AF65-F5344CB8AC3E}">
        <p14:creationId xmlns:p14="http://schemas.microsoft.com/office/powerpoint/2010/main" val="3392600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idx="10"/>
          </p:nvPr>
        </p:nvSpPr>
        <p:spPr>
          <a:ln/>
        </p:spPr>
        <p:txBody>
          <a:bodyPr/>
          <a:lstStyle>
            <a:lvl1pPr>
              <a:defRPr/>
            </a:lvl1pPr>
          </a:lstStyle>
          <a:p>
            <a:pPr>
              <a:defRPr/>
            </a:pPr>
            <a:fld id="{973A0D94-603D-4A1A-BB39-637048C427E2}" type="datetime1">
              <a:rPr lang="ru-RU" altLang="ru-RU"/>
              <a:pPr>
                <a:defRPr/>
              </a:pPr>
              <a:t>31.08.2015</a:t>
            </a:fld>
            <a:endParaRPr lang="ru-RU" altLang="ru-RU"/>
          </a:p>
        </p:txBody>
      </p:sp>
      <p:sp>
        <p:nvSpPr>
          <p:cNvPr id="5" name="Rectangle 5"/>
          <p:cNvSpPr>
            <a:spLocks noGrp="1" noChangeArrowheads="1"/>
          </p:cNvSpPr>
          <p:nvPr>
            <p:ph type="ft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idx="12"/>
          </p:nvPr>
        </p:nvSpPr>
        <p:spPr>
          <a:ln/>
        </p:spPr>
        <p:txBody>
          <a:bodyPr/>
          <a:lstStyle>
            <a:lvl1pPr>
              <a:defRPr/>
            </a:lvl1pPr>
          </a:lstStyle>
          <a:p>
            <a:fld id="{8BC44805-744F-4423-9CBA-580B07B0D07C}" type="slidenum">
              <a:rPr lang="ru-RU" altLang="ru-RU"/>
              <a:pPr/>
              <a:t>‹#›</a:t>
            </a:fld>
            <a:endParaRPr lang="ru-RU" altLang="ru-RU"/>
          </a:p>
        </p:txBody>
      </p:sp>
    </p:spTree>
    <p:extLst>
      <p:ext uri="{BB962C8B-B14F-4D97-AF65-F5344CB8AC3E}">
        <p14:creationId xmlns:p14="http://schemas.microsoft.com/office/powerpoint/2010/main" val="7279094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idx="10"/>
          </p:nvPr>
        </p:nvSpPr>
        <p:spPr>
          <a:ln/>
        </p:spPr>
        <p:txBody>
          <a:bodyPr/>
          <a:lstStyle>
            <a:lvl1pPr>
              <a:defRPr/>
            </a:lvl1pPr>
          </a:lstStyle>
          <a:p>
            <a:pPr>
              <a:defRPr/>
            </a:pPr>
            <a:fld id="{C23EC0F8-93CB-43A3-B32F-3D2BCBAF3CCD}" type="datetime1">
              <a:rPr lang="ru-RU" altLang="ru-RU"/>
              <a:pPr>
                <a:defRPr/>
              </a:pPr>
              <a:t>31.08.2015</a:t>
            </a:fld>
            <a:endParaRPr lang="ru-RU" altLang="ru-RU"/>
          </a:p>
        </p:txBody>
      </p:sp>
      <p:sp>
        <p:nvSpPr>
          <p:cNvPr id="5" name="Rectangle 5"/>
          <p:cNvSpPr>
            <a:spLocks noGrp="1" noChangeArrowheads="1"/>
          </p:cNvSpPr>
          <p:nvPr>
            <p:ph type="ft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idx="12"/>
          </p:nvPr>
        </p:nvSpPr>
        <p:spPr>
          <a:ln/>
        </p:spPr>
        <p:txBody>
          <a:bodyPr/>
          <a:lstStyle>
            <a:lvl1pPr>
              <a:defRPr/>
            </a:lvl1pPr>
          </a:lstStyle>
          <a:p>
            <a:fld id="{2C5A0E3B-A04A-41DF-B3BA-2279C8541085}" type="slidenum">
              <a:rPr lang="ru-RU" altLang="ru-RU"/>
              <a:pPr/>
              <a:t>‹#›</a:t>
            </a:fld>
            <a:endParaRPr lang="ru-RU" altLang="ru-RU"/>
          </a:p>
        </p:txBody>
      </p:sp>
    </p:spTree>
    <p:extLst>
      <p:ext uri="{BB962C8B-B14F-4D97-AF65-F5344CB8AC3E}">
        <p14:creationId xmlns:p14="http://schemas.microsoft.com/office/powerpoint/2010/main" val="1136317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idx="10"/>
          </p:nvPr>
        </p:nvSpPr>
        <p:spPr>
          <a:ln/>
        </p:spPr>
        <p:txBody>
          <a:bodyPr/>
          <a:lstStyle>
            <a:lvl1pPr>
              <a:defRPr/>
            </a:lvl1pPr>
          </a:lstStyle>
          <a:p>
            <a:pPr>
              <a:defRPr/>
            </a:pPr>
            <a:fld id="{F1C107FF-F654-4FEA-B0E4-4C6F8A00E7F2}" type="datetime1">
              <a:rPr lang="ru-RU" altLang="ru-RU"/>
              <a:pPr>
                <a:defRPr/>
              </a:pPr>
              <a:t>31.08.2015</a:t>
            </a:fld>
            <a:endParaRPr lang="ru-RU" altLang="ru-RU"/>
          </a:p>
        </p:txBody>
      </p:sp>
      <p:sp>
        <p:nvSpPr>
          <p:cNvPr id="5" name="Rectangle 5"/>
          <p:cNvSpPr>
            <a:spLocks noGrp="1" noChangeArrowheads="1"/>
          </p:cNvSpPr>
          <p:nvPr>
            <p:ph type="ft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idx="12"/>
          </p:nvPr>
        </p:nvSpPr>
        <p:spPr>
          <a:ln/>
        </p:spPr>
        <p:txBody>
          <a:bodyPr/>
          <a:lstStyle>
            <a:lvl1pPr>
              <a:defRPr/>
            </a:lvl1pPr>
          </a:lstStyle>
          <a:p>
            <a:fld id="{0B719B78-3C68-46F5-83F3-7A802301B9B8}" type="slidenum">
              <a:rPr lang="ru-RU" altLang="ru-RU"/>
              <a:pPr/>
              <a:t>‹#›</a:t>
            </a:fld>
            <a:endParaRPr lang="ru-RU" altLang="ru-RU"/>
          </a:p>
        </p:txBody>
      </p:sp>
    </p:spTree>
    <p:extLst>
      <p:ext uri="{BB962C8B-B14F-4D97-AF65-F5344CB8AC3E}">
        <p14:creationId xmlns:p14="http://schemas.microsoft.com/office/powerpoint/2010/main" val="42545913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idx="10"/>
          </p:nvPr>
        </p:nvSpPr>
        <p:spPr>
          <a:ln/>
        </p:spPr>
        <p:txBody>
          <a:bodyPr/>
          <a:lstStyle>
            <a:lvl1pPr>
              <a:defRPr/>
            </a:lvl1pPr>
          </a:lstStyle>
          <a:p>
            <a:pPr>
              <a:defRPr/>
            </a:pPr>
            <a:fld id="{2D2AF751-A657-4CC5-B408-369D9191EA56}" type="datetime1">
              <a:rPr lang="ru-RU" altLang="ru-RU"/>
              <a:pPr>
                <a:defRPr/>
              </a:pPr>
              <a:t>31.08.2015</a:t>
            </a:fld>
            <a:endParaRPr lang="ru-RU" altLang="ru-RU"/>
          </a:p>
        </p:txBody>
      </p:sp>
      <p:sp>
        <p:nvSpPr>
          <p:cNvPr id="6" name="Rectangle 5"/>
          <p:cNvSpPr>
            <a:spLocks noGrp="1" noChangeArrowheads="1"/>
          </p:cNvSpPr>
          <p:nvPr>
            <p:ph type="ft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idx="12"/>
          </p:nvPr>
        </p:nvSpPr>
        <p:spPr>
          <a:ln/>
        </p:spPr>
        <p:txBody>
          <a:bodyPr/>
          <a:lstStyle>
            <a:lvl1pPr>
              <a:defRPr/>
            </a:lvl1pPr>
          </a:lstStyle>
          <a:p>
            <a:fld id="{699DD8C2-3D02-4481-80A3-B86362B1EB63}" type="slidenum">
              <a:rPr lang="ru-RU" altLang="ru-RU"/>
              <a:pPr/>
              <a:t>‹#›</a:t>
            </a:fld>
            <a:endParaRPr lang="ru-RU" altLang="ru-RU"/>
          </a:p>
        </p:txBody>
      </p:sp>
    </p:spTree>
    <p:extLst>
      <p:ext uri="{BB962C8B-B14F-4D97-AF65-F5344CB8AC3E}">
        <p14:creationId xmlns:p14="http://schemas.microsoft.com/office/powerpoint/2010/main" val="19712202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idx="10"/>
          </p:nvPr>
        </p:nvSpPr>
        <p:spPr>
          <a:ln/>
        </p:spPr>
        <p:txBody>
          <a:bodyPr/>
          <a:lstStyle>
            <a:lvl1pPr>
              <a:defRPr/>
            </a:lvl1pPr>
          </a:lstStyle>
          <a:p>
            <a:pPr>
              <a:defRPr/>
            </a:pPr>
            <a:fld id="{3C9E7F60-E012-4472-B84D-F748C4BF0EE3}" type="datetime1">
              <a:rPr lang="ru-RU" altLang="ru-RU"/>
              <a:pPr>
                <a:defRPr/>
              </a:pPr>
              <a:t>31.08.2015</a:t>
            </a:fld>
            <a:endParaRPr lang="ru-RU" altLang="ru-RU"/>
          </a:p>
        </p:txBody>
      </p:sp>
      <p:sp>
        <p:nvSpPr>
          <p:cNvPr id="8" name="Rectangle 5"/>
          <p:cNvSpPr>
            <a:spLocks noGrp="1" noChangeArrowheads="1"/>
          </p:cNvSpPr>
          <p:nvPr>
            <p:ph type="ft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idx="12"/>
          </p:nvPr>
        </p:nvSpPr>
        <p:spPr>
          <a:ln/>
        </p:spPr>
        <p:txBody>
          <a:bodyPr/>
          <a:lstStyle>
            <a:lvl1pPr>
              <a:defRPr/>
            </a:lvl1pPr>
          </a:lstStyle>
          <a:p>
            <a:fld id="{8E90AC15-1A24-4963-8822-063247878E4D}" type="slidenum">
              <a:rPr lang="ru-RU" altLang="ru-RU"/>
              <a:pPr/>
              <a:t>‹#›</a:t>
            </a:fld>
            <a:endParaRPr lang="ru-RU" altLang="ru-RU"/>
          </a:p>
        </p:txBody>
      </p:sp>
    </p:spTree>
    <p:extLst>
      <p:ext uri="{BB962C8B-B14F-4D97-AF65-F5344CB8AC3E}">
        <p14:creationId xmlns:p14="http://schemas.microsoft.com/office/powerpoint/2010/main" val="108171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idx="10"/>
          </p:nvPr>
        </p:nvSpPr>
        <p:spPr>
          <a:ln/>
        </p:spPr>
        <p:txBody>
          <a:bodyPr/>
          <a:lstStyle>
            <a:lvl1pPr>
              <a:defRPr/>
            </a:lvl1pPr>
          </a:lstStyle>
          <a:p>
            <a:pPr>
              <a:defRPr/>
            </a:pPr>
            <a:fld id="{AEFB0B79-848F-44C5-9DAE-61EC301FB2AA}" type="datetime1">
              <a:rPr lang="en-US" altLang="ru-RU"/>
              <a:pPr>
                <a:defRPr/>
              </a:pPr>
              <a:t>8/31/2015</a:t>
            </a:fld>
            <a:r>
              <a:rPr lang="en-US" altLang="ru-RU"/>
              <a:t>(275375)</a:t>
            </a:r>
            <a:endParaRPr lang="ru-RU" altLang="ru-RU"/>
          </a:p>
        </p:txBody>
      </p:sp>
      <p:sp>
        <p:nvSpPr>
          <p:cNvPr id="5" name="Rectangle 5"/>
          <p:cNvSpPr>
            <a:spLocks noGrp="1" noChangeArrowheads="1"/>
          </p:cNvSpPr>
          <p:nvPr>
            <p:ph type="ft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idx="12"/>
          </p:nvPr>
        </p:nvSpPr>
        <p:spPr>
          <a:ln/>
        </p:spPr>
        <p:txBody>
          <a:bodyPr/>
          <a:lstStyle>
            <a:lvl1pPr>
              <a:defRPr/>
            </a:lvl1pPr>
          </a:lstStyle>
          <a:p>
            <a:fld id="{5750A2E4-8223-48CE-ADB3-9E5C87FD02C7}" type="slidenum">
              <a:rPr lang="ru-RU" altLang="ru-RU"/>
              <a:pPr/>
              <a:t>‹#›</a:t>
            </a:fld>
            <a:endParaRPr lang="ru-RU" altLang="ru-RU"/>
          </a:p>
        </p:txBody>
      </p:sp>
    </p:spTree>
    <p:extLst>
      <p:ext uri="{BB962C8B-B14F-4D97-AF65-F5344CB8AC3E}">
        <p14:creationId xmlns:p14="http://schemas.microsoft.com/office/powerpoint/2010/main" val="24032017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idx="10"/>
          </p:nvPr>
        </p:nvSpPr>
        <p:spPr>
          <a:ln/>
        </p:spPr>
        <p:txBody>
          <a:bodyPr/>
          <a:lstStyle>
            <a:lvl1pPr>
              <a:defRPr/>
            </a:lvl1pPr>
          </a:lstStyle>
          <a:p>
            <a:pPr>
              <a:defRPr/>
            </a:pPr>
            <a:fld id="{C28F4957-597C-43AE-A278-F167FEEB30B6}" type="datetime1">
              <a:rPr lang="ru-RU" altLang="ru-RU"/>
              <a:pPr>
                <a:defRPr/>
              </a:pPr>
              <a:t>31.08.2015</a:t>
            </a:fld>
            <a:endParaRPr lang="ru-RU" altLang="ru-RU"/>
          </a:p>
        </p:txBody>
      </p:sp>
      <p:sp>
        <p:nvSpPr>
          <p:cNvPr id="4" name="Rectangle 5"/>
          <p:cNvSpPr>
            <a:spLocks noGrp="1" noChangeArrowheads="1"/>
          </p:cNvSpPr>
          <p:nvPr>
            <p:ph type="ft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idx="12"/>
          </p:nvPr>
        </p:nvSpPr>
        <p:spPr>
          <a:ln/>
        </p:spPr>
        <p:txBody>
          <a:bodyPr/>
          <a:lstStyle>
            <a:lvl1pPr>
              <a:defRPr/>
            </a:lvl1pPr>
          </a:lstStyle>
          <a:p>
            <a:fld id="{5A582DD4-4A36-4978-A5EA-C31D13FC864D}" type="slidenum">
              <a:rPr lang="ru-RU" altLang="ru-RU"/>
              <a:pPr/>
              <a:t>‹#›</a:t>
            </a:fld>
            <a:endParaRPr lang="ru-RU" altLang="ru-RU"/>
          </a:p>
        </p:txBody>
      </p:sp>
    </p:spTree>
    <p:extLst>
      <p:ext uri="{BB962C8B-B14F-4D97-AF65-F5344CB8AC3E}">
        <p14:creationId xmlns:p14="http://schemas.microsoft.com/office/powerpoint/2010/main" val="41979791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fld id="{93B1368D-2721-4E42-BAD5-72F26D98A563}" type="datetime1">
              <a:rPr lang="ru-RU" altLang="ru-RU"/>
              <a:pPr>
                <a:defRPr/>
              </a:pPr>
              <a:t>31.08.2015</a:t>
            </a:fld>
            <a:endParaRPr lang="ru-RU" altLang="ru-RU"/>
          </a:p>
        </p:txBody>
      </p:sp>
      <p:sp>
        <p:nvSpPr>
          <p:cNvPr id="3" name="Rectangle 5"/>
          <p:cNvSpPr>
            <a:spLocks noGrp="1" noChangeArrowheads="1"/>
          </p:cNvSpPr>
          <p:nvPr>
            <p:ph type="ft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idx="12"/>
          </p:nvPr>
        </p:nvSpPr>
        <p:spPr>
          <a:ln/>
        </p:spPr>
        <p:txBody>
          <a:bodyPr/>
          <a:lstStyle>
            <a:lvl1pPr>
              <a:defRPr/>
            </a:lvl1pPr>
          </a:lstStyle>
          <a:p>
            <a:fld id="{66123678-34CE-4FAA-B9BF-D39FB67112F1}" type="slidenum">
              <a:rPr lang="ru-RU" altLang="ru-RU"/>
              <a:pPr/>
              <a:t>‹#›</a:t>
            </a:fld>
            <a:endParaRPr lang="ru-RU" altLang="ru-RU"/>
          </a:p>
        </p:txBody>
      </p:sp>
    </p:spTree>
    <p:extLst>
      <p:ext uri="{BB962C8B-B14F-4D97-AF65-F5344CB8AC3E}">
        <p14:creationId xmlns:p14="http://schemas.microsoft.com/office/powerpoint/2010/main" val="15873724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idx="10"/>
          </p:nvPr>
        </p:nvSpPr>
        <p:spPr>
          <a:ln/>
        </p:spPr>
        <p:txBody>
          <a:bodyPr/>
          <a:lstStyle>
            <a:lvl1pPr>
              <a:defRPr/>
            </a:lvl1pPr>
          </a:lstStyle>
          <a:p>
            <a:pPr>
              <a:defRPr/>
            </a:pPr>
            <a:fld id="{5FA0B3D7-FE44-463C-9DC6-31B70E05CDBD}" type="datetime1">
              <a:rPr lang="ru-RU" altLang="ru-RU"/>
              <a:pPr>
                <a:defRPr/>
              </a:pPr>
              <a:t>31.08.2015</a:t>
            </a:fld>
            <a:endParaRPr lang="ru-RU" altLang="ru-RU"/>
          </a:p>
        </p:txBody>
      </p:sp>
      <p:sp>
        <p:nvSpPr>
          <p:cNvPr id="6" name="Rectangle 5"/>
          <p:cNvSpPr>
            <a:spLocks noGrp="1" noChangeArrowheads="1"/>
          </p:cNvSpPr>
          <p:nvPr>
            <p:ph type="ft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idx="12"/>
          </p:nvPr>
        </p:nvSpPr>
        <p:spPr>
          <a:ln/>
        </p:spPr>
        <p:txBody>
          <a:bodyPr/>
          <a:lstStyle>
            <a:lvl1pPr>
              <a:defRPr/>
            </a:lvl1pPr>
          </a:lstStyle>
          <a:p>
            <a:fld id="{7FA57D76-68C4-4D47-9EAB-ECD19B83B308}" type="slidenum">
              <a:rPr lang="ru-RU" altLang="ru-RU"/>
              <a:pPr/>
              <a:t>‹#›</a:t>
            </a:fld>
            <a:endParaRPr lang="ru-RU" altLang="ru-RU"/>
          </a:p>
        </p:txBody>
      </p:sp>
    </p:spTree>
    <p:extLst>
      <p:ext uri="{BB962C8B-B14F-4D97-AF65-F5344CB8AC3E}">
        <p14:creationId xmlns:p14="http://schemas.microsoft.com/office/powerpoint/2010/main" val="3045439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idx="10"/>
          </p:nvPr>
        </p:nvSpPr>
        <p:spPr>
          <a:ln/>
        </p:spPr>
        <p:txBody>
          <a:bodyPr/>
          <a:lstStyle>
            <a:lvl1pPr>
              <a:defRPr/>
            </a:lvl1pPr>
          </a:lstStyle>
          <a:p>
            <a:pPr>
              <a:defRPr/>
            </a:pPr>
            <a:fld id="{1B5C5B80-4AAB-4084-9CFD-9B9292EE8B36}" type="datetime1">
              <a:rPr lang="ru-RU" altLang="ru-RU"/>
              <a:pPr>
                <a:defRPr/>
              </a:pPr>
              <a:t>31.08.2015</a:t>
            </a:fld>
            <a:endParaRPr lang="ru-RU" altLang="ru-RU"/>
          </a:p>
        </p:txBody>
      </p:sp>
      <p:sp>
        <p:nvSpPr>
          <p:cNvPr id="6" name="Rectangle 5"/>
          <p:cNvSpPr>
            <a:spLocks noGrp="1" noChangeArrowheads="1"/>
          </p:cNvSpPr>
          <p:nvPr>
            <p:ph type="ft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idx="12"/>
          </p:nvPr>
        </p:nvSpPr>
        <p:spPr>
          <a:ln/>
        </p:spPr>
        <p:txBody>
          <a:bodyPr/>
          <a:lstStyle>
            <a:lvl1pPr>
              <a:defRPr/>
            </a:lvl1pPr>
          </a:lstStyle>
          <a:p>
            <a:fld id="{36567804-9AD9-4AED-BA6A-2B8B7C25EA12}" type="slidenum">
              <a:rPr lang="ru-RU" altLang="ru-RU"/>
              <a:pPr/>
              <a:t>‹#›</a:t>
            </a:fld>
            <a:endParaRPr lang="ru-RU" altLang="ru-RU"/>
          </a:p>
        </p:txBody>
      </p:sp>
    </p:spTree>
    <p:extLst>
      <p:ext uri="{BB962C8B-B14F-4D97-AF65-F5344CB8AC3E}">
        <p14:creationId xmlns:p14="http://schemas.microsoft.com/office/powerpoint/2010/main" val="6970072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idx="10"/>
          </p:nvPr>
        </p:nvSpPr>
        <p:spPr>
          <a:ln/>
        </p:spPr>
        <p:txBody>
          <a:bodyPr/>
          <a:lstStyle>
            <a:lvl1pPr>
              <a:defRPr/>
            </a:lvl1pPr>
          </a:lstStyle>
          <a:p>
            <a:pPr>
              <a:defRPr/>
            </a:pPr>
            <a:fld id="{EEFF9DE2-FD41-41DB-A152-A55E98B11C9D}" type="datetime1">
              <a:rPr lang="ru-RU" altLang="ru-RU"/>
              <a:pPr>
                <a:defRPr/>
              </a:pPr>
              <a:t>31.08.2015</a:t>
            </a:fld>
            <a:endParaRPr lang="ru-RU" altLang="ru-RU"/>
          </a:p>
        </p:txBody>
      </p:sp>
      <p:sp>
        <p:nvSpPr>
          <p:cNvPr id="5" name="Rectangle 5"/>
          <p:cNvSpPr>
            <a:spLocks noGrp="1" noChangeArrowheads="1"/>
          </p:cNvSpPr>
          <p:nvPr>
            <p:ph type="ft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idx="12"/>
          </p:nvPr>
        </p:nvSpPr>
        <p:spPr>
          <a:ln/>
        </p:spPr>
        <p:txBody>
          <a:bodyPr/>
          <a:lstStyle>
            <a:lvl1pPr>
              <a:defRPr/>
            </a:lvl1pPr>
          </a:lstStyle>
          <a:p>
            <a:fld id="{18B12AB9-344B-41B4-BC13-253D89E7CBFF}" type="slidenum">
              <a:rPr lang="ru-RU" altLang="ru-RU"/>
              <a:pPr/>
              <a:t>‹#›</a:t>
            </a:fld>
            <a:endParaRPr lang="ru-RU" altLang="ru-RU"/>
          </a:p>
        </p:txBody>
      </p:sp>
    </p:spTree>
    <p:extLst>
      <p:ext uri="{BB962C8B-B14F-4D97-AF65-F5344CB8AC3E}">
        <p14:creationId xmlns:p14="http://schemas.microsoft.com/office/powerpoint/2010/main" val="6620258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3050"/>
            <a:ext cx="2055813" cy="58562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3050"/>
            <a:ext cx="6019800" cy="58562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idx="10"/>
          </p:nvPr>
        </p:nvSpPr>
        <p:spPr>
          <a:ln/>
        </p:spPr>
        <p:txBody>
          <a:bodyPr/>
          <a:lstStyle>
            <a:lvl1pPr>
              <a:defRPr/>
            </a:lvl1pPr>
          </a:lstStyle>
          <a:p>
            <a:pPr>
              <a:defRPr/>
            </a:pPr>
            <a:fld id="{5610B8BD-BDEE-440F-9014-342F4E17C0A5}" type="datetime1">
              <a:rPr lang="ru-RU" altLang="ru-RU"/>
              <a:pPr>
                <a:defRPr/>
              </a:pPr>
              <a:t>31.08.2015</a:t>
            </a:fld>
            <a:endParaRPr lang="ru-RU" altLang="ru-RU"/>
          </a:p>
        </p:txBody>
      </p:sp>
      <p:sp>
        <p:nvSpPr>
          <p:cNvPr id="5" name="Rectangle 5"/>
          <p:cNvSpPr>
            <a:spLocks noGrp="1" noChangeArrowheads="1"/>
          </p:cNvSpPr>
          <p:nvPr>
            <p:ph type="ft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idx="12"/>
          </p:nvPr>
        </p:nvSpPr>
        <p:spPr>
          <a:ln/>
        </p:spPr>
        <p:txBody>
          <a:bodyPr/>
          <a:lstStyle>
            <a:lvl1pPr>
              <a:defRPr/>
            </a:lvl1pPr>
          </a:lstStyle>
          <a:p>
            <a:fld id="{BD1B596F-F87B-4BDF-ABCF-1226FA6623F4}" type="slidenum">
              <a:rPr lang="ru-RU" altLang="ru-RU"/>
              <a:pPr/>
              <a:t>‹#›</a:t>
            </a:fld>
            <a:endParaRPr lang="ru-RU" altLang="ru-RU"/>
          </a:p>
        </p:txBody>
      </p:sp>
    </p:spTree>
    <p:extLst>
      <p:ext uri="{BB962C8B-B14F-4D97-AF65-F5344CB8AC3E}">
        <p14:creationId xmlns:p14="http://schemas.microsoft.com/office/powerpoint/2010/main" val="252403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idx="10"/>
          </p:nvPr>
        </p:nvSpPr>
        <p:spPr>
          <a:ln/>
        </p:spPr>
        <p:txBody>
          <a:bodyPr/>
          <a:lstStyle>
            <a:lvl1pPr>
              <a:defRPr/>
            </a:lvl1pPr>
          </a:lstStyle>
          <a:p>
            <a:pPr>
              <a:defRPr/>
            </a:pPr>
            <a:fld id="{1B420C67-9E4D-41F0-A117-C90BD60787FE}" type="datetime1">
              <a:rPr lang="en-US" altLang="ru-RU"/>
              <a:pPr>
                <a:defRPr/>
              </a:pPr>
              <a:t>8/31/2015</a:t>
            </a:fld>
            <a:r>
              <a:rPr lang="en-US" altLang="ru-RU"/>
              <a:t>(275375)</a:t>
            </a:r>
            <a:endParaRPr lang="ru-RU" altLang="ru-RU"/>
          </a:p>
        </p:txBody>
      </p:sp>
      <p:sp>
        <p:nvSpPr>
          <p:cNvPr id="5" name="Rectangle 5"/>
          <p:cNvSpPr>
            <a:spLocks noGrp="1" noChangeArrowheads="1"/>
          </p:cNvSpPr>
          <p:nvPr>
            <p:ph type="ft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idx="12"/>
          </p:nvPr>
        </p:nvSpPr>
        <p:spPr>
          <a:ln/>
        </p:spPr>
        <p:txBody>
          <a:bodyPr/>
          <a:lstStyle>
            <a:lvl1pPr>
              <a:defRPr/>
            </a:lvl1pPr>
          </a:lstStyle>
          <a:p>
            <a:fld id="{84A4BE60-39E4-4059-95E7-7B0A11828A0C}" type="slidenum">
              <a:rPr lang="ru-RU" altLang="ru-RU"/>
              <a:pPr/>
              <a:t>‹#›</a:t>
            </a:fld>
            <a:endParaRPr lang="ru-RU" altLang="ru-RU"/>
          </a:p>
        </p:txBody>
      </p:sp>
    </p:spTree>
    <p:extLst>
      <p:ext uri="{BB962C8B-B14F-4D97-AF65-F5344CB8AC3E}">
        <p14:creationId xmlns:p14="http://schemas.microsoft.com/office/powerpoint/2010/main" val="4179449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idx="10"/>
          </p:nvPr>
        </p:nvSpPr>
        <p:spPr>
          <a:ln/>
        </p:spPr>
        <p:txBody>
          <a:bodyPr/>
          <a:lstStyle>
            <a:lvl1pPr>
              <a:defRPr/>
            </a:lvl1pPr>
          </a:lstStyle>
          <a:p>
            <a:pPr>
              <a:defRPr/>
            </a:pPr>
            <a:fld id="{5D2F4CFD-BDCA-415B-999B-3AB69CDFD749}" type="datetime1">
              <a:rPr lang="en-US" altLang="ru-RU"/>
              <a:pPr>
                <a:defRPr/>
              </a:pPr>
              <a:t>8/31/2015</a:t>
            </a:fld>
            <a:r>
              <a:rPr lang="en-US" altLang="ru-RU"/>
              <a:t>(275375)</a:t>
            </a:r>
            <a:endParaRPr lang="ru-RU" altLang="ru-RU"/>
          </a:p>
        </p:txBody>
      </p:sp>
      <p:sp>
        <p:nvSpPr>
          <p:cNvPr id="5" name="Rectangle 5"/>
          <p:cNvSpPr>
            <a:spLocks noGrp="1" noChangeArrowheads="1"/>
          </p:cNvSpPr>
          <p:nvPr>
            <p:ph type="ft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idx="12"/>
          </p:nvPr>
        </p:nvSpPr>
        <p:spPr>
          <a:ln/>
        </p:spPr>
        <p:txBody>
          <a:bodyPr/>
          <a:lstStyle>
            <a:lvl1pPr>
              <a:defRPr/>
            </a:lvl1pPr>
          </a:lstStyle>
          <a:p>
            <a:fld id="{4B2A6658-8BE6-4867-9197-8E2240445040}" type="slidenum">
              <a:rPr lang="ru-RU" altLang="ru-RU"/>
              <a:pPr/>
              <a:t>‹#›</a:t>
            </a:fld>
            <a:endParaRPr lang="ru-RU" altLang="ru-RU"/>
          </a:p>
        </p:txBody>
      </p:sp>
    </p:spTree>
    <p:extLst>
      <p:ext uri="{BB962C8B-B14F-4D97-AF65-F5344CB8AC3E}">
        <p14:creationId xmlns:p14="http://schemas.microsoft.com/office/powerpoint/2010/main" val="516293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idx="10"/>
          </p:nvPr>
        </p:nvSpPr>
        <p:spPr>
          <a:ln/>
        </p:spPr>
        <p:txBody>
          <a:bodyPr/>
          <a:lstStyle>
            <a:lvl1pPr>
              <a:defRPr/>
            </a:lvl1pPr>
          </a:lstStyle>
          <a:p>
            <a:pPr>
              <a:defRPr/>
            </a:pPr>
            <a:fld id="{DA476D1D-2E73-440F-A0DF-5962C7F40669}" type="datetime1">
              <a:rPr lang="en-US" altLang="ru-RU"/>
              <a:pPr>
                <a:defRPr/>
              </a:pPr>
              <a:t>8/31/2015</a:t>
            </a:fld>
            <a:r>
              <a:rPr lang="en-US" altLang="ru-RU"/>
              <a:t>(275375)</a:t>
            </a:r>
            <a:endParaRPr lang="ru-RU" altLang="ru-RU"/>
          </a:p>
        </p:txBody>
      </p:sp>
      <p:sp>
        <p:nvSpPr>
          <p:cNvPr id="6" name="Rectangle 5"/>
          <p:cNvSpPr>
            <a:spLocks noGrp="1" noChangeArrowheads="1"/>
          </p:cNvSpPr>
          <p:nvPr>
            <p:ph type="ft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idx="12"/>
          </p:nvPr>
        </p:nvSpPr>
        <p:spPr>
          <a:ln/>
        </p:spPr>
        <p:txBody>
          <a:bodyPr/>
          <a:lstStyle>
            <a:lvl1pPr>
              <a:defRPr/>
            </a:lvl1pPr>
          </a:lstStyle>
          <a:p>
            <a:fld id="{673FB766-F3DD-4F39-B8CA-16B6B8798F79}" type="slidenum">
              <a:rPr lang="ru-RU" altLang="ru-RU"/>
              <a:pPr/>
              <a:t>‹#›</a:t>
            </a:fld>
            <a:endParaRPr lang="ru-RU" altLang="ru-RU"/>
          </a:p>
        </p:txBody>
      </p:sp>
    </p:spTree>
    <p:extLst>
      <p:ext uri="{BB962C8B-B14F-4D97-AF65-F5344CB8AC3E}">
        <p14:creationId xmlns:p14="http://schemas.microsoft.com/office/powerpoint/2010/main" val="1099629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idx="10"/>
          </p:nvPr>
        </p:nvSpPr>
        <p:spPr>
          <a:ln/>
        </p:spPr>
        <p:txBody>
          <a:bodyPr/>
          <a:lstStyle>
            <a:lvl1pPr>
              <a:defRPr/>
            </a:lvl1pPr>
          </a:lstStyle>
          <a:p>
            <a:pPr>
              <a:defRPr/>
            </a:pPr>
            <a:fld id="{8A1C0020-C760-4CCA-AB0D-FC3035717563}" type="datetime1">
              <a:rPr lang="en-US" altLang="ru-RU"/>
              <a:pPr>
                <a:defRPr/>
              </a:pPr>
              <a:t>8/31/2015</a:t>
            </a:fld>
            <a:r>
              <a:rPr lang="en-US" altLang="ru-RU"/>
              <a:t>(275375)</a:t>
            </a:r>
            <a:endParaRPr lang="ru-RU" altLang="ru-RU"/>
          </a:p>
        </p:txBody>
      </p:sp>
      <p:sp>
        <p:nvSpPr>
          <p:cNvPr id="8" name="Rectangle 5"/>
          <p:cNvSpPr>
            <a:spLocks noGrp="1" noChangeArrowheads="1"/>
          </p:cNvSpPr>
          <p:nvPr>
            <p:ph type="ft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idx="12"/>
          </p:nvPr>
        </p:nvSpPr>
        <p:spPr>
          <a:ln/>
        </p:spPr>
        <p:txBody>
          <a:bodyPr/>
          <a:lstStyle>
            <a:lvl1pPr>
              <a:defRPr/>
            </a:lvl1pPr>
          </a:lstStyle>
          <a:p>
            <a:fld id="{487B6FE2-D2AD-4A47-9602-B92ADAC1ACE1}" type="slidenum">
              <a:rPr lang="ru-RU" altLang="ru-RU"/>
              <a:pPr/>
              <a:t>‹#›</a:t>
            </a:fld>
            <a:endParaRPr lang="ru-RU" altLang="ru-RU"/>
          </a:p>
        </p:txBody>
      </p:sp>
    </p:spTree>
    <p:extLst>
      <p:ext uri="{BB962C8B-B14F-4D97-AF65-F5344CB8AC3E}">
        <p14:creationId xmlns:p14="http://schemas.microsoft.com/office/powerpoint/2010/main" val="227622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idx="10"/>
          </p:nvPr>
        </p:nvSpPr>
        <p:spPr>
          <a:ln/>
        </p:spPr>
        <p:txBody>
          <a:bodyPr/>
          <a:lstStyle>
            <a:lvl1pPr>
              <a:defRPr/>
            </a:lvl1pPr>
          </a:lstStyle>
          <a:p>
            <a:pPr>
              <a:defRPr/>
            </a:pPr>
            <a:fld id="{8BB417D5-CBD4-4424-8B91-A199FBD7DAAC}" type="datetime1">
              <a:rPr lang="en-US" altLang="ru-RU"/>
              <a:pPr>
                <a:defRPr/>
              </a:pPr>
              <a:t>8/31/2015</a:t>
            </a:fld>
            <a:r>
              <a:rPr lang="en-US" altLang="ru-RU"/>
              <a:t>(275375)</a:t>
            </a:r>
            <a:endParaRPr lang="ru-RU" altLang="ru-RU"/>
          </a:p>
        </p:txBody>
      </p:sp>
      <p:sp>
        <p:nvSpPr>
          <p:cNvPr id="4" name="Rectangle 5"/>
          <p:cNvSpPr>
            <a:spLocks noGrp="1" noChangeArrowheads="1"/>
          </p:cNvSpPr>
          <p:nvPr>
            <p:ph type="ft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idx="12"/>
          </p:nvPr>
        </p:nvSpPr>
        <p:spPr>
          <a:ln/>
        </p:spPr>
        <p:txBody>
          <a:bodyPr/>
          <a:lstStyle>
            <a:lvl1pPr>
              <a:defRPr/>
            </a:lvl1pPr>
          </a:lstStyle>
          <a:p>
            <a:fld id="{AFD529D9-1B6A-4F39-940A-3493E67AE614}" type="slidenum">
              <a:rPr lang="ru-RU" altLang="ru-RU"/>
              <a:pPr/>
              <a:t>‹#›</a:t>
            </a:fld>
            <a:endParaRPr lang="ru-RU" altLang="ru-RU"/>
          </a:p>
        </p:txBody>
      </p:sp>
    </p:spTree>
    <p:extLst>
      <p:ext uri="{BB962C8B-B14F-4D97-AF65-F5344CB8AC3E}">
        <p14:creationId xmlns:p14="http://schemas.microsoft.com/office/powerpoint/2010/main" val="4147966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pPr>
              <a:defRPr/>
            </a:pPr>
            <a:fld id="{5EB16E5A-1F5F-4BB4-9E02-9E53FA15E16F}" type="datetime1">
              <a:rPr lang="en-US" altLang="ru-RU"/>
              <a:pPr>
                <a:defRPr/>
              </a:pPr>
              <a:t>8/31/2015</a:t>
            </a:fld>
            <a:r>
              <a:rPr lang="en-US" altLang="ru-RU"/>
              <a:t>(275375)</a:t>
            </a:r>
            <a:endParaRPr lang="ru-RU" altLang="ru-RU"/>
          </a:p>
        </p:txBody>
      </p:sp>
      <p:sp>
        <p:nvSpPr>
          <p:cNvPr id="3" name="Rectangle 5"/>
          <p:cNvSpPr>
            <a:spLocks noGrp="1" noChangeArrowheads="1"/>
          </p:cNvSpPr>
          <p:nvPr>
            <p:ph type="ft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idx="12"/>
          </p:nvPr>
        </p:nvSpPr>
        <p:spPr>
          <a:ln/>
        </p:spPr>
        <p:txBody>
          <a:bodyPr/>
          <a:lstStyle>
            <a:lvl1pPr>
              <a:defRPr/>
            </a:lvl1pPr>
          </a:lstStyle>
          <a:p>
            <a:fld id="{A176F553-C6CC-4570-A49E-DE4C86EB8878}" type="slidenum">
              <a:rPr lang="ru-RU" altLang="ru-RU"/>
              <a:pPr/>
              <a:t>‹#›</a:t>
            </a:fld>
            <a:endParaRPr lang="ru-RU" altLang="ru-RU"/>
          </a:p>
        </p:txBody>
      </p:sp>
    </p:spTree>
    <p:extLst>
      <p:ext uri="{BB962C8B-B14F-4D97-AF65-F5344CB8AC3E}">
        <p14:creationId xmlns:p14="http://schemas.microsoft.com/office/powerpoint/2010/main" val="15985982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l="13285" t="15028" r="27295" b="2913"/>
          <a:stretch/>
        </p:blipFill>
        <p:spPr bwMode="auto">
          <a:xfrm>
            <a:off x="0" y="0"/>
            <a:ext cx="790222" cy="78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4" name="Picture 20" descr="Watermark"/>
          <p:cNvPicPr>
            <a:picLocks noChangeAspect="1" noChangeArrowheads="1"/>
          </p:cNvPicPr>
          <p:nvPr/>
        </p:nvPicPr>
        <p:blipFill>
          <a:blip r:embed="rId5">
            <a:extLst>
              <a:ext uri="{28A0092B-C50C-407E-A947-70E740481C1C}">
                <a14:useLocalDpi xmlns:a14="http://schemas.microsoft.com/office/drawing/2010/main" val="0"/>
              </a:ext>
            </a:extLst>
          </a:blip>
          <a:srcRect l="6723" b="12773"/>
          <a:stretch>
            <a:fillRect/>
          </a:stretch>
        </p:blipFill>
        <p:spPr bwMode="auto">
          <a:xfrm>
            <a:off x="0" y="809625"/>
            <a:ext cx="6467475" cy="6048375"/>
          </a:xfrm>
          <a:prstGeom prst="rect">
            <a:avLst/>
          </a:prstGeom>
          <a:noFill/>
          <a:extLst>
            <a:ext uri="{909E8E84-426E-40DD-AFC4-6F175D3DCCD1}">
              <a14:hiddenFill xmlns:a14="http://schemas.microsoft.com/office/drawing/2010/main">
                <a:solidFill>
                  <a:srgbClr val="FFFFFF"/>
                </a:solidFill>
              </a14:hiddenFill>
            </a:ext>
          </a:extLst>
        </p:spPr>
      </p:pic>
      <p:sp>
        <p:nvSpPr>
          <p:cNvPr id="1092" name="Line 68"/>
          <p:cNvSpPr>
            <a:spLocks noChangeShapeType="1"/>
          </p:cNvSpPr>
          <p:nvPr userDrawn="1"/>
        </p:nvSpPr>
        <p:spPr bwMode="auto">
          <a:xfrm flipH="1">
            <a:off x="395288" y="6691313"/>
            <a:ext cx="8280400" cy="0"/>
          </a:xfrm>
          <a:prstGeom prst="line">
            <a:avLst/>
          </a:prstGeom>
          <a:noFill/>
          <a:ln w="22225"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 name="Rectangle 2"/>
          <p:cNvSpPr>
            <a:spLocks noGrp="1" noChangeArrowheads="1"/>
          </p:cNvSpPr>
          <p:nvPr>
            <p:ph type="title"/>
          </p:nvPr>
        </p:nvSpPr>
        <p:spPr bwMode="auto">
          <a:xfrm>
            <a:off x="685800" y="1052513"/>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684213" y="1844675"/>
            <a:ext cx="77724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67" name="Rectangle 43"/>
          <p:cNvSpPr>
            <a:spLocks noGrp="1" noChangeArrowheads="1"/>
          </p:cNvSpPr>
          <p:nvPr>
            <p:ph type="sldNum" sz="quarter" idx="4"/>
          </p:nvPr>
        </p:nvSpPr>
        <p:spPr bwMode="auto">
          <a:xfrm>
            <a:off x="8388350" y="6548438"/>
            <a:ext cx="339725" cy="244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lvl1pPr algn="r" eaLnBrk="1" hangingPunct="1">
              <a:buClrTx/>
              <a:buFontTx/>
              <a:buNone/>
              <a:defRPr sz="1000" b="0">
                <a:solidFill>
                  <a:srgbClr val="0E438A"/>
                </a:solidFill>
                <a:latin typeface="Zurich BT" charset="0"/>
                <a:cs typeface="Times New Roman" pitchFamily="18" charset="0"/>
              </a:defRPr>
            </a:lvl1pPr>
          </a:lstStyle>
          <a:p>
            <a:fld id="{F63A8546-82D9-4529-96F8-9769307B4261}" type="slidenum">
              <a:rPr lang="en-US" altLang="en-US" smtClean="0"/>
              <a:pPr/>
              <a:t>‹#›</a:t>
            </a:fld>
            <a:endParaRPr lang="en-US" altLang="en-US" dirty="0"/>
          </a:p>
        </p:txBody>
      </p:sp>
      <p:sp>
        <p:nvSpPr>
          <p:cNvPr id="1106" name="Line 82"/>
          <p:cNvSpPr>
            <a:spLocks noChangeShapeType="1"/>
          </p:cNvSpPr>
          <p:nvPr userDrawn="1"/>
        </p:nvSpPr>
        <p:spPr bwMode="white">
          <a:xfrm>
            <a:off x="900113" y="404813"/>
            <a:ext cx="7461250" cy="0"/>
          </a:xfrm>
          <a:prstGeom prst="line">
            <a:avLst/>
          </a:prstGeom>
          <a:noFill/>
          <a:ln w="22225" cap="rnd">
            <a:solidFill>
              <a:srgbClr val="C0C0C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a:p>
        </p:txBody>
      </p:sp>
      <p:pic>
        <p:nvPicPr>
          <p:cNvPr id="1107" name="Picture 83" descr="sigleITU_large"/>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464550" y="0"/>
            <a:ext cx="679450" cy="763588"/>
          </a:xfrm>
          <a:prstGeom prst="rect">
            <a:avLst/>
          </a:prstGeom>
          <a:noFill/>
          <a:extLst>
            <a:ext uri="{909E8E84-426E-40DD-AFC4-6F175D3DCCD1}">
              <a14:hiddenFill xmlns:a14="http://schemas.microsoft.com/office/drawing/2010/main">
                <a:solidFill>
                  <a:srgbClr val="FFFFFF"/>
                </a:solidFill>
              </a14:hiddenFill>
            </a:ext>
          </a:extLst>
        </p:spPr>
      </p:pic>
      <p:sp>
        <p:nvSpPr>
          <p:cNvPr id="1109" name="Rectangle 85"/>
          <p:cNvSpPr>
            <a:spLocks noChangeArrowheads="1"/>
          </p:cNvSpPr>
          <p:nvPr userDrawn="1"/>
        </p:nvSpPr>
        <p:spPr bwMode="auto">
          <a:xfrm>
            <a:off x="542925" y="6569075"/>
            <a:ext cx="5362365" cy="24622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buClrTx/>
              <a:buFontTx/>
              <a:buNone/>
            </a:pPr>
            <a:r>
              <a:rPr lang="en-US" altLang="en-US" sz="1000" dirty="0" smtClean="0">
                <a:solidFill>
                  <a:srgbClr val="0E438A"/>
                </a:solidFill>
                <a:latin typeface="Zurich BT" charset="0"/>
              </a:rPr>
              <a:t>3</a:t>
            </a:r>
            <a:r>
              <a:rPr lang="en-US" altLang="en-US" sz="1000" baseline="30000" dirty="0" smtClean="0">
                <a:solidFill>
                  <a:srgbClr val="0E438A"/>
                </a:solidFill>
                <a:latin typeface="Zurich BT" charset="0"/>
              </a:rPr>
              <a:t>rd</a:t>
            </a:r>
            <a:r>
              <a:rPr lang="en-US" altLang="en-US" sz="1000" dirty="0" smtClean="0">
                <a:solidFill>
                  <a:srgbClr val="0E438A"/>
                </a:solidFill>
                <a:latin typeface="Zurich BT" charset="0"/>
              </a:rPr>
              <a:t> ITU Inter-regional Workshop on WRC-15 </a:t>
            </a:r>
            <a:r>
              <a:rPr lang="en-US" altLang="en-US" sz="1000" dirty="0">
                <a:solidFill>
                  <a:srgbClr val="0E438A"/>
                </a:solidFill>
                <a:latin typeface="Zurich BT" charset="0"/>
              </a:rPr>
              <a:t>Preparation, </a:t>
            </a:r>
            <a:r>
              <a:rPr lang="en-US" altLang="en-US" sz="1000" dirty="0" smtClean="0">
                <a:solidFill>
                  <a:srgbClr val="0E438A"/>
                </a:solidFill>
                <a:latin typeface="Zurich BT" charset="0"/>
              </a:rPr>
              <a:t>1-3 September 2015, </a:t>
            </a:r>
            <a:r>
              <a:rPr lang="en-US" altLang="en-US" sz="1000" dirty="0">
                <a:solidFill>
                  <a:srgbClr val="0E438A"/>
                </a:solidFill>
                <a:latin typeface="Zurich BT" charset="0"/>
              </a:rPr>
              <a:t>Geneva</a:t>
            </a:r>
          </a:p>
        </p:txBody>
      </p:sp>
      <p:sp>
        <p:nvSpPr>
          <p:cNvPr id="1110" name="Line 86"/>
          <p:cNvSpPr>
            <a:spLocks noChangeShapeType="1"/>
          </p:cNvSpPr>
          <p:nvPr userDrawn="1"/>
        </p:nvSpPr>
        <p:spPr bwMode="auto">
          <a:xfrm>
            <a:off x="0" y="836712"/>
            <a:ext cx="9144000" cy="0"/>
          </a:xfrm>
          <a:prstGeom prst="line">
            <a:avLst/>
          </a:prstGeom>
          <a:noFill/>
          <a:ln w="952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Lst>
  <p:transition>
    <p:fade/>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3050"/>
            <a:ext cx="8228013" cy="1144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210" tIns="50029" rIns="96210" bIns="50029"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3075" name="Rectangle 3"/>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086" rIns="0" bIns="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Четвертый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sp>
        <p:nvSpPr>
          <p:cNvPr id="154628" name="Rectangle 4"/>
          <p:cNvSpPr>
            <a:spLocks noGrp="1" noChangeArrowheads="1"/>
          </p:cNvSpPr>
          <p:nvPr>
            <p:ph type="dt"/>
          </p:nvPr>
        </p:nvSpPr>
        <p:spPr bwMode="auto">
          <a:xfrm>
            <a:off x="457200" y="6246813"/>
            <a:ext cx="2128838"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481013">
              <a:lnSpc>
                <a:spcPct val="93000"/>
              </a:lnSpc>
              <a:buClr>
                <a:srgbClr val="000000"/>
              </a:buClr>
              <a:buSzPct val="100000"/>
              <a:buFont typeface="Times New Roman" pitchFamily="18" charset="0"/>
              <a:buNone/>
              <a:tabLst>
                <a:tab pos="0" algn="l"/>
                <a:tab pos="977900" algn="l"/>
                <a:tab pos="1954213" algn="l"/>
                <a:tab pos="2932113" algn="l"/>
                <a:tab pos="3910013" algn="l"/>
                <a:tab pos="4887913" algn="l"/>
                <a:tab pos="5864225" algn="l"/>
                <a:tab pos="6842125" algn="l"/>
                <a:tab pos="7820025" algn="l"/>
                <a:tab pos="8797925" algn="l"/>
                <a:tab pos="9774238" algn="l"/>
                <a:tab pos="10752138" algn="l"/>
              </a:tabLst>
              <a:defRPr sz="1500">
                <a:solidFill>
                  <a:srgbClr val="000000"/>
                </a:solidFill>
                <a:latin typeface="Arial" charset="0"/>
                <a:cs typeface="+mn-cs"/>
              </a:defRPr>
            </a:lvl1pPr>
          </a:lstStyle>
          <a:p>
            <a:pPr eaLnBrk="1" hangingPunct="1">
              <a:defRPr/>
            </a:pPr>
            <a:fld id="{4DEE208A-248D-47BF-9431-B4832FB1745C}" type="datetime1">
              <a:rPr lang="en-US" altLang="ru-RU" b="0"/>
              <a:pPr eaLnBrk="1" hangingPunct="1">
                <a:defRPr/>
              </a:pPr>
              <a:t>8/31/2015</a:t>
            </a:fld>
            <a:r>
              <a:rPr lang="en-US" altLang="ru-RU" b="0"/>
              <a:t>(275375)</a:t>
            </a:r>
            <a:endParaRPr lang="ru-RU" altLang="ru-RU" b="0"/>
          </a:p>
        </p:txBody>
      </p:sp>
      <p:sp>
        <p:nvSpPr>
          <p:cNvPr id="154629" name="Rectangle 5"/>
          <p:cNvSpPr>
            <a:spLocks noGrp="1" noChangeArrowheads="1"/>
          </p:cNvSpPr>
          <p:nvPr>
            <p:ph type="ftr"/>
          </p:nvPr>
        </p:nvSpPr>
        <p:spPr bwMode="auto">
          <a:xfrm>
            <a:off x="3127375" y="6246813"/>
            <a:ext cx="2897188"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defTabSz="481013">
              <a:lnSpc>
                <a:spcPct val="93000"/>
              </a:lnSpc>
              <a:buClr>
                <a:srgbClr val="000000"/>
              </a:buClr>
              <a:buSzPct val="100000"/>
              <a:buFont typeface="Times New Roman" pitchFamily="18" charset="0"/>
              <a:buNone/>
              <a:tabLst>
                <a:tab pos="0" algn="l"/>
                <a:tab pos="977900" algn="l"/>
                <a:tab pos="1954213" algn="l"/>
                <a:tab pos="2932113" algn="l"/>
                <a:tab pos="3910013" algn="l"/>
                <a:tab pos="4887913" algn="l"/>
                <a:tab pos="5864225" algn="l"/>
                <a:tab pos="6842125" algn="l"/>
                <a:tab pos="7820025" algn="l"/>
                <a:tab pos="8797925" algn="l"/>
                <a:tab pos="9774238" algn="l"/>
                <a:tab pos="10752138" algn="l"/>
              </a:tabLst>
              <a:defRPr sz="1500">
                <a:solidFill>
                  <a:srgbClr val="000000"/>
                </a:solidFill>
                <a:latin typeface="Arial" charset="0"/>
                <a:cs typeface="+mn-cs"/>
              </a:defRPr>
            </a:lvl1pPr>
          </a:lstStyle>
          <a:p>
            <a:pPr eaLnBrk="1" hangingPunct="1">
              <a:defRPr/>
            </a:pPr>
            <a:endParaRPr lang="ru-RU" altLang="ru-RU" b="0"/>
          </a:p>
        </p:txBody>
      </p:sp>
      <p:sp>
        <p:nvSpPr>
          <p:cNvPr id="154630" name="Rectangle 6"/>
          <p:cNvSpPr>
            <a:spLocks noGrp="1" noChangeArrowheads="1"/>
          </p:cNvSpPr>
          <p:nvPr>
            <p:ph type="sldNum"/>
          </p:nvPr>
        </p:nvSpPr>
        <p:spPr bwMode="auto">
          <a:xfrm>
            <a:off x="6556375" y="6246813"/>
            <a:ext cx="2128838"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481013">
              <a:lnSpc>
                <a:spcPct val="93000"/>
              </a:lnSpc>
              <a:buClr>
                <a:srgbClr val="000000"/>
              </a:buClr>
              <a:buSzPct val="100000"/>
              <a:buFont typeface="Times New Roman" panose="02020603050405020304" pitchFamily="18" charset="0"/>
              <a:buNone/>
              <a:tabLst>
                <a:tab pos="0" algn="l"/>
                <a:tab pos="977900" algn="l"/>
                <a:tab pos="1954213" algn="l"/>
                <a:tab pos="2932113" algn="l"/>
                <a:tab pos="3910013" algn="l"/>
                <a:tab pos="4887913" algn="l"/>
                <a:tab pos="5864225" algn="l"/>
                <a:tab pos="6842125" algn="l"/>
                <a:tab pos="7820025" algn="l"/>
                <a:tab pos="8797925" algn="l"/>
                <a:tab pos="9774238" algn="l"/>
                <a:tab pos="10752138" algn="l"/>
              </a:tabLst>
              <a:defRPr sz="1500">
                <a:solidFill>
                  <a:srgbClr val="000000"/>
                </a:solidFill>
              </a:defRPr>
            </a:lvl1pPr>
          </a:lstStyle>
          <a:p>
            <a:pPr eaLnBrk="1" hangingPunct="1"/>
            <a:fld id="{AA0DBE1F-D4F2-42EB-934C-9CE715382594}" type="slidenum">
              <a:rPr lang="ru-RU" altLang="ru-RU" b="0" smtClean="0">
                <a:latin typeface="Arial" panose="020B0604020202020204" pitchFamily="34" charset="0"/>
                <a:cs typeface="Arial"/>
              </a:rPr>
              <a:pPr eaLnBrk="1" hangingPunct="1"/>
              <a:t>‹#›</a:t>
            </a:fld>
            <a:endParaRPr lang="ru-RU" altLang="ru-RU" b="0" smtClean="0">
              <a:latin typeface="Arial" panose="020B0604020202020204" pitchFamily="34" charset="0"/>
              <a:cs typeface="Arial"/>
            </a:endParaRPr>
          </a:p>
        </p:txBody>
      </p:sp>
    </p:spTree>
    <p:extLst>
      <p:ext uri="{BB962C8B-B14F-4D97-AF65-F5344CB8AC3E}">
        <p14:creationId xmlns:p14="http://schemas.microsoft.com/office/powerpoint/2010/main" val="2368258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marL="2198688" indent="-244475" algn="l" defTabSz="481013" rtl="0" eaLnBrk="0" fontAlgn="base" hangingPunct="0">
        <a:lnSpc>
          <a:spcPct val="93000"/>
        </a:lnSpc>
        <a:spcBef>
          <a:spcPct val="0"/>
        </a:spcBef>
        <a:spcAft>
          <a:spcPct val="0"/>
        </a:spcAft>
        <a:buClr>
          <a:srgbClr val="000000"/>
        </a:buClr>
        <a:buSzPct val="100000"/>
        <a:buFont typeface="Times New Roman" pitchFamily="18" charset="0"/>
        <a:defRPr sz="2600" b="1">
          <a:solidFill>
            <a:srgbClr val="002960"/>
          </a:solidFill>
          <a:latin typeface="+mj-lt"/>
          <a:ea typeface="+mj-ea"/>
          <a:cs typeface="+mj-cs"/>
        </a:defRPr>
      </a:lvl1pPr>
      <a:lvl2pPr marL="2198688" indent="-244475" algn="l" defTabSz="481013" rtl="0" eaLnBrk="0" fontAlgn="base" hangingPunct="0">
        <a:lnSpc>
          <a:spcPct val="93000"/>
        </a:lnSpc>
        <a:spcBef>
          <a:spcPct val="0"/>
        </a:spcBef>
        <a:spcAft>
          <a:spcPct val="0"/>
        </a:spcAft>
        <a:buClr>
          <a:srgbClr val="000000"/>
        </a:buClr>
        <a:buSzPct val="100000"/>
        <a:buFont typeface="Times New Roman" pitchFamily="18" charset="0"/>
        <a:defRPr sz="2600" b="1">
          <a:solidFill>
            <a:srgbClr val="002960"/>
          </a:solidFill>
          <a:latin typeface="Arial" charset="0"/>
          <a:cs typeface="Arial" charset="0"/>
        </a:defRPr>
      </a:lvl2pPr>
      <a:lvl3pPr marL="2198688" indent="-244475" algn="l" defTabSz="481013" rtl="0" eaLnBrk="0" fontAlgn="base" hangingPunct="0">
        <a:lnSpc>
          <a:spcPct val="93000"/>
        </a:lnSpc>
        <a:spcBef>
          <a:spcPct val="0"/>
        </a:spcBef>
        <a:spcAft>
          <a:spcPct val="0"/>
        </a:spcAft>
        <a:buClr>
          <a:srgbClr val="000000"/>
        </a:buClr>
        <a:buSzPct val="100000"/>
        <a:buFont typeface="Times New Roman" pitchFamily="18" charset="0"/>
        <a:defRPr sz="2600" b="1">
          <a:solidFill>
            <a:srgbClr val="002960"/>
          </a:solidFill>
          <a:latin typeface="Arial" charset="0"/>
          <a:cs typeface="Arial" charset="0"/>
        </a:defRPr>
      </a:lvl3pPr>
      <a:lvl4pPr marL="2198688" indent="-244475" algn="l" defTabSz="481013" rtl="0" eaLnBrk="0" fontAlgn="base" hangingPunct="0">
        <a:lnSpc>
          <a:spcPct val="93000"/>
        </a:lnSpc>
        <a:spcBef>
          <a:spcPct val="0"/>
        </a:spcBef>
        <a:spcAft>
          <a:spcPct val="0"/>
        </a:spcAft>
        <a:buClr>
          <a:srgbClr val="000000"/>
        </a:buClr>
        <a:buSzPct val="100000"/>
        <a:buFont typeface="Times New Roman" pitchFamily="18" charset="0"/>
        <a:defRPr sz="2600" b="1">
          <a:solidFill>
            <a:srgbClr val="002960"/>
          </a:solidFill>
          <a:latin typeface="Arial" charset="0"/>
          <a:cs typeface="Arial" charset="0"/>
        </a:defRPr>
      </a:lvl4pPr>
      <a:lvl5pPr marL="2198688" indent="-244475" algn="l" defTabSz="481013" rtl="0" eaLnBrk="0" fontAlgn="base" hangingPunct="0">
        <a:lnSpc>
          <a:spcPct val="93000"/>
        </a:lnSpc>
        <a:spcBef>
          <a:spcPct val="0"/>
        </a:spcBef>
        <a:spcAft>
          <a:spcPct val="0"/>
        </a:spcAft>
        <a:buClr>
          <a:srgbClr val="000000"/>
        </a:buClr>
        <a:buSzPct val="100000"/>
        <a:buFont typeface="Times New Roman" pitchFamily="18" charset="0"/>
        <a:defRPr sz="2600" b="1">
          <a:solidFill>
            <a:srgbClr val="002960"/>
          </a:solidFill>
          <a:latin typeface="Arial" charset="0"/>
          <a:cs typeface="Arial" charset="0"/>
        </a:defRPr>
      </a:lvl5pPr>
      <a:lvl6pPr marL="2655888" indent="-244475" algn="l" defTabSz="481013" rtl="0" fontAlgn="base">
        <a:lnSpc>
          <a:spcPct val="93000"/>
        </a:lnSpc>
        <a:spcBef>
          <a:spcPct val="0"/>
        </a:spcBef>
        <a:spcAft>
          <a:spcPct val="0"/>
        </a:spcAft>
        <a:buClr>
          <a:srgbClr val="000000"/>
        </a:buClr>
        <a:buSzPct val="100000"/>
        <a:buFont typeface="Times New Roman" pitchFamily="18" charset="0"/>
        <a:defRPr sz="2600" b="1">
          <a:solidFill>
            <a:srgbClr val="002960"/>
          </a:solidFill>
          <a:latin typeface="Arial" charset="0"/>
          <a:cs typeface="Arial" charset="0"/>
        </a:defRPr>
      </a:lvl6pPr>
      <a:lvl7pPr marL="3113088" indent="-244475" algn="l" defTabSz="481013" rtl="0" fontAlgn="base">
        <a:lnSpc>
          <a:spcPct val="93000"/>
        </a:lnSpc>
        <a:spcBef>
          <a:spcPct val="0"/>
        </a:spcBef>
        <a:spcAft>
          <a:spcPct val="0"/>
        </a:spcAft>
        <a:buClr>
          <a:srgbClr val="000000"/>
        </a:buClr>
        <a:buSzPct val="100000"/>
        <a:buFont typeface="Times New Roman" pitchFamily="18" charset="0"/>
        <a:defRPr sz="2600" b="1">
          <a:solidFill>
            <a:srgbClr val="002960"/>
          </a:solidFill>
          <a:latin typeface="Arial" charset="0"/>
          <a:cs typeface="Arial" charset="0"/>
        </a:defRPr>
      </a:lvl7pPr>
      <a:lvl8pPr marL="3570288" indent="-244475" algn="l" defTabSz="481013" rtl="0" fontAlgn="base">
        <a:lnSpc>
          <a:spcPct val="93000"/>
        </a:lnSpc>
        <a:spcBef>
          <a:spcPct val="0"/>
        </a:spcBef>
        <a:spcAft>
          <a:spcPct val="0"/>
        </a:spcAft>
        <a:buClr>
          <a:srgbClr val="000000"/>
        </a:buClr>
        <a:buSzPct val="100000"/>
        <a:buFont typeface="Times New Roman" pitchFamily="18" charset="0"/>
        <a:defRPr sz="2600" b="1">
          <a:solidFill>
            <a:srgbClr val="002960"/>
          </a:solidFill>
          <a:latin typeface="Arial" charset="0"/>
          <a:cs typeface="Arial" charset="0"/>
        </a:defRPr>
      </a:lvl8pPr>
      <a:lvl9pPr marL="4027488" indent="-244475" algn="l" defTabSz="481013" rtl="0" fontAlgn="base">
        <a:lnSpc>
          <a:spcPct val="93000"/>
        </a:lnSpc>
        <a:spcBef>
          <a:spcPct val="0"/>
        </a:spcBef>
        <a:spcAft>
          <a:spcPct val="0"/>
        </a:spcAft>
        <a:buClr>
          <a:srgbClr val="000000"/>
        </a:buClr>
        <a:buSzPct val="100000"/>
        <a:buFont typeface="Times New Roman" pitchFamily="18" charset="0"/>
        <a:defRPr sz="2600" b="1">
          <a:solidFill>
            <a:srgbClr val="002960"/>
          </a:solidFill>
          <a:latin typeface="Arial" charset="0"/>
          <a:cs typeface="Arial" charset="0"/>
        </a:defRPr>
      </a:lvl9pPr>
    </p:titleStyle>
    <p:bodyStyle>
      <a:lvl1pPr marL="366713" indent="-366713" algn="l" defTabSz="481013" rtl="0" eaLnBrk="0" fontAlgn="base" hangingPunct="0">
        <a:lnSpc>
          <a:spcPct val="93000"/>
        </a:lnSpc>
        <a:spcBef>
          <a:spcPct val="0"/>
        </a:spcBef>
        <a:spcAft>
          <a:spcPct val="0"/>
        </a:spcAft>
        <a:buClr>
          <a:srgbClr val="000000"/>
        </a:buClr>
        <a:buSzPct val="100000"/>
        <a:buFont typeface="Times New Roman" pitchFamily="18" charset="0"/>
        <a:defRPr sz="1700">
          <a:solidFill>
            <a:srgbClr val="000000"/>
          </a:solidFill>
          <a:latin typeface="+mn-lt"/>
          <a:ea typeface="+mn-ea"/>
          <a:cs typeface="+mn-cs"/>
        </a:defRPr>
      </a:lvl1pPr>
      <a:lvl2pPr marL="793750" indent="-304800" algn="l" defTabSz="481013" rtl="0" eaLnBrk="0" fontAlgn="base" hangingPunct="0">
        <a:lnSpc>
          <a:spcPct val="93000"/>
        </a:lnSpc>
        <a:spcBef>
          <a:spcPct val="0"/>
        </a:spcBef>
        <a:spcAft>
          <a:spcPct val="0"/>
        </a:spcAft>
        <a:buClr>
          <a:srgbClr val="000000"/>
        </a:buClr>
        <a:buSzPct val="100000"/>
        <a:buFont typeface="Times New Roman" pitchFamily="18" charset="0"/>
        <a:defRPr sz="1700">
          <a:solidFill>
            <a:srgbClr val="000000"/>
          </a:solidFill>
          <a:latin typeface="+mn-lt"/>
          <a:cs typeface="+mn-cs"/>
        </a:defRPr>
      </a:lvl2pPr>
      <a:lvl3pPr marL="1222375" indent="-244475" algn="l" defTabSz="481013" rtl="0" eaLnBrk="0" fontAlgn="base" hangingPunct="0">
        <a:lnSpc>
          <a:spcPct val="93000"/>
        </a:lnSpc>
        <a:spcBef>
          <a:spcPct val="0"/>
        </a:spcBef>
        <a:spcAft>
          <a:spcPct val="0"/>
        </a:spcAft>
        <a:buClr>
          <a:srgbClr val="000000"/>
        </a:buClr>
        <a:buSzPct val="100000"/>
        <a:buFont typeface="Times New Roman" pitchFamily="18" charset="0"/>
        <a:defRPr sz="1700">
          <a:solidFill>
            <a:srgbClr val="000000"/>
          </a:solidFill>
          <a:latin typeface="+mn-lt"/>
          <a:cs typeface="+mn-cs"/>
        </a:defRPr>
      </a:lvl3pPr>
      <a:lvl4pPr marL="1711325" indent="-244475" algn="l" defTabSz="481013" rtl="0" eaLnBrk="0" fontAlgn="base" hangingPunct="0">
        <a:lnSpc>
          <a:spcPct val="93000"/>
        </a:lnSpc>
        <a:spcBef>
          <a:spcPct val="0"/>
        </a:spcBef>
        <a:spcAft>
          <a:spcPct val="0"/>
        </a:spcAft>
        <a:buClr>
          <a:srgbClr val="000000"/>
        </a:buClr>
        <a:buSzPct val="100000"/>
        <a:buFont typeface="Times New Roman" pitchFamily="18" charset="0"/>
        <a:defRPr sz="1700">
          <a:solidFill>
            <a:srgbClr val="000000"/>
          </a:solidFill>
          <a:latin typeface="+mn-lt"/>
          <a:cs typeface="+mn-cs"/>
        </a:defRPr>
      </a:lvl4pPr>
      <a:lvl5pPr marL="2198688" indent="-244475" algn="l" defTabSz="481013" rtl="0" eaLnBrk="0" fontAlgn="base" hangingPunct="0">
        <a:lnSpc>
          <a:spcPct val="93000"/>
        </a:lnSpc>
        <a:spcBef>
          <a:spcPct val="0"/>
        </a:spcBef>
        <a:spcAft>
          <a:spcPct val="0"/>
        </a:spcAft>
        <a:buClr>
          <a:srgbClr val="000000"/>
        </a:buClr>
        <a:buSzPct val="100000"/>
        <a:buFont typeface="Times New Roman" pitchFamily="18" charset="0"/>
        <a:defRPr sz="1700">
          <a:solidFill>
            <a:srgbClr val="000000"/>
          </a:solidFill>
          <a:latin typeface="+mn-lt"/>
          <a:cs typeface="+mn-cs"/>
        </a:defRPr>
      </a:lvl5pPr>
      <a:lvl6pPr marL="2655888" indent="-244475" algn="l" defTabSz="481013" rtl="0" fontAlgn="base">
        <a:lnSpc>
          <a:spcPct val="93000"/>
        </a:lnSpc>
        <a:spcBef>
          <a:spcPct val="0"/>
        </a:spcBef>
        <a:spcAft>
          <a:spcPct val="0"/>
        </a:spcAft>
        <a:buClr>
          <a:srgbClr val="000000"/>
        </a:buClr>
        <a:buSzPct val="100000"/>
        <a:buFont typeface="Times New Roman" pitchFamily="18" charset="0"/>
        <a:defRPr sz="1700">
          <a:solidFill>
            <a:srgbClr val="000000"/>
          </a:solidFill>
          <a:latin typeface="+mn-lt"/>
          <a:cs typeface="+mn-cs"/>
        </a:defRPr>
      </a:lvl6pPr>
      <a:lvl7pPr marL="3113088" indent="-244475" algn="l" defTabSz="481013" rtl="0" fontAlgn="base">
        <a:lnSpc>
          <a:spcPct val="93000"/>
        </a:lnSpc>
        <a:spcBef>
          <a:spcPct val="0"/>
        </a:spcBef>
        <a:spcAft>
          <a:spcPct val="0"/>
        </a:spcAft>
        <a:buClr>
          <a:srgbClr val="000000"/>
        </a:buClr>
        <a:buSzPct val="100000"/>
        <a:buFont typeface="Times New Roman" pitchFamily="18" charset="0"/>
        <a:defRPr sz="1700">
          <a:solidFill>
            <a:srgbClr val="000000"/>
          </a:solidFill>
          <a:latin typeface="+mn-lt"/>
          <a:cs typeface="+mn-cs"/>
        </a:defRPr>
      </a:lvl7pPr>
      <a:lvl8pPr marL="3570288" indent="-244475" algn="l" defTabSz="481013" rtl="0" fontAlgn="base">
        <a:lnSpc>
          <a:spcPct val="93000"/>
        </a:lnSpc>
        <a:spcBef>
          <a:spcPct val="0"/>
        </a:spcBef>
        <a:spcAft>
          <a:spcPct val="0"/>
        </a:spcAft>
        <a:buClr>
          <a:srgbClr val="000000"/>
        </a:buClr>
        <a:buSzPct val="100000"/>
        <a:buFont typeface="Times New Roman" pitchFamily="18" charset="0"/>
        <a:defRPr sz="1700">
          <a:solidFill>
            <a:srgbClr val="000000"/>
          </a:solidFill>
          <a:latin typeface="+mn-lt"/>
          <a:cs typeface="+mn-cs"/>
        </a:defRPr>
      </a:lvl8pPr>
      <a:lvl9pPr marL="4027488" indent="-244475" algn="l" defTabSz="481013" rtl="0" fontAlgn="base">
        <a:lnSpc>
          <a:spcPct val="93000"/>
        </a:lnSpc>
        <a:spcBef>
          <a:spcPct val="0"/>
        </a:spcBef>
        <a:spcAft>
          <a:spcPct val="0"/>
        </a:spcAft>
        <a:buClr>
          <a:srgbClr val="000000"/>
        </a:buClr>
        <a:buSzPct val="100000"/>
        <a:buFont typeface="Times New Roman" pitchFamily="18" charset="0"/>
        <a:defRPr sz="1700">
          <a:solidFill>
            <a:srgbClr val="000000"/>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eaLnBrk="1" hangingPunct="1">
              <a:buClrTx/>
              <a:buFontTx/>
              <a:buNone/>
              <a:defRPr/>
            </a:pPr>
            <a:fld id="{6BD08E5B-D421-4B9E-8527-B203CF025AEA}" type="datetime1">
              <a:rPr lang="ru-RU" b="0">
                <a:cs typeface="+mn-cs"/>
              </a:rPr>
              <a:pPr eaLnBrk="1" hangingPunct="1">
                <a:buClrTx/>
                <a:buFontTx/>
                <a:buNone/>
                <a:defRPr/>
              </a:pPr>
              <a:t>31.08.2015</a:t>
            </a:fld>
            <a:endParaRPr lang="ru-RU" b="0">
              <a:cs typeface="+mn-cs"/>
            </a:endParaRPr>
          </a:p>
        </p:txBody>
      </p:sp>
      <p:sp>
        <p:nvSpPr>
          <p:cNvPr id="1027" name="Line 8"/>
          <p:cNvSpPr>
            <a:spLocks noChangeShapeType="1"/>
          </p:cNvSpPr>
          <p:nvPr userDrawn="1"/>
        </p:nvSpPr>
        <p:spPr bwMode="auto">
          <a:xfrm>
            <a:off x="0" y="981075"/>
            <a:ext cx="914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1" hangingPunct="1">
              <a:buClrTx/>
              <a:buFontTx/>
              <a:buNone/>
            </a:pPr>
            <a:endParaRPr lang="en-US" b="0" smtClean="0">
              <a:solidFill>
                <a:prstClr val="black"/>
              </a:solidFill>
              <a:latin typeface="Arial" panose="020B0604020202020204" pitchFamily="34" charset="0"/>
              <a:cs typeface="+mn-cs"/>
            </a:endParaRPr>
          </a:p>
        </p:txBody>
      </p:sp>
    </p:spTree>
    <p:extLst>
      <p:ext uri="{BB962C8B-B14F-4D97-AF65-F5344CB8AC3E}">
        <p14:creationId xmlns:p14="http://schemas.microsoft.com/office/powerpoint/2010/main" val="45079352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3050"/>
            <a:ext cx="8228013" cy="1144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26" tIns="47749" rIns="91826" bIns="47749"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2051" name="Rectangle 3"/>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4399" rIns="0" bIns="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Четвертый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sp>
        <p:nvSpPr>
          <p:cNvPr id="122884" name="Rectangle 4"/>
          <p:cNvSpPr>
            <a:spLocks noGrp="1" noChangeArrowheads="1"/>
          </p:cNvSpPr>
          <p:nvPr>
            <p:ph type="dt"/>
          </p:nvPr>
        </p:nvSpPr>
        <p:spPr bwMode="auto">
          <a:xfrm>
            <a:off x="457200" y="6246813"/>
            <a:ext cx="2128838"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defTabSz="458788">
              <a:lnSpc>
                <a:spcPct val="93000"/>
              </a:lnSpc>
              <a:buClr>
                <a:srgbClr val="000000"/>
              </a:buClr>
              <a:buSzPct val="100000"/>
              <a:buFont typeface="Times New Roman" pitchFamily="18" charset="0"/>
              <a:buNone/>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1400">
                <a:solidFill>
                  <a:srgbClr val="000000"/>
                </a:solidFill>
                <a:latin typeface="Arial" charset="0"/>
                <a:cs typeface="+mn-cs"/>
              </a:defRPr>
            </a:lvl1pPr>
          </a:lstStyle>
          <a:p>
            <a:pPr eaLnBrk="1" hangingPunct="1">
              <a:defRPr/>
            </a:pPr>
            <a:fld id="{E5C47E44-99EC-41ED-A990-5F8A06B7523C}" type="datetime1">
              <a:rPr lang="ru-RU" altLang="ru-RU" b="0"/>
              <a:pPr eaLnBrk="1" hangingPunct="1">
                <a:defRPr/>
              </a:pPr>
              <a:t>31.08.2015</a:t>
            </a:fld>
            <a:endParaRPr lang="ru-RU" altLang="ru-RU" b="0"/>
          </a:p>
        </p:txBody>
      </p:sp>
      <p:sp>
        <p:nvSpPr>
          <p:cNvPr id="122885" name="Rectangle 5"/>
          <p:cNvSpPr>
            <a:spLocks noGrp="1" noChangeArrowheads="1"/>
          </p:cNvSpPr>
          <p:nvPr>
            <p:ph type="ftr"/>
          </p:nvPr>
        </p:nvSpPr>
        <p:spPr bwMode="auto">
          <a:xfrm>
            <a:off x="3127375" y="6246813"/>
            <a:ext cx="2895600"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defTabSz="458788">
              <a:lnSpc>
                <a:spcPct val="93000"/>
              </a:lnSpc>
              <a:buClr>
                <a:srgbClr val="000000"/>
              </a:buClr>
              <a:buSzPct val="100000"/>
              <a:buFont typeface="Times New Roman" pitchFamily="18" charset="0"/>
              <a:buNone/>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1400">
                <a:solidFill>
                  <a:srgbClr val="000000"/>
                </a:solidFill>
                <a:latin typeface="Arial" charset="0"/>
                <a:cs typeface="+mn-cs"/>
              </a:defRPr>
            </a:lvl1pPr>
          </a:lstStyle>
          <a:p>
            <a:pPr eaLnBrk="1" hangingPunct="1">
              <a:defRPr/>
            </a:pPr>
            <a:endParaRPr lang="ru-RU" altLang="ru-RU" b="0"/>
          </a:p>
        </p:txBody>
      </p:sp>
      <p:sp>
        <p:nvSpPr>
          <p:cNvPr id="122886" name="Rectangle 6"/>
          <p:cNvSpPr>
            <a:spLocks noGrp="1" noChangeArrowheads="1"/>
          </p:cNvSpPr>
          <p:nvPr>
            <p:ph type="sldNum"/>
          </p:nvPr>
        </p:nvSpPr>
        <p:spPr bwMode="auto">
          <a:xfrm>
            <a:off x="6556375" y="6246813"/>
            <a:ext cx="2128838" cy="471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defTabSz="458788">
              <a:lnSpc>
                <a:spcPct val="93000"/>
              </a:lnSpc>
              <a:buClr>
                <a:srgbClr val="000000"/>
              </a:buClr>
              <a:buSzPct val="100000"/>
              <a:buFont typeface="Times New Roman" panose="02020603050405020304" pitchFamily="18" charset="0"/>
              <a:buNone/>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1400">
                <a:solidFill>
                  <a:srgbClr val="000000"/>
                </a:solidFill>
              </a:defRPr>
            </a:lvl1pPr>
          </a:lstStyle>
          <a:p>
            <a:pPr eaLnBrk="1" hangingPunct="1"/>
            <a:fld id="{4C1A9C58-5950-4C59-98D1-0AF6FD8569B1}" type="slidenum">
              <a:rPr lang="ru-RU" altLang="ru-RU" b="0" smtClean="0">
                <a:latin typeface="Arial" panose="020B0604020202020204" pitchFamily="34" charset="0"/>
                <a:cs typeface="Arial"/>
              </a:rPr>
              <a:pPr eaLnBrk="1" hangingPunct="1"/>
              <a:t>‹#›</a:t>
            </a:fld>
            <a:endParaRPr lang="ru-RU" altLang="ru-RU" b="0" smtClean="0">
              <a:latin typeface="Arial" panose="020B0604020202020204" pitchFamily="34" charset="0"/>
              <a:cs typeface="Arial"/>
            </a:endParaRPr>
          </a:p>
        </p:txBody>
      </p:sp>
    </p:spTree>
    <p:extLst>
      <p:ext uri="{BB962C8B-B14F-4D97-AF65-F5344CB8AC3E}">
        <p14:creationId xmlns:p14="http://schemas.microsoft.com/office/powerpoint/2010/main" val="89868760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marL="2098675" indent="-234950" algn="l" defTabSz="458788" rtl="0" eaLnBrk="0" fontAlgn="base" hangingPunct="0">
        <a:lnSpc>
          <a:spcPct val="93000"/>
        </a:lnSpc>
        <a:spcBef>
          <a:spcPct val="0"/>
        </a:spcBef>
        <a:spcAft>
          <a:spcPct val="0"/>
        </a:spcAft>
        <a:buClr>
          <a:srgbClr val="000000"/>
        </a:buClr>
        <a:buSzPct val="100000"/>
        <a:buFont typeface="Times New Roman" pitchFamily="18" charset="0"/>
        <a:defRPr sz="2400" b="1">
          <a:solidFill>
            <a:srgbClr val="002960"/>
          </a:solidFill>
          <a:latin typeface="+mj-lt"/>
          <a:ea typeface="+mj-ea"/>
          <a:cs typeface="+mj-cs"/>
        </a:defRPr>
      </a:lvl1pPr>
      <a:lvl2pPr marL="2098675" indent="-234950" algn="l" defTabSz="458788" rtl="0" eaLnBrk="0" fontAlgn="base" hangingPunct="0">
        <a:lnSpc>
          <a:spcPct val="93000"/>
        </a:lnSpc>
        <a:spcBef>
          <a:spcPct val="0"/>
        </a:spcBef>
        <a:spcAft>
          <a:spcPct val="0"/>
        </a:spcAft>
        <a:buClr>
          <a:srgbClr val="000000"/>
        </a:buClr>
        <a:buSzPct val="100000"/>
        <a:buFont typeface="Times New Roman" pitchFamily="18" charset="0"/>
        <a:defRPr sz="2400" b="1">
          <a:solidFill>
            <a:srgbClr val="002960"/>
          </a:solidFill>
          <a:latin typeface="Arial" charset="0"/>
          <a:cs typeface="Arial" charset="0"/>
        </a:defRPr>
      </a:lvl2pPr>
      <a:lvl3pPr marL="2098675" indent="-234950" algn="l" defTabSz="458788" rtl="0" eaLnBrk="0" fontAlgn="base" hangingPunct="0">
        <a:lnSpc>
          <a:spcPct val="93000"/>
        </a:lnSpc>
        <a:spcBef>
          <a:spcPct val="0"/>
        </a:spcBef>
        <a:spcAft>
          <a:spcPct val="0"/>
        </a:spcAft>
        <a:buClr>
          <a:srgbClr val="000000"/>
        </a:buClr>
        <a:buSzPct val="100000"/>
        <a:buFont typeface="Times New Roman" pitchFamily="18" charset="0"/>
        <a:defRPr sz="2400" b="1">
          <a:solidFill>
            <a:srgbClr val="002960"/>
          </a:solidFill>
          <a:latin typeface="Arial" charset="0"/>
          <a:cs typeface="Arial" charset="0"/>
        </a:defRPr>
      </a:lvl3pPr>
      <a:lvl4pPr marL="2098675" indent="-234950" algn="l" defTabSz="458788" rtl="0" eaLnBrk="0" fontAlgn="base" hangingPunct="0">
        <a:lnSpc>
          <a:spcPct val="93000"/>
        </a:lnSpc>
        <a:spcBef>
          <a:spcPct val="0"/>
        </a:spcBef>
        <a:spcAft>
          <a:spcPct val="0"/>
        </a:spcAft>
        <a:buClr>
          <a:srgbClr val="000000"/>
        </a:buClr>
        <a:buSzPct val="100000"/>
        <a:buFont typeface="Times New Roman" pitchFamily="18" charset="0"/>
        <a:defRPr sz="2400" b="1">
          <a:solidFill>
            <a:srgbClr val="002960"/>
          </a:solidFill>
          <a:latin typeface="Arial" charset="0"/>
          <a:cs typeface="Arial" charset="0"/>
        </a:defRPr>
      </a:lvl4pPr>
      <a:lvl5pPr marL="2098675" indent="-234950" algn="l" defTabSz="458788" rtl="0" eaLnBrk="0" fontAlgn="base" hangingPunct="0">
        <a:lnSpc>
          <a:spcPct val="93000"/>
        </a:lnSpc>
        <a:spcBef>
          <a:spcPct val="0"/>
        </a:spcBef>
        <a:spcAft>
          <a:spcPct val="0"/>
        </a:spcAft>
        <a:buClr>
          <a:srgbClr val="000000"/>
        </a:buClr>
        <a:buSzPct val="100000"/>
        <a:buFont typeface="Times New Roman" pitchFamily="18" charset="0"/>
        <a:defRPr sz="2400" b="1">
          <a:solidFill>
            <a:srgbClr val="002960"/>
          </a:solidFill>
          <a:latin typeface="Arial" charset="0"/>
          <a:cs typeface="Arial" charset="0"/>
        </a:defRPr>
      </a:lvl5pPr>
      <a:lvl6pPr marL="2555875" indent="-234950" algn="l" defTabSz="458788" rtl="0" fontAlgn="base">
        <a:lnSpc>
          <a:spcPct val="93000"/>
        </a:lnSpc>
        <a:spcBef>
          <a:spcPct val="0"/>
        </a:spcBef>
        <a:spcAft>
          <a:spcPct val="0"/>
        </a:spcAft>
        <a:buClr>
          <a:srgbClr val="000000"/>
        </a:buClr>
        <a:buSzPct val="100000"/>
        <a:buFont typeface="Times New Roman" pitchFamily="18" charset="0"/>
        <a:defRPr sz="2400" b="1">
          <a:solidFill>
            <a:srgbClr val="002960"/>
          </a:solidFill>
          <a:latin typeface="Arial" charset="0"/>
          <a:cs typeface="Arial" charset="0"/>
        </a:defRPr>
      </a:lvl6pPr>
      <a:lvl7pPr marL="3013075" indent="-234950" algn="l" defTabSz="458788" rtl="0" fontAlgn="base">
        <a:lnSpc>
          <a:spcPct val="93000"/>
        </a:lnSpc>
        <a:spcBef>
          <a:spcPct val="0"/>
        </a:spcBef>
        <a:spcAft>
          <a:spcPct val="0"/>
        </a:spcAft>
        <a:buClr>
          <a:srgbClr val="000000"/>
        </a:buClr>
        <a:buSzPct val="100000"/>
        <a:buFont typeface="Times New Roman" pitchFamily="18" charset="0"/>
        <a:defRPr sz="2400" b="1">
          <a:solidFill>
            <a:srgbClr val="002960"/>
          </a:solidFill>
          <a:latin typeface="Arial" charset="0"/>
          <a:cs typeface="Arial" charset="0"/>
        </a:defRPr>
      </a:lvl7pPr>
      <a:lvl8pPr marL="3470275" indent="-234950" algn="l" defTabSz="458788" rtl="0" fontAlgn="base">
        <a:lnSpc>
          <a:spcPct val="93000"/>
        </a:lnSpc>
        <a:spcBef>
          <a:spcPct val="0"/>
        </a:spcBef>
        <a:spcAft>
          <a:spcPct val="0"/>
        </a:spcAft>
        <a:buClr>
          <a:srgbClr val="000000"/>
        </a:buClr>
        <a:buSzPct val="100000"/>
        <a:buFont typeface="Times New Roman" pitchFamily="18" charset="0"/>
        <a:defRPr sz="2400" b="1">
          <a:solidFill>
            <a:srgbClr val="002960"/>
          </a:solidFill>
          <a:latin typeface="Arial" charset="0"/>
          <a:cs typeface="Arial" charset="0"/>
        </a:defRPr>
      </a:lvl8pPr>
      <a:lvl9pPr marL="3927475" indent="-234950" algn="l" defTabSz="458788" rtl="0" fontAlgn="base">
        <a:lnSpc>
          <a:spcPct val="93000"/>
        </a:lnSpc>
        <a:spcBef>
          <a:spcPct val="0"/>
        </a:spcBef>
        <a:spcAft>
          <a:spcPct val="0"/>
        </a:spcAft>
        <a:buClr>
          <a:srgbClr val="000000"/>
        </a:buClr>
        <a:buSzPct val="100000"/>
        <a:buFont typeface="Times New Roman" pitchFamily="18" charset="0"/>
        <a:defRPr sz="2400" b="1">
          <a:solidFill>
            <a:srgbClr val="002960"/>
          </a:solidFill>
          <a:latin typeface="Arial" charset="0"/>
          <a:cs typeface="Arial" charset="0"/>
        </a:defRPr>
      </a:lvl9pPr>
    </p:titleStyle>
    <p:bodyStyle>
      <a:lvl1pPr marL="349250" indent="-349250" algn="l" defTabSz="458788" rtl="0" eaLnBrk="0" fontAlgn="base" hangingPunct="0">
        <a:lnSpc>
          <a:spcPct val="93000"/>
        </a:lnSpc>
        <a:spcBef>
          <a:spcPct val="0"/>
        </a:spcBef>
        <a:spcAft>
          <a:spcPct val="0"/>
        </a:spcAft>
        <a:buClr>
          <a:srgbClr val="000000"/>
        </a:buClr>
        <a:buSzPct val="100000"/>
        <a:buFont typeface="Times New Roman" pitchFamily="18" charset="0"/>
        <a:defRPr sz="1600">
          <a:solidFill>
            <a:srgbClr val="000000"/>
          </a:solidFill>
          <a:latin typeface="+mn-lt"/>
          <a:ea typeface="+mn-ea"/>
          <a:cs typeface="+mn-cs"/>
        </a:defRPr>
      </a:lvl1pPr>
      <a:lvl2pPr marL="758825" indent="-292100" algn="l" defTabSz="458788" rtl="0" eaLnBrk="0" fontAlgn="base" hangingPunct="0">
        <a:lnSpc>
          <a:spcPct val="93000"/>
        </a:lnSpc>
        <a:spcBef>
          <a:spcPct val="0"/>
        </a:spcBef>
        <a:spcAft>
          <a:spcPct val="0"/>
        </a:spcAft>
        <a:buClr>
          <a:srgbClr val="000000"/>
        </a:buClr>
        <a:buSzPct val="100000"/>
        <a:buFont typeface="Times New Roman" pitchFamily="18" charset="0"/>
        <a:defRPr sz="1600">
          <a:solidFill>
            <a:srgbClr val="000000"/>
          </a:solidFill>
          <a:latin typeface="+mn-lt"/>
          <a:cs typeface="+mn-cs"/>
        </a:defRPr>
      </a:lvl2pPr>
      <a:lvl3pPr marL="1166813" indent="-233363" algn="l" defTabSz="458788" rtl="0" eaLnBrk="0" fontAlgn="base" hangingPunct="0">
        <a:lnSpc>
          <a:spcPct val="93000"/>
        </a:lnSpc>
        <a:spcBef>
          <a:spcPct val="0"/>
        </a:spcBef>
        <a:spcAft>
          <a:spcPct val="0"/>
        </a:spcAft>
        <a:buClr>
          <a:srgbClr val="000000"/>
        </a:buClr>
        <a:buSzPct val="100000"/>
        <a:buFont typeface="Times New Roman" pitchFamily="18" charset="0"/>
        <a:defRPr sz="1600">
          <a:solidFill>
            <a:srgbClr val="000000"/>
          </a:solidFill>
          <a:latin typeface="+mn-lt"/>
          <a:cs typeface="+mn-cs"/>
        </a:defRPr>
      </a:lvl3pPr>
      <a:lvl4pPr marL="1633538" indent="-233363" algn="l" defTabSz="458788" rtl="0" eaLnBrk="0" fontAlgn="base" hangingPunct="0">
        <a:lnSpc>
          <a:spcPct val="93000"/>
        </a:lnSpc>
        <a:spcBef>
          <a:spcPct val="0"/>
        </a:spcBef>
        <a:spcAft>
          <a:spcPct val="0"/>
        </a:spcAft>
        <a:buClr>
          <a:srgbClr val="000000"/>
        </a:buClr>
        <a:buSzPct val="100000"/>
        <a:buFont typeface="Times New Roman" pitchFamily="18" charset="0"/>
        <a:defRPr sz="1600">
          <a:solidFill>
            <a:srgbClr val="000000"/>
          </a:solidFill>
          <a:latin typeface="+mn-lt"/>
          <a:cs typeface="+mn-cs"/>
        </a:defRPr>
      </a:lvl4pPr>
      <a:lvl5pPr marL="2098675" indent="-234950" algn="l" defTabSz="458788" rtl="0" eaLnBrk="0" fontAlgn="base" hangingPunct="0">
        <a:lnSpc>
          <a:spcPct val="93000"/>
        </a:lnSpc>
        <a:spcBef>
          <a:spcPct val="0"/>
        </a:spcBef>
        <a:spcAft>
          <a:spcPct val="0"/>
        </a:spcAft>
        <a:buClr>
          <a:srgbClr val="000000"/>
        </a:buClr>
        <a:buSzPct val="100000"/>
        <a:buFont typeface="Times New Roman" pitchFamily="18" charset="0"/>
        <a:defRPr sz="1600">
          <a:solidFill>
            <a:srgbClr val="000000"/>
          </a:solidFill>
          <a:latin typeface="+mn-lt"/>
          <a:cs typeface="+mn-cs"/>
        </a:defRPr>
      </a:lvl5pPr>
      <a:lvl6pPr marL="2555875" indent="-234950" algn="l" defTabSz="458788" rtl="0" fontAlgn="base">
        <a:lnSpc>
          <a:spcPct val="93000"/>
        </a:lnSpc>
        <a:spcBef>
          <a:spcPct val="0"/>
        </a:spcBef>
        <a:spcAft>
          <a:spcPct val="0"/>
        </a:spcAft>
        <a:buClr>
          <a:srgbClr val="000000"/>
        </a:buClr>
        <a:buSzPct val="100000"/>
        <a:buFont typeface="Times New Roman" pitchFamily="18" charset="0"/>
        <a:defRPr sz="1600">
          <a:solidFill>
            <a:srgbClr val="000000"/>
          </a:solidFill>
          <a:latin typeface="+mn-lt"/>
          <a:cs typeface="+mn-cs"/>
        </a:defRPr>
      </a:lvl6pPr>
      <a:lvl7pPr marL="3013075" indent="-234950" algn="l" defTabSz="458788" rtl="0" fontAlgn="base">
        <a:lnSpc>
          <a:spcPct val="93000"/>
        </a:lnSpc>
        <a:spcBef>
          <a:spcPct val="0"/>
        </a:spcBef>
        <a:spcAft>
          <a:spcPct val="0"/>
        </a:spcAft>
        <a:buClr>
          <a:srgbClr val="000000"/>
        </a:buClr>
        <a:buSzPct val="100000"/>
        <a:buFont typeface="Times New Roman" pitchFamily="18" charset="0"/>
        <a:defRPr sz="1600">
          <a:solidFill>
            <a:srgbClr val="000000"/>
          </a:solidFill>
          <a:latin typeface="+mn-lt"/>
          <a:cs typeface="+mn-cs"/>
        </a:defRPr>
      </a:lvl7pPr>
      <a:lvl8pPr marL="3470275" indent="-234950" algn="l" defTabSz="458788" rtl="0" fontAlgn="base">
        <a:lnSpc>
          <a:spcPct val="93000"/>
        </a:lnSpc>
        <a:spcBef>
          <a:spcPct val="0"/>
        </a:spcBef>
        <a:spcAft>
          <a:spcPct val="0"/>
        </a:spcAft>
        <a:buClr>
          <a:srgbClr val="000000"/>
        </a:buClr>
        <a:buSzPct val="100000"/>
        <a:buFont typeface="Times New Roman" pitchFamily="18" charset="0"/>
        <a:defRPr sz="1600">
          <a:solidFill>
            <a:srgbClr val="000000"/>
          </a:solidFill>
          <a:latin typeface="+mn-lt"/>
          <a:cs typeface="+mn-cs"/>
        </a:defRPr>
      </a:lvl8pPr>
      <a:lvl9pPr marL="3927475" indent="-234950" algn="l" defTabSz="458788" rtl="0" fontAlgn="base">
        <a:lnSpc>
          <a:spcPct val="93000"/>
        </a:lnSpc>
        <a:spcBef>
          <a:spcPct val="0"/>
        </a:spcBef>
        <a:spcAft>
          <a:spcPct val="0"/>
        </a:spcAft>
        <a:buClr>
          <a:srgbClr val="000000"/>
        </a:buClr>
        <a:buSzPct val="100000"/>
        <a:buFont typeface="Times New Roman" pitchFamily="18" charset="0"/>
        <a:defRPr sz="1600">
          <a:solidFill>
            <a:srgbClr val="000000"/>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hyperlink" Target="http://www.en.rcc.org.ru/index.php/rcc-activities/radiocommunication-/preparations-for-wrc-15-and-ra-15" TargetMode="External"/><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3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hyperlink" Target="http://www.en.rcc.org.ru/"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132" name="Text Box 44"/>
          <p:cNvSpPr txBox="1">
            <a:spLocks noChangeArrowheads="1"/>
          </p:cNvSpPr>
          <p:nvPr/>
        </p:nvSpPr>
        <p:spPr bwMode="auto">
          <a:xfrm>
            <a:off x="4751907" y="5085184"/>
            <a:ext cx="306045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buClrTx/>
              <a:buFontTx/>
              <a:buNone/>
            </a:pPr>
            <a:r>
              <a:rPr lang="en-US" altLang="en-US" i="1" dirty="0">
                <a:solidFill>
                  <a:srgbClr val="072897"/>
                </a:solidFill>
                <a:latin typeface="Verdana" pitchFamily="34" charset="0"/>
                <a:cs typeface="Tahoma" pitchFamily="34" charset="0"/>
              </a:rPr>
              <a:t>Regional </a:t>
            </a:r>
            <a:r>
              <a:rPr lang="en-US" altLang="en-US" i="1" dirty="0" smtClean="0">
                <a:solidFill>
                  <a:srgbClr val="072897"/>
                </a:solidFill>
                <a:latin typeface="Verdana" pitchFamily="34" charset="0"/>
                <a:cs typeface="Tahoma" pitchFamily="34" charset="0"/>
              </a:rPr>
              <a:t/>
            </a:r>
            <a:br>
              <a:rPr lang="en-US" altLang="en-US" i="1" dirty="0" smtClean="0">
                <a:solidFill>
                  <a:srgbClr val="072897"/>
                </a:solidFill>
                <a:latin typeface="Verdana" pitchFamily="34" charset="0"/>
                <a:cs typeface="Tahoma" pitchFamily="34" charset="0"/>
              </a:rPr>
            </a:br>
            <a:r>
              <a:rPr lang="en-US" altLang="en-US" i="1" dirty="0" smtClean="0">
                <a:solidFill>
                  <a:srgbClr val="072897"/>
                </a:solidFill>
                <a:latin typeface="Verdana" pitchFamily="34" charset="0"/>
                <a:cs typeface="Tahoma" pitchFamily="34" charset="0"/>
              </a:rPr>
              <a:t>Commonwealth </a:t>
            </a:r>
            <a:br>
              <a:rPr lang="en-US" altLang="en-US" i="1" dirty="0" smtClean="0">
                <a:solidFill>
                  <a:srgbClr val="072897"/>
                </a:solidFill>
                <a:latin typeface="Verdana" pitchFamily="34" charset="0"/>
                <a:cs typeface="Tahoma" pitchFamily="34" charset="0"/>
              </a:rPr>
            </a:br>
            <a:r>
              <a:rPr lang="en-US" altLang="en-US" i="1" dirty="0" smtClean="0">
                <a:solidFill>
                  <a:srgbClr val="072897"/>
                </a:solidFill>
                <a:latin typeface="Verdana" pitchFamily="34" charset="0"/>
                <a:cs typeface="Tahoma" pitchFamily="34" charset="0"/>
              </a:rPr>
              <a:t>in </a:t>
            </a:r>
            <a:r>
              <a:rPr lang="en-US" altLang="en-US" i="1" dirty="0">
                <a:solidFill>
                  <a:srgbClr val="072897"/>
                </a:solidFill>
                <a:latin typeface="Verdana" pitchFamily="34" charset="0"/>
                <a:cs typeface="Tahoma" pitchFamily="34" charset="0"/>
              </a:rPr>
              <a:t>the field of </a:t>
            </a:r>
            <a:r>
              <a:rPr lang="en-US" altLang="en-US" i="1" dirty="0" smtClean="0">
                <a:solidFill>
                  <a:srgbClr val="072897"/>
                </a:solidFill>
                <a:latin typeface="Verdana" pitchFamily="34" charset="0"/>
                <a:cs typeface="Tahoma" pitchFamily="34" charset="0"/>
              </a:rPr>
              <a:t/>
            </a:r>
            <a:br>
              <a:rPr lang="en-US" altLang="en-US" i="1" dirty="0" smtClean="0">
                <a:solidFill>
                  <a:srgbClr val="072897"/>
                </a:solidFill>
                <a:latin typeface="Verdana" pitchFamily="34" charset="0"/>
                <a:cs typeface="Tahoma" pitchFamily="34" charset="0"/>
              </a:rPr>
            </a:br>
            <a:r>
              <a:rPr lang="en-US" altLang="en-US" i="1" dirty="0" smtClean="0">
                <a:solidFill>
                  <a:srgbClr val="072897"/>
                </a:solidFill>
                <a:latin typeface="Verdana" pitchFamily="34" charset="0"/>
                <a:cs typeface="Tahoma" pitchFamily="34" charset="0"/>
              </a:rPr>
              <a:t>Communications</a:t>
            </a:r>
            <a:endParaRPr lang="en-US" altLang="en-US" sz="2000" b="0" dirty="0">
              <a:solidFill>
                <a:srgbClr val="072897"/>
              </a:solidFill>
              <a:latin typeface="Verdana" pitchFamily="34" charset="0"/>
              <a:cs typeface="Tahoma" pitchFamily="34" charset="0"/>
            </a:endParaRPr>
          </a:p>
        </p:txBody>
      </p:sp>
      <p:sp>
        <p:nvSpPr>
          <p:cNvPr id="857134" name="Rectangle 4"/>
          <p:cNvSpPr>
            <a:spLocks noChangeArrowheads="1"/>
          </p:cNvSpPr>
          <p:nvPr/>
        </p:nvSpPr>
        <p:spPr bwMode="auto">
          <a:xfrm>
            <a:off x="4854575" y="2276847"/>
            <a:ext cx="42894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pitchFamily="34" charset="0"/>
              </a:defRPr>
            </a:lvl1pPr>
            <a:lvl2pPr marL="742950" indent="-285750">
              <a:defRPr sz="2400">
                <a:solidFill>
                  <a:schemeClr val="tx1"/>
                </a:solidFill>
                <a:latin typeface="Verdana" pitchFamily="34" charset="0"/>
              </a:defRPr>
            </a:lvl2pPr>
            <a:lvl3pPr marL="1143000" indent="-228600">
              <a:defRPr sz="2400">
                <a:solidFill>
                  <a:schemeClr val="tx1"/>
                </a:solidFill>
                <a:latin typeface="Verdana" pitchFamily="34" charset="0"/>
              </a:defRPr>
            </a:lvl3pPr>
            <a:lvl4pPr marL="1600200" indent="-228600">
              <a:defRPr sz="2400">
                <a:solidFill>
                  <a:schemeClr val="tx1"/>
                </a:solidFill>
                <a:latin typeface="Verdana" pitchFamily="34" charset="0"/>
              </a:defRPr>
            </a:lvl4pPr>
            <a:lvl5pPr marL="2057400" indent="-22860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algn="ctr">
              <a:spcBef>
                <a:spcPct val="20000"/>
              </a:spcBef>
              <a:buSzPct val="110000"/>
            </a:pPr>
            <a:r>
              <a:rPr lang="en-US" altLang="en-US" sz="2800" dirty="0">
                <a:solidFill>
                  <a:srgbClr val="000000"/>
                </a:solidFill>
                <a:latin typeface="Arial" pitchFamily="34" charset="0"/>
              </a:rPr>
              <a:t>RCC Preparation for the</a:t>
            </a:r>
            <a:br>
              <a:rPr lang="en-US" altLang="en-US" sz="2800" dirty="0">
                <a:solidFill>
                  <a:srgbClr val="000000"/>
                </a:solidFill>
                <a:latin typeface="Arial" pitchFamily="34" charset="0"/>
              </a:rPr>
            </a:br>
            <a:r>
              <a:rPr lang="en-US" altLang="en-US" sz="2800" dirty="0">
                <a:solidFill>
                  <a:srgbClr val="000000"/>
                </a:solidFill>
                <a:latin typeface="Arial" pitchFamily="34" charset="0"/>
              </a:rPr>
              <a:t> World </a:t>
            </a:r>
            <a:r>
              <a:rPr lang="en-US" altLang="en-US" sz="2800" dirty="0" err="1">
                <a:solidFill>
                  <a:srgbClr val="000000"/>
                </a:solidFill>
                <a:latin typeface="Arial" pitchFamily="34" charset="0"/>
              </a:rPr>
              <a:t>Radiocommunication</a:t>
            </a:r>
            <a:r>
              <a:rPr lang="en-US" altLang="en-US" sz="2800" dirty="0">
                <a:solidFill>
                  <a:srgbClr val="000000"/>
                </a:solidFill>
                <a:latin typeface="Arial" pitchFamily="34" charset="0"/>
              </a:rPr>
              <a:t> Conference 2015</a:t>
            </a:r>
            <a:endParaRPr lang="en-US" altLang="en-US" sz="1800" dirty="0">
              <a:solidFill>
                <a:srgbClr val="000000"/>
              </a:solidFill>
              <a:latin typeface="Arial" pitchFamily="34" charset="0"/>
            </a:endParaRPr>
          </a:p>
        </p:txBody>
      </p:sp>
      <p:pic>
        <p:nvPicPr>
          <p:cNvPr id="4" name="Рисунок 3"/>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699731" y="4941168"/>
            <a:ext cx="1444269" cy="1916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Прямоугольник 4"/>
          <p:cNvSpPr>
            <a:spLocks noChangeArrowheads="1"/>
          </p:cNvSpPr>
          <p:nvPr/>
        </p:nvSpPr>
        <p:spPr bwMode="auto">
          <a:xfrm>
            <a:off x="250825" y="966788"/>
            <a:ext cx="864235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ts val="600"/>
              </a:spcBef>
              <a:buClrTx/>
              <a:buFontTx/>
              <a:buNone/>
            </a:pPr>
            <a:r>
              <a:rPr lang="en-US" altLang="ru-RU" sz="2000" b="0" smtClean="0">
                <a:solidFill>
                  <a:prstClr val="black"/>
                </a:solidFill>
                <a:cs typeface="+mn-cs"/>
              </a:rPr>
              <a:t>The RCC Administrations consider that allocation to the MS on a primary basis and identification for IMT as well as identification for IMT of the bands which were already allocated to the MS on a primary basis should not pose any additional constraints to existing services in these bands.</a:t>
            </a:r>
            <a:endParaRPr lang="ru-RU" altLang="ru-RU" sz="2000" b="0" smtClean="0">
              <a:solidFill>
                <a:prstClr val="black"/>
              </a:solidFill>
              <a:cs typeface="+mn-cs"/>
            </a:endParaRPr>
          </a:p>
          <a:p>
            <a:pPr>
              <a:spcBef>
                <a:spcPts val="600"/>
              </a:spcBef>
              <a:buClrTx/>
              <a:buFontTx/>
              <a:buNone/>
            </a:pPr>
            <a:r>
              <a:rPr lang="en-US" altLang="ru-RU" sz="2000" b="0" smtClean="0">
                <a:solidFill>
                  <a:prstClr val="black"/>
                </a:solidFill>
                <a:cs typeface="+mn-cs"/>
              </a:rPr>
              <a:t>The RCC Administrations support identification of the band 5925-6425 MHz for IMT taking into account results of compatibility studies.</a:t>
            </a:r>
            <a:endParaRPr lang="ru-RU" altLang="ru-RU" sz="2000" b="0" smtClean="0">
              <a:solidFill>
                <a:prstClr val="black"/>
              </a:solidFill>
              <a:cs typeface="+mn-cs"/>
            </a:endParaRPr>
          </a:p>
          <a:p>
            <a:pPr>
              <a:spcBef>
                <a:spcPts val="600"/>
              </a:spcBef>
              <a:buClrTx/>
              <a:buFontTx/>
              <a:buNone/>
            </a:pPr>
            <a:r>
              <a:rPr lang="en-US" altLang="ru-RU" sz="2000" b="0" smtClean="0">
                <a:solidFill>
                  <a:prstClr val="black"/>
                </a:solidFill>
                <a:cs typeface="+mn-cs"/>
              </a:rPr>
              <a:t>The RCC Administrations do not object to the possible identification of frequency bands 4400-4500 MHz and 4800-4900 MHz for IMT providing that there is a compatibility with existing radiocommunication services.</a:t>
            </a:r>
            <a:endParaRPr lang="ru-RU" altLang="ru-RU" sz="2000" b="0" smtClean="0">
              <a:solidFill>
                <a:prstClr val="black"/>
              </a:solidFill>
              <a:cs typeface="+mn-cs"/>
            </a:endParaRPr>
          </a:p>
          <a:p>
            <a:pPr>
              <a:spcBef>
                <a:spcPts val="600"/>
              </a:spcBef>
              <a:buClrTx/>
              <a:buFontTx/>
              <a:buNone/>
            </a:pPr>
            <a:r>
              <a:rPr lang="en-US" altLang="ru-RU" sz="2000" b="0" smtClean="0">
                <a:solidFill>
                  <a:prstClr val="black"/>
                </a:solidFill>
                <a:cs typeface="+mn-cs"/>
              </a:rPr>
              <a:t>The RCC Administrations object to the primary allocation to the MS and identification for IMT systems, as well as identification for IMT in the following bands already allocated to the MS on a primary basis, due to their intense use by the incumbent services and possible unacceptable interference to the stations of these services:</a:t>
            </a:r>
            <a:endParaRPr lang="ru-RU" altLang="ru-RU" sz="2000" b="0" smtClean="0">
              <a:solidFill>
                <a:prstClr val="black"/>
              </a:solidFill>
              <a:cs typeface="+mn-cs"/>
            </a:endParaRPr>
          </a:p>
          <a:p>
            <a:pPr>
              <a:buClrTx/>
              <a:buFontTx/>
              <a:buNone/>
            </a:pPr>
            <a:r>
              <a:rPr lang="en-US" altLang="ru-RU" sz="2000" b="0" smtClean="0">
                <a:solidFill>
                  <a:prstClr val="black"/>
                </a:solidFill>
                <a:cs typeface="+mn-cs"/>
              </a:rPr>
              <a:t>- 470-694 MHz used by BS;</a:t>
            </a:r>
            <a:endParaRPr lang="ru-RU" altLang="ru-RU" sz="2000" b="0" smtClean="0">
              <a:solidFill>
                <a:prstClr val="black"/>
              </a:solidFill>
              <a:cs typeface="+mn-cs"/>
            </a:endParaRPr>
          </a:p>
          <a:p>
            <a:pPr>
              <a:buClrTx/>
              <a:buFontTx/>
              <a:buNone/>
            </a:pPr>
            <a:r>
              <a:rPr lang="en-US" altLang="ru-RU" sz="2000" b="0" smtClean="0">
                <a:solidFill>
                  <a:prstClr val="black"/>
                </a:solidFill>
                <a:cs typeface="+mn-cs"/>
              </a:rPr>
              <a:t>- 1350-1400 MHz used by RLS and RNS under RR No </a:t>
            </a:r>
            <a:r>
              <a:rPr lang="en-US" altLang="ru-RU" sz="2000" smtClean="0">
                <a:solidFill>
                  <a:prstClr val="black"/>
                </a:solidFill>
                <a:cs typeface="+mn-cs"/>
              </a:rPr>
              <a:t>5.338</a:t>
            </a:r>
            <a:r>
              <a:rPr lang="en-US" altLang="ru-RU" sz="2000" b="0" smtClean="0">
                <a:solidFill>
                  <a:prstClr val="black"/>
                </a:solidFill>
                <a:cs typeface="+mn-cs"/>
              </a:rPr>
              <a:t>; </a:t>
            </a:r>
            <a:endParaRPr lang="ru-RU" altLang="ru-RU" sz="2000" b="0" smtClean="0">
              <a:solidFill>
                <a:prstClr val="black"/>
              </a:solidFill>
              <a:cs typeface="+mn-cs"/>
            </a:endParaRPr>
          </a:p>
        </p:txBody>
      </p:sp>
      <p:sp>
        <p:nvSpPr>
          <p:cNvPr id="23555" name="TextBox 2"/>
          <p:cNvSpPr txBox="1">
            <a:spLocks noChangeArrowheads="1"/>
          </p:cNvSpPr>
          <p:nvPr/>
        </p:nvSpPr>
        <p:spPr bwMode="auto">
          <a:xfrm>
            <a:off x="1042988" y="115888"/>
            <a:ext cx="81010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 1.1 (2/4)  Spectrum allocations to the MS and identification of frequency bands for IMT </a:t>
            </a:r>
            <a:endParaRPr lang="ru-RU" altLang="ru-RU" b="0" smtClean="0">
              <a:solidFill>
                <a:prstClr val="black"/>
              </a:solidFill>
              <a:cs typeface="+mn-cs"/>
            </a:endParaRPr>
          </a:p>
        </p:txBody>
      </p:sp>
      <p:sp>
        <p:nvSpPr>
          <p:cNvPr id="23556"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ADA7F982-8E5E-4603-B7F4-035AB1E98B63}" type="slidenum">
              <a:rPr lang="en-US" altLang="ko-KR" sz="2000" smtClean="0">
                <a:solidFill>
                  <a:srgbClr val="000000"/>
                </a:solidFill>
                <a:ea typeface="Gulim" panose="020B0600000101010101" pitchFamily="34" charset="-127"/>
              </a:rPr>
              <a:pPr algn="ctr" eaLnBrk="1" hangingPunct="1">
                <a:buClrTx/>
                <a:buSzPct val="120000"/>
                <a:buFontTx/>
                <a:buNone/>
              </a:pPr>
              <a:t>10</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3329467425"/>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рямоугольник 4"/>
          <p:cNvSpPr>
            <a:spLocks noChangeArrowheads="1"/>
          </p:cNvSpPr>
          <p:nvPr/>
        </p:nvSpPr>
        <p:spPr bwMode="auto">
          <a:xfrm>
            <a:off x="250825" y="1412875"/>
            <a:ext cx="864235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ts val="600"/>
              </a:spcBef>
              <a:buClrTx/>
              <a:buFontTx/>
              <a:buNone/>
            </a:pPr>
            <a:r>
              <a:rPr lang="en-US" altLang="ru-RU" sz="2000" b="0" smtClean="0">
                <a:solidFill>
                  <a:prstClr val="black"/>
                </a:solidFill>
                <a:cs typeface="+mn-cs"/>
              </a:rPr>
              <a:t>- 1427-1452 MHz, 1452-1492 MHz, 1492-1518 MHz, 1518-1525 MHz used by aeronautical telemetry operating under RR Nos </a:t>
            </a:r>
            <a:r>
              <a:rPr lang="en-US" altLang="ru-RU" sz="2000" smtClean="0">
                <a:solidFill>
                  <a:prstClr val="black"/>
                </a:solidFill>
                <a:cs typeface="+mn-cs"/>
              </a:rPr>
              <a:t>5.342</a:t>
            </a:r>
            <a:r>
              <a:rPr lang="en-US" altLang="ru-RU" sz="2000" b="0" smtClean="0">
                <a:solidFill>
                  <a:prstClr val="black"/>
                </a:solidFill>
                <a:cs typeface="+mn-cs"/>
              </a:rPr>
              <a:t> and </a:t>
            </a:r>
            <a:r>
              <a:rPr lang="en-US" altLang="ru-RU" sz="2000" smtClean="0">
                <a:solidFill>
                  <a:prstClr val="black"/>
                </a:solidFill>
                <a:cs typeface="+mn-cs"/>
              </a:rPr>
              <a:t>4.10</a:t>
            </a:r>
            <a:r>
              <a:rPr lang="en-US" altLang="ru-RU" sz="2000" b="0" smtClean="0">
                <a:solidFill>
                  <a:prstClr val="black"/>
                </a:solidFill>
                <a:cs typeface="+mn-cs"/>
              </a:rPr>
              <a:t>;</a:t>
            </a:r>
            <a:endParaRPr lang="ru-RU" altLang="ru-RU" sz="2000" b="0" smtClean="0">
              <a:solidFill>
                <a:prstClr val="black"/>
              </a:solidFill>
              <a:cs typeface="+mn-cs"/>
            </a:endParaRPr>
          </a:p>
          <a:p>
            <a:pPr>
              <a:spcBef>
                <a:spcPts val="600"/>
              </a:spcBef>
              <a:buClrTx/>
              <a:buFontTx/>
              <a:buNone/>
            </a:pPr>
            <a:r>
              <a:rPr lang="en-US" altLang="ru-RU" sz="2000" b="0" smtClean="0">
                <a:solidFill>
                  <a:prstClr val="black"/>
                </a:solidFill>
                <a:cs typeface="+mn-cs"/>
              </a:rPr>
              <a:t>- 1695-1710 MHz used by MetSat (space-to-Earth);</a:t>
            </a:r>
          </a:p>
          <a:p>
            <a:pPr>
              <a:spcBef>
                <a:spcPts val="600"/>
              </a:spcBef>
              <a:buClrTx/>
              <a:buFontTx/>
              <a:buNone/>
            </a:pPr>
            <a:r>
              <a:rPr lang="en-US" altLang="ru-RU" sz="2000" b="0" smtClean="0">
                <a:solidFill>
                  <a:prstClr val="black"/>
                </a:solidFill>
                <a:cs typeface="+mn-cs"/>
              </a:rPr>
              <a:t>- 2700-2900 MHz and 3300-3400 MHz used by RLS;</a:t>
            </a:r>
          </a:p>
          <a:p>
            <a:pPr>
              <a:spcBef>
                <a:spcPts val="600"/>
              </a:spcBef>
              <a:buClrTx/>
              <a:buFontTx/>
              <a:buNone/>
            </a:pPr>
            <a:r>
              <a:rPr lang="en-US" altLang="ru-RU" sz="2000" b="0" smtClean="0">
                <a:solidFill>
                  <a:prstClr val="black"/>
                </a:solidFill>
                <a:cs typeface="+mn-cs"/>
              </a:rPr>
              <a:t>- 3600-3700 MHz, 3700-3800 MHz, 3800-4200 MHz and 4500-4800 MHz used by FSS (space-to-Earth).</a:t>
            </a:r>
          </a:p>
          <a:p>
            <a:pPr>
              <a:spcBef>
                <a:spcPts val="600"/>
              </a:spcBef>
              <a:buClrTx/>
              <a:buFontTx/>
              <a:buNone/>
            </a:pPr>
            <a:r>
              <a:rPr lang="en-US" altLang="ru-RU" sz="2000" b="0" smtClean="0">
                <a:solidFill>
                  <a:prstClr val="black"/>
                </a:solidFill>
                <a:cs typeface="+mn-cs"/>
              </a:rPr>
              <a:t>The RCC Administrations oppose global allocation of the band 3400-3600 MHz to the MS on a primary basis and modification of the allocation conditions for this frequency band, established by RR No 5.430A.</a:t>
            </a:r>
          </a:p>
          <a:p>
            <a:pPr>
              <a:spcBef>
                <a:spcPts val="600"/>
              </a:spcBef>
              <a:buClrTx/>
              <a:buFontTx/>
              <a:buNone/>
            </a:pPr>
            <a:r>
              <a:rPr lang="en-US" altLang="ru-RU" sz="2000" b="0" smtClean="0">
                <a:solidFill>
                  <a:prstClr val="black"/>
                </a:solidFill>
                <a:cs typeface="+mn-cs"/>
              </a:rPr>
              <a:t>The RCC Administrations also oppose the primary MS allocation for use by terrestrial broadband systems (e.g. RLAN) in the following frequency bands due to their intense use by existing services and possible unacceptable interference to stations of these services:</a:t>
            </a:r>
          </a:p>
          <a:p>
            <a:pPr>
              <a:spcBef>
                <a:spcPts val="600"/>
              </a:spcBef>
              <a:buClrTx/>
              <a:buFontTx/>
              <a:buNone/>
            </a:pPr>
            <a:r>
              <a:rPr lang="en-US" altLang="ru-RU" sz="2000" b="0" smtClean="0">
                <a:solidFill>
                  <a:prstClr val="black"/>
                </a:solidFill>
                <a:cs typeface="+mn-cs"/>
              </a:rPr>
              <a:t>- 5350-5470 MHz used by RLS and EESS;</a:t>
            </a:r>
          </a:p>
          <a:p>
            <a:pPr>
              <a:spcBef>
                <a:spcPts val="600"/>
              </a:spcBef>
              <a:buClrTx/>
              <a:buFontTx/>
              <a:buNone/>
            </a:pPr>
            <a:r>
              <a:rPr lang="en-US" altLang="ru-RU" sz="2000" b="0" smtClean="0">
                <a:solidFill>
                  <a:prstClr val="black"/>
                </a:solidFill>
                <a:cs typeface="+mn-cs"/>
              </a:rPr>
              <a:t>- 5725-5850 MHz used by RLS.</a:t>
            </a:r>
          </a:p>
        </p:txBody>
      </p:sp>
      <p:sp>
        <p:nvSpPr>
          <p:cNvPr id="24579" name="TextBox 2"/>
          <p:cNvSpPr txBox="1">
            <a:spLocks noChangeArrowheads="1"/>
          </p:cNvSpPr>
          <p:nvPr/>
        </p:nvSpPr>
        <p:spPr bwMode="auto">
          <a:xfrm>
            <a:off x="1042988" y="115888"/>
            <a:ext cx="81010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 1.1 (3/4)  Spectrum allocations to the MS and identification of frequency bands for IMT </a:t>
            </a:r>
            <a:endParaRPr lang="ru-RU" altLang="ru-RU" b="0" smtClean="0">
              <a:solidFill>
                <a:prstClr val="black"/>
              </a:solidFill>
              <a:cs typeface="+mn-cs"/>
            </a:endParaRPr>
          </a:p>
        </p:txBody>
      </p:sp>
      <p:sp>
        <p:nvSpPr>
          <p:cNvPr id="24580"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5BC96636-0D00-4447-A2A4-F2737BB9BE0D}" type="slidenum">
              <a:rPr lang="en-US" altLang="ko-KR" sz="2000" smtClean="0">
                <a:solidFill>
                  <a:srgbClr val="000000"/>
                </a:solidFill>
                <a:ea typeface="Gulim" panose="020B0600000101010101" pitchFamily="34" charset="-127"/>
              </a:rPr>
              <a:pPr algn="ctr" eaLnBrk="1" hangingPunct="1">
                <a:buClrTx/>
                <a:buSzPct val="120000"/>
                <a:buFontTx/>
                <a:buNone/>
              </a:pPr>
              <a:t>11</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3043262996"/>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Прямоугольник 4"/>
          <p:cNvSpPr>
            <a:spLocks noChangeArrowheads="1"/>
          </p:cNvSpPr>
          <p:nvPr/>
        </p:nvSpPr>
        <p:spPr bwMode="auto">
          <a:xfrm>
            <a:off x="280988" y="2276475"/>
            <a:ext cx="864235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ts val="600"/>
              </a:spcBef>
              <a:buClrTx/>
              <a:buFontTx/>
              <a:buNone/>
            </a:pPr>
            <a:r>
              <a:rPr lang="en-US" altLang="ru-RU" sz="2000" b="0" smtClean="0">
                <a:solidFill>
                  <a:prstClr val="black"/>
                </a:solidFill>
                <a:cs typeface="+mn-cs"/>
              </a:rPr>
              <a:t>The RCC Administrations are of the view that frequency bands that have not been studied in the ITU-R as well as those bands that have been studied in the ITU-R and excluded from the list of potential candidate frequency bands in accordance with the results of studies should not be considered when making decision on this Agenda item, including the bands 410-430 MHz, 1300-1350 MHz, 1525-1559 MHz, 1626.5-1660.5 MHz, 1668-1695 MHz, 2025-2110 MHz, 2200-2290 MHz and 2900-3100 MHz.</a:t>
            </a:r>
          </a:p>
        </p:txBody>
      </p:sp>
      <p:sp>
        <p:nvSpPr>
          <p:cNvPr id="25603" name="TextBox 2"/>
          <p:cNvSpPr txBox="1">
            <a:spLocks noChangeArrowheads="1"/>
          </p:cNvSpPr>
          <p:nvPr/>
        </p:nvSpPr>
        <p:spPr bwMode="auto">
          <a:xfrm>
            <a:off x="1042988" y="115888"/>
            <a:ext cx="81010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 1.1 (4/4)  Spectrum allocations to the MS and identification of frequency bands for IMT </a:t>
            </a:r>
            <a:endParaRPr lang="ru-RU" altLang="ru-RU" b="0" smtClean="0">
              <a:solidFill>
                <a:prstClr val="black"/>
              </a:solidFill>
              <a:cs typeface="+mn-cs"/>
            </a:endParaRPr>
          </a:p>
        </p:txBody>
      </p:sp>
      <p:sp>
        <p:nvSpPr>
          <p:cNvPr id="25604"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56114A6E-DBC8-4F68-BB57-30E6F440B5C8}" type="slidenum">
              <a:rPr lang="en-US" altLang="ko-KR" sz="2000" smtClean="0">
                <a:solidFill>
                  <a:srgbClr val="000000"/>
                </a:solidFill>
                <a:ea typeface="Gulim" panose="020B0600000101010101" pitchFamily="34" charset="-127"/>
              </a:rPr>
              <a:pPr algn="ctr" eaLnBrk="1" hangingPunct="1">
                <a:buClrTx/>
                <a:buSzPct val="120000"/>
                <a:buFontTx/>
                <a:buNone/>
              </a:pPr>
              <a:t>12</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4081685461"/>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323850" y="2565400"/>
            <a:ext cx="83518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FontTx/>
              <a:buNone/>
            </a:pPr>
            <a:endParaRPr lang="ru-RU" altLang="ru-RU" smtClean="0">
              <a:solidFill>
                <a:srgbClr val="404040"/>
              </a:solidFill>
              <a:cs typeface="+mn-cs"/>
            </a:endParaRPr>
          </a:p>
          <a:p>
            <a:pPr eaLnBrk="1" hangingPunct="1">
              <a:buClrTx/>
              <a:buFontTx/>
              <a:buNone/>
            </a:pPr>
            <a:r>
              <a:rPr lang="en-US" altLang="ru-RU" smtClean="0">
                <a:solidFill>
                  <a:srgbClr val="404040"/>
                </a:solidFill>
                <a:cs typeface="+mn-cs"/>
              </a:rPr>
              <a:t>1.2	To examine the results of ITU R studies, in accordance with Resolution 232 (WRC-12), on the use of the frequency band 694-790 MHz by the mobile, except aeronautical mobile, service in Region 1 and take the appropriate measures</a:t>
            </a:r>
            <a:endParaRPr lang="ru-RU" altLang="ru-RU" smtClean="0">
              <a:solidFill>
                <a:srgbClr val="404040"/>
              </a:solidFill>
              <a:cs typeface="+mn-cs"/>
            </a:endParaRPr>
          </a:p>
        </p:txBody>
      </p:sp>
      <p:sp>
        <p:nvSpPr>
          <p:cNvPr id="26627" name="Rectangle 6"/>
          <p:cNvSpPr>
            <a:spLocks noChangeArrowheads="1"/>
          </p:cNvSpPr>
          <p:nvPr/>
        </p:nvSpPr>
        <p:spPr bwMode="auto">
          <a:xfrm>
            <a:off x="3059113" y="160338"/>
            <a:ext cx="3295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sz="3200" smtClean="0">
                <a:solidFill>
                  <a:srgbClr val="404040"/>
                </a:solidFill>
                <a:cs typeface="+mn-cs"/>
              </a:rPr>
              <a:t>Agenda Item </a:t>
            </a:r>
            <a:r>
              <a:rPr lang="ru-RU" altLang="ru-RU" sz="3200" smtClean="0">
                <a:solidFill>
                  <a:srgbClr val="404040"/>
                </a:solidFill>
                <a:cs typeface="+mn-cs"/>
              </a:rPr>
              <a:t>1.2</a:t>
            </a:r>
          </a:p>
        </p:txBody>
      </p:sp>
      <p:sp>
        <p:nvSpPr>
          <p:cNvPr id="26628" name="Oval 25"/>
          <p:cNvSpPr>
            <a:spLocks noChangeArrowheads="1"/>
          </p:cNvSpPr>
          <p:nvPr/>
        </p:nvSpPr>
        <p:spPr bwMode="auto">
          <a:xfrm>
            <a:off x="8388350" y="6286500"/>
            <a:ext cx="576263"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9CEB5124-D670-4BCB-A358-D387BFBF1BA8}" type="slidenum">
              <a:rPr lang="en-US" altLang="ko-KR" sz="2000" smtClean="0">
                <a:solidFill>
                  <a:srgbClr val="000000"/>
                </a:solidFill>
                <a:ea typeface="Gulim" panose="020B0600000101010101" pitchFamily="34" charset="-127"/>
              </a:rPr>
              <a:pPr algn="ctr" eaLnBrk="1" hangingPunct="1">
                <a:buClrTx/>
                <a:buSzPct val="120000"/>
                <a:buFontTx/>
                <a:buNone/>
              </a:pPr>
              <a:t>13</a:t>
            </a:fld>
            <a:endParaRPr lang="ru-RU" altLang="ko-KR" sz="2000" smtClean="0">
              <a:solidFill>
                <a:srgbClr val="000000"/>
              </a:solidFill>
              <a:ea typeface="Gulim" panose="020B0600000101010101" pitchFamily="34" charset="-127"/>
            </a:endParaRPr>
          </a:p>
        </p:txBody>
      </p:sp>
      <p:pic>
        <p:nvPicPr>
          <p:cNvPr id="26629" name="Рисунок 3"/>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0"/>
            <a:ext cx="15525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6247176"/>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Прямоугольник 4"/>
          <p:cNvSpPr>
            <a:spLocks noChangeArrowheads="1"/>
          </p:cNvSpPr>
          <p:nvPr/>
        </p:nvSpPr>
        <p:spPr bwMode="auto">
          <a:xfrm>
            <a:off x="250825" y="1700213"/>
            <a:ext cx="864235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ts val="1200"/>
              </a:spcBef>
              <a:buClrTx/>
              <a:buFontTx/>
              <a:buNone/>
            </a:pPr>
            <a:r>
              <a:rPr lang="en-US" altLang="ru-RU" sz="2000" i="1" smtClean="0">
                <a:solidFill>
                  <a:prstClr val="black"/>
                </a:solidFill>
                <a:cs typeface="+mn-cs"/>
              </a:rPr>
              <a:t>BS and MS spectrum requirements in the band 694-790 MHz</a:t>
            </a:r>
          </a:p>
          <a:p>
            <a:pPr hangingPunct="1">
              <a:buClrTx/>
              <a:buFontTx/>
              <a:buNone/>
            </a:pPr>
            <a:endParaRPr lang="en-US" altLang="ru-RU" sz="2000" b="0" smtClean="0">
              <a:solidFill>
                <a:prstClr val="black"/>
              </a:solidFill>
              <a:cs typeface="+mn-cs"/>
            </a:endParaRPr>
          </a:p>
          <a:p>
            <a:pPr hangingPunct="1">
              <a:buClrTx/>
              <a:buFontTx/>
              <a:buNone/>
            </a:pPr>
            <a:r>
              <a:rPr lang="en-US" altLang="ru-RU" sz="2000" b="0" smtClean="0">
                <a:solidFill>
                  <a:prstClr val="black"/>
                </a:solidFill>
                <a:cs typeface="+mn-cs"/>
              </a:rPr>
              <a:t>The RCC Administrations are of the view that the BS spectrum requirements (taking into account the development of new technologies in broadcasting including HDTV) could be met if the frequency band 694-790 MHz is further used for broadcasting.</a:t>
            </a:r>
          </a:p>
          <a:p>
            <a:pPr hangingPunct="1">
              <a:buClrTx/>
              <a:buFontTx/>
              <a:buNone/>
            </a:pPr>
            <a:r>
              <a:rPr lang="en-US" altLang="ru-RU" sz="2000" b="0" smtClean="0">
                <a:solidFill>
                  <a:prstClr val="black"/>
                </a:solidFill>
                <a:cs typeface="+mn-cs"/>
              </a:rPr>
              <a:t>The MS spectrum requirements for IMT implementation are determined in the position of the RCC Administrations towards WRC-15 Agenda item 1.1.</a:t>
            </a:r>
          </a:p>
          <a:p>
            <a:pPr hangingPunct="1">
              <a:buClrTx/>
              <a:buFontTx/>
              <a:buNone/>
            </a:pPr>
            <a:r>
              <a:rPr lang="en-US" altLang="ru-RU" sz="2000" b="0" smtClean="0">
                <a:solidFill>
                  <a:prstClr val="black"/>
                </a:solidFill>
                <a:cs typeface="+mn-cs"/>
              </a:rPr>
              <a:t>The RCC Administrations are of the view that the use of the MS shall be decided by the administrations depending on their spectrum requirements for the BS. </a:t>
            </a:r>
          </a:p>
        </p:txBody>
      </p:sp>
      <p:sp>
        <p:nvSpPr>
          <p:cNvPr id="27651" name="TextBox 2"/>
          <p:cNvSpPr txBox="1">
            <a:spLocks noChangeArrowheads="1"/>
          </p:cNvSpPr>
          <p:nvPr/>
        </p:nvSpPr>
        <p:spPr bwMode="auto">
          <a:xfrm>
            <a:off x="1042988" y="115888"/>
            <a:ext cx="7416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 1.2 (1/5) The use of the frequency band 694-790 MHz by the mobile service in Region 1 </a:t>
            </a:r>
            <a:endParaRPr lang="ru-RU" altLang="ru-RU" b="0" smtClean="0">
              <a:solidFill>
                <a:prstClr val="black"/>
              </a:solidFill>
              <a:cs typeface="+mn-cs"/>
            </a:endParaRPr>
          </a:p>
        </p:txBody>
      </p:sp>
      <p:sp>
        <p:nvSpPr>
          <p:cNvPr id="27652"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375BCB13-7B5E-4910-857F-2EC4731EA574}" type="slidenum">
              <a:rPr lang="en-US" altLang="ko-KR" sz="2000" smtClean="0">
                <a:solidFill>
                  <a:srgbClr val="000000"/>
                </a:solidFill>
                <a:ea typeface="Gulim" panose="020B0600000101010101" pitchFamily="34" charset="-127"/>
              </a:rPr>
              <a:pPr algn="ctr" eaLnBrk="1" hangingPunct="1">
                <a:buClrTx/>
                <a:buSzPct val="120000"/>
                <a:buFontTx/>
                <a:buNone/>
              </a:pPr>
              <a:t>14</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1351628399"/>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Прямоугольник 5"/>
          <p:cNvSpPr>
            <a:spLocks noChangeArrowheads="1"/>
          </p:cNvSpPr>
          <p:nvPr/>
        </p:nvSpPr>
        <p:spPr bwMode="auto">
          <a:xfrm>
            <a:off x="179388" y="1052513"/>
            <a:ext cx="867727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ts val="1200"/>
              </a:spcBef>
              <a:buClrTx/>
              <a:buFontTx/>
              <a:buNone/>
            </a:pPr>
            <a:r>
              <a:rPr lang="en-US" altLang="ru-RU" sz="2000" i="1" smtClean="0">
                <a:solidFill>
                  <a:prstClr val="black"/>
                </a:solidFill>
                <a:cs typeface="+mn-cs"/>
              </a:rPr>
              <a:t>Refinement of lower edge of allocation to the mobile service (Issue A)  </a:t>
            </a:r>
            <a:endParaRPr lang="ru-RU" altLang="ru-RU" sz="2000" b="0" smtClean="0">
              <a:solidFill>
                <a:prstClr val="black"/>
              </a:solidFill>
              <a:cs typeface="+mn-cs"/>
            </a:endParaRPr>
          </a:p>
          <a:p>
            <a:pPr>
              <a:buClrTx/>
              <a:buFontTx/>
              <a:buNone/>
            </a:pPr>
            <a:endParaRPr lang="en-US" altLang="ru-RU" sz="2000" b="0" smtClean="0">
              <a:solidFill>
                <a:prstClr val="black"/>
              </a:solidFill>
              <a:cs typeface="+mn-cs"/>
            </a:endParaRPr>
          </a:p>
          <a:p>
            <a:pPr>
              <a:buClrTx/>
              <a:buFontTx/>
              <a:buNone/>
            </a:pPr>
            <a:r>
              <a:rPr lang="en-US" altLang="ru-RU" sz="2000" b="0" smtClean="0">
                <a:solidFill>
                  <a:prstClr val="black"/>
                </a:solidFill>
                <a:cs typeface="+mn-cs"/>
              </a:rPr>
              <a:t>The RCC Administrations consider that the lower edge of allocation to the mobile service (including guard band) shall not be lower than 694 MHz.</a:t>
            </a:r>
            <a:endParaRPr lang="ru-RU" altLang="ru-RU" sz="2000" b="0" smtClean="0">
              <a:solidFill>
                <a:prstClr val="black"/>
              </a:solidFill>
              <a:cs typeface="+mn-cs"/>
            </a:endParaRPr>
          </a:p>
          <a:p>
            <a:pPr>
              <a:buClrTx/>
              <a:buFontTx/>
              <a:buNone/>
            </a:pPr>
            <a:r>
              <a:rPr lang="en-US" altLang="ru-RU" sz="2000" b="0" smtClean="0">
                <a:solidFill>
                  <a:prstClr val="black"/>
                </a:solidFill>
                <a:cs typeface="+mn-cs"/>
              </a:rPr>
              <a:t>The IMT frequency arrangement shall be chosen taking into account the compatibility with the ARNS and with the terrestrial TV broadcasting systems. </a:t>
            </a:r>
            <a:endParaRPr lang="ru-RU" altLang="ru-RU" sz="2000" b="0" smtClean="0">
              <a:solidFill>
                <a:prstClr val="black"/>
              </a:solidFill>
              <a:cs typeface="+mn-cs"/>
            </a:endParaRPr>
          </a:p>
          <a:p>
            <a:pPr>
              <a:buClrTx/>
              <a:buFontTx/>
              <a:buNone/>
            </a:pPr>
            <a:r>
              <a:rPr lang="en-US" altLang="ru-RU" sz="2000" b="0" smtClean="0">
                <a:solidFill>
                  <a:prstClr val="black"/>
                </a:solidFill>
                <a:cs typeface="+mn-cs"/>
              </a:rPr>
              <a:t>The RCC Administrations consider the frequency arrangement based on the existing A5 arrangement in accordance with Recommendation ITU-R M.1036-4 (703-733 MHz for uplink, 758-788 MHz for downlink) as a preferable one. </a:t>
            </a:r>
            <a:endParaRPr lang="ru-RU" altLang="ru-RU" sz="2000" b="0" smtClean="0">
              <a:solidFill>
                <a:prstClr val="black"/>
              </a:solidFill>
              <a:cs typeface="+mn-cs"/>
            </a:endParaRPr>
          </a:p>
          <a:p>
            <a:pPr>
              <a:buClrTx/>
              <a:buFontTx/>
              <a:buNone/>
            </a:pPr>
            <a:r>
              <a:rPr lang="en-US" altLang="ru-RU" sz="2000" b="0" smtClean="0">
                <a:solidFill>
                  <a:prstClr val="black"/>
                </a:solidFill>
                <a:cs typeface="+mn-cs"/>
              </a:rPr>
              <a:t>The potential frequency arrangements for IMT systems shall be taken into account while defining the protection conditions of the terrestrial TV broadcasting and ARNS systems.</a:t>
            </a:r>
            <a:endParaRPr lang="ru-RU" altLang="ru-RU" sz="2000" b="0" smtClean="0">
              <a:solidFill>
                <a:prstClr val="black"/>
              </a:solidFill>
              <a:cs typeface="+mn-cs"/>
            </a:endParaRPr>
          </a:p>
          <a:p>
            <a:pPr>
              <a:buClrTx/>
              <a:buFontTx/>
              <a:buNone/>
            </a:pPr>
            <a:r>
              <a:rPr lang="en-US" altLang="ru-RU" sz="2000" b="0" smtClean="0">
                <a:solidFill>
                  <a:prstClr val="black"/>
                </a:solidFill>
                <a:cs typeface="+mn-cs"/>
              </a:rPr>
              <a:t>While choosing the frequency arrangement the usage of the frequency band 694-790 MHz by the ancillary broadcasting applications shall also be taken into account. Complies with Option 1 of Method A in CPM Report.</a:t>
            </a:r>
            <a:endParaRPr lang="ru-RU" altLang="ru-RU" sz="2000" b="0" smtClean="0">
              <a:solidFill>
                <a:prstClr val="black"/>
              </a:solidFill>
              <a:cs typeface="+mn-cs"/>
            </a:endParaRPr>
          </a:p>
        </p:txBody>
      </p:sp>
      <p:sp>
        <p:nvSpPr>
          <p:cNvPr id="28675"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E43F18CB-EB79-46FB-86A1-913CF25B7C8F}" type="slidenum">
              <a:rPr lang="en-US" altLang="ko-KR" sz="2000" smtClean="0">
                <a:solidFill>
                  <a:srgbClr val="000000"/>
                </a:solidFill>
                <a:ea typeface="Gulim" panose="020B0600000101010101" pitchFamily="34" charset="-127"/>
              </a:rPr>
              <a:pPr algn="ctr" eaLnBrk="1" hangingPunct="1">
                <a:buClrTx/>
                <a:buSzPct val="120000"/>
                <a:buFontTx/>
                <a:buNone/>
              </a:pPr>
              <a:t>15</a:t>
            </a:fld>
            <a:endParaRPr lang="ru-RU" altLang="ko-KR" sz="2000" smtClean="0">
              <a:solidFill>
                <a:srgbClr val="000000"/>
              </a:solidFill>
              <a:ea typeface="Gulim" panose="020B0600000101010101" pitchFamily="34" charset="-127"/>
            </a:endParaRPr>
          </a:p>
        </p:txBody>
      </p:sp>
      <p:sp>
        <p:nvSpPr>
          <p:cNvPr id="28676" name="TextBox 2"/>
          <p:cNvSpPr txBox="1">
            <a:spLocks noChangeArrowheads="1"/>
          </p:cNvSpPr>
          <p:nvPr/>
        </p:nvSpPr>
        <p:spPr bwMode="auto">
          <a:xfrm>
            <a:off x="1042988" y="115888"/>
            <a:ext cx="75390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 1.2 (2/5) The use of the frequency band 694-790 MHz by the mobile service in Region 1 </a:t>
            </a:r>
            <a:endParaRPr lang="ru-RU" altLang="ru-RU" b="0" smtClean="0">
              <a:solidFill>
                <a:prstClr val="black"/>
              </a:solidFill>
              <a:cs typeface="+mn-cs"/>
            </a:endParaRPr>
          </a:p>
        </p:txBody>
      </p:sp>
    </p:spTree>
    <p:extLst>
      <p:ext uri="{BB962C8B-B14F-4D97-AF65-F5344CB8AC3E}">
        <p14:creationId xmlns:p14="http://schemas.microsoft.com/office/powerpoint/2010/main" val="1978132516"/>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Прямоугольник 5"/>
          <p:cNvSpPr>
            <a:spLocks noChangeArrowheads="1"/>
          </p:cNvSpPr>
          <p:nvPr/>
        </p:nvSpPr>
        <p:spPr bwMode="auto">
          <a:xfrm>
            <a:off x="179388" y="1052513"/>
            <a:ext cx="867727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ts val="1200"/>
              </a:spcBef>
              <a:buClrTx/>
              <a:buFontTx/>
              <a:buNone/>
            </a:pPr>
            <a:r>
              <a:rPr lang="en-US" altLang="ru-RU" sz="2000" i="1" smtClean="0">
                <a:solidFill>
                  <a:prstClr val="black"/>
                </a:solidFill>
                <a:cs typeface="+mn-cs"/>
              </a:rPr>
              <a:t>Protection of the broadcasting service (Issue B) </a:t>
            </a:r>
            <a:endParaRPr lang="ru-RU" altLang="ru-RU" sz="2000" b="0" smtClean="0">
              <a:solidFill>
                <a:prstClr val="black"/>
              </a:solidFill>
              <a:cs typeface="+mn-cs"/>
            </a:endParaRPr>
          </a:p>
          <a:p>
            <a:pPr>
              <a:buClrTx/>
              <a:buFontTx/>
              <a:buNone/>
            </a:pPr>
            <a:endParaRPr lang="en-US" altLang="ru-RU" sz="2000" b="0" smtClean="0">
              <a:solidFill>
                <a:prstClr val="black"/>
              </a:solidFill>
              <a:cs typeface="+mn-cs"/>
            </a:endParaRPr>
          </a:p>
          <a:p>
            <a:pPr>
              <a:buClrTx/>
              <a:buFontTx/>
              <a:buNone/>
            </a:pPr>
            <a:r>
              <a:rPr lang="en-US" altLang="ru-RU" sz="2000" b="0" smtClean="0">
                <a:solidFill>
                  <a:prstClr val="black"/>
                </a:solidFill>
                <a:cs typeface="+mn-cs"/>
              </a:rPr>
              <a:t>The RCC Administrations are of the view that the allocation conditions to the MS in the frequency band 694-790 MHz shall include the required technical and regulatory limitations of MS for providing protection for the BS. Imposing restrictions or application of additional requirements for the BS shall not be allowed. </a:t>
            </a:r>
            <a:endParaRPr lang="ru-RU" altLang="ru-RU" sz="2000" b="0" smtClean="0">
              <a:solidFill>
                <a:prstClr val="black"/>
              </a:solidFill>
              <a:cs typeface="+mn-cs"/>
            </a:endParaRPr>
          </a:p>
          <a:p>
            <a:pPr>
              <a:buClrTx/>
              <a:buFontTx/>
              <a:buNone/>
            </a:pPr>
            <a:r>
              <a:rPr lang="en-US" altLang="ru-RU" sz="2000" b="0" smtClean="0">
                <a:solidFill>
                  <a:prstClr val="black"/>
                </a:solidFill>
                <a:cs typeface="+mn-cs"/>
              </a:rPr>
              <a:t>The RCC Administrations support the method under which the regulatory and technical conditions for the MS are defined directly in the Radio Regulations, including WRC Resolutions, to provide protection of the BS.</a:t>
            </a:r>
            <a:endParaRPr lang="ru-RU" altLang="ru-RU" sz="2000" b="0" smtClean="0">
              <a:solidFill>
                <a:prstClr val="black"/>
              </a:solidFill>
              <a:cs typeface="+mn-cs"/>
            </a:endParaRPr>
          </a:p>
          <a:p>
            <a:pPr>
              <a:buClrTx/>
              <a:buFontTx/>
              <a:buNone/>
            </a:pPr>
            <a:r>
              <a:rPr lang="en-US" altLang="ru-RU" sz="2000" b="0" smtClean="0">
                <a:solidFill>
                  <a:prstClr val="black"/>
                </a:solidFill>
                <a:cs typeface="+mn-cs"/>
              </a:rPr>
              <a:t>To protect the BS from the MS interference, the provisions of GE-06 Agreement shall be applied as well as additional regulatory and technical conditions taking into account the aggregate interference effect from the MS stations in the main and adjacent frequency bands. Complies with Method B3 of CPM Report.</a:t>
            </a:r>
            <a:endParaRPr lang="ru-RU" altLang="ru-RU" sz="2000" b="0" smtClean="0">
              <a:solidFill>
                <a:prstClr val="black"/>
              </a:solidFill>
              <a:cs typeface="+mn-cs"/>
            </a:endParaRPr>
          </a:p>
        </p:txBody>
      </p:sp>
      <p:sp>
        <p:nvSpPr>
          <p:cNvPr id="29699"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6F8509E6-303B-4BC7-8F19-64825165AAD0}" type="slidenum">
              <a:rPr lang="en-US" altLang="ko-KR" sz="2000" smtClean="0">
                <a:solidFill>
                  <a:srgbClr val="000000"/>
                </a:solidFill>
                <a:ea typeface="Gulim" panose="020B0600000101010101" pitchFamily="34" charset="-127"/>
              </a:rPr>
              <a:pPr algn="ctr" eaLnBrk="1" hangingPunct="1">
                <a:buClrTx/>
                <a:buSzPct val="120000"/>
                <a:buFontTx/>
                <a:buNone/>
              </a:pPr>
              <a:t>16</a:t>
            </a:fld>
            <a:endParaRPr lang="ru-RU" altLang="ko-KR" sz="2000" smtClean="0">
              <a:solidFill>
                <a:srgbClr val="000000"/>
              </a:solidFill>
              <a:ea typeface="Gulim" panose="020B0600000101010101" pitchFamily="34" charset="-127"/>
            </a:endParaRPr>
          </a:p>
        </p:txBody>
      </p:sp>
      <p:sp>
        <p:nvSpPr>
          <p:cNvPr id="29700" name="TextBox 2"/>
          <p:cNvSpPr txBox="1">
            <a:spLocks noChangeArrowheads="1"/>
          </p:cNvSpPr>
          <p:nvPr/>
        </p:nvSpPr>
        <p:spPr bwMode="auto">
          <a:xfrm>
            <a:off x="1042988" y="115888"/>
            <a:ext cx="75390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 1.2 (3/5) The use of the frequency band 694-790 MHz by the mobile service in Region 1 </a:t>
            </a:r>
            <a:endParaRPr lang="ru-RU" altLang="ru-RU" b="0" smtClean="0">
              <a:solidFill>
                <a:prstClr val="black"/>
              </a:solidFill>
              <a:cs typeface="+mn-cs"/>
            </a:endParaRPr>
          </a:p>
        </p:txBody>
      </p:sp>
    </p:spTree>
    <p:extLst>
      <p:ext uri="{BB962C8B-B14F-4D97-AF65-F5344CB8AC3E}">
        <p14:creationId xmlns:p14="http://schemas.microsoft.com/office/powerpoint/2010/main" val="3495476379"/>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Прямоугольник 5"/>
          <p:cNvSpPr>
            <a:spLocks noChangeArrowheads="1"/>
          </p:cNvSpPr>
          <p:nvPr/>
        </p:nvSpPr>
        <p:spPr bwMode="auto">
          <a:xfrm>
            <a:off x="176213" y="1557338"/>
            <a:ext cx="8677275"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ts val="1200"/>
              </a:spcBef>
              <a:buClrTx/>
              <a:buFontTx/>
              <a:buNone/>
            </a:pPr>
            <a:r>
              <a:rPr lang="en-US" altLang="ru-RU" sz="2000" i="1" smtClean="0">
                <a:solidFill>
                  <a:prstClr val="black"/>
                </a:solidFill>
                <a:cs typeface="+mn-cs"/>
              </a:rPr>
              <a:t>Protection of ARNS (Issue C)</a:t>
            </a:r>
          </a:p>
          <a:p>
            <a:pPr>
              <a:spcBef>
                <a:spcPts val="1200"/>
              </a:spcBef>
              <a:buClrTx/>
              <a:buFontTx/>
              <a:buNone/>
            </a:pPr>
            <a:endParaRPr lang="ru-RU" altLang="ru-RU" sz="2000" b="0" smtClean="0">
              <a:solidFill>
                <a:prstClr val="black"/>
              </a:solidFill>
              <a:cs typeface="+mn-cs"/>
            </a:endParaRPr>
          </a:p>
          <a:p>
            <a:pPr>
              <a:buClrTx/>
              <a:buFontTx/>
              <a:buNone/>
            </a:pPr>
            <a:r>
              <a:rPr lang="en-US" altLang="ru-RU" sz="2000" b="0" smtClean="0">
                <a:solidFill>
                  <a:prstClr val="black"/>
                </a:solidFill>
                <a:cs typeface="+mn-cs"/>
              </a:rPr>
              <a:t>The RCC Administrations consider that the allocation conditions for the MS in the frequency band 694-790 MHz shall include the required technical and regulatory limitations of the MS to provide protection for the ARNS. Imposing restrictions or application of additional requirements to the ARNS shall not be allowed.</a:t>
            </a:r>
            <a:endParaRPr lang="ru-RU" altLang="ru-RU" sz="2000" b="0" smtClean="0">
              <a:solidFill>
                <a:prstClr val="black"/>
              </a:solidFill>
              <a:cs typeface="+mn-cs"/>
            </a:endParaRPr>
          </a:p>
          <a:p>
            <a:pPr>
              <a:buClrTx/>
              <a:buFontTx/>
              <a:buNone/>
            </a:pPr>
            <a:r>
              <a:rPr lang="en-US" altLang="ru-RU" sz="2000" b="0" smtClean="0">
                <a:solidFill>
                  <a:prstClr val="black"/>
                </a:solidFill>
                <a:cs typeface="+mn-cs"/>
              </a:rPr>
              <a:t>The protection of the ARNS applied in RCC countries under RR No</a:t>
            </a:r>
            <a:r>
              <a:rPr lang="en-US" altLang="ru-RU" sz="2000" smtClean="0">
                <a:solidFill>
                  <a:prstClr val="black"/>
                </a:solidFill>
                <a:cs typeface="+mn-cs"/>
              </a:rPr>
              <a:t>5.312</a:t>
            </a:r>
            <a:r>
              <a:rPr lang="en-US" altLang="ru-RU" sz="2000" b="0" smtClean="0">
                <a:solidFill>
                  <a:prstClr val="black"/>
                </a:solidFill>
                <a:cs typeface="+mn-cs"/>
              </a:rPr>
              <a:t> shall be ensured by application of coordination procedures under RR No </a:t>
            </a:r>
            <a:r>
              <a:rPr lang="en-US" altLang="ru-RU" sz="2000" smtClean="0">
                <a:solidFill>
                  <a:prstClr val="black"/>
                </a:solidFill>
                <a:cs typeface="+mn-cs"/>
              </a:rPr>
              <a:t>9.21</a:t>
            </a:r>
            <a:r>
              <a:rPr lang="en-US" altLang="ru-RU" sz="2000" b="0" smtClean="0">
                <a:solidFill>
                  <a:prstClr val="black"/>
                </a:solidFill>
                <a:cs typeface="+mn-cs"/>
              </a:rPr>
              <a:t> for the MS in relation to the ARNS using the coordination thresholds based on the ITU-R study results taking into account the aggregate interference and based on technically reasonable methods for evaluation of compatibility.</a:t>
            </a:r>
            <a:endParaRPr lang="ru-RU" altLang="ru-RU" sz="2000" b="0" smtClean="0">
              <a:solidFill>
                <a:prstClr val="black"/>
              </a:solidFill>
              <a:cs typeface="+mn-cs"/>
            </a:endParaRPr>
          </a:p>
          <a:p>
            <a:pPr>
              <a:buClrTx/>
              <a:buFontTx/>
              <a:buNone/>
            </a:pPr>
            <a:endParaRPr lang="en-US" altLang="ru-RU" sz="2000" i="1" smtClean="0">
              <a:solidFill>
                <a:prstClr val="black"/>
              </a:solidFill>
              <a:cs typeface="+mn-cs"/>
            </a:endParaRPr>
          </a:p>
        </p:txBody>
      </p:sp>
      <p:sp>
        <p:nvSpPr>
          <p:cNvPr id="30723"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5D0C20B2-DB8C-41A8-BA8B-42847B7FB075}" type="slidenum">
              <a:rPr lang="en-US" altLang="ko-KR" sz="2000" smtClean="0">
                <a:solidFill>
                  <a:srgbClr val="000000"/>
                </a:solidFill>
                <a:ea typeface="Gulim" panose="020B0600000101010101" pitchFamily="34" charset="-127"/>
              </a:rPr>
              <a:pPr algn="ctr" eaLnBrk="1" hangingPunct="1">
                <a:buClrTx/>
                <a:buSzPct val="120000"/>
                <a:buFontTx/>
                <a:buNone/>
              </a:pPr>
              <a:t>17</a:t>
            </a:fld>
            <a:endParaRPr lang="ru-RU" altLang="ko-KR" sz="2000" smtClean="0">
              <a:solidFill>
                <a:srgbClr val="000000"/>
              </a:solidFill>
              <a:ea typeface="Gulim" panose="020B0600000101010101" pitchFamily="34" charset="-127"/>
            </a:endParaRPr>
          </a:p>
        </p:txBody>
      </p:sp>
      <p:sp>
        <p:nvSpPr>
          <p:cNvPr id="30724" name="TextBox 2"/>
          <p:cNvSpPr txBox="1">
            <a:spLocks noChangeArrowheads="1"/>
          </p:cNvSpPr>
          <p:nvPr/>
        </p:nvSpPr>
        <p:spPr bwMode="auto">
          <a:xfrm>
            <a:off x="1042988" y="115888"/>
            <a:ext cx="75390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 1.2 (4/5) The use of the frequency band 694-790 MHz by the mobile service in Region 1 </a:t>
            </a:r>
            <a:endParaRPr lang="ru-RU" altLang="ru-RU" b="0" smtClean="0">
              <a:solidFill>
                <a:prstClr val="black"/>
              </a:solidFill>
              <a:cs typeface="+mn-cs"/>
            </a:endParaRPr>
          </a:p>
        </p:txBody>
      </p:sp>
    </p:spTree>
    <p:extLst>
      <p:ext uri="{BB962C8B-B14F-4D97-AF65-F5344CB8AC3E}">
        <p14:creationId xmlns:p14="http://schemas.microsoft.com/office/powerpoint/2010/main" val="2989496991"/>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Прямоугольник 5"/>
          <p:cNvSpPr>
            <a:spLocks noChangeArrowheads="1"/>
          </p:cNvSpPr>
          <p:nvPr/>
        </p:nvSpPr>
        <p:spPr bwMode="auto">
          <a:xfrm>
            <a:off x="171450" y="1989138"/>
            <a:ext cx="8677275"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endParaRPr lang="en-US" altLang="ru-RU" sz="2000" i="1" smtClean="0">
              <a:solidFill>
                <a:prstClr val="black"/>
              </a:solidFill>
              <a:cs typeface="+mn-cs"/>
            </a:endParaRPr>
          </a:p>
          <a:p>
            <a:pPr>
              <a:buClrTx/>
              <a:buFontTx/>
              <a:buNone/>
            </a:pPr>
            <a:r>
              <a:rPr lang="en-US" altLang="ru-RU" sz="2000" i="1" smtClean="0">
                <a:solidFill>
                  <a:prstClr val="black"/>
                </a:solidFill>
                <a:cs typeface="+mn-cs"/>
              </a:rPr>
              <a:t>SAB/SAP applications (Issue D)</a:t>
            </a:r>
          </a:p>
          <a:p>
            <a:pPr>
              <a:buClrTx/>
              <a:buFontTx/>
              <a:buNone/>
            </a:pPr>
            <a:endParaRPr lang="ru-RU" altLang="ru-RU" sz="2000" b="0" smtClean="0">
              <a:solidFill>
                <a:prstClr val="black"/>
              </a:solidFill>
              <a:cs typeface="+mn-cs"/>
            </a:endParaRPr>
          </a:p>
          <a:p>
            <a:pPr>
              <a:buClrTx/>
              <a:buFontTx/>
              <a:buNone/>
            </a:pPr>
            <a:r>
              <a:rPr lang="en-US" altLang="ru-RU" sz="2000" b="0" smtClean="0">
                <a:solidFill>
                  <a:prstClr val="black"/>
                </a:solidFill>
                <a:cs typeface="+mn-cs"/>
              </a:rPr>
              <a:t>The RCC Administrations consider that issues of spectrum harmonization for applications that are ancillary to broadcasting and program making (SAB/SAP) in the frequency band 694-790 MHz should be addressed within the development of appropriate ITU-R Recommendations/Reports, as it is specified in the Resolution ITU-R 59. Taking some actions at the WRC-15 in relation to SAB/SAP in the specified frequency band is not required. Complies with Method D2 of CPM Report.</a:t>
            </a:r>
            <a:endParaRPr lang="ru-RU" altLang="ru-RU" sz="2000" b="0" smtClean="0">
              <a:solidFill>
                <a:prstClr val="black"/>
              </a:solidFill>
              <a:cs typeface="+mn-cs"/>
            </a:endParaRPr>
          </a:p>
        </p:txBody>
      </p:sp>
      <p:sp>
        <p:nvSpPr>
          <p:cNvPr id="31747"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F35639ED-1339-4037-A33D-547229A1664D}" type="slidenum">
              <a:rPr lang="en-US" altLang="ko-KR" sz="2000" smtClean="0">
                <a:solidFill>
                  <a:srgbClr val="000000"/>
                </a:solidFill>
                <a:ea typeface="Gulim" panose="020B0600000101010101" pitchFamily="34" charset="-127"/>
              </a:rPr>
              <a:pPr algn="ctr" eaLnBrk="1" hangingPunct="1">
                <a:buClrTx/>
                <a:buSzPct val="120000"/>
                <a:buFontTx/>
                <a:buNone/>
              </a:pPr>
              <a:t>18</a:t>
            </a:fld>
            <a:endParaRPr lang="ru-RU" altLang="ko-KR" sz="2000" smtClean="0">
              <a:solidFill>
                <a:srgbClr val="000000"/>
              </a:solidFill>
              <a:ea typeface="Gulim" panose="020B0600000101010101" pitchFamily="34" charset="-127"/>
            </a:endParaRPr>
          </a:p>
        </p:txBody>
      </p:sp>
      <p:sp>
        <p:nvSpPr>
          <p:cNvPr id="31748" name="TextBox 2"/>
          <p:cNvSpPr txBox="1">
            <a:spLocks noChangeArrowheads="1"/>
          </p:cNvSpPr>
          <p:nvPr/>
        </p:nvSpPr>
        <p:spPr bwMode="auto">
          <a:xfrm>
            <a:off x="1042988" y="115888"/>
            <a:ext cx="75390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 1.2 (5/5) The use of the frequency band 694-790 MHz by the mobile service in Region 1 </a:t>
            </a:r>
            <a:endParaRPr lang="ru-RU" altLang="ru-RU" b="0" smtClean="0">
              <a:solidFill>
                <a:prstClr val="black"/>
              </a:solidFill>
              <a:cs typeface="+mn-cs"/>
            </a:endParaRPr>
          </a:p>
        </p:txBody>
      </p:sp>
    </p:spTree>
    <p:extLst>
      <p:ext uri="{BB962C8B-B14F-4D97-AF65-F5344CB8AC3E}">
        <p14:creationId xmlns:p14="http://schemas.microsoft.com/office/powerpoint/2010/main" val="2673273175"/>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395288" y="2492375"/>
            <a:ext cx="83518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smtClean="0">
                <a:solidFill>
                  <a:srgbClr val="404040"/>
                </a:solidFill>
                <a:cs typeface="+mn-cs"/>
              </a:rPr>
              <a:t>1.3 </a:t>
            </a:r>
            <a:r>
              <a:rPr lang="en-US" altLang="ru-RU" smtClean="0">
                <a:solidFill>
                  <a:srgbClr val="404040"/>
                </a:solidFill>
                <a:cs typeface="Times New Roman" panose="02020603050405020304" pitchFamily="18" charset="0"/>
              </a:rPr>
              <a:t>To review and revise Resolution 646 (Rev.WRC-12) Broadband public protection and disaster relief (PPDR), in accordance with Resolution 648 (WRC-12)</a:t>
            </a:r>
            <a:r>
              <a:rPr lang="ru-RU" altLang="ru-RU" smtClean="0">
                <a:solidFill>
                  <a:srgbClr val="404040"/>
                </a:solidFill>
                <a:cs typeface="+mn-cs"/>
              </a:rPr>
              <a:t> </a:t>
            </a:r>
          </a:p>
        </p:txBody>
      </p:sp>
      <p:sp>
        <p:nvSpPr>
          <p:cNvPr id="32771" name="Rectangle 6"/>
          <p:cNvSpPr>
            <a:spLocks noChangeArrowheads="1"/>
          </p:cNvSpPr>
          <p:nvPr/>
        </p:nvSpPr>
        <p:spPr bwMode="auto">
          <a:xfrm>
            <a:off x="1187450" y="103188"/>
            <a:ext cx="71294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FontTx/>
              <a:buNone/>
            </a:pPr>
            <a:r>
              <a:rPr lang="en-US" altLang="ru-RU" sz="3200" smtClean="0">
                <a:solidFill>
                  <a:srgbClr val="404040"/>
                </a:solidFill>
                <a:cs typeface="+mn-cs"/>
              </a:rPr>
              <a:t>Agenda Item </a:t>
            </a:r>
            <a:r>
              <a:rPr lang="ru-RU" altLang="ru-RU" sz="3200" smtClean="0">
                <a:solidFill>
                  <a:srgbClr val="404040"/>
                </a:solidFill>
                <a:cs typeface="+mn-cs"/>
              </a:rPr>
              <a:t>1.3</a:t>
            </a:r>
          </a:p>
        </p:txBody>
      </p:sp>
      <p:sp>
        <p:nvSpPr>
          <p:cNvPr id="32772"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AB1A2612-C361-46B0-BA92-44F667B58E9C}" type="slidenum">
              <a:rPr lang="en-US" altLang="ko-KR" sz="2000" smtClean="0">
                <a:solidFill>
                  <a:srgbClr val="000000"/>
                </a:solidFill>
                <a:ea typeface="Gulim" panose="020B0600000101010101" pitchFamily="34" charset="-127"/>
              </a:rPr>
              <a:pPr algn="ctr" eaLnBrk="1" hangingPunct="1">
                <a:buClrTx/>
                <a:buSzPct val="120000"/>
                <a:buFontTx/>
                <a:buNone/>
              </a:pPr>
              <a:t>19</a:t>
            </a:fld>
            <a:endParaRPr lang="ru-RU" altLang="ko-KR" sz="2000" smtClean="0">
              <a:solidFill>
                <a:srgbClr val="000000"/>
              </a:solidFill>
              <a:ea typeface="Gulim" panose="020B0600000101010101" pitchFamily="34" charset="-127"/>
            </a:endParaRPr>
          </a:p>
        </p:txBody>
      </p:sp>
      <p:pic>
        <p:nvPicPr>
          <p:cNvPr id="32773" name="Рисунок 3"/>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0"/>
            <a:ext cx="15525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5826691"/>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435100" y="366713"/>
            <a:ext cx="6611938" cy="1471612"/>
          </a:xfrm>
        </p:spPr>
        <p:txBody>
          <a:bodyPr/>
          <a:lstStyle/>
          <a:p>
            <a:pPr marL="1954213" indent="0" eaLnBrk="1" hangingPunct="1">
              <a:tabLst>
                <a:tab pos="0" algn="l"/>
              </a:tabLst>
            </a:pPr>
            <a:r>
              <a:rPr lang="en-US" altLang="ru-RU" b="0" smtClean="0"/>
              <a:t>Regional Commonwealth in the field of Communications</a:t>
            </a:r>
            <a:r>
              <a:rPr lang="ru-RU" altLang="ru-RU" b="0" smtClean="0"/>
              <a:t/>
            </a:r>
            <a:br>
              <a:rPr lang="ru-RU" altLang="ru-RU" b="0" smtClean="0"/>
            </a:br>
            <a:endParaRPr lang="ru-RU" altLang="ru-RU" b="0" smtClean="0"/>
          </a:p>
        </p:txBody>
      </p:sp>
      <p:sp>
        <p:nvSpPr>
          <p:cNvPr id="155651" name="Rectangle 3"/>
          <p:cNvSpPr>
            <a:spLocks noGrp="1" noChangeArrowheads="1"/>
          </p:cNvSpPr>
          <p:nvPr>
            <p:ph type="subTitle" idx="1"/>
          </p:nvPr>
        </p:nvSpPr>
        <p:spPr>
          <a:xfrm>
            <a:off x="684213" y="3068638"/>
            <a:ext cx="8208962" cy="1176337"/>
          </a:xfrm>
        </p:spPr>
        <p:txBody>
          <a:bodyPr/>
          <a:lstStyle/>
          <a:p>
            <a:pPr eaLnBrk="1" hangingPunct="1">
              <a:defRPr/>
            </a:pPr>
            <a:r>
              <a:rPr lang="en-US" altLang="ru-RU" sz="2900" b="1" dirty="0" smtClean="0">
                <a:solidFill>
                  <a:srgbClr val="002960"/>
                </a:solidFill>
                <a:effectLst>
                  <a:outerShdw blurRad="38100" dist="38100" dir="2700000" algn="tl">
                    <a:srgbClr val="C0C0C0"/>
                  </a:outerShdw>
                </a:effectLst>
                <a:ea typeface="Arial Unicode MS" pitchFamily="34" charset="-128"/>
                <a:cs typeface="Arial Unicode MS" pitchFamily="34" charset="-128"/>
              </a:rPr>
              <a:t>RCC Preparation for the</a:t>
            </a:r>
            <a:br>
              <a:rPr lang="en-US" altLang="ru-RU" sz="2900" b="1" dirty="0" smtClean="0">
                <a:solidFill>
                  <a:srgbClr val="002960"/>
                </a:solidFill>
                <a:effectLst>
                  <a:outerShdw blurRad="38100" dist="38100" dir="2700000" algn="tl">
                    <a:srgbClr val="C0C0C0"/>
                  </a:outerShdw>
                </a:effectLst>
                <a:ea typeface="Arial Unicode MS" pitchFamily="34" charset="-128"/>
                <a:cs typeface="Arial Unicode MS" pitchFamily="34" charset="-128"/>
              </a:rPr>
            </a:br>
            <a:r>
              <a:rPr lang="en-US" altLang="ru-RU" sz="2900" b="1" dirty="0" smtClean="0">
                <a:solidFill>
                  <a:srgbClr val="002960"/>
                </a:solidFill>
                <a:effectLst>
                  <a:outerShdw blurRad="38100" dist="38100" dir="2700000" algn="tl">
                    <a:srgbClr val="C0C0C0"/>
                  </a:outerShdw>
                </a:effectLst>
                <a:ea typeface="Arial Unicode MS" pitchFamily="34" charset="-128"/>
                <a:cs typeface="Arial Unicode MS" pitchFamily="34" charset="-128"/>
              </a:rPr>
              <a:t> World Radiocommunication Conference 2015</a:t>
            </a:r>
            <a:endParaRPr lang="ru-RU" altLang="ru-RU" sz="2900" b="1" dirty="0" smtClean="0">
              <a:solidFill>
                <a:srgbClr val="002960"/>
              </a:solidFill>
              <a:effectLst>
                <a:outerShdw blurRad="38100" dist="38100" dir="2700000" algn="tl">
                  <a:srgbClr val="C0C0C0"/>
                </a:outerShdw>
              </a:effectLst>
              <a:ea typeface="Arial Unicode MS" pitchFamily="34" charset="-128"/>
              <a:cs typeface="Arial Unicode MS" pitchFamily="34" charset="-128"/>
            </a:endParaRPr>
          </a:p>
        </p:txBody>
      </p:sp>
      <p:sp>
        <p:nvSpPr>
          <p:cNvPr id="15364" name="Rectangle 5"/>
          <p:cNvSpPr>
            <a:spLocks noChangeArrowheads="1"/>
          </p:cNvSpPr>
          <p:nvPr/>
        </p:nvSpPr>
        <p:spPr bwMode="auto">
          <a:xfrm>
            <a:off x="1182688" y="4976813"/>
            <a:ext cx="7421562" cy="1176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5086" rIns="0" bIns="0"/>
          <a:lstStyle>
            <a:lvl1pPr defTabSz="481013" eaLnBrk="0" hangingPunct="0">
              <a:lnSpc>
                <a:spcPct val="93000"/>
              </a:lnSpc>
              <a:buClr>
                <a:srgbClr val="000000"/>
              </a:buClr>
              <a:buSzPct val="100000"/>
              <a:buFont typeface="Times New Roman" panose="02020603050405020304" pitchFamily="18" charset="0"/>
              <a:defRPr sz="1700">
                <a:solidFill>
                  <a:srgbClr val="000000"/>
                </a:solidFill>
                <a:latin typeface="Arial" panose="020B0604020202020204" pitchFamily="34" charset="0"/>
                <a:cs typeface="Arial" panose="020B0604020202020204" pitchFamily="34" charset="0"/>
              </a:defRPr>
            </a:lvl1pPr>
            <a:lvl2pPr marL="488950" indent="-304800" defTabSz="481013" eaLnBrk="0" hangingPunct="0">
              <a:lnSpc>
                <a:spcPct val="93000"/>
              </a:lnSpc>
              <a:buClr>
                <a:srgbClr val="000000"/>
              </a:buClr>
              <a:buSzPct val="100000"/>
              <a:buFont typeface="Times New Roman" panose="02020603050405020304" pitchFamily="18" charset="0"/>
              <a:defRPr sz="1700">
                <a:solidFill>
                  <a:srgbClr val="000000"/>
                </a:solidFill>
                <a:latin typeface="Arial" panose="020B0604020202020204" pitchFamily="34" charset="0"/>
                <a:cs typeface="Arial" panose="020B0604020202020204" pitchFamily="34" charset="0"/>
              </a:defRPr>
            </a:lvl2pPr>
            <a:lvl3pPr marL="977900" indent="-244475" defTabSz="481013" eaLnBrk="0" hangingPunct="0">
              <a:lnSpc>
                <a:spcPct val="93000"/>
              </a:lnSpc>
              <a:buClr>
                <a:srgbClr val="000000"/>
              </a:buClr>
              <a:buSzPct val="100000"/>
              <a:buFont typeface="Times New Roman" panose="02020603050405020304" pitchFamily="18" charset="0"/>
              <a:defRPr sz="1700">
                <a:solidFill>
                  <a:srgbClr val="000000"/>
                </a:solidFill>
                <a:latin typeface="Arial" panose="020B0604020202020204" pitchFamily="34" charset="0"/>
                <a:cs typeface="Arial" panose="020B0604020202020204" pitchFamily="34" charset="0"/>
              </a:defRPr>
            </a:lvl3pPr>
            <a:lvl4pPr marL="1466850" indent="-244475" defTabSz="481013" eaLnBrk="0" hangingPunct="0">
              <a:lnSpc>
                <a:spcPct val="93000"/>
              </a:lnSpc>
              <a:buClr>
                <a:srgbClr val="000000"/>
              </a:buClr>
              <a:buSzPct val="100000"/>
              <a:buFont typeface="Times New Roman" panose="02020603050405020304" pitchFamily="18" charset="0"/>
              <a:defRPr sz="1700">
                <a:solidFill>
                  <a:srgbClr val="000000"/>
                </a:solidFill>
                <a:latin typeface="Arial" panose="020B0604020202020204" pitchFamily="34" charset="0"/>
                <a:cs typeface="Arial" panose="020B0604020202020204" pitchFamily="34" charset="0"/>
              </a:defRPr>
            </a:lvl4pPr>
            <a:lvl5pPr marL="1954213" indent="-244475" defTabSz="481013" eaLnBrk="0" hangingPunct="0">
              <a:lnSpc>
                <a:spcPct val="93000"/>
              </a:lnSpc>
              <a:buClr>
                <a:srgbClr val="000000"/>
              </a:buClr>
              <a:buSzPct val="100000"/>
              <a:buFont typeface="Times New Roman" panose="02020603050405020304" pitchFamily="18" charset="0"/>
              <a:defRPr sz="1700">
                <a:solidFill>
                  <a:srgbClr val="000000"/>
                </a:solidFill>
                <a:latin typeface="Arial" panose="020B0604020202020204" pitchFamily="34" charset="0"/>
                <a:cs typeface="Arial" panose="020B0604020202020204" pitchFamily="34" charset="0"/>
              </a:defRPr>
            </a:lvl5pPr>
            <a:lvl6pPr marL="2411413" indent="-244475" defTabSz="481013" eaLnBrk="0" fontAlgn="base" hangingPunct="0">
              <a:lnSpc>
                <a:spcPct val="93000"/>
              </a:lnSpc>
              <a:spcBef>
                <a:spcPct val="0"/>
              </a:spcBef>
              <a:spcAft>
                <a:spcPct val="0"/>
              </a:spcAft>
              <a:buClr>
                <a:srgbClr val="000000"/>
              </a:buClr>
              <a:buSzPct val="100000"/>
              <a:buFont typeface="Times New Roman" panose="02020603050405020304" pitchFamily="18" charset="0"/>
              <a:defRPr sz="1700">
                <a:solidFill>
                  <a:srgbClr val="000000"/>
                </a:solidFill>
                <a:latin typeface="Arial" panose="020B0604020202020204" pitchFamily="34" charset="0"/>
                <a:cs typeface="Arial" panose="020B0604020202020204" pitchFamily="34" charset="0"/>
              </a:defRPr>
            </a:lvl6pPr>
            <a:lvl7pPr marL="2868613" indent="-244475" defTabSz="481013" eaLnBrk="0" fontAlgn="base" hangingPunct="0">
              <a:lnSpc>
                <a:spcPct val="93000"/>
              </a:lnSpc>
              <a:spcBef>
                <a:spcPct val="0"/>
              </a:spcBef>
              <a:spcAft>
                <a:spcPct val="0"/>
              </a:spcAft>
              <a:buClr>
                <a:srgbClr val="000000"/>
              </a:buClr>
              <a:buSzPct val="100000"/>
              <a:buFont typeface="Times New Roman" panose="02020603050405020304" pitchFamily="18" charset="0"/>
              <a:defRPr sz="1700">
                <a:solidFill>
                  <a:srgbClr val="000000"/>
                </a:solidFill>
                <a:latin typeface="Arial" panose="020B0604020202020204" pitchFamily="34" charset="0"/>
                <a:cs typeface="Arial" panose="020B0604020202020204" pitchFamily="34" charset="0"/>
              </a:defRPr>
            </a:lvl7pPr>
            <a:lvl8pPr marL="3325813" indent="-244475" defTabSz="481013" eaLnBrk="0" fontAlgn="base" hangingPunct="0">
              <a:lnSpc>
                <a:spcPct val="93000"/>
              </a:lnSpc>
              <a:spcBef>
                <a:spcPct val="0"/>
              </a:spcBef>
              <a:spcAft>
                <a:spcPct val="0"/>
              </a:spcAft>
              <a:buClr>
                <a:srgbClr val="000000"/>
              </a:buClr>
              <a:buSzPct val="100000"/>
              <a:buFont typeface="Times New Roman" panose="02020603050405020304" pitchFamily="18" charset="0"/>
              <a:defRPr sz="1700">
                <a:solidFill>
                  <a:srgbClr val="000000"/>
                </a:solidFill>
                <a:latin typeface="Arial" panose="020B0604020202020204" pitchFamily="34" charset="0"/>
                <a:cs typeface="Arial" panose="020B0604020202020204" pitchFamily="34" charset="0"/>
              </a:defRPr>
            </a:lvl8pPr>
            <a:lvl9pPr marL="3783013" indent="-244475" defTabSz="481013" eaLnBrk="0" fontAlgn="base" hangingPunct="0">
              <a:lnSpc>
                <a:spcPct val="93000"/>
              </a:lnSpc>
              <a:spcBef>
                <a:spcPct val="0"/>
              </a:spcBef>
              <a:spcAft>
                <a:spcPct val="0"/>
              </a:spcAft>
              <a:buClr>
                <a:srgbClr val="000000"/>
              </a:buClr>
              <a:buSzPct val="100000"/>
              <a:buFont typeface="Times New Roman" panose="02020603050405020304" pitchFamily="18" charset="0"/>
              <a:defRPr sz="1700">
                <a:solidFill>
                  <a:srgbClr val="000000"/>
                </a:solidFill>
                <a:latin typeface="Arial" panose="020B0604020202020204" pitchFamily="34" charset="0"/>
                <a:cs typeface="Arial" panose="020B0604020202020204" pitchFamily="34" charset="0"/>
              </a:defRPr>
            </a:lvl9pPr>
          </a:lstStyle>
          <a:p>
            <a:pPr algn="ctr" eaLnBrk="1" hangingPunct="1"/>
            <a:endParaRPr lang="ru-RU" altLang="ru-RU" sz="2600" b="0" smtClean="0">
              <a:solidFill>
                <a:srgbClr val="3333CC"/>
              </a:solidFill>
            </a:endParaRPr>
          </a:p>
        </p:txBody>
      </p:sp>
      <p:pic>
        <p:nvPicPr>
          <p:cNvPr id="15365" name="Рисунок 3"/>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0"/>
            <a:ext cx="15525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6055944"/>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029"/>
          <p:cNvSpPr txBox="1">
            <a:spLocks noChangeArrowheads="1"/>
          </p:cNvSpPr>
          <p:nvPr/>
        </p:nvSpPr>
        <p:spPr bwMode="auto">
          <a:xfrm>
            <a:off x="395288" y="1628775"/>
            <a:ext cx="8358187"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US" altLang="ru-RU" sz="2000" b="0" smtClean="0">
                <a:solidFill>
                  <a:prstClr val="black"/>
                </a:solidFill>
                <a:cs typeface="+mn-cs"/>
              </a:rPr>
              <a:t>The RCC Administrations recognize that requirements for PPDR systems such as the volume of available and used spectrum, applicable scenarios of PPDR use, could substantially vary depending on the country’s national interests.</a:t>
            </a:r>
            <a:endParaRPr lang="ru-RU" altLang="ru-RU" sz="2000" b="0" smtClean="0">
              <a:solidFill>
                <a:prstClr val="black"/>
              </a:solidFill>
              <a:cs typeface="+mn-cs"/>
            </a:endParaRPr>
          </a:p>
          <a:p>
            <a:pPr>
              <a:buClrTx/>
              <a:buFontTx/>
              <a:buNone/>
            </a:pPr>
            <a:r>
              <a:rPr lang="en-US" altLang="ru-RU" sz="2000" b="0" smtClean="0">
                <a:solidFill>
                  <a:prstClr val="black"/>
                </a:solidFill>
                <a:cs typeface="+mn-cs"/>
              </a:rPr>
              <a:t>The RCC Administrations consider it possible to use the IMT family standards for the purposes of building networks for public protection and disaster relief, at the same time allocation of new bands to the MS and/or their identification in the Radio Regulations to provide operation of these networks is not supported.</a:t>
            </a:r>
            <a:endParaRPr lang="ru-RU" altLang="ru-RU" sz="2000" b="0" smtClean="0">
              <a:solidFill>
                <a:prstClr val="black"/>
              </a:solidFill>
              <a:cs typeface="+mn-cs"/>
            </a:endParaRPr>
          </a:p>
          <a:p>
            <a:pPr>
              <a:buClrTx/>
              <a:buFontTx/>
              <a:buNone/>
            </a:pPr>
            <a:r>
              <a:rPr lang="en-US" altLang="ru-RU" sz="2000" b="0" smtClean="0">
                <a:solidFill>
                  <a:prstClr val="black"/>
                </a:solidFill>
                <a:cs typeface="+mn-cs"/>
              </a:rPr>
              <a:t>The RCC Administrations support the modification of Resolution </a:t>
            </a:r>
            <a:r>
              <a:rPr lang="en-US" altLang="ru-RU" sz="2000" smtClean="0">
                <a:solidFill>
                  <a:prstClr val="black"/>
                </a:solidFill>
                <a:cs typeface="+mn-cs"/>
              </a:rPr>
              <a:t>646 (Rev. WRC-12) </a:t>
            </a:r>
            <a:r>
              <a:rPr lang="en-US" altLang="ru-RU" sz="2000" b="0" smtClean="0">
                <a:solidFill>
                  <a:prstClr val="black"/>
                </a:solidFill>
                <a:cs typeface="+mn-cs"/>
              </a:rPr>
              <a:t>to identify requirements to broadband PPDR systems. However the RCC Administrations consider that the Resolution should not contain directly the list of frequency bands and ranges which are identified within the land mobile service for both narrowband and broadband PPDR systems.</a:t>
            </a:r>
            <a:endParaRPr lang="ru-RU" altLang="ru-RU" sz="2000" b="0" smtClean="0">
              <a:solidFill>
                <a:prstClr val="black"/>
              </a:solidFill>
              <a:cs typeface="+mn-cs"/>
            </a:endParaRPr>
          </a:p>
          <a:p>
            <a:pPr>
              <a:buClrTx/>
              <a:buFontTx/>
              <a:buNone/>
            </a:pPr>
            <a:r>
              <a:rPr lang="en-US" altLang="ru-RU" sz="2000" b="0" smtClean="0">
                <a:solidFill>
                  <a:prstClr val="black"/>
                </a:solidFill>
                <a:cs typeface="+mn-cs"/>
              </a:rPr>
              <a:t> </a:t>
            </a:r>
            <a:endParaRPr lang="ru-RU" altLang="ru-RU" sz="2000" b="0" smtClean="0">
              <a:solidFill>
                <a:prstClr val="black"/>
              </a:solidFill>
              <a:cs typeface="+mn-cs"/>
            </a:endParaRPr>
          </a:p>
        </p:txBody>
      </p:sp>
      <p:sp>
        <p:nvSpPr>
          <p:cNvPr id="33795" name="TextBox 2"/>
          <p:cNvSpPr txBox="1">
            <a:spLocks noChangeArrowheads="1"/>
          </p:cNvSpPr>
          <p:nvPr/>
        </p:nvSpPr>
        <p:spPr bwMode="auto">
          <a:xfrm>
            <a:off x="1096963" y="115888"/>
            <a:ext cx="77517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ru-RU" altLang="ru-RU" b="0" smtClean="0">
                <a:solidFill>
                  <a:prstClr val="black"/>
                </a:solidFill>
                <a:cs typeface="+mn-cs"/>
              </a:rPr>
              <a:t> </a:t>
            </a:r>
            <a:r>
              <a:rPr lang="en-US" altLang="ru-RU" b="0" smtClean="0">
                <a:solidFill>
                  <a:prstClr val="black"/>
                </a:solidFill>
                <a:cs typeface="+mn-cs"/>
              </a:rPr>
              <a:t>Agenda Item 1.3 (1/1)</a:t>
            </a:r>
          </a:p>
          <a:p>
            <a:pPr eaLnBrk="1" hangingPunct="1">
              <a:buClrTx/>
              <a:buFontTx/>
              <a:buNone/>
            </a:pPr>
            <a:r>
              <a:rPr lang="en-US" altLang="ru-RU" b="0" smtClean="0">
                <a:solidFill>
                  <a:prstClr val="black"/>
                </a:solidFill>
                <a:cs typeface="+mn-cs"/>
              </a:rPr>
              <a:t> Broadband public protection and disaster relief (PPDR)</a:t>
            </a:r>
            <a:endParaRPr lang="ru-RU" altLang="ru-RU" b="0" smtClean="0">
              <a:solidFill>
                <a:prstClr val="black"/>
              </a:solidFill>
              <a:cs typeface="+mn-cs"/>
            </a:endParaRPr>
          </a:p>
        </p:txBody>
      </p:sp>
      <p:sp>
        <p:nvSpPr>
          <p:cNvPr id="33796"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6A3B650F-21E0-4195-A02A-A5186AD13B26}" type="slidenum">
              <a:rPr lang="en-US" altLang="ko-KR" sz="2000" smtClean="0">
                <a:solidFill>
                  <a:srgbClr val="000000"/>
                </a:solidFill>
                <a:ea typeface="Gulim" panose="020B0600000101010101" pitchFamily="34" charset="-127"/>
              </a:rPr>
              <a:pPr algn="ctr" eaLnBrk="1" hangingPunct="1">
                <a:buClrTx/>
                <a:buSzPct val="120000"/>
                <a:buFontTx/>
                <a:buNone/>
              </a:pPr>
              <a:t>20</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939036467"/>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323850" y="2565400"/>
            <a:ext cx="83518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smtClean="0">
                <a:solidFill>
                  <a:srgbClr val="404040"/>
                </a:solidFill>
                <a:cs typeface="+mn-cs"/>
              </a:rPr>
              <a:t>1.</a:t>
            </a:r>
            <a:r>
              <a:rPr lang="ru-RU" altLang="ru-RU" smtClean="0">
                <a:solidFill>
                  <a:srgbClr val="404040"/>
                </a:solidFill>
                <a:cs typeface="+mn-cs"/>
              </a:rPr>
              <a:t>4</a:t>
            </a:r>
            <a:r>
              <a:rPr lang="en-US" altLang="ru-RU" smtClean="0">
                <a:solidFill>
                  <a:srgbClr val="404040"/>
                </a:solidFill>
                <a:cs typeface="+mn-cs"/>
              </a:rPr>
              <a:t> To consider possible new allocation to the amateur service on a secondary basis within the band 5 250-5 450 kHz in accordance with Resolution 649 (WRC‑12) </a:t>
            </a:r>
            <a:r>
              <a:rPr lang="ru-RU" altLang="ru-RU" smtClean="0">
                <a:solidFill>
                  <a:srgbClr val="404040"/>
                </a:solidFill>
                <a:cs typeface="+mn-cs"/>
              </a:rPr>
              <a:t>	 </a:t>
            </a:r>
          </a:p>
        </p:txBody>
      </p:sp>
      <p:sp>
        <p:nvSpPr>
          <p:cNvPr id="34819" name="Rectangle 6"/>
          <p:cNvSpPr>
            <a:spLocks noChangeArrowheads="1"/>
          </p:cNvSpPr>
          <p:nvPr/>
        </p:nvSpPr>
        <p:spPr bwMode="auto">
          <a:xfrm>
            <a:off x="2987675" y="188913"/>
            <a:ext cx="3325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sz="3200" smtClean="0">
                <a:solidFill>
                  <a:srgbClr val="404040"/>
                </a:solidFill>
                <a:cs typeface="+mn-cs"/>
              </a:rPr>
              <a:t>Agenda Item </a:t>
            </a:r>
            <a:r>
              <a:rPr lang="ru-RU" altLang="ru-RU" sz="3200" smtClean="0">
                <a:solidFill>
                  <a:srgbClr val="404040"/>
                </a:solidFill>
                <a:cs typeface="+mn-cs"/>
              </a:rPr>
              <a:t>1.4</a:t>
            </a:r>
          </a:p>
        </p:txBody>
      </p:sp>
      <p:sp>
        <p:nvSpPr>
          <p:cNvPr id="34820"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0391A75D-D23B-4648-8651-D01CB1F3BA17}" type="slidenum">
              <a:rPr lang="en-US" altLang="ko-KR" sz="2000" smtClean="0">
                <a:solidFill>
                  <a:srgbClr val="000000"/>
                </a:solidFill>
                <a:ea typeface="Gulim" panose="020B0600000101010101" pitchFamily="34" charset="-127"/>
              </a:rPr>
              <a:pPr algn="ctr" eaLnBrk="1" hangingPunct="1">
                <a:buClrTx/>
                <a:buSzPct val="120000"/>
                <a:buFontTx/>
                <a:buNone/>
              </a:pPr>
              <a:t>21</a:t>
            </a:fld>
            <a:endParaRPr lang="ru-RU" altLang="ko-KR" sz="2000" smtClean="0">
              <a:solidFill>
                <a:srgbClr val="000000"/>
              </a:solidFill>
              <a:ea typeface="Gulim" panose="020B0600000101010101" pitchFamily="34" charset="-127"/>
            </a:endParaRPr>
          </a:p>
        </p:txBody>
      </p:sp>
      <p:pic>
        <p:nvPicPr>
          <p:cNvPr id="34821" name="Рисунок 3"/>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0"/>
            <a:ext cx="15525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1215789"/>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234950" y="1844675"/>
            <a:ext cx="86423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GB" altLang="ru-RU" b="0" smtClean="0">
                <a:solidFill>
                  <a:prstClr val="black"/>
                </a:solidFill>
                <a:cs typeface="+mn-cs"/>
              </a:rPr>
              <a:t>The RCC Administrations </a:t>
            </a:r>
            <a:r>
              <a:rPr lang="en-US" altLang="ru-RU" b="0" smtClean="0">
                <a:solidFill>
                  <a:prstClr val="black"/>
                </a:solidFill>
                <a:cs typeface="+mn-cs"/>
              </a:rPr>
              <a:t>oppose to allocation of the frequency band 5250 – 5450 kHz or part of this band to the amateur service on the secondary basis, due to its intense use by fixed / land mobile services and oceanographic radars, as well as unacceptable interference from amateur stations to the existing systems that is confirmed by the results of the ITU-R studies.</a:t>
            </a:r>
            <a:endParaRPr lang="ru-RU" altLang="ru-RU" b="0" smtClean="0">
              <a:solidFill>
                <a:prstClr val="black"/>
              </a:solidFill>
              <a:cs typeface="+mn-cs"/>
            </a:endParaRPr>
          </a:p>
          <a:p>
            <a:pPr>
              <a:buClrTx/>
              <a:buFontTx/>
              <a:buNone/>
            </a:pPr>
            <a:r>
              <a:rPr lang="en-US" altLang="ru-RU" b="0" smtClean="0">
                <a:solidFill>
                  <a:prstClr val="black"/>
                </a:solidFill>
                <a:cs typeface="+mn-cs"/>
              </a:rPr>
              <a:t> </a:t>
            </a:r>
            <a:endParaRPr lang="ru-RU" altLang="ru-RU" b="0" smtClean="0">
              <a:solidFill>
                <a:prstClr val="black"/>
              </a:solidFill>
              <a:cs typeface="+mn-cs"/>
            </a:endParaRPr>
          </a:p>
          <a:p>
            <a:pPr>
              <a:buClrTx/>
              <a:buFontTx/>
              <a:buNone/>
            </a:pPr>
            <a:r>
              <a:rPr lang="en-US" altLang="ru-RU" b="0" smtClean="0">
                <a:solidFill>
                  <a:prstClr val="black"/>
                </a:solidFill>
                <a:cs typeface="+mn-cs"/>
              </a:rPr>
              <a:t>The RCC Administrations support Method B of CPM Report.</a:t>
            </a:r>
            <a:endParaRPr lang="ru-RU" altLang="ru-RU" b="0" smtClean="0">
              <a:solidFill>
                <a:prstClr val="black"/>
              </a:solidFill>
              <a:cs typeface="+mn-cs"/>
            </a:endParaRPr>
          </a:p>
        </p:txBody>
      </p:sp>
      <p:sp>
        <p:nvSpPr>
          <p:cNvPr id="35843"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485DB190-A67E-4E9A-9C2F-7CA72E62EB2A}" type="slidenum">
              <a:rPr lang="en-US" altLang="ko-KR" sz="2000" smtClean="0">
                <a:solidFill>
                  <a:srgbClr val="000000"/>
                </a:solidFill>
                <a:ea typeface="Gulim" panose="020B0600000101010101" pitchFamily="34" charset="-127"/>
              </a:rPr>
              <a:pPr algn="ctr" eaLnBrk="1" hangingPunct="1">
                <a:buClrTx/>
                <a:buSzPct val="120000"/>
                <a:buFontTx/>
                <a:buNone/>
              </a:pPr>
              <a:t>22</a:t>
            </a:fld>
            <a:endParaRPr lang="ru-RU" altLang="ko-KR" sz="2000" smtClean="0">
              <a:solidFill>
                <a:srgbClr val="000000"/>
              </a:solidFill>
              <a:ea typeface="Gulim" panose="020B0600000101010101" pitchFamily="34" charset="-127"/>
            </a:endParaRPr>
          </a:p>
        </p:txBody>
      </p:sp>
      <p:sp>
        <p:nvSpPr>
          <p:cNvPr id="35844" name="TextBox 2"/>
          <p:cNvSpPr txBox="1">
            <a:spLocks noChangeArrowheads="1"/>
          </p:cNvSpPr>
          <p:nvPr/>
        </p:nvSpPr>
        <p:spPr bwMode="auto">
          <a:xfrm>
            <a:off x="1042988" y="44450"/>
            <a:ext cx="72739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ea typeface="MS PGothic" panose="020B0600070205080204" pitchFamily="34" charset="-128"/>
              </a:rPr>
              <a:t>Agenda Item 1.4 (1/1) New allocation to the amateur service within the band 5 250-5 450 kHz</a:t>
            </a:r>
            <a:endParaRPr lang="ru-RU" altLang="ru-RU" b="0"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3710254422"/>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323850" y="2565400"/>
            <a:ext cx="85248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smtClean="0">
                <a:solidFill>
                  <a:srgbClr val="404040"/>
                </a:solidFill>
                <a:cs typeface="+mn-cs"/>
              </a:rPr>
              <a:t>1.5</a:t>
            </a:r>
            <a:r>
              <a:rPr lang="ru-RU" altLang="ru-RU" smtClean="0">
                <a:solidFill>
                  <a:srgbClr val="404040"/>
                </a:solidFill>
                <a:cs typeface="+mn-cs"/>
              </a:rPr>
              <a:t>	</a:t>
            </a:r>
            <a:r>
              <a:rPr lang="en-US" altLang="ru-RU" smtClean="0">
                <a:solidFill>
                  <a:prstClr val="black"/>
                </a:solidFill>
                <a:cs typeface="+mn-cs"/>
              </a:rPr>
              <a:t> </a:t>
            </a:r>
            <a:r>
              <a:rPr lang="en-US" altLang="ru-RU" smtClean="0">
                <a:solidFill>
                  <a:srgbClr val="404040"/>
                </a:solidFill>
                <a:cs typeface="+mn-cs"/>
              </a:rPr>
              <a:t>To consider the use of frequency bands allocated to the fixed-satellite service not subject to Appendices 30, 30A and 30B for the control and non-payload communications of unmanned aircraft systems (UAS) in non-segregated airspaces, in accordance with Resolution 153 (WRC‑12)</a:t>
            </a:r>
            <a:endParaRPr lang="ru-RU" altLang="ru-RU" smtClean="0">
              <a:solidFill>
                <a:srgbClr val="404040"/>
              </a:solidFill>
              <a:cs typeface="+mn-cs"/>
            </a:endParaRPr>
          </a:p>
        </p:txBody>
      </p:sp>
      <p:sp>
        <p:nvSpPr>
          <p:cNvPr id="36867" name="Rectangle 6"/>
          <p:cNvSpPr>
            <a:spLocks noChangeArrowheads="1"/>
          </p:cNvSpPr>
          <p:nvPr/>
        </p:nvSpPr>
        <p:spPr bwMode="auto">
          <a:xfrm>
            <a:off x="2987675" y="188913"/>
            <a:ext cx="3295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sz="3200" smtClean="0">
                <a:solidFill>
                  <a:srgbClr val="404040"/>
                </a:solidFill>
                <a:cs typeface="+mn-cs"/>
              </a:rPr>
              <a:t>Agenda Item </a:t>
            </a:r>
            <a:r>
              <a:rPr lang="ru-RU" altLang="ru-RU" sz="3200" smtClean="0">
                <a:solidFill>
                  <a:srgbClr val="404040"/>
                </a:solidFill>
                <a:cs typeface="+mn-cs"/>
              </a:rPr>
              <a:t>1.5</a:t>
            </a:r>
          </a:p>
        </p:txBody>
      </p:sp>
      <p:sp>
        <p:nvSpPr>
          <p:cNvPr id="36868"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CA17AEA6-DBC8-4A78-9643-DEC14A6B1173}" type="slidenum">
              <a:rPr lang="en-US" altLang="ko-KR" sz="2000" smtClean="0">
                <a:solidFill>
                  <a:srgbClr val="000000"/>
                </a:solidFill>
                <a:ea typeface="Gulim" panose="020B0600000101010101" pitchFamily="34" charset="-127"/>
              </a:rPr>
              <a:pPr algn="ctr" eaLnBrk="1" hangingPunct="1">
                <a:buClrTx/>
                <a:buSzPct val="120000"/>
                <a:buFontTx/>
                <a:buNone/>
              </a:pPr>
              <a:t>23</a:t>
            </a:fld>
            <a:endParaRPr lang="ru-RU" altLang="ko-KR" sz="2000" smtClean="0">
              <a:solidFill>
                <a:srgbClr val="000000"/>
              </a:solidFill>
              <a:ea typeface="Gulim" panose="020B0600000101010101" pitchFamily="34" charset="-127"/>
            </a:endParaRPr>
          </a:p>
        </p:txBody>
      </p:sp>
      <p:pic>
        <p:nvPicPr>
          <p:cNvPr id="36869" name="Рисунок 3"/>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0"/>
            <a:ext cx="15525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9872984"/>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029"/>
          <p:cNvSpPr txBox="1">
            <a:spLocks noChangeArrowheads="1"/>
          </p:cNvSpPr>
          <p:nvPr/>
        </p:nvSpPr>
        <p:spPr bwMode="auto">
          <a:xfrm>
            <a:off x="107950" y="874713"/>
            <a:ext cx="882015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55600" eaLnBrk="0" hangingPunct="0">
              <a:tabLst>
                <a:tab pos="355600" algn="l"/>
              </a:tabLst>
              <a:defRPr sz="2400">
                <a:solidFill>
                  <a:schemeClr val="tx1"/>
                </a:solidFill>
                <a:latin typeface="Arial" panose="020B0604020202020204" pitchFamily="34" charset="0"/>
              </a:defRPr>
            </a:lvl1pPr>
            <a:lvl2pPr marL="742950" indent="-285750" eaLnBrk="0" hangingPunct="0">
              <a:tabLst>
                <a:tab pos="355600" algn="l"/>
              </a:tabLst>
              <a:defRPr sz="2400">
                <a:solidFill>
                  <a:schemeClr val="tx1"/>
                </a:solidFill>
                <a:latin typeface="Arial" panose="020B0604020202020204" pitchFamily="34" charset="0"/>
              </a:defRPr>
            </a:lvl2pPr>
            <a:lvl3pPr marL="1143000" indent="-228600" eaLnBrk="0" hangingPunct="0">
              <a:tabLst>
                <a:tab pos="355600" algn="l"/>
              </a:tabLst>
              <a:defRPr sz="2400">
                <a:solidFill>
                  <a:schemeClr val="tx1"/>
                </a:solidFill>
                <a:latin typeface="Arial" panose="020B0604020202020204" pitchFamily="34" charset="0"/>
              </a:defRPr>
            </a:lvl3pPr>
            <a:lvl4pPr marL="1600200" indent="-228600" eaLnBrk="0" hangingPunct="0">
              <a:tabLst>
                <a:tab pos="355600" algn="l"/>
              </a:tabLst>
              <a:defRPr sz="2400">
                <a:solidFill>
                  <a:schemeClr val="tx1"/>
                </a:solidFill>
                <a:latin typeface="Arial" panose="020B0604020202020204" pitchFamily="34" charset="0"/>
              </a:defRPr>
            </a:lvl4pPr>
            <a:lvl5pPr marL="2057400" indent="-228600" eaLnBrk="0" hangingPunct="0">
              <a:tabLst>
                <a:tab pos="3556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3556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3556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3556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355600" algn="l"/>
              </a:tabLst>
              <a:defRPr sz="2400">
                <a:solidFill>
                  <a:schemeClr val="tx1"/>
                </a:solidFill>
                <a:latin typeface="Arial" panose="020B0604020202020204" pitchFamily="34" charset="0"/>
              </a:defRPr>
            </a:lvl9pPr>
          </a:lstStyle>
          <a:p>
            <a:pPr>
              <a:buClrTx/>
              <a:buFontTx/>
              <a:buNone/>
            </a:pPr>
            <a:r>
              <a:rPr lang="en-US" altLang="ru-RU" sz="2000" b="0" smtClean="0">
                <a:solidFill>
                  <a:prstClr val="black"/>
                </a:solidFill>
                <a:cs typeface="+mn-cs"/>
              </a:rPr>
              <a:t>The RCC Administrations consider that the use of frequency bands allocated to FSS, which are not subject to Appendices 30, 30A and 30B, by UAS CNPC links (space-to-Earth) is possible under the conditions that such use shall not impose additional constraints on incumbent radio services; compatibility between UAS CNPC links and radio services which already have allocations in these frequency bands shall be provided; necessary conditions ensuring appropriate availability and protection margins for UAS CNPC links shall be determined.</a:t>
            </a:r>
          </a:p>
          <a:p>
            <a:pPr>
              <a:buClrTx/>
              <a:buFontTx/>
              <a:buNone/>
            </a:pPr>
            <a:r>
              <a:rPr lang="en-US" altLang="ru-RU" sz="2000" b="0" smtClean="0">
                <a:solidFill>
                  <a:prstClr val="black"/>
                </a:solidFill>
                <a:cs typeface="+mn-cs"/>
              </a:rPr>
              <a:t>The RCC Administrations consider that the use of frequency bands allocated to FSS, which are not subject to Appendices 30, 30A and 30B, by UAS CNPC links (Earth-to-space) could not be supported, since such use would significantly change conditions of FSS system operation, would not be in compliance with existing conditions of their coordination with terrestrial and satellite services and could lead to unacceptable interference to these radiocommunication services.</a:t>
            </a:r>
          </a:p>
          <a:p>
            <a:pPr>
              <a:buClrTx/>
              <a:buFontTx/>
              <a:buNone/>
            </a:pPr>
            <a:r>
              <a:rPr lang="en-US" altLang="ru-RU" sz="2000" b="0" smtClean="0">
                <a:solidFill>
                  <a:prstClr val="black"/>
                </a:solidFill>
                <a:cs typeface="+mn-cs"/>
              </a:rPr>
              <a:t>The RCC Administrations do not support the use of frequency bands allocated to FSS, which are not subject to Appendices 30, 30A and 30B, for UAS CNPC links, because ITU-R studies on this agenda item are not completed (Complies with Method B of CPM Report). </a:t>
            </a:r>
          </a:p>
        </p:txBody>
      </p:sp>
      <p:sp>
        <p:nvSpPr>
          <p:cNvPr id="37891" name="TextBox 2"/>
          <p:cNvSpPr txBox="1">
            <a:spLocks noChangeArrowheads="1"/>
          </p:cNvSpPr>
          <p:nvPr/>
        </p:nvSpPr>
        <p:spPr bwMode="auto">
          <a:xfrm>
            <a:off x="1042988" y="44450"/>
            <a:ext cx="72739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ea typeface="MS PGothic" panose="020B0600070205080204" pitchFamily="34" charset="-128"/>
              </a:rPr>
              <a:t>Agenda Item 1.5 (1/1)</a:t>
            </a:r>
            <a:endParaRPr lang="ru-RU" altLang="ru-RU" b="0" smtClean="0">
              <a:solidFill>
                <a:prstClr val="black"/>
              </a:solidFill>
              <a:ea typeface="MS PGothic" panose="020B0600070205080204" pitchFamily="34" charset="-128"/>
            </a:endParaRPr>
          </a:p>
          <a:p>
            <a:pPr eaLnBrk="1" hangingPunct="1">
              <a:buClrTx/>
              <a:buFontTx/>
              <a:buNone/>
            </a:pPr>
            <a:r>
              <a:rPr lang="en-US" altLang="ru-RU" b="0" smtClean="0">
                <a:solidFill>
                  <a:prstClr val="black"/>
                </a:solidFill>
                <a:ea typeface="MS PGothic" panose="020B0600070205080204" pitchFamily="34" charset="-128"/>
              </a:rPr>
              <a:t>Unmanned aircraft systems (UAS)</a:t>
            </a:r>
            <a:endParaRPr lang="ru-RU" altLang="ru-RU" b="0" smtClean="0">
              <a:solidFill>
                <a:prstClr val="black"/>
              </a:solidFill>
              <a:ea typeface="MS PGothic" panose="020B0600070205080204" pitchFamily="34" charset="-128"/>
            </a:endParaRPr>
          </a:p>
        </p:txBody>
      </p:sp>
      <p:sp>
        <p:nvSpPr>
          <p:cNvPr id="37892"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5D21773B-8EFA-463D-88C8-FC29951EFDA2}" type="slidenum">
              <a:rPr lang="en-US" altLang="ko-KR" sz="2000" smtClean="0">
                <a:solidFill>
                  <a:srgbClr val="000000"/>
                </a:solidFill>
                <a:ea typeface="Gulim" panose="020B0600000101010101" pitchFamily="34" charset="-127"/>
              </a:rPr>
              <a:pPr algn="ctr" eaLnBrk="1" hangingPunct="1">
                <a:buClrTx/>
                <a:buSzPct val="120000"/>
                <a:buFontTx/>
                <a:buNone/>
              </a:pPr>
              <a:t>24</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3181842600"/>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ChangeArrowheads="1"/>
          </p:cNvSpPr>
          <p:nvPr/>
        </p:nvSpPr>
        <p:spPr bwMode="auto">
          <a:xfrm>
            <a:off x="2843213" y="233363"/>
            <a:ext cx="3295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sz="3200" smtClean="0">
                <a:solidFill>
                  <a:srgbClr val="404040"/>
                </a:solidFill>
                <a:cs typeface="+mn-cs"/>
              </a:rPr>
              <a:t>Agenda Item </a:t>
            </a:r>
            <a:r>
              <a:rPr lang="ru-RU" altLang="ru-RU" sz="3200" smtClean="0">
                <a:solidFill>
                  <a:srgbClr val="404040"/>
                </a:solidFill>
                <a:cs typeface="+mn-cs"/>
              </a:rPr>
              <a:t>1.6</a:t>
            </a:r>
          </a:p>
        </p:txBody>
      </p:sp>
      <p:sp>
        <p:nvSpPr>
          <p:cNvPr id="38915"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03AE4C0B-6A17-4E76-8EE4-6C40AC9D9316}" type="slidenum">
              <a:rPr lang="en-US" altLang="ko-KR" sz="2000" smtClean="0">
                <a:solidFill>
                  <a:srgbClr val="000000"/>
                </a:solidFill>
                <a:ea typeface="Gulim" panose="020B0600000101010101" pitchFamily="34" charset="-127"/>
              </a:rPr>
              <a:pPr algn="ctr" eaLnBrk="1" hangingPunct="1">
                <a:buClrTx/>
                <a:buSzPct val="120000"/>
                <a:buFontTx/>
                <a:buNone/>
              </a:pPr>
              <a:t>25</a:t>
            </a:fld>
            <a:endParaRPr lang="ru-RU" altLang="ko-KR" sz="2000" smtClean="0">
              <a:solidFill>
                <a:srgbClr val="000000"/>
              </a:solidFill>
              <a:ea typeface="Gulim" panose="020B0600000101010101" pitchFamily="34" charset="-127"/>
            </a:endParaRPr>
          </a:p>
        </p:txBody>
      </p:sp>
      <p:sp>
        <p:nvSpPr>
          <p:cNvPr id="41986" name="Rectangle 4"/>
          <p:cNvSpPr>
            <a:spLocks noChangeArrowheads="1"/>
          </p:cNvSpPr>
          <p:nvPr/>
        </p:nvSpPr>
        <p:spPr bwMode="auto">
          <a:xfrm>
            <a:off x="179388" y="2214563"/>
            <a:ext cx="8669337"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ts val="1200"/>
              </a:spcBef>
              <a:buClrTx/>
              <a:buFontTx/>
              <a:buNone/>
              <a:tabLst>
                <a:tab pos="3225800" algn="l"/>
              </a:tabLst>
              <a:defRPr/>
            </a:pPr>
            <a:r>
              <a:rPr lang="en-US" altLang="ru-RU" dirty="0" smtClean="0">
                <a:solidFill>
                  <a:srgbClr val="404040"/>
                </a:solidFill>
                <a:cs typeface="+mn-cs"/>
              </a:rPr>
              <a:t>1.6 </a:t>
            </a:r>
            <a:r>
              <a:rPr lang="en-US" dirty="0" smtClean="0">
                <a:solidFill>
                  <a:prstClr val="black"/>
                </a:solidFill>
                <a:cs typeface="+mn-cs"/>
              </a:rPr>
              <a:t> </a:t>
            </a:r>
            <a:r>
              <a:rPr lang="en-US" dirty="0" smtClean="0">
                <a:solidFill>
                  <a:srgbClr val="404040"/>
                </a:solidFill>
                <a:cs typeface="+mn-cs"/>
              </a:rPr>
              <a:t>To consider possible additional primary allocations:</a:t>
            </a:r>
            <a:endParaRPr lang="ru-RU" dirty="0" smtClean="0">
              <a:solidFill>
                <a:srgbClr val="404040"/>
              </a:solidFill>
              <a:cs typeface="+mn-cs"/>
            </a:endParaRPr>
          </a:p>
          <a:p>
            <a:pPr marL="266700" lvl="1" indent="0" fontAlgn="auto" hangingPunct="1">
              <a:spcBef>
                <a:spcPts val="1200"/>
              </a:spcBef>
              <a:buClrTx/>
              <a:buFontTx/>
              <a:buNone/>
              <a:defRPr/>
            </a:pPr>
            <a:r>
              <a:rPr lang="en-US" dirty="0" smtClean="0">
                <a:solidFill>
                  <a:srgbClr val="404040"/>
                </a:solidFill>
                <a:cs typeface="+mn-cs"/>
              </a:rPr>
              <a:t>1.6.1 To the FSS (Earth-to-space and space-to-Earth) of 250 MHz in the range between 10 - 17 GHz in Region 1;</a:t>
            </a:r>
            <a:endParaRPr lang="ru-RU" dirty="0" smtClean="0">
              <a:solidFill>
                <a:srgbClr val="404040"/>
              </a:solidFill>
              <a:cs typeface="+mn-cs"/>
            </a:endParaRPr>
          </a:p>
          <a:p>
            <a:pPr marL="266700">
              <a:spcBef>
                <a:spcPts val="1200"/>
              </a:spcBef>
              <a:buClrTx/>
              <a:buFontTx/>
              <a:buNone/>
              <a:defRPr/>
            </a:pPr>
            <a:r>
              <a:rPr lang="en-US" dirty="0" smtClean="0">
                <a:solidFill>
                  <a:srgbClr val="404040"/>
                </a:solidFill>
                <a:cs typeface="+mn-cs"/>
              </a:rPr>
              <a:t>1.6.2 To the FSS (Earth-to-space) of 250 MHz in Region 2 and 300 MHz in Region 3 within the range 13-17 GHz;</a:t>
            </a:r>
            <a:endParaRPr lang="ru-RU" dirty="0" smtClean="0">
              <a:solidFill>
                <a:srgbClr val="404040"/>
              </a:solidFill>
              <a:cs typeface="+mn-cs"/>
            </a:endParaRPr>
          </a:p>
          <a:p>
            <a:pPr fontAlgn="auto" hangingPunct="1">
              <a:spcBef>
                <a:spcPts val="1200"/>
              </a:spcBef>
              <a:buClrTx/>
              <a:buFontTx/>
              <a:buNone/>
              <a:defRPr/>
            </a:pPr>
            <a:r>
              <a:rPr lang="en-US" dirty="0" smtClean="0">
                <a:solidFill>
                  <a:srgbClr val="404040"/>
                </a:solidFill>
                <a:cs typeface="+mn-cs"/>
              </a:rPr>
              <a:t>and review the regulatory provisions on the current allocations to the FSS within each range, taking into account the results of ITU‑R studies, in accordance with Resolutions 151 (WRC‑12) and 152 (WRC‑12), respectively</a:t>
            </a:r>
            <a:endParaRPr lang="ru-RU" dirty="0" smtClean="0">
              <a:solidFill>
                <a:srgbClr val="404040"/>
              </a:solidFill>
              <a:cs typeface="+mn-cs"/>
            </a:endParaRPr>
          </a:p>
        </p:txBody>
      </p:sp>
      <p:pic>
        <p:nvPicPr>
          <p:cNvPr id="38917" name="Рисунок 3"/>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0"/>
            <a:ext cx="15525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8790939"/>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029"/>
          <p:cNvSpPr txBox="1">
            <a:spLocks noChangeArrowheads="1"/>
          </p:cNvSpPr>
          <p:nvPr/>
        </p:nvSpPr>
        <p:spPr bwMode="auto">
          <a:xfrm>
            <a:off x="179388" y="1341438"/>
            <a:ext cx="882015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55600" eaLnBrk="0" hangingPunct="0">
              <a:tabLst>
                <a:tab pos="355600" algn="l"/>
              </a:tabLst>
              <a:defRPr sz="2400">
                <a:solidFill>
                  <a:schemeClr val="tx1"/>
                </a:solidFill>
                <a:latin typeface="Arial" panose="020B0604020202020204" pitchFamily="34" charset="0"/>
              </a:defRPr>
            </a:lvl1pPr>
            <a:lvl2pPr marL="742950" indent="-285750" eaLnBrk="0" hangingPunct="0">
              <a:tabLst>
                <a:tab pos="355600" algn="l"/>
              </a:tabLst>
              <a:defRPr sz="2400">
                <a:solidFill>
                  <a:schemeClr val="tx1"/>
                </a:solidFill>
                <a:latin typeface="Arial" panose="020B0604020202020204" pitchFamily="34" charset="0"/>
              </a:defRPr>
            </a:lvl2pPr>
            <a:lvl3pPr marL="1143000" indent="-228600" eaLnBrk="0" hangingPunct="0">
              <a:tabLst>
                <a:tab pos="355600" algn="l"/>
              </a:tabLst>
              <a:defRPr sz="2400">
                <a:solidFill>
                  <a:schemeClr val="tx1"/>
                </a:solidFill>
                <a:latin typeface="Arial" panose="020B0604020202020204" pitchFamily="34" charset="0"/>
              </a:defRPr>
            </a:lvl3pPr>
            <a:lvl4pPr marL="1600200" indent="-228600" eaLnBrk="0" hangingPunct="0">
              <a:tabLst>
                <a:tab pos="355600" algn="l"/>
              </a:tabLst>
              <a:defRPr sz="2400">
                <a:solidFill>
                  <a:schemeClr val="tx1"/>
                </a:solidFill>
                <a:latin typeface="Arial" panose="020B0604020202020204" pitchFamily="34" charset="0"/>
              </a:defRPr>
            </a:lvl4pPr>
            <a:lvl5pPr marL="2057400" indent="-228600" eaLnBrk="0" hangingPunct="0">
              <a:tabLst>
                <a:tab pos="3556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3556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3556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3556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355600" algn="l"/>
              </a:tabLst>
              <a:defRPr sz="2400">
                <a:solidFill>
                  <a:schemeClr val="tx1"/>
                </a:solidFill>
                <a:latin typeface="Arial" panose="020B0604020202020204" pitchFamily="34" charset="0"/>
              </a:defRPr>
            </a:lvl9pPr>
          </a:lstStyle>
          <a:p>
            <a:pPr hangingPunct="1">
              <a:buClrTx/>
              <a:buFontTx/>
              <a:buNone/>
            </a:pPr>
            <a:r>
              <a:rPr lang="en-US" altLang="ru-RU" sz="2000" i="1" smtClean="0">
                <a:solidFill>
                  <a:prstClr val="black"/>
                </a:solidFill>
                <a:cs typeface="+mn-cs"/>
              </a:rPr>
              <a:t>Agenda item 1.6.1 - FSS in Region 1</a:t>
            </a:r>
            <a:endParaRPr lang="ru-RU" altLang="ru-RU" sz="2000" b="0" smtClean="0">
              <a:solidFill>
                <a:prstClr val="black"/>
              </a:solidFill>
              <a:cs typeface="+mn-cs"/>
            </a:endParaRPr>
          </a:p>
          <a:p>
            <a:pPr hangingPunct="1">
              <a:buClrTx/>
              <a:buFontTx/>
              <a:buNone/>
            </a:pPr>
            <a:r>
              <a:rPr lang="en-US" altLang="ru-RU" sz="2000" b="0" smtClean="0">
                <a:solidFill>
                  <a:prstClr val="black"/>
                </a:solidFill>
                <a:cs typeface="+mn-cs"/>
              </a:rPr>
              <a:t>The RCC Administrations  </a:t>
            </a:r>
            <a:r>
              <a:rPr lang="en-GB" altLang="ru-RU" sz="2000" b="0" smtClean="0">
                <a:solidFill>
                  <a:prstClr val="black"/>
                </a:solidFill>
                <a:cs typeface="+mn-cs"/>
              </a:rPr>
              <a:t>are in favour of </a:t>
            </a:r>
            <a:r>
              <a:rPr lang="en-US" altLang="ru-RU" sz="2000" b="0" smtClean="0">
                <a:solidFill>
                  <a:prstClr val="black"/>
                </a:solidFill>
                <a:cs typeface="+mn-cs"/>
              </a:rPr>
              <a:t>the new primary allocation of 250 MHz to GSO FSS in both directions (Earth-to-space and space-to-Earth) in the bands 10-17 GHz in Region 1 subject to protection of incumbent services in the considered and adjacent frequency bands.</a:t>
            </a:r>
            <a:endParaRPr lang="ru-RU" altLang="ru-RU" sz="2000" b="0" smtClean="0">
              <a:solidFill>
                <a:prstClr val="black"/>
              </a:solidFill>
              <a:cs typeface="+mn-cs"/>
            </a:endParaRPr>
          </a:p>
          <a:p>
            <a:pPr hangingPunct="1">
              <a:buClrTx/>
              <a:buFontTx/>
              <a:buNone/>
            </a:pPr>
            <a:r>
              <a:rPr lang="en-US" altLang="ru-RU" sz="2000" b="0" smtClean="0">
                <a:solidFill>
                  <a:prstClr val="black"/>
                </a:solidFill>
                <a:cs typeface="+mn-cs"/>
              </a:rPr>
              <a:t>The RCC Administrations  support the following frequency bands for the new allocation to GSO FSS in Region 1:</a:t>
            </a:r>
            <a:endParaRPr lang="ru-RU" altLang="ru-RU" sz="2000" b="0" smtClean="0">
              <a:solidFill>
                <a:prstClr val="black"/>
              </a:solidFill>
              <a:cs typeface="+mn-cs"/>
            </a:endParaRPr>
          </a:p>
          <a:p>
            <a:pPr hangingPunct="1">
              <a:buClrTx/>
              <a:buFontTx/>
              <a:buNone/>
            </a:pPr>
            <a:r>
              <a:rPr lang="en-US" altLang="ru-RU" sz="2000" b="0" smtClean="0">
                <a:solidFill>
                  <a:prstClr val="black"/>
                </a:solidFill>
                <a:cs typeface="+mn-cs"/>
              </a:rPr>
              <a:t>- 13.4-13.65 GHz or 14.85-15.1 GHz (space-to-Earth), Methods EE2 or GG2 of  CPM Report;</a:t>
            </a:r>
            <a:endParaRPr lang="ru-RU" altLang="ru-RU" sz="2000" b="0" smtClean="0">
              <a:solidFill>
                <a:prstClr val="black"/>
              </a:solidFill>
              <a:cs typeface="+mn-cs"/>
            </a:endParaRPr>
          </a:p>
          <a:p>
            <a:pPr hangingPunct="1">
              <a:buClrTx/>
              <a:buFontTx/>
              <a:buNone/>
            </a:pPr>
            <a:r>
              <a:rPr lang="en-US" altLang="ru-RU" sz="2000" b="0" smtClean="0">
                <a:solidFill>
                  <a:prstClr val="black"/>
                </a:solidFill>
                <a:cs typeface="+mn-cs"/>
              </a:rPr>
              <a:t>- 14.5-14.75 GHz (Earth-to-space), Method F2 of the  CPM Report.</a:t>
            </a:r>
            <a:endParaRPr lang="ru-RU" altLang="ru-RU" sz="2000" b="0" smtClean="0">
              <a:solidFill>
                <a:prstClr val="black"/>
              </a:solidFill>
              <a:cs typeface="+mn-cs"/>
            </a:endParaRPr>
          </a:p>
          <a:p>
            <a:pPr hangingPunct="1">
              <a:buClrTx/>
              <a:buFontTx/>
              <a:buNone/>
            </a:pPr>
            <a:r>
              <a:rPr lang="en-US" altLang="ru-RU" sz="2000" b="0" smtClean="0">
                <a:solidFill>
                  <a:prstClr val="black"/>
                </a:solidFill>
                <a:cs typeface="+mn-cs"/>
              </a:rPr>
              <a:t>The new GSO FSS allocation shall not impose undue constraints to existing frequency assignments or prevent development of the FS.</a:t>
            </a:r>
            <a:endParaRPr lang="ru-RU" altLang="ru-RU" sz="2000" b="0" smtClean="0">
              <a:solidFill>
                <a:prstClr val="black"/>
              </a:solidFill>
              <a:cs typeface="+mn-cs"/>
            </a:endParaRPr>
          </a:p>
          <a:p>
            <a:pPr hangingPunct="1">
              <a:buClrTx/>
              <a:buFontTx/>
              <a:buNone/>
            </a:pPr>
            <a:r>
              <a:rPr lang="en-US" altLang="ru-RU" sz="2000" b="0" smtClean="0">
                <a:solidFill>
                  <a:prstClr val="black"/>
                </a:solidFill>
                <a:cs typeface="+mn-cs"/>
              </a:rPr>
              <a:t>The RCC Administrations oppose allocation of the frequency bands</a:t>
            </a:r>
            <a:br>
              <a:rPr lang="en-US" altLang="ru-RU" sz="2000" b="0" smtClean="0">
                <a:solidFill>
                  <a:prstClr val="black"/>
                </a:solidFill>
                <a:cs typeface="+mn-cs"/>
              </a:rPr>
            </a:br>
            <a:r>
              <a:rPr lang="en-US" altLang="ru-RU" sz="2000" b="0" smtClean="0">
                <a:solidFill>
                  <a:prstClr val="black"/>
                </a:solidFill>
                <a:cs typeface="+mn-cs"/>
              </a:rPr>
              <a:t>13.4-13.75 GHz and 14.8-15.35 GHz to the GSO FSS (Earth-to-space) in Region 1.</a:t>
            </a:r>
            <a:endParaRPr lang="ru-RU" altLang="ru-RU" sz="2000" b="0" smtClean="0">
              <a:solidFill>
                <a:prstClr val="black"/>
              </a:solidFill>
              <a:cs typeface="+mn-cs"/>
            </a:endParaRPr>
          </a:p>
        </p:txBody>
      </p:sp>
      <p:sp>
        <p:nvSpPr>
          <p:cNvPr id="39939" name="TextBox 2"/>
          <p:cNvSpPr txBox="1">
            <a:spLocks noChangeArrowheads="1"/>
          </p:cNvSpPr>
          <p:nvPr/>
        </p:nvSpPr>
        <p:spPr bwMode="auto">
          <a:xfrm>
            <a:off x="1042988" y="44450"/>
            <a:ext cx="72739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ea typeface="MS PGothic" panose="020B0600070205080204" pitchFamily="34" charset="-128"/>
              </a:rPr>
              <a:t>Agenda Item 1.6 (1/3)</a:t>
            </a:r>
          </a:p>
          <a:p>
            <a:pPr eaLnBrk="1" hangingPunct="1">
              <a:buClrTx/>
              <a:buFontTx/>
              <a:buNone/>
            </a:pPr>
            <a:r>
              <a:rPr lang="en-US" altLang="ru-RU" b="0" smtClean="0">
                <a:solidFill>
                  <a:prstClr val="black"/>
                </a:solidFill>
                <a:ea typeface="MS PGothic" panose="020B0600070205080204" pitchFamily="34" charset="-128"/>
              </a:rPr>
              <a:t>Additional primary allocations to the FSS</a:t>
            </a:r>
            <a:endParaRPr lang="ru-RU" altLang="ru-RU" b="0" smtClean="0">
              <a:solidFill>
                <a:prstClr val="black"/>
              </a:solidFill>
              <a:ea typeface="MS PGothic" panose="020B0600070205080204" pitchFamily="34" charset="-128"/>
            </a:endParaRPr>
          </a:p>
        </p:txBody>
      </p:sp>
      <p:sp>
        <p:nvSpPr>
          <p:cNvPr id="39940"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2F4D9831-91A4-42EB-A1A6-D487E5216DB6}" type="slidenum">
              <a:rPr lang="en-US" altLang="ko-KR" sz="2000" smtClean="0">
                <a:solidFill>
                  <a:srgbClr val="000000"/>
                </a:solidFill>
                <a:ea typeface="Gulim" panose="020B0600000101010101" pitchFamily="34" charset="-127"/>
              </a:rPr>
              <a:pPr algn="ctr" eaLnBrk="1" hangingPunct="1">
                <a:buClrTx/>
                <a:buSzPct val="120000"/>
                <a:buFontTx/>
                <a:buNone/>
              </a:pPr>
              <a:t>26</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3609594208"/>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029"/>
          <p:cNvSpPr txBox="1">
            <a:spLocks noChangeArrowheads="1"/>
          </p:cNvSpPr>
          <p:nvPr/>
        </p:nvSpPr>
        <p:spPr bwMode="auto">
          <a:xfrm>
            <a:off x="179388" y="1036638"/>
            <a:ext cx="882015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55600" eaLnBrk="0" hangingPunct="0">
              <a:tabLst>
                <a:tab pos="355600" algn="l"/>
              </a:tabLst>
              <a:defRPr sz="2400">
                <a:solidFill>
                  <a:schemeClr val="tx1"/>
                </a:solidFill>
                <a:latin typeface="Arial" panose="020B0604020202020204" pitchFamily="34" charset="0"/>
              </a:defRPr>
            </a:lvl1pPr>
            <a:lvl2pPr marL="742950" indent="-285750" eaLnBrk="0" hangingPunct="0">
              <a:tabLst>
                <a:tab pos="355600" algn="l"/>
              </a:tabLst>
              <a:defRPr sz="2400">
                <a:solidFill>
                  <a:schemeClr val="tx1"/>
                </a:solidFill>
                <a:latin typeface="Arial" panose="020B0604020202020204" pitchFamily="34" charset="0"/>
              </a:defRPr>
            </a:lvl2pPr>
            <a:lvl3pPr marL="1143000" indent="-228600" eaLnBrk="0" hangingPunct="0">
              <a:tabLst>
                <a:tab pos="355600" algn="l"/>
              </a:tabLst>
              <a:defRPr sz="2400">
                <a:solidFill>
                  <a:schemeClr val="tx1"/>
                </a:solidFill>
                <a:latin typeface="Arial" panose="020B0604020202020204" pitchFamily="34" charset="0"/>
              </a:defRPr>
            </a:lvl3pPr>
            <a:lvl4pPr marL="1600200" indent="-228600" eaLnBrk="0" hangingPunct="0">
              <a:tabLst>
                <a:tab pos="355600" algn="l"/>
              </a:tabLst>
              <a:defRPr sz="2400">
                <a:solidFill>
                  <a:schemeClr val="tx1"/>
                </a:solidFill>
                <a:latin typeface="Arial" panose="020B0604020202020204" pitchFamily="34" charset="0"/>
              </a:defRPr>
            </a:lvl4pPr>
            <a:lvl5pPr marL="2057400" indent="-228600" eaLnBrk="0" hangingPunct="0">
              <a:tabLst>
                <a:tab pos="3556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3556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3556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3556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355600" algn="l"/>
              </a:tabLst>
              <a:defRPr sz="2400">
                <a:solidFill>
                  <a:schemeClr val="tx1"/>
                </a:solidFill>
                <a:latin typeface="Arial" panose="020B0604020202020204" pitchFamily="34" charset="0"/>
              </a:defRPr>
            </a:lvl9pPr>
          </a:lstStyle>
          <a:p>
            <a:pPr hangingPunct="1">
              <a:buClrTx/>
              <a:buFontTx/>
              <a:buNone/>
            </a:pPr>
            <a:r>
              <a:rPr lang="en-US" altLang="ru-RU" i="1" smtClean="0">
                <a:solidFill>
                  <a:prstClr val="black"/>
                </a:solidFill>
                <a:cs typeface="+mn-cs"/>
              </a:rPr>
              <a:t>Agenda item 1.6.2 - FSS in Regions 2 and 3</a:t>
            </a:r>
            <a:endParaRPr lang="ru-RU" altLang="ru-RU" b="0" smtClean="0">
              <a:solidFill>
                <a:prstClr val="black"/>
              </a:solidFill>
              <a:cs typeface="+mn-cs"/>
            </a:endParaRPr>
          </a:p>
          <a:p>
            <a:pPr hangingPunct="1">
              <a:buClrTx/>
              <a:buFontTx/>
              <a:buNone/>
            </a:pPr>
            <a:endParaRPr lang="en-US" altLang="ru-RU" b="0" smtClean="0">
              <a:solidFill>
                <a:prstClr val="black"/>
              </a:solidFill>
              <a:cs typeface="+mn-cs"/>
            </a:endParaRPr>
          </a:p>
          <a:p>
            <a:pPr hangingPunct="1">
              <a:buClrTx/>
              <a:buFontTx/>
              <a:buNone/>
            </a:pPr>
            <a:r>
              <a:rPr lang="en-US" altLang="ru-RU" b="0" smtClean="0">
                <a:solidFill>
                  <a:prstClr val="black"/>
                </a:solidFill>
                <a:cs typeface="+mn-cs"/>
              </a:rPr>
              <a:t>The RСС Administrations consider that with the new primary allocation of 250 MHz to GSO FSS (Earth-to-space) in Region 2 and 300 MHz in Region 3 in frequency bands between 13 and 17 GHz, incumbent services which have allocations in these frequency bands in Region 1 should be protected.</a:t>
            </a:r>
            <a:endParaRPr lang="ru-RU" altLang="ru-RU" b="0" smtClean="0">
              <a:solidFill>
                <a:prstClr val="black"/>
              </a:solidFill>
              <a:cs typeface="+mn-cs"/>
            </a:endParaRPr>
          </a:p>
          <a:p>
            <a:pPr hangingPunct="1">
              <a:buClrTx/>
              <a:buFontTx/>
              <a:buNone/>
            </a:pPr>
            <a:r>
              <a:rPr lang="en-US" altLang="ru-RU" b="0" smtClean="0">
                <a:solidFill>
                  <a:prstClr val="black"/>
                </a:solidFill>
                <a:cs typeface="+mn-cs"/>
              </a:rPr>
              <a:t>The RCC Administrations have no objections to the new allocation of the frequency band 14.5-14.75 GHz for GSO FSS (Earth -to- space) on a primary basis in Region 2 and 14.5-14.8 GHz in Region 3, Method F2 of  CPM Report.</a:t>
            </a:r>
            <a:endParaRPr lang="ru-RU" altLang="ru-RU" b="0" smtClean="0">
              <a:solidFill>
                <a:prstClr val="black"/>
              </a:solidFill>
              <a:cs typeface="+mn-cs"/>
            </a:endParaRPr>
          </a:p>
          <a:p>
            <a:pPr hangingPunct="1">
              <a:buClrTx/>
              <a:buFontTx/>
              <a:buNone/>
            </a:pPr>
            <a:r>
              <a:rPr lang="en-US" altLang="ru-RU" b="0" smtClean="0">
                <a:solidFill>
                  <a:prstClr val="black"/>
                </a:solidFill>
                <a:cs typeface="+mn-cs"/>
              </a:rPr>
              <a:t>The RCC Administrations oppose allocation of the frequency bands 13.4-13.75 GHz and 14.8-15.35 GHz for GSO FSS (Earth-to-space) in Regions 2 and 3.</a:t>
            </a:r>
            <a:endParaRPr lang="ru-RU" altLang="ru-RU" b="0" smtClean="0">
              <a:solidFill>
                <a:prstClr val="black"/>
              </a:solidFill>
              <a:cs typeface="+mn-cs"/>
            </a:endParaRPr>
          </a:p>
          <a:p>
            <a:pPr hangingPunct="1">
              <a:buClrTx/>
              <a:buFontTx/>
              <a:buNone/>
            </a:pPr>
            <a:endParaRPr lang="ru-RU" altLang="ru-RU" b="0" smtClean="0">
              <a:solidFill>
                <a:prstClr val="black"/>
              </a:solidFill>
              <a:cs typeface="+mn-cs"/>
            </a:endParaRPr>
          </a:p>
        </p:txBody>
      </p:sp>
      <p:sp>
        <p:nvSpPr>
          <p:cNvPr id="40963" name="TextBox 2"/>
          <p:cNvSpPr txBox="1">
            <a:spLocks noChangeArrowheads="1"/>
          </p:cNvSpPr>
          <p:nvPr/>
        </p:nvSpPr>
        <p:spPr bwMode="auto">
          <a:xfrm>
            <a:off x="1042988" y="44450"/>
            <a:ext cx="72739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ea typeface="MS PGothic" panose="020B0600070205080204" pitchFamily="34" charset="-128"/>
              </a:rPr>
              <a:t>Agenda Item 1.6 (2/3)</a:t>
            </a:r>
          </a:p>
          <a:p>
            <a:pPr eaLnBrk="1" hangingPunct="1">
              <a:buClrTx/>
              <a:buFontTx/>
              <a:buNone/>
            </a:pPr>
            <a:r>
              <a:rPr lang="en-US" altLang="ru-RU" b="0" smtClean="0">
                <a:solidFill>
                  <a:prstClr val="black"/>
                </a:solidFill>
                <a:ea typeface="MS PGothic" panose="020B0600070205080204" pitchFamily="34" charset="-128"/>
              </a:rPr>
              <a:t>Additional primary allocations to the FSS</a:t>
            </a:r>
            <a:endParaRPr lang="ru-RU" altLang="ru-RU" b="0" smtClean="0">
              <a:solidFill>
                <a:prstClr val="black"/>
              </a:solidFill>
              <a:ea typeface="MS PGothic" panose="020B0600070205080204" pitchFamily="34" charset="-128"/>
            </a:endParaRPr>
          </a:p>
        </p:txBody>
      </p:sp>
      <p:sp>
        <p:nvSpPr>
          <p:cNvPr id="40964"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7CEBAA3D-CEDF-4B28-AFE6-7D867EEE09D1}" type="slidenum">
              <a:rPr lang="en-US" altLang="ko-KR" sz="2000" smtClean="0">
                <a:solidFill>
                  <a:srgbClr val="000000"/>
                </a:solidFill>
                <a:ea typeface="Gulim" panose="020B0600000101010101" pitchFamily="34" charset="-127"/>
              </a:rPr>
              <a:pPr algn="ctr" eaLnBrk="1" hangingPunct="1">
                <a:buClrTx/>
                <a:buSzPct val="120000"/>
                <a:buFontTx/>
                <a:buNone/>
              </a:pPr>
              <a:t>27</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3979119700"/>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029"/>
          <p:cNvSpPr txBox="1">
            <a:spLocks noChangeArrowheads="1"/>
          </p:cNvSpPr>
          <p:nvPr/>
        </p:nvSpPr>
        <p:spPr bwMode="auto">
          <a:xfrm>
            <a:off x="179388" y="973138"/>
            <a:ext cx="882015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55600" eaLnBrk="0" hangingPunct="0">
              <a:tabLst>
                <a:tab pos="355600" algn="l"/>
              </a:tabLst>
              <a:defRPr sz="2400">
                <a:solidFill>
                  <a:schemeClr val="tx1"/>
                </a:solidFill>
                <a:latin typeface="Arial" panose="020B0604020202020204" pitchFamily="34" charset="0"/>
              </a:defRPr>
            </a:lvl1pPr>
            <a:lvl2pPr marL="742950" indent="-285750" eaLnBrk="0" hangingPunct="0">
              <a:tabLst>
                <a:tab pos="355600" algn="l"/>
              </a:tabLst>
              <a:defRPr sz="2400">
                <a:solidFill>
                  <a:schemeClr val="tx1"/>
                </a:solidFill>
                <a:latin typeface="Arial" panose="020B0604020202020204" pitchFamily="34" charset="0"/>
              </a:defRPr>
            </a:lvl2pPr>
            <a:lvl3pPr marL="1143000" indent="-228600" eaLnBrk="0" hangingPunct="0">
              <a:tabLst>
                <a:tab pos="355600" algn="l"/>
              </a:tabLst>
              <a:defRPr sz="2400">
                <a:solidFill>
                  <a:schemeClr val="tx1"/>
                </a:solidFill>
                <a:latin typeface="Arial" panose="020B0604020202020204" pitchFamily="34" charset="0"/>
              </a:defRPr>
            </a:lvl3pPr>
            <a:lvl4pPr marL="1600200" indent="-228600" eaLnBrk="0" hangingPunct="0">
              <a:tabLst>
                <a:tab pos="355600" algn="l"/>
              </a:tabLst>
              <a:defRPr sz="2400">
                <a:solidFill>
                  <a:schemeClr val="tx1"/>
                </a:solidFill>
                <a:latin typeface="Arial" panose="020B0604020202020204" pitchFamily="34" charset="0"/>
              </a:defRPr>
            </a:lvl4pPr>
            <a:lvl5pPr marL="2057400" indent="-228600" eaLnBrk="0" hangingPunct="0">
              <a:tabLst>
                <a:tab pos="3556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3556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3556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3556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355600" algn="l"/>
              </a:tabLst>
              <a:defRPr sz="2400">
                <a:solidFill>
                  <a:schemeClr val="tx1"/>
                </a:solidFill>
                <a:latin typeface="Arial" panose="020B0604020202020204" pitchFamily="34" charset="0"/>
              </a:defRPr>
            </a:lvl9pPr>
          </a:lstStyle>
          <a:p>
            <a:pPr hangingPunct="1">
              <a:buClrTx/>
              <a:buFontTx/>
              <a:buNone/>
            </a:pPr>
            <a:r>
              <a:rPr lang="en-US" altLang="ru-RU" sz="2000" i="1" smtClean="0">
                <a:solidFill>
                  <a:prstClr val="black"/>
                </a:solidFill>
                <a:cs typeface="+mn-cs"/>
              </a:rPr>
              <a:t>Agenda items 1.6.1 and 1.6.2</a:t>
            </a:r>
            <a:endParaRPr lang="ru-RU" altLang="ru-RU" sz="2000" b="0" smtClean="0">
              <a:solidFill>
                <a:prstClr val="black"/>
              </a:solidFill>
              <a:cs typeface="+mn-cs"/>
            </a:endParaRPr>
          </a:p>
          <a:p>
            <a:pPr hangingPunct="1">
              <a:buClrTx/>
              <a:buFontTx/>
              <a:buNone/>
            </a:pPr>
            <a:r>
              <a:rPr lang="en-US" altLang="ru-RU" sz="2000" b="0" smtClean="0">
                <a:solidFill>
                  <a:prstClr val="black"/>
                </a:solidFill>
                <a:cs typeface="+mn-cs"/>
              </a:rPr>
              <a:t>New FSS allocations are preferable in frequency bands which are contiguous with the existing FSS allocations, and also in frequency bands, where the allocation is possible on the worldwide basis.</a:t>
            </a:r>
            <a:endParaRPr lang="ru-RU" altLang="ru-RU" sz="2000" b="0" smtClean="0">
              <a:solidFill>
                <a:prstClr val="black"/>
              </a:solidFill>
              <a:cs typeface="+mn-cs"/>
            </a:endParaRPr>
          </a:p>
          <a:p>
            <a:pPr hangingPunct="1">
              <a:buClrTx/>
              <a:buFontTx/>
              <a:buNone/>
            </a:pPr>
            <a:r>
              <a:rPr lang="en-US" altLang="ru-RU" sz="2000" b="0" smtClean="0">
                <a:solidFill>
                  <a:prstClr val="black"/>
                </a:solidFill>
                <a:cs typeface="+mn-cs"/>
              </a:rPr>
              <a:t>The RСС Administrations consider that allocation of additional spectrum for the GSO FSS on the worldwide basis (in all three Regions) has advantage over regional allocation (in one Region) when planning satellite communication networks and providing efficient territory coverage.</a:t>
            </a:r>
            <a:endParaRPr lang="ru-RU" altLang="ru-RU" sz="2000" b="0" smtClean="0">
              <a:solidFill>
                <a:prstClr val="black"/>
              </a:solidFill>
              <a:cs typeface="+mn-cs"/>
            </a:endParaRPr>
          </a:p>
          <a:p>
            <a:pPr hangingPunct="1">
              <a:buClrTx/>
              <a:buFontTx/>
              <a:buNone/>
            </a:pPr>
            <a:r>
              <a:rPr lang="en-US" altLang="ru-RU" sz="2000" b="0" smtClean="0">
                <a:solidFill>
                  <a:prstClr val="black"/>
                </a:solidFill>
                <a:cs typeface="+mn-cs"/>
              </a:rPr>
              <a:t>The RСС Administrations consider that protection of RAS and existing SRS systems having allocations on a secondary basis, from the impact of GSO FSS systems in the considered frequency bands and in the adjacent frequency bands, shall be ensured under existing SRS and RAS protection criteria. Necessary regulatory provisions and restrictions of technical characteristics of GSO FSS systems should be included in the RR. </a:t>
            </a:r>
            <a:endParaRPr lang="ru-RU" altLang="ru-RU" sz="2000" b="0" smtClean="0">
              <a:solidFill>
                <a:prstClr val="black"/>
              </a:solidFill>
              <a:cs typeface="+mn-cs"/>
            </a:endParaRPr>
          </a:p>
          <a:p>
            <a:pPr hangingPunct="1">
              <a:buClrTx/>
              <a:buFontTx/>
              <a:buNone/>
            </a:pPr>
            <a:r>
              <a:rPr lang="en-US" altLang="ru-RU" sz="2000" b="0" smtClean="0">
                <a:solidFill>
                  <a:prstClr val="black"/>
                </a:solidFill>
                <a:cs typeface="+mn-cs"/>
              </a:rPr>
              <a:t>The RСС Administrations oppose allocation of 10.6-10.68 GHz and 15.35-15.4 GHz frequency bands to the GSO FSS due to complicated compatibility with stations of passive services operating in these frequency bands.</a:t>
            </a:r>
            <a:endParaRPr lang="ru-RU" altLang="ru-RU" sz="2000" b="0" smtClean="0">
              <a:solidFill>
                <a:prstClr val="black"/>
              </a:solidFill>
              <a:cs typeface="+mn-cs"/>
            </a:endParaRPr>
          </a:p>
        </p:txBody>
      </p:sp>
      <p:sp>
        <p:nvSpPr>
          <p:cNvPr id="41987" name="TextBox 2"/>
          <p:cNvSpPr txBox="1">
            <a:spLocks noChangeArrowheads="1"/>
          </p:cNvSpPr>
          <p:nvPr/>
        </p:nvSpPr>
        <p:spPr bwMode="auto">
          <a:xfrm>
            <a:off x="1042988" y="44450"/>
            <a:ext cx="72739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ea typeface="MS PGothic" panose="020B0600070205080204" pitchFamily="34" charset="-128"/>
              </a:rPr>
              <a:t>Agenda Item 1.6 (3/3)</a:t>
            </a:r>
          </a:p>
          <a:p>
            <a:pPr eaLnBrk="1" hangingPunct="1">
              <a:buClrTx/>
              <a:buFontTx/>
              <a:buNone/>
            </a:pPr>
            <a:r>
              <a:rPr lang="en-US" altLang="ru-RU" b="0" smtClean="0">
                <a:solidFill>
                  <a:prstClr val="black"/>
                </a:solidFill>
                <a:ea typeface="MS PGothic" panose="020B0600070205080204" pitchFamily="34" charset="-128"/>
              </a:rPr>
              <a:t>Additional primary allocations to the FSS</a:t>
            </a:r>
            <a:endParaRPr lang="ru-RU" altLang="ru-RU" b="0" smtClean="0">
              <a:solidFill>
                <a:prstClr val="black"/>
              </a:solidFill>
              <a:ea typeface="MS PGothic" panose="020B0600070205080204" pitchFamily="34" charset="-128"/>
            </a:endParaRPr>
          </a:p>
        </p:txBody>
      </p:sp>
      <p:sp>
        <p:nvSpPr>
          <p:cNvPr id="41988"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7427B591-3517-4571-B1DF-598F0624976F}" type="slidenum">
              <a:rPr lang="en-US" altLang="ko-KR" sz="2000" smtClean="0">
                <a:solidFill>
                  <a:srgbClr val="000000"/>
                </a:solidFill>
                <a:ea typeface="Gulim" panose="020B0600000101010101" pitchFamily="34" charset="-127"/>
              </a:rPr>
              <a:pPr algn="ctr" eaLnBrk="1" hangingPunct="1">
                <a:buClrTx/>
                <a:buSzPct val="120000"/>
                <a:buFontTx/>
                <a:buNone/>
              </a:pPr>
              <a:t>28</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934873742"/>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179388" y="2276475"/>
            <a:ext cx="87852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smtClean="0">
                <a:solidFill>
                  <a:srgbClr val="404040"/>
                </a:solidFill>
                <a:cs typeface="+mn-cs"/>
              </a:rPr>
              <a:t>1.7</a:t>
            </a:r>
            <a:r>
              <a:rPr lang="ru-RU" altLang="ru-RU" smtClean="0">
                <a:solidFill>
                  <a:srgbClr val="404040"/>
                </a:solidFill>
                <a:cs typeface="+mn-cs"/>
              </a:rPr>
              <a:t>	</a:t>
            </a:r>
            <a:r>
              <a:rPr lang="en-US" altLang="ru-RU" b="0" i="1" smtClean="0">
                <a:solidFill>
                  <a:prstClr val="black"/>
                </a:solidFill>
                <a:cs typeface="+mn-cs"/>
              </a:rPr>
              <a:t> </a:t>
            </a:r>
            <a:r>
              <a:rPr lang="en-US" altLang="ru-RU" smtClean="0">
                <a:solidFill>
                  <a:srgbClr val="404040"/>
                </a:solidFill>
                <a:cs typeface="+mn-cs"/>
              </a:rPr>
              <a:t>To review the use of the band 5 091-5 150 MHz by the fixed-satellite service (Earth-to-space) (limited to feeder links of the non-geostationary mobile-satellite systems in the mobile-satellite service) in accordance with Resolution 114 (Rev.WRC‑12)</a:t>
            </a:r>
            <a:endParaRPr lang="ru-RU" altLang="ru-RU" smtClean="0">
              <a:solidFill>
                <a:srgbClr val="404040"/>
              </a:solidFill>
              <a:cs typeface="+mn-cs"/>
            </a:endParaRPr>
          </a:p>
        </p:txBody>
      </p:sp>
      <p:sp>
        <p:nvSpPr>
          <p:cNvPr id="43011" name="Rectangle 6"/>
          <p:cNvSpPr>
            <a:spLocks noChangeArrowheads="1"/>
          </p:cNvSpPr>
          <p:nvPr/>
        </p:nvSpPr>
        <p:spPr bwMode="auto">
          <a:xfrm>
            <a:off x="2843213" y="233363"/>
            <a:ext cx="3295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sz="3200" smtClean="0">
                <a:solidFill>
                  <a:srgbClr val="404040"/>
                </a:solidFill>
                <a:cs typeface="+mn-cs"/>
              </a:rPr>
              <a:t>Agenda Item </a:t>
            </a:r>
            <a:r>
              <a:rPr lang="ru-RU" altLang="ru-RU" sz="3200" smtClean="0">
                <a:solidFill>
                  <a:srgbClr val="404040"/>
                </a:solidFill>
                <a:cs typeface="+mn-cs"/>
              </a:rPr>
              <a:t>1.7</a:t>
            </a:r>
          </a:p>
        </p:txBody>
      </p:sp>
      <p:sp>
        <p:nvSpPr>
          <p:cNvPr id="43012"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5AE05EAA-E890-4A0E-A222-CFBD218605F7}" type="slidenum">
              <a:rPr lang="en-US" altLang="ko-KR" sz="2000" smtClean="0">
                <a:solidFill>
                  <a:srgbClr val="000000"/>
                </a:solidFill>
                <a:ea typeface="Gulim" panose="020B0600000101010101" pitchFamily="34" charset="-127"/>
              </a:rPr>
              <a:pPr algn="ctr" eaLnBrk="1" hangingPunct="1">
                <a:buClrTx/>
                <a:buSzPct val="120000"/>
                <a:buFontTx/>
                <a:buNone/>
              </a:pPr>
              <a:t>29</a:t>
            </a:fld>
            <a:endParaRPr lang="ru-RU" altLang="ko-KR" sz="2000" smtClean="0">
              <a:solidFill>
                <a:srgbClr val="000000"/>
              </a:solidFill>
              <a:ea typeface="Gulim" panose="020B0600000101010101" pitchFamily="34" charset="-127"/>
            </a:endParaRPr>
          </a:p>
        </p:txBody>
      </p:sp>
      <p:pic>
        <p:nvPicPr>
          <p:cNvPr id="43013" name="Рисунок 3"/>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0"/>
            <a:ext cx="15525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735926"/>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BCFC78F5-204E-4568-8EC4-EB2AE4B7C625}" type="slidenum">
              <a:rPr lang="ru-RU" altLang="ru-RU" sz="1200">
                <a:solidFill>
                  <a:srgbClr val="898989"/>
                </a:solidFill>
                <a:latin typeface="Calibri" panose="020F0502020204030204" pitchFamily="34" charset="0"/>
              </a:rPr>
              <a:pPr eaLnBrk="1" hangingPunct="1"/>
              <a:t>3</a:t>
            </a:fld>
            <a:endParaRPr lang="ru-RU" altLang="ru-RU" sz="1200">
              <a:solidFill>
                <a:srgbClr val="898989"/>
              </a:solidFill>
              <a:latin typeface="Calibri" panose="020F0502020204030204" pitchFamily="34" charset="0"/>
            </a:endParaRPr>
          </a:p>
        </p:txBody>
      </p:sp>
      <p:sp>
        <p:nvSpPr>
          <p:cNvPr id="16387" name="AutoShape 2"/>
          <p:cNvSpPr>
            <a:spLocks noChangeArrowheads="1"/>
          </p:cNvSpPr>
          <p:nvPr/>
        </p:nvSpPr>
        <p:spPr bwMode="auto">
          <a:xfrm>
            <a:off x="5491163" y="1263650"/>
            <a:ext cx="1435100" cy="5089525"/>
          </a:xfrm>
          <a:prstGeom prst="homePlate">
            <a:avLst>
              <a:gd name="adj" fmla="val 23616"/>
            </a:avLst>
          </a:prstGeom>
          <a:solidFill>
            <a:srgbClr val="50A2A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endParaRPr lang="ru-RU" altLang="ru-RU" b="0" smtClean="0">
              <a:solidFill>
                <a:prstClr val="black"/>
              </a:solidFill>
              <a:cs typeface="+mn-cs"/>
            </a:endParaRPr>
          </a:p>
        </p:txBody>
      </p:sp>
      <p:sp>
        <p:nvSpPr>
          <p:cNvPr id="16388" name="AutoShape 3"/>
          <p:cNvSpPr>
            <a:spLocks noChangeArrowheads="1"/>
          </p:cNvSpPr>
          <p:nvPr/>
        </p:nvSpPr>
        <p:spPr bwMode="auto">
          <a:xfrm>
            <a:off x="1706563" y="1079500"/>
            <a:ext cx="5118100" cy="5441950"/>
          </a:xfrm>
          <a:prstGeom prst="rightArrowCallout">
            <a:avLst>
              <a:gd name="adj1" fmla="val 41645"/>
              <a:gd name="adj2" fmla="val 26424"/>
              <a:gd name="adj3" fmla="val 6801"/>
              <a:gd name="adj4" fmla="val 89630"/>
            </a:avLst>
          </a:prstGeom>
          <a:gradFill rotWithShape="0">
            <a:gsLst>
              <a:gs pos="0">
                <a:srgbClr val="AED6D5"/>
              </a:gs>
              <a:gs pos="100000">
                <a:srgbClr val="FFFFFF"/>
              </a:gs>
            </a:gsLst>
            <a:lin ang="0" scaled="1"/>
          </a:gradFill>
          <a:ln>
            <a:noFill/>
          </a:ln>
          <a:effectLst>
            <a:outerShdw dist="17819" dir="2700000" algn="ctr" rotWithShape="0">
              <a:srgbClr val="FFFFFF"/>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endParaRPr lang="ru-RU" altLang="ru-RU" b="0" smtClean="0">
              <a:solidFill>
                <a:prstClr val="black"/>
              </a:solidFill>
              <a:cs typeface="+mn-cs"/>
            </a:endParaRPr>
          </a:p>
        </p:txBody>
      </p:sp>
      <p:sp>
        <p:nvSpPr>
          <p:cNvPr id="16389" name="Text Box 4"/>
          <p:cNvSpPr txBox="1">
            <a:spLocks noChangeArrowheads="1"/>
          </p:cNvSpPr>
          <p:nvPr/>
        </p:nvSpPr>
        <p:spPr bwMode="auto">
          <a:xfrm>
            <a:off x="122238" y="234950"/>
            <a:ext cx="9021762"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1598" rIns="0" bIns="0"/>
          <a:lstStyle>
            <a:lvl1pPr defTabSz="458788" eaLnBrk="0" hangingPunct="0">
              <a:tabLst>
                <a:tab pos="0" algn="l"/>
                <a:tab pos="911225" algn="l"/>
                <a:tab pos="1825625" algn="l"/>
                <a:tab pos="2738438" algn="l"/>
                <a:tab pos="3652838" algn="l"/>
                <a:tab pos="4567238" algn="l"/>
                <a:tab pos="5476875" algn="l"/>
                <a:tab pos="6391275" algn="l"/>
                <a:tab pos="7305675" algn="l"/>
                <a:tab pos="8221663" algn="l"/>
                <a:tab pos="9134475" algn="l"/>
                <a:tab pos="10048875" algn="l"/>
                <a:tab pos="10963275" algn="l"/>
              </a:tabLst>
              <a:defRPr sz="2400">
                <a:solidFill>
                  <a:schemeClr val="tx1"/>
                </a:solidFill>
                <a:latin typeface="Arial" panose="020B0604020202020204" pitchFamily="34" charset="0"/>
              </a:defRPr>
            </a:lvl1pPr>
            <a:lvl2pPr marL="758825" indent="-292100" defTabSz="458788" eaLnBrk="0" hangingPunct="0">
              <a:tabLst>
                <a:tab pos="0" algn="l"/>
                <a:tab pos="911225" algn="l"/>
                <a:tab pos="1825625" algn="l"/>
                <a:tab pos="2738438" algn="l"/>
                <a:tab pos="3652838" algn="l"/>
                <a:tab pos="4567238" algn="l"/>
                <a:tab pos="5476875" algn="l"/>
                <a:tab pos="6391275" algn="l"/>
                <a:tab pos="7305675" algn="l"/>
                <a:tab pos="8221663" algn="l"/>
                <a:tab pos="9134475" algn="l"/>
                <a:tab pos="10048875" algn="l"/>
                <a:tab pos="10963275" algn="l"/>
              </a:tabLst>
              <a:defRPr sz="2400">
                <a:solidFill>
                  <a:schemeClr val="tx1"/>
                </a:solidFill>
                <a:latin typeface="Arial" panose="020B0604020202020204" pitchFamily="34" charset="0"/>
              </a:defRPr>
            </a:lvl2pPr>
            <a:lvl3pPr marL="1166813" indent="-233363" defTabSz="458788" eaLnBrk="0" hangingPunct="0">
              <a:tabLst>
                <a:tab pos="0" algn="l"/>
                <a:tab pos="911225" algn="l"/>
                <a:tab pos="1825625" algn="l"/>
                <a:tab pos="2738438" algn="l"/>
                <a:tab pos="3652838" algn="l"/>
                <a:tab pos="4567238" algn="l"/>
                <a:tab pos="5476875" algn="l"/>
                <a:tab pos="6391275" algn="l"/>
                <a:tab pos="7305675" algn="l"/>
                <a:tab pos="8221663" algn="l"/>
                <a:tab pos="9134475" algn="l"/>
                <a:tab pos="10048875" algn="l"/>
                <a:tab pos="10963275" algn="l"/>
              </a:tabLst>
              <a:defRPr sz="2400">
                <a:solidFill>
                  <a:schemeClr val="tx1"/>
                </a:solidFill>
                <a:latin typeface="Arial" panose="020B0604020202020204" pitchFamily="34" charset="0"/>
              </a:defRPr>
            </a:lvl3pPr>
            <a:lvl4pPr marL="1633538" indent="-233363" defTabSz="458788" eaLnBrk="0" hangingPunct="0">
              <a:tabLst>
                <a:tab pos="0" algn="l"/>
                <a:tab pos="911225" algn="l"/>
                <a:tab pos="1825625" algn="l"/>
                <a:tab pos="2738438" algn="l"/>
                <a:tab pos="3652838" algn="l"/>
                <a:tab pos="4567238" algn="l"/>
                <a:tab pos="5476875" algn="l"/>
                <a:tab pos="6391275" algn="l"/>
                <a:tab pos="7305675" algn="l"/>
                <a:tab pos="8221663" algn="l"/>
                <a:tab pos="9134475" algn="l"/>
                <a:tab pos="10048875" algn="l"/>
                <a:tab pos="10963275" algn="l"/>
              </a:tabLst>
              <a:defRPr sz="2400">
                <a:solidFill>
                  <a:schemeClr val="tx1"/>
                </a:solidFill>
                <a:latin typeface="Arial" panose="020B0604020202020204" pitchFamily="34" charset="0"/>
              </a:defRPr>
            </a:lvl4pPr>
            <a:lvl5pPr marL="2098675" indent="-234950" defTabSz="458788" eaLnBrk="0" hangingPunct="0">
              <a:tabLst>
                <a:tab pos="0" algn="l"/>
                <a:tab pos="911225" algn="l"/>
                <a:tab pos="1825625" algn="l"/>
                <a:tab pos="2738438" algn="l"/>
                <a:tab pos="3652838" algn="l"/>
                <a:tab pos="4567238" algn="l"/>
                <a:tab pos="5476875" algn="l"/>
                <a:tab pos="6391275" algn="l"/>
                <a:tab pos="7305675" algn="l"/>
                <a:tab pos="8221663" algn="l"/>
                <a:tab pos="9134475" algn="l"/>
                <a:tab pos="10048875" algn="l"/>
                <a:tab pos="10963275" algn="l"/>
              </a:tabLst>
              <a:defRPr sz="2400">
                <a:solidFill>
                  <a:schemeClr val="tx1"/>
                </a:solidFill>
                <a:latin typeface="Arial" panose="020B0604020202020204" pitchFamily="34" charset="0"/>
              </a:defRPr>
            </a:lvl5pPr>
            <a:lvl6pPr marL="2555875" indent="-234950" defTabSz="458788" eaLnBrk="0" fontAlgn="base" hangingPunct="0">
              <a:spcBef>
                <a:spcPct val="0"/>
              </a:spcBef>
              <a:spcAft>
                <a:spcPct val="0"/>
              </a:spcAft>
              <a:tabLst>
                <a:tab pos="0" algn="l"/>
                <a:tab pos="911225" algn="l"/>
                <a:tab pos="1825625" algn="l"/>
                <a:tab pos="2738438" algn="l"/>
                <a:tab pos="3652838" algn="l"/>
                <a:tab pos="4567238" algn="l"/>
                <a:tab pos="5476875" algn="l"/>
                <a:tab pos="6391275" algn="l"/>
                <a:tab pos="7305675" algn="l"/>
                <a:tab pos="8221663" algn="l"/>
                <a:tab pos="9134475" algn="l"/>
                <a:tab pos="10048875" algn="l"/>
                <a:tab pos="10963275" algn="l"/>
              </a:tabLst>
              <a:defRPr sz="2400">
                <a:solidFill>
                  <a:schemeClr val="tx1"/>
                </a:solidFill>
                <a:latin typeface="Arial" panose="020B0604020202020204" pitchFamily="34" charset="0"/>
              </a:defRPr>
            </a:lvl6pPr>
            <a:lvl7pPr marL="3013075" indent="-234950" defTabSz="458788" eaLnBrk="0" fontAlgn="base" hangingPunct="0">
              <a:spcBef>
                <a:spcPct val="0"/>
              </a:spcBef>
              <a:spcAft>
                <a:spcPct val="0"/>
              </a:spcAft>
              <a:tabLst>
                <a:tab pos="0" algn="l"/>
                <a:tab pos="911225" algn="l"/>
                <a:tab pos="1825625" algn="l"/>
                <a:tab pos="2738438" algn="l"/>
                <a:tab pos="3652838" algn="l"/>
                <a:tab pos="4567238" algn="l"/>
                <a:tab pos="5476875" algn="l"/>
                <a:tab pos="6391275" algn="l"/>
                <a:tab pos="7305675" algn="l"/>
                <a:tab pos="8221663" algn="l"/>
                <a:tab pos="9134475" algn="l"/>
                <a:tab pos="10048875" algn="l"/>
                <a:tab pos="10963275" algn="l"/>
              </a:tabLst>
              <a:defRPr sz="2400">
                <a:solidFill>
                  <a:schemeClr val="tx1"/>
                </a:solidFill>
                <a:latin typeface="Arial" panose="020B0604020202020204" pitchFamily="34" charset="0"/>
              </a:defRPr>
            </a:lvl7pPr>
            <a:lvl8pPr marL="3470275" indent="-234950" defTabSz="458788" eaLnBrk="0" fontAlgn="base" hangingPunct="0">
              <a:spcBef>
                <a:spcPct val="0"/>
              </a:spcBef>
              <a:spcAft>
                <a:spcPct val="0"/>
              </a:spcAft>
              <a:tabLst>
                <a:tab pos="0" algn="l"/>
                <a:tab pos="911225" algn="l"/>
                <a:tab pos="1825625" algn="l"/>
                <a:tab pos="2738438" algn="l"/>
                <a:tab pos="3652838" algn="l"/>
                <a:tab pos="4567238" algn="l"/>
                <a:tab pos="5476875" algn="l"/>
                <a:tab pos="6391275" algn="l"/>
                <a:tab pos="7305675" algn="l"/>
                <a:tab pos="8221663" algn="l"/>
                <a:tab pos="9134475" algn="l"/>
                <a:tab pos="10048875" algn="l"/>
                <a:tab pos="10963275" algn="l"/>
              </a:tabLst>
              <a:defRPr sz="2400">
                <a:solidFill>
                  <a:schemeClr val="tx1"/>
                </a:solidFill>
                <a:latin typeface="Arial" panose="020B0604020202020204" pitchFamily="34" charset="0"/>
              </a:defRPr>
            </a:lvl8pPr>
            <a:lvl9pPr marL="3927475" indent="-234950" defTabSz="458788" eaLnBrk="0" fontAlgn="base" hangingPunct="0">
              <a:spcBef>
                <a:spcPct val="0"/>
              </a:spcBef>
              <a:spcAft>
                <a:spcPct val="0"/>
              </a:spcAft>
              <a:tabLst>
                <a:tab pos="0" algn="l"/>
                <a:tab pos="911225" algn="l"/>
                <a:tab pos="1825625" algn="l"/>
                <a:tab pos="2738438" algn="l"/>
                <a:tab pos="3652838" algn="l"/>
                <a:tab pos="4567238" algn="l"/>
                <a:tab pos="5476875" algn="l"/>
                <a:tab pos="6391275" algn="l"/>
                <a:tab pos="7305675" algn="l"/>
                <a:tab pos="8221663" algn="l"/>
                <a:tab pos="9134475" algn="l"/>
                <a:tab pos="10048875" algn="l"/>
                <a:tab pos="10963275" algn="l"/>
              </a:tabLst>
              <a:defRPr sz="2400">
                <a:solidFill>
                  <a:schemeClr val="tx1"/>
                </a:solidFill>
                <a:latin typeface="Arial" panose="020B0604020202020204" pitchFamily="34" charset="0"/>
              </a:defRPr>
            </a:lvl9pPr>
          </a:lstStyle>
          <a:p>
            <a:pPr algn="ctr" eaLnBrk="1" hangingPunct="1">
              <a:lnSpc>
                <a:spcPct val="93000"/>
              </a:lnSpc>
              <a:buClr>
                <a:srgbClr val="000000"/>
              </a:buClr>
              <a:buSzPct val="100000"/>
              <a:buFont typeface="Times New Roman" panose="02020603050405020304" pitchFamily="18" charset="0"/>
              <a:buNone/>
            </a:pPr>
            <a:r>
              <a:rPr lang="en-US" altLang="ru-RU" b="0" smtClean="0">
                <a:solidFill>
                  <a:srgbClr val="002960"/>
                </a:solidFill>
              </a:rPr>
              <a:t>Main Tasks of the WRC: Review of the Radio Regulations</a:t>
            </a:r>
            <a:r>
              <a:rPr lang="ru-RU" altLang="ru-RU" b="0" smtClean="0">
                <a:solidFill>
                  <a:srgbClr val="002960"/>
                </a:solidFill>
              </a:rPr>
              <a:t> </a:t>
            </a:r>
          </a:p>
        </p:txBody>
      </p:sp>
      <p:sp>
        <p:nvSpPr>
          <p:cNvPr id="16390" name="AutoShape 5"/>
          <p:cNvSpPr>
            <a:spLocks noChangeArrowheads="1"/>
          </p:cNvSpPr>
          <p:nvPr/>
        </p:nvSpPr>
        <p:spPr bwMode="auto">
          <a:xfrm>
            <a:off x="336550" y="3268663"/>
            <a:ext cx="3363913" cy="1089025"/>
          </a:xfrm>
          <a:prstGeom prst="homePlate">
            <a:avLst>
              <a:gd name="adj" fmla="val 13242"/>
            </a:avLst>
          </a:prstGeom>
          <a:gradFill rotWithShape="0">
            <a:gsLst>
              <a:gs pos="0">
                <a:srgbClr val="B0D8D7"/>
              </a:gs>
              <a:gs pos="50000">
                <a:srgbClr val="E3F1F1"/>
              </a:gs>
              <a:gs pos="100000">
                <a:srgbClr val="B0D8D7"/>
              </a:gs>
            </a:gsLst>
            <a:lin ang="5400000" scaled="1"/>
          </a:gradFill>
          <a:ln w="19080">
            <a:solidFill>
              <a:srgbClr val="50A2A0"/>
            </a:solidFill>
            <a:miter lim="800000"/>
            <a:headEnd/>
            <a:tailEnd/>
          </a:ln>
          <a:effectLst>
            <a:outerShdw blurRad="50800" dist="38100" dir="18900000" algn="bl" rotWithShape="0">
              <a:prstClr val="black">
                <a:alpha val="40000"/>
              </a:prstClr>
            </a:outerShdw>
          </a:effec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buClrTx/>
              <a:buFontTx/>
              <a:buNone/>
              <a:defRPr/>
            </a:pPr>
            <a:endParaRPr lang="ru-RU" altLang="ru-RU" b="0" dirty="0" smtClean="0">
              <a:solidFill>
                <a:prstClr val="black"/>
              </a:solidFill>
              <a:cs typeface="+mn-cs"/>
            </a:endParaRPr>
          </a:p>
        </p:txBody>
      </p:sp>
      <p:sp>
        <p:nvSpPr>
          <p:cNvPr id="16391" name="AutoShape 6"/>
          <p:cNvSpPr>
            <a:spLocks noChangeArrowheads="1"/>
          </p:cNvSpPr>
          <p:nvPr/>
        </p:nvSpPr>
        <p:spPr bwMode="auto">
          <a:xfrm>
            <a:off x="323850" y="4810125"/>
            <a:ext cx="3228975" cy="1089025"/>
          </a:xfrm>
          <a:prstGeom prst="homePlate">
            <a:avLst>
              <a:gd name="adj" fmla="val 12711"/>
            </a:avLst>
          </a:prstGeom>
          <a:gradFill rotWithShape="0">
            <a:gsLst>
              <a:gs pos="0">
                <a:srgbClr val="B0D8D7"/>
              </a:gs>
              <a:gs pos="50000">
                <a:srgbClr val="E3F1F1"/>
              </a:gs>
              <a:gs pos="100000">
                <a:srgbClr val="B0D8D7"/>
              </a:gs>
            </a:gsLst>
            <a:lin ang="5400000" scaled="1"/>
          </a:gradFill>
          <a:ln w="19080">
            <a:solidFill>
              <a:srgbClr val="50A2A0"/>
            </a:solidFill>
            <a:miter lim="800000"/>
            <a:headEnd/>
            <a:tailEnd/>
          </a:ln>
          <a:effectLst>
            <a:outerShdw blurRad="50800" dist="38100" dir="18900000" algn="bl" rotWithShape="0">
              <a:prstClr val="black">
                <a:alpha val="40000"/>
              </a:prstClr>
            </a:outerShdw>
          </a:effec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buClrTx/>
              <a:buFontTx/>
              <a:buNone/>
              <a:defRPr/>
            </a:pPr>
            <a:endParaRPr lang="ru-RU" altLang="ru-RU" b="0" dirty="0" smtClean="0">
              <a:solidFill>
                <a:prstClr val="black"/>
              </a:solidFill>
              <a:cs typeface="+mn-cs"/>
            </a:endParaRPr>
          </a:p>
        </p:txBody>
      </p:sp>
      <p:sp>
        <p:nvSpPr>
          <p:cNvPr id="16392" name="AutoShape 7"/>
          <p:cNvSpPr>
            <a:spLocks noChangeArrowheads="1"/>
          </p:cNvSpPr>
          <p:nvPr/>
        </p:nvSpPr>
        <p:spPr bwMode="auto">
          <a:xfrm>
            <a:off x="309563" y="1665288"/>
            <a:ext cx="3363912" cy="1089025"/>
          </a:xfrm>
          <a:prstGeom prst="homePlate">
            <a:avLst>
              <a:gd name="adj" fmla="val 13242"/>
            </a:avLst>
          </a:prstGeom>
          <a:gradFill rotWithShape="0">
            <a:gsLst>
              <a:gs pos="0">
                <a:srgbClr val="B0D8D7"/>
              </a:gs>
              <a:gs pos="50000">
                <a:srgbClr val="E3F1F1"/>
              </a:gs>
              <a:gs pos="100000">
                <a:srgbClr val="B0D8D7"/>
              </a:gs>
            </a:gsLst>
            <a:lin ang="5400000" scaled="1"/>
          </a:gradFill>
          <a:ln w="19080">
            <a:solidFill>
              <a:srgbClr val="50A2A0"/>
            </a:solidFill>
            <a:miter lim="800000"/>
            <a:headEnd/>
            <a:tailEnd/>
          </a:ln>
          <a:effectLst>
            <a:outerShdw blurRad="50800" dist="38100" dir="18900000" algn="bl" rotWithShape="0">
              <a:prstClr val="black">
                <a:alpha val="40000"/>
              </a:prstClr>
            </a:outerShdw>
          </a:effec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buClrTx/>
              <a:buFontTx/>
              <a:buNone/>
              <a:defRPr/>
            </a:pPr>
            <a:endParaRPr lang="ru-RU" altLang="ru-RU" b="0" dirty="0" smtClean="0">
              <a:solidFill>
                <a:prstClr val="black"/>
              </a:solidFill>
              <a:cs typeface="+mn-cs"/>
            </a:endParaRPr>
          </a:p>
        </p:txBody>
      </p:sp>
      <p:sp>
        <p:nvSpPr>
          <p:cNvPr id="16393" name="Rectangle 8"/>
          <p:cNvSpPr>
            <a:spLocks noChangeArrowheads="1"/>
          </p:cNvSpPr>
          <p:nvPr/>
        </p:nvSpPr>
        <p:spPr bwMode="auto">
          <a:xfrm>
            <a:off x="384175" y="1885950"/>
            <a:ext cx="2717800"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defTabSz="458788" eaLnBrk="0" hangingPunct="0">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1pPr>
            <a:lvl2pPr marL="758825" indent="-292100" defTabSz="458788" eaLnBrk="0" hangingPunct="0">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2pPr>
            <a:lvl3pPr marL="1166813" indent="-233363" defTabSz="458788" eaLnBrk="0" hangingPunct="0">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3pPr>
            <a:lvl4pPr marL="1633538" indent="-233363" defTabSz="458788" eaLnBrk="0" hangingPunct="0">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4pPr>
            <a:lvl5pPr marL="2098675" indent="-234950" defTabSz="458788" eaLnBrk="0" hangingPunct="0">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5pPr>
            <a:lvl6pPr marL="2555875" indent="-234950" defTabSz="458788" eaLnBrk="0" fontAlgn="base" hangingPunct="0">
              <a:spcBef>
                <a:spcPct val="0"/>
              </a:spcBef>
              <a:spcAft>
                <a:spcPct val="0"/>
              </a:spcAft>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6pPr>
            <a:lvl7pPr marL="3013075" indent="-234950" defTabSz="458788" eaLnBrk="0" fontAlgn="base" hangingPunct="0">
              <a:spcBef>
                <a:spcPct val="0"/>
              </a:spcBef>
              <a:spcAft>
                <a:spcPct val="0"/>
              </a:spcAft>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7pPr>
            <a:lvl8pPr marL="3470275" indent="-234950" defTabSz="458788" eaLnBrk="0" fontAlgn="base" hangingPunct="0">
              <a:spcBef>
                <a:spcPct val="0"/>
              </a:spcBef>
              <a:spcAft>
                <a:spcPct val="0"/>
              </a:spcAft>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8pPr>
            <a:lvl9pPr marL="3927475" indent="-234950" defTabSz="458788" eaLnBrk="0" fontAlgn="base" hangingPunct="0">
              <a:spcBef>
                <a:spcPct val="0"/>
              </a:spcBef>
              <a:spcAft>
                <a:spcPct val="0"/>
              </a:spcAft>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9pPr>
          </a:lstStyle>
          <a:p>
            <a:pPr eaLnBrk="1" hangingPunct="1">
              <a:buClr>
                <a:srgbClr val="000000"/>
              </a:buClr>
              <a:buSzPct val="100000"/>
              <a:buFont typeface="Times New Roman" panose="02020603050405020304" pitchFamily="18" charset="0"/>
              <a:buNone/>
            </a:pPr>
            <a:r>
              <a:rPr lang="en-US" altLang="ru-RU" sz="1800" smtClean="0">
                <a:solidFill>
                  <a:srgbClr val="000000"/>
                </a:solidFill>
              </a:rPr>
              <a:t>Contributions from</a:t>
            </a:r>
            <a:endParaRPr lang="ru-RU" altLang="ru-RU" sz="1800" smtClean="0">
              <a:solidFill>
                <a:srgbClr val="000000"/>
              </a:solidFill>
            </a:endParaRPr>
          </a:p>
          <a:p>
            <a:pPr eaLnBrk="1" hangingPunct="1">
              <a:buClr>
                <a:srgbClr val="000000"/>
              </a:buClr>
              <a:buSzPct val="100000"/>
              <a:buFont typeface="Times New Roman" panose="02020603050405020304" pitchFamily="18" charset="0"/>
              <a:buNone/>
            </a:pPr>
            <a:r>
              <a:rPr lang="ru-RU" altLang="ru-RU" sz="1800" smtClean="0">
                <a:solidFill>
                  <a:srgbClr val="000000"/>
                </a:solidFill>
              </a:rPr>
              <a:t>Member States</a:t>
            </a:r>
          </a:p>
        </p:txBody>
      </p:sp>
      <p:sp>
        <p:nvSpPr>
          <p:cNvPr id="16394" name="Rectangle 9"/>
          <p:cNvSpPr>
            <a:spLocks noChangeArrowheads="1"/>
          </p:cNvSpPr>
          <p:nvPr/>
        </p:nvSpPr>
        <p:spPr bwMode="auto">
          <a:xfrm>
            <a:off x="384175" y="3502025"/>
            <a:ext cx="2938463"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defTabSz="458788" eaLnBrk="0" hangingPunct="0">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1pPr>
            <a:lvl2pPr marL="758825" indent="-292100" defTabSz="458788" eaLnBrk="0" hangingPunct="0">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2pPr>
            <a:lvl3pPr marL="1166813" indent="-233363" defTabSz="458788" eaLnBrk="0" hangingPunct="0">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3pPr>
            <a:lvl4pPr marL="1633538" indent="-233363" defTabSz="458788" eaLnBrk="0" hangingPunct="0">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4pPr>
            <a:lvl5pPr marL="2098675" indent="-234950" defTabSz="458788" eaLnBrk="0" hangingPunct="0">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5pPr>
            <a:lvl6pPr marL="2555875" indent="-234950" defTabSz="458788" eaLnBrk="0" fontAlgn="base" hangingPunct="0">
              <a:spcBef>
                <a:spcPct val="0"/>
              </a:spcBef>
              <a:spcAft>
                <a:spcPct val="0"/>
              </a:spcAft>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6pPr>
            <a:lvl7pPr marL="3013075" indent="-234950" defTabSz="458788" eaLnBrk="0" fontAlgn="base" hangingPunct="0">
              <a:spcBef>
                <a:spcPct val="0"/>
              </a:spcBef>
              <a:spcAft>
                <a:spcPct val="0"/>
              </a:spcAft>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7pPr>
            <a:lvl8pPr marL="3470275" indent="-234950" defTabSz="458788" eaLnBrk="0" fontAlgn="base" hangingPunct="0">
              <a:spcBef>
                <a:spcPct val="0"/>
              </a:spcBef>
              <a:spcAft>
                <a:spcPct val="0"/>
              </a:spcAft>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8pPr>
            <a:lvl9pPr marL="3927475" indent="-234950" defTabSz="458788" eaLnBrk="0" fontAlgn="base" hangingPunct="0">
              <a:spcBef>
                <a:spcPct val="0"/>
              </a:spcBef>
              <a:spcAft>
                <a:spcPct val="0"/>
              </a:spcAft>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9pPr>
          </a:lstStyle>
          <a:p>
            <a:pPr eaLnBrk="1" hangingPunct="1">
              <a:buClr>
                <a:srgbClr val="000000"/>
              </a:buClr>
              <a:buSzPct val="100000"/>
              <a:buFont typeface="Times New Roman" panose="02020603050405020304" pitchFamily="18" charset="0"/>
              <a:buNone/>
            </a:pPr>
            <a:r>
              <a:rPr lang="en-US" altLang="ru-RU" sz="1800" smtClean="0">
                <a:solidFill>
                  <a:srgbClr val="000000"/>
                </a:solidFill>
              </a:rPr>
              <a:t>Contributions from Group of </a:t>
            </a:r>
            <a:r>
              <a:rPr lang="ru-RU" altLang="ru-RU" sz="1800" smtClean="0">
                <a:solidFill>
                  <a:srgbClr val="000000"/>
                </a:solidFill>
              </a:rPr>
              <a:t>Member States</a:t>
            </a:r>
          </a:p>
        </p:txBody>
      </p:sp>
      <p:sp>
        <p:nvSpPr>
          <p:cNvPr id="16395" name="Rectangle 10"/>
          <p:cNvSpPr>
            <a:spLocks noChangeArrowheads="1"/>
          </p:cNvSpPr>
          <p:nvPr/>
        </p:nvSpPr>
        <p:spPr bwMode="auto">
          <a:xfrm>
            <a:off x="384175" y="5045075"/>
            <a:ext cx="2886075"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defTabSz="458788" eaLnBrk="0" hangingPunct="0">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1pPr>
            <a:lvl2pPr marL="758825" indent="-292100" defTabSz="458788" eaLnBrk="0" hangingPunct="0">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2pPr>
            <a:lvl3pPr marL="1166813" indent="-233363" defTabSz="458788" eaLnBrk="0" hangingPunct="0">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3pPr>
            <a:lvl4pPr marL="1633538" indent="-233363" defTabSz="458788" eaLnBrk="0" hangingPunct="0">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4pPr>
            <a:lvl5pPr marL="2098675" indent="-234950" defTabSz="458788" eaLnBrk="0" hangingPunct="0">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5pPr>
            <a:lvl6pPr marL="2555875" indent="-234950" defTabSz="458788" eaLnBrk="0" fontAlgn="base" hangingPunct="0">
              <a:spcBef>
                <a:spcPct val="0"/>
              </a:spcBef>
              <a:spcAft>
                <a:spcPct val="0"/>
              </a:spcAft>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6pPr>
            <a:lvl7pPr marL="3013075" indent="-234950" defTabSz="458788" eaLnBrk="0" fontAlgn="base" hangingPunct="0">
              <a:spcBef>
                <a:spcPct val="0"/>
              </a:spcBef>
              <a:spcAft>
                <a:spcPct val="0"/>
              </a:spcAft>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7pPr>
            <a:lvl8pPr marL="3470275" indent="-234950" defTabSz="458788" eaLnBrk="0" fontAlgn="base" hangingPunct="0">
              <a:spcBef>
                <a:spcPct val="0"/>
              </a:spcBef>
              <a:spcAft>
                <a:spcPct val="0"/>
              </a:spcAft>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8pPr>
            <a:lvl9pPr marL="3927475" indent="-234950" defTabSz="458788" eaLnBrk="0" fontAlgn="base" hangingPunct="0">
              <a:spcBef>
                <a:spcPct val="0"/>
              </a:spcBef>
              <a:spcAft>
                <a:spcPct val="0"/>
              </a:spcAft>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9pPr>
          </a:lstStyle>
          <a:p>
            <a:pPr eaLnBrk="1" hangingPunct="1">
              <a:buClr>
                <a:srgbClr val="000000"/>
              </a:buClr>
              <a:buSzPct val="100000"/>
              <a:buFont typeface="Times New Roman" panose="02020603050405020304" pitchFamily="18" charset="0"/>
              <a:buNone/>
            </a:pPr>
            <a:r>
              <a:rPr lang="en-US" altLang="ru-RU" sz="1800" smtClean="0">
                <a:solidFill>
                  <a:srgbClr val="000000"/>
                </a:solidFill>
              </a:rPr>
              <a:t>Contributions from Regional Organisations</a:t>
            </a:r>
            <a:endParaRPr lang="ru-RU" altLang="ru-RU" sz="1800" smtClean="0">
              <a:solidFill>
                <a:srgbClr val="000000"/>
              </a:solidFill>
            </a:endParaRPr>
          </a:p>
        </p:txBody>
      </p:sp>
      <p:sp>
        <p:nvSpPr>
          <p:cNvPr id="16396" name="Text Box 11"/>
          <p:cNvSpPr txBox="1">
            <a:spLocks noChangeArrowheads="1"/>
          </p:cNvSpPr>
          <p:nvPr/>
        </p:nvSpPr>
        <p:spPr bwMode="auto">
          <a:xfrm>
            <a:off x="3763963" y="3060700"/>
            <a:ext cx="3159125"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26" tIns="45913" rIns="91826" bIns="45913"/>
          <a:lstStyle>
            <a:lvl1pPr defTabSz="458788" eaLnBrk="0" hangingPunct="0">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1pPr>
            <a:lvl2pPr marL="758825" indent="-292100" defTabSz="458788" eaLnBrk="0" hangingPunct="0">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2pPr>
            <a:lvl3pPr marL="1166813" indent="-233363" defTabSz="458788" eaLnBrk="0" hangingPunct="0">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3pPr>
            <a:lvl4pPr marL="1633538" indent="-233363" defTabSz="458788" eaLnBrk="0" hangingPunct="0">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4pPr>
            <a:lvl5pPr marL="2098675" indent="-234950" defTabSz="458788" eaLnBrk="0" hangingPunct="0">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5pPr>
            <a:lvl6pPr marL="2555875" indent="-234950" defTabSz="458788" eaLnBrk="0" fontAlgn="base" hangingPunct="0">
              <a:spcBef>
                <a:spcPct val="0"/>
              </a:spcBef>
              <a:spcAft>
                <a:spcPct val="0"/>
              </a:spcAft>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6pPr>
            <a:lvl7pPr marL="3013075" indent="-234950" defTabSz="458788" eaLnBrk="0" fontAlgn="base" hangingPunct="0">
              <a:spcBef>
                <a:spcPct val="0"/>
              </a:spcBef>
              <a:spcAft>
                <a:spcPct val="0"/>
              </a:spcAft>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7pPr>
            <a:lvl8pPr marL="3470275" indent="-234950" defTabSz="458788" eaLnBrk="0" fontAlgn="base" hangingPunct="0">
              <a:spcBef>
                <a:spcPct val="0"/>
              </a:spcBef>
              <a:spcAft>
                <a:spcPct val="0"/>
              </a:spcAft>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8pPr>
            <a:lvl9pPr marL="3927475" indent="-234950" defTabSz="458788" eaLnBrk="0" fontAlgn="base" hangingPunct="0">
              <a:spcBef>
                <a:spcPct val="0"/>
              </a:spcBef>
              <a:spcAft>
                <a:spcPct val="0"/>
              </a:spcAft>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9pPr>
          </a:lstStyle>
          <a:p>
            <a:pPr eaLnBrk="1" hangingPunct="1">
              <a:buClr>
                <a:srgbClr val="000000"/>
              </a:buClr>
              <a:buSzPct val="100000"/>
              <a:buFont typeface="Times New Roman" panose="02020603050405020304" pitchFamily="18" charset="0"/>
              <a:buNone/>
            </a:pPr>
            <a:r>
              <a:rPr lang="en-US" altLang="ru-RU" sz="2900" b="0" smtClean="0">
                <a:solidFill>
                  <a:srgbClr val="000000"/>
                </a:solidFill>
              </a:rPr>
              <a:t>World Radio-communication Conference</a:t>
            </a:r>
            <a:endParaRPr lang="ru-RU" altLang="ru-RU" sz="2900" b="0" smtClean="0">
              <a:solidFill>
                <a:srgbClr val="000000"/>
              </a:solidFill>
            </a:endParaRPr>
          </a:p>
        </p:txBody>
      </p:sp>
      <p:sp>
        <p:nvSpPr>
          <p:cNvPr id="16397" name="Text Box 12"/>
          <p:cNvSpPr txBox="1">
            <a:spLocks noChangeArrowheads="1"/>
          </p:cNvSpPr>
          <p:nvPr/>
        </p:nvSpPr>
        <p:spPr bwMode="auto">
          <a:xfrm>
            <a:off x="6850063" y="1592263"/>
            <a:ext cx="2020887" cy="836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26" tIns="45913" rIns="91826" bIns="45913"/>
          <a:lstStyle>
            <a:lvl1pPr defTabSz="458788" eaLnBrk="0" hangingPunct="0">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1pPr>
            <a:lvl2pPr marL="758825" indent="-292100" defTabSz="458788" eaLnBrk="0" hangingPunct="0">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2pPr>
            <a:lvl3pPr marL="1166813" indent="-233363" defTabSz="458788" eaLnBrk="0" hangingPunct="0">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3pPr>
            <a:lvl4pPr marL="1633538" indent="-233363" defTabSz="458788" eaLnBrk="0" hangingPunct="0">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4pPr>
            <a:lvl5pPr marL="2098675" indent="-234950" defTabSz="458788" eaLnBrk="0" hangingPunct="0">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5pPr>
            <a:lvl6pPr marL="2555875" indent="-234950" defTabSz="458788" eaLnBrk="0" fontAlgn="base" hangingPunct="0">
              <a:spcBef>
                <a:spcPct val="0"/>
              </a:spcBef>
              <a:spcAft>
                <a:spcPct val="0"/>
              </a:spcAft>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6pPr>
            <a:lvl7pPr marL="3013075" indent="-234950" defTabSz="458788" eaLnBrk="0" fontAlgn="base" hangingPunct="0">
              <a:spcBef>
                <a:spcPct val="0"/>
              </a:spcBef>
              <a:spcAft>
                <a:spcPct val="0"/>
              </a:spcAft>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7pPr>
            <a:lvl8pPr marL="3470275" indent="-234950" defTabSz="458788" eaLnBrk="0" fontAlgn="base" hangingPunct="0">
              <a:spcBef>
                <a:spcPct val="0"/>
              </a:spcBef>
              <a:spcAft>
                <a:spcPct val="0"/>
              </a:spcAft>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8pPr>
            <a:lvl9pPr marL="3927475" indent="-234950" defTabSz="458788" eaLnBrk="0" fontAlgn="base" hangingPunct="0">
              <a:spcBef>
                <a:spcPct val="0"/>
              </a:spcBef>
              <a:spcAft>
                <a:spcPct val="0"/>
              </a:spcAft>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en-US" altLang="ru-RU" sz="1600" b="0" smtClean="0">
                <a:solidFill>
                  <a:srgbClr val="000000"/>
                </a:solidFill>
              </a:rPr>
              <a:t>New Edition of Radio Regulations</a:t>
            </a:r>
            <a:endParaRPr lang="ru-RU" altLang="ru-RU" sz="1600" b="0" smtClean="0">
              <a:solidFill>
                <a:srgbClr val="000000"/>
              </a:solidFill>
            </a:endParaRPr>
          </a:p>
        </p:txBody>
      </p:sp>
      <p:sp>
        <p:nvSpPr>
          <p:cNvPr id="16398" name="Oval 25"/>
          <p:cNvSpPr>
            <a:spLocks noChangeArrowheads="1"/>
          </p:cNvSpPr>
          <p:nvPr/>
        </p:nvSpPr>
        <p:spPr bwMode="auto">
          <a:xfrm>
            <a:off x="8393113" y="6221413"/>
            <a:ext cx="382587" cy="382587"/>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r>
              <a:rPr lang="en-US" altLang="ko-KR" sz="2000" dirty="0" smtClean="0">
                <a:solidFill>
                  <a:srgbClr val="000000"/>
                </a:solidFill>
              </a:rPr>
              <a:t>3</a:t>
            </a:r>
            <a:endParaRPr lang="ru-RU" altLang="ko-KR" sz="2000" dirty="0" smtClean="0">
              <a:solidFill>
                <a:srgbClr val="000000"/>
              </a:solidFill>
            </a:endParaRPr>
          </a:p>
        </p:txBody>
      </p:sp>
      <p:pic>
        <p:nvPicPr>
          <p:cNvPr id="2" name="Рисунок 1"/>
          <p:cNvPicPr>
            <a:picLocks noChangeAspect="1"/>
          </p:cNvPicPr>
          <p:nvPr/>
        </p:nvPicPr>
        <p:blipFill>
          <a:blip r:embed="rId3"/>
          <a:stretch>
            <a:fillRect/>
          </a:stretch>
        </p:blipFill>
        <p:spPr>
          <a:xfrm>
            <a:off x="7056438" y="2514600"/>
            <a:ext cx="1838325" cy="25971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02092755"/>
      </p:ext>
    </p:extLst>
  </p:cSld>
  <p:clrMapOvr>
    <a:masterClrMapping/>
  </p:clrMapOvr>
  <p:transition spd="slow">
    <p:cove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258763" y="1916113"/>
            <a:ext cx="8642350" cy="370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ts val="600"/>
              </a:spcBef>
              <a:buClrTx/>
              <a:buFontTx/>
              <a:buNone/>
            </a:pPr>
            <a:r>
              <a:rPr lang="en-US" altLang="ru-RU" sz="2000" b="0" smtClean="0">
                <a:solidFill>
                  <a:prstClr val="black"/>
                </a:solidFill>
                <a:cs typeface="+mn-cs"/>
              </a:rPr>
              <a:t>The RCC Administrations have no objections to maintain primary allocation of the frequency band 5091-5150 MHz to FSS limited to feeder links of the NGSO MSS systems (Earth-to-space) and remove temporary limitations specified in No 5.</a:t>
            </a:r>
            <a:r>
              <a:rPr lang="en-US" altLang="ru-RU" sz="2000" smtClean="0">
                <a:solidFill>
                  <a:prstClr val="black"/>
                </a:solidFill>
                <a:cs typeface="+mn-cs"/>
              </a:rPr>
              <a:t>444</a:t>
            </a:r>
            <a:r>
              <a:rPr lang="en-US" altLang="ru-RU" sz="2000" b="0" smtClean="0">
                <a:solidFill>
                  <a:prstClr val="black"/>
                </a:solidFill>
                <a:cs typeface="+mn-cs"/>
              </a:rPr>
              <a:t>A. Resolution </a:t>
            </a:r>
            <a:r>
              <a:rPr lang="en-US" altLang="ru-RU" sz="2000" smtClean="0">
                <a:solidFill>
                  <a:prstClr val="black"/>
                </a:solidFill>
                <a:cs typeface="+mn-cs"/>
              </a:rPr>
              <a:t>114 </a:t>
            </a:r>
            <a:r>
              <a:rPr lang="en-US" altLang="ru-RU" sz="2000" b="0" smtClean="0">
                <a:solidFill>
                  <a:prstClr val="black"/>
                </a:solidFill>
                <a:cs typeface="+mn-cs"/>
              </a:rPr>
              <a:t>(</a:t>
            </a:r>
            <a:r>
              <a:rPr lang="en-US" altLang="ru-RU" sz="2000" smtClean="0">
                <a:solidFill>
                  <a:prstClr val="black"/>
                </a:solidFill>
                <a:cs typeface="+mn-cs"/>
              </a:rPr>
              <a:t>Rev.WRC-12</a:t>
            </a:r>
            <a:r>
              <a:rPr lang="en-US" altLang="ru-RU" sz="2000" b="0" smtClean="0">
                <a:solidFill>
                  <a:prstClr val="black"/>
                </a:solidFill>
                <a:cs typeface="+mn-cs"/>
              </a:rPr>
              <a:t>) should continue to be applied to this allocation taking into account relevant amendments.</a:t>
            </a:r>
            <a:endParaRPr lang="ru-RU" altLang="ru-RU" sz="2000" b="0" smtClean="0">
              <a:solidFill>
                <a:prstClr val="black"/>
              </a:solidFill>
              <a:cs typeface="+mn-cs"/>
            </a:endParaRPr>
          </a:p>
          <a:p>
            <a:pPr>
              <a:spcBef>
                <a:spcPts val="1200"/>
              </a:spcBef>
              <a:buClrTx/>
              <a:buFontTx/>
              <a:buNone/>
            </a:pPr>
            <a:r>
              <a:rPr lang="en-GB" altLang="ru-RU" sz="2000" b="0" smtClean="0">
                <a:solidFill>
                  <a:prstClr val="black"/>
                </a:solidFill>
                <a:cs typeface="+mn-cs"/>
              </a:rPr>
              <a:t>The RCC Administrations consider that under certain circumstances protection of ground stations in the ARNS needs coordination with Earth stations in the FSS. The RCC Administrations support the revision of Resolution </a:t>
            </a:r>
            <a:r>
              <a:rPr lang="en-GB" altLang="ru-RU" sz="2000" smtClean="0">
                <a:solidFill>
                  <a:prstClr val="black"/>
                </a:solidFill>
                <a:cs typeface="+mn-cs"/>
              </a:rPr>
              <a:t>748</a:t>
            </a:r>
            <a:r>
              <a:rPr lang="en-GB" altLang="ru-RU" sz="2000" b="0" smtClean="0">
                <a:solidFill>
                  <a:prstClr val="black"/>
                </a:solidFill>
                <a:cs typeface="+mn-cs"/>
              </a:rPr>
              <a:t> (</a:t>
            </a:r>
            <a:r>
              <a:rPr lang="en-GB" altLang="ru-RU" sz="2000" smtClean="0">
                <a:solidFill>
                  <a:prstClr val="black"/>
                </a:solidFill>
                <a:cs typeface="+mn-cs"/>
              </a:rPr>
              <a:t>Rev. WRC-12</a:t>
            </a:r>
            <a:r>
              <a:rPr lang="en-GB" altLang="ru-RU" sz="2000" b="0" smtClean="0">
                <a:solidFill>
                  <a:prstClr val="black"/>
                </a:solidFill>
                <a:cs typeface="+mn-cs"/>
              </a:rPr>
              <a:t>) and Recommendation ITU-R M.1827.</a:t>
            </a:r>
            <a:endParaRPr lang="ru-RU" altLang="ru-RU" sz="2000" b="0" smtClean="0">
              <a:solidFill>
                <a:prstClr val="black"/>
              </a:solidFill>
              <a:cs typeface="+mn-cs"/>
            </a:endParaRPr>
          </a:p>
          <a:p>
            <a:pPr>
              <a:spcBef>
                <a:spcPts val="600"/>
              </a:spcBef>
              <a:buClrTx/>
              <a:buFontTx/>
              <a:buNone/>
            </a:pPr>
            <a:r>
              <a:rPr lang="en-GB" altLang="ru-RU" sz="2000" b="0" smtClean="0">
                <a:solidFill>
                  <a:prstClr val="black"/>
                </a:solidFill>
                <a:cs typeface="+mn-cs"/>
              </a:rPr>
              <a:t>The RCC Administrations support the only method presented in CPM Report to satisfy this </a:t>
            </a:r>
            <a:r>
              <a:rPr lang="en-US" altLang="ru-RU" sz="2000" b="0" smtClean="0">
                <a:solidFill>
                  <a:prstClr val="black"/>
                </a:solidFill>
                <a:cs typeface="+mn-cs"/>
              </a:rPr>
              <a:t>agenda item</a:t>
            </a:r>
            <a:r>
              <a:rPr lang="en-GB" altLang="ru-RU" sz="2000" b="0" smtClean="0">
                <a:solidFill>
                  <a:prstClr val="black"/>
                </a:solidFill>
                <a:cs typeface="+mn-cs"/>
              </a:rPr>
              <a:t>.</a:t>
            </a:r>
            <a:endParaRPr lang="ru-RU" altLang="ru-RU" sz="2000" b="0" smtClean="0">
              <a:solidFill>
                <a:prstClr val="black"/>
              </a:solidFill>
              <a:cs typeface="+mn-cs"/>
            </a:endParaRPr>
          </a:p>
        </p:txBody>
      </p:sp>
      <p:sp>
        <p:nvSpPr>
          <p:cNvPr id="44035" name="TextBox 2"/>
          <p:cNvSpPr txBox="1">
            <a:spLocks noChangeArrowheads="1"/>
          </p:cNvSpPr>
          <p:nvPr/>
        </p:nvSpPr>
        <p:spPr bwMode="auto">
          <a:xfrm>
            <a:off x="900113" y="115888"/>
            <a:ext cx="77755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rPr>
              <a:t>Agenda Item</a:t>
            </a:r>
            <a:r>
              <a:rPr lang="ru-RU" altLang="ru-RU" b="0" smtClean="0">
                <a:solidFill>
                  <a:prstClr val="black"/>
                </a:solidFill>
              </a:rPr>
              <a:t> 1.</a:t>
            </a:r>
            <a:r>
              <a:rPr lang="en-US" altLang="ru-RU" b="0" smtClean="0">
                <a:solidFill>
                  <a:prstClr val="black"/>
                </a:solidFill>
              </a:rPr>
              <a:t>7 </a:t>
            </a:r>
            <a:r>
              <a:rPr lang="en-US" altLang="ja-JP" b="0" smtClean="0">
                <a:solidFill>
                  <a:prstClr val="black"/>
                </a:solidFill>
              </a:rPr>
              <a:t>(1/1)</a:t>
            </a:r>
            <a:r>
              <a:rPr lang="en-US" altLang="ru-RU" b="0" smtClean="0">
                <a:solidFill>
                  <a:prstClr val="black"/>
                </a:solidFill>
              </a:rPr>
              <a:t> </a:t>
            </a:r>
          </a:p>
          <a:p>
            <a:pPr eaLnBrk="1" hangingPunct="1">
              <a:buClrTx/>
              <a:buFontTx/>
              <a:buNone/>
            </a:pPr>
            <a:r>
              <a:rPr lang="en-US" altLang="ja-JP" b="0" smtClean="0">
                <a:solidFill>
                  <a:prstClr val="black"/>
                </a:solidFill>
                <a:cs typeface="+mn-cs"/>
              </a:rPr>
              <a:t>The use of the band 5 091-5 150 MHz by the FSS</a:t>
            </a:r>
            <a:endParaRPr lang="ru-RU" altLang="ru-RU" b="0" smtClean="0">
              <a:solidFill>
                <a:prstClr val="black"/>
              </a:solidFill>
              <a:ea typeface="MS PGothic" panose="020B0600070205080204" pitchFamily="34" charset="-128"/>
              <a:cs typeface="+mn-cs"/>
            </a:endParaRPr>
          </a:p>
        </p:txBody>
      </p:sp>
      <p:sp>
        <p:nvSpPr>
          <p:cNvPr id="44036"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3A07054F-175F-4A3A-9E91-8EDE71A3A6BB}" type="slidenum">
              <a:rPr lang="en-US" altLang="ko-KR" sz="2000" smtClean="0">
                <a:solidFill>
                  <a:srgbClr val="000000"/>
                </a:solidFill>
                <a:ea typeface="Gulim" panose="020B0600000101010101" pitchFamily="34" charset="-127"/>
              </a:rPr>
              <a:pPr algn="ctr" eaLnBrk="1" hangingPunct="1">
                <a:buClrTx/>
                <a:buSzPct val="120000"/>
                <a:buFontTx/>
                <a:buNone/>
              </a:pPr>
              <a:t>30</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3904137351"/>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ChangeArrowheads="1"/>
          </p:cNvSpPr>
          <p:nvPr/>
        </p:nvSpPr>
        <p:spPr bwMode="auto">
          <a:xfrm>
            <a:off x="323850" y="2565400"/>
            <a:ext cx="8351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smtClean="0">
                <a:solidFill>
                  <a:srgbClr val="404040"/>
                </a:solidFill>
                <a:cs typeface="+mn-cs"/>
              </a:rPr>
              <a:t>1.8 To review the provisions relating to earth stations located on board vessels (ESVs), based on studies conducted in accordance with Resolution 909 (WRC‑12)</a:t>
            </a:r>
            <a:endParaRPr lang="ru-RU" altLang="ru-RU" smtClean="0">
              <a:solidFill>
                <a:srgbClr val="404040"/>
              </a:solidFill>
              <a:cs typeface="+mn-cs"/>
            </a:endParaRPr>
          </a:p>
        </p:txBody>
      </p:sp>
      <p:sp>
        <p:nvSpPr>
          <p:cNvPr id="45059" name="Rectangle 6"/>
          <p:cNvSpPr>
            <a:spLocks noChangeArrowheads="1"/>
          </p:cNvSpPr>
          <p:nvPr/>
        </p:nvSpPr>
        <p:spPr bwMode="auto">
          <a:xfrm>
            <a:off x="2987675" y="188913"/>
            <a:ext cx="3295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sz="3200" smtClean="0">
                <a:solidFill>
                  <a:srgbClr val="404040"/>
                </a:solidFill>
                <a:cs typeface="+mn-cs"/>
              </a:rPr>
              <a:t>Agenda Item </a:t>
            </a:r>
            <a:r>
              <a:rPr lang="ru-RU" altLang="ru-RU" sz="3200" smtClean="0">
                <a:solidFill>
                  <a:srgbClr val="404040"/>
                </a:solidFill>
                <a:cs typeface="+mn-cs"/>
              </a:rPr>
              <a:t>1.</a:t>
            </a:r>
            <a:r>
              <a:rPr lang="en-US" altLang="ru-RU" sz="3200" smtClean="0">
                <a:solidFill>
                  <a:srgbClr val="404040"/>
                </a:solidFill>
                <a:cs typeface="+mn-cs"/>
              </a:rPr>
              <a:t>8</a:t>
            </a:r>
            <a:endParaRPr lang="ru-RU" altLang="ru-RU" sz="3200" smtClean="0">
              <a:solidFill>
                <a:srgbClr val="404040"/>
              </a:solidFill>
              <a:cs typeface="+mn-cs"/>
            </a:endParaRPr>
          </a:p>
        </p:txBody>
      </p:sp>
      <p:sp>
        <p:nvSpPr>
          <p:cNvPr id="45060"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ED868AD6-4443-43DF-8E0B-8B83D4CD4BE0}" type="slidenum">
              <a:rPr lang="en-US" altLang="ko-KR" sz="2000" smtClean="0">
                <a:solidFill>
                  <a:srgbClr val="000000"/>
                </a:solidFill>
                <a:ea typeface="Gulim" panose="020B0600000101010101" pitchFamily="34" charset="-127"/>
              </a:rPr>
              <a:pPr algn="ctr" eaLnBrk="1" hangingPunct="1">
                <a:buClrTx/>
                <a:buSzPct val="120000"/>
                <a:buFontTx/>
                <a:buNone/>
              </a:pPr>
              <a:t>31</a:t>
            </a:fld>
            <a:endParaRPr lang="ru-RU" altLang="ko-KR" sz="2000" smtClean="0">
              <a:solidFill>
                <a:srgbClr val="000000"/>
              </a:solidFill>
              <a:ea typeface="Gulim" panose="020B0600000101010101" pitchFamily="34" charset="-127"/>
            </a:endParaRPr>
          </a:p>
        </p:txBody>
      </p:sp>
      <p:pic>
        <p:nvPicPr>
          <p:cNvPr id="45061" name="Рисунок 3"/>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0"/>
            <a:ext cx="15525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4633804"/>
      </p:ext>
    </p:extLst>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4"/>
          <p:cNvSpPr txBox="1">
            <a:spLocks noChangeArrowheads="1"/>
          </p:cNvSpPr>
          <p:nvPr/>
        </p:nvSpPr>
        <p:spPr bwMode="auto">
          <a:xfrm>
            <a:off x="179388" y="1341438"/>
            <a:ext cx="864235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ts val="600"/>
              </a:spcBef>
              <a:buClrTx/>
              <a:buFontTx/>
              <a:buNone/>
            </a:pPr>
            <a:r>
              <a:rPr lang="en-US" altLang="ru-RU" sz="1800" b="0" smtClean="0">
                <a:solidFill>
                  <a:prstClr val="black"/>
                </a:solidFill>
                <a:cs typeface="+mn-cs"/>
              </a:rPr>
              <a:t>The RCC Administrations consider that possible modifications to Resolution 902 (WRC-03) with the purpose to reflect existing technologies and technical characteristics of earth stations located on board vessels (ESV) should be made only ensuring protection to the existing radio services and not limiting their further development.</a:t>
            </a:r>
          </a:p>
          <a:p>
            <a:pPr>
              <a:spcBef>
                <a:spcPts val="600"/>
              </a:spcBef>
              <a:buClrTx/>
              <a:buFontTx/>
              <a:buNone/>
            </a:pPr>
            <a:r>
              <a:rPr lang="en-US" altLang="ru-RU" sz="1800" b="0" smtClean="0">
                <a:solidFill>
                  <a:prstClr val="black"/>
                </a:solidFill>
                <a:cs typeface="+mn-cs"/>
              </a:rPr>
              <a:t>The RCC Administrations consider it reasonable to keep using the protective distance criterion in order to ensure sharing between ESV stations and stations of other services in the frequency bands specified in Resolution 902 (WRC-03).</a:t>
            </a:r>
          </a:p>
          <a:p>
            <a:pPr>
              <a:spcBef>
                <a:spcPts val="600"/>
              </a:spcBef>
              <a:buClrTx/>
              <a:buFontTx/>
              <a:buNone/>
            </a:pPr>
            <a:r>
              <a:rPr lang="en-US" altLang="ru-RU" sz="1800" b="0" smtClean="0">
                <a:solidFill>
                  <a:prstClr val="black"/>
                </a:solidFill>
                <a:cs typeface="+mn-cs"/>
              </a:rPr>
              <a:t>The RCC Administrations do not object to modify protective distances from ESV to a coast line, subject to ensuring protection of stations in other services having allocations in the frequency bands 5 925-6 425 MHz and 14-14.5 GHz. </a:t>
            </a:r>
          </a:p>
          <a:p>
            <a:pPr>
              <a:spcBef>
                <a:spcPts val="600"/>
              </a:spcBef>
              <a:buClrTx/>
              <a:buFontTx/>
              <a:buNone/>
            </a:pPr>
            <a:r>
              <a:rPr lang="en-US" altLang="ru-RU" sz="1800" b="0" smtClean="0">
                <a:solidFill>
                  <a:prstClr val="black"/>
                </a:solidFill>
                <a:cs typeface="+mn-cs"/>
              </a:rPr>
              <a:t>The RCC Administrations consider that exact protective distances from a vessel to a coast line shall be determined for different ESVs in the frequency bands 5 925-6 425 MHz and 14-14.5 GHz taking into account the maximum e.i.r.p. spectral density towards the horizon. These distances should be determined according to levels of protection from interference specified in Resolution 902 (WRC-03).</a:t>
            </a:r>
          </a:p>
          <a:p>
            <a:pPr>
              <a:spcBef>
                <a:spcPts val="600"/>
              </a:spcBef>
              <a:buClrTx/>
              <a:buFontTx/>
              <a:buNone/>
            </a:pPr>
            <a:r>
              <a:rPr lang="en-US" altLang="ru-RU" sz="1800" b="0" smtClean="0">
                <a:solidFill>
                  <a:prstClr val="black"/>
                </a:solidFill>
                <a:cs typeface="+mn-cs"/>
              </a:rPr>
              <a:t>The RCC Administration support Method D of CPM Report.</a:t>
            </a:r>
          </a:p>
        </p:txBody>
      </p:sp>
      <p:sp>
        <p:nvSpPr>
          <p:cNvPr id="46083" name="TextBox 2"/>
          <p:cNvSpPr txBox="1">
            <a:spLocks noChangeArrowheads="1"/>
          </p:cNvSpPr>
          <p:nvPr/>
        </p:nvSpPr>
        <p:spPr bwMode="auto">
          <a:xfrm>
            <a:off x="900113" y="115888"/>
            <a:ext cx="8064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rPr>
              <a:t>Agenda Item</a:t>
            </a:r>
            <a:r>
              <a:rPr lang="ru-RU" altLang="ru-RU" b="0" smtClean="0">
                <a:solidFill>
                  <a:prstClr val="black"/>
                </a:solidFill>
              </a:rPr>
              <a:t> 1.</a:t>
            </a:r>
            <a:r>
              <a:rPr lang="en-US" altLang="ru-RU" b="0" smtClean="0">
                <a:solidFill>
                  <a:prstClr val="black"/>
                </a:solidFill>
              </a:rPr>
              <a:t>8 (1/1) </a:t>
            </a:r>
          </a:p>
          <a:p>
            <a:pPr eaLnBrk="1" hangingPunct="1">
              <a:buClrTx/>
              <a:buFontTx/>
              <a:buNone/>
            </a:pPr>
            <a:r>
              <a:rPr lang="en-US" altLang="ru-RU" b="0" smtClean="0">
                <a:solidFill>
                  <a:prstClr val="black"/>
                </a:solidFill>
                <a:ea typeface="MS PGothic" panose="020B0600070205080204" pitchFamily="34" charset="-128"/>
                <a:cs typeface="+mn-cs"/>
              </a:rPr>
              <a:t>Earth stations located on board vessels (ESVs)</a:t>
            </a:r>
            <a:endParaRPr lang="ru-RU" altLang="ru-RU" b="0" smtClean="0">
              <a:solidFill>
                <a:prstClr val="black"/>
              </a:solidFill>
              <a:ea typeface="MS PGothic" panose="020B0600070205080204" pitchFamily="34" charset="-128"/>
              <a:cs typeface="+mn-cs"/>
            </a:endParaRPr>
          </a:p>
        </p:txBody>
      </p:sp>
      <p:sp>
        <p:nvSpPr>
          <p:cNvPr id="46084"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F811F1E0-DF26-4669-91B3-19A24FA9C035}" type="slidenum">
              <a:rPr lang="en-US" altLang="ko-KR" sz="2000" smtClean="0">
                <a:solidFill>
                  <a:srgbClr val="000000"/>
                </a:solidFill>
                <a:ea typeface="Gulim" panose="020B0600000101010101" pitchFamily="34" charset="-127"/>
              </a:rPr>
              <a:pPr algn="ctr" eaLnBrk="1" hangingPunct="1">
                <a:buClrTx/>
                <a:buSzPct val="120000"/>
                <a:buFontTx/>
                <a:buNone/>
              </a:pPr>
              <a:t>32</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1829874393"/>
      </p:ext>
    </p:extLst>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250825" y="2281238"/>
            <a:ext cx="859790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ts val="1200"/>
              </a:spcBef>
              <a:buClrTx/>
              <a:buFontTx/>
              <a:buNone/>
            </a:pPr>
            <a:r>
              <a:rPr lang="en-US" altLang="ru-RU" smtClean="0">
                <a:solidFill>
                  <a:srgbClr val="404040"/>
                </a:solidFill>
                <a:cs typeface="+mn-cs"/>
              </a:rPr>
              <a:t>1.9 To consider, in accordance with Resolution 758 (WRC‑12):</a:t>
            </a:r>
            <a:endParaRPr lang="ru-RU" altLang="ru-RU" smtClean="0">
              <a:solidFill>
                <a:srgbClr val="404040"/>
              </a:solidFill>
              <a:cs typeface="+mn-cs"/>
            </a:endParaRPr>
          </a:p>
          <a:p>
            <a:pPr>
              <a:spcBef>
                <a:spcPts val="1200"/>
              </a:spcBef>
              <a:buClrTx/>
              <a:buFontTx/>
              <a:buNone/>
            </a:pPr>
            <a:r>
              <a:rPr lang="en-GB" altLang="ru-RU" smtClean="0">
                <a:solidFill>
                  <a:srgbClr val="404040"/>
                </a:solidFill>
                <a:cs typeface="+mn-cs"/>
              </a:rPr>
              <a:t>1.9.1	</a:t>
            </a:r>
            <a:r>
              <a:rPr lang="en-US" altLang="ru-RU" smtClean="0">
                <a:solidFill>
                  <a:srgbClr val="404040"/>
                </a:solidFill>
                <a:cs typeface="+mn-cs"/>
              </a:rPr>
              <a:t>possible new allocations to the fixed-satellite service in the frequency bands 7 150-7 250 MHz (space-to-Earth) and 8 400-8 500 MHz (Earth-to-space), subject to appropriate sharing conditions;</a:t>
            </a:r>
            <a:endParaRPr lang="ru-RU" altLang="ru-RU" smtClean="0">
              <a:solidFill>
                <a:srgbClr val="404040"/>
              </a:solidFill>
              <a:cs typeface="+mn-cs"/>
            </a:endParaRPr>
          </a:p>
          <a:p>
            <a:pPr>
              <a:spcBef>
                <a:spcPts val="1200"/>
              </a:spcBef>
              <a:buClrTx/>
              <a:buFontTx/>
              <a:buNone/>
            </a:pPr>
            <a:r>
              <a:rPr lang="en-US" altLang="ru-RU" smtClean="0">
                <a:solidFill>
                  <a:srgbClr val="404040"/>
                </a:solidFill>
                <a:cs typeface="+mn-cs"/>
              </a:rPr>
              <a:t>1.9.2 	the possibility of allocating the bands 7 375-7 750 MHz and 8 025-8 400 MHz to the maritime mobile-satellite service and additional regulatory measures, depending on the results of appropriate studies.</a:t>
            </a:r>
            <a:endParaRPr lang="ru-RU" altLang="ru-RU" smtClean="0">
              <a:solidFill>
                <a:srgbClr val="404040"/>
              </a:solidFill>
              <a:cs typeface="+mn-cs"/>
            </a:endParaRPr>
          </a:p>
        </p:txBody>
      </p:sp>
      <p:sp>
        <p:nvSpPr>
          <p:cNvPr id="47107" name="Rectangle 6"/>
          <p:cNvSpPr>
            <a:spLocks noChangeArrowheads="1"/>
          </p:cNvSpPr>
          <p:nvPr/>
        </p:nvSpPr>
        <p:spPr bwMode="auto">
          <a:xfrm>
            <a:off x="2987675" y="188913"/>
            <a:ext cx="32956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sz="3200" smtClean="0">
                <a:solidFill>
                  <a:srgbClr val="404040"/>
                </a:solidFill>
                <a:cs typeface="+mn-cs"/>
              </a:rPr>
              <a:t>Agenda Item </a:t>
            </a:r>
            <a:r>
              <a:rPr lang="ru-RU" altLang="ru-RU" sz="3200" smtClean="0">
                <a:solidFill>
                  <a:srgbClr val="404040"/>
                </a:solidFill>
                <a:cs typeface="+mn-cs"/>
              </a:rPr>
              <a:t>1.</a:t>
            </a:r>
            <a:r>
              <a:rPr lang="en-US" altLang="ru-RU" sz="3200" smtClean="0">
                <a:solidFill>
                  <a:srgbClr val="404040"/>
                </a:solidFill>
                <a:cs typeface="+mn-cs"/>
              </a:rPr>
              <a:t>9</a:t>
            </a:r>
            <a:endParaRPr lang="ru-RU" altLang="ru-RU" sz="3200" smtClean="0">
              <a:solidFill>
                <a:srgbClr val="404040"/>
              </a:solidFill>
              <a:cs typeface="+mn-cs"/>
            </a:endParaRPr>
          </a:p>
        </p:txBody>
      </p:sp>
      <p:sp>
        <p:nvSpPr>
          <p:cNvPr id="47108"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7CFB2448-71BB-4F57-B95A-B5180BFD2452}" type="slidenum">
              <a:rPr lang="en-US" altLang="ko-KR" sz="2000" smtClean="0">
                <a:solidFill>
                  <a:srgbClr val="000000"/>
                </a:solidFill>
                <a:ea typeface="Gulim" panose="020B0600000101010101" pitchFamily="34" charset="-127"/>
              </a:rPr>
              <a:pPr algn="ctr" eaLnBrk="1" hangingPunct="1">
                <a:buClrTx/>
                <a:buSzPct val="120000"/>
                <a:buFontTx/>
                <a:buNone/>
              </a:pPr>
              <a:t>33</a:t>
            </a:fld>
            <a:endParaRPr lang="ru-RU" altLang="ko-KR" sz="2000" smtClean="0">
              <a:solidFill>
                <a:srgbClr val="000000"/>
              </a:solidFill>
              <a:ea typeface="Gulim" panose="020B0600000101010101" pitchFamily="34" charset="-127"/>
            </a:endParaRPr>
          </a:p>
        </p:txBody>
      </p:sp>
      <p:pic>
        <p:nvPicPr>
          <p:cNvPr id="47109" name="Рисунок 3"/>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0"/>
            <a:ext cx="15525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1362011"/>
      </p:ext>
    </p:extLst>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250825" y="1065213"/>
            <a:ext cx="8642350"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GB" altLang="ru-RU" sz="2000" i="1" smtClean="0">
                <a:solidFill>
                  <a:prstClr val="black"/>
                </a:solidFill>
                <a:cs typeface="+mn-cs"/>
              </a:rPr>
              <a:t>1.9.1	</a:t>
            </a:r>
            <a:r>
              <a:rPr lang="en-US" altLang="ru-RU" sz="2000" i="1" smtClean="0">
                <a:solidFill>
                  <a:prstClr val="black"/>
                </a:solidFill>
                <a:cs typeface="+mn-cs"/>
              </a:rPr>
              <a:t> Allocation to FSS in the frequency bands 7 150-7 250 MHz (space-to-Earth) and 8 400-8 500 MHz (Earth-to-space)</a:t>
            </a:r>
          </a:p>
          <a:p>
            <a:pPr>
              <a:buClrTx/>
              <a:buFontTx/>
              <a:buNone/>
            </a:pPr>
            <a:endParaRPr lang="en-US" altLang="ru-RU" sz="2000" b="0" smtClean="0">
              <a:solidFill>
                <a:prstClr val="black"/>
              </a:solidFill>
              <a:cs typeface="+mn-cs"/>
            </a:endParaRPr>
          </a:p>
          <a:p>
            <a:pPr>
              <a:buClrTx/>
              <a:buFontTx/>
              <a:buNone/>
            </a:pPr>
            <a:r>
              <a:rPr lang="en-US" altLang="ru-RU" sz="2000" b="0" smtClean="0">
                <a:solidFill>
                  <a:prstClr val="black"/>
                </a:solidFill>
                <a:cs typeface="+mn-cs"/>
              </a:rPr>
              <a:t>The RCC Administrations oppose the allocation of the frequency bands </a:t>
            </a:r>
            <a:br>
              <a:rPr lang="en-US" altLang="ru-RU" sz="2000" b="0" smtClean="0">
                <a:solidFill>
                  <a:prstClr val="black"/>
                </a:solidFill>
                <a:cs typeface="+mn-cs"/>
              </a:rPr>
            </a:br>
            <a:r>
              <a:rPr lang="en-US" altLang="ru-RU" sz="2000" b="0" smtClean="0">
                <a:solidFill>
                  <a:prstClr val="black"/>
                </a:solidFill>
                <a:cs typeface="+mn-cs"/>
              </a:rPr>
              <a:t>7 150-7 250 MHz (space-to-Earth) and 8 400-8 500 MHz (Earth-to-space) to FSS since the ITU-R studies have shown that it does not seem possible to provide the compatibility with the existing and being planned space services without imposing additional restrictions upon these services.</a:t>
            </a:r>
          </a:p>
          <a:p>
            <a:pPr>
              <a:buClrTx/>
              <a:buFontTx/>
              <a:buNone/>
            </a:pPr>
            <a:r>
              <a:rPr lang="en-US" altLang="ru-RU" sz="2000" b="0" smtClean="0">
                <a:solidFill>
                  <a:prstClr val="black"/>
                </a:solidFill>
                <a:cs typeface="+mn-cs"/>
              </a:rPr>
              <a:t>Complies with Method C (no changes to the RR) of  CPM Report.</a:t>
            </a:r>
          </a:p>
          <a:p>
            <a:pPr>
              <a:spcBef>
                <a:spcPts val="1200"/>
              </a:spcBef>
              <a:buClrTx/>
              <a:buFontTx/>
              <a:buNone/>
            </a:pPr>
            <a:r>
              <a:rPr lang="en-US" altLang="ru-RU" sz="2000" i="1" smtClean="0">
                <a:solidFill>
                  <a:prstClr val="black"/>
                </a:solidFill>
                <a:cs typeface="+mn-cs"/>
              </a:rPr>
              <a:t>1.9.2 	Allocation to MMSS in the bands 7 375-7 750 MHz and 8 025-8 400 MHz</a:t>
            </a:r>
            <a:endParaRPr lang="ru-RU" altLang="ru-RU" sz="2000" smtClean="0">
              <a:solidFill>
                <a:prstClr val="black"/>
              </a:solidFill>
              <a:cs typeface="+mn-cs"/>
            </a:endParaRPr>
          </a:p>
          <a:p>
            <a:pPr>
              <a:buClrTx/>
              <a:buFontTx/>
              <a:buNone/>
            </a:pPr>
            <a:endParaRPr lang="en-US" altLang="ru-RU" sz="2000" b="0" smtClean="0">
              <a:solidFill>
                <a:prstClr val="black"/>
              </a:solidFill>
              <a:cs typeface="+mn-cs"/>
            </a:endParaRPr>
          </a:p>
          <a:p>
            <a:pPr>
              <a:buClrTx/>
              <a:buFontTx/>
              <a:buNone/>
            </a:pPr>
            <a:r>
              <a:rPr lang="en-US" altLang="ru-RU" sz="2000" b="0" smtClean="0">
                <a:solidFill>
                  <a:prstClr val="black"/>
                </a:solidFill>
                <a:cs typeface="+mn-cs"/>
              </a:rPr>
              <a:t>The RCC Administrations oppose the</a:t>
            </a:r>
            <a:r>
              <a:rPr lang="en-GB" altLang="ru-RU" sz="2000" b="0" smtClean="0">
                <a:solidFill>
                  <a:prstClr val="black"/>
                </a:solidFill>
                <a:cs typeface="+mn-cs"/>
              </a:rPr>
              <a:t> allocation of the frequency bands 7375-7750 MHz and 8025-8400 MHz to the maritime mobile-satellite service since the ITU-R studies have shown that compatibility of the MMSS with other space services is not possible without imposing additional constraints on them.</a:t>
            </a:r>
            <a:endParaRPr lang="ru-RU" altLang="ru-RU" sz="2000" b="0" smtClean="0">
              <a:solidFill>
                <a:prstClr val="black"/>
              </a:solidFill>
              <a:cs typeface="+mn-cs"/>
            </a:endParaRPr>
          </a:p>
        </p:txBody>
      </p:sp>
      <p:sp>
        <p:nvSpPr>
          <p:cNvPr id="48131" name="TextBox 2"/>
          <p:cNvSpPr txBox="1">
            <a:spLocks noChangeArrowheads="1"/>
          </p:cNvSpPr>
          <p:nvPr/>
        </p:nvSpPr>
        <p:spPr bwMode="auto">
          <a:xfrm>
            <a:off x="900113" y="115888"/>
            <a:ext cx="8064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rPr>
              <a:t>Agenda Item</a:t>
            </a:r>
            <a:r>
              <a:rPr lang="ru-RU" altLang="ru-RU" b="0" smtClean="0">
                <a:solidFill>
                  <a:prstClr val="black"/>
                </a:solidFill>
              </a:rPr>
              <a:t> 1.</a:t>
            </a:r>
            <a:r>
              <a:rPr lang="en-US" altLang="ru-RU" b="0" smtClean="0">
                <a:solidFill>
                  <a:prstClr val="black"/>
                </a:solidFill>
              </a:rPr>
              <a:t>9 (1/1)</a:t>
            </a:r>
          </a:p>
          <a:p>
            <a:pPr eaLnBrk="1" hangingPunct="1">
              <a:buClrTx/>
              <a:buFontTx/>
              <a:buNone/>
            </a:pPr>
            <a:r>
              <a:rPr lang="en-US" altLang="ru-RU" b="0" i="1" smtClean="0">
                <a:solidFill>
                  <a:prstClr val="black"/>
                </a:solidFill>
                <a:cs typeface="+mn-cs"/>
              </a:rPr>
              <a:t>Allocation to FSS and MSS in the 7/8 GHz range</a:t>
            </a:r>
            <a:endParaRPr lang="ru-RU" altLang="ru-RU" b="0" smtClean="0">
              <a:solidFill>
                <a:prstClr val="black"/>
              </a:solidFill>
              <a:ea typeface="MS PGothic" panose="020B0600070205080204" pitchFamily="34" charset="-128"/>
              <a:cs typeface="+mn-cs"/>
            </a:endParaRPr>
          </a:p>
        </p:txBody>
      </p:sp>
      <p:sp>
        <p:nvSpPr>
          <p:cNvPr id="48132"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4F101147-2BD8-44AF-A80A-70EF8360BEC2}" type="slidenum">
              <a:rPr lang="en-US" altLang="ko-KR" sz="2000" smtClean="0">
                <a:solidFill>
                  <a:srgbClr val="000000"/>
                </a:solidFill>
                <a:ea typeface="Gulim" panose="020B0600000101010101" pitchFamily="34" charset="-127"/>
              </a:rPr>
              <a:pPr algn="ctr" eaLnBrk="1" hangingPunct="1">
                <a:buClrTx/>
                <a:buSzPct val="120000"/>
                <a:buFontTx/>
                <a:buNone/>
              </a:pPr>
              <a:t>34</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4256590512"/>
      </p:ext>
    </p:extLst>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323850" y="2565400"/>
            <a:ext cx="8351838"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smtClean="0">
                <a:solidFill>
                  <a:srgbClr val="404040"/>
                </a:solidFill>
                <a:cs typeface="+mn-cs"/>
              </a:rPr>
              <a:t>1.</a:t>
            </a:r>
            <a:r>
              <a:rPr lang="ru-RU" altLang="ru-RU" smtClean="0">
                <a:solidFill>
                  <a:srgbClr val="404040"/>
                </a:solidFill>
                <a:cs typeface="+mn-cs"/>
              </a:rPr>
              <a:t>10</a:t>
            </a:r>
            <a:r>
              <a:rPr lang="en-US" altLang="ru-RU" smtClean="0">
                <a:solidFill>
                  <a:srgbClr val="404040"/>
                </a:solidFill>
                <a:cs typeface="+mn-cs"/>
              </a:rPr>
              <a:t> </a:t>
            </a:r>
            <a:r>
              <a:rPr lang="en-GB" altLang="ru-RU" smtClean="0">
                <a:solidFill>
                  <a:srgbClr val="404040"/>
                </a:solidFill>
                <a:cs typeface="+mn-cs"/>
              </a:rPr>
              <a:t>T</a:t>
            </a:r>
            <a:r>
              <a:rPr lang="en-US" altLang="ru-RU" smtClean="0">
                <a:solidFill>
                  <a:srgbClr val="404040"/>
                </a:solidFill>
                <a:cs typeface="+mn-cs"/>
              </a:rPr>
              <a:t>o consider spectrum requirements and possible additional spectrum allocations for the mobile-satellite service in the Earth-to-space and space-to-Earth directions, including the satellite component for broadband applications, including International Mobile Telecommunications (IMT), within the frequency range from 22 GHz to 26 GHz, in accordance with Resolution 234 (WRC‑12) </a:t>
            </a:r>
            <a:r>
              <a:rPr lang="ru-RU" altLang="ru-RU" smtClean="0">
                <a:solidFill>
                  <a:srgbClr val="404040"/>
                </a:solidFill>
                <a:cs typeface="+mn-cs"/>
              </a:rPr>
              <a:t>	</a:t>
            </a:r>
          </a:p>
        </p:txBody>
      </p:sp>
      <p:sp>
        <p:nvSpPr>
          <p:cNvPr id="49155" name="Rectangle 6"/>
          <p:cNvSpPr>
            <a:spLocks noChangeArrowheads="1"/>
          </p:cNvSpPr>
          <p:nvPr/>
        </p:nvSpPr>
        <p:spPr bwMode="auto">
          <a:xfrm>
            <a:off x="2987675" y="188913"/>
            <a:ext cx="3554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sz="3200" smtClean="0">
                <a:solidFill>
                  <a:srgbClr val="404040"/>
                </a:solidFill>
                <a:cs typeface="+mn-cs"/>
              </a:rPr>
              <a:t>Agenda Item </a:t>
            </a:r>
            <a:r>
              <a:rPr lang="ru-RU" altLang="ru-RU" sz="3200" smtClean="0">
                <a:solidFill>
                  <a:srgbClr val="404040"/>
                </a:solidFill>
                <a:cs typeface="+mn-cs"/>
              </a:rPr>
              <a:t>1.10</a:t>
            </a:r>
          </a:p>
        </p:txBody>
      </p:sp>
      <p:sp>
        <p:nvSpPr>
          <p:cNvPr id="49156"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2C837227-2AA6-4105-8D4D-36B9490C7714}" type="slidenum">
              <a:rPr lang="en-US" altLang="ko-KR" sz="2000" smtClean="0">
                <a:solidFill>
                  <a:srgbClr val="000000"/>
                </a:solidFill>
                <a:ea typeface="Gulim" panose="020B0600000101010101" pitchFamily="34" charset="-127"/>
              </a:rPr>
              <a:pPr algn="ctr" eaLnBrk="1" hangingPunct="1">
                <a:buClrTx/>
                <a:buSzPct val="120000"/>
                <a:buFontTx/>
                <a:buNone/>
              </a:pPr>
              <a:t>35</a:t>
            </a:fld>
            <a:endParaRPr lang="ru-RU" altLang="ko-KR" sz="2000" smtClean="0">
              <a:solidFill>
                <a:srgbClr val="000000"/>
              </a:solidFill>
              <a:ea typeface="Gulim" panose="020B0600000101010101" pitchFamily="34" charset="-127"/>
            </a:endParaRPr>
          </a:p>
        </p:txBody>
      </p:sp>
      <p:pic>
        <p:nvPicPr>
          <p:cNvPr id="49157" name="Рисунок 3"/>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0"/>
            <a:ext cx="15525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763882"/>
      </p:ext>
    </p:extLst>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029"/>
          <p:cNvSpPr txBox="1">
            <a:spLocks noChangeArrowheads="1"/>
          </p:cNvSpPr>
          <p:nvPr/>
        </p:nvSpPr>
        <p:spPr bwMode="auto">
          <a:xfrm>
            <a:off x="395288" y="1268413"/>
            <a:ext cx="8358187"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US" altLang="ru-RU" sz="1800" b="0" smtClean="0">
                <a:solidFill>
                  <a:prstClr val="black"/>
                </a:solidFill>
                <a:cs typeface="+mn-cs"/>
              </a:rPr>
              <a:t>1. The RCC Administrations consider that an additional spectrum allocation to the mobile-satellite service within the frequency range from 22 GHz to 26 GHz is possible only if sharing with the existing terrestrial and space services is ensured in the same and adjacent frequency bands (taking into account RR Nos 5.149 and 5.340), and if such allocations to MSS do not impose additional constraints on the existing services. Also, unwanted emissions from earth and space stations in the MSS networks shall not cause harmful interference to EESS systems (passive), SRS (passive) and RAS in the frequency bands 23.6-24.00 GHz; 22.01-22.21 GHz; 22.21-22.5 GHz; 22.81-22.86 GHz and 23.07-23.12 GHz.</a:t>
            </a:r>
          </a:p>
          <a:p>
            <a:pPr>
              <a:buClrTx/>
              <a:buFontTx/>
              <a:buNone/>
            </a:pPr>
            <a:endParaRPr lang="en-US" altLang="ru-RU" sz="1800" b="0" smtClean="0">
              <a:solidFill>
                <a:prstClr val="black"/>
              </a:solidFill>
              <a:cs typeface="+mn-cs"/>
            </a:endParaRPr>
          </a:p>
          <a:p>
            <a:pPr>
              <a:buClrTx/>
              <a:buFontTx/>
              <a:buNone/>
            </a:pPr>
            <a:r>
              <a:rPr lang="en-US" altLang="ru-RU" sz="1800" b="0" smtClean="0">
                <a:solidFill>
                  <a:prstClr val="black"/>
                </a:solidFill>
                <a:cs typeface="+mn-cs"/>
              </a:rPr>
              <a:t>2.The RCC Administrations support additional allocation of 250 MHz for the MSS in both directions:</a:t>
            </a:r>
          </a:p>
          <a:p>
            <a:pPr>
              <a:buClrTx/>
              <a:buFontTx/>
              <a:buNone/>
            </a:pPr>
            <a:r>
              <a:rPr lang="en-US" altLang="ru-RU" sz="1800" b="0" smtClean="0">
                <a:solidFill>
                  <a:prstClr val="black"/>
                </a:solidFill>
                <a:cs typeface="+mn-cs"/>
              </a:rPr>
              <a:t>	- in the band 23.15-23.55 GHz or 24.25-24.55 GHz (space-to-Earth),</a:t>
            </a:r>
          </a:p>
          <a:p>
            <a:pPr>
              <a:buClrTx/>
              <a:buFontTx/>
              <a:buNone/>
            </a:pPr>
            <a:r>
              <a:rPr lang="en-US" altLang="ru-RU" sz="1800" b="0" smtClean="0">
                <a:solidFill>
                  <a:prstClr val="black"/>
                </a:solidFill>
                <a:cs typeface="+mn-cs"/>
              </a:rPr>
              <a:t>	- in the band 25.25-25.5 GHz or 24.25-24.55 GHz (Earth-to-space).</a:t>
            </a:r>
          </a:p>
        </p:txBody>
      </p:sp>
      <p:sp>
        <p:nvSpPr>
          <p:cNvPr id="50179" name="TextBox 2"/>
          <p:cNvSpPr txBox="1">
            <a:spLocks noChangeArrowheads="1"/>
          </p:cNvSpPr>
          <p:nvPr/>
        </p:nvSpPr>
        <p:spPr bwMode="auto">
          <a:xfrm>
            <a:off x="900113" y="115888"/>
            <a:ext cx="824388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ea typeface="MS PGothic" panose="020B0600070205080204" pitchFamily="34" charset="-128"/>
                <a:cs typeface="+mn-cs"/>
              </a:rPr>
              <a:t>Agenda Item 1.10 (1/</a:t>
            </a:r>
            <a:r>
              <a:rPr lang="en-US" altLang="ru-RU" b="0" smtClean="0">
                <a:solidFill>
                  <a:prstClr val="black"/>
                </a:solidFill>
                <a:cs typeface="+mn-cs"/>
              </a:rPr>
              <a:t>1</a:t>
            </a:r>
            <a:r>
              <a:rPr lang="en-US" altLang="ru-RU" b="0" smtClean="0">
                <a:solidFill>
                  <a:prstClr val="black"/>
                </a:solidFill>
                <a:ea typeface="MS PGothic" panose="020B0600070205080204" pitchFamily="34" charset="-128"/>
                <a:cs typeface="+mn-cs"/>
              </a:rPr>
              <a:t>)</a:t>
            </a:r>
            <a:br>
              <a:rPr lang="en-US" altLang="ru-RU" b="0" smtClean="0">
                <a:solidFill>
                  <a:prstClr val="black"/>
                </a:solidFill>
                <a:ea typeface="MS PGothic" panose="020B0600070205080204" pitchFamily="34" charset="-128"/>
                <a:cs typeface="+mn-cs"/>
              </a:rPr>
            </a:br>
            <a:r>
              <a:rPr lang="en-US" altLang="ru-RU" b="0" smtClean="0">
                <a:solidFill>
                  <a:prstClr val="black"/>
                </a:solidFill>
                <a:ea typeface="MS PGothic" panose="020B0600070205080204" pitchFamily="34" charset="-128"/>
                <a:cs typeface="+mn-cs"/>
              </a:rPr>
              <a:t>Allocation to MSS in the frequency range 22 -26 GHz</a:t>
            </a:r>
            <a:endParaRPr lang="ru-RU" altLang="ru-RU" b="0" smtClean="0">
              <a:solidFill>
                <a:prstClr val="black"/>
              </a:solidFill>
              <a:ea typeface="MS PGothic" panose="020B0600070205080204" pitchFamily="34" charset="-128"/>
              <a:cs typeface="+mn-cs"/>
            </a:endParaRPr>
          </a:p>
        </p:txBody>
      </p:sp>
      <p:sp>
        <p:nvSpPr>
          <p:cNvPr id="50180"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DFA23849-4DA1-4CD4-BEB0-737B19A31892}" type="slidenum">
              <a:rPr lang="en-US" altLang="ko-KR" sz="2000" smtClean="0">
                <a:solidFill>
                  <a:srgbClr val="000000"/>
                </a:solidFill>
                <a:ea typeface="Gulim" panose="020B0600000101010101" pitchFamily="34" charset="-127"/>
              </a:rPr>
              <a:pPr algn="ctr" eaLnBrk="1" hangingPunct="1">
                <a:buClrTx/>
                <a:buSzPct val="120000"/>
                <a:buFontTx/>
                <a:buNone/>
              </a:pPr>
              <a:t>36</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1631775309"/>
      </p:ext>
    </p:extLst>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ChangeArrowheads="1"/>
          </p:cNvSpPr>
          <p:nvPr/>
        </p:nvSpPr>
        <p:spPr bwMode="auto">
          <a:xfrm>
            <a:off x="250825" y="3016250"/>
            <a:ext cx="8597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US" altLang="ru-RU" smtClean="0">
                <a:solidFill>
                  <a:srgbClr val="404040"/>
                </a:solidFill>
                <a:cs typeface="+mn-cs"/>
              </a:rPr>
              <a:t>1.11 To consider a primary allocation for the Earth exploration-satellite service (Earth-to-space) in the 7-8 GHz range, in accordance with Resolution 650 (WRC‑12)</a:t>
            </a:r>
            <a:endParaRPr lang="ru-RU" altLang="ru-RU" smtClean="0">
              <a:solidFill>
                <a:srgbClr val="404040"/>
              </a:solidFill>
              <a:cs typeface="+mn-cs"/>
            </a:endParaRPr>
          </a:p>
        </p:txBody>
      </p:sp>
      <p:sp>
        <p:nvSpPr>
          <p:cNvPr id="51203" name="Rectangle 6"/>
          <p:cNvSpPr>
            <a:spLocks noChangeArrowheads="1"/>
          </p:cNvSpPr>
          <p:nvPr/>
        </p:nvSpPr>
        <p:spPr bwMode="auto">
          <a:xfrm>
            <a:off x="2339975" y="233363"/>
            <a:ext cx="35210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sz="3200" smtClean="0">
                <a:solidFill>
                  <a:srgbClr val="404040"/>
                </a:solidFill>
                <a:cs typeface="+mn-cs"/>
              </a:rPr>
              <a:t>Agenda Item </a:t>
            </a:r>
            <a:r>
              <a:rPr lang="ru-RU" altLang="ru-RU" sz="3200" smtClean="0">
                <a:solidFill>
                  <a:srgbClr val="404040"/>
                </a:solidFill>
                <a:cs typeface="+mn-cs"/>
              </a:rPr>
              <a:t>1.1</a:t>
            </a:r>
            <a:r>
              <a:rPr lang="en-US" altLang="ru-RU" sz="3200" smtClean="0">
                <a:solidFill>
                  <a:srgbClr val="404040"/>
                </a:solidFill>
                <a:cs typeface="+mn-cs"/>
              </a:rPr>
              <a:t>1</a:t>
            </a:r>
            <a:endParaRPr lang="ru-RU" altLang="ru-RU" sz="3200" smtClean="0">
              <a:solidFill>
                <a:srgbClr val="404040"/>
              </a:solidFill>
              <a:cs typeface="+mn-cs"/>
            </a:endParaRPr>
          </a:p>
        </p:txBody>
      </p:sp>
      <p:sp>
        <p:nvSpPr>
          <p:cNvPr id="51204"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E9E0339B-F96A-4A9C-A241-A344D36CBA8B}" type="slidenum">
              <a:rPr lang="en-US" altLang="ko-KR" sz="2000" smtClean="0">
                <a:solidFill>
                  <a:srgbClr val="000000"/>
                </a:solidFill>
                <a:ea typeface="Gulim" panose="020B0600000101010101" pitchFamily="34" charset="-127"/>
              </a:rPr>
              <a:pPr algn="ctr" eaLnBrk="1" hangingPunct="1">
                <a:buClrTx/>
                <a:buSzPct val="120000"/>
                <a:buFontTx/>
                <a:buNone/>
              </a:pPr>
              <a:t>37</a:t>
            </a:fld>
            <a:endParaRPr lang="ru-RU" altLang="ko-KR" sz="2000" smtClean="0">
              <a:solidFill>
                <a:srgbClr val="000000"/>
              </a:solidFill>
              <a:ea typeface="Gulim" panose="020B0600000101010101" pitchFamily="34" charset="-127"/>
            </a:endParaRPr>
          </a:p>
        </p:txBody>
      </p:sp>
      <p:pic>
        <p:nvPicPr>
          <p:cNvPr id="51205" name="Рисунок 3"/>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0"/>
            <a:ext cx="15525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7845244"/>
      </p:ext>
    </p:extLst>
  </p:cSld>
  <p:clrMapOvr>
    <a:masterClrMapping/>
  </p:clrMapOvr>
  <p:transition spd="slow">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4"/>
          <p:cNvSpPr txBox="1">
            <a:spLocks noChangeArrowheads="1"/>
          </p:cNvSpPr>
          <p:nvPr/>
        </p:nvSpPr>
        <p:spPr bwMode="auto">
          <a:xfrm>
            <a:off x="323850" y="1989138"/>
            <a:ext cx="864235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GB" altLang="ru-RU" sz="2800" b="0" smtClean="0">
                <a:solidFill>
                  <a:prstClr val="black"/>
                </a:solidFill>
                <a:cs typeface="+mn-cs"/>
              </a:rPr>
              <a:t>The RCC Administrations do not object to allocation of frequency band </a:t>
            </a:r>
            <a:r>
              <a:rPr lang="en-US" altLang="ru-RU" sz="2800" b="0" smtClean="0">
                <a:solidFill>
                  <a:prstClr val="black"/>
                </a:solidFill>
                <a:cs typeface="+mn-cs"/>
              </a:rPr>
              <a:t>7190-7250 MHz</a:t>
            </a:r>
            <a:r>
              <a:rPr lang="en-GB" altLang="ru-RU" sz="2800" b="0" smtClean="0">
                <a:solidFill>
                  <a:prstClr val="black"/>
                </a:solidFill>
                <a:cs typeface="+mn-cs"/>
              </a:rPr>
              <a:t> on a primary basis to the Earth exploration-satellite service (Earth-to-space) provided the compatibility with systems of SOS, SRS, FS and MS is ensured.</a:t>
            </a:r>
            <a:endParaRPr lang="ru-RU" altLang="ru-RU" sz="2800" b="0" smtClean="0">
              <a:solidFill>
                <a:prstClr val="black"/>
              </a:solidFill>
              <a:cs typeface="+mn-cs"/>
            </a:endParaRPr>
          </a:p>
          <a:p>
            <a:pPr>
              <a:buClrTx/>
              <a:buFontTx/>
              <a:buNone/>
            </a:pPr>
            <a:r>
              <a:rPr lang="en-GB" altLang="ru-RU" sz="2800" b="0" smtClean="0">
                <a:solidFill>
                  <a:prstClr val="black"/>
                </a:solidFill>
                <a:cs typeface="+mn-cs"/>
              </a:rPr>
              <a:t>Compatibility conditions between EESS</a:t>
            </a:r>
            <a:r>
              <a:rPr lang="en-US" altLang="ru-RU" sz="2800" b="0" smtClean="0">
                <a:solidFill>
                  <a:prstClr val="black"/>
                </a:solidFill>
                <a:cs typeface="+mn-cs"/>
              </a:rPr>
              <a:t> </a:t>
            </a:r>
            <a:r>
              <a:rPr lang="en-GB" altLang="ru-RU" sz="2800" b="0" smtClean="0">
                <a:solidFill>
                  <a:prstClr val="black"/>
                </a:solidFill>
                <a:cs typeface="+mn-cs"/>
              </a:rPr>
              <a:t>(Earth-to-space) and other existing services in the 7-8</a:t>
            </a:r>
            <a:r>
              <a:rPr lang="en-US" altLang="ru-RU" sz="2800" b="0" smtClean="0">
                <a:solidFill>
                  <a:prstClr val="black"/>
                </a:solidFill>
                <a:cs typeface="+mn-cs"/>
              </a:rPr>
              <a:t> </a:t>
            </a:r>
            <a:r>
              <a:rPr lang="en-GB" altLang="ru-RU" sz="2800" b="0" smtClean="0">
                <a:solidFill>
                  <a:prstClr val="black"/>
                </a:solidFill>
                <a:cs typeface="+mn-cs"/>
              </a:rPr>
              <a:t>GHz range shall be incorporated in the Radio Regulations.</a:t>
            </a:r>
            <a:endParaRPr lang="ru-RU" altLang="ru-RU" sz="2800" b="0" smtClean="0">
              <a:solidFill>
                <a:prstClr val="black"/>
              </a:solidFill>
              <a:cs typeface="+mn-cs"/>
            </a:endParaRPr>
          </a:p>
        </p:txBody>
      </p:sp>
      <p:sp>
        <p:nvSpPr>
          <p:cNvPr id="52227" name="TextBox 2"/>
          <p:cNvSpPr txBox="1">
            <a:spLocks noChangeArrowheads="1"/>
          </p:cNvSpPr>
          <p:nvPr/>
        </p:nvSpPr>
        <p:spPr bwMode="auto">
          <a:xfrm>
            <a:off x="900113" y="115888"/>
            <a:ext cx="8064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rPr>
              <a:t>Agenda Item</a:t>
            </a:r>
            <a:r>
              <a:rPr lang="ru-RU" altLang="ru-RU" b="0" smtClean="0">
                <a:solidFill>
                  <a:prstClr val="black"/>
                </a:solidFill>
              </a:rPr>
              <a:t> 1.</a:t>
            </a:r>
            <a:r>
              <a:rPr lang="en-US" altLang="ru-RU" b="0" smtClean="0">
                <a:solidFill>
                  <a:prstClr val="black"/>
                </a:solidFill>
              </a:rPr>
              <a:t>11 </a:t>
            </a:r>
            <a:r>
              <a:rPr lang="en-US" altLang="ru-RU" b="0" smtClean="0">
                <a:solidFill>
                  <a:prstClr val="black"/>
                </a:solidFill>
                <a:ea typeface="MS PGothic" panose="020B0600070205080204" pitchFamily="34" charset="-128"/>
                <a:cs typeface="+mn-cs"/>
              </a:rPr>
              <a:t>(1/</a:t>
            </a:r>
            <a:r>
              <a:rPr lang="en-US" altLang="ru-RU" b="0" smtClean="0">
                <a:solidFill>
                  <a:prstClr val="black"/>
                </a:solidFill>
                <a:cs typeface="+mn-cs"/>
              </a:rPr>
              <a:t>1</a:t>
            </a:r>
            <a:r>
              <a:rPr lang="en-US" altLang="ru-RU" b="0" smtClean="0">
                <a:solidFill>
                  <a:prstClr val="black"/>
                </a:solidFill>
                <a:ea typeface="MS PGothic" panose="020B0600070205080204" pitchFamily="34" charset="-128"/>
                <a:cs typeface="+mn-cs"/>
              </a:rPr>
              <a:t>)</a:t>
            </a:r>
            <a:endParaRPr lang="en-US" altLang="ru-RU" b="0" smtClean="0">
              <a:solidFill>
                <a:prstClr val="black"/>
              </a:solidFill>
            </a:endParaRPr>
          </a:p>
          <a:p>
            <a:pPr eaLnBrk="1" hangingPunct="1">
              <a:buClrTx/>
              <a:buFontTx/>
              <a:buNone/>
            </a:pPr>
            <a:r>
              <a:rPr lang="en-US" altLang="ru-RU" b="0" smtClean="0">
                <a:solidFill>
                  <a:prstClr val="black"/>
                </a:solidFill>
              </a:rPr>
              <a:t>Primary allocation for the EESS (Earth-to-space) in the 7-8 GHz range</a:t>
            </a:r>
            <a:endParaRPr lang="ru-RU" altLang="ru-RU" b="0" smtClean="0">
              <a:solidFill>
                <a:prstClr val="black"/>
              </a:solidFill>
            </a:endParaRPr>
          </a:p>
        </p:txBody>
      </p:sp>
      <p:sp>
        <p:nvSpPr>
          <p:cNvPr id="52228"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1E66123E-C9AC-47E4-8156-5DE6BCEF5363}" type="slidenum">
              <a:rPr lang="en-US" altLang="ko-KR" sz="2000" smtClean="0">
                <a:solidFill>
                  <a:srgbClr val="000000"/>
                </a:solidFill>
                <a:ea typeface="Gulim" panose="020B0600000101010101" pitchFamily="34" charset="-127"/>
              </a:rPr>
              <a:pPr algn="ctr" eaLnBrk="1" hangingPunct="1">
                <a:buClrTx/>
                <a:buSzPct val="120000"/>
                <a:buFontTx/>
                <a:buNone/>
              </a:pPr>
              <a:t>38</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3022719127"/>
      </p:ext>
    </p:extLst>
  </p:cSld>
  <p:clrMapOvr>
    <a:masterClrMapping/>
  </p:clrMapOvr>
  <p:transition spd="slow">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ChangeArrowheads="1"/>
          </p:cNvSpPr>
          <p:nvPr/>
        </p:nvSpPr>
        <p:spPr bwMode="auto">
          <a:xfrm>
            <a:off x="323850" y="2852738"/>
            <a:ext cx="83518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smtClean="0">
                <a:solidFill>
                  <a:srgbClr val="404040"/>
                </a:solidFill>
                <a:cs typeface="+mn-cs"/>
              </a:rPr>
              <a:t>1.12</a:t>
            </a:r>
            <a:r>
              <a:rPr lang="en-GB" altLang="ru-RU" smtClean="0">
                <a:solidFill>
                  <a:srgbClr val="404040"/>
                </a:solidFill>
                <a:cs typeface="+mn-cs"/>
              </a:rPr>
              <a:t>	</a:t>
            </a:r>
            <a:r>
              <a:rPr lang="en-US" altLang="ru-RU" smtClean="0">
                <a:solidFill>
                  <a:srgbClr val="404040"/>
                </a:solidFill>
                <a:cs typeface="+mn-cs"/>
              </a:rPr>
              <a:t> To consider an extension of the current worldwide allocation to the Earth exploration-satellite (active) service in the frequency band 9 300-9 900 MHz by up to 600 MHz within the frequency bands 8 700-9 300 MHz and/or 9 900-10 500 MHz, in accordance with Resolution 651 (WRC‑12)</a:t>
            </a:r>
            <a:endParaRPr lang="ru-RU" altLang="ru-RU" smtClean="0">
              <a:solidFill>
                <a:srgbClr val="404040"/>
              </a:solidFill>
              <a:cs typeface="+mn-cs"/>
            </a:endParaRPr>
          </a:p>
        </p:txBody>
      </p:sp>
      <p:sp>
        <p:nvSpPr>
          <p:cNvPr id="53251" name="Rectangle 6"/>
          <p:cNvSpPr>
            <a:spLocks noChangeArrowheads="1"/>
          </p:cNvSpPr>
          <p:nvPr/>
        </p:nvSpPr>
        <p:spPr bwMode="auto">
          <a:xfrm>
            <a:off x="2339975" y="260350"/>
            <a:ext cx="35210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sz="3200" smtClean="0">
                <a:solidFill>
                  <a:srgbClr val="404040"/>
                </a:solidFill>
                <a:cs typeface="+mn-cs"/>
              </a:rPr>
              <a:t>Agenda Item </a:t>
            </a:r>
            <a:r>
              <a:rPr lang="ru-RU" altLang="ru-RU" sz="3200" smtClean="0">
                <a:solidFill>
                  <a:srgbClr val="404040"/>
                </a:solidFill>
                <a:cs typeface="+mn-cs"/>
              </a:rPr>
              <a:t>1.1</a:t>
            </a:r>
            <a:r>
              <a:rPr lang="en-US" altLang="ru-RU" sz="3200" smtClean="0">
                <a:solidFill>
                  <a:srgbClr val="404040"/>
                </a:solidFill>
                <a:cs typeface="+mn-cs"/>
              </a:rPr>
              <a:t>2</a:t>
            </a:r>
            <a:endParaRPr lang="ru-RU" altLang="ru-RU" sz="3200" smtClean="0">
              <a:solidFill>
                <a:srgbClr val="404040"/>
              </a:solidFill>
              <a:cs typeface="+mn-cs"/>
            </a:endParaRPr>
          </a:p>
        </p:txBody>
      </p:sp>
      <p:sp>
        <p:nvSpPr>
          <p:cNvPr id="53252"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4B5EE666-03DA-4898-8803-A844FCDF7140}" type="slidenum">
              <a:rPr lang="en-US" altLang="ko-KR" sz="2000" smtClean="0">
                <a:solidFill>
                  <a:srgbClr val="000000"/>
                </a:solidFill>
                <a:ea typeface="Gulim" panose="020B0600000101010101" pitchFamily="34" charset="-127"/>
              </a:rPr>
              <a:pPr algn="ctr" eaLnBrk="1" hangingPunct="1">
                <a:buClrTx/>
                <a:buSzPct val="120000"/>
                <a:buFontTx/>
                <a:buNone/>
              </a:pPr>
              <a:t>39</a:t>
            </a:fld>
            <a:endParaRPr lang="ru-RU" altLang="ko-KR" sz="2000" smtClean="0">
              <a:solidFill>
                <a:srgbClr val="000000"/>
              </a:solidFill>
              <a:ea typeface="Gulim" panose="020B0600000101010101" pitchFamily="34" charset="-127"/>
            </a:endParaRPr>
          </a:p>
        </p:txBody>
      </p:sp>
      <p:pic>
        <p:nvPicPr>
          <p:cNvPr id="53253" name="Рисунок 3"/>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0"/>
            <a:ext cx="15525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5496227"/>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Номер слайда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F0D2D26B-1D74-4F72-ACF6-052D690E3CB0}" type="slidenum">
              <a:rPr lang="ru-RU" altLang="ru-RU" sz="1200">
                <a:solidFill>
                  <a:srgbClr val="898989"/>
                </a:solidFill>
                <a:latin typeface="Calibri" panose="020F0502020204030204" pitchFamily="34" charset="0"/>
              </a:rPr>
              <a:pPr eaLnBrk="1" hangingPunct="1"/>
              <a:t>4</a:t>
            </a:fld>
            <a:endParaRPr lang="ru-RU" altLang="ru-RU" sz="1200">
              <a:solidFill>
                <a:srgbClr val="898989"/>
              </a:solidFill>
              <a:latin typeface="Calibri" panose="020F0502020204030204" pitchFamily="34" charset="0"/>
            </a:endParaRPr>
          </a:p>
        </p:txBody>
      </p:sp>
      <p:sp>
        <p:nvSpPr>
          <p:cNvPr id="17411" name="AutoShape 2"/>
          <p:cNvSpPr>
            <a:spLocks noChangeArrowheads="1"/>
          </p:cNvSpPr>
          <p:nvPr/>
        </p:nvSpPr>
        <p:spPr bwMode="auto">
          <a:xfrm rot="5400000">
            <a:off x="113506" y="1053307"/>
            <a:ext cx="5597525" cy="5500688"/>
          </a:xfrm>
          <a:prstGeom prst="roundRect">
            <a:avLst>
              <a:gd name="adj" fmla="val 5426"/>
            </a:avLst>
          </a:prstGeom>
          <a:solidFill>
            <a:srgbClr val="E3F1F1"/>
          </a:solidFill>
          <a:ln w="19080">
            <a:solidFill>
              <a:srgbClr val="50A2A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endParaRPr lang="ru-RU" altLang="ru-RU" b="0" smtClean="0">
              <a:solidFill>
                <a:prstClr val="black"/>
              </a:solidFill>
              <a:cs typeface="+mn-cs"/>
            </a:endParaRPr>
          </a:p>
        </p:txBody>
      </p:sp>
      <p:sp>
        <p:nvSpPr>
          <p:cNvPr id="17422" name="AutoShape 13"/>
          <p:cNvSpPr>
            <a:spLocks noChangeArrowheads="1"/>
          </p:cNvSpPr>
          <p:nvPr/>
        </p:nvSpPr>
        <p:spPr bwMode="auto">
          <a:xfrm>
            <a:off x="1117600" y="2625725"/>
            <a:ext cx="1652588" cy="582613"/>
          </a:xfrm>
          <a:prstGeom prst="downArrow">
            <a:avLst>
              <a:gd name="adj1" fmla="val 50000"/>
              <a:gd name="adj2" fmla="val 25000"/>
            </a:avLst>
          </a:prstGeom>
          <a:gradFill rotWithShape="1">
            <a:gsLst>
              <a:gs pos="0">
                <a:srgbClr val="CCECFF"/>
              </a:gs>
              <a:gs pos="100000">
                <a:srgbClr val="99CCFF"/>
              </a:gs>
            </a:gsLst>
            <a:lin ang="5400000" scaled="1"/>
          </a:gradFill>
          <a:ln w="9525">
            <a:solidFill>
              <a:srgbClr val="000000"/>
            </a:solidFill>
            <a:round/>
            <a:headEnd/>
            <a:tailEnd/>
          </a:ln>
          <a:effectLst>
            <a:outerShdw blurRad="50800" dist="38100" dir="18900000" algn="bl" rotWithShape="0">
              <a:prstClr val="black">
                <a:alpha val="40000"/>
              </a:prstClr>
            </a:outerShdw>
          </a:effec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buClrTx/>
              <a:buFontTx/>
              <a:buNone/>
              <a:defRPr/>
            </a:pPr>
            <a:endParaRPr lang="ru-RU" altLang="ru-RU" b="0" dirty="0" smtClean="0">
              <a:solidFill>
                <a:prstClr val="black"/>
              </a:solidFill>
              <a:cs typeface="+mn-cs"/>
            </a:endParaRPr>
          </a:p>
        </p:txBody>
      </p:sp>
      <p:sp>
        <p:nvSpPr>
          <p:cNvPr id="17413" name="Text Box 3"/>
          <p:cNvSpPr txBox="1">
            <a:spLocks noChangeArrowheads="1"/>
          </p:cNvSpPr>
          <p:nvPr/>
        </p:nvSpPr>
        <p:spPr bwMode="auto">
          <a:xfrm>
            <a:off x="0" y="0"/>
            <a:ext cx="8796338" cy="70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1598" rIns="0" bIns="0" anchor="ctr"/>
          <a:lstStyle>
            <a:lvl1pPr defTabSz="458788" eaLnBrk="0" hangingPunct="0">
              <a:tabLst>
                <a:tab pos="0" algn="l"/>
                <a:tab pos="911225" algn="l"/>
                <a:tab pos="1825625" algn="l"/>
                <a:tab pos="2738438" algn="l"/>
                <a:tab pos="3652838" algn="l"/>
                <a:tab pos="4567238" algn="l"/>
                <a:tab pos="5476875" algn="l"/>
                <a:tab pos="6391275" algn="l"/>
                <a:tab pos="7305675" algn="l"/>
                <a:tab pos="8221663" algn="l"/>
                <a:tab pos="9134475" algn="l"/>
                <a:tab pos="10048875" algn="l"/>
                <a:tab pos="10963275" algn="l"/>
              </a:tabLst>
              <a:defRPr sz="2400">
                <a:solidFill>
                  <a:schemeClr val="tx1"/>
                </a:solidFill>
                <a:latin typeface="Arial" panose="020B0604020202020204" pitchFamily="34" charset="0"/>
              </a:defRPr>
            </a:lvl1pPr>
            <a:lvl2pPr marL="758825" indent="-292100" defTabSz="458788" eaLnBrk="0" hangingPunct="0">
              <a:tabLst>
                <a:tab pos="0" algn="l"/>
                <a:tab pos="911225" algn="l"/>
                <a:tab pos="1825625" algn="l"/>
                <a:tab pos="2738438" algn="l"/>
                <a:tab pos="3652838" algn="l"/>
                <a:tab pos="4567238" algn="l"/>
                <a:tab pos="5476875" algn="l"/>
                <a:tab pos="6391275" algn="l"/>
                <a:tab pos="7305675" algn="l"/>
                <a:tab pos="8221663" algn="l"/>
                <a:tab pos="9134475" algn="l"/>
                <a:tab pos="10048875" algn="l"/>
                <a:tab pos="10963275" algn="l"/>
              </a:tabLst>
              <a:defRPr sz="2400">
                <a:solidFill>
                  <a:schemeClr val="tx1"/>
                </a:solidFill>
                <a:latin typeface="Arial" panose="020B0604020202020204" pitchFamily="34" charset="0"/>
              </a:defRPr>
            </a:lvl2pPr>
            <a:lvl3pPr marL="1166813" indent="-233363" defTabSz="458788" eaLnBrk="0" hangingPunct="0">
              <a:tabLst>
                <a:tab pos="0" algn="l"/>
                <a:tab pos="911225" algn="l"/>
                <a:tab pos="1825625" algn="l"/>
                <a:tab pos="2738438" algn="l"/>
                <a:tab pos="3652838" algn="l"/>
                <a:tab pos="4567238" algn="l"/>
                <a:tab pos="5476875" algn="l"/>
                <a:tab pos="6391275" algn="l"/>
                <a:tab pos="7305675" algn="l"/>
                <a:tab pos="8221663" algn="l"/>
                <a:tab pos="9134475" algn="l"/>
                <a:tab pos="10048875" algn="l"/>
                <a:tab pos="10963275" algn="l"/>
              </a:tabLst>
              <a:defRPr sz="2400">
                <a:solidFill>
                  <a:schemeClr val="tx1"/>
                </a:solidFill>
                <a:latin typeface="Arial" panose="020B0604020202020204" pitchFamily="34" charset="0"/>
              </a:defRPr>
            </a:lvl3pPr>
            <a:lvl4pPr marL="1633538" indent="-233363" defTabSz="458788" eaLnBrk="0" hangingPunct="0">
              <a:tabLst>
                <a:tab pos="0" algn="l"/>
                <a:tab pos="911225" algn="l"/>
                <a:tab pos="1825625" algn="l"/>
                <a:tab pos="2738438" algn="l"/>
                <a:tab pos="3652838" algn="l"/>
                <a:tab pos="4567238" algn="l"/>
                <a:tab pos="5476875" algn="l"/>
                <a:tab pos="6391275" algn="l"/>
                <a:tab pos="7305675" algn="l"/>
                <a:tab pos="8221663" algn="l"/>
                <a:tab pos="9134475" algn="l"/>
                <a:tab pos="10048875" algn="l"/>
                <a:tab pos="10963275" algn="l"/>
              </a:tabLst>
              <a:defRPr sz="2400">
                <a:solidFill>
                  <a:schemeClr val="tx1"/>
                </a:solidFill>
                <a:latin typeface="Arial" panose="020B0604020202020204" pitchFamily="34" charset="0"/>
              </a:defRPr>
            </a:lvl4pPr>
            <a:lvl5pPr marL="2098675" indent="-234950" defTabSz="458788" eaLnBrk="0" hangingPunct="0">
              <a:tabLst>
                <a:tab pos="0" algn="l"/>
                <a:tab pos="911225" algn="l"/>
                <a:tab pos="1825625" algn="l"/>
                <a:tab pos="2738438" algn="l"/>
                <a:tab pos="3652838" algn="l"/>
                <a:tab pos="4567238" algn="l"/>
                <a:tab pos="5476875" algn="l"/>
                <a:tab pos="6391275" algn="l"/>
                <a:tab pos="7305675" algn="l"/>
                <a:tab pos="8221663" algn="l"/>
                <a:tab pos="9134475" algn="l"/>
                <a:tab pos="10048875" algn="l"/>
                <a:tab pos="10963275" algn="l"/>
              </a:tabLst>
              <a:defRPr sz="2400">
                <a:solidFill>
                  <a:schemeClr val="tx1"/>
                </a:solidFill>
                <a:latin typeface="Arial" panose="020B0604020202020204" pitchFamily="34" charset="0"/>
              </a:defRPr>
            </a:lvl5pPr>
            <a:lvl6pPr marL="2555875" indent="-234950" defTabSz="458788" eaLnBrk="0" fontAlgn="base" hangingPunct="0">
              <a:spcBef>
                <a:spcPct val="0"/>
              </a:spcBef>
              <a:spcAft>
                <a:spcPct val="0"/>
              </a:spcAft>
              <a:tabLst>
                <a:tab pos="0" algn="l"/>
                <a:tab pos="911225" algn="l"/>
                <a:tab pos="1825625" algn="l"/>
                <a:tab pos="2738438" algn="l"/>
                <a:tab pos="3652838" algn="l"/>
                <a:tab pos="4567238" algn="l"/>
                <a:tab pos="5476875" algn="l"/>
                <a:tab pos="6391275" algn="l"/>
                <a:tab pos="7305675" algn="l"/>
                <a:tab pos="8221663" algn="l"/>
                <a:tab pos="9134475" algn="l"/>
                <a:tab pos="10048875" algn="l"/>
                <a:tab pos="10963275" algn="l"/>
              </a:tabLst>
              <a:defRPr sz="2400">
                <a:solidFill>
                  <a:schemeClr val="tx1"/>
                </a:solidFill>
                <a:latin typeface="Arial" panose="020B0604020202020204" pitchFamily="34" charset="0"/>
              </a:defRPr>
            </a:lvl6pPr>
            <a:lvl7pPr marL="3013075" indent="-234950" defTabSz="458788" eaLnBrk="0" fontAlgn="base" hangingPunct="0">
              <a:spcBef>
                <a:spcPct val="0"/>
              </a:spcBef>
              <a:spcAft>
                <a:spcPct val="0"/>
              </a:spcAft>
              <a:tabLst>
                <a:tab pos="0" algn="l"/>
                <a:tab pos="911225" algn="l"/>
                <a:tab pos="1825625" algn="l"/>
                <a:tab pos="2738438" algn="l"/>
                <a:tab pos="3652838" algn="l"/>
                <a:tab pos="4567238" algn="l"/>
                <a:tab pos="5476875" algn="l"/>
                <a:tab pos="6391275" algn="l"/>
                <a:tab pos="7305675" algn="l"/>
                <a:tab pos="8221663" algn="l"/>
                <a:tab pos="9134475" algn="l"/>
                <a:tab pos="10048875" algn="l"/>
                <a:tab pos="10963275" algn="l"/>
              </a:tabLst>
              <a:defRPr sz="2400">
                <a:solidFill>
                  <a:schemeClr val="tx1"/>
                </a:solidFill>
                <a:latin typeface="Arial" panose="020B0604020202020204" pitchFamily="34" charset="0"/>
              </a:defRPr>
            </a:lvl7pPr>
            <a:lvl8pPr marL="3470275" indent="-234950" defTabSz="458788" eaLnBrk="0" fontAlgn="base" hangingPunct="0">
              <a:spcBef>
                <a:spcPct val="0"/>
              </a:spcBef>
              <a:spcAft>
                <a:spcPct val="0"/>
              </a:spcAft>
              <a:tabLst>
                <a:tab pos="0" algn="l"/>
                <a:tab pos="911225" algn="l"/>
                <a:tab pos="1825625" algn="l"/>
                <a:tab pos="2738438" algn="l"/>
                <a:tab pos="3652838" algn="l"/>
                <a:tab pos="4567238" algn="l"/>
                <a:tab pos="5476875" algn="l"/>
                <a:tab pos="6391275" algn="l"/>
                <a:tab pos="7305675" algn="l"/>
                <a:tab pos="8221663" algn="l"/>
                <a:tab pos="9134475" algn="l"/>
                <a:tab pos="10048875" algn="l"/>
                <a:tab pos="10963275" algn="l"/>
              </a:tabLst>
              <a:defRPr sz="2400">
                <a:solidFill>
                  <a:schemeClr val="tx1"/>
                </a:solidFill>
                <a:latin typeface="Arial" panose="020B0604020202020204" pitchFamily="34" charset="0"/>
              </a:defRPr>
            </a:lvl8pPr>
            <a:lvl9pPr marL="3927475" indent="-234950" defTabSz="458788" eaLnBrk="0" fontAlgn="base" hangingPunct="0">
              <a:spcBef>
                <a:spcPct val="0"/>
              </a:spcBef>
              <a:spcAft>
                <a:spcPct val="0"/>
              </a:spcAft>
              <a:tabLst>
                <a:tab pos="0" algn="l"/>
                <a:tab pos="911225" algn="l"/>
                <a:tab pos="1825625" algn="l"/>
                <a:tab pos="2738438" algn="l"/>
                <a:tab pos="3652838" algn="l"/>
                <a:tab pos="4567238" algn="l"/>
                <a:tab pos="5476875" algn="l"/>
                <a:tab pos="6391275" algn="l"/>
                <a:tab pos="7305675" algn="l"/>
                <a:tab pos="8221663" algn="l"/>
                <a:tab pos="9134475" algn="l"/>
                <a:tab pos="10048875" algn="l"/>
                <a:tab pos="10963275" algn="l"/>
              </a:tabLst>
              <a:defRPr sz="2400">
                <a:solidFill>
                  <a:schemeClr val="tx1"/>
                </a:solidFill>
                <a:latin typeface="Arial" panose="020B0604020202020204" pitchFamily="34" charset="0"/>
              </a:defRPr>
            </a:lvl9pPr>
          </a:lstStyle>
          <a:p>
            <a:pPr algn="ctr" eaLnBrk="1" hangingPunct="1">
              <a:lnSpc>
                <a:spcPct val="93000"/>
              </a:lnSpc>
              <a:buClr>
                <a:srgbClr val="000000"/>
              </a:buClr>
              <a:buSzPct val="100000"/>
              <a:buFont typeface="Times New Roman" panose="02020603050405020304" pitchFamily="18" charset="0"/>
              <a:buNone/>
            </a:pPr>
            <a:r>
              <a:rPr lang="en-US" altLang="ru-RU" b="0" smtClean="0">
                <a:solidFill>
                  <a:srgbClr val="002960"/>
                </a:solidFill>
                <a:ea typeface="Arial Unicode MS" panose="020B0604020202020204" pitchFamily="34" charset="-128"/>
                <a:cs typeface="Arial Unicode MS" panose="020B0604020202020204" pitchFamily="34" charset="-128"/>
              </a:rPr>
              <a:t>Preparation of the RCC Administrations for the </a:t>
            </a:r>
            <a:r>
              <a:rPr lang="en-GB" altLang="ru-RU" b="0" smtClean="0">
                <a:solidFill>
                  <a:srgbClr val="002960"/>
                </a:solidFill>
                <a:ea typeface="Arial Unicode MS" panose="020B0604020202020204" pitchFamily="34" charset="-128"/>
                <a:cs typeface="Arial Unicode MS" panose="020B0604020202020204" pitchFamily="34" charset="-128"/>
              </a:rPr>
              <a:t>WRC-15</a:t>
            </a:r>
            <a:endParaRPr lang="ru-RU" altLang="ru-RU" b="0" smtClean="0">
              <a:solidFill>
                <a:srgbClr val="002960"/>
              </a:solidFill>
              <a:ea typeface="Arial Unicode MS" panose="020B0604020202020204" pitchFamily="34" charset="-128"/>
              <a:cs typeface="Arial Unicode MS" panose="020B0604020202020204" pitchFamily="34" charset="-128"/>
            </a:endParaRPr>
          </a:p>
        </p:txBody>
      </p:sp>
      <p:sp>
        <p:nvSpPr>
          <p:cNvPr id="17414" name="AutoShape 4"/>
          <p:cNvSpPr>
            <a:spLocks noChangeArrowheads="1"/>
          </p:cNvSpPr>
          <p:nvPr/>
        </p:nvSpPr>
        <p:spPr bwMode="auto">
          <a:xfrm>
            <a:off x="3911600" y="1371600"/>
            <a:ext cx="2168525" cy="4924425"/>
          </a:xfrm>
          <a:prstGeom prst="rightArrow">
            <a:avLst>
              <a:gd name="adj1" fmla="val 74870"/>
              <a:gd name="adj2" fmla="val 30157"/>
            </a:avLst>
          </a:prstGeom>
          <a:gradFill rotWithShape="0">
            <a:gsLst>
              <a:gs pos="0">
                <a:srgbClr val="A0D0CF"/>
              </a:gs>
              <a:gs pos="100000">
                <a:srgbClr val="DCEEED"/>
              </a:gs>
            </a:gsLst>
            <a:lin ang="10800000" scaled="1"/>
          </a:gradFill>
          <a:ln w="19080">
            <a:solidFill>
              <a:srgbClr val="50A2A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endParaRPr lang="ru-RU" altLang="ru-RU" b="0" smtClean="0">
              <a:solidFill>
                <a:prstClr val="black"/>
              </a:solidFill>
              <a:cs typeface="+mn-cs"/>
            </a:endParaRPr>
          </a:p>
        </p:txBody>
      </p:sp>
      <p:sp>
        <p:nvSpPr>
          <p:cNvPr id="17415" name="Rectangle 5"/>
          <p:cNvSpPr>
            <a:spLocks noChangeArrowheads="1"/>
          </p:cNvSpPr>
          <p:nvPr/>
        </p:nvSpPr>
        <p:spPr bwMode="auto">
          <a:xfrm>
            <a:off x="4278313" y="3429000"/>
            <a:ext cx="1612900" cy="110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defTabSz="458788" eaLnBrk="0" hangingPunct="0">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1pPr>
            <a:lvl2pPr marL="758825" indent="-292100" defTabSz="458788" eaLnBrk="0" hangingPunct="0">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2pPr>
            <a:lvl3pPr marL="1166813" indent="-233363" defTabSz="458788" eaLnBrk="0" hangingPunct="0">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3pPr>
            <a:lvl4pPr marL="1633538" indent="-233363" defTabSz="458788" eaLnBrk="0" hangingPunct="0">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4pPr>
            <a:lvl5pPr marL="2098675" indent="-234950" defTabSz="458788" eaLnBrk="0" hangingPunct="0">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5pPr>
            <a:lvl6pPr marL="2555875" indent="-234950" defTabSz="458788" eaLnBrk="0" fontAlgn="base" hangingPunct="0">
              <a:spcBef>
                <a:spcPct val="0"/>
              </a:spcBef>
              <a:spcAft>
                <a:spcPct val="0"/>
              </a:spcAft>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6pPr>
            <a:lvl7pPr marL="3013075" indent="-234950" defTabSz="458788" eaLnBrk="0" fontAlgn="base" hangingPunct="0">
              <a:spcBef>
                <a:spcPct val="0"/>
              </a:spcBef>
              <a:spcAft>
                <a:spcPct val="0"/>
              </a:spcAft>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7pPr>
            <a:lvl8pPr marL="3470275" indent="-234950" defTabSz="458788" eaLnBrk="0" fontAlgn="base" hangingPunct="0">
              <a:spcBef>
                <a:spcPct val="0"/>
              </a:spcBef>
              <a:spcAft>
                <a:spcPct val="0"/>
              </a:spcAft>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8pPr>
            <a:lvl9pPr marL="3927475" indent="-234950" defTabSz="458788" eaLnBrk="0" fontAlgn="base" hangingPunct="0">
              <a:spcBef>
                <a:spcPct val="0"/>
              </a:spcBef>
              <a:spcAft>
                <a:spcPct val="0"/>
              </a:spcAft>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panose="020B0604020202020204" pitchFamily="34" charset="0"/>
              </a:defRPr>
            </a:lvl9pPr>
          </a:lstStyle>
          <a:p>
            <a:pPr algn="ctr" eaLnBrk="1" hangingPunct="1">
              <a:buClr>
                <a:srgbClr val="000000"/>
              </a:buClr>
              <a:buSzPct val="100000"/>
              <a:buFont typeface="Times New Roman" panose="02020603050405020304" pitchFamily="18" charset="0"/>
              <a:buNone/>
            </a:pPr>
            <a:r>
              <a:rPr lang="ru-RU" altLang="ru-RU" sz="1800" smtClean="0">
                <a:solidFill>
                  <a:srgbClr val="000000"/>
                </a:solidFill>
              </a:rPr>
              <a:t>RCC </a:t>
            </a:r>
            <a:r>
              <a:rPr lang="en-US" altLang="ru-RU" sz="1800" smtClean="0">
                <a:solidFill>
                  <a:srgbClr val="000000"/>
                </a:solidFill>
              </a:rPr>
              <a:t>Radio Frequency and Satellite </a:t>
            </a:r>
            <a:r>
              <a:rPr lang="ru-RU" altLang="ru-RU" sz="1800" smtClean="0">
                <a:solidFill>
                  <a:srgbClr val="000000"/>
                </a:solidFill>
              </a:rPr>
              <a:t> </a:t>
            </a:r>
            <a:r>
              <a:rPr lang="en-US" altLang="ru-RU" sz="1800" smtClean="0">
                <a:solidFill>
                  <a:srgbClr val="000000"/>
                </a:solidFill>
              </a:rPr>
              <a:t>Commission</a:t>
            </a:r>
            <a:r>
              <a:rPr lang="ru-RU" altLang="ru-RU" sz="1600" smtClean="0">
                <a:solidFill>
                  <a:srgbClr val="000000"/>
                </a:solidFill>
              </a:rPr>
              <a:t> </a:t>
            </a:r>
          </a:p>
        </p:txBody>
      </p:sp>
      <p:sp>
        <p:nvSpPr>
          <p:cNvPr id="2" name="Rectangle 6"/>
          <p:cNvSpPr>
            <a:spLocks noChangeArrowheads="1"/>
          </p:cNvSpPr>
          <p:nvPr/>
        </p:nvSpPr>
        <p:spPr bwMode="auto">
          <a:xfrm>
            <a:off x="236538" y="1812925"/>
            <a:ext cx="3525837" cy="812800"/>
          </a:xfrm>
          <a:prstGeom prst="rect">
            <a:avLst/>
          </a:prstGeom>
          <a:gradFill rotWithShape="0">
            <a:gsLst>
              <a:gs pos="0">
                <a:srgbClr val="50A2A0"/>
              </a:gs>
              <a:gs pos="50000">
                <a:srgbClr val="85BEBD"/>
              </a:gs>
              <a:gs pos="100000">
                <a:srgbClr val="50A2A0"/>
              </a:gs>
            </a:gsLst>
            <a:lin ang="5400000" scaled="1"/>
          </a:gra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buClrTx/>
              <a:buFontTx/>
              <a:buNone/>
              <a:defRPr/>
            </a:pPr>
            <a:endParaRPr lang="ru-RU" altLang="ru-RU" b="0" dirty="0" smtClean="0">
              <a:solidFill>
                <a:prstClr val="black"/>
              </a:solidFill>
              <a:cs typeface="+mn-cs"/>
            </a:endParaRPr>
          </a:p>
        </p:txBody>
      </p:sp>
      <p:sp>
        <p:nvSpPr>
          <p:cNvPr id="17417" name="Rectangle 7"/>
          <p:cNvSpPr>
            <a:spLocks noChangeArrowheads="1"/>
          </p:cNvSpPr>
          <p:nvPr/>
        </p:nvSpPr>
        <p:spPr bwMode="auto">
          <a:xfrm>
            <a:off x="309563" y="2025650"/>
            <a:ext cx="3095625" cy="28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lvl1pPr marL="184150" indent="-1588" defTabSz="458788" eaLnBrk="0" hangingPunct="0">
              <a:tabLst>
                <a:tab pos="184150" algn="l"/>
                <a:tab pos="1117600" algn="l"/>
                <a:tab pos="2051050" algn="l"/>
                <a:tab pos="2984500" algn="l"/>
                <a:tab pos="3916363" algn="l"/>
                <a:tab pos="4849813" algn="l"/>
                <a:tab pos="5781675" algn="l"/>
                <a:tab pos="6716713" algn="l"/>
                <a:tab pos="7648575" algn="l"/>
                <a:tab pos="8582025" algn="l"/>
                <a:tab pos="9512300" algn="l"/>
                <a:tab pos="10448925" algn="l"/>
              </a:tabLst>
              <a:defRPr sz="2400">
                <a:solidFill>
                  <a:schemeClr val="tx1"/>
                </a:solidFill>
                <a:latin typeface="Arial" panose="020B0604020202020204" pitchFamily="34" charset="0"/>
              </a:defRPr>
            </a:lvl1pPr>
            <a:lvl2pPr marL="758825" indent="-292100" defTabSz="458788" eaLnBrk="0" hangingPunct="0">
              <a:tabLst>
                <a:tab pos="184150" algn="l"/>
                <a:tab pos="1117600" algn="l"/>
                <a:tab pos="2051050" algn="l"/>
                <a:tab pos="2984500" algn="l"/>
                <a:tab pos="3916363" algn="l"/>
                <a:tab pos="4849813" algn="l"/>
                <a:tab pos="5781675" algn="l"/>
                <a:tab pos="6716713" algn="l"/>
                <a:tab pos="7648575" algn="l"/>
                <a:tab pos="8582025" algn="l"/>
                <a:tab pos="9512300" algn="l"/>
                <a:tab pos="10448925" algn="l"/>
              </a:tabLst>
              <a:defRPr sz="2400">
                <a:solidFill>
                  <a:schemeClr val="tx1"/>
                </a:solidFill>
                <a:latin typeface="Arial" panose="020B0604020202020204" pitchFamily="34" charset="0"/>
              </a:defRPr>
            </a:lvl2pPr>
            <a:lvl3pPr marL="1166813" indent="-233363" defTabSz="458788" eaLnBrk="0" hangingPunct="0">
              <a:tabLst>
                <a:tab pos="184150" algn="l"/>
                <a:tab pos="1117600" algn="l"/>
                <a:tab pos="2051050" algn="l"/>
                <a:tab pos="2984500" algn="l"/>
                <a:tab pos="3916363" algn="l"/>
                <a:tab pos="4849813" algn="l"/>
                <a:tab pos="5781675" algn="l"/>
                <a:tab pos="6716713" algn="l"/>
                <a:tab pos="7648575" algn="l"/>
                <a:tab pos="8582025" algn="l"/>
                <a:tab pos="9512300" algn="l"/>
                <a:tab pos="10448925" algn="l"/>
              </a:tabLst>
              <a:defRPr sz="2400">
                <a:solidFill>
                  <a:schemeClr val="tx1"/>
                </a:solidFill>
                <a:latin typeface="Arial" panose="020B0604020202020204" pitchFamily="34" charset="0"/>
              </a:defRPr>
            </a:lvl3pPr>
            <a:lvl4pPr marL="1633538" indent="-233363" defTabSz="458788" eaLnBrk="0" hangingPunct="0">
              <a:tabLst>
                <a:tab pos="184150" algn="l"/>
                <a:tab pos="1117600" algn="l"/>
                <a:tab pos="2051050" algn="l"/>
                <a:tab pos="2984500" algn="l"/>
                <a:tab pos="3916363" algn="l"/>
                <a:tab pos="4849813" algn="l"/>
                <a:tab pos="5781675" algn="l"/>
                <a:tab pos="6716713" algn="l"/>
                <a:tab pos="7648575" algn="l"/>
                <a:tab pos="8582025" algn="l"/>
                <a:tab pos="9512300" algn="l"/>
                <a:tab pos="10448925" algn="l"/>
              </a:tabLst>
              <a:defRPr sz="2400">
                <a:solidFill>
                  <a:schemeClr val="tx1"/>
                </a:solidFill>
                <a:latin typeface="Arial" panose="020B0604020202020204" pitchFamily="34" charset="0"/>
              </a:defRPr>
            </a:lvl4pPr>
            <a:lvl5pPr marL="2098675" indent="-234950" defTabSz="458788" eaLnBrk="0" hangingPunct="0">
              <a:tabLst>
                <a:tab pos="184150" algn="l"/>
                <a:tab pos="1117600" algn="l"/>
                <a:tab pos="2051050" algn="l"/>
                <a:tab pos="2984500" algn="l"/>
                <a:tab pos="3916363" algn="l"/>
                <a:tab pos="4849813" algn="l"/>
                <a:tab pos="5781675" algn="l"/>
                <a:tab pos="6716713" algn="l"/>
                <a:tab pos="7648575" algn="l"/>
                <a:tab pos="8582025" algn="l"/>
                <a:tab pos="9512300" algn="l"/>
                <a:tab pos="10448925" algn="l"/>
              </a:tabLst>
              <a:defRPr sz="2400">
                <a:solidFill>
                  <a:schemeClr val="tx1"/>
                </a:solidFill>
                <a:latin typeface="Arial" panose="020B0604020202020204" pitchFamily="34" charset="0"/>
              </a:defRPr>
            </a:lvl5pPr>
            <a:lvl6pPr marL="2555875" indent="-234950" defTabSz="458788" eaLnBrk="0" fontAlgn="base" hangingPunct="0">
              <a:spcBef>
                <a:spcPct val="0"/>
              </a:spcBef>
              <a:spcAft>
                <a:spcPct val="0"/>
              </a:spcAft>
              <a:tabLst>
                <a:tab pos="184150" algn="l"/>
                <a:tab pos="1117600" algn="l"/>
                <a:tab pos="2051050" algn="l"/>
                <a:tab pos="2984500" algn="l"/>
                <a:tab pos="3916363" algn="l"/>
                <a:tab pos="4849813" algn="l"/>
                <a:tab pos="5781675" algn="l"/>
                <a:tab pos="6716713" algn="l"/>
                <a:tab pos="7648575" algn="l"/>
                <a:tab pos="8582025" algn="l"/>
                <a:tab pos="9512300" algn="l"/>
                <a:tab pos="10448925" algn="l"/>
              </a:tabLst>
              <a:defRPr sz="2400">
                <a:solidFill>
                  <a:schemeClr val="tx1"/>
                </a:solidFill>
                <a:latin typeface="Arial" panose="020B0604020202020204" pitchFamily="34" charset="0"/>
              </a:defRPr>
            </a:lvl6pPr>
            <a:lvl7pPr marL="3013075" indent="-234950" defTabSz="458788" eaLnBrk="0" fontAlgn="base" hangingPunct="0">
              <a:spcBef>
                <a:spcPct val="0"/>
              </a:spcBef>
              <a:spcAft>
                <a:spcPct val="0"/>
              </a:spcAft>
              <a:tabLst>
                <a:tab pos="184150" algn="l"/>
                <a:tab pos="1117600" algn="l"/>
                <a:tab pos="2051050" algn="l"/>
                <a:tab pos="2984500" algn="l"/>
                <a:tab pos="3916363" algn="l"/>
                <a:tab pos="4849813" algn="l"/>
                <a:tab pos="5781675" algn="l"/>
                <a:tab pos="6716713" algn="l"/>
                <a:tab pos="7648575" algn="l"/>
                <a:tab pos="8582025" algn="l"/>
                <a:tab pos="9512300" algn="l"/>
                <a:tab pos="10448925" algn="l"/>
              </a:tabLst>
              <a:defRPr sz="2400">
                <a:solidFill>
                  <a:schemeClr val="tx1"/>
                </a:solidFill>
                <a:latin typeface="Arial" panose="020B0604020202020204" pitchFamily="34" charset="0"/>
              </a:defRPr>
            </a:lvl7pPr>
            <a:lvl8pPr marL="3470275" indent="-234950" defTabSz="458788" eaLnBrk="0" fontAlgn="base" hangingPunct="0">
              <a:spcBef>
                <a:spcPct val="0"/>
              </a:spcBef>
              <a:spcAft>
                <a:spcPct val="0"/>
              </a:spcAft>
              <a:tabLst>
                <a:tab pos="184150" algn="l"/>
                <a:tab pos="1117600" algn="l"/>
                <a:tab pos="2051050" algn="l"/>
                <a:tab pos="2984500" algn="l"/>
                <a:tab pos="3916363" algn="l"/>
                <a:tab pos="4849813" algn="l"/>
                <a:tab pos="5781675" algn="l"/>
                <a:tab pos="6716713" algn="l"/>
                <a:tab pos="7648575" algn="l"/>
                <a:tab pos="8582025" algn="l"/>
                <a:tab pos="9512300" algn="l"/>
                <a:tab pos="10448925" algn="l"/>
              </a:tabLst>
              <a:defRPr sz="2400">
                <a:solidFill>
                  <a:schemeClr val="tx1"/>
                </a:solidFill>
                <a:latin typeface="Arial" panose="020B0604020202020204" pitchFamily="34" charset="0"/>
              </a:defRPr>
            </a:lvl8pPr>
            <a:lvl9pPr marL="3927475" indent="-234950" defTabSz="458788" eaLnBrk="0" fontAlgn="base" hangingPunct="0">
              <a:spcBef>
                <a:spcPct val="0"/>
              </a:spcBef>
              <a:spcAft>
                <a:spcPct val="0"/>
              </a:spcAft>
              <a:tabLst>
                <a:tab pos="184150" algn="l"/>
                <a:tab pos="1117600" algn="l"/>
                <a:tab pos="2051050" algn="l"/>
                <a:tab pos="2984500" algn="l"/>
                <a:tab pos="3916363" algn="l"/>
                <a:tab pos="4849813" algn="l"/>
                <a:tab pos="5781675" algn="l"/>
                <a:tab pos="6716713" algn="l"/>
                <a:tab pos="7648575" algn="l"/>
                <a:tab pos="8582025" algn="l"/>
                <a:tab pos="9512300" algn="l"/>
                <a:tab pos="10448925" algn="l"/>
              </a:tabLst>
              <a:defRPr sz="2400">
                <a:solidFill>
                  <a:schemeClr val="tx1"/>
                </a:solidFill>
                <a:latin typeface="Arial" panose="020B0604020202020204" pitchFamily="34" charset="0"/>
              </a:defRPr>
            </a:lvl9pPr>
          </a:lstStyle>
          <a:p>
            <a:pPr eaLnBrk="1" hangingPunct="1">
              <a:buClr>
                <a:srgbClr val="000000"/>
              </a:buClr>
              <a:buSzPct val="120000"/>
            </a:pPr>
            <a:r>
              <a:rPr lang="en-US" altLang="ru-RU" sz="1800" b="0" smtClean="0">
                <a:solidFill>
                  <a:srgbClr val="000000"/>
                </a:solidFill>
              </a:rPr>
              <a:t>RCC Coordinators</a:t>
            </a:r>
            <a:endParaRPr lang="ru-RU" altLang="ru-RU" sz="1800" b="0" smtClean="0">
              <a:solidFill>
                <a:srgbClr val="000000"/>
              </a:solidFill>
            </a:endParaRPr>
          </a:p>
        </p:txBody>
      </p:sp>
      <p:sp>
        <p:nvSpPr>
          <p:cNvPr id="3" name="Rectangle 8"/>
          <p:cNvSpPr>
            <a:spLocks noChangeArrowheads="1"/>
          </p:cNvSpPr>
          <p:nvPr/>
        </p:nvSpPr>
        <p:spPr bwMode="auto">
          <a:xfrm>
            <a:off x="236538" y="3208338"/>
            <a:ext cx="3525837" cy="1249362"/>
          </a:xfrm>
          <a:prstGeom prst="rect">
            <a:avLst/>
          </a:prstGeom>
          <a:gradFill rotWithShape="0">
            <a:gsLst>
              <a:gs pos="0">
                <a:srgbClr val="50A2A0"/>
              </a:gs>
              <a:gs pos="50000">
                <a:srgbClr val="85BEBD"/>
              </a:gs>
              <a:gs pos="100000">
                <a:srgbClr val="50A2A0"/>
              </a:gs>
            </a:gsLst>
            <a:lin ang="5400000" scaled="1"/>
          </a:gra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buClrTx/>
              <a:buFontTx/>
              <a:buNone/>
              <a:defRPr/>
            </a:pPr>
            <a:endParaRPr lang="ru-RU" altLang="ru-RU" b="0" dirty="0" smtClean="0">
              <a:solidFill>
                <a:prstClr val="black"/>
              </a:solidFill>
              <a:cs typeface="+mn-cs"/>
            </a:endParaRPr>
          </a:p>
        </p:txBody>
      </p:sp>
      <p:sp>
        <p:nvSpPr>
          <p:cNvPr id="17419" name="Rectangle 9"/>
          <p:cNvSpPr>
            <a:spLocks noChangeArrowheads="1"/>
          </p:cNvSpPr>
          <p:nvPr/>
        </p:nvSpPr>
        <p:spPr bwMode="auto">
          <a:xfrm>
            <a:off x="309563" y="3530600"/>
            <a:ext cx="3160712" cy="560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lvl1pPr marL="184150" indent="-1588" defTabSz="458788" eaLnBrk="0" hangingPunct="0">
              <a:tabLst>
                <a:tab pos="184150" algn="l"/>
                <a:tab pos="1117600" algn="l"/>
                <a:tab pos="2051050" algn="l"/>
                <a:tab pos="2984500" algn="l"/>
                <a:tab pos="3916363" algn="l"/>
                <a:tab pos="4849813" algn="l"/>
                <a:tab pos="5781675" algn="l"/>
                <a:tab pos="6716713" algn="l"/>
                <a:tab pos="7648575" algn="l"/>
                <a:tab pos="8582025" algn="l"/>
                <a:tab pos="9512300" algn="l"/>
                <a:tab pos="10448925" algn="l"/>
              </a:tabLst>
              <a:defRPr sz="2400">
                <a:solidFill>
                  <a:schemeClr val="tx1"/>
                </a:solidFill>
                <a:latin typeface="Arial" panose="020B0604020202020204" pitchFamily="34" charset="0"/>
              </a:defRPr>
            </a:lvl1pPr>
            <a:lvl2pPr marL="758825" indent="-292100" defTabSz="458788" eaLnBrk="0" hangingPunct="0">
              <a:tabLst>
                <a:tab pos="184150" algn="l"/>
                <a:tab pos="1117600" algn="l"/>
                <a:tab pos="2051050" algn="l"/>
                <a:tab pos="2984500" algn="l"/>
                <a:tab pos="3916363" algn="l"/>
                <a:tab pos="4849813" algn="l"/>
                <a:tab pos="5781675" algn="l"/>
                <a:tab pos="6716713" algn="l"/>
                <a:tab pos="7648575" algn="l"/>
                <a:tab pos="8582025" algn="l"/>
                <a:tab pos="9512300" algn="l"/>
                <a:tab pos="10448925" algn="l"/>
              </a:tabLst>
              <a:defRPr sz="2400">
                <a:solidFill>
                  <a:schemeClr val="tx1"/>
                </a:solidFill>
                <a:latin typeface="Arial" panose="020B0604020202020204" pitchFamily="34" charset="0"/>
              </a:defRPr>
            </a:lvl2pPr>
            <a:lvl3pPr marL="1166813" indent="-233363" defTabSz="458788" eaLnBrk="0" hangingPunct="0">
              <a:tabLst>
                <a:tab pos="184150" algn="l"/>
                <a:tab pos="1117600" algn="l"/>
                <a:tab pos="2051050" algn="l"/>
                <a:tab pos="2984500" algn="l"/>
                <a:tab pos="3916363" algn="l"/>
                <a:tab pos="4849813" algn="l"/>
                <a:tab pos="5781675" algn="l"/>
                <a:tab pos="6716713" algn="l"/>
                <a:tab pos="7648575" algn="l"/>
                <a:tab pos="8582025" algn="l"/>
                <a:tab pos="9512300" algn="l"/>
                <a:tab pos="10448925" algn="l"/>
              </a:tabLst>
              <a:defRPr sz="2400">
                <a:solidFill>
                  <a:schemeClr val="tx1"/>
                </a:solidFill>
                <a:latin typeface="Arial" panose="020B0604020202020204" pitchFamily="34" charset="0"/>
              </a:defRPr>
            </a:lvl3pPr>
            <a:lvl4pPr marL="1633538" indent="-233363" defTabSz="458788" eaLnBrk="0" hangingPunct="0">
              <a:tabLst>
                <a:tab pos="184150" algn="l"/>
                <a:tab pos="1117600" algn="l"/>
                <a:tab pos="2051050" algn="l"/>
                <a:tab pos="2984500" algn="l"/>
                <a:tab pos="3916363" algn="l"/>
                <a:tab pos="4849813" algn="l"/>
                <a:tab pos="5781675" algn="l"/>
                <a:tab pos="6716713" algn="l"/>
                <a:tab pos="7648575" algn="l"/>
                <a:tab pos="8582025" algn="l"/>
                <a:tab pos="9512300" algn="l"/>
                <a:tab pos="10448925" algn="l"/>
              </a:tabLst>
              <a:defRPr sz="2400">
                <a:solidFill>
                  <a:schemeClr val="tx1"/>
                </a:solidFill>
                <a:latin typeface="Arial" panose="020B0604020202020204" pitchFamily="34" charset="0"/>
              </a:defRPr>
            </a:lvl4pPr>
            <a:lvl5pPr marL="2098675" indent="-234950" defTabSz="458788" eaLnBrk="0" hangingPunct="0">
              <a:tabLst>
                <a:tab pos="184150" algn="l"/>
                <a:tab pos="1117600" algn="l"/>
                <a:tab pos="2051050" algn="l"/>
                <a:tab pos="2984500" algn="l"/>
                <a:tab pos="3916363" algn="l"/>
                <a:tab pos="4849813" algn="l"/>
                <a:tab pos="5781675" algn="l"/>
                <a:tab pos="6716713" algn="l"/>
                <a:tab pos="7648575" algn="l"/>
                <a:tab pos="8582025" algn="l"/>
                <a:tab pos="9512300" algn="l"/>
                <a:tab pos="10448925" algn="l"/>
              </a:tabLst>
              <a:defRPr sz="2400">
                <a:solidFill>
                  <a:schemeClr val="tx1"/>
                </a:solidFill>
                <a:latin typeface="Arial" panose="020B0604020202020204" pitchFamily="34" charset="0"/>
              </a:defRPr>
            </a:lvl5pPr>
            <a:lvl6pPr marL="2555875" indent="-234950" defTabSz="458788" eaLnBrk="0" fontAlgn="base" hangingPunct="0">
              <a:spcBef>
                <a:spcPct val="0"/>
              </a:spcBef>
              <a:spcAft>
                <a:spcPct val="0"/>
              </a:spcAft>
              <a:tabLst>
                <a:tab pos="184150" algn="l"/>
                <a:tab pos="1117600" algn="l"/>
                <a:tab pos="2051050" algn="l"/>
                <a:tab pos="2984500" algn="l"/>
                <a:tab pos="3916363" algn="l"/>
                <a:tab pos="4849813" algn="l"/>
                <a:tab pos="5781675" algn="l"/>
                <a:tab pos="6716713" algn="l"/>
                <a:tab pos="7648575" algn="l"/>
                <a:tab pos="8582025" algn="l"/>
                <a:tab pos="9512300" algn="l"/>
                <a:tab pos="10448925" algn="l"/>
              </a:tabLst>
              <a:defRPr sz="2400">
                <a:solidFill>
                  <a:schemeClr val="tx1"/>
                </a:solidFill>
                <a:latin typeface="Arial" panose="020B0604020202020204" pitchFamily="34" charset="0"/>
              </a:defRPr>
            </a:lvl6pPr>
            <a:lvl7pPr marL="3013075" indent="-234950" defTabSz="458788" eaLnBrk="0" fontAlgn="base" hangingPunct="0">
              <a:spcBef>
                <a:spcPct val="0"/>
              </a:spcBef>
              <a:spcAft>
                <a:spcPct val="0"/>
              </a:spcAft>
              <a:tabLst>
                <a:tab pos="184150" algn="l"/>
                <a:tab pos="1117600" algn="l"/>
                <a:tab pos="2051050" algn="l"/>
                <a:tab pos="2984500" algn="l"/>
                <a:tab pos="3916363" algn="l"/>
                <a:tab pos="4849813" algn="l"/>
                <a:tab pos="5781675" algn="l"/>
                <a:tab pos="6716713" algn="l"/>
                <a:tab pos="7648575" algn="l"/>
                <a:tab pos="8582025" algn="l"/>
                <a:tab pos="9512300" algn="l"/>
                <a:tab pos="10448925" algn="l"/>
              </a:tabLst>
              <a:defRPr sz="2400">
                <a:solidFill>
                  <a:schemeClr val="tx1"/>
                </a:solidFill>
                <a:latin typeface="Arial" panose="020B0604020202020204" pitchFamily="34" charset="0"/>
              </a:defRPr>
            </a:lvl7pPr>
            <a:lvl8pPr marL="3470275" indent="-234950" defTabSz="458788" eaLnBrk="0" fontAlgn="base" hangingPunct="0">
              <a:spcBef>
                <a:spcPct val="0"/>
              </a:spcBef>
              <a:spcAft>
                <a:spcPct val="0"/>
              </a:spcAft>
              <a:tabLst>
                <a:tab pos="184150" algn="l"/>
                <a:tab pos="1117600" algn="l"/>
                <a:tab pos="2051050" algn="l"/>
                <a:tab pos="2984500" algn="l"/>
                <a:tab pos="3916363" algn="l"/>
                <a:tab pos="4849813" algn="l"/>
                <a:tab pos="5781675" algn="l"/>
                <a:tab pos="6716713" algn="l"/>
                <a:tab pos="7648575" algn="l"/>
                <a:tab pos="8582025" algn="l"/>
                <a:tab pos="9512300" algn="l"/>
                <a:tab pos="10448925" algn="l"/>
              </a:tabLst>
              <a:defRPr sz="2400">
                <a:solidFill>
                  <a:schemeClr val="tx1"/>
                </a:solidFill>
                <a:latin typeface="Arial" panose="020B0604020202020204" pitchFamily="34" charset="0"/>
              </a:defRPr>
            </a:lvl8pPr>
            <a:lvl9pPr marL="3927475" indent="-234950" defTabSz="458788" eaLnBrk="0" fontAlgn="base" hangingPunct="0">
              <a:spcBef>
                <a:spcPct val="0"/>
              </a:spcBef>
              <a:spcAft>
                <a:spcPct val="0"/>
              </a:spcAft>
              <a:tabLst>
                <a:tab pos="184150" algn="l"/>
                <a:tab pos="1117600" algn="l"/>
                <a:tab pos="2051050" algn="l"/>
                <a:tab pos="2984500" algn="l"/>
                <a:tab pos="3916363" algn="l"/>
                <a:tab pos="4849813" algn="l"/>
                <a:tab pos="5781675" algn="l"/>
                <a:tab pos="6716713" algn="l"/>
                <a:tab pos="7648575" algn="l"/>
                <a:tab pos="8582025" algn="l"/>
                <a:tab pos="9512300" algn="l"/>
                <a:tab pos="10448925" algn="l"/>
              </a:tabLst>
              <a:defRPr sz="2400">
                <a:solidFill>
                  <a:schemeClr val="tx1"/>
                </a:solidFill>
                <a:latin typeface="Arial" panose="020B0604020202020204" pitchFamily="34" charset="0"/>
              </a:defRPr>
            </a:lvl9pPr>
          </a:lstStyle>
          <a:p>
            <a:pPr eaLnBrk="1" hangingPunct="1">
              <a:buClr>
                <a:srgbClr val="000000"/>
              </a:buClr>
              <a:buSzPct val="120000"/>
            </a:pPr>
            <a:r>
              <a:rPr lang="ru-RU" altLang="ru-RU" sz="1800" b="0" smtClean="0">
                <a:solidFill>
                  <a:srgbClr val="000000"/>
                </a:solidFill>
              </a:rPr>
              <a:t>Working Group for WRC-1</a:t>
            </a:r>
            <a:r>
              <a:rPr lang="en-US" altLang="ru-RU" sz="1800" b="0" smtClean="0">
                <a:solidFill>
                  <a:srgbClr val="000000"/>
                </a:solidFill>
              </a:rPr>
              <a:t>5</a:t>
            </a:r>
            <a:r>
              <a:rPr lang="ru-RU" altLang="ru-RU" sz="1800" b="0" smtClean="0">
                <a:solidFill>
                  <a:srgbClr val="000000"/>
                </a:solidFill>
              </a:rPr>
              <a:t> and RA-1</a:t>
            </a:r>
            <a:r>
              <a:rPr lang="en-US" altLang="ru-RU" sz="1800" b="0" smtClean="0">
                <a:solidFill>
                  <a:srgbClr val="000000"/>
                </a:solidFill>
              </a:rPr>
              <a:t>5</a:t>
            </a:r>
            <a:r>
              <a:rPr lang="ru-RU" altLang="ru-RU" sz="1800" b="0" smtClean="0">
                <a:solidFill>
                  <a:srgbClr val="000000"/>
                </a:solidFill>
              </a:rPr>
              <a:t> </a:t>
            </a:r>
            <a:r>
              <a:rPr lang="en-US" altLang="ru-RU" sz="1800" b="0" smtClean="0">
                <a:solidFill>
                  <a:srgbClr val="000000"/>
                </a:solidFill>
              </a:rPr>
              <a:t>P</a:t>
            </a:r>
            <a:r>
              <a:rPr lang="ru-RU" altLang="ru-RU" sz="1800" b="0" smtClean="0">
                <a:solidFill>
                  <a:srgbClr val="000000"/>
                </a:solidFill>
              </a:rPr>
              <a:t>reparation </a:t>
            </a:r>
          </a:p>
        </p:txBody>
      </p:sp>
      <p:sp>
        <p:nvSpPr>
          <p:cNvPr id="17421" name="AutoShape 12"/>
          <p:cNvSpPr>
            <a:spLocks noChangeArrowheads="1"/>
          </p:cNvSpPr>
          <p:nvPr/>
        </p:nvSpPr>
        <p:spPr bwMode="auto">
          <a:xfrm>
            <a:off x="1117600" y="4457700"/>
            <a:ext cx="1652588" cy="587375"/>
          </a:xfrm>
          <a:prstGeom prst="upArrow">
            <a:avLst>
              <a:gd name="adj1" fmla="val 50000"/>
              <a:gd name="adj2" fmla="val 25000"/>
            </a:avLst>
          </a:prstGeom>
          <a:gradFill rotWithShape="1">
            <a:gsLst>
              <a:gs pos="0">
                <a:srgbClr val="99CCFF"/>
              </a:gs>
              <a:gs pos="100000">
                <a:srgbClr val="CCECFF"/>
              </a:gs>
            </a:gsLst>
            <a:lin ang="5400000" scaled="1"/>
          </a:gradFill>
          <a:ln w="9525" algn="ctr">
            <a:solidFill>
              <a:srgbClr val="000000"/>
            </a:solidFill>
            <a:round/>
            <a:headEnd/>
            <a:tailEnd/>
          </a:ln>
          <a:effectLst>
            <a:outerShdw blurRad="50800" dist="38100" dir="18900000" algn="bl" rotWithShape="0">
              <a:prstClr val="black">
                <a:alpha val="40000"/>
              </a:prstClr>
            </a:outerShdw>
          </a:effec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buClrTx/>
              <a:buFontTx/>
              <a:buNone/>
              <a:defRPr/>
            </a:pPr>
            <a:endParaRPr lang="ru-RU" altLang="ru-RU" b="0" smtClean="0">
              <a:solidFill>
                <a:prstClr val="black"/>
              </a:solidFill>
              <a:cs typeface="+mn-cs"/>
            </a:endParaRPr>
          </a:p>
        </p:txBody>
      </p:sp>
      <p:sp>
        <p:nvSpPr>
          <p:cNvPr id="4" name="Rectangle 10"/>
          <p:cNvSpPr>
            <a:spLocks noChangeArrowheads="1"/>
          </p:cNvSpPr>
          <p:nvPr/>
        </p:nvSpPr>
        <p:spPr bwMode="auto">
          <a:xfrm>
            <a:off x="236538" y="5045075"/>
            <a:ext cx="3525837" cy="779463"/>
          </a:xfrm>
          <a:prstGeom prst="rect">
            <a:avLst/>
          </a:prstGeom>
          <a:gradFill rotWithShape="0">
            <a:gsLst>
              <a:gs pos="0">
                <a:srgbClr val="50A2A0"/>
              </a:gs>
              <a:gs pos="50000">
                <a:srgbClr val="85BEBD"/>
              </a:gs>
              <a:gs pos="100000">
                <a:srgbClr val="50A2A0"/>
              </a:gs>
            </a:gsLst>
            <a:lin ang="5400000" scaled="1"/>
          </a:gra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buClrTx/>
              <a:buFontTx/>
              <a:buNone/>
              <a:defRPr/>
            </a:pPr>
            <a:endParaRPr lang="ru-RU" altLang="ru-RU" b="0" smtClean="0">
              <a:solidFill>
                <a:prstClr val="black"/>
              </a:solidFill>
              <a:cs typeface="+mn-cs"/>
            </a:endParaRPr>
          </a:p>
        </p:txBody>
      </p:sp>
      <p:sp>
        <p:nvSpPr>
          <p:cNvPr id="5" name="Rectangle 11"/>
          <p:cNvSpPr>
            <a:spLocks noChangeArrowheads="1"/>
          </p:cNvSpPr>
          <p:nvPr/>
        </p:nvSpPr>
        <p:spPr bwMode="auto">
          <a:xfrm>
            <a:off x="384175" y="5332413"/>
            <a:ext cx="3159125"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lvl1pPr marL="184150" indent="-1588" defTabSz="458788" eaLnBrk="0" hangingPunct="0">
              <a:tabLst>
                <a:tab pos="184150" algn="l"/>
                <a:tab pos="1117600" algn="l"/>
                <a:tab pos="2051050" algn="l"/>
                <a:tab pos="2984500" algn="l"/>
                <a:tab pos="3916363" algn="l"/>
                <a:tab pos="4849813" algn="l"/>
                <a:tab pos="5781675" algn="l"/>
                <a:tab pos="6716713" algn="l"/>
                <a:tab pos="7648575" algn="l"/>
                <a:tab pos="8582025" algn="l"/>
                <a:tab pos="9512300" algn="l"/>
                <a:tab pos="10448925" algn="l"/>
              </a:tabLst>
              <a:defRPr sz="2400">
                <a:solidFill>
                  <a:schemeClr val="tx1"/>
                </a:solidFill>
                <a:latin typeface="Arial" panose="020B0604020202020204" pitchFamily="34" charset="0"/>
              </a:defRPr>
            </a:lvl1pPr>
            <a:lvl2pPr marL="758825" indent="-292100" defTabSz="458788" eaLnBrk="0" hangingPunct="0">
              <a:tabLst>
                <a:tab pos="184150" algn="l"/>
                <a:tab pos="1117600" algn="l"/>
                <a:tab pos="2051050" algn="l"/>
                <a:tab pos="2984500" algn="l"/>
                <a:tab pos="3916363" algn="l"/>
                <a:tab pos="4849813" algn="l"/>
                <a:tab pos="5781675" algn="l"/>
                <a:tab pos="6716713" algn="l"/>
                <a:tab pos="7648575" algn="l"/>
                <a:tab pos="8582025" algn="l"/>
                <a:tab pos="9512300" algn="l"/>
                <a:tab pos="10448925" algn="l"/>
              </a:tabLst>
              <a:defRPr sz="2400">
                <a:solidFill>
                  <a:schemeClr val="tx1"/>
                </a:solidFill>
                <a:latin typeface="Arial" panose="020B0604020202020204" pitchFamily="34" charset="0"/>
              </a:defRPr>
            </a:lvl2pPr>
            <a:lvl3pPr marL="1166813" indent="-233363" defTabSz="458788" eaLnBrk="0" hangingPunct="0">
              <a:tabLst>
                <a:tab pos="184150" algn="l"/>
                <a:tab pos="1117600" algn="l"/>
                <a:tab pos="2051050" algn="l"/>
                <a:tab pos="2984500" algn="l"/>
                <a:tab pos="3916363" algn="l"/>
                <a:tab pos="4849813" algn="l"/>
                <a:tab pos="5781675" algn="l"/>
                <a:tab pos="6716713" algn="l"/>
                <a:tab pos="7648575" algn="l"/>
                <a:tab pos="8582025" algn="l"/>
                <a:tab pos="9512300" algn="l"/>
                <a:tab pos="10448925" algn="l"/>
              </a:tabLst>
              <a:defRPr sz="2400">
                <a:solidFill>
                  <a:schemeClr val="tx1"/>
                </a:solidFill>
                <a:latin typeface="Arial" panose="020B0604020202020204" pitchFamily="34" charset="0"/>
              </a:defRPr>
            </a:lvl3pPr>
            <a:lvl4pPr marL="1633538" indent="-233363" defTabSz="458788" eaLnBrk="0" hangingPunct="0">
              <a:tabLst>
                <a:tab pos="184150" algn="l"/>
                <a:tab pos="1117600" algn="l"/>
                <a:tab pos="2051050" algn="l"/>
                <a:tab pos="2984500" algn="l"/>
                <a:tab pos="3916363" algn="l"/>
                <a:tab pos="4849813" algn="l"/>
                <a:tab pos="5781675" algn="l"/>
                <a:tab pos="6716713" algn="l"/>
                <a:tab pos="7648575" algn="l"/>
                <a:tab pos="8582025" algn="l"/>
                <a:tab pos="9512300" algn="l"/>
                <a:tab pos="10448925" algn="l"/>
              </a:tabLst>
              <a:defRPr sz="2400">
                <a:solidFill>
                  <a:schemeClr val="tx1"/>
                </a:solidFill>
                <a:latin typeface="Arial" panose="020B0604020202020204" pitchFamily="34" charset="0"/>
              </a:defRPr>
            </a:lvl4pPr>
            <a:lvl5pPr marL="2098675" indent="-234950" defTabSz="458788" eaLnBrk="0" hangingPunct="0">
              <a:tabLst>
                <a:tab pos="184150" algn="l"/>
                <a:tab pos="1117600" algn="l"/>
                <a:tab pos="2051050" algn="l"/>
                <a:tab pos="2984500" algn="l"/>
                <a:tab pos="3916363" algn="l"/>
                <a:tab pos="4849813" algn="l"/>
                <a:tab pos="5781675" algn="l"/>
                <a:tab pos="6716713" algn="l"/>
                <a:tab pos="7648575" algn="l"/>
                <a:tab pos="8582025" algn="l"/>
                <a:tab pos="9512300" algn="l"/>
                <a:tab pos="10448925" algn="l"/>
              </a:tabLst>
              <a:defRPr sz="2400">
                <a:solidFill>
                  <a:schemeClr val="tx1"/>
                </a:solidFill>
                <a:latin typeface="Arial" panose="020B0604020202020204" pitchFamily="34" charset="0"/>
              </a:defRPr>
            </a:lvl5pPr>
            <a:lvl6pPr marL="2555875" indent="-234950" defTabSz="458788" eaLnBrk="0" fontAlgn="base" hangingPunct="0">
              <a:spcBef>
                <a:spcPct val="0"/>
              </a:spcBef>
              <a:spcAft>
                <a:spcPct val="0"/>
              </a:spcAft>
              <a:tabLst>
                <a:tab pos="184150" algn="l"/>
                <a:tab pos="1117600" algn="l"/>
                <a:tab pos="2051050" algn="l"/>
                <a:tab pos="2984500" algn="l"/>
                <a:tab pos="3916363" algn="l"/>
                <a:tab pos="4849813" algn="l"/>
                <a:tab pos="5781675" algn="l"/>
                <a:tab pos="6716713" algn="l"/>
                <a:tab pos="7648575" algn="l"/>
                <a:tab pos="8582025" algn="l"/>
                <a:tab pos="9512300" algn="l"/>
                <a:tab pos="10448925" algn="l"/>
              </a:tabLst>
              <a:defRPr sz="2400">
                <a:solidFill>
                  <a:schemeClr val="tx1"/>
                </a:solidFill>
                <a:latin typeface="Arial" panose="020B0604020202020204" pitchFamily="34" charset="0"/>
              </a:defRPr>
            </a:lvl6pPr>
            <a:lvl7pPr marL="3013075" indent="-234950" defTabSz="458788" eaLnBrk="0" fontAlgn="base" hangingPunct="0">
              <a:spcBef>
                <a:spcPct val="0"/>
              </a:spcBef>
              <a:spcAft>
                <a:spcPct val="0"/>
              </a:spcAft>
              <a:tabLst>
                <a:tab pos="184150" algn="l"/>
                <a:tab pos="1117600" algn="l"/>
                <a:tab pos="2051050" algn="l"/>
                <a:tab pos="2984500" algn="l"/>
                <a:tab pos="3916363" algn="l"/>
                <a:tab pos="4849813" algn="l"/>
                <a:tab pos="5781675" algn="l"/>
                <a:tab pos="6716713" algn="l"/>
                <a:tab pos="7648575" algn="l"/>
                <a:tab pos="8582025" algn="l"/>
                <a:tab pos="9512300" algn="l"/>
                <a:tab pos="10448925" algn="l"/>
              </a:tabLst>
              <a:defRPr sz="2400">
                <a:solidFill>
                  <a:schemeClr val="tx1"/>
                </a:solidFill>
                <a:latin typeface="Arial" panose="020B0604020202020204" pitchFamily="34" charset="0"/>
              </a:defRPr>
            </a:lvl7pPr>
            <a:lvl8pPr marL="3470275" indent="-234950" defTabSz="458788" eaLnBrk="0" fontAlgn="base" hangingPunct="0">
              <a:spcBef>
                <a:spcPct val="0"/>
              </a:spcBef>
              <a:spcAft>
                <a:spcPct val="0"/>
              </a:spcAft>
              <a:tabLst>
                <a:tab pos="184150" algn="l"/>
                <a:tab pos="1117600" algn="l"/>
                <a:tab pos="2051050" algn="l"/>
                <a:tab pos="2984500" algn="l"/>
                <a:tab pos="3916363" algn="l"/>
                <a:tab pos="4849813" algn="l"/>
                <a:tab pos="5781675" algn="l"/>
                <a:tab pos="6716713" algn="l"/>
                <a:tab pos="7648575" algn="l"/>
                <a:tab pos="8582025" algn="l"/>
                <a:tab pos="9512300" algn="l"/>
                <a:tab pos="10448925" algn="l"/>
              </a:tabLst>
              <a:defRPr sz="2400">
                <a:solidFill>
                  <a:schemeClr val="tx1"/>
                </a:solidFill>
                <a:latin typeface="Arial" panose="020B0604020202020204" pitchFamily="34" charset="0"/>
              </a:defRPr>
            </a:lvl8pPr>
            <a:lvl9pPr marL="3927475" indent="-234950" defTabSz="458788" eaLnBrk="0" fontAlgn="base" hangingPunct="0">
              <a:spcBef>
                <a:spcPct val="0"/>
              </a:spcBef>
              <a:spcAft>
                <a:spcPct val="0"/>
              </a:spcAft>
              <a:tabLst>
                <a:tab pos="184150" algn="l"/>
                <a:tab pos="1117600" algn="l"/>
                <a:tab pos="2051050" algn="l"/>
                <a:tab pos="2984500" algn="l"/>
                <a:tab pos="3916363" algn="l"/>
                <a:tab pos="4849813" algn="l"/>
                <a:tab pos="5781675" algn="l"/>
                <a:tab pos="6716713" algn="l"/>
                <a:tab pos="7648575" algn="l"/>
                <a:tab pos="8582025" algn="l"/>
                <a:tab pos="9512300" algn="l"/>
                <a:tab pos="10448925" algn="l"/>
              </a:tabLst>
              <a:defRPr sz="2400">
                <a:solidFill>
                  <a:schemeClr val="tx1"/>
                </a:solidFill>
                <a:latin typeface="Arial" panose="020B0604020202020204" pitchFamily="34" charset="0"/>
              </a:defRPr>
            </a:lvl9pPr>
          </a:lstStyle>
          <a:p>
            <a:pPr eaLnBrk="1" hangingPunct="1">
              <a:buClr>
                <a:srgbClr val="000000"/>
              </a:buClr>
              <a:buSzPct val="120000"/>
            </a:pPr>
            <a:r>
              <a:rPr lang="en-US" altLang="ru-RU" sz="1800" b="0" smtClean="0">
                <a:solidFill>
                  <a:srgbClr val="000000"/>
                </a:solidFill>
              </a:rPr>
              <a:t>Results of Scientific Works</a:t>
            </a:r>
            <a:endParaRPr lang="ru-RU" altLang="ru-RU" sz="1800" b="0" smtClean="0">
              <a:solidFill>
                <a:srgbClr val="000000"/>
              </a:solidFill>
            </a:endParaRPr>
          </a:p>
        </p:txBody>
      </p:sp>
      <p:sp>
        <p:nvSpPr>
          <p:cNvPr id="17423" name="AutoShape 14"/>
          <p:cNvSpPr>
            <a:spLocks noChangeArrowheads="1"/>
          </p:cNvSpPr>
          <p:nvPr/>
        </p:nvSpPr>
        <p:spPr bwMode="auto">
          <a:xfrm rot="5400000">
            <a:off x="3138488" y="3613150"/>
            <a:ext cx="1690688" cy="439737"/>
          </a:xfrm>
          <a:prstGeom prst="triangle">
            <a:avLst>
              <a:gd name="adj" fmla="val 50000"/>
            </a:avLst>
          </a:prstGeom>
          <a:gradFill rotWithShape="0">
            <a:gsLst>
              <a:gs pos="0">
                <a:srgbClr val="DCEEED"/>
              </a:gs>
              <a:gs pos="100000">
                <a:srgbClr val="A0D0CF"/>
              </a:gs>
            </a:gsLst>
            <a:lin ang="0" scaled="1"/>
          </a:gradFill>
          <a:ln w="19080" algn="ctr">
            <a:solidFill>
              <a:srgbClr val="50A2A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endParaRPr lang="ru-RU" altLang="ru-RU" b="0" smtClean="0">
              <a:solidFill>
                <a:prstClr val="black"/>
              </a:solidFill>
              <a:cs typeface="+mn-cs"/>
            </a:endParaRPr>
          </a:p>
        </p:txBody>
      </p:sp>
      <p:sp>
        <p:nvSpPr>
          <p:cNvPr id="17424" name="AutoShape 15"/>
          <p:cNvSpPr>
            <a:spLocks noChangeArrowheads="1"/>
          </p:cNvSpPr>
          <p:nvPr/>
        </p:nvSpPr>
        <p:spPr bwMode="auto">
          <a:xfrm rot="5400000">
            <a:off x="4994275" y="2347913"/>
            <a:ext cx="5083175" cy="2838450"/>
          </a:xfrm>
          <a:prstGeom prst="roundRect">
            <a:avLst>
              <a:gd name="adj" fmla="val 7130"/>
            </a:avLst>
          </a:prstGeom>
          <a:solidFill>
            <a:srgbClr val="E3F1F1"/>
          </a:solidFill>
          <a:ln w="19080">
            <a:solidFill>
              <a:srgbClr val="50A2A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endParaRPr lang="ru-RU" altLang="ru-RU" b="0" smtClean="0">
              <a:solidFill>
                <a:prstClr val="black"/>
              </a:solidFill>
              <a:cs typeface="+mn-cs"/>
            </a:endParaRPr>
          </a:p>
        </p:txBody>
      </p:sp>
      <p:sp>
        <p:nvSpPr>
          <p:cNvPr id="111632" name="Text Box 16"/>
          <p:cNvSpPr txBox="1">
            <a:spLocks noChangeArrowheads="1"/>
          </p:cNvSpPr>
          <p:nvPr/>
        </p:nvSpPr>
        <p:spPr bwMode="auto">
          <a:xfrm>
            <a:off x="6261100" y="2987675"/>
            <a:ext cx="2571750" cy="1233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826" tIns="45913" rIns="91826" bIns="45913" anchor="ctr"/>
          <a:lstStyle>
            <a:lvl1pPr defTabSz="458788" eaLnBrk="0" hangingPunct="0">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charset="0"/>
              </a:defRPr>
            </a:lvl1pPr>
            <a:lvl2pPr marL="758825" indent="-292100" defTabSz="458788" eaLnBrk="0" hangingPunct="0">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charset="0"/>
              </a:defRPr>
            </a:lvl2pPr>
            <a:lvl3pPr marL="1166813" indent="-233363" defTabSz="458788" eaLnBrk="0" hangingPunct="0">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charset="0"/>
              </a:defRPr>
            </a:lvl3pPr>
            <a:lvl4pPr marL="1633538" indent="-233363" defTabSz="458788" eaLnBrk="0" hangingPunct="0">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charset="0"/>
              </a:defRPr>
            </a:lvl4pPr>
            <a:lvl5pPr marL="2098675" indent="-234950" defTabSz="458788" eaLnBrk="0" hangingPunct="0">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charset="0"/>
              </a:defRPr>
            </a:lvl5pPr>
            <a:lvl6pPr marL="2555875" indent="-234950" defTabSz="458788" eaLnBrk="0" fontAlgn="base" hangingPunct="0">
              <a:spcBef>
                <a:spcPct val="0"/>
              </a:spcBef>
              <a:spcAft>
                <a:spcPct val="0"/>
              </a:spcAft>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charset="0"/>
              </a:defRPr>
            </a:lvl6pPr>
            <a:lvl7pPr marL="3013075" indent="-234950" defTabSz="458788" eaLnBrk="0" fontAlgn="base" hangingPunct="0">
              <a:spcBef>
                <a:spcPct val="0"/>
              </a:spcBef>
              <a:spcAft>
                <a:spcPct val="0"/>
              </a:spcAft>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charset="0"/>
              </a:defRPr>
            </a:lvl7pPr>
            <a:lvl8pPr marL="3470275" indent="-234950" defTabSz="458788" eaLnBrk="0" fontAlgn="base" hangingPunct="0">
              <a:spcBef>
                <a:spcPct val="0"/>
              </a:spcBef>
              <a:spcAft>
                <a:spcPct val="0"/>
              </a:spcAft>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charset="0"/>
              </a:defRPr>
            </a:lvl8pPr>
            <a:lvl9pPr marL="3927475" indent="-234950" defTabSz="458788" eaLnBrk="0" fontAlgn="base" hangingPunct="0">
              <a:spcBef>
                <a:spcPct val="0"/>
              </a:spcBef>
              <a:spcAft>
                <a:spcPct val="0"/>
              </a:spcAft>
              <a:tabLst>
                <a:tab pos="0" algn="l"/>
                <a:tab pos="933450" algn="l"/>
                <a:tab pos="1863725" algn="l"/>
                <a:tab pos="2798763" algn="l"/>
                <a:tab pos="3732213" algn="l"/>
                <a:tab pos="4665663" algn="l"/>
                <a:tab pos="5594350" algn="l"/>
                <a:tab pos="6530975" algn="l"/>
                <a:tab pos="7464425" algn="l"/>
                <a:tab pos="8397875" algn="l"/>
                <a:tab pos="9326563" algn="l"/>
                <a:tab pos="10261600" algn="l"/>
              </a:tabLst>
              <a:defRPr sz="2400">
                <a:solidFill>
                  <a:schemeClr val="tx1"/>
                </a:solidFill>
                <a:latin typeface="Arial" charset="0"/>
              </a:defRPr>
            </a:lvl9pPr>
          </a:lstStyle>
          <a:p>
            <a:pPr algn="ctr" eaLnBrk="1" hangingPunct="1">
              <a:buClr>
                <a:srgbClr val="000000"/>
              </a:buClr>
              <a:buSzPct val="100000"/>
              <a:buFont typeface="Times New Roman" pitchFamily="18" charset="0"/>
              <a:buNone/>
              <a:defRPr/>
            </a:pPr>
            <a:r>
              <a:rPr lang="en-US" altLang="ru-RU" sz="2700" b="0" dirty="0" smtClean="0">
                <a:solidFill>
                  <a:srgbClr val="000000"/>
                </a:solidFill>
                <a:effectLst>
                  <a:outerShdw blurRad="38100" dist="38100" dir="2700000" algn="tl">
                    <a:srgbClr val="C0C0C0"/>
                  </a:outerShdw>
                </a:effectLst>
                <a:cs typeface="Arial" charset="0"/>
              </a:rPr>
              <a:t>Board of the RCC CAs Heads</a:t>
            </a:r>
            <a:endParaRPr lang="ru-RU" altLang="ru-RU" sz="2700" b="0" dirty="0" smtClean="0">
              <a:solidFill>
                <a:srgbClr val="000000"/>
              </a:solidFill>
              <a:effectLst>
                <a:outerShdw blurRad="38100" dist="38100" dir="2700000" algn="tl">
                  <a:srgbClr val="C0C0C0"/>
                </a:outerShdw>
              </a:effectLst>
              <a:cs typeface="Arial" charset="0"/>
            </a:endParaRPr>
          </a:p>
        </p:txBody>
      </p:sp>
      <p:sp>
        <p:nvSpPr>
          <p:cNvPr id="17426" name="Oval 25"/>
          <p:cNvSpPr>
            <a:spLocks noChangeArrowheads="1"/>
          </p:cNvSpPr>
          <p:nvPr/>
        </p:nvSpPr>
        <p:spPr bwMode="auto">
          <a:xfrm>
            <a:off x="8466138" y="6286500"/>
            <a:ext cx="382587"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0B85B1EF-C376-40C1-A34A-695573D8B68B}" type="slidenum">
              <a:rPr lang="en-US" altLang="ko-KR" sz="2000" smtClean="0">
                <a:solidFill>
                  <a:srgbClr val="000000"/>
                </a:solidFill>
                <a:ea typeface="Gulim" panose="020B0600000101010101" pitchFamily="34" charset="-127"/>
              </a:rPr>
              <a:pPr algn="ctr" eaLnBrk="1" hangingPunct="1">
                <a:buClrTx/>
                <a:buSzPct val="120000"/>
                <a:buFontTx/>
                <a:buNone/>
              </a:pPr>
              <a:t>4</a:t>
            </a:fld>
            <a:endParaRPr lang="ru-RU" altLang="ko-KR" sz="2000" smtClean="0">
              <a:solidFill>
                <a:srgbClr val="000000"/>
              </a:solidFill>
              <a:ea typeface="Gulim" panose="020B0600000101010101" pitchFamily="34" charset="-127"/>
            </a:endParaRPr>
          </a:p>
        </p:txBody>
      </p:sp>
      <p:sp>
        <p:nvSpPr>
          <p:cNvPr id="17427" name="Text Box 18"/>
          <p:cNvSpPr txBox="1">
            <a:spLocks noChangeArrowheads="1"/>
          </p:cNvSpPr>
          <p:nvPr/>
        </p:nvSpPr>
        <p:spPr bwMode="auto">
          <a:xfrm>
            <a:off x="457200" y="1150938"/>
            <a:ext cx="4775200" cy="5254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94" tIns="46649" rIns="93294" bIns="46649">
            <a:spAutoFit/>
          </a:bodyPr>
          <a:lstStyle>
            <a:lvl1pPr defTabSz="458788" eaLnBrk="0" hangingPunct="0">
              <a:defRPr sz="2400">
                <a:solidFill>
                  <a:schemeClr val="tx1"/>
                </a:solidFill>
                <a:latin typeface="Arial" panose="020B0604020202020204" pitchFamily="34" charset="0"/>
              </a:defRPr>
            </a:lvl1pPr>
            <a:lvl2pPr marL="758825" indent="-292100" defTabSz="458788" eaLnBrk="0" hangingPunct="0">
              <a:defRPr sz="2400">
                <a:solidFill>
                  <a:schemeClr val="tx1"/>
                </a:solidFill>
                <a:latin typeface="Arial" panose="020B0604020202020204" pitchFamily="34" charset="0"/>
              </a:defRPr>
            </a:lvl2pPr>
            <a:lvl3pPr marL="1166813" indent="-233363" defTabSz="458788" eaLnBrk="0" hangingPunct="0">
              <a:defRPr sz="2400">
                <a:solidFill>
                  <a:schemeClr val="tx1"/>
                </a:solidFill>
                <a:latin typeface="Arial" panose="020B0604020202020204" pitchFamily="34" charset="0"/>
              </a:defRPr>
            </a:lvl3pPr>
            <a:lvl4pPr marL="1633538" indent="-233363" defTabSz="458788" eaLnBrk="0" hangingPunct="0">
              <a:defRPr sz="2400">
                <a:solidFill>
                  <a:schemeClr val="tx1"/>
                </a:solidFill>
                <a:latin typeface="Arial" panose="020B0604020202020204" pitchFamily="34" charset="0"/>
              </a:defRPr>
            </a:lvl4pPr>
            <a:lvl5pPr marL="2098675" indent="-234950" defTabSz="458788" eaLnBrk="0" hangingPunct="0">
              <a:defRPr sz="2400">
                <a:solidFill>
                  <a:schemeClr val="tx1"/>
                </a:solidFill>
                <a:latin typeface="Arial" panose="020B0604020202020204" pitchFamily="34" charset="0"/>
              </a:defRPr>
            </a:lvl5pPr>
            <a:lvl6pPr marL="2555875" indent="-234950" defTabSz="458788"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458788"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458788"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458788"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buClr>
                <a:srgbClr val="000000"/>
              </a:buClr>
              <a:buSzPct val="100000"/>
              <a:buFont typeface="Times New Roman" panose="02020603050405020304" pitchFamily="18" charset="0"/>
              <a:buNone/>
            </a:pPr>
            <a:r>
              <a:rPr lang="en-US" altLang="ja-JP" sz="1400" smtClean="0">
                <a:solidFill>
                  <a:prstClr val="black"/>
                </a:solidFill>
              </a:rPr>
              <a:t>Developing of the RCC Position</a:t>
            </a:r>
            <a:br>
              <a:rPr lang="en-US" altLang="ja-JP" sz="1400" smtClean="0">
                <a:solidFill>
                  <a:prstClr val="black"/>
                </a:solidFill>
              </a:rPr>
            </a:br>
            <a:r>
              <a:rPr lang="en-US" altLang="ja-JP" sz="1400" smtClean="0">
                <a:solidFill>
                  <a:prstClr val="black"/>
                </a:solidFill>
              </a:rPr>
              <a:t>on the WRC-15 Agenda Items</a:t>
            </a:r>
            <a:r>
              <a:rPr lang="ru-RU" altLang="ja-JP" sz="1400" b="0" smtClean="0">
                <a:solidFill>
                  <a:prstClr val="black"/>
                </a:solidFill>
              </a:rPr>
              <a:t> </a:t>
            </a:r>
            <a:endParaRPr lang="ru-RU" altLang="ru-RU" sz="1400" b="0" smtClean="0">
              <a:solidFill>
                <a:prstClr val="black"/>
              </a:solidFill>
              <a:ea typeface="MS PGothic" panose="020B0600070205080204" pitchFamily="34" charset="-128"/>
            </a:endParaRPr>
          </a:p>
        </p:txBody>
      </p:sp>
    </p:spTree>
    <p:extLst>
      <p:ext uri="{BB962C8B-B14F-4D97-AF65-F5344CB8AC3E}">
        <p14:creationId xmlns:p14="http://schemas.microsoft.com/office/powerpoint/2010/main" val="1062515011"/>
      </p:ext>
    </p:extLst>
  </p:cSld>
  <p:clrMapOvr>
    <a:masterClrMapping/>
  </p:clrMapOvr>
  <p:transition spd="slow">
    <p:cove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322263" y="1270000"/>
            <a:ext cx="864235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ts val="600"/>
              </a:spcBef>
              <a:buClrTx/>
              <a:buFontTx/>
              <a:buNone/>
            </a:pPr>
            <a:r>
              <a:rPr lang="en-US" altLang="ru-RU" sz="2000" b="0" smtClean="0">
                <a:solidFill>
                  <a:prstClr val="black"/>
                </a:solidFill>
                <a:cs typeface="+mn-cs"/>
              </a:rPr>
              <a:t>The RCC Administrations consider that worldwide extension of the available allocation to the EESS (active) in the frequency band 9300-9900 MHz up to 600 MHz would be more preferable within the frequency band 9900-10500 MHz, and the extension would be possible only subject to defining the conditions of providing protection for systems in other services operating in this and adjacent frequency bands.</a:t>
            </a:r>
          </a:p>
          <a:p>
            <a:pPr>
              <a:spcBef>
                <a:spcPts val="600"/>
              </a:spcBef>
              <a:buClrTx/>
              <a:buFontTx/>
              <a:buNone/>
            </a:pPr>
            <a:r>
              <a:rPr lang="en-US" altLang="ru-RU" sz="2000" b="0" smtClean="0">
                <a:solidFill>
                  <a:prstClr val="black"/>
                </a:solidFill>
                <a:cs typeface="+mn-cs"/>
              </a:rPr>
              <a:t>The RCC Administrations consider that in case of additional allocation of up to 600 MHz to the EESS (active), this frequency band shall be used only by the EESS systems with the pfd limits derived from the ITU-R studies and subject to not claiming protection from the services having allocations in this frequency band.</a:t>
            </a:r>
          </a:p>
          <a:p>
            <a:pPr>
              <a:spcBef>
                <a:spcPts val="600"/>
              </a:spcBef>
              <a:buClrTx/>
              <a:buFontTx/>
              <a:buNone/>
            </a:pPr>
            <a:r>
              <a:rPr lang="en-US" altLang="ru-RU" sz="2000" b="0" smtClean="0">
                <a:solidFill>
                  <a:prstClr val="black"/>
                </a:solidFill>
                <a:cs typeface="+mn-cs"/>
              </a:rPr>
              <a:t>The RCC Administrations consider that protection shall be ensured for systems in other services, specifically RLS in the frequency band 9900-10500 MHz as well as for radiodetermination systems in the frequency band 9200-9300 MHz deployed on river boats and sea ships.</a:t>
            </a:r>
          </a:p>
          <a:p>
            <a:pPr>
              <a:spcBef>
                <a:spcPts val="600"/>
              </a:spcBef>
              <a:buClrTx/>
              <a:buFontTx/>
              <a:buNone/>
            </a:pPr>
            <a:r>
              <a:rPr lang="en-US" altLang="ru-RU" sz="2000" b="0" smtClean="0">
                <a:solidFill>
                  <a:prstClr val="black"/>
                </a:solidFill>
                <a:cs typeface="+mn-cs"/>
              </a:rPr>
              <a:t>Complies with Method A2 of CPM Report with specified pfd limits.</a:t>
            </a:r>
          </a:p>
        </p:txBody>
      </p:sp>
      <p:sp>
        <p:nvSpPr>
          <p:cNvPr id="54275" name="TextBox 2"/>
          <p:cNvSpPr txBox="1">
            <a:spLocks noChangeArrowheads="1"/>
          </p:cNvSpPr>
          <p:nvPr/>
        </p:nvSpPr>
        <p:spPr bwMode="auto">
          <a:xfrm>
            <a:off x="900113" y="115888"/>
            <a:ext cx="8064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rPr>
              <a:t>Agenda Item</a:t>
            </a:r>
            <a:r>
              <a:rPr lang="ru-RU" altLang="ru-RU" b="0" smtClean="0">
                <a:solidFill>
                  <a:prstClr val="black"/>
                </a:solidFill>
              </a:rPr>
              <a:t> 1.</a:t>
            </a:r>
            <a:r>
              <a:rPr lang="en-US" altLang="ru-RU" b="0" smtClean="0">
                <a:solidFill>
                  <a:prstClr val="black"/>
                </a:solidFill>
              </a:rPr>
              <a:t>12 </a:t>
            </a:r>
            <a:r>
              <a:rPr lang="en-US" altLang="ru-RU" b="0" smtClean="0">
                <a:solidFill>
                  <a:prstClr val="black"/>
                </a:solidFill>
                <a:ea typeface="MS PGothic" panose="020B0600070205080204" pitchFamily="34" charset="-128"/>
                <a:cs typeface="+mn-cs"/>
              </a:rPr>
              <a:t>(1/</a:t>
            </a:r>
            <a:r>
              <a:rPr lang="en-US" altLang="ru-RU" b="0" smtClean="0">
                <a:solidFill>
                  <a:prstClr val="black"/>
                </a:solidFill>
                <a:cs typeface="+mn-cs"/>
              </a:rPr>
              <a:t>1</a:t>
            </a:r>
            <a:r>
              <a:rPr lang="en-US" altLang="ru-RU" b="0" smtClean="0">
                <a:solidFill>
                  <a:prstClr val="black"/>
                </a:solidFill>
                <a:ea typeface="MS PGothic" panose="020B0600070205080204" pitchFamily="34" charset="-128"/>
                <a:cs typeface="+mn-cs"/>
              </a:rPr>
              <a:t>)</a:t>
            </a:r>
            <a:endParaRPr lang="en-US" altLang="ru-RU" b="0" smtClean="0">
              <a:solidFill>
                <a:prstClr val="black"/>
              </a:solidFill>
            </a:endParaRPr>
          </a:p>
          <a:p>
            <a:pPr eaLnBrk="1" hangingPunct="1">
              <a:buClrTx/>
              <a:buFontTx/>
              <a:buNone/>
            </a:pPr>
            <a:r>
              <a:rPr lang="en-US" altLang="ru-RU" b="0" smtClean="0">
                <a:solidFill>
                  <a:prstClr val="black"/>
                </a:solidFill>
                <a:cs typeface="+mn-cs"/>
              </a:rPr>
              <a:t>Extension of the allocation to the EESS (active)</a:t>
            </a:r>
            <a:endParaRPr lang="ru-RU" altLang="ru-RU" b="0" smtClean="0">
              <a:solidFill>
                <a:prstClr val="black"/>
              </a:solidFill>
            </a:endParaRPr>
          </a:p>
        </p:txBody>
      </p:sp>
      <p:sp>
        <p:nvSpPr>
          <p:cNvPr id="54276"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5CC21614-14E7-407F-AE42-17C3423A37EC}" type="slidenum">
              <a:rPr lang="en-US" altLang="ko-KR" sz="2000" smtClean="0">
                <a:solidFill>
                  <a:srgbClr val="000000"/>
                </a:solidFill>
                <a:ea typeface="Gulim" panose="020B0600000101010101" pitchFamily="34" charset="-127"/>
              </a:rPr>
              <a:pPr algn="ctr" eaLnBrk="1" hangingPunct="1">
                <a:buClrTx/>
                <a:buSzPct val="120000"/>
                <a:buFontTx/>
                <a:buNone/>
              </a:pPr>
              <a:t>40</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1493691299"/>
      </p:ext>
    </p:extLst>
  </p:cSld>
  <p:clrMapOvr>
    <a:masterClrMapping/>
  </p:clrMapOvr>
  <p:transition spd="slow">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ChangeArrowheads="1"/>
          </p:cNvSpPr>
          <p:nvPr/>
        </p:nvSpPr>
        <p:spPr bwMode="auto">
          <a:xfrm>
            <a:off x="323850" y="2492375"/>
            <a:ext cx="83518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smtClean="0">
                <a:solidFill>
                  <a:srgbClr val="404040"/>
                </a:solidFill>
                <a:cs typeface="+mn-cs"/>
              </a:rPr>
              <a:t>1.13</a:t>
            </a:r>
            <a:r>
              <a:rPr lang="ru-RU" altLang="ru-RU" smtClean="0">
                <a:solidFill>
                  <a:srgbClr val="404040"/>
                </a:solidFill>
                <a:cs typeface="+mn-cs"/>
              </a:rPr>
              <a:t>	</a:t>
            </a:r>
            <a:r>
              <a:rPr lang="en-US" altLang="ru-RU" smtClean="0">
                <a:solidFill>
                  <a:srgbClr val="404040"/>
                </a:solidFill>
                <a:cs typeface="+mn-cs"/>
              </a:rPr>
              <a:t>To review No. 5.268 with a view to examining the possibility for increasing the 5 km distance limitation and allowing space research service (space-to-space) use for proximity operations by space vehicles communicating with an orbiting manned space vehicle, in accordance with Resolution 652 (WRC-12)</a:t>
            </a:r>
            <a:r>
              <a:rPr lang="ru-RU" altLang="ru-RU" smtClean="0">
                <a:solidFill>
                  <a:srgbClr val="404040"/>
                </a:solidFill>
                <a:cs typeface="+mn-cs"/>
              </a:rPr>
              <a:t> </a:t>
            </a:r>
          </a:p>
        </p:txBody>
      </p:sp>
      <p:sp>
        <p:nvSpPr>
          <p:cNvPr id="55299" name="Rectangle 6"/>
          <p:cNvSpPr>
            <a:spLocks noChangeArrowheads="1"/>
          </p:cNvSpPr>
          <p:nvPr/>
        </p:nvSpPr>
        <p:spPr bwMode="auto">
          <a:xfrm>
            <a:off x="2339975" y="233363"/>
            <a:ext cx="35210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sz="3200" smtClean="0">
                <a:solidFill>
                  <a:srgbClr val="404040"/>
                </a:solidFill>
                <a:cs typeface="+mn-cs"/>
              </a:rPr>
              <a:t>Agenda Item </a:t>
            </a:r>
            <a:r>
              <a:rPr lang="ru-RU" altLang="ru-RU" sz="3200" smtClean="0">
                <a:solidFill>
                  <a:srgbClr val="404040"/>
                </a:solidFill>
                <a:cs typeface="+mn-cs"/>
              </a:rPr>
              <a:t>1.13</a:t>
            </a:r>
          </a:p>
        </p:txBody>
      </p:sp>
      <p:sp>
        <p:nvSpPr>
          <p:cNvPr id="55300"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59B30B51-73A5-4B1A-A2A0-16FE70A3ABF8}" type="slidenum">
              <a:rPr lang="en-US" altLang="ko-KR" sz="2000" smtClean="0">
                <a:solidFill>
                  <a:srgbClr val="000000"/>
                </a:solidFill>
                <a:ea typeface="Gulim" panose="020B0600000101010101" pitchFamily="34" charset="-127"/>
              </a:rPr>
              <a:pPr algn="ctr" eaLnBrk="1" hangingPunct="1">
                <a:buClrTx/>
                <a:buSzPct val="120000"/>
                <a:buFontTx/>
                <a:buNone/>
              </a:pPr>
              <a:t>41</a:t>
            </a:fld>
            <a:endParaRPr lang="ru-RU" altLang="ko-KR" sz="2000" smtClean="0">
              <a:solidFill>
                <a:srgbClr val="000000"/>
              </a:solidFill>
              <a:ea typeface="Gulim" panose="020B0600000101010101" pitchFamily="34" charset="-127"/>
            </a:endParaRPr>
          </a:p>
        </p:txBody>
      </p:sp>
      <p:pic>
        <p:nvPicPr>
          <p:cNvPr id="55301" name="Рисунок 3"/>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0"/>
            <a:ext cx="15525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605024"/>
      </p:ext>
    </p:extLst>
  </p:cSld>
  <p:clrMapOvr>
    <a:masterClrMapping/>
  </p:clrMapOvr>
  <p:transition spd="slow">
    <p:cov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Прямоугольник 4"/>
          <p:cNvSpPr>
            <a:spLocks noChangeArrowheads="1"/>
          </p:cNvSpPr>
          <p:nvPr/>
        </p:nvSpPr>
        <p:spPr bwMode="auto">
          <a:xfrm>
            <a:off x="206375" y="1989138"/>
            <a:ext cx="864235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GB" altLang="ru-RU" sz="2800" b="0" smtClean="0">
                <a:solidFill>
                  <a:prstClr val="black"/>
                </a:solidFill>
                <a:cs typeface="+mn-cs"/>
              </a:rPr>
              <a:t>The RCC Administrations support the </a:t>
            </a:r>
            <a:r>
              <a:rPr lang="en-US" altLang="ru-RU" sz="2800" b="0" smtClean="0">
                <a:solidFill>
                  <a:prstClr val="black"/>
                </a:solidFill>
                <a:cs typeface="+mn-cs"/>
              </a:rPr>
              <a:t>removal of</a:t>
            </a:r>
            <a:r>
              <a:rPr lang="en-GB" altLang="ru-RU" sz="2800" b="0" smtClean="0">
                <a:solidFill>
                  <a:prstClr val="black"/>
                </a:solidFill>
                <a:cs typeface="+mn-cs"/>
              </a:rPr>
              <a:t> 5 km distance limitation from RR No </a:t>
            </a:r>
            <a:r>
              <a:rPr lang="en-GB" altLang="ru-RU" sz="2800" smtClean="0">
                <a:solidFill>
                  <a:prstClr val="black"/>
                </a:solidFill>
                <a:cs typeface="+mn-cs"/>
              </a:rPr>
              <a:t>5.268</a:t>
            </a:r>
            <a:r>
              <a:rPr lang="en-GB" altLang="ru-RU" sz="2800" b="0" smtClean="0">
                <a:solidFill>
                  <a:prstClr val="black"/>
                </a:solidFill>
                <a:cs typeface="+mn-cs"/>
              </a:rPr>
              <a:t> and the extension of use for the SRS</a:t>
            </a:r>
            <a:r>
              <a:rPr lang="en-US" altLang="ru-RU" sz="2800" b="0" smtClean="0">
                <a:solidFill>
                  <a:prstClr val="black"/>
                </a:solidFill>
                <a:cs typeface="+mn-cs"/>
              </a:rPr>
              <a:t> </a:t>
            </a:r>
            <a:r>
              <a:rPr lang="en-GB" altLang="ru-RU" sz="2800" b="0" smtClean="0">
                <a:solidFill>
                  <a:prstClr val="black"/>
                </a:solidFill>
                <a:cs typeface="+mn-cs"/>
              </a:rPr>
              <a:t>(space-to-space) for proximity operations by space vehicles while maintaining the power flux density limit at the Earth's surface in the frequency band 410-420 MHz, specified in RR No </a:t>
            </a:r>
            <a:r>
              <a:rPr lang="en-GB" altLang="ru-RU" sz="2800" smtClean="0">
                <a:solidFill>
                  <a:prstClr val="black"/>
                </a:solidFill>
                <a:cs typeface="+mn-cs"/>
              </a:rPr>
              <a:t>5.268</a:t>
            </a:r>
            <a:r>
              <a:rPr lang="en-GB" altLang="ru-RU" sz="2800" b="0" smtClean="0">
                <a:solidFill>
                  <a:prstClr val="black"/>
                </a:solidFill>
                <a:cs typeface="+mn-cs"/>
              </a:rPr>
              <a:t>.</a:t>
            </a:r>
            <a:endParaRPr lang="ru-RU" altLang="ru-RU" sz="2800" b="0" smtClean="0">
              <a:solidFill>
                <a:prstClr val="black"/>
              </a:solidFill>
              <a:cs typeface="+mn-cs"/>
            </a:endParaRPr>
          </a:p>
          <a:p>
            <a:pPr>
              <a:buClrTx/>
              <a:buFontTx/>
              <a:buNone/>
            </a:pPr>
            <a:r>
              <a:rPr lang="en-GB" altLang="ru-RU" sz="2800" b="0" smtClean="0">
                <a:solidFill>
                  <a:prstClr val="black"/>
                </a:solidFill>
                <a:cs typeface="+mn-cs"/>
              </a:rPr>
              <a:t>Complies with Method of  CPM Report.</a:t>
            </a:r>
            <a:endParaRPr lang="ru-RU" altLang="ru-RU" sz="2800" b="0" smtClean="0">
              <a:solidFill>
                <a:prstClr val="black"/>
              </a:solidFill>
              <a:cs typeface="+mn-cs"/>
            </a:endParaRPr>
          </a:p>
          <a:p>
            <a:pPr algn="ctr">
              <a:buClrTx/>
              <a:buFontTx/>
              <a:buNone/>
            </a:pPr>
            <a:r>
              <a:rPr lang="en-GB" altLang="ru-RU" sz="2800" b="0" smtClean="0">
                <a:solidFill>
                  <a:prstClr val="black"/>
                </a:solidFill>
                <a:cs typeface="+mn-cs"/>
              </a:rPr>
              <a:t>.</a:t>
            </a:r>
            <a:endParaRPr lang="ru-RU" altLang="ru-RU" sz="2800" b="0" smtClean="0">
              <a:solidFill>
                <a:prstClr val="black"/>
              </a:solidFill>
              <a:cs typeface="+mn-cs"/>
            </a:endParaRPr>
          </a:p>
        </p:txBody>
      </p:sp>
      <p:sp>
        <p:nvSpPr>
          <p:cNvPr id="56323" name="TextBox 2"/>
          <p:cNvSpPr txBox="1">
            <a:spLocks noChangeArrowheads="1"/>
          </p:cNvSpPr>
          <p:nvPr/>
        </p:nvSpPr>
        <p:spPr bwMode="auto">
          <a:xfrm>
            <a:off x="971550" y="44450"/>
            <a:ext cx="79930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a:t>
            </a:r>
            <a:r>
              <a:rPr lang="ru-RU" altLang="ru-RU" b="0" smtClean="0">
                <a:solidFill>
                  <a:prstClr val="black"/>
                </a:solidFill>
                <a:cs typeface="+mn-cs"/>
              </a:rPr>
              <a:t> 1.</a:t>
            </a:r>
            <a:r>
              <a:rPr lang="en-US" altLang="ru-RU" b="0" smtClean="0">
                <a:solidFill>
                  <a:prstClr val="black"/>
                </a:solidFill>
                <a:cs typeface="+mn-cs"/>
              </a:rPr>
              <a:t>13 (1/1)</a:t>
            </a:r>
          </a:p>
          <a:p>
            <a:pPr eaLnBrk="1" hangingPunct="1">
              <a:buClrTx/>
              <a:buFontTx/>
              <a:buNone/>
            </a:pPr>
            <a:r>
              <a:rPr lang="en-GB" altLang="ru-RU" b="0" smtClean="0">
                <a:solidFill>
                  <a:prstClr val="black"/>
                </a:solidFill>
                <a:cs typeface="+mn-cs"/>
              </a:rPr>
              <a:t>SRS</a:t>
            </a:r>
            <a:r>
              <a:rPr lang="en-US" altLang="ru-RU" b="0" smtClean="0">
                <a:solidFill>
                  <a:prstClr val="black"/>
                </a:solidFill>
                <a:cs typeface="+mn-cs"/>
              </a:rPr>
              <a:t> </a:t>
            </a:r>
            <a:r>
              <a:rPr lang="en-GB" altLang="ru-RU" b="0" smtClean="0">
                <a:solidFill>
                  <a:prstClr val="black"/>
                </a:solidFill>
                <a:cs typeface="+mn-cs"/>
              </a:rPr>
              <a:t>(space-to-space) in the frequency band</a:t>
            </a:r>
          </a:p>
          <a:p>
            <a:pPr eaLnBrk="1" hangingPunct="1">
              <a:buClrTx/>
              <a:buFontTx/>
              <a:buNone/>
            </a:pPr>
            <a:r>
              <a:rPr lang="en-GB" altLang="ru-RU" b="0" smtClean="0">
                <a:solidFill>
                  <a:prstClr val="black"/>
                </a:solidFill>
                <a:cs typeface="+mn-cs"/>
              </a:rPr>
              <a:t>410-420 MHz (RR No </a:t>
            </a:r>
            <a:r>
              <a:rPr lang="en-GB" altLang="ru-RU" smtClean="0">
                <a:solidFill>
                  <a:prstClr val="black"/>
                </a:solidFill>
                <a:cs typeface="+mn-cs"/>
              </a:rPr>
              <a:t>5.268</a:t>
            </a:r>
            <a:r>
              <a:rPr lang="en-GB" altLang="ru-RU" b="0" smtClean="0">
                <a:solidFill>
                  <a:prstClr val="black"/>
                </a:solidFill>
                <a:cs typeface="+mn-cs"/>
              </a:rPr>
              <a:t>)</a:t>
            </a:r>
            <a:endParaRPr lang="ru-RU" altLang="ru-RU" b="0" smtClean="0">
              <a:solidFill>
                <a:prstClr val="black"/>
              </a:solidFill>
              <a:cs typeface="+mn-cs"/>
            </a:endParaRPr>
          </a:p>
        </p:txBody>
      </p:sp>
      <p:sp>
        <p:nvSpPr>
          <p:cNvPr id="56324"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856F49C4-4614-442A-B3D3-E8E207B6346C}" type="slidenum">
              <a:rPr lang="en-US" altLang="ko-KR" sz="2000" smtClean="0">
                <a:solidFill>
                  <a:srgbClr val="000000"/>
                </a:solidFill>
                <a:ea typeface="Gulim" panose="020B0600000101010101" pitchFamily="34" charset="-127"/>
              </a:rPr>
              <a:pPr algn="ctr" eaLnBrk="1" hangingPunct="1">
                <a:buClrTx/>
                <a:buSzPct val="120000"/>
                <a:buFontTx/>
                <a:buNone/>
              </a:pPr>
              <a:t>42</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922749943"/>
      </p:ext>
    </p:extLst>
  </p:cSld>
  <p:clrMapOvr>
    <a:masterClrMapping/>
  </p:clrMapOvr>
  <p:transition spd="slow">
    <p:cov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ChangeArrowheads="1"/>
          </p:cNvSpPr>
          <p:nvPr/>
        </p:nvSpPr>
        <p:spPr bwMode="auto">
          <a:xfrm>
            <a:off x="473075" y="2565400"/>
            <a:ext cx="7848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smtClean="0">
                <a:solidFill>
                  <a:srgbClr val="404040"/>
                </a:solidFill>
                <a:cs typeface="+mn-cs"/>
              </a:rPr>
              <a:t>1.14</a:t>
            </a:r>
            <a:r>
              <a:rPr lang="ru-RU" altLang="ru-RU" smtClean="0">
                <a:solidFill>
                  <a:srgbClr val="404040"/>
                </a:solidFill>
                <a:cs typeface="+mn-cs"/>
              </a:rPr>
              <a:t>	</a:t>
            </a:r>
            <a:r>
              <a:rPr lang="en-US" altLang="ru-RU" smtClean="0">
                <a:solidFill>
                  <a:srgbClr val="404040"/>
                </a:solidFill>
                <a:cs typeface="+mn-cs"/>
              </a:rPr>
              <a:t> To consider the feasibility of achieving a continuous reference time-scale, whether by the modification of coordinated universal time (UTC) or some other method, and take appropriate action, in accordance with Resolution 653 (WRC‑12)</a:t>
            </a:r>
            <a:endParaRPr lang="ru-RU" altLang="ru-RU" smtClean="0">
              <a:solidFill>
                <a:srgbClr val="404040"/>
              </a:solidFill>
              <a:cs typeface="+mn-cs"/>
            </a:endParaRPr>
          </a:p>
        </p:txBody>
      </p:sp>
      <p:sp>
        <p:nvSpPr>
          <p:cNvPr id="57347" name="Rectangle 6"/>
          <p:cNvSpPr>
            <a:spLocks noChangeArrowheads="1"/>
          </p:cNvSpPr>
          <p:nvPr/>
        </p:nvSpPr>
        <p:spPr bwMode="auto">
          <a:xfrm>
            <a:off x="2843213" y="260350"/>
            <a:ext cx="35210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sz="3200" smtClean="0">
                <a:solidFill>
                  <a:srgbClr val="404040"/>
                </a:solidFill>
                <a:cs typeface="+mn-cs"/>
              </a:rPr>
              <a:t>Agenda Item </a:t>
            </a:r>
            <a:r>
              <a:rPr lang="ru-RU" altLang="ru-RU" sz="3200" smtClean="0">
                <a:solidFill>
                  <a:srgbClr val="404040"/>
                </a:solidFill>
                <a:cs typeface="+mn-cs"/>
              </a:rPr>
              <a:t>1.14</a:t>
            </a:r>
          </a:p>
        </p:txBody>
      </p:sp>
      <p:sp>
        <p:nvSpPr>
          <p:cNvPr id="57348"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26506BDD-ECA7-49A4-9DF8-C999268CAD26}" type="slidenum">
              <a:rPr lang="en-US" altLang="ko-KR" sz="2000" smtClean="0">
                <a:solidFill>
                  <a:srgbClr val="000000"/>
                </a:solidFill>
                <a:ea typeface="Gulim" panose="020B0600000101010101" pitchFamily="34" charset="-127"/>
              </a:rPr>
              <a:pPr algn="ctr" eaLnBrk="1" hangingPunct="1">
                <a:buClrTx/>
                <a:buSzPct val="120000"/>
                <a:buFontTx/>
                <a:buNone/>
              </a:pPr>
              <a:t>43</a:t>
            </a:fld>
            <a:endParaRPr lang="ru-RU" altLang="ko-KR" sz="2000" smtClean="0">
              <a:solidFill>
                <a:srgbClr val="000000"/>
              </a:solidFill>
              <a:ea typeface="Gulim" panose="020B0600000101010101" pitchFamily="34" charset="-127"/>
            </a:endParaRPr>
          </a:p>
        </p:txBody>
      </p:sp>
      <p:pic>
        <p:nvPicPr>
          <p:cNvPr id="57349" name="Рисунок 3"/>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0"/>
            <a:ext cx="15525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930645"/>
      </p:ext>
    </p:extLst>
  </p:cSld>
  <p:clrMapOvr>
    <a:masterClrMapping/>
  </p:clrMapOvr>
  <p:transition spd="slow">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p:cNvSpPr txBox="1">
            <a:spLocks noChangeArrowheads="1"/>
          </p:cNvSpPr>
          <p:nvPr/>
        </p:nvSpPr>
        <p:spPr bwMode="auto">
          <a:xfrm>
            <a:off x="352425" y="2781300"/>
            <a:ext cx="84248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US" altLang="ru-RU" b="0" smtClean="0">
                <a:solidFill>
                  <a:prstClr val="black"/>
                </a:solidFill>
                <a:cs typeface="+mn-cs"/>
              </a:rPr>
              <a:t>The RCC Administrations support keeping unchanged the definition of the Coordinated Universal Time (UTC) specified in RR No 1.14 and in Recommendation ITU-R TF.460-6.</a:t>
            </a:r>
            <a:endParaRPr lang="ru-RU" altLang="ru-RU" b="0" smtClean="0">
              <a:solidFill>
                <a:prstClr val="black"/>
              </a:solidFill>
              <a:cs typeface="+mn-cs"/>
            </a:endParaRPr>
          </a:p>
        </p:txBody>
      </p:sp>
      <p:sp>
        <p:nvSpPr>
          <p:cNvPr id="58371" name="TextBox 2"/>
          <p:cNvSpPr txBox="1">
            <a:spLocks noChangeArrowheads="1"/>
          </p:cNvSpPr>
          <p:nvPr/>
        </p:nvSpPr>
        <p:spPr bwMode="auto">
          <a:xfrm>
            <a:off x="1258888" y="85725"/>
            <a:ext cx="732313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 1.14 (1/1)</a:t>
            </a:r>
          </a:p>
          <a:p>
            <a:pPr eaLnBrk="1" hangingPunct="1">
              <a:buClrTx/>
              <a:buFontTx/>
              <a:buNone/>
            </a:pPr>
            <a:r>
              <a:rPr lang="en-US" altLang="ru-RU" b="0" smtClean="0">
                <a:solidFill>
                  <a:prstClr val="black"/>
                </a:solidFill>
                <a:cs typeface="+mn-cs"/>
              </a:rPr>
              <a:t>Future of the Coordinated Universal Time time-scale</a:t>
            </a:r>
          </a:p>
        </p:txBody>
      </p:sp>
      <p:sp>
        <p:nvSpPr>
          <p:cNvPr id="58372"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1CF007C7-013A-448F-A960-815C5C778519}" type="slidenum">
              <a:rPr lang="en-US" altLang="ko-KR" sz="2000" smtClean="0">
                <a:solidFill>
                  <a:srgbClr val="000000"/>
                </a:solidFill>
                <a:ea typeface="Gulim" panose="020B0600000101010101" pitchFamily="34" charset="-127"/>
              </a:rPr>
              <a:pPr algn="ctr" eaLnBrk="1" hangingPunct="1">
                <a:buClrTx/>
                <a:buSzPct val="120000"/>
                <a:buFontTx/>
                <a:buNone/>
              </a:pPr>
              <a:t>44</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3237313130"/>
      </p:ext>
    </p:extLst>
  </p:cSld>
  <p:clrMapOvr>
    <a:masterClrMapping/>
  </p:clrMapOvr>
  <p:transition spd="slow">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ChangeArrowheads="1"/>
          </p:cNvSpPr>
          <p:nvPr/>
        </p:nvSpPr>
        <p:spPr bwMode="auto">
          <a:xfrm>
            <a:off x="755650" y="2492375"/>
            <a:ext cx="79930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US" altLang="ru-RU" smtClean="0">
                <a:solidFill>
                  <a:srgbClr val="404040"/>
                </a:solidFill>
                <a:cs typeface="+mn-cs"/>
              </a:rPr>
              <a:t>1.15</a:t>
            </a:r>
            <a:r>
              <a:rPr lang="ru-RU" altLang="ru-RU" smtClean="0">
                <a:solidFill>
                  <a:srgbClr val="404040"/>
                </a:solidFill>
                <a:cs typeface="+mn-cs"/>
              </a:rPr>
              <a:t>	</a:t>
            </a:r>
            <a:r>
              <a:rPr lang="en-US" altLang="ru-RU" smtClean="0">
                <a:solidFill>
                  <a:srgbClr val="404040"/>
                </a:solidFill>
                <a:cs typeface="+mn-cs"/>
              </a:rPr>
              <a:t> To consider spectrum demands for on-board communication stations in the maritime mobile service in accordance with Resolution 358 (WRC‑12)</a:t>
            </a:r>
            <a:endParaRPr lang="ru-RU" altLang="ru-RU" smtClean="0">
              <a:solidFill>
                <a:srgbClr val="404040"/>
              </a:solidFill>
              <a:cs typeface="+mn-cs"/>
            </a:endParaRPr>
          </a:p>
        </p:txBody>
      </p:sp>
      <p:sp>
        <p:nvSpPr>
          <p:cNvPr id="59395" name="Rectangle 6"/>
          <p:cNvSpPr>
            <a:spLocks noChangeArrowheads="1"/>
          </p:cNvSpPr>
          <p:nvPr/>
        </p:nvSpPr>
        <p:spPr bwMode="auto">
          <a:xfrm>
            <a:off x="2987675" y="188913"/>
            <a:ext cx="35210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sz="3200" smtClean="0">
                <a:solidFill>
                  <a:srgbClr val="404040"/>
                </a:solidFill>
                <a:cs typeface="+mn-cs"/>
              </a:rPr>
              <a:t>Agenda Item </a:t>
            </a:r>
            <a:r>
              <a:rPr lang="ru-RU" altLang="ru-RU" sz="3200" smtClean="0">
                <a:solidFill>
                  <a:srgbClr val="404040"/>
                </a:solidFill>
                <a:cs typeface="+mn-cs"/>
              </a:rPr>
              <a:t>1.1</a:t>
            </a:r>
            <a:r>
              <a:rPr lang="en-US" altLang="ru-RU" sz="3200" smtClean="0">
                <a:solidFill>
                  <a:srgbClr val="404040"/>
                </a:solidFill>
                <a:cs typeface="+mn-cs"/>
              </a:rPr>
              <a:t>5</a:t>
            </a:r>
            <a:endParaRPr lang="ru-RU" altLang="ru-RU" sz="3200" smtClean="0">
              <a:solidFill>
                <a:srgbClr val="404040"/>
              </a:solidFill>
              <a:cs typeface="+mn-cs"/>
            </a:endParaRPr>
          </a:p>
        </p:txBody>
      </p:sp>
      <p:sp>
        <p:nvSpPr>
          <p:cNvPr id="59396"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B8BE2F96-9F4D-4731-85FF-5264BF5F5418}" type="slidenum">
              <a:rPr lang="en-US" altLang="ko-KR" sz="2000" smtClean="0">
                <a:solidFill>
                  <a:srgbClr val="000000"/>
                </a:solidFill>
                <a:ea typeface="Gulim" panose="020B0600000101010101" pitchFamily="34" charset="-127"/>
              </a:rPr>
              <a:pPr algn="ctr" eaLnBrk="1" hangingPunct="1">
                <a:buClrTx/>
                <a:buSzPct val="120000"/>
                <a:buFontTx/>
                <a:buNone/>
              </a:pPr>
              <a:t>45</a:t>
            </a:fld>
            <a:endParaRPr lang="ru-RU" altLang="ko-KR" sz="2000" smtClean="0">
              <a:solidFill>
                <a:srgbClr val="000000"/>
              </a:solidFill>
              <a:ea typeface="Gulim" panose="020B0600000101010101" pitchFamily="34" charset="-127"/>
            </a:endParaRPr>
          </a:p>
        </p:txBody>
      </p:sp>
      <p:pic>
        <p:nvPicPr>
          <p:cNvPr id="59397" name="Рисунок 3"/>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0"/>
            <a:ext cx="15525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1933146"/>
      </p:ext>
    </p:extLst>
  </p:cSld>
  <p:clrMapOvr>
    <a:masterClrMapping/>
  </p:clrMapOvr>
  <p:transition spd="slow">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4"/>
          <p:cNvSpPr txBox="1">
            <a:spLocks noChangeArrowheads="1"/>
          </p:cNvSpPr>
          <p:nvPr/>
        </p:nvSpPr>
        <p:spPr bwMode="auto">
          <a:xfrm>
            <a:off x="179388" y="765175"/>
            <a:ext cx="8785225" cy="624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US" altLang="ru-RU" sz="2000" b="0" smtClean="0">
                <a:solidFill>
                  <a:prstClr val="black"/>
                </a:solidFill>
                <a:cs typeface="+mn-cs"/>
              </a:rPr>
              <a:t>The RCC Administrations recognize the importance of on-board communications to the safe ship operations (alarm and fire warnings, mooring operations and passenger traffic control) and suppose the possible congestion of frequencies for on-board communications in some geographic areas of the world. </a:t>
            </a:r>
            <a:endParaRPr lang="ru-RU" altLang="ru-RU" sz="2000" b="0" smtClean="0">
              <a:solidFill>
                <a:prstClr val="black"/>
              </a:solidFill>
              <a:cs typeface="+mn-cs"/>
            </a:endParaRPr>
          </a:p>
          <a:p>
            <a:pPr>
              <a:buClrTx/>
              <a:buFontTx/>
              <a:buNone/>
            </a:pPr>
            <a:r>
              <a:rPr lang="en-US" altLang="ru-RU" sz="2000" b="0" smtClean="0">
                <a:solidFill>
                  <a:prstClr val="black"/>
                </a:solidFill>
                <a:cs typeface="+mn-cs"/>
              </a:rPr>
              <a:t>It is not supported the additional frequency allocation to meet on-board communications due to intensive usage of UHF band by the other services and applications and also since the demand in additional frequencies for on-board communication has not been proved by the study.</a:t>
            </a:r>
            <a:endParaRPr lang="ru-RU" altLang="ru-RU" sz="2000" b="0" smtClean="0">
              <a:solidFill>
                <a:prstClr val="black"/>
              </a:solidFill>
              <a:cs typeface="+mn-cs"/>
            </a:endParaRPr>
          </a:p>
          <a:p>
            <a:pPr>
              <a:buClrTx/>
              <a:buFontTx/>
              <a:buNone/>
            </a:pPr>
            <a:r>
              <a:rPr lang="en-US" altLang="ru-RU" sz="2000" b="0" smtClean="0">
                <a:solidFill>
                  <a:prstClr val="black"/>
                </a:solidFill>
                <a:cs typeface="+mn-cs"/>
              </a:rPr>
              <a:t>It is supported the incorporation to the RR of the provisions which allow more effective usage of the existing allocation to on-board communications stations in the maritime mobile service without identification of new frequency bands.</a:t>
            </a:r>
            <a:endParaRPr lang="ru-RU" altLang="ru-RU" sz="2000" b="0" smtClean="0">
              <a:solidFill>
                <a:prstClr val="black"/>
              </a:solidFill>
              <a:cs typeface="+mn-cs"/>
            </a:endParaRPr>
          </a:p>
          <a:p>
            <a:pPr>
              <a:buClrTx/>
              <a:buFontTx/>
              <a:buNone/>
            </a:pPr>
            <a:r>
              <a:rPr lang="en-US" altLang="ru-RU" sz="2000" b="0" smtClean="0">
                <a:solidFill>
                  <a:prstClr val="black"/>
                </a:solidFill>
                <a:cs typeface="+mn-cs"/>
              </a:rPr>
              <a:t>We </a:t>
            </a:r>
            <a:r>
              <a:rPr lang="en-GB" altLang="ru-RU" sz="2000" b="0" smtClean="0">
                <a:solidFill>
                  <a:prstClr val="black"/>
                </a:solidFill>
                <a:cs typeface="+mn-cs"/>
              </a:rPr>
              <a:t>believe </a:t>
            </a:r>
            <a:r>
              <a:rPr lang="en-US" altLang="ru-RU" sz="2000" b="0" smtClean="0">
                <a:solidFill>
                  <a:prstClr val="black"/>
                </a:solidFill>
                <a:cs typeface="+mn-cs"/>
              </a:rPr>
              <a:t>that the application of methods for more efficient spectrum usage such as channel spacing 12.5 kHz and (or) 6.25 kHz, use of digital modulation methods is sufficient to avoid possible channel congestion for on-board communications. In addition, operational conditions, technical characteristics of on-board communication equipment with different channel spacing and channel numbering shall comply with Rec. ITU-R M.1174. </a:t>
            </a:r>
            <a:r>
              <a:rPr lang="en-GB" altLang="ru-RU" sz="2000" b="0" smtClean="0">
                <a:solidFill>
                  <a:prstClr val="black"/>
                </a:solidFill>
                <a:cs typeface="+mn-cs"/>
              </a:rPr>
              <a:t>Complies with Method A of  CPM Report.</a:t>
            </a:r>
            <a:endParaRPr lang="ru-RU" altLang="ru-RU" sz="2000" b="0" smtClean="0">
              <a:solidFill>
                <a:prstClr val="black"/>
              </a:solidFill>
              <a:cs typeface="+mn-cs"/>
            </a:endParaRPr>
          </a:p>
        </p:txBody>
      </p:sp>
      <p:sp>
        <p:nvSpPr>
          <p:cNvPr id="60419" name="TextBox 2"/>
          <p:cNvSpPr txBox="1">
            <a:spLocks noChangeArrowheads="1"/>
          </p:cNvSpPr>
          <p:nvPr/>
        </p:nvSpPr>
        <p:spPr bwMode="auto">
          <a:xfrm>
            <a:off x="1258888" y="85725"/>
            <a:ext cx="6861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 1.15 (1/1) </a:t>
            </a:r>
            <a:r>
              <a:rPr lang="en-US" altLang="ru-RU" b="0" i="1" smtClean="0">
                <a:solidFill>
                  <a:prstClr val="black"/>
                </a:solidFill>
                <a:cs typeface="+mn-cs"/>
              </a:rPr>
              <a:t>On-board communication stations in MMS in the UHF bands</a:t>
            </a:r>
            <a:endParaRPr lang="en-US" altLang="ru-RU" b="0" smtClean="0">
              <a:solidFill>
                <a:prstClr val="black"/>
              </a:solidFill>
              <a:cs typeface="+mn-cs"/>
            </a:endParaRPr>
          </a:p>
        </p:txBody>
      </p:sp>
      <p:sp>
        <p:nvSpPr>
          <p:cNvPr id="60420"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F3FAD88E-159D-4702-AE37-8991F41BF324}" type="slidenum">
              <a:rPr lang="en-US" altLang="ko-KR" sz="2000" smtClean="0">
                <a:solidFill>
                  <a:srgbClr val="000000"/>
                </a:solidFill>
                <a:ea typeface="Gulim" panose="020B0600000101010101" pitchFamily="34" charset="-127"/>
              </a:rPr>
              <a:pPr algn="ctr" eaLnBrk="1" hangingPunct="1">
                <a:buClrTx/>
                <a:buSzPct val="120000"/>
                <a:buFontTx/>
                <a:buNone/>
              </a:pPr>
              <a:t>46</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990501656"/>
      </p:ext>
    </p:extLst>
  </p:cSld>
  <p:clrMapOvr>
    <a:masterClrMapping/>
  </p:clrMapOvr>
  <p:transition spd="slow">
    <p:cov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ChangeArrowheads="1"/>
          </p:cNvSpPr>
          <p:nvPr/>
        </p:nvSpPr>
        <p:spPr bwMode="auto">
          <a:xfrm>
            <a:off x="684213" y="2420938"/>
            <a:ext cx="79930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US" altLang="ru-RU" smtClean="0">
                <a:solidFill>
                  <a:srgbClr val="404040"/>
                </a:solidFill>
                <a:cs typeface="+mn-cs"/>
              </a:rPr>
              <a:t>1.16 To consider regulatory provisions and spectrum allocations to enable possible new Automatic Identification System (AIS) technology applications and possible new applications to improve maritime radiocommunication in accordance with Resolution 360 (WRC‑12)</a:t>
            </a:r>
            <a:endParaRPr lang="ru-RU" altLang="ru-RU" smtClean="0">
              <a:solidFill>
                <a:srgbClr val="404040"/>
              </a:solidFill>
              <a:cs typeface="+mn-cs"/>
            </a:endParaRPr>
          </a:p>
        </p:txBody>
      </p:sp>
      <p:sp>
        <p:nvSpPr>
          <p:cNvPr id="61443" name="Rectangle 6"/>
          <p:cNvSpPr>
            <a:spLocks noChangeArrowheads="1"/>
          </p:cNvSpPr>
          <p:nvPr/>
        </p:nvSpPr>
        <p:spPr bwMode="auto">
          <a:xfrm>
            <a:off x="2987675" y="188913"/>
            <a:ext cx="35210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sz="3200" smtClean="0">
                <a:solidFill>
                  <a:srgbClr val="404040"/>
                </a:solidFill>
                <a:cs typeface="+mn-cs"/>
              </a:rPr>
              <a:t>Agenda Item </a:t>
            </a:r>
            <a:r>
              <a:rPr lang="ru-RU" altLang="ru-RU" sz="3200" smtClean="0">
                <a:solidFill>
                  <a:srgbClr val="404040"/>
                </a:solidFill>
                <a:cs typeface="+mn-cs"/>
              </a:rPr>
              <a:t>1.1</a:t>
            </a:r>
            <a:r>
              <a:rPr lang="en-US" altLang="ru-RU" sz="3200" smtClean="0">
                <a:solidFill>
                  <a:srgbClr val="404040"/>
                </a:solidFill>
                <a:cs typeface="+mn-cs"/>
              </a:rPr>
              <a:t>6</a:t>
            </a:r>
            <a:endParaRPr lang="ru-RU" altLang="ru-RU" sz="3200" smtClean="0">
              <a:solidFill>
                <a:srgbClr val="404040"/>
              </a:solidFill>
              <a:cs typeface="+mn-cs"/>
            </a:endParaRPr>
          </a:p>
        </p:txBody>
      </p:sp>
      <p:sp>
        <p:nvSpPr>
          <p:cNvPr id="61444"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7D98679E-BC31-4E0B-8CFC-CD4D333BB376}" type="slidenum">
              <a:rPr lang="en-US" altLang="ko-KR" sz="2000" smtClean="0">
                <a:solidFill>
                  <a:srgbClr val="000000"/>
                </a:solidFill>
                <a:ea typeface="Gulim" panose="020B0600000101010101" pitchFamily="34" charset="-127"/>
              </a:rPr>
              <a:pPr algn="ctr" eaLnBrk="1" hangingPunct="1">
                <a:buClrTx/>
                <a:buSzPct val="120000"/>
                <a:buFontTx/>
                <a:buNone/>
              </a:pPr>
              <a:t>47</a:t>
            </a:fld>
            <a:endParaRPr lang="ru-RU" altLang="ko-KR" sz="2000" smtClean="0">
              <a:solidFill>
                <a:srgbClr val="000000"/>
              </a:solidFill>
              <a:ea typeface="Gulim" panose="020B0600000101010101" pitchFamily="34" charset="-127"/>
            </a:endParaRPr>
          </a:p>
        </p:txBody>
      </p:sp>
      <p:pic>
        <p:nvPicPr>
          <p:cNvPr id="61445" name="Рисунок 3"/>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0"/>
            <a:ext cx="15525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2225236"/>
      </p:ext>
    </p:extLst>
  </p:cSld>
  <p:clrMapOvr>
    <a:masterClrMapping/>
  </p:clrMapOvr>
  <p:transition spd="slow">
    <p:cove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p:cNvSpPr txBox="1">
            <a:spLocks noChangeArrowheads="1"/>
          </p:cNvSpPr>
          <p:nvPr/>
        </p:nvSpPr>
        <p:spPr bwMode="auto">
          <a:xfrm>
            <a:off x="184150" y="1557338"/>
            <a:ext cx="8785225"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ts val="600"/>
              </a:spcBef>
              <a:buClrTx/>
              <a:buFontTx/>
              <a:buNone/>
            </a:pPr>
            <a:r>
              <a:rPr lang="en-US" altLang="ru-RU" sz="2000" b="0" smtClean="0">
                <a:solidFill>
                  <a:prstClr val="black"/>
                </a:solidFill>
                <a:cs typeface="+mn-cs"/>
              </a:rPr>
              <a:t>The RCC Administrations consider that: </a:t>
            </a:r>
            <a:endParaRPr lang="ru-RU" altLang="ru-RU" sz="2000" b="0" smtClean="0">
              <a:solidFill>
                <a:prstClr val="black"/>
              </a:solidFill>
              <a:cs typeface="+mn-cs"/>
            </a:endParaRPr>
          </a:p>
          <a:p>
            <a:pPr>
              <a:spcBef>
                <a:spcPts val="600"/>
              </a:spcBef>
              <a:buClrTx/>
              <a:buFontTx/>
              <a:buNone/>
            </a:pPr>
            <a:r>
              <a:rPr lang="en-US" altLang="ru-RU" sz="2000" b="0" smtClean="0">
                <a:solidFill>
                  <a:prstClr val="black"/>
                </a:solidFill>
                <a:cs typeface="+mn-cs"/>
              </a:rPr>
              <a:t>- it is possible to identify frequency bands (channels) for implementation of enhanced applications of AIS technology and new applications to </a:t>
            </a:r>
            <a:r>
              <a:rPr lang="en-GB" altLang="ru-RU" sz="2000" b="0" smtClean="0">
                <a:solidFill>
                  <a:prstClr val="black"/>
                </a:solidFill>
                <a:cs typeface="+mn-cs"/>
              </a:rPr>
              <a:t>improve </a:t>
            </a:r>
            <a:r>
              <a:rPr lang="en-US" altLang="ru-RU" sz="2000" b="0" smtClean="0">
                <a:solidFill>
                  <a:prstClr val="black"/>
                </a:solidFill>
                <a:cs typeface="+mn-cs"/>
              </a:rPr>
              <a:t>maritime radiocommunication in accordance with Resolution </a:t>
            </a:r>
            <a:r>
              <a:rPr lang="en-US" altLang="ru-RU" sz="2000" smtClean="0">
                <a:solidFill>
                  <a:prstClr val="black"/>
                </a:solidFill>
                <a:cs typeface="+mn-cs"/>
              </a:rPr>
              <a:t>360 (WRC-12). </a:t>
            </a:r>
            <a:r>
              <a:rPr lang="en-US" altLang="ru-RU" sz="2000" b="0" smtClean="0">
                <a:solidFill>
                  <a:prstClr val="black"/>
                </a:solidFill>
                <a:cs typeface="+mn-cs"/>
              </a:rPr>
              <a:t>Such identification should be conducted within existing allocations to the MMS and MSS taking into account compatibility with existing radio services;</a:t>
            </a:r>
            <a:endParaRPr lang="ru-RU" altLang="ru-RU" sz="2000" b="0" smtClean="0">
              <a:solidFill>
                <a:prstClr val="black"/>
              </a:solidFill>
              <a:cs typeface="+mn-cs"/>
            </a:endParaRPr>
          </a:p>
          <a:p>
            <a:pPr>
              <a:spcBef>
                <a:spcPts val="600"/>
              </a:spcBef>
              <a:buClrTx/>
              <a:buFontTx/>
              <a:buNone/>
            </a:pPr>
            <a:r>
              <a:rPr lang="en-US" altLang="ru-RU" sz="2000" b="0" smtClean="0">
                <a:solidFill>
                  <a:prstClr val="black"/>
                </a:solidFill>
                <a:cs typeface="+mn-cs"/>
              </a:rPr>
              <a:t>- it is possible to identify new channels within the MMS for AIS-ASM (AIS functions not related to distress), with optional use of channels 87 (157.375 </a:t>
            </a:r>
            <a:r>
              <a:rPr lang="ru-RU" altLang="ru-RU" sz="2000" b="0" smtClean="0">
                <a:solidFill>
                  <a:prstClr val="black"/>
                </a:solidFill>
                <a:cs typeface="+mn-cs"/>
              </a:rPr>
              <a:t>М</a:t>
            </a:r>
            <a:r>
              <a:rPr lang="en-US" altLang="ru-RU" sz="2000" b="0" smtClean="0">
                <a:solidFill>
                  <a:prstClr val="black"/>
                </a:solidFill>
                <a:cs typeface="+mn-cs"/>
              </a:rPr>
              <a:t>Hz) and 88 (157.425 </a:t>
            </a:r>
            <a:r>
              <a:rPr lang="ru-RU" altLang="ru-RU" sz="2000" b="0" smtClean="0">
                <a:solidFill>
                  <a:prstClr val="black"/>
                </a:solidFill>
                <a:cs typeface="+mn-cs"/>
              </a:rPr>
              <a:t>М</a:t>
            </a:r>
            <a:r>
              <a:rPr lang="en-US" altLang="ru-RU" sz="2000" b="0" smtClean="0">
                <a:solidFill>
                  <a:prstClr val="black"/>
                </a:solidFill>
                <a:cs typeface="+mn-cs"/>
              </a:rPr>
              <a:t>Hz), and channels 2027 (161.950 </a:t>
            </a:r>
            <a:r>
              <a:rPr lang="ru-RU" altLang="ru-RU" sz="2000" b="0" smtClean="0">
                <a:solidFill>
                  <a:prstClr val="black"/>
                </a:solidFill>
                <a:cs typeface="+mn-cs"/>
              </a:rPr>
              <a:t>М</a:t>
            </a:r>
            <a:r>
              <a:rPr lang="en-US" altLang="ru-RU" sz="2000" b="0" smtClean="0">
                <a:solidFill>
                  <a:prstClr val="black"/>
                </a:solidFill>
                <a:cs typeface="+mn-cs"/>
              </a:rPr>
              <a:t>Hz) and 2028 (162.000 </a:t>
            </a:r>
            <a:r>
              <a:rPr lang="ru-RU" altLang="ru-RU" sz="2000" b="0" smtClean="0">
                <a:solidFill>
                  <a:prstClr val="black"/>
                </a:solidFill>
                <a:cs typeface="+mn-cs"/>
              </a:rPr>
              <a:t>М</a:t>
            </a:r>
            <a:r>
              <a:rPr lang="en-US" altLang="ru-RU" sz="2000" b="0" smtClean="0">
                <a:solidFill>
                  <a:prstClr val="black"/>
                </a:solidFill>
                <a:cs typeface="+mn-cs"/>
              </a:rPr>
              <a:t>Hz).</a:t>
            </a:r>
            <a:endParaRPr lang="ru-RU" altLang="ru-RU" sz="2000" b="0" smtClean="0">
              <a:solidFill>
                <a:prstClr val="black"/>
              </a:solidFill>
              <a:cs typeface="+mn-cs"/>
            </a:endParaRPr>
          </a:p>
          <a:p>
            <a:pPr>
              <a:spcBef>
                <a:spcPts val="600"/>
              </a:spcBef>
              <a:buClrTx/>
              <a:buFontTx/>
              <a:buNone/>
            </a:pPr>
            <a:r>
              <a:rPr lang="en-US" altLang="ru-RU" sz="2000" b="0" smtClean="0">
                <a:solidFill>
                  <a:prstClr val="black"/>
                </a:solidFill>
                <a:cs typeface="+mn-cs"/>
              </a:rPr>
              <a:t>The RCC Administrations also consider that protection of AIS1 and AIS2 channels from interference which may be caused by operation of channels 2078, 2079, 2019 and 2020, by limiting transmission power of ship stations in these channels is more preferable method than full transmission disabling.</a:t>
            </a:r>
            <a:endParaRPr lang="ru-RU" altLang="ru-RU" sz="2000" b="0" smtClean="0">
              <a:solidFill>
                <a:prstClr val="black"/>
              </a:solidFill>
              <a:cs typeface="+mn-cs"/>
            </a:endParaRPr>
          </a:p>
        </p:txBody>
      </p:sp>
      <p:sp>
        <p:nvSpPr>
          <p:cNvPr id="62467" name="TextBox 2"/>
          <p:cNvSpPr txBox="1">
            <a:spLocks noChangeArrowheads="1"/>
          </p:cNvSpPr>
          <p:nvPr/>
        </p:nvSpPr>
        <p:spPr bwMode="auto">
          <a:xfrm>
            <a:off x="1042988" y="85725"/>
            <a:ext cx="77771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 1.16 (1/2) </a:t>
            </a:r>
            <a:r>
              <a:rPr lang="en-US" altLang="ru-RU" b="0" i="1" smtClean="0">
                <a:solidFill>
                  <a:prstClr val="black"/>
                </a:solidFill>
                <a:cs typeface="+mn-cs"/>
              </a:rPr>
              <a:t>Automatic Identification System  (AIS) and maritime Radiocommunication</a:t>
            </a:r>
            <a:endParaRPr lang="en-US" altLang="ru-RU" b="0" smtClean="0">
              <a:solidFill>
                <a:prstClr val="black"/>
              </a:solidFill>
              <a:cs typeface="+mn-cs"/>
            </a:endParaRPr>
          </a:p>
        </p:txBody>
      </p:sp>
      <p:sp>
        <p:nvSpPr>
          <p:cNvPr id="62468"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064C199B-2210-4770-AE6E-E590408DAC07}" type="slidenum">
              <a:rPr lang="en-US" altLang="ko-KR" sz="2000" smtClean="0">
                <a:solidFill>
                  <a:srgbClr val="000000"/>
                </a:solidFill>
                <a:ea typeface="Gulim" panose="020B0600000101010101" pitchFamily="34" charset="-127"/>
              </a:rPr>
              <a:pPr algn="ctr" eaLnBrk="1" hangingPunct="1">
                <a:buClrTx/>
                <a:buSzPct val="120000"/>
                <a:buFontTx/>
                <a:buNone/>
              </a:pPr>
              <a:t>48</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4229733287"/>
      </p:ext>
    </p:extLst>
  </p:cSld>
  <p:clrMapOvr>
    <a:masterClrMapping/>
  </p:clrMapOvr>
  <p:transition spd="slow">
    <p:cov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4"/>
          <p:cNvSpPr txBox="1">
            <a:spLocks noChangeArrowheads="1"/>
          </p:cNvSpPr>
          <p:nvPr/>
        </p:nvSpPr>
        <p:spPr bwMode="auto">
          <a:xfrm>
            <a:off x="184150" y="1989138"/>
            <a:ext cx="8785225"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ts val="1200"/>
              </a:spcBef>
              <a:buClrTx/>
              <a:buFontTx/>
              <a:buNone/>
            </a:pPr>
            <a:r>
              <a:rPr lang="en-US" altLang="ru-RU" sz="2000" b="0" smtClean="0">
                <a:solidFill>
                  <a:prstClr val="black"/>
                </a:solidFill>
                <a:cs typeface="+mn-cs"/>
              </a:rPr>
              <a:t>The RCC Administrations consider that it is possible to use combinations of VHF channels 24, 25, 26, 84, 85, 86 allocated at the WRC-12 for digital technologies in the MMS, for the terrestrial component of the VHF data system (VDE).</a:t>
            </a:r>
            <a:endParaRPr lang="ru-RU" altLang="ru-RU" sz="2000" b="0" smtClean="0">
              <a:solidFill>
                <a:prstClr val="black"/>
              </a:solidFill>
              <a:cs typeface="+mn-cs"/>
            </a:endParaRPr>
          </a:p>
          <a:p>
            <a:pPr>
              <a:spcBef>
                <a:spcPts val="1200"/>
              </a:spcBef>
              <a:buClrTx/>
              <a:buFontTx/>
              <a:buNone/>
            </a:pPr>
            <a:r>
              <a:rPr lang="en-US" altLang="ru-RU" sz="2000" b="0" smtClean="0">
                <a:solidFill>
                  <a:prstClr val="black"/>
                </a:solidFill>
                <a:cs typeface="+mn-cs"/>
              </a:rPr>
              <a:t>The RCC Administrations are in favor of  using frequency bands which are already allocated to MSS for automatic identification system technology using satellite and new applications to improve maritime radiocommunication </a:t>
            </a:r>
            <a:r>
              <a:rPr lang="en-GB" altLang="ru-RU" sz="2000" b="0" smtClean="0">
                <a:solidFill>
                  <a:prstClr val="black"/>
                </a:solidFill>
                <a:cs typeface="+mn-cs"/>
              </a:rPr>
              <a:t>in accordance with </a:t>
            </a:r>
            <a:r>
              <a:rPr lang="en-US" altLang="ru-RU" sz="2000" b="0" smtClean="0">
                <a:solidFill>
                  <a:prstClr val="black"/>
                </a:solidFill>
                <a:cs typeface="+mn-cs"/>
              </a:rPr>
              <a:t>Resolution 360 (WRC-12).</a:t>
            </a:r>
            <a:endParaRPr lang="ru-RU" altLang="ru-RU" sz="2000" b="0" smtClean="0">
              <a:solidFill>
                <a:prstClr val="black"/>
              </a:solidFill>
              <a:cs typeface="+mn-cs"/>
            </a:endParaRPr>
          </a:p>
          <a:p>
            <a:pPr>
              <a:spcBef>
                <a:spcPts val="1200"/>
              </a:spcBef>
              <a:buClrTx/>
              <a:buFontTx/>
              <a:buNone/>
            </a:pPr>
            <a:r>
              <a:rPr lang="en-US" altLang="ru-RU" sz="2000" b="0" smtClean="0">
                <a:solidFill>
                  <a:prstClr val="black"/>
                </a:solidFill>
                <a:cs typeface="+mn-cs"/>
              </a:rPr>
              <a:t>The RCC Administrations consider that using frequency bands which are not allocated to the MSS for additional or new applications of maritime radiocommunication is not supported since it is beyond the scope of the </a:t>
            </a:r>
            <a:r>
              <a:rPr lang="en-US" altLang="ru-RU" sz="2000" b="0" i="1" smtClean="0">
                <a:solidFill>
                  <a:prstClr val="black"/>
                </a:solidFill>
                <a:cs typeface="+mn-cs"/>
              </a:rPr>
              <a:t>decides</a:t>
            </a:r>
            <a:r>
              <a:rPr lang="en-US" altLang="ru-RU" sz="2000" b="0" smtClean="0">
                <a:solidFill>
                  <a:prstClr val="black"/>
                </a:solidFill>
                <a:cs typeface="+mn-cs"/>
              </a:rPr>
              <a:t> 2 of Resolution </a:t>
            </a:r>
            <a:r>
              <a:rPr lang="en-US" altLang="ru-RU" sz="2000" smtClean="0">
                <a:solidFill>
                  <a:prstClr val="black"/>
                </a:solidFill>
                <a:cs typeface="+mn-cs"/>
              </a:rPr>
              <a:t>360 (WRC-12)</a:t>
            </a:r>
            <a:r>
              <a:rPr lang="en-US" altLang="ru-RU" sz="2000" b="0" smtClean="0">
                <a:solidFill>
                  <a:prstClr val="black"/>
                </a:solidFill>
                <a:cs typeface="+mn-cs"/>
              </a:rPr>
              <a:t>.</a:t>
            </a:r>
            <a:endParaRPr lang="ru-RU" altLang="ru-RU" sz="2000" b="0" smtClean="0">
              <a:solidFill>
                <a:prstClr val="black"/>
              </a:solidFill>
              <a:cs typeface="+mn-cs"/>
            </a:endParaRPr>
          </a:p>
        </p:txBody>
      </p:sp>
      <p:sp>
        <p:nvSpPr>
          <p:cNvPr id="63491" name="TextBox 2"/>
          <p:cNvSpPr txBox="1">
            <a:spLocks noChangeArrowheads="1"/>
          </p:cNvSpPr>
          <p:nvPr/>
        </p:nvSpPr>
        <p:spPr bwMode="auto">
          <a:xfrm>
            <a:off x="1042988" y="85725"/>
            <a:ext cx="77771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 1.16 (2/2) </a:t>
            </a:r>
            <a:r>
              <a:rPr lang="en-US" altLang="ru-RU" b="0" i="1" smtClean="0">
                <a:solidFill>
                  <a:prstClr val="black"/>
                </a:solidFill>
                <a:cs typeface="+mn-cs"/>
              </a:rPr>
              <a:t>Automatic Identification System  (AIS) and maritime Radiocommunication</a:t>
            </a:r>
            <a:endParaRPr lang="en-US" altLang="ru-RU" b="0" smtClean="0">
              <a:solidFill>
                <a:prstClr val="black"/>
              </a:solidFill>
              <a:cs typeface="+mn-cs"/>
            </a:endParaRPr>
          </a:p>
        </p:txBody>
      </p:sp>
      <p:sp>
        <p:nvSpPr>
          <p:cNvPr id="63492"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4A14FEE0-4831-4BFE-846E-4D3AA7EB6C17}" type="slidenum">
              <a:rPr lang="en-US" altLang="ko-KR" sz="2000" smtClean="0">
                <a:solidFill>
                  <a:srgbClr val="000000"/>
                </a:solidFill>
                <a:ea typeface="Gulim" panose="020B0600000101010101" pitchFamily="34" charset="-127"/>
              </a:rPr>
              <a:pPr algn="ctr" eaLnBrk="1" hangingPunct="1">
                <a:buClrTx/>
                <a:buSzPct val="120000"/>
                <a:buFontTx/>
                <a:buNone/>
              </a:pPr>
              <a:t>49</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1476863117"/>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36538" y="269875"/>
            <a:ext cx="8420100" cy="587375"/>
          </a:xfrm>
        </p:spPr>
        <p:txBody>
          <a:bodyPr/>
          <a:lstStyle/>
          <a:p>
            <a:pPr marL="0" indent="0" algn="ctr" eaLnBrk="1" hangingPunct="1"/>
            <a:r>
              <a:rPr lang="en-US" altLang="ru-RU" b="0" smtClean="0">
                <a:solidFill>
                  <a:srgbClr val="003366"/>
                </a:solidFill>
              </a:rPr>
              <a:t>Working Group for WRC and RA preparation</a:t>
            </a:r>
            <a:endParaRPr lang="ru-RU" altLang="ru-RU" b="0" smtClean="0">
              <a:solidFill>
                <a:srgbClr val="003366"/>
              </a:solidFill>
            </a:endParaRPr>
          </a:p>
        </p:txBody>
      </p:sp>
      <p:sp>
        <p:nvSpPr>
          <p:cNvPr id="18435" name="Rectangle 3"/>
          <p:cNvSpPr>
            <a:spLocks noGrp="1" noChangeArrowheads="1"/>
          </p:cNvSpPr>
          <p:nvPr>
            <p:ph type="body" idx="1"/>
          </p:nvPr>
        </p:nvSpPr>
        <p:spPr>
          <a:xfrm>
            <a:off x="309563" y="1004888"/>
            <a:ext cx="8228012" cy="5141912"/>
          </a:xfrm>
          <a:extLst>
            <a:ext uri="{91240B29-F687-4F45-9708-019B960494DF}">
              <a14:hiddenLine xmlns:a14="http://schemas.microsoft.com/office/drawing/2010/main" w="9525" cap="flat" cmpd="sng" algn="ctr">
                <a:solidFill>
                  <a:srgbClr val="000000"/>
                </a:solidFill>
                <a:prstDash val="solid"/>
                <a:round/>
                <a:headEnd/>
                <a:tailEnd/>
              </a14:hiddenLine>
            </a:ext>
          </a:extLst>
        </p:spPr>
        <p:txBody>
          <a:bodyPr lIns="91816" tIns="47743" rIns="91816" bIns="47743" anchor="ctr"/>
          <a:lstStyle/>
          <a:p>
            <a:pPr marL="0" indent="0" defTabSz="481013" eaLnBrk="1" hangingPunct="1">
              <a:lnSpc>
                <a:spcPct val="83000"/>
              </a:lnSpc>
              <a:spcAft>
                <a:spcPct val="55000"/>
              </a:spcAft>
            </a:pPr>
            <a:r>
              <a:rPr lang="en-US" altLang="ru-RU" sz="2000" smtClean="0">
                <a:solidFill>
                  <a:srgbClr val="003366"/>
                </a:solidFill>
              </a:rPr>
              <a:t>WG WRC/RA was established by RCC Radio Frequency and Satellite Commission and responsible for WRC-15 and RA-15 preparation</a:t>
            </a:r>
          </a:p>
          <a:p>
            <a:pPr marL="0" indent="0" defTabSz="481013" eaLnBrk="1" hangingPunct="1">
              <a:lnSpc>
                <a:spcPct val="83000"/>
              </a:lnSpc>
              <a:buClr>
                <a:srgbClr val="003366"/>
              </a:buClr>
              <a:buFont typeface="Wingdings" panose="05000000000000000000" pitchFamily="2" charset="2"/>
              <a:buNone/>
            </a:pPr>
            <a:r>
              <a:rPr lang="fr-FR" altLang="ru-RU" sz="2000" smtClean="0">
                <a:solidFill>
                  <a:srgbClr val="003366"/>
                </a:solidFill>
              </a:rPr>
              <a:t>Chairman : Albert Nalbandian, Armenia (</a:t>
            </a:r>
            <a:r>
              <a:rPr lang="fr-FR" altLang="ru-RU" sz="1800" u="sng" smtClean="0">
                <a:solidFill>
                  <a:schemeClr val="accent2"/>
                </a:solidFill>
              </a:rPr>
              <a:t>albert.nalbandian@ties.itu.int</a:t>
            </a:r>
            <a:r>
              <a:rPr lang="fr-FR" altLang="ru-RU" sz="2000" smtClean="0">
                <a:solidFill>
                  <a:srgbClr val="003366"/>
                </a:solidFill>
              </a:rPr>
              <a:t>) </a:t>
            </a:r>
          </a:p>
          <a:p>
            <a:pPr marL="0" indent="0" defTabSz="481013" eaLnBrk="1" hangingPunct="1">
              <a:lnSpc>
                <a:spcPct val="83000"/>
              </a:lnSpc>
              <a:spcBef>
                <a:spcPts val="1288"/>
              </a:spcBef>
              <a:spcAft>
                <a:spcPts val="1288"/>
              </a:spcAft>
            </a:pPr>
            <a:r>
              <a:rPr lang="en-US" altLang="ru-RU" sz="2000" smtClean="0">
                <a:solidFill>
                  <a:srgbClr val="003366"/>
                </a:solidFill>
              </a:rPr>
              <a:t>WG WRC/RA develops draft Briefs and RCC </a:t>
            </a:r>
            <a:r>
              <a:rPr lang="en-GB" altLang="ru-RU" sz="2000" smtClean="0">
                <a:solidFill>
                  <a:srgbClr val="003366"/>
                </a:solidFill>
              </a:rPr>
              <a:t>Common Proposals for the work of the Conference</a:t>
            </a:r>
            <a:r>
              <a:rPr lang="ru-RU" altLang="ru-RU" sz="2000" smtClean="0">
                <a:solidFill>
                  <a:srgbClr val="003366"/>
                </a:solidFill>
              </a:rPr>
              <a:t> </a:t>
            </a:r>
            <a:r>
              <a:rPr lang="en-US" altLang="ru-RU" sz="2000" smtClean="0">
                <a:solidFill>
                  <a:srgbClr val="003366"/>
                </a:solidFill>
              </a:rPr>
              <a:t>(</a:t>
            </a:r>
            <a:r>
              <a:rPr lang="fr-FR" altLang="ru-RU" sz="2000" smtClean="0">
                <a:solidFill>
                  <a:srgbClr val="003366"/>
                </a:solidFill>
              </a:rPr>
              <a:t>for actual WG WRC/RA documents</a:t>
            </a:r>
            <a:r>
              <a:rPr lang="en-US" altLang="ru-RU" sz="2000" smtClean="0">
                <a:solidFill>
                  <a:srgbClr val="003366"/>
                </a:solidFill>
              </a:rPr>
              <a:t> see: </a:t>
            </a:r>
            <a:r>
              <a:rPr lang="en-US" altLang="ru-RU" sz="2000" smtClean="0">
                <a:solidFill>
                  <a:srgbClr val="003366"/>
                </a:solidFill>
                <a:hlinkClick r:id="rId3"/>
              </a:rPr>
              <a:t>http://www.en.rcc.org.ru/index.php/rcc-activities/radiocommunication-/preparations-for-wrc-15-and-ra-15</a:t>
            </a:r>
            <a:r>
              <a:rPr lang="en-US" altLang="ru-RU" sz="2000" smtClean="0">
                <a:solidFill>
                  <a:srgbClr val="003366"/>
                </a:solidFill>
              </a:rPr>
              <a:t> </a:t>
            </a:r>
            <a:r>
              <a:rPr lang="fr-FR" altLang="ru-RU" sz="2000" smtClean="0">
                <a:solidFill>
                  <a:srgbClr val="003366"/>
                </a:solidFill>
              </a:rPr>
              <a:t>).</a:t>
            </a:r>
          </a:p>
          <a:p>
            <a:pPr marL="0" indent="0" defTabSz="481013" eaLnBrk="1" hangingPunct="1">
              <a:lnSpc>
                <a:spcPct val="83000"/>
              </a:lnSpc>
            </a:pPr>
            <a:r>
              <a:rPr lang="fr-FR" altLang="ru-RU" sz="2000" smtClean="0">
                <a:solidFill>
                  <a:srgbClr val="003366"/>
                </a:solidFill>
              </a:rPr>
              <a:t>Since 2012 </a:t>
            </a:r>
            <a:r>
              <a:rPr lang="en-US" altLang="ru-RU" sz="2000" smtClean="0">
                <a:solidFill>
                  <a:srgbClr val="003366"/>
                </a:solidFill>
              </a:rPr>
              <a:t>WG WRC/RA  had 7 meetings.</a:t>
            </a:r>
          </a:p>
          <a:p>
            <a:pPr marL="0" indent="0" defTabSz="481013" eaLnBrk="1" hangingPunct="1">
              <a:lnSpc>
                <a:spcPct val="83000"/>
              </a:lnSpc>
              <a:spcBef>
                <a:spcPts val="1288"/>
              </a:spcBef>
            </a:pPr>
            <a:r>
              <a:rPr lang="en-US" altLang="ru-RU" sz="2000" smtClean="0">
                <a:solidFill>
                  <a:srgbClr val="003366"/>
                </a:solidFill>
              </a:rPr>
              <a:t>1</a:t>
            </a:r>
            <a:r>
              <a:rPr lang="en-US" altLang="ru-RU" sz="2000" baseline="30000" smtClean="0">
                <a:solidFill>
                  <a:srgbClr val="003366"/>
                </a:solidFill>
              </a:rPr>
              <a:t>st</a:t>
            </a:r>
            <a:r>
              <a:rPr lang="en-US" altLang="ru-RU" sz="2000" smtClean="0">
                <a:solidFill>
                  <a:srgbClr val="003366"/>
                </a:solidFill>
              </a:rPr>
              <a:t> meeting: May 2012				2</a:t>
            </a:r>
            <a:r>
              <a:rPr lang="en-US" altLang="ru-RU" sz="2000" baseline="30000" smtClean="0">
                <a:solidFill>
                  <a:srgbClr val="003366"/>
                </a:solidFill>
              </a:rPr>
              <a:t>nd</a:t>
            </a:r>
            <a:r>
              <a:rPr lang="en-US" altLang="ru-RU" sz="2000" smtClean="0">
                <a:solidFill>
                  <a:srgbClr val="003366"/>
                </a:solidFill>
              </a:rPr>
              <a:t> meeting: December 2012 </a:t>
            </a:r>
          </a:p>
          <a:p>
            <a:pPr marL="0" indent="0" defTabSz="481013" eaLnBrk="1" hangingPunct="1">
              <a:lnSpc>
                <a:spcPct val="83000"/>
              </a:lnSpc>
              <a:spcBef>
                <a:spcPts val="1288"/>
              </a:spcBef>
            </a:pPr>
            <a:r>
              <a:rPr lang="en-US" altLang="ru-RU" sz="2000" smtClean="0">
                <a:solidFill>
                  <a:srgbClr val="003366"/>
                </a:solidFill>
              </a:rPr>
              <a:t>3</a:t>
            </a:r>
            <a:r>
              <a:rPr lang="en-US" altLang="ru-RU" sz="2000" baseline="30000" smtClean="0">
                <a:solidFill>
                  <a:srgbClr val="003366"/>
                </a:solidFill>
              </a:rPr>
              <a:t>d</a:t>
            </a:r>
            <a:r>
              <a:rPr lang="en-US" altLang="ru-RU" sz="2000" smtClean="0">
                <a:solidFill>
                  <a:srgbClr val="003366"/>
                </a:solidFill>
              </a:rPr>
              <a:t> meeting: November 2013                 4</a:t>
            </a:r>
            <a:r>
              <a:rPr lang="en-US" altLang="ru-RU" sz="2000" baseline="30000" smtClean="0">
                <a:solidFill>
                  <a:srgbClr val="003366"/>
                </a:solidFill>
              </a:rPr>
              <a:t>th </a:t>
            </a:r>
            <a:r>
              <a:rPr lang="en-US" altLang="ru-RU" sz="2000" smtClean="0">
                <a:solidFill>
                  <a:srgbClr val="003366"/>
                </a:solidFill>
              </a:rPr>
              <a:t>meeting: April 2014</a:t>
            </a:r>
          </a:p>
          <a:p>
            <a:pPr marL="0" indent="0" defTabSz="481013" eaLnBrk="1" hangingPunct="1">
              <a:lnSpc>
                <a:spcPct val="83000"/>
              </a:lnSpc>
              <a:spcBef>
                <a:spcPts val="1288"/>
              </a:spcBef>
            </a:pPr>
            <a:r>
              <a:rPr lang="en-US" altLang="ru-RU" sz="2000" smtClean="0">
                <a:solidFill>
                  <a:srgbClr val="003366"/>
                </a:solidFill>
              </a:rPr>
              <a:t>5</a:t>
            </a:r>
            <a:r>
              <a:rPr lang="en-US" altLang="ru-RU" sz="2000" baseline="30000" smtClean="0">
                <a:solidFill>
                  <a:srgbClr val="003366"/>
                </a:solidFill>
              </a:rPr>
              <a:t>th </a:t>
            </a:r>
            <a:r>
              <a:rPr lang="en-US" altLang="ru-RU" sz="2000" smtClean="0">
                <a:solidFill>
                  <a:srgbClr val="003366"/>
                </a:solidFill>
              </a:rPr>
              <a:t>meeting: November 2014			6</a:t>
            </a:r>
            <a:r>
              <a:rPr lang="en-US" altLang="ru-RU" sz="2000" baseline="30000" smtClean="0">
                <a:solidFill>
                  <a:srgbClr val="003366"/>
                </a:solidFill>
              </a:rPr>
              <a:t>th </a:t>
            </a:r>
            <a:r>
              <a:rPr lang="en-US" altLang="ru-RU" sz="2000" smtClean="0">
                <a:solidFill>
                  <a:srgbClr val="003366"/>
                </a:solidFill>
              </a:rPr>
              <a:t>meeting: February 2015</a:t>
            </a:r>
          </a:p>
          <a:p>
            <a:pPr marL="0" indent="0" algn="ctr" defTabSz="481013" eaLnBrk="1" hangingPunct="1">
              <a:lnSpc>
                <a:spcPct val="83000"/>
              </a:lnSpc>
              <a:spcBef>
                <a:spcPts val="1288"/>
              </a:spcBef>
            </a:pPr>
            <a:r>
              <a:rPr lang="en-US" altLang="ru-RU" sz="2000" smtClean="0">
                <a:solidFill>
                  <a:srgbClr val="003366"/>
                </a:solidFill>
              </a:rPr>
              <a:t>7</a:t>
            </a:r>
            <a:r>
              <a:rPr lang="en-US" altLang="ru-RU" sz="2000" baseline="30000" smtClean="0">
                <a:solidFill>
                  <a:srgbClr val="003366"/>
                </a:solidFill>
              </a:rPr>
              <a:t>th </a:t>
            </a:r>
            <a:r>
              <a:rPr lang="en-US" altLang="ru-RU" sz="2000" smtClean="0">
                <a:solidFill>
                  <a:srgbClr val="003366"/>
                </a:solidFill>
              </a:rPr>
              <a:t>meeting: April 2015 </a:t>
            </a:r>
          </a:p>
          <a:p>
            <a:pPr marL="0" indent="0" algn="ctr" defTabSz="481013" eaLnBrk="1" hangingPunct="1">
              <a:lnSpc>
                <a:spcPct val="83000"/>
              </a:lnSpc>
              <a:spcBef>
                <a:spcPts val="1288"/>
              </a:spcBef>
            </a:pPr>
            <a:r>
              <a:rPr lang="en-US" altLang="ru-RU" sz="2400" smtClean="0">
                <a:solidFill>
                  <a:srgbClr val="FF0000"/>
                </a:solidFill>
              </a:rPr>
              <a:t>Next</a:t>
            </a:r>
            <a:r>
              <a:rPr lang="fr-FR" altLang="ru-RU" sz="2400" smtClean="0">
                <a:solidFill>
                  <a:srgbClr val="FF0000"/>
                </a:solidFill>
              </a:rPr>
              <a:t> meeting: 7-10 September 2015</a:t>
            </a:r>
          </a:p>
        </p:txBody>
      </p:sp>
      <p:sp>
        <p:nvSpPr>
          <p:cNvPr id="18436" name="Oval 25"/>
          <p:cNvSpPr>
            <a:spLocks noChangeArrowheads="1"/>
          </p:cNvSpPr>
          <p:nvPr/>
        </p:nvSpPr>
        <p:spPr bwMode="auto">
          <a:xfrm>
            <a:off x="8466138" y="6286500"/>
            <a:ext cx="382587"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lnSpc>
                <a:spcPct val="93000"/>
              </a:lnSpc>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1pPr>
            <a:lvl2pPr marL="758825" indent="-292100" defTabSz="803275" eaLnBrk="0" hangingPunct="0">
              <a:lnSpc>
                <a:spcPct val="93000"/>
              </a:lnSpc>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2pPr>
            <a:lvl3pPr marL="1166813" indent="-233363" defTabSz="803275" eaLnBrk="0" hangingPunct="0">
              <a:lnSpc>
                <a:spcPct val="93000"/>
              </a:lnSpc>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3pPr>
            <a:lvl4pPr marL="1633538" indent="-233363" defTabSz="803275" eaLnBrk="0" hangingPunct="0">
              <a:lnSpc>
                <a:spcPct val="93000"/>
              </a:lnSpc>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4pPr>
            <a:lvl5pPr marL="2098675" indent="-234950" defTabSz="803275" eaLnBrk="0" hangingPunct="0">
              <a:lnSpc>
                <a:spcPct val="93000"/>
              </a:lnSpc>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5pPr>
            <a:lvl6pPr marL="2555875" indent="-234950" defTabSz="803275" eaLnBrk="0" fontAlgn="base" hangingPunct="0">
              <a:lnSpc>
                <a:spcPct val="93000"/>
              </a:lnSpc>
              <a:spcBef>
                <a:spcPct val="0"/>
              </a:spcBef>
              <a:spcAft>
                <a:spcPct val="0"/>
              </a:spcAft>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6pPr>
            <a:lvl7pPr marL="3013075" indent="-234950" defTabSz="803275" eaLnBrk="0" fontAlgn="base" hangingPunct="0">
              <a:lnSpc>
                <a:spcPct val="93000"/>
              </a:lnSpc>
              <a:spcBef>
                <a:spcPct val="0"/>
              </a:spcBef>
              <a:spcAft>
                <a:spcPct val="0"/>
              </a:spcAft>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7pPr>
            <a:lvl8pPr marL="3470275" indent="-234950" defTabSz="803275" eaLnBrk="0" fontAlgn="base" hangingPunct="0">
              <a:lnSpc>
                <a:spcPct val="93000"/>
              </a:lnSpc>
              <a:spcBef>
                <a:spcPct val="0"/>
              </a:spcBef>
              <a:spcAft>
                <a:spcPct val="0"/>
              </a:spcAft>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8pPr>
            <a:lvl9pPr marL="3927475" indent="-234950" defTabSz="803275" eaLnBrk="0" fontAlgn="base" hangingPunct="0">
              <a:lnSpc>
                <a:spcPct val="93000"/>
              </a:lnSpc>
              <a:spcBef>
                <a:spcPct val="0"/>
              </a:spcBef>
              <a:spcAft>
                <a:spcPct val="0"/>
              </a:spcAft>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buClrTx/>
              <a:buSzPct val="120000"/>
              <a:buFontTx/>
              <a:buNone/>
            </a:pPr>
            <a:fld id="{A752FC03-8B42-4475-B3BD-DEE8EA77549F}" type="slidenum">
              <a:rPr lang="en-US" altLang="ko-KR" sz="2000" smtClean="0">
                <a:ea typeface="Gulim" panose="020B0600000101010101" pitchFamily="34" charset="-127"/>
              </a:rPr>
              <a:pPr algn="ctr" eaLnBrk="1" hangingPunct="1">
                <a:lnSpc>
                  <a:spcPct val="100000"/>
                </a:lnSpc>
                <a:buClrTx/>
                <a:buSzPct val="120000"/>
                <a:buFontTx/>
                <a:buNone/>
              </a:pPr>
              <a:t>5</a:t>
            </a:fld>
            <a:endParaRPr lang="ru-RU" altLang="ko-KR" sz="2000" smtClean="0">
              <a:ea typeface="Gulim" panose="020B0600000101010101" pitchFamily="34" charset="-127"/>
            </a:endParaRPr>
          </a:p>
        </p:txBody>
      </p:sp>
    </p:spTree>
    <p:extLst>
      <p:ext uri="{BB962C8B-B14F-4D97-AF65-F5344CB8AC3E}">
        <p14:creationId xmlns:p14="http://schemas.microsoft.com/office/powerpoint/2010/main" val="3392479100"/>
      </p:ext>
    </p:extLst>
  </p:cSld>
  <p:clrMapOvr>
    <a:masterClrMapping/>
  </p:clrMapOvr>
  <p:transition spd="slow">
    <p:cove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468313" y="2924175"/>
            <a:ext cx="82804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US" altLang="ru-RU" smtClean="0">
                <a:solidFill>
                  <a:srgbClr val="404040"/>
                </a:solidFill>
                <a:cs typeface="+mn-cs"/>
              </a:rPr>
              <a:t>1.17</a:t>
            </a:r>
            <a:r>
              <a:rPr lang="ru-RU" altLang="ru-RU" smtClean="0">
                <a:solidFill>
                  <a:srgbClr val="404040"/>
                </a:solidFill>
                <a:cs typeface="+mn-cs"/>
              </a:rPr>
              <a:t>	</a:t>
            </a:r>
            <a:r>
              <a:rPr lang="en-US" altLang="ru-RU" smtClean="0">
                <a:solidFill>
                  <a:srgbClr val="404040"/>
                </a:solidFill>
                <a:cs typeface="+mn-cs"/>
              </a:rPr>
              <a:t> To consider possible spectrum requirements and regulatory actions, including appropriate aeronautical allocations, to support Wireless Avionics Intra-Communications (WAIC), in accordance with Resolution 423 (WRC‑12)</a:t>
            </a:r>
            <a:endParaRPr lang="ru-RU" altLang="ru-RU" smtClean="0">
              <a:solidFill>
                <a:srgbClr val="404040"/>
              </a:solidFill>
              <a:cs typeface="+mn-cs"/>
            </a:endParaRPr>
          </a:p>
        </p:txBody>
      </p:sp>
      <p:sp>
        <p:nvSpPr>
          <p:cNvPr id="64515" name="Rectangle 6"/>
          <p:cNvSpPr>
            <a:spLocks noChangeArrowheads="1"/>
          </p:cNvSpPr>
          <p:nvPr/>
        </p:nvSpPr>
        <p:spPr bwMode="auto">
          <a:xfrm>
            <a:off x="2987675" y="188913"/>
            <a:ext cx="35210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sz="3200" smtClean="0">
                <a:solidFill>
                  <a:srgbClr val="404040"/>
                </a:solidFill>
                <a:cs typeface="+mn-cs"/>
              </a:rPr>
              <a:t>Agenda Item </a:t>
            </a:r>
            <a:r>
              <a:rPr lang="ru-RU" altLang="ru-RU" sz="3200" smtClean="0">
                <a:solidFill>
                  <a:srgbClr val="404040"/>
                </a:solidFill>
                <a:cs typeface="+mn-cs"/>
              </a:rPr>
              <a:t>1.17</a:t>
            </a:r>
          </a:p>
        </p:txBody>
      </p:sp>
      <p:sp>
        <p:nvSpPr>
          <p:cNvPr id="64516"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7E5304AF-77C0-41BD-A8CE-05161E9C095E}" type="slidenum">
              <a:rPr lang="en-US" altLang="ko-KR" sz="2000" smtClean="0">
                <a:solidFill>
                  <a:srgbClr val="000000"/>
                </a:solidFill>
                <a:ea typeface="Gulim" panose="020B0600000101010101" pitchFamily="34" charset="-127"/>
              </a:rPr>
              <a:pPr algn="ctr" eaLnBrk="1" hangingPunct="1">
                <a:buClrTx/>
                <a:buSzPct val="120000"/>
                <a:buFontTx/>
                <a:buNone/>
              </a:pPr>
              <a:t>50</a:t>
            </a:fld>
            <a:endParaRPr lang="ru-RU" altLang="ko-KR" sz="2000" smtClean="0">
              <a:solidFill>
                <a:srgbClr val="000000"/>
              </a:solidFill>
              <a:ea typeface="Gulim" panose="020B0600000101010101" pitchFamily="34" charset="-127"/>
            </a:endParaRPr>
          </a:p>
        </p:txBody>
      </p:sp>
      <p:pic>
        <p:nvPicPr>
          <p:cNvPr id="64517" name="Рисунок 3"/>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0"/>
            <a:ext cx="15525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7046979"/>
      </p:ext>
    </p:extLst>
  </p:cSld>
  <p:clrMapOvr>
    <a:masterClrMapping/>
  </p:clrMapOvr>
  <p:transition spd="slow">
    <p:cove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029"/>
          <p:cNvSpPr txBox="1">
            <a:spLocks noChangeArrowheads="1"/>
          </p:cNvSpPr>
          <p:nvPr/>
        </p:nvSpPr>
        <p:spPr bwMode="auto">
          <a:xfrm>
            <a:off x="395288" y="1198563"/>
            <a:ext cx="8042275"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ts val="900"/>
              </a:spcBef>
              <a:buClrTx/>
              <a:buFontTx/>
              <a:buNone/>
            </a:pPr>
            <a:r>
              <a:rPr lang="en-GB" altLang="ru-RU" sz="2000" b="0" smtClean="0">
                <a:solidFill>
                  <a:prstClr val="black"/>
                </a:solidFill>
                <a:cs typeface="+mn-cs"/>
              </a:rPr>
              <a:t>The RCC Administrations</a:t>
            </a:r>
            <a:r>
              <a:rPr lang="en-US" altLang="ru-RU" sz="2000" b="0" smtClean="0">
                <a:solidFill>
                  <a:prstClr val="black"/>
                </a:solidFill>
                <a:cs typeface="+mn-cs"/>
              </a:rPr>
              <a:t> consider that: </a:t>
            </a:r>
            <a:endParaRPr lang="ru-RU" altLang="ru-RU" sz="2000" b="0" smtClean="0">
              <a:solidFill>
                <a:prstClr val="black"/>
              </a:solidFill>
              <a:cs typeface="+mn-cs"/>
            </a:endParaRPr>
          </a:p>
          <a:p>
            <a:pPr>
              <a:spcBef>
                <a:spcPts val="900"/>
              </a:spcBef>
              <a:buClrTx/>
              <a:buFontTx/>
              <a:buNone/>
            </a:pPr>
            <a:r>
              <a:rPr lang="en-US" altLang="ru-RU" sz="2000" b="0" smtClean="0">
                <a:solidFill>
                  <a:prstClr val="black"/>
                </a:solidFill>
                <a:cs typeface="+mn-cs"/>
              </a:rPr>
              <a:t>- WAIC systems shall operate in the frequency bands allocated to aeronautical services; </a:t>
            </a:r>
            <a:endParaRPr lang="ru-RU" altLang="ru-RU" sz="2000" b="0" smtClean="0">
              <a:solidFill>
                <a:prstClr val="black"/>
              </a:solidFill>
              <a:cs typeface="+mn-cs"/>
            </a:endParaRPr>
          </a:p>
          <a:p>
            <a:pPr>
              <a:spcBef>
                <a:spcPts val="900"/>
              </a:spcBef>
              <a:buClrTx/>
              <a:buFontTx/>
              <a:buNone/>
            </a:pPr>
            <a:r>
              <a:rPr lang="en-US" altLang="ru-RU" sz="2000" b="0" smtClean="0">
                <a:solidFill>
                  <a:prstClr val="black"/>
                </a:solidFill>
                <a:cs typeface="+mn-cs"/>
              </a:rPr>
              <a:t>- frequency bands used by WAIC shall be harmonized in all three Regions; </a:t>
            </a:r>
            <a:endParaRPr lang="ru-RU" altLang="ru-RU" sz="2000" b="0" smtClean="0">
              <a:solidFill>
                <a:prstClr val="black"/>
              </a:solidFill>
              <a:cs typeface="+mn-cs"/>
            </a:endParaRPr>
          </a:p>
          <a:p>
            <a:pPr>
              <a:spcBef>
                <a:spcPts val="900"/>
              </a:spcBef>
              <a:buClrTx/>
              <a:buFontTx/>
              <a:buNone/>
            </a:pPr>
            <a:r>
              <a:rPr lang="en-US" altLang="ru-RU" sz="2000" b="0" smtClean="0">
                <a:solidFill>
                  <a:prstClr val="black"/>
                </a:solidFill>
                <a:cs typeface="+mn-cs"/>
              </a:rPr>
              <a:t>- implementation of WAIC shall not impose constraints on other systems operating in the common frequency bands.</a:t>
            </a:r>
            <a:endParaRPr lang="ru-RU" altLang="ru-RU" sz="2000" b="0" smtClean="0">
              <a:solidFill>
                <a:prstClr val="black"/>
              </a:solidFill>
              <a:cs typeface="+mn-cs"/>
            </a:endParaRPr>
          </a:p>
          <a:p>
            <a:pPr>
              <a:spcBef>
                <a:spcPts val="900"/>
              </a:spcBef>
              <a:buClrTx/>
              <a:buFontTx/>
              <a:buNone/>
            </a:pPr>
            <a:r>
              <a:rPr lang="en-US" altLang="ru-RU" sz="2000" b="0" smtClean="0">
                <a:solidFill>
                  <a:prstClr val="black"/>
                </a:solidFill>
                <a:cs typeface="+mn-cs"/>
              </a:rPr>
              <a:t>The RCC Administrations have no objections for the allocation of 4200-4400 MHz frequency band to the aeronautical mobile (R) service to be used only by WAIC systems, keeping the status of Earth exploration satellite service (EESS) and space research service (SRS) as passive services and ensuring protection of </a:t>
            </a:r>
            <a:r>
              <a:rPr lang="en-GB" altLang="ru-RU" sz="2000" b="0" smtClean="0">
                <a:solidFill>
                  <a:prstClr val="black"/>
                </a:solidFill>
                <a:cs typeface="+mn-cs"/>
              </a:rPr>
              <a:t>aeronautical </a:t>
            </a:r>
            <a:r>
              <a:rPr lang="en-US" altLang="ru-RU" sz="2000" b="0" smtClean="0">
                <a:solidFill>
                  <a:prstClr val="black"/>
                </a:solidFill>
                <a:cs typeface="+mn-cs"/>
              </a:rPr>
              <a:t>radionavigation service (ARNS) systems.</a:t>
            </a:r>
            <a:endParaRPr lang="ru-RU" altLang="ru-RU" sz="2000" b="0" smtClean="0">
              <a:solidFill>
                <a:prstClr val="black"/>
              </a:solidFill>
              <a:cs typeface="+mn-cs"/>
            </a:endParaRPr>
          </a:p>
          <a:p>
            <a:pPr>
              <a:spcBef>
                <a:spcPts val="900"/>
              </a:spcBef>
              <a:buClrTx/>
              <a:buFontTx/>
              <a:buNone/>
            </a:pPr>
            <a:r>
              <a:rPr lang="en-US" altLang="ru-RU" sz="2000" b="0" smtClean="0">
                <a:solidFill>
                  <a:prstClr val="black"/>
                </a:solidFill>
                <a:cs typeface="+mn-cs"/>
              </a:rPr>
              <a:t>The RCC Administrations support the existing Method to </a:t>
            </a:r>
            <a:r>
              <a:rPr lang="en-GB" altLang="ru-RU" sz="2000" b="0" smtClean="0">
                <a:solidFill>
                  <a:prstClr val="black"/>
                </a:solidFill>
                <a:cs typeface="+mn-cs"/>
              </a:rPr>
              <a:t>satisfy</a:t>
            </a:r>
            <a:r>
              <a:rPr lang="en-US" altLang="ru-RU" sz="2000" b="0" smtClean="0">
                <a:solidFill>
                  <a:prstClr val="black"/>
                </a:solidFill>
                <a:cs typeface="+mn-cs"/>
              </a:rPr>
              <a:t> the agenda item.</a:t>
            </a:r>
            <a:endParaRPr lang="ru-RU" altLang="ru-RU" sz="2000" b="0" smtClean="0">
              <a:solidFill>
                <a:prstClr val="black"/>
              </a:solidFill>
              <a:cs typeface="+mn-cs"/>
            </a:endParaRPr>
          </a:p>
        </p:txBody>
      </p:sp>
      <p:sp>
        <p:nvSpPr>
          <p:cNvPr id="65539" name="TextBox 2"/>
          <p:cNvSpPr txBox="1">
            <a:spLocks noChangeArrowheads="1"/>
          </p:cNvSpPr>
          <p:nvPr/>
        </p:nvSpPr>
        <p:spPr bwMode="auto">
          <a:xfrm>
            <a:off x="1187450" y="188913"/>
            <a:ext cx="68754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 1.17 (1/1) </a:t>
            </a:r>
            <a:br>
              <a:rPr lang="en-US" altLang="ru-RU" b="0" smtClean="0">
                <a:solidFill>
                  <a:prstClr val="black"/>
                </a:solidFill>
                <a:cs typeface="+mn-cs"/>
              </a:rPr>
            </a:br>
            <a:r>
              <a:rPr lang="en-US" altLang="ru-RU" b="0" smtClean="0">
                <a:solidFill>
                  <a:prstClr val="black"/>
                </a:solidFill>
                <a:cs typeface="+mn-cs"/>
              </a:rPr>
              <a:t>Wireless Avionics Intra-Communications (WAIC)</a:t>
            </a:r>
            <a:endParaRPr lang="ru-RU" altLang="ru-RU" b="0" smtClean="0">
              <a:solidFill>
                <a:prstClr val="black"/>
              </a:solidFill>
              <a:cs typeface="+mn-cs"/>
            </a:endParaRPr>
          </a:p>
        </p:txBody>
      </p:sp>
      <p:sp>
        <p:nvSpPr>
          <p:cNvPr id="65540"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6BF54AF5-331B-4DC4-86A8-21BBE559B978}" type="slidenum">
              <a:rPr lang="en-US" altLang="ko-KR" sz="2000" smtClean="0">
                <a:solidFill>
                  <a:srgbClr val="000000"/>
                </a:solidFill>
                <a:ea typeface="Gulim" panose="020B0600000101010101" pitchFamily="34" charset="-127"/>
              </a:rPr>
              <a:pPr algn="ctr" eaLnBrk="1" hangingPunct="1">
                <a:buClrTx/>
                <a:buSzPct val="120000"/>
                <a:buFontTx/>
                <a:buNone/>
              </a:pPr>
              <a:t>51</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3886976166"/>
      </p:ext>
    </p:extLst>
  </p:cSld>
  <p:clrMapOvr>
    <a:masterClrMapping/>
  </p:clrMapOvr>
  <p:transition spd="slow">
    <p:cov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ChangeArrowheads="1"/>
          </p:cNvSpPr>
          <p:nvPr/>
        </p:nvSpPr>
        <p:spPr bwMode="auto">
          <a:xfrm>
            <a:off x="328613" y="2924175"/>
            <a:ext cx="83518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US" altLang="ru-RU" smtClean="0">
                <a:solidFill>
                  <a:srgbClr val="404040"/>
                </a:solidFill>
                <a:cs typeface="+mn-cs"/>
              </a:rPr>
              <a:t>1.</a:t>
            </a:r>
            <a:r>
              <a:rPr lang="ru-RU" altLang="ru-RU" smtClean="0">
                <a:solidFill>
                  <a:srgbClr val="404040"/>
                </a:solidFill>
                <a:cs typeface="+mn-cs"/>
              </a:rPr>
              <a:t>18</a:t>
            </a:r>
            <a:r>
              <a:rPr lang="en-US" altLang="ru-RU" smtClean="0">
                <a:solidFill>
                  <a:srgbClr val="404040"/>
                </a:solidFill>
                <a:cs typeface="+mn-cs"/>
              </a:rPr>
              <a:t>	 To consider a primary allocation to the radiolocation service for automotive applications in the 77.5-78.0 GHz frequency band in accordance with Resolution 654 (WRC‑12)</a:t>
            </a:r>
            <a:endParaRPr lang="ru-RU" altLang="ru-RU" smtClean="0">
              <a:solidFill>
                <a:srgbClr val="404040"/>
              </a:solidFill>
              <a:cs typeface="+mn-cs"/>
            </a:endParaRPr>
          </a:p>
        </p:txBody>
      </p:sp>
      <p:sp>
        <p:nvSpPr>
          <p:cNvPr id="66563" name="Rectangle 6"/>
          <p:cNvSpPr>
            <a:spLocks noChangeArrowheads="1"/>
          </p:cNvSpPr>
          <p:nvPr/>
        </p:nvSpPr>
        <p:spPr bwMode="auto">
          <a:xfrm>
            <a:off x="2987675" y="188913"/>
            <a:ext cx="35544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sz="3200" smtClean="0">
                <a:solidFill>
                  <a:srgbClr val="404040"/>
                </a:solidFill>
                <a:cs typeface="+mn-cs"/>
              </a:rPr>
              <a:t>Agenda Item </a:t>
            </a:r>
            <a:r>
              <a:rPr lang="ru-RU" altLang="ru-RU" sz="3200" smtClean="0">
                <a:solidFill>
                  <a:srgbClr val="404040"/>
                </a:solidFill>
                <a:cs typeface="+mn-cs"/>
              </a:rPr>
              <a:t>1.18</a:t>
            </a:r>
          </a:p>
        </p:txBody>
      </p:sp>
      <p:sp>
        <p:nvSpPr>
          <p:cNvPr id="66564"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24EC5D83-9838-44EF-A308-0C44AA8DA0B1}" type="slidenum">
              <a:rPr lang="en-US" altLang="ko-KR" sz="2000" smtClean="0">
                <a:solidFill>
                  <a:srgbClr val="000000"/>
                </a:solidFill>
                <a:ea typeface="Gulim" panose="020B0600000101010101" pitchFamily="34" charset="-127"/>
              </a:rPr>
              <a:pPr algn="ctr" eaLnBrk="1" hangingPunct="1">
                <a:buClrTx/>
                <a:buSzPct val="120000"/>
                <a:buFontTx/>
                <a:buNone/>
              </a:pPr>
              <a:t>52</a:t>
            </a:fld>
            <a:endParaRPr lang="ru-RU" altLang="ko-KR" sz="2000" smtClean="0">
              <a:solidFill>
                <a:srgbClr val="000000"/>
              </a:solidFill>
              <a:ea typeface="Gulim" panose="020B0600000101010101" pitchFamily="34" charset="-127"/>
            </a:endParaRPr>
          </a:p>
        </p:txBody>
      </p:sp>
      <p:pic>
        <p:nvPicPr>
          <p:cNvPr id="66565" name="Рисунок 3"/>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0"/>
            <a:ext cx="15525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5225891"/>
      </p:ext>
    </p:extLst>
  </p:cSld>
  <p:clrMapOvr>
    <a:masterClrMapping/>
  </p:clrMapOvr>
  <p:transition spd="slow">
    <p:cov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ChangeArrowheads="1"/>
          </p:cNvSpPr>
          <p:nvPr/>
        </p:nvSpPr>
        <p:spPr bwMode="auto">
          <a:xfrm>
            <a:off x="442913" y="2565400"/>
            <a:ext cx="83518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GB" altLang="ru-RU" b="0" smtClean="0">
                <a:solidFill>
                  <a:prstClr val="black"/>
                </a:solidFill>
                <a:cs typeface="+mn-cs"/>
              </a:rPr>
              <a:t>The RCC Administrations </a:t>
            </a:r>
            <a:r>
              <a:rPr lang="en-US" altLang="ru-RU" b="0" smtClean="0">
                <a:solidFill>
                  <a:prstClr val="black"/>
                </a:solidFill>
                <a:cs typeface="+mn-cs"/>
              </a:rPr>
              <a:t>support the worldwide allocation between 77.5 and 78.0 GHz to the radiolocation service on a primary basis for  short range radar applications with technical characteristics described in Recommendation ITU-R M.2057 (based on the Option 1 of Method A in CPM Report).</a:t>
            </a:r>
            <a:endParaRPr lang="ru-RU" altLang="ru-RU" b="0" smtClean="0">
              <a:solidFill>
                <a:prstClr val="black"/>
              </a:solidFill>
              <a:cs typeface="+mn-cs"/>
            </a:endParaRPr>
          </a:p>
        </p:txBody>
      </p:sp>
      <p:sp>
        <p:nvSpPr>
          <p:cNvPr id="67587" name="Rectangle 6"/>
          <p:cNvSpPr>
            <a:spLocks noChangeArrowheads="1"/>
          </p:cNvSpPr>
          <p:nvPr/>
        </p:nvSpPr>
        <p:spPr bwMode="auto">
          <a:xfrm>
            <a:off x="971550" y="188913"/>
            <a:ext cx="7848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 </a:t>
            </a:r>
            <a:r>
              <a:rPr lang="ru-RU" altLang="ru-RU" b="0" smtClean="0">
                <a:solidFill>
                  <a:prstClr val="black"/>
                </a:solidFill>
                <a:cs typeface="+mn-cs"/>
              </a:rPr>
              <a:t>1.18</a:t>
            </a:r>
            <a:r>
              <a:rPr lang="en-US" altLang="ru-RU" b="0" smtClean="0">
                <a:solidFill>
                  <a:prstClr val="black"/>
                </a:solidFill>
                <a:cs typeface="+mn-cs"/>
              </a:rPr>
              <a:t> (1/1)</a:t>
            </a:r>
          </a:p>
          <a:p>
            <a:pPr eaLnBrk="1" hangingPunct="1">
              <a:buClrTx/>
              <a:buFontTx/>
              <a:buNone/>
            </a:pPr>
            <a:r>
              <a:rPr lang="en-US" altLang="ru-RU" b="0" smtClean="0">
                <a:solidFill>
                  <a:prstClr val="black"/>
                </a:solidFill>
                <a:cs typeface="+mn-cs"/>
              </a:rPr>
              <a:t>Automotive short-range high-resolution radar</a:t>
            </a:r>
          </a:p>
        </p:txBody>
      </p:sp>
      <p:sp>
        <p:nvSpPr>
          <p:cNvPr id="67588"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151AF384-53DA-43B5-9A9E-A4E247962018}" type="slidenum">
              <a:rPr lang="en-US" altLang="ko-KR" sz="2000" smtClean="0">
                <a:solidFill>
                  <a:srgbClr val="000000"/>
                </a:solidFill>
                <a:ea typeface="Gulim" panose="020B0600000101010101" pitchFamily="34" charset="-127"/>
              </a:rPr>
              <a:pPr algn="ctr" eaLnBrk="1" hangingPunct="1">
                <a:buClrTx/>
                <a:buSzPct val="120000"/>
                <a:buFontTx/>
                <a:buNone/>
              </a:pPr>
              <a:t>53</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1499477901"/>
      </p:ext>
    </p:extLst>
  </p:cSld>
  <p:clrMapOvr>
    <a:masterClrMapping/>
  </p:clrMapOvr>
  <p:transition spd="slow">
    <p:cove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ChangeArrowheads="1"/>
          </p:cNvSpPr>
          <p:nvPr/>
        </p:nvSpPr>
        <p:spPr bwMode="auto">
          <a:xfrm>
            <a:off x="328613" y="2636838"/>
            <a:ext cx="8351837"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US" altLang="ru-RU" smtClean="0">
                <a:solidFill>
                  <a:srgbClr val="404040"/>
                </a:solidFill>
                <a:cs typeface="+mn-cs"/>
              </a:rPr>
              <a:t>2	To examine the revised ITU-R Recommendations incorporated by reference in the Radio Regulations communicated by the Radiocommunication Assembly, in accordance with Resolution 28 (Rev.WRC-03), and to decide whether or not to update the corresponding references in the Radio Regulations, in accordance with the principles contained in Annex 1 to Resolution 27 (Rev.WRC-12)</a:t>
            </a:r>
            <a:endParaRPr lang="ru-RU" altLang="ru-RU" smtClean="0">
              <a:solidFill>
                <a:srgbClr val="404040"/>
              </a:solidFill>
              <a:cs typeface="+mn-cs"/>
            </a:endParaRPr>
          </a:p>
        </p:txBody>
      </p:sp>
      <p:sp>
        <p:nvSpPr>
          <p:cNvPr id="68611" name="Rectangle 6"/>
          <p:cNvSpPr>
            <a:spLocks noChangeArrowheads="1"/>
          </p:cNvSpPr>
          <p:nvPr/>
        </p:nvSpPr>
        <p:spPr bwMode="auto">
          <a:xfrm>
            <a:off x="2987675" y="188913"/>
            <a:ext cx="2984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sz="3200" smtClean="0">
                <a:solidFill>
                  <a:srgbClr val="404040"/>
                </a:solidFill>
                <a:cs typeface="+mn-cs"/>
              </a:rPr>
              <a:t>Agenda Item 2</a:t>
            </a:r>
            <a:endParaRPr lang="ru-RU" altLang="ru-RU" sz="3200" smtClean="0">
              <a:solidFill>
                <a:srgbClr val="404040"/>
              </a:solidFill>
              <a:cs typeface="+mn-cs"/>
            </a:endParaRPr>
          </a:p>
        </p:txBody>
      </p:sp>
      <p:sp>
        <p:nvSpPr>
          <p:cNvPr id="68612"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4FDE95F7-02AD-4ABA-BFE3-E8FCFCE49F4A}" type="slidenum">
              <a:rPr lang="en-US" altLang="ko-KR" sz="2000" smtClean="0">
                <a:solidFill>
                  <a:srgbClr val="000000"/>
                </a:solidFill>
                <a:ea typeface="Gulim" panose="020B0600000101010101" pitchFamily="34" charset="-127"/>
              </a:rPr>
              <a:pPr algn="ctr" eaLnBrk="1" hangingPunct="1">
                <a:buClrTx/>
                <a:buSzPct val="120000"/>
                <a:buFontTx/>
                <a:buNone/>
              </a:pPr>
              <a:t>54</a:t>
            </a:fld>
            <a:endParaRPr lang="ru-RU" altLang="ko-KR" sz="2000" smtClean="0">
              <a:solidFill>
                <a:srgbClr val="000000"/>
              </a:solidFill>
              <a:ea typeface="Gulim" panose="020B0600000101010101" pitchFamily="34" charset="-127"/>
            </a:endParaRPr>
          </a:p>
        </p:txBody>
      </p:sp>
      <p:pic>
        <p:nvPicPr>
          <p:cNvPr id="68613" name="Рисунок 3"/>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0"/>
            <a:ext cx="15525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0328064"/>
      </p:ext>
    </p:extLst>
  </p:cSld>
  <p:clrMapOvr>
    <a:masterClrMapping/>
  </p:clrMapOvr>
  <p:transition spd="slow">
    <p:cove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ChangeArrowheads="1"/>
          </p:cNvSpPr>
          <p:nvPr/>
        </p:nvSpPr>
        <p:spPr bwMode="auto">
          <a:xfrm>
            <a:off x="442913" y="2565400"/>
            <a:ext cx="835183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US" altLang="ru-RU" b="0" smtClean="0">
                <a:solidFill>
                  <a:prstClr val="black"/>
                </a:solidFill>
                <a:cs typeface="+mn-cs"/>
              </a:rPr>
              <a:t>The RCC Administrations support the principles of incorporation in the Radio Regulations by reference and propose to modify the Radio Regulations with regard to Recommendations ITU-R M.625, P.526, M.690, M.1084, M.1173, BO.1443.</a:t>
            </a:r>
            <a:endParaRPr lang="ru-RU" altLang="ru-RU" b="0" smtClean="0">
              <a:solidFill>
                <a:prstClr val="black"/>
              </a:solidFill>
              <a:cs typeface="+mn-cs"/>
            </a:endParaRPr>
          </a:p>
          <a:p>
            <a:pPr>
              <a:buClrTx/>
              <a:buFontTx/>
              <a:buNone/>
            </a:pPr>
            <a:r>
              <a:rPr lang="en-US" altLang="ru-RU" b="0" smtClean="0">
                <a:solidFill>
                  <a:prstClr val="black"/>
                </a:solidFill>
                <a:cs typeface="+mn-cs"/>
              </a:rPr>
              <a:t>The RCC Administrations continue studies on this WRC-15 agenda item. </a:t>
            </a:r>
            <a:endParaRPr lang="ru-RU" altLang="ru-RU" b="0" smtClean="0">
              <a:solidFill>
                <a:prstClr val="black"/>
              </a:solidFill>
              <a:cs typeface="+mn-cs"/>
            </a:endParaRPr>
          </a:p>
        </p:txBody>
      </p:sp>
      <p:sp>
        <p:nvSpPr>
          <p:cNvPr id="69635" name="Rectangle 6"/>
          <p:cNvSpPr>
            <a:spLocks noChangeArrowheads="1"/>
          </p:cNvSpPr>
          <p:nvPr/>
        </p:nvSpPr>
        <p:spPr bwMode="auto">
          <a:xfrm>
            <a:off x="971550" y="188913"/>
            <a:ext cx="784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 2 (1/1)</a:t>
            </a:r>
          </a:p>
          <a:p>
            <a:pPr eaLnBrk="1" hangingPunct="1">
              <a:buClrTx/>
              <a:buFontTx/>
              <a:buNone/>
            </a:pPr>
            <a:r>
              <a:rPr lang="en-US" altLang="ru-RU" b="0" smtClean="0">
                <a:solidFill>
                  <a:srgbClr val="404040"/>
                </a:solidFill>
                <a:cs typeface="+mn-cs"/>
              </a:rPr>
              <a:t>ITU-R Recommendations incorporated by reference in the Radio Regulations </a:t>
            </a:r>
            <a:endParaRPr lang="en-US" altLang="ru-RU" b="0" smtClean="0">
              <a:solidFill>
                <a:prstClr val="black"/>
              </a:solidFill>
              <a:cs typeface="+mn-cs"/>
            </a:endParaRPr>
          </a:p>
        </p:txBody>
      </p:sp>
      <p:sp>
        <p:nvSpPr>
          <p:cNvPr id="69636"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C47A1C46-A8BB-430C-9DB4-C03CD5ABF83A}" type="slidenum">
              <a:rPr lang="en-US" altLang="ko-KR" sz="2000" smtClean="0">
                <a:solidFill>
                  <a:srgbClr val="000000"/>
                </a:solidFill>
                <a:ea typeface="Gulim" panose="020B0600000101010101" pitchFamily="34" charset="-127"/>
              </a:rPr>
              <a:pPr algn="ctr" eaLnBrk="1" hangingPunct="1">
                <a:buClrTx/>
                <a:buSzPct val="120000"/>
                <a:buFontTx/>
                <a:buNone/>
              </a:pPr>
              <a:t>55</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3788538433"/>
      </p:ext>
    </p:extLst>
  </p:cSld>
  <p:clrMapOvr>
    <a:masterClrMapping/>
  </p:clrMapOvr>
  <p:transition spd="slow">
    <p:cove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ChangeArrowheads="1"/>
          </p:cNvSpPr>
          <p:nvPr/>
        </p:nvSpPr>
        <p:spPr bwMode="auto">
          <a:xfrm>
            <a:off x="328613" y="2924175"/>
            <a:ext cx="83518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US" altLang="ru-RU" smtClean="0">
                <a:solidFill>
                  <a:srgbClr val="404040"/>
                </a:solidFill>
                <a:cs typeface="+mn-cs"/>
              </a:rPr>
              <a:t>4	In accordance with Resolution 95 (Rev.WRC-07), to review the resolutions and recommendations of previous conferences with a view to their possible revision, replacement or abrogation</a:t>
            </a:r>
            <a:endParaRPr lang="ru-RU" altLang="ru-RU" smtClean="0">
              <a:solidFill>
                <a:srgbClr val="404040"/>
              </a:solidFill>
              <a:cs typeface="+mn-cs"/>
            </a:endParaRPr>
          </a:p>
        </p:txBody>
      </p:sp>
      <p:sp>
        <p:nvSpPr>
          <p:cNvPr id="70659" name="Rectangle 6"/>
          <p:cNvSpPr>
            <a:spLocks noChangeArrowheads="1"/>
          </p:cNvSpPr>
          <p:nvPr/>
        </p:nvSpPr>
        <p:spPr bwMode="auto">
          <a:xfrm>
            <a:off x="2987675" y="188913"/>
            <a:ext cx="2984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sz="3200" smtClean="0">
                <a:solidFill>
                  <a:srgbClr val="404040"/>
                </a:solidFill>
                <a:cs typeface="+mn-cs"/>
              </a:rPr>
              <a:t>Agenda Item 4</a:t>
            </a:r>
            <a:endParaRPr lang="ru-RU" altLang="ru-RU" sz="3200" smtClean="0">
              <a:solidFill>
                <a:srgbClr val="404040"/>
              </a:solidFill>
              <a:cs typeface="+mn-cs"/>
            </a:endParaRPr>
          </a:p>
        </p:txBody>
      </p:sp>
      <p:sp>
        <p:nvSpPr>
          <p:cNvPr id="70660"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E6C574B5-31A0-4461-9DE4-9AC13CDA69ED}" type="slidenum">
              <a:rPr lang="en-US" altLang="ko-KR" sz="2000" smtClean="0">
                <a:solidFill>
                  <a:srgbClr val="000000"/>
                </a:solidFill>
                <a:ea typeface="Gulim" panose="020B0600000101010101" pitchFamily="34" charset="-127"/>
              </a:rPr>
              <a:pPr algn="ctr" eaLnBrk="1" hangingPunct="1">
                <a:buClrTx/>
                <a:buSzPct val="120000"/>
                <a:buFontTx/>
                <a:buNone/>
              </a:pPr>
              <a:t>56</a:t>
            </a:fld>
            <a:endParaRPr lang="ru-RU" altLang="ko-KR" sz="2000" smtClean="0">
              <a:solidFill>
                <a:srgbClr val="000000"/>
              </a:solidFill>
              <a:ea typeface="Gulim" panose="020B0600000101010101" pitchFamily="34" charset="-127"/>
            </a:endParaRPr>
          </a:p>
        </p:txBody>
      </p:sp>
      <p:pic>
        <p:nvPicPr>
          <p:cNvPr id="70661" name="Рисунок 3"/>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0"/>
            <a:ext cx="15525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8519373"/>
      </p:ext>
    </p:extLst>
  </p:cSld>
  <p:clrMapOvr>
    <a:masterClrMapping/>
  </p:clrMapOvr>
  <p:transition spd="slow">
    <p:cove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ChangeArrowheads="1"/>
          </p:cNvSpPr>
          <p:nvPr/>
        </p:nvSpPr>
        <p:spPr bwMode="auto">
          <a:xfrm>
            <a:off x="323850" y="1268413"/>
            <a:ext cx="8351838" cy="447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ts val="600"/>
              </a:spcBef>
              <a:buClrTx/>
              <a:buFontTx/>
              <a:buNone/>
            </a:pPr>
            <a:r>
              <a:rPr lang="en-US" altLang="ru-RU" sz="2000" b="0" smtClean="0">
                <a:solidFill>
                  <a:prstClr val="black"/>
                </a:solidFill>
                <a:cs typeface="+mn-cs"/>
              </a:rPr>
              <a:t>The RCC Administrations consider that Resolutions which are under consideration within other WRC-15 Agenda items shall not be considered within this Agenda item.</a:t>
            </a:r>
            <a:endParaRPr lang="ru-RU" altLang="ru-RU" sz="2000" b="0" smtClean="0">
              <a:solidFill>
                <a:prstClr val="black"/>
              </a:solidFill>
              <a:cs typeface="+mn-cs"/>
            </a:endParaRPr>
          </a:p>
          <a:p>
            <a:pPr>
              <a:spcBef>
                <a:spcPts val="600"/>
              </a:spcBef>
              <a:buClrTx/>
              <a:buFontTx/>
              <a:buNone/>
            </a:pPr>
            <a:r>
              <a:rPr lang="en-US" altLang="ru-RU" sz="2000" b="0" smtClean="0">
                <a:solidFill>
                  <a:prstClr val="black"/>
                </a:solidFill>
                <a:cs typeface="+mn-cs"/>
              </a:rPr>
              <a:t>The RCC Administrations support proposed actions concerning Resolutions and Recommendations of previous conferences in accordance with the Annex 6/4-1 of CPM Report. Support of modifications (MOD) to Resolutions and Recommendations also means the readiness of the RCC Administrations to consider and discuss at WRC-15 proposals of other Administrations and regional organizations on modification of the Resolutions and Recommendations, if other will not proposed in the Common proposals of the RCC Administrations. Besides, positions of the RCC Administrations concerning Resolutions 33, 34, 81, 422, 755, 904 and Recommendation 76 will be defined at a later stage. </a:t>
            </a:r>
            <a:endParaRPr lang="ru-RU" altLang="ru-RU" sz="2000" b="0" smtClean="0">
              <a:solidFill>
                <a:prstClr val="black"/>
              </a:solidFill>
              <a:cs typeface="+mn-cs"/>
            </a:endParaRPr>
          </a:p>
        </p:txBody>
      </p:sp>
      <p:sp>
        <p:nvSpPr>
          <p:cNvPr id="71683" name="Rectangle 6"/>
          <p:cNvSpPr>
            <a:spLocks noChangeArrowheads="1"/>
          </p:cNvSpPr>
          <p:nvPr/>
        </p:nvSpPr>
        <p:spPr bwMode="auto">
          <a:xfrm>
            <a:off x="971550" y="188913"/>
            <a:ext cx="7848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 4 (1/1)</a:t>
            </a:r>
          </a:p>
          <a:p>
            <a:pPr eaLnBrk="1" hangingPunct="1">
              <a:buClrTx/>
              <a:buFontTx/>
              <a:buNone/>
            </a:pPr>
            <a:r>
              <a:rPr lang="en-US" altLang="ru-RU" b="0" smtClean="0">
                <a:solidFill>
                  <a:srgbClr val="404040"/>
                </a:solidFill>
                <a:cs typeface="+mn-cs"/>
              </a:rPr>
              <a:t>Revision of the resolutions and recommendations</a:t>
            </a:r>
            <a:endParaRPr lang="en-US" altLang="ru-RU" b="0" smtClean="0">
              <a:solidFill>
                <a:prstClr val="black"/>
              </a:solidFill>
              <a:cs typeface="+mn-cs"/>
            </a:endParaRPr>
          </a:p>
        </p:txBody>
      </p:sp>
      <p:sp>
        <p:nvSpPr>
          <p:cNvPr id="71684"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3E000FE5-A4EA-463C-8A9C-6BB64625B112}" type="slidenum">
              <a:rPr lang="en-US" altLang="ko-KR" sz="2000" smtClean="0">
                <a:solidFill>
                  <a:srgbClr val="000000"/>
                </a:solidFill>
                <a:ea typeface="Gulim" panose="020B0600000101010101" pitchFamily="34" charset="-127"/>
              </a:rPr>
              <a:pPr algn="ctr" eaLnBrk="1" hangingPunct="1">
                <a:buClrTx/>
                <a:buSzPct val="120000"/>
                <a:buFontTx/>
                <a:buNone/>
              </a:pPr>
              <a:t>57</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166331051"/>
      </p:ext>
    </p:extLst>
  </p:cSld>
  <p:clrMapOvr>
    <a:masterClrMapping/>
  </p:clrMapOvr>
  <p:transition spd="slow">
    <p:cove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ChangeArrowheads="1"/>
          </p:cNvSpPr>
          <p:nvPr/>
        </p:nvSpPr>
        <p:spPr bwMode="auto">
          <a:xfrm>
            <a:off x="250825" y="2492375"/>
            <a:ext cx="87137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US" altLang="ru-RU" smtClean="0">
                <a:solidFill>
                  <a:srgbClr val="404040"/>
                </a:solidFill>
                <a:cs typeface="+mn-cs"/>
              </a:rPr>
              <a:t>7 To consider possible changes, and other options, in response to Resolution 86 (Rev. Marrakesh, 2002) of the Plenipotentiary Conference, an advance publication, coordination, notification and recording procedures for frequency assignments pertaining to satellite networks, in accordance with Resolution 86 (Rev.WRC‑07) to facilitate rational, efficient, and economical use of radio frequencies and any associated orbits, including the geostationary‑satellite orbit</a:t>
            </a:r>
            <a:endParaRPr lang="ru-RU" altLang="ru-RU" smtClean="0">
              <a:solidFill>
                <a:srgbClr val="404040"/>
              </a:solidFill>
              <a:cs typeface="+mn-cs"/>
            </a:endParaRPr>
          </a:p>
        </p:txBody>
      </p:sp>
      <p:sp>
        <p:nvSpPr>
          <p:cNvPr id="72707" name="Rectangle 6"/>
          <p:cNvSpPr>
            <a:spLocks noChangeArrowheads="1"/>
          </p:cNvSpPr>
          <p:nvPr/>
        </p:nvSpPr>
        <p:spPr bwMode="auto">
          <a:xfrm>
            <a:off x="2843213" y="188913"/>
            <a:ext cx="29575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sz="3200" smtClean="0">
                <a:solidFill>
                  <a:srgbClr val="404040"/>
                </a:solidFill>
                <a:cs typeface="+mn-cs"/>
              </a:rPr>
              <a:t>Agenda Item </a:t>
            </a:r>
            <a:r>
              <a:rPr lang="ru-RU" altLang="ru-RU" sz="3200" smtClean="0">
                <a:solidFill>
                  <a:srgbClr val="404040"/>
                </a:solidFill>
                <a:cs typeface="+mn-cs"/>
              </a:rPr>
              <a:t>7</a:t>
            </a:r>
          </a:p>
        </p:txBody>
      </p:sp>
      <p:sp>
        <p:nvSpPr>
          <p:cNvPr id="72708"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AE71F54E-937D-4884-9210-0C6B6CA145E3}" type="slidenum">
              <a:rPr lang="en-US" altLang="ko-KR" sz="2000" smtClean="0">
                <a:solidFill>
                  <a:srgbClr val="000000"/>
                </a:solidFill>
                <a:ea typeface="Gulim" panose="020B0600000101010101" pitchFamily="34" charset="-127"/>
              </a:rPr>
              <a:pPr algn="ctr" eaLnBrk="1" hangingPunct="1">
                <a:buClrTx/>
                <a:buSzPct val="120000"/>
                <a:buFontTx/>
                <a:buNone/>
              </a:pPr>
              <a:t>58</a:t>
            </a:fld>
            <a:endParaRPr lang="ru-RU" altLang="ko-KR" sz="2000" smtClean="0">
              <a:solidFill>
                <a:srgbClr val="000000"/>
              </a:solidFill>
              <a:ea typeface="Gulim" panose="020B0600000101010101" pitchFamily="34" charset="-127"/>
            </a:endParaRPr>
          </a:p>
        </p:txBody>
      </p:sp>
      <p:pic>
        <p:nvPicPr>
          <p:cNvPr id="72709" name="Рисунок 3"/>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0"/>
            <a:ext cx="15525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2310322"/>
      </p:ext>
    </p:extLst>
  </p:cSld>
  <p:clrMapOvr>
    <a:masterClrMapping/>
  </p:clrMapOvr>
  <p:transition spd="slow">
    <p:cove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Box 2"/>
          <p:cNvSpPr txBox="1">
            <a:spLocks noChangeArrowheads="1"/>
          </p:cNvSpPr>
          <p:nvPr/>
        </p:nvSpPr>
        <p:spPr bwMode="auto">
          <a:xfrm>
            <a:off x="271463" y="1844675"/>
            <a:ext cx="8713787"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US" altLang="ru-RU" sz="2000" b="0" smtClean="0">
                <a:solidFill>
                  <a:prstClr val="black"/>
                </a:solidFill>
                <a:cs typeface="+mn-cs"/>
              </a:rPr>
              <a:t>The RCC Administrations consider as necessary further improvements in the notification, coordination and recording procedures for networks in space services.</a:t>
            </a:r>
            <a:endParaRPr lang="ru-RU" altLang="ru-RU" sz="2000" b="0" smtClean="0">
              <a:solidFill>
                <a:prstClr val="black"/>
              </a:solidFill>
              <a:cs typeface="+mn-cs"/>
            </a:endParaRPr>
          </a:p>
          <a:p>
            <a:pPr>
              <a:buClrTx/>
              <a:buFontTx/>
              <a:buNone/>
            </a:pPr>
            <a:r>
              <a:rPr lang="en-US" altLang="ru-RU" sz="2000" b="0" smtClean="0">
                <a:solidFill>
                  <a:prstClr val="black"/>
                </a:solidFill>
                <a:cs typeface="+mn-cs"/>
              </a:rPr>
              <a:t>The RCC Administrations do not support </a:t>
            </a:r>
            <a:r>
              <a:rPr lang="en-GB" altLang="ru-RU" sz="2000" b="0" smtClean="0">
                <a:solidFill>
                  <a:prstClr val="black"/>
                </a:solidFill>
                <a:cs typeface="+mn-cs"/>
              </a:rPr>
              <a:t>substantial </a:t>
            </a:r>
            <a:r>
              <a:rPr lang="en-US" altLang="ru-RU" sz="2000" b="0" smtClean="0">
                <a:solidFill>
                  <a:prstClr val="black"/>
                </a:solidFill>
                <a:cs typeface="+mn-cs"/>
              </a:rPr>
              <a:t>changes to the RR Resolution </a:t>
            </a:r>
            <a:r>
              <a:rPr lang="en-US" altLang="ru-RU" sz="2000" smtClean="0">
                <a:solidFill>
                  <a:prstClr val="black"/>
                </a:solidFill>
                <a:cs typeface="+mn-cs"/>
              </a:rPr>
              <a:t>49 (Rev. WRC-12)</a:t>
            </a:r>
            <a:r>
              <a:rPr lang="en-US" altLang="ru-RU" sz="2000" b="0" smtClean="0">
                <a:solidFill>
                  <a:prstClr val="black"/>
                </a:solidFill>
                <a:cs typeface="+mn-cs"/>
              </a:rPr>
              <a:t> and extension of Resolution </a:t>
            </a:r>
            <a:r>
              <a:rPr lang="en-US" altLang="ru-RU" sz="2000" smtClean="0">
                <a:solidFill>
                  <a:prstClr val="black"/>
                </a:solidFill>
                <a:cs typeface="+mn-cs"/>
              </a:rPr>
              <a:t>552 (WRC-12)</a:t>
            </a:r>
            <a:r>
              <a:rPr lang="en-US" altLang="ru-RU" sz="2000" b="0" smtClean="0">
                <a:solidFill>
                  <a:prstClr val="black"/>
                </a:solidFill>
                <a:cs typeface="+mn-cs"/>
              </a:rPr>
              <a:t> applicability to other frequency bands.</a:t>
            </a:r>
            <a:endParaRPr lang="ru-RU" altLang="ru-RU" sz="2000" b="0" smtClean="0">
              <a:solidFill>
                <a:prstClr val="black"/>
              </a:solidFill>
              <a:cs typeface="+mn-cs"/>
            </a:endParaRPr>
          </a:p>
          <a:p>
            <a:pPr>
              <a:buClrTx/>
              <a:buFontTx/>
              <a:buNone/>
            </a:pPr>
            <a:r>
              <a:rPr lang="en-US" altLang="ru-RU" sz="2000" b="0" smtClean="0">
                <a:solidFill>
                  <a:prstClr val="black"/>
                </a:solidFill>
                <a:cs typeface="+mn-cs"/>
              </a:rPr>
              <a:t>The RCC Administrations consider that reviewing proposals from Administrations aimed to change certain provisions of the Radio Regulations, related to notification procedures for satellite networks should be implemented in accordance with established procedure while preparing to the next WRC.</a:t>
            </a:r>
            <a:endParaRPr lang="ru-RU" altLang="ru-RU" sz="2000" b="0" smtClean="0">
              <a:solidFill>
                <a:prstClr val="black"/>
              </a:solidFill>
              <a:cs typeface="+mn-cs"/>
            </a:endParaRPr>
          </a:p>
        </p:txBody>
      </p:sp>
      <p:sp>
        <p:nvSpPr>
          <p:cNvPr id="73731" name="TextBox 2"/>
          <p:cNvSpPr txBox="1">
            <a:spLocks noChangeArrowheads="1"/>
          </p:cNvSpPr>
          <p:nvPr/>
        </p:nvSpPr>
        <p:spPr bwMode="auto">
          <a:xfrm>
            <a:off x="1403350" y="85725"/>
            <a:ext cx="6861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a:t>
            </a:r>
            <a:r>
              <a:rPr lang="ru-RU" altLang="ru-RU" b="0" smtClean="0">
                <a:solidFill>
                  <a:prstClr val="black"/>
                </a:solidFill>
                <a:cs typeface="+mn-cs"/>
              </a:rPr>
              <a:t> </a:t>
            </a:r>
            <a:r>
              <a:rPr lang="en-US" altLang="ru-RU" b="0" smtClean="0">
                <a:solidFill>
                  <a:prstClr val="black"/>
                </a:solidFill>
                <a:cs typeface="+mn-cs"/>
              </a:rPr>
              <a:t>7 (1/8)</a:t>
            </a:r>
            <a:br>
              <a:rPr lang="en-US" altLang="ru-RU" b="0" smtClean="0">
                <a:solidFill>
                  <a:prstClr val="black"/>
                </a:solidFill>
                <a:cs typeface="+mn-cs"/>
              </a:rPr>
            </a:br>
            <a:r>
              <a:rPr lang="en-US" altLang="ru-RU" b="0" smtClean="0">
                <a:solidFill>
                  <a:prstClr val="black"/>
                </a:solidFill>
                <a:cs typeface="+mn-cs"/>
              </a:rPr>
              <a:t>Regulatory provisions for </a:t>
            </a:r>
            <a:r>
              <a:rPr lang="en-US" altLang="ja-JP" b="0" smtClean="0">
                <a:solidFill>
                  <a:prstClr val="black"/>
                </a:solidFill>
                <a:cs typeface="+mn-cs"/>
              </a:rPr>
              <a:t>Satellite Networks</a:t>
            </a:r>
            <a:r>
              <a:rPr lang="ru-RU" altLang="ja-JP" b="0" smtClean="0">
                <a:solidFill>
                  <a:prstClr val="black"/>
                </a:solidFill>
                <a:cs typeface="+mn-cs"/>
              </a:rPr>
              <a:t> </a:t>
            </a:r>
            <a:endParaRPr lang="ru-RU" altLang="ru-RU" b="0" smtClean="0">
              <a:solidFill>
                <a:prstClr val="black"/>
              </a:solidFill>
              <a:cs typeface="+mn-cs"/>
            </a:endParaRPr>
          </a:p>
        </p:txBody>
      </p:sp>
      <p:sp>
        <p:nvSpPr>
          <p:cNvPr id="73732"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F4248300-1B16-4B55-B372-FBFA7A2FB837}" type="slidenum">
              <a:rPr lang="en-US" altLang="ko-KR" sz="2000" smtClean="0">
                <a:solidFill>
                  <a:srgbClr val="000000"/>
                </a:solidFill>
                <a:ea typeface="Gulim" panose="020B0600000101010101" pitchFamily="34" charset="-127"/>
              </a:rPr>
              <a:pPr algn="ctr" eaLnBrk="1" hangingPunct="1">
                <a:buClrTx/>
                <a:buSzPct val="120000"/>
                <a:buFontTx/>
                <a:buNone/>
              </a:pPr>
              <a:t>59</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3950105298"/>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reeform 2"/>
          <p:cNvSpPr>
            <a:spLocks/>
          </p:cNvSpPr>
          <p:nvPr/>
        </p:nvSpPr>
        <p:spPr bwMode="auto">
          <a:xfrm>
            <a:off x="1044575" y="1371600"/>
            <a:ext cx="7716838" cy="5329238"/>
          </a:xfrm>
          <a:custGeom>
            <a:avLst/>
            <a:gdLst>
              <a:gd name="T0" fmla="*/ 2147483647 w 2486"/>
              <a:gd name="T1" fmla="*/ 2147483647 h 1445"/>
              <a:gd name="T2" fmla="*/ 2147483647 w 2486"/>
              <a:gd name="T3" fmla="*/ 2147483647 h 1445"/>
              <a:gd name="T4" fmla="*/ 2147483647 w 2486"/>
              <a:gd name="T5" fmla="*/ 2147483647 h 1445"/>
              <a:gd name="T6" fmla="*/ 0 w 2486"/>
              <a:gd name="T7" fmla="*/ 2147483647 h 1445"/>
              <a:gd name="T8" fmla="*/ 2147483647 w 2486"/>
              <a:gd name="T9" fmla="*/ 0 h 1445"/>
              <a:gd name="T10" fmla="*/ 2147483647 w 2486"/>
              <a:gd name="T11" fmla="*/ 2147483647 h 1445"/>
              <a:gd name="T12" fmla="*/ 2147483647 w 2486"/>
              <a:gd name="T13" fmla="*/ 2147483647 h 1445"/>
              <a:gd name="T14" fmla="*/ 2147483647 w 2486"/>
              <a:gd name="T15" fmla="*/ 0 h 1445"/>
              <a:gd name="T16" fmla="*/ 2147483647 w 2486"/>
              <a:gd name="T17" fmla="*/ 2147483647 h 14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86" h="1445">
                <a:moveTo>
                  <a:pt x="2486" y="50"/>
                </a:moveTo>
                <a:lnTo>
                  <a:pt x="2486" y="1445"/>
                </a:lnTo>
                <a:lnTo>
                  <a:pt x="423" y="1445"/>
                </a:lnTo>
                <a:lnTo>
                  <a:pt x="0" y="200"/>
                </a:lnTo>
                <a:lnTo>
                  <a:pt x="187" y="0"/>
                </a:lnTo>
                <a:lnTo>
                  <a:pt x="427" y="10"/>
                </a:lnTo>
                <a:lnTo>
                  <a:pt x="432" y="10"/>
                </a:lnTo>
                <a:lnTo>
                  <a:pt x="2486" y="0"/>
                </a:lnTo>
                <a:lnTo>
                  <a:pt x="2486" y="50"/>
                </a:lnTo>
                <a:close/>
              </a:path>
            </a:pathLst>
          </a:custGeom>
          <a:gradFill rotWithShape="1">
            <a:gsLst>
              <a:gs pos="0">
                <a:srgbClr val="93C9C8"/>
              </a:gs>
              <a:gs pos="100000">
                <a:srgbClr val="DBEDED"/>
              </a:gs>
            </a:gsLst>
            <a:lin ang="0" scaled="1"/>
          </a:gradFill>
          <a:ln>
            <a:noFill/>
          </a:ln>
          <a:effectLst/>
          <a:extLst>
            <a:ext uri="{91240B29-F687-4F45-9708-019B960494DF}">
              <a14:hiddenLine xmlns:a14="http://schemas.microsoft.com/office/drawing/2010/main" w="28575" cap="flat" cmpd="sng">
                <a:solidFill>
                  <a:schemeClr val="accent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ClrTx/>
              <a:buFontTx/>
              <a:buNone/>
            </a:pPr>
            <a:endParaRPr lang="en-US" b="0" smtClean="0">
              <a:solidFill>
                <a:srgbClr val="000000"/>
              </a:solidFill>
              <a:latin typeface="Arial" panose="020B0604020202020204" pitchFamily="34" charset="0"/>
              <a:cs typeface="Arial"/>
            </a:endParaRPr>
          </a:p>
        </p:txBody>
      </p:sp>
      <p:sp>
        <p:nvSpPr>
          <p:cNvPr id="19459" name="Rectangle 2"/>
          <p:cNvSpPr>
            <a:spLocks noGrp="1" noChangeArrowheads="1"/>
          </p:cNvSpPr>
          <p:nvPr>
            <p:ph type="title" idx="4294967295"/>
          </p:nvPr>
        </p:nvSpPr>
        <p:spPr>
          <a:xfrm>
            <a:off x="122238" y="234950"/>
            <a:ext cx="8793162" cy="573088"/>
          </a:xfrm>
        </p:spPr>
        <p:txBody>
          <a:bodyPr lIns="0" tIns="0" rIns="0" bIns="0" anchor="t">
            <a:spAutoFit/>
          </a:bodyPr>
          <a:lstStyle/>
          <a:p>
            <a:pPr algn="ctr" eaLnBrk="1" hangingPunct="1"/>
            <a:r>
              <a:rPr lang="en-US" altLang="ru-RU" sz="2000" b="0" smtClean="0"/>
              <a:t>Basic Principles of the </a:t>
            </a:r>
            <a:r>
              <a:rPr lang="en-US" altLang="ja-JP" sz="2000" b="0" smtClean="0">
                <a:ea typeface="MS PGothic" panose="020B0600070205080204" pitchFamily="34" charset="-128"/>
              </a:rPr>
              <a:t>Developing of the RCC </a:t>
            </a:r>
            <a:br>
              <a:rPr lang="en-US" altLang="ja-JP" sz="2000" b="0" smtClean="0">
                <a:ea typeface="MS PGothic" panose="020B0600070205080204" pitchFamily="34" charset="-128"/>
              </a:rPr>
            </a:br>
            <a:r>
              <a:rPr lang="en-US" altLang="ja-JP" sz="2000" b="0" smtClean="0">
                <a:ea typeface="MS PGothic" panose="020B0600070205080204" pitchFamily="34" charset="-128"/>
              </a:rPr>
              <a:t>Position on the WRC-15 Agenda Items</a:t>
            </a:r>
            <a:r>
              <a:rPr lang="ru-RU" altLang="ja-JP" sz="2000" smtClean="0"/>
              <a:t> </a:t>
            </a:r>
            <a:endParaRPr lang="ru-RU" altLang="ru-RU" sz="2000" smtClean="0"/>
          </a:p>
        </p:txBody>
      </p:sp>
      <p:sp>
        <p:nvSpPr>
          <p:cNvPr id="19460" name="Freeform 4"/>
          <p:cNvSpPr>
            <a:spLocks/>
          </p:cNvSpPr>
          <p:nvPr/>
        </p:nvSpPr>
        <p:spPr bwMode="auto">
          <a:xfrm>
            <a:off x="1292225" y="2098675"/>
            <a:ext cx="6249988" cy="2925763"/>
          </a:xfrm>
          <a:custGeom>
            <a:avLst/>
            <a:gdLst>
              <a:gd name="T0" fmla="*/ 0 w 3858"/>
              <a:gd name="T1" fmla="*/ 0 h 1806"/>
              <a:gd name="T2" fmla="*/ 2147483647 w 3858"/>
              <a:gd name="T3" fmla="*/ 2147483647 h 1806"/>
              <a:gd name="T4" fmla="*/ 2147483647 w 3858"/>
              <a:gd name="T5" fmla="*/ 2147483647 h 1806"/>
              <a:gd name="T6" fmla="*/ 0 60000 65536"/>
              <a:gd name="T7" fmla="*/ 0 60000 65536"/>
              <a:gd name="T8" fmla="*/ 0 60000 65536"/>
            </a:gdLst>
            <a:ahLst/>
            <a:cxnLst>
              <a:cxn ang="T6">
                <a:pos x="T0" y="T1"/>
              </a:cxn>
              <a:cxn ang="T7">
                <a:pos x="T2" y="T3"/>
              </a:cxn>
              <a:cxn ang="T8">
                <a:pos x="T4" y="T5"/>
              </a:cxn>
            </a:cxnLst>
            <a:rect l="0" t="0" r="r" b="b"/>
            <a:pathLst>
              <a:path w="3858" h="1806">
                <a:moveTo>
                  <a:pt x="0" y="0"/>
                </a:moveTo>
                <a:lnTo>
                  <a:pt x="558" y="1796"/>
                </a:lnTo>
                <a:lnTo>
                  <a:pt x="3858" y="1806"/>
                </a:lnTo>
              </a:path>
            </a:pathLst>
          </a:custGeom>
          <a:noFill/>
          <a:ln w="28575" cap="flat" cmpd="sng">
            <a:solidFill>
              <a:srgbClr val="EEF6F6"/>
            </a:solidFill>
            <a:prstDash val="solid"/>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ClrTx/>
              <a:buFontTx/>
              <a:buNone/>
            </a:pPr>
            <a:endParaRPr lang="en-US" b="0" smtClean="0">
              <a:solidFill>
                <a:srgbClr val="000000"/>
              </a:solidFill>
              <a:latin typeface="Arial" panose="020B0604020202020204" pitchFamily="34" charset="0"/>
              <a:cs typeface="Arial"/>
            </a:endParaRPr>
          </a:p>
        </p:txBody>
      </p:sp>
      <p:sp>
        <p:nvSpPr>
          <p:cNvPr id="19461" name="Freeform 5"/>
          <p:cNvSpPr>
            <a:spLocks/>
          </p:cNvSpPr>
          <p:nvPr/>
        </p:nvSpPr>
        <p:spPr bwMode="auto">
          <a:xfrm>
            <a:off x="1866900" y="1700213"/>
            <a:ext cx="5575300" cy="1535112"/>
          </a:xfrm>
          <a:custGeom>
            <a:avLst/>
            <a:gdLst>
              <a:gd name="T0" fmla="*/ 0 w 3443"/>
              <a:gd name="T1" fmla="*/ 0 h 947"/>
              <a:gd name="T2" fmla="*/ 2147483647 w 3443"/>
              <a:gd name="T3" fmla="*/ 2147483647 h 947"/>
              <a:gd name="T4" fmla="*/ 2147483647 w 3443"/>
              <a:gd name="T5" fmla="*/ 2147483647 h 947"/>
              <a:gd name="T6" fmla="*/ 0 60000 65536"/>
              <a:gd name="T7" fmla="*/ 0 60000 65536"/>
              <a:gd name="T8" fmla="*/ 0 60000 65536"/>
            </a:gdLst>
            <a:ahLst/>
            <a:cxnLst>
              <a:cxn ang="T6">
                <a:pos x="T0" y="T1"/>
              </a:cxn>
              <a:cxn ang="T7">
                <a:pos x="T2" y="T3"/>
              </a:cxn>
              <a:cxn ang="T8">
                <a:pos x="T4" y="T5"/>
              </a:cxn>
            </a:cxnLst>
            <a:rect l="0" t="0" r="r" b="b"/>
            <a:pathLst>
              <a:path w="3443" h="947">
                <a:moveTo>
                  <a:pt x="0" y="0"/>
                </a:moveTo>
                <a:lnTo>
                  <a:pt x="378" y="939"/>
                </a:lnTo>
                <a:lnTo>
                  <a:pt x="3443" y="947"/>
                </a:lnTo>
              </a:path>
            </a:pathLst>
          </a:custGeom>
          <a:noFill/>
          <a:ln w="28575" cap="flat" cmpd="sng">
            <a:solidFill>
              <a:srgbClr val="EEF6F6"/>
            </a:solidFill>
            <a:prstDash val="solid"/>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buClrTx/>
              <a:buFontTx/>
              <a:buNone/>
            </a:pPr>
            <a:endParaRPr lang="en-US" b="0" smtClean="0">
              <a:solidFill>
                <a:srgbClr val="000000"/>
              </a:solidFill>
              <a:latin typeface="Arial" panose="020B0604020202020204" pitchFamily="34" charset="0"/>
              <a:cs typeface="Arial"/>
            </a:endParaRPr>
          </a:p>
        </p:txBody>
      </p:sp>
      <p:sp>
        <p:nvSpPr>
          <p:cNvPr id="19462" name="Rectangle 19"/>
          <p:cNvSpPr>
            <a:spLocks noChangeArrowheads="1"/>
          </p:cNvSpPr>
          <p:nvPr>
            <p:custDataLst>
              <p:tags r:id="rId1"/>
            </p:custDataLst>
          </p:nvPr>
        </p:nvSpPr>
        <p:spPr bwMode="auto">
          <a:xfrm rot="-5400000">
            <a:off x="4537075" y="1847850"/>
            <a:ext cx="1319213" cy="4627563"/>
          </a:xfrm>
          <a:prstGeom prst="rect">
            <a:avLst/>
          </a:prstGeom>
          <a:gradFill rotWithShape="1">
            <a:gsLst>
              <a:gs pos="0">
                <a:srgbClr val="E3F1F1"/>
              </a:gs>
              <a:gs pos="50000">
                <a:srgbClr val="F4F9F9"/>
              </a:gs>
              <a:gs pos="100000">
                <a:srgbClr val="E3F1F1"/>
              </a:gs>
            </a:gsLst>
            <a:lin ang="5400000" scaled="1"/>
          </a:gradFill>
          <a:ln w="19050" algn="ctr">
            <a:solidFill>
              <a:srgbClr val="50A0A2"/>
            </a:solidFill>
            <a:miter lim="800000"/>
            <a:headEnd/>
            <a:tailEnd/>
          </a:ln>
          <a:effectLst>
            <a:outerShdw blurRad="50800" dist="38100" dir="18900000" algn="bl" rotWithShape="0">
              <a:prstClr val="black">
                <a:alpha val="40000"/>
              </a:prstClr>
            </a:outerShdw>
          </a:effectLst>
        </p:spPr>
        <p:txBody>
          <a:bodyPr vert="eaVert" lIns="36726" tIns="36726" rIns="36726" bIns="36726" anchor="ctr"/>
          <a:lstStyle>
            <a:lvl1pPr marL="554038" eaLnBrk="0" hangingPunct="0">
              <a:lnSpc>
                <a:spcPct val="93000"/>
              </a:lnSpc>
              <a:buClr>
                <a:srgbClr val="000000"/>
              </a:buClr>
              <a:buSzPct val="100000"/>
              <a:buFont typeface="Times New Roman" pitchFamily="18" charset="0"/>
              <a:defRPr sz="1600">
                <a:solidFill>
                  <a:srgbClr val="000000"/>
                </a:solidFill>
                <a:latin typeface="Arial" charset="0"/>
                <a:cs typeface="Arial" charset="0"/>
              </a:defRPr>
            </a:lvl1pPr>
            <a:lvl2pPr marL="882650" indent="-146050" eaLnBrk="0" hangingPunct="0">
              <a:lnSpc>
                <a:spcPct val="93000"/>
              </a:lnSpc>
              <a:buClr>
                <a:srgbClr val="000000"/>
              </a:buClr>
              <a:buSzPct val="100000"/>
              <a:buFont typeface="Times New Roman" pitchFamily="18" charset="0"/>
              <a:defRPr sz="1600">
                <a:solidFill>
                  <a:srgbClr val="000000"/>
                </a:solidFill>
                <a:latin typeface="Arial" charset="0"/>
                <a:cs typeface="Arial" charset="0"/>
              </a:defRPr>
            </a:lvl2pPr>
            <a:lvl3pPr marL="1217613" indent="-152400" eaLnBrk="0" hangingPunct="0">
              <a:lnSpc>
                <a:spcPct val="93000"/>
              </a:lnSpc>
              <a:buClr>
                <a:srgbClr val="000000"/>
              </a:buClr>
              <a:buSzPct val="100000"/>
              <a:buFont typeface="Times New Roman" pitchFamily="18" charset="0"/>
              <a:defRPr sz="1600">
                <a:solidFill>
                  <a:srgbClr val="000000"/>
                </a:solidFill>
                <a:latin typeface="Arial" charset="0"/>
                <a:cs typeface="Arial" charset="0"/>
              </a:defRPr>
            </a:lvl3pPr>
            <a:lvl4pPr marL="1538288" indent="-136525" eaLnBrk="0" hangingPunct="0">
              <a:lnSpc>
                <a:spcPct val="93000"/>
              </a:lnSpc>
              <a:buClr>
                <a:srgbClr val="000000"/>
              </a:buClr>
              <a:buSzPct val="100000"/>
              <a:buFont typeface="Times New Roman" pitchFamily="18" charset="0"/>
              <a:defRPr sz="1600">
                <a:solidFill>
                  <a:srgbClr val="000000"/>
                </a:solidFill>
                <a:latin typeface="Arial" charset="0"/>
                <a:cs typeface="Arial" charset="0"/>
              </a:defRPr>
            </a:lvl4pPr>
            <a:lvl5pPr marL="1874838" indent="-152400" eaLnBrk="0" hangingPunct="0">
              <a:lnSpc>
                <a:spcPct val="93000"/>
              </a:lnSpc>
              <a:buClr>
                <a:srgbClr val="000000"/>
              </a:buClr>
              <a:buSzPct val="100000"/>
              <a:buFont typeface="Times New Roman" pitchFamily="18" charset="0"/>
              <a:defRPr sz="1600">
                <a:solidFill>
                  <a:srgbClr val="000000"/>
                </a:solidFill>
                <a:latin typeface="Arial" charset="0"/>
                <a:cs typeface="Arial" charset="0"/>
              </a:defRPr>
            </a:lvl5pPr>
            <a:lvl6pPr marL="2332038" indent="-152400" eaLnBrk="0" fontAlgn="base" hangingPunct="0">
              <a:lnSpc>
                <a:spcPct val="93000"/>
              </a:lnSpc>
              <a:spcBef>
                <a:spcPct val="0"/>
              </a:spcBef>
              <a:spcAft>
                <a:spcPct val="0"/>
              </a:spcAft>
              <a:buClr>
                <a:srgbClr val="000000"/>
              </a:buClr>
              <a:buSzPct val="100000"/>
              <a:buFont typeface="Times New Roman" pitchFamily="18" charset="0"/>
              <a:defRPr sz="1600">
                <a:solidFill>
                  <a:srgbClr val="000000"/>
                </a:solidFill>
                <a:latin typeface="Arial" charset="0"/>
                <a:cs typeface="Arial" charset="0"/>
              </a:defRPr>
            </a:lvl6pPr>
            <a:lvl7pPr marL="2789238" indent="-152400" eaLnBrk="0" fontAlgn="base" hangingPunct="0">
              <a:lnSpc>
                <a:spcPct val="93000"/>
              </a:lnSpc>
              <a:spcBef>
                <a:spcPct val="0"/>
              </a:spcBef>
              <a:spcAft>
                <a:spcPct val="0"/>
              </a:spcAft>
              <a:buClr>
                <a:srgbClr val="000000"/>
              </a:buClr>
              <a:buSzPct val="100000"/>
              <a:buFont typeface="Times New Roman" pitchFamily="18" charset="0"/>
              <a:defRPr sz="1600">
                <a:solidFill>
                  <a:srgbClr val="000000"/>
                </a:solidFill>
                <a:latin typeface="Arial" charset="0"/>
                <a:cs typeface="Arial" charset="0"/>
              </a:defRPr>
            </a:lvl7pPr>
            <a:lvl8pPr marL="3246438" indent="-152400" eaLnBrk="0" fontAlgn="base" hangingPunct="0">
              <a:lnSpc>
                <a:spcPct val="93000"/>
              </a:lnSpc>
              <a:spcBef>
                <a:spcPct val="0"/>
              </a:spcBef>
              <a:spcAft>
                <a:spcPct val="0"/>
              </a:spcAft>
              <a:buClr>
                <a:srgbClr val="000000"/>
              </a:buClr>
              <a:buSzPct val="100000"/>
              <a:buFont typeface="Times New Roman" pitchFamily="18" charset="0"/>
              <a:defRPr sz="1600">
                <a:solidFill>
                  <a:srgbClr val="000000"/>
                </a:solidFill>
                <a:latin typeface="Arial" charset="0"/>
                <a:cs typeface="Arial" charset="0"/>
              </a:defRPr>
            </a:lvl8pPr>
            <a:lvl9pPr marL="3703638" indent="-152400" eaLnBrk="0" fontAlgn="base" hangingPunct="0">
              <a:lnSpc>
                <a:spcPct val="93000"/>
              </a:lnSpc>
              <a:spcBef>
                <a:spcPct val="0"/>
              </a:spcBef>
              <a:spcAft>
                <a:spcPct val="0"/>
              </a:spcAft>
              <a:buClr>
                <a:srgbClr val="000000"/>
              </a:buClr>
              <a:buSzPct val="100000"/>
              <a:buFont typeface="Times New Roman" pitchFamily="18" charset="0"/>
              <a:defRPr sz="1600">
                <a:solidFill>
                  <a:srgbClr val="000000"/>
                </a:solidFill>
                <a:latin typeface="Arial" charset="0"/>
                <a:cs typeface="Arial" charset="0"/>
              </a:defRPr>
            </a:lvl9pPr>
          </a:lstStyle>
          <a:p>
            <a:pPr>
              <a:lnSpc>
                <a:spcPct val="100000"/>
              </a:lnSpc>
              <a:buClrTx/>
              <a:buSzPct val="120000"/>
              <a:buFontTx/>
              <a:buChar char="•"/>
              <a:defRPr/>
            </a:pPr>
            <a:endParaRPr lang="ru-RU" altLang="ru-RU" sz="1400" smtClean="0"/>
          </a:p>
        </p:txBody>
      </p:sp>
      <p:sp>
        <p:nvSpPr>
          <p:cNvPr id="19463" name="Rectangle 20"/>
          <p:cNvSpPr>
            <a:spLocks noChangeArrowheads="1"/>
          </p:cNvSpPr>
          <p:nvPr/>
        </p:nvSpPr>
        <p:spPr bwMode="auto">
          <a:xfrm>
            <a:off x="3175000" y="3797300"/>
            <a:ext cx="40449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93000"/>
              </a:lnSpc>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1pPr>
            <a:lvl2pPr marL="758825" indent="-292100" eaLnBrk="0" hangingPunct="0">
              <a:lnSpc>
                <a:spcPct val="93000"/>
              </a:lnSpc>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2pPr>
            <a:lvl3pPr marL="1166813" indent="-233363" eaLnBrk="0" hangingPunct="0">
              <a:lnSpc>
                <a:spcPct val="93000"/>
              </a:lnSpc>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3pPr>
            <a:lvl4pPr marL="1633538" indent="-233363" eaLnBrk="0" hangingPunct="0">
              <a:lnSpc>
                <a:spcPct val="93000"/>
              </a:lnSpc>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4pPr>
            <a:lvl5pPr marL="2097088" indent="-234950" eaLnBrk="0" hangingPunct="0">
              <a:lnSpc>
                <a:spcPct val="93000"/>
              </a:lnSpc>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5pPr>
            <a:lvl6pPr marL="2554288" indent="-234950" eaLnBrk="0" fontAlgn="base" hangingPunct="0">
              <a:lnSpc>
                <a:spcPct val="93000"/>
              </a:lnSpc>
              <a:spcBef>
                <a:spcPct val="0"/>
              </a:spcBef>
              <a:spcAft>
                <a:spcPct val="0"/>
              </a:spcAft>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6pPr>
            <a:lvl7pPr marL="3011488" indent="-234950" eaLnBrk="0" fontAlgn="base" hangingPunct="0">
              <a:lnSpc>
                <a:spcPct val="93000"/>
              </a:lnSpc>
              <a:spcBef>
                <a:spcPct val="0"/>
              </a:spcBef>
              <a:spcAft>
                <a:spcPct val="0"/>
              </a:spcAft>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7pPr>
            <a:lvl8pPr marL="3468688" indent="-234950" eaLnBrk="0" fontAlgn="base" hangingPunct="0">
              <a:lnSpc>
                <a:spcPct val="93000"/>
              </a:lnSpc>
              <a:spcBef>
                <a:spcPct val="0"/>
              </a:spcBef>
              <a:spcAft>
                <a:spcPct val="0"/>
              </a:spcAft>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8pPr>
            <a:lvl9pPr marL="3925888" indent="-234950" eaLnBrk="0" fontAlgn="base" hangingPunct="0">
              <a:lnSpc>
                <a:spcPct val="93000"/>
              </a:lnSpc>
              <a:spcBef>
                <a:spcPct val="0"/>
              </a:spcBef>
              <a:spcAft>
                <a:spcPct val="0"/>
              </a:spcAft>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9pPr>
          </a:lstStyle>
          <a:p>
            <a:pPr eaLnBrk="1" hangingPunct="1">
              <a:lnSpc>
                <a:spcPct val="100000"/>
              </a:lnSpc>
              <a:buClrTx/>
              <a:buSzTx/>
              <a:buFontTx/>
              <a:buNone/>
            </a:pPr>
            <a:r>
              <a:rPr lang="en-US" altLang="ru-RU" sz="2000" smtClean="0"/>
              <a:t>Compatibility Between Radioservices</a:t>
            </a:r>
            <a:endParaRPr lang="ru-RU" altLang="ru-RU" sz="2000" smtClean="0"/>
          </a:p>
        </p:txBody>
      </p:sp>
      <p:sp>
        <p:nvSpPr>
          <p:cNvPr id="19464" name="Rectangle 21"/>
          <p:cNvSpPr>
            <a:spLocks noChangeArrowheads="1"/>
          </p:cNvSpPr>
          <p:nvPr>
            <p:custDataLst>
              <p:tags r:id="rId2"/>
            </p:custDataLst>
          </p:nvPr>
        </p:nvSpPr>
        <p:spPr bwMode="auto">
          <a:xfrm rot="-5400000">
            <a:off x="4536282" y="3612356"/>
            <a:ext cx="1320800" cy="4627563"/>
          </a:xfrm>
          <a:prstGeom prst="rect">
            <a:avLst/>
          </a:prstGeom>
          <a:gradFill rotWithShape="1">
            <a:gsLst>
              <a:gs pos="0">
                <a:srgbClr val="E3F1F1"/>
              </a:gs>
              <a:gs pos="50000">
                <a:srgbClr val="F4F9F9"/>
              </a:gs>
              <a:gs pos="100000">
                <a:srgbClr val="E3F1F1"/>
              </a:gs>
            </a:gsLst>
            <a:lin ang="5400000" scaled="1"/>
          </a:gradFill>
          <a:ln w="19050" algn="ctr">
            <a:solidFill>
              <a:srgbClr val="50A0A2"/>
            </a:solidFill>
            <a:miter lim="800000"/>
            <a:headEnd/>
            <a:tailEnd/>
          </a:ln>
          <a:effectLst>
            <a:outerShdw blurRad="50800" dist="38100" dir="18900000" algn="bl" rotWithShape="0">
              <a:prstClr val="black">
                <a:alpha val="40000"/>
              </a:prstClr>
            </a:outerShdw>
          </a:effectLst>
        </p:spPr>
        <p:txBody>
          <a:bodyPr vert="eaVert" lIns="36726" tIns="36726" rIns="36726" bIns="36726" anchor="ctr"/>
          <a:lstStyle>
            <a:lvl1pPr marL="554038" eaLnBrk="0" hangingPunct="0">
              <a:lnSpc>
                <a:spcPct val="93000"/>
              </a:lnSpc>
              <a:buClr>
                <a:srgbClr val="000000"/>
              </a:buClr>
              <a:buSzPct val="100000"/>
              <a:buFont typeface="Times New Roman" pitchFamily="18" charset="0"/>
              <a:defRPr sz="1600">
                <a:solidFill>
                  <a:srgbClr val="000000"/>
                </a:solidFill>
                <a:latin typeface="Arial" charset="0"/>
                <a:cs typeface="Arial" charset="0"/>
              </a:defRPr>
            </a:lvl1pPr>
            <a:lvl2pPr marL="882650" indent="-146050" eaLnBrk="0" hangingPunct="0">
              <a:lnSpc>
                <a:spcPct val="93000"/>
              </a:lnSpc>
              <a:buClr>
                <a:srgbClr val="000000"/>
              </a:buClr>
              <a:buSzPct val="100000"/>
              <a:buFont typeface="Times New Roman" pitchFamily="18" charset="0"/>
              <a:defRPr sz="1600">
                <a:solidFill>
                  <a:srgbClr val="000000"/>
                </a:solidFill>
                <a:latin typeface="Arial" charset="0"/>
                <a:cs typeface="Arial" charset="0"/>
              </a:defRPr>
            </a:lvl2pPr>
            <a:lvl3pPr marL="1217613" indent="-152400" eaLnBrk="0" hangingPunct="0">
              <a:lnSpc>
                <a:spcPct val="93000"/>
              </a:lnSpc>
              <a:buClr>
                <a:srgbClr val="000000"/>
              </a:buClr>
              <a:buSzPct val="100000"/>
              <a:buFont typeface="Times New Roman" pitchFamily="18" charset="0"/>
              <a:defRPr sz="1600">
                <a:solidFill>
                  <a:srgbClr val="000000"/>
                </a:solidFill>
                <a:latin typeface="Arial" charset="0"/>
                <a:cs typeface="Arial" charset="0"/>
              </a:defRPr>
            </a:lvl3pPr>
            <a:lvl4pPr marL="1538288" indent="-136525" eaLnBrk="0" hangingPunct="0">
              <a:lnSpc>
                <a:spcPct val="93000"/>
              </a:lnSpc>
              <a:buClr>
                <a:srgbClr val="000000"/>
              </a:buClr>
              <a:buSzPct val="100000"/>
              <a:buFont typeface="Times New Roman" pitchFamily="18" charset="0"/>
              <a:defRPr sz="1600">
                <a:solidFill>
                  <a:srgbClr val="000000"/>
                </a:solidFill>
                <a:latin typeface="Arial" charset="0"/>
                <a:cs typeface="Arial" charset="0"/>
              </a:defRPr>
            </a:lvl4pPr>
            <a:lvl5pPr marL="1874838" indent="-152400" eaLnBrk="0" hangingPunct="0">
              <a:lnSpc>
                <a:spcPct val="93000"/>
              </a:lnSpc>
              <a:buClr>
                <a:srgbClr val="000000"/>
              </a:buClr>
              <a:buSzPct val="100000"/>
              <a:buFont typeface="Times New Roman" pitchFamily="18" charset="0"/>
              <a:defRPr sz="1600">
                <a:solidFill>
                  <a:srgbClr val="000000"/>
                </a:solidFill>
                <a:latin typeface="Arial" charset="0"/>
                <a:cs typeface="Arial" charset="0"/>
              </a:defRPr>
            </a:lvl5pPr>
            <a:lvl6pPr marL="2332038" indent="-152400" eaLnBrk="0" fontAlgn="base" hangingPunct="0">
              <a:lnSpc>
                <a:spcPct val="93000"/>
              </a:lnSpc>
              <a:spcBef>
                <a:spcPct val="0"/>
              </a:spcBef>
              <a:spcAft>
                <a:spcPct val="0"/>
              </a:spcAft>
              <a:buClr>
                <a:srgbClr val="000000"/>
              </a:buClr>
              <a:buSzPct val="100000"/>
              <a:buFont typeface="Times New Roman" pitchFamily="18" charset="0"/>
              <a:defRPr sz="1600">
                <a:solidFill>
                  <a:srgbClr val="000000"/>
                </a:solidFill>
                <a:latin typeface="Arial" charset="0"/>
                <a:cs typeface="Arial" charset="0"/>
              </a:defRPr>
            </a:lvl6pPr>
            <a:lvl7pPr marL="2789238" indent="-152400" eaLnBrk="0" fontAlgn="base" hangingPunct="0">
              <a:lnSpc>
                <a:spcPct val="93000"/>
              </a:lnSpc>
              <a:spcBef>
                <a:spcPct val="0"/>
              </a:spcBef>
              <a:spcAft>
                <a:spcPct val="0"/>
              </a:spcAft>
              <a:buClr>
                <a:srgbClr val="000000"/>
              </a:buClr>
              <a:buSzPct val="100000"/>
              <a:buFont typeface="Times New Roman" pitchFamily="18" charset="0"/>
              <a:defRPr sz="1600">
                <a:solidFill>
                  <a:srgbClr val="000000"/>
                </a:solidFill>
                <a:latin typeface="Arial" charset="0"/>
                <a:cs typeface="Arial" charset="0"/>
              </a:defRPr>
            </a:lvl7pPr>
            <a:lvl8pPr marL="3246438" indent="-152400" eaLnBrk="0" fontAlgn="base" hangingPunct="0">
              <a:lnSpc>
                <a:spcPct val="93000"/>
              </a:lnSpc>
              <a:spcBef>
                <a:spcPct val="0"/>
              </a:spcBef>
              <a:spcAft>
                <a:spcPct val="0"/>
              </a:spcAft>
              <a:buClr>
                <a:srgbClr val="000000"/>
              </a:buClr>
              <a:buSzPct val="100000"/>
              <a:buFont typeface="Times New Roman" pitchFamily="18" charset="0"/>
              <a:defRPr sz="1600">
                <a:solidFill>
                  <a:srgbClr val="000000"/>
                </a:solidFill>
                <a:latin typeface="Arial" charset="0"/>
                <a:cs typeface="Arial" charset="0"/>
              </a:defRPr>
            </a:lvl8pPr>
            <a:lvl9pPr marL="3703638" indent="-152400" eaLnBrk="0" fontAlgn="base" hangingPunct="0">
              <a:lnSpc>
                <a:spcPct val="93000"/>
              </a:lnSpc>
              <a:spcBef>
                <a:spcPct val="0"/>
              </a:spcBef>
              <a:spcAft>
                <a:spcPct val="0"/>
              </a:spcAft>
              <a:buClr>
                <a:srgbClr val="000000"/>
              </a:buClr>
              <a:buSzPct val="100000"/>
              <a:buFont typeface="Times New Roman" pitchFamily="18" charset="0"/>
              <a:defRPr sz="1600">
                <a:solidFill>
                  <a:srgbClr val="000000"/>
                </a:solidFill>
                <a:latin typeface="Arial" charset="0"/>
                <a:cs typeface="Arial" charset="0"/>
              </a:defRPr>
            </a:lvl9pPr>
          </a:lstStyle>
          <a:p>
            <a:pPr>
              <a:lnSpc>
                <a:spcPct val="100000"/>
              </a:lnSpc>
              <a:buClrTx/>
              <a:buSzPct val="120000"/>
              <a:buFontTx/>
              <a:buChar char="•"/>
              <a:defRPr/>
            </a:pPr>
            <a:endParaRPr lang="ru-RU" altLang="ru-RU" sz="1400" smtClean="0"/>
          </a:p>
        </p:txBody>
      </p:sp>
      <p:sp>
        <p:nvSpPr>
          <p:cNvPr id="19465" name="Rectangle 22"/>
          <p:cNvSpPr>
            <a:spLocks noChangeArrowheads="1"/>
          </p:cNvSpPr>
          <p:nvPr/>
        </p:nvSpPr>
        <p:spPr bwMode="auto">
          <a:xfrm>
            <a:off x="3101975" y="5486400"/>
            <a:ext cx="433705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93000"/>
              </a:lnSpc>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1pPr>
            <a:lvl2pPr marL="758825" indent="-292100" eaLnBrk="0" hangingPunct="0">
              <a:lnSpc>
                <a:spcPct val="93000"/>
              </a:lnSpc>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2pPr>
            <a:lvl3pPr marL="1166813" indent="-233363" eaLnBrk="0" hangingPunct="0">
              <a:lnSpc>
                <a:spcPct val="93000"/>
              </a:lnSpc>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3pPr>
            <a:lvl4pPr marL="1633538" indent="-233363" eaLnBrk="0" hangingPunct="0">
              <a:lnSpc>
                <a:spcPct val="93000"/>
              </a:lnSpc>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4pPr>
            <a:lvl5pPr marL="2097088" indent="-234950" eaLnBrk="0" hangingPunct="0">
              <a:lnSpc>
                <a:spcPct val="93000"/>
              </a:lnSpc>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5pPr>
            <a:lvl6pPr marL="2554288" indent="-234950" eaLnBrk="0" fontAlgn="base" hangingPunct="0">
              <a:lnSpc>
                <a:spcPct val="93000"/>
              </a:lnSpc>
              <a:spcBef>
                <a:spcPct val="0"/>
              </a:spcBef>
              <a:spcAft>
                <a:spcPct val="0"/>
              </a:spcAft>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6pPr>
            <a:lvl7pPr marL="3011488" indent="-234950" eaLnBrk="0" fontAlgn="base" hangingPunct="0">
              <a:lnSpc>
                <a:spcPct val="93000"/>
              </a:lnSpc>
              <a:spcBef>
                <a:spcPct val="0"/>
              </a:spcBef>
              <a:spcAft>
                <a:spcPct val="0"/>
              </a:spcAft>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7pPr>
            <a:lvl8pPr marL="3468688" indent="-234950" eaLnBrk="0" fontAlgn="base" hangingPunct="0">
              <a:lnSpc>
                <a:spcPct val="93000"/>
              </a:lnSpc>
              <a:spcBef>
                <a:spcPct val="0"/>
              </a:spcBef>
              <a:spcAft>
                <a:spcPct val="0"/>
              </a:spcAft>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8pPr>
            <a:lvl9pPr marL="3925888" indent="-234950" eaLnBrk="0" fontAlgn="base" hangingPunct="0">
              <a:lnSpc>
                <a:spcPct val="93000"/>
              </a:lnSpc>
              <a:spcBef>
                <a:spcPct val="0"/>
              </a:spcBef>
              <a:spcAft>
                <a:spcPct val="0"/>
              </a:spcAft>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9pPr>
          </a:lstStyle>
          <a:p>
            <a:pPr eaLnBrk="1" hangingPunct="1">
              <a:lnSpc>
                <a:spcPct val="100000"/>
              </a:lnSpc>
              <a:buClrTx/>
              <a:buSzTx/>
              <a:buFontTx/>
              <a:buNone/>
            </a:pPr>
            <a:r>
              <a:rPr lang="en-US" altLang="ru-RU" sz="2000" smtClean="0"/>
              <a:t>Providing Regulatory and Technical Provisions for Development of New Technologies</a:t>
            </a:r>
            <a:endParaRPr lang="ru-RU" altLang="ru-RU" sz="2000" smtClean="0"/>
          </a:p>
        </p:txBody>
      </p:sp>
      <p:sp>
        <p:nvSpPr>
          <p:cNvPr id="19466" name="Rectangle 23"/>
          <p:cNvSpPr>
            <a:spLocks noChangeArrowheads="1"/>
          </p:cNvSpPr>
          <p:nvPr>
            <p:custDataLst>
              <p:tags r:id="rId3"/>
            </p:custDataLst>
          </p:nvPr>
        </p:nvSpPr>
        <p:spPr bwMode="auto">
          <a:xfrm rot="-5400000">
            <a:off x="4534694" y="-59531"/>
            <a:ext cx="1323975" cy="4627563"/>
          </a:xfrm>
          <a:prstGeom prst="rect">
            <a:avLst/>
          </a:prstGeom>
          <a:gradFill rotWithShape="1">
            <a:gsLst>
              <a:gs pos="0">
                <a:srgbClr val="E3F1F1"/>
              </a:gs>
              <a:gs pos="50000">
                <a:srgbClr val="F4F9F9"/>
              </a:gs>
              <a:gs pos="100000">
                <a:srgbClr val="E3F1F1"/>
              </a:gs>
            </a:gsLst>
            <a:lin ang="5400000" scaled="1"/>
          </a:gradFill>
          <a:ln w="19050" algn="ctr">
            <a:solidFill>
              <a:srgbClr val="50A0A2"/>
            </a:solidFill>
            <a:miter lim="800000"/>
            <a:headEnd/>
            <a:tailEnd/>
          </a:ln>
          <a:effectLst>
            <a:outerShdw blurRad="50800" dist="38100" dir="18900000" algn="bl" rotWithShape="0">
              <a:prstClr val="black">
                <a:alpha val="40000"/>
              </a:prstClr>
            </a:outerShdw>
          </a:effectLst>
        </p:spPr>
        <p:txBody>
          <a:bodyPr vert="eaVert" lIns="36726" tIns="36726" rIns="36726" bIns="36726" anchor="ctr"/>
          <a:lstStyle>
            <a:lvl1pPr marL="554038" eaLnBrk="0" hangingPunct="0">
              <a:lnSpc>
                <a:spcPct val="93000"/>
              </a:lnSpc>
              <a:buClr>
                <a:srgbClr val="000000"/>
              </a:buClr>
              <a:buSzPct val="100000"/>
              <a:buFont typeface="Times New Roman" pitchFamily="18" charset="0"/>
              <a:defRPr sz="1600">
                <a:solidFill>
                  <a:srgbClr val="000000"/>
                </a:solidFill>
                <a:latin typeface="Arial" charset="0"/>
                <a:cs typeface="Arial" charset="0"/>
              </a:defRPr>
            </a:lvl1pPr>
            <a:lvl2pPr marL="882650" indent="-146050" eaLnBrk="0" hangingPunct="0">
              <a:lnSpc>
                <a:spcPct val="93000"/>
              </a:lnSpc>
              <a:buClr>
                <a:srgbClr val="000000"/>
              </a:buClr>
              <a:buSzPct val="100000"/>
              <a:buFont typeface="Times New Roman" pitchFamily="18" charset="0"/>
              <a:defRPr sz="1600">
                <a:solidFill>
                  <a:srgbClr val="000000"/>
                </a:solidFill>
                <a:latin typeface="Arial" charset="0"/>
                <a:cs typeface="Arial" charset="0"/>
              </a:defRPr>
            </a:lvl2pPr>
            <a:lvl3pPr marL="1217613" indent="-152400" eaLnBrk="0" hangingPunct="0">
              <a:lnSpc>
                <a:spcPct val="93000"/>
              </a:lnSpc>
              <a:buClr>
                <a:srgbClr val="000000"/>
              </a:buClr>
              <a:buSzPct val="100000"/>
              <a:buFont typeface="Times New Roman" pitchFamily="18" charset="0"/>
              <a:defRPr sz="1600">
                <a:solidFill>
                  <a:srgbClr val="000000"/>
                </a:solidFill>
                <a:latin typeface="Arial" charset="0"/>
                <a:cs typeface="Arial" charset="0"/>
              </a:defRPr>
            </a:lvl3pPr>
            <a:lvl4pPr marL="1538288" indent="-136525" eaLnBrk="0" hangingPunct="0">
              <a:lnSpc>
                <a:spcPct val="93000"/>
              </a:lnSpc>
              <a:buClr>
                <a:srgbClr val="000000"/>
              </a:buClr>
              <a:buSzPct val="100000"/>
              <a:buFont typeface="Times New Roman" pitchFamily="18" charset="0"/>
              <a:defRPr sz="1600">
                <a:solidFill>
                  <a:srgbClr val="000000"/>
                </a:solidFill>
                <a:latin typeface="Arial" charset="0"/>
                <a:cs typeface="Arial" charset="0"/>
              </a:defRPr>
            </a:lvl4pPr>
            <a:lvl5pPr marL="1874838" indent="-152400" eaLnBrk="0" hangingPunct="0">
              <a:lnSpc>
                <a:spcPct val="93000"/>
              </a:lnSpc>
              <a:buClr>
                <a:srgbClr val="000000"/>
              </a:buClr>
              <a:buSzPct val="100000"/>
              <a:buFont typeface="Times New Roman" pitchFamily="18" charset="0"/>
              <a:defRPr sz="1600">
                <a:solidFill>
                  <a:srgbClr val="000000"/>
                </a:solidFill>
                <a:latin typeface="Arial" charset="0"/>
                <a:cs typeface="Arial" charset="0"/>
              </a:defRPr>
            </a:lvl5pPr>
            <a:lvl6pPr marL="2332038" indent="-152400" eaLnBrk="0" fontAlgn="base" hangingPunct="0">
              <a:lnSpc>
                <a:spcPct val="93000"/>
              </a:lnSpc>
              <a:spcBef>
                <a:spcPct val="0"/>
              </a:spcBef>
              <a:spcAft>
                <a:spcPct val="0"/>
              </a:spcAft>
              <a:buClr>
                <a:srgbClr val="000000"/>
              </a:buClr>
              <a:buSzPct val="100000"/>
              <a:buFont typeface="Times New Roman" pitchFamily="18" charset="0"/>
              <a:defRPr sz="1600">
                <a:solidFill>
                  <a:srgbClr val="000000"/>
                </a:solidFill>
                <a:latin typeface="Arial" charset="0"/>
                <a:cs typeface="Arial" charset="0"/>
              </a:defRPr>
            </a:lvl6pPr>
            <a:lvl7pPr marL="2789238" indent="-152400" eaLnBrk="0" fontAlgn="base" hangingPunct="0">
              <a:lnSpc>
                <a:spcPct val="93000"/>
              </a:lnSpc>
              <a:spcBef>
                <a:spcPct val="0"/>
              </a:spcBef>
              <a:spcAft>
                <a:spcPct val="0"/>
              </a:spcAft>
              <a:buClr>
                <a:srgbClr val="000000"/>
              </a:buClr>
              <a:buSzPct val="100000"/>
              <a:buFont typeface="Times New Roman" pitchFamily="18" charset="0"/>
              <a:defRPr sz="1600">
                <a:solidFill>
                  <a:srgbClr val="000000"/>
                </a:solidFill>
                <a:latin typeface="Arial" charset="0"/>
                <a:cs typeface="Arial" charset="0"/>
              </a:defRPr>
            </a:lvl7pPr>
            <a:lvl8pPr marL="3246438" indent="-152400" eaLnBrk="0" fontAlgn="base" hangingPunct="0">
              <a:lnSpc>
                <a:spcPct val="93000"/>
              </a:lnSpc>
              <a:spcBef>
                <a:spcPct val="0"/>
              </a:spcBef>
              <a:spcAft>
                <a:spcPct val="0"/>
              </a:spcAft>
              <a:buClr>
                <a:srgbClr val="000000"/>
              </a:buClr>
              <a:buSzPct val="100000"/>
              <a:buFont typeface="Times New Roman" pitchFamily="18" charset="0"/>
              <a:defRPr sz="1600">
                <a:solidFill>
                  <a:srgbClr val="000000"/>
                </a:solidFill>
                <a:latin typeface="Arial" charset="0"/>
                <a:cs typeface="Arial" charset="0"/>
              </a:defRPr>
            </a:lvl8pPr>
            <a:lvl9pPr marL="3703638" indent="-152400" eaLnBrk="0" fontAlgn="base" hangingPunct="0">
              <a:lnSpc>
                <a:spcPct val="93000"/>
              </a:lnSpc>
              <a:spcBef>
                <a:spcPct val="0"/>
              </a:spcBef>
              <a:spcAft>
                <a:spcPct val="0"/>
              </a:spcAft>
              <a:buClr>
                <a:srgbClr val="000000"/>
              </a:buClr>
              <a:buSzPct val="100000"/>
              <a:buFont typeface="Times New Roman" pitchFamily="18" charset="0"/>
              <a:defRPr sz="1600">
                <a:solidFill>
                  <a:srgbClr val="000000"/>
                </a:solidFill>
                <a:latin typeface="Arial" charset="0"/>
                <a:cs typeface="Arial" charset="0"/>
              </a:defRPr>
            </a:lvl9pPr>
          </a:lstStyle>
          <a:p>
            <a:pPr>
              <a:lnSpc>
                <a:spcPct val="100000"/>
              </a:lnSpc>
              <a:buClrTx/>
              <a:buSzPct val="120000"/>
              <a:buFontTx/>
              <a:buChar char="•"/>
              <a:defRPr/>
            </a:pPr>
            <a:endParaRPr lang="ru-RU" altLang="ru-RU" sz="1400" smtClean="0"/>
          </a:p>
        </p:txBody>
      </p:sp>
      <p:sp>
        <p:nvSpPr>
          <p:cNvPr id="19467" name="Rectangle 24"/>
          <p:cNvSpPr>
            <a:spLocks noChangeArrowheads="1"/>
          </p:cNvSpPr>
          <p:nvPr/>
        </p:nvSpPr>
        <p:spPr bwMode="auto">
          <a:xfrm>
            <a:off x="3175000" y="1812925"/>
            <a:ext cx="4043363"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lnSpc>
                <a:spcPct val="93000"/>
              </a:lnSpc>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1pPr>
            <a:lvl2pPr marL="758825" indent="-292100" eaLnBrk="0" hangingPunct="0">
              <a:lnSpc>
                <a:spcPct val="93000"/>
              </a:lnSpc>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2pPr>
            <a:lvl3pPr marL="1166813" indent="-233363" eaLnBrk="0" hangingPunct="0">
              <a:lnSpc>
                <a:spcPct val="93000"/>
              </a:lnSpc>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3pPr>
            <a:lvl4pPr marL="1633538" indent="-233363" eaLnBrk="0" hangingPunct="0">
              <a:lnSpc>
                <a:spcPct val="93000"/>
              </a:lnSpc>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4pPr>
            <a:lvl5pPr marL="2097088" indent="-234950" eaLnBrk="0" hangingPunct="0">
              <a:lnSpc>
                <a:spcPct val="93000"/>
              </a:lnSpc>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5pPr>
            <a:lvl6pPr marL="2554288" indent="-234950" eaLnBrk="0" fontAlgn="base" hangingPunct="0">
              <a:lnSpc>
                <a:spcPct val="93000"/>
              </a:lnSpc>
              <a:spcBef>
                <a:spcPct val="0"/>
              </a:spcBef>
              <a:spcAft>
                <a:spcPct val="0"/>
              </a:spcAft>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6pPr>
            <a:lvl7pPr marL="3011488" indent="-234950" eaLnBrk="0" fontAlgn="base" hangingPunct="0">
              <a:lnSpc>
                <a:spcPct val="93000"/>
              </a:lnSpc>
              <a:spcBef>
                <a:spcPct val="0"/>
              </a:spcBef>
              <a:spcAft>
                <a:spcPct val="0"/>
              </a:spcAft>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7pPr>
            <a:lvl8pPr marL="3468688" indent="-234950" eaLnBrk="0" fontAlgn="base" hangingPunct="0">
              <a:lnSpc>
                <a:spcPct val="93000"/>
              </a:lnSpc>
              <a:spcBef>
                <a:spcPct val="0"/>
              </a:spcBef>
              <a:spcAft>
                <a:spcPct val="0"/>
              </a:spcAft>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8pPr>
            <a:lvl9pPr marL="3925888" indent="-234950" eaLnBrk="0" fontAlgn="base" hangingPunct="0">
              <a:lnSpc>
                <a:spcPct val="93000"/>
              </a:lnSpc>
              <a:spcBef>
                <a:spcPct val="0"/>
              </a:spcBef>
              <a:spcAft>
                <a:spcPct val="0"/>
              </a:spcAft>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9pPr>
          </a:lstStyle>
          <a:p>
            <a:pPr eaLnBrk="1" hangingPunct="1">
              <a:lnSpc>
                <a:spcPct val="100000"/>
              </a:lnSpc>
              <a:buClrTx/>
              <a:buSzTx/>
              <a:buFontTx/>
              <a:buNone/>
            </a:pPr>
            <a:r>
              <a:rPr lang="en-US" altLang="ru-RU" sz="2000" smtClean="0"/>
              <a:t>Equitable Access</a:t>
            </a:r>
            <a:r>
              <a:rPr lang="en-US" altLang="ru-RU" sz="2000" b="0" smtClean="0">
                <a:latin typeface="Times New Roman" panose="02020603050405020304" pitchFamily="18" charset="0"/>
              </a:rPr>
              <a:t> </a:t>
            </a:r>
            <a:r>
              <a:rPr lang="en-US" altLang="ru-RU" sz="2000" smtClean="0"/>
              <a:t>to Radio</a:t>
            </a:r>
            <a:r>
              <a:rPr lang="ru-RU" altLang="ru-RU" sz="2000" smtClean="0"/>
              <a:t> </a:t>
            </a:r>
            <a:r>
              <a:rPr lang="en-US" altLang="ru-RU" sz="2000" smtClean="0"/>
              <a:t>Frequencies and</a:t>
            </a:r>
            <a:br>
              <a:rPr lang="en-US" altLang="ru-RU" sz="2000" smtClean="0"/>
            </a:br>
            <a:r>
              <a:rPr lang="en-US" altLang="ru-RU" sz="2000" smtClean="0"/>
              <a:t>any Associated Orbits</a:t>
            </a:r>
            <a:endParaRPr lang="ru-RU" altLang="ru-RU" sz="2000" smtClean="0"/>
          </a:p>
        </p:txBody>
      </p:sp>
      <p:sp>
        <p:nvSpPr>
          <p:cNvPr id="19468" name="Oval 25"/>
          <p:cNvSpPr>
            <a:spLocks noChangeArrowheads="1"/>
          </p:cNvSpPr>
          <p:nvPr/>
        </p:nvSpPr>
        <p:spPr bwMode="auto">
          <a:xfrm>
            <a:off x="2727325" y="1477963"/>
            <a:ext cx="381000" cy="381000"/>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blurRad="50800" dist="38100" dir="18900000" algn="bl" rotWithShape="0">
              <a:prstClr val="black">
                <a:alpha val="40000"/>
              </a:prstClr>
            </a:outerShdw>
          </a:effectLst>
        </p:spPr>
        <p:txBody>
          <a:bodyPr lIns="36715" tIns="36715" rIns="36715" bIns="36715" anchor="ctr" anchorCtr="1"/>
          <a:lstStyle>
            <a:lvl1pPr defTabSz="803275" eaLnBrk="0" hangingPunct="0">
              <a:lnSpc>
                <a:spcPct val="93000"/>
              </a:lnSpc>
              <a:buClr>
                <a:srgbClr val="000000"/>
              </a:buClr>
              <a:buSzPct val="100000"/>
              <a:buFont typeface="Times New Roman" pitchFamily="18" charset="0"/>
              <a:defRPr sz="1600">
                <a:solidFill>
                  <a:srgbClr val="000000"/>
                </a:solidFill>
                <a:latin typeface="Arial" charset="0"/>
                <a:cs typeface="Arial" charset="0"/>
              </a:defRPr>
            </a:lvl1pPr>
            <a:lvl2pPr marL="758825" indent="-292100" defTabSz="803275" eaLnBrk="0" hangingPunct="0">
              <a:lnSpc>
                <a:spcPct val="93000"/>
              </a:lnSpc>
              <a:buClr>
                <a:srgbClr val="000000"/>
              </a:buClr>
              <a:buSzPct val="100000"/>
              <a:buFont typeface="Times New Roman" pitchFamily="18" charset="0"/>
              <a:defRPr sz="1600">
                <a:solidFill>
                  <a:srgbClr val="000000"/>
                </a:solidFill>
                <a:latin typeface="Arial" charset="0"/>
                <a:cs typeface="Arial" charset="0"/>
              </a:defRPr>
            </a:lvl2pPr>
            <a:lvl3pPr marL="1166813" indent="-233363" defTabSz="803275" eaLnBrk="0" hangingPunct="0">
              <a:lnSpc>
                <a:spcPct val="93000"/>
              </a:lnSpc>
              <a:buClr>
                <a:srgbClr val="000000"/>
              </a:buClr>
              <a:buSzPct val="100000"/>
              <a:buFont typeface="Times New Roman" pitchFamily="18" charset="0"/>
              <a:defRPr sz="1600">
                <a:solidFill>
                  <a:srgbClr val="000000"/>
                </a:solidFill>
                <a:latin typeface="Arial" charset="0"/>
                <a:cs typeface="Arial" charset="0"/>
              </a:defRPr>
            </a:lvl3pPr>
            <a:lvl4pPr marL="1633538" indent="-233363" defTabSz="803275" eaLnBrk="0" hangingPunct="0">
              <a:lnSpc>
                <a:spcPct val="93000"/>
              </a:lnSpc>
              <a:buClr>
                <a:srgbClr val="000000"/>
              </a:buClr>
              <a:buSzPct val="100000"/>
              <a:buFont typeface="Times New Roman" pitchFamily="18" charset="0"/>
              <a:defRPr sz="1600">
                <a:solidFill>
                  <a:srgbClr val="000000"/>
                </a:solidFill>
                <a:latin typeface="Arial" charset="0"/>
                <a:cs typeface="Arial" charset="0"/>
              </a:defRPr>
            </a:lvl4pPr>
            <a:lvl5pPr marL="2097088" indent="-234950" defTabSz="803275" eaLnBrk="0" hangingPunct="0">
              <a:lnSpc>
                <a:spcPct val="93000"/>
              </a:lnSpc>
              <a:buClr>
                <a:srgbClr val="000000"/>
              </a:buClr>
              <a:buSzPct val="100000"/>
              <a:buFont typeface="Times New Roman" pitchFamily="18" charset="0"/>
              <a:defRPr sz="1600">
                <a:solidFill>
                  <a:srgbClr val="000000"/>
                </a:solidFill>
                <a:latin typeface="Arial" charset="0"/>
                <a:cs typeface="Arial" charset="0"/>
              </a:defRPr>
            </a:lvl5pPr>
            <a:lvl6pPr marL="2554288" indent="-234950" defTabSz="803275" eaLnBrk="0" fontAlgn="base" hangingPunct="0">
              <a:lnSpc>
                <a:spcPct val="93000"/>
              </a:lnSpc>
              <a:spcBef>
                <a:spcPct val="0"/>
              </a:spcBef>
              <a:spcAft>
                <a:spcPct val="0"/>
              </a:spcAft>
              <a:buClr>
                <a:srgbClr val="000000"/>
              </a:buClr>
              <a:buSzPct val="100000"/>
              <a:buFont typeface="Times New Roman" pitchFamily="18" charset="0"/>
              <a:defRPr sz="1600">
                <a:solidFill>
                  <a:srgbClr val="000000"/>
                </a:solidFill>
                <a:latin typeface="Arial" charset="0"/>
                <a:cs typeface="Arial" charset="0"/>
              </a:defRPr>
            </a:lvl6pPr>
            <a:lvl7pPr marL="3011488" indent="-234950" defTabSz="803275" eaLnBrk="0" fontAlgn="base" hangingPunct="0">
              <a:lnSpc>
                <a:spcPct val="93000"/>
              </a:lnSpc>
              <a:spcBef>
                <a:spcPct val="0"/>
              </a:spcBef>
              <a:spcAft>
                <a:spcPct val="0"/>
              </a:spcAft>
              <a:buClr>
                <a:srgbClr val="000000"/>
              </a:buClr>
              <a:buSzPct val="100000"/>
              <a:buFont typeface="Times New Roman" pitchFamily="18" charset="0"/>
              <a:defRPr sz="1600">
                <a:solidFill>
                  <a:srgbClr val="000000"/>
                </a:solidFill>
                <a:latin typeface="Arial" charset="0"/>
                <a:cs typeface="Arial" charset="0"/>
              </a:defRPr>
            </a:lvl7pPr>
            <a:lvl8pPr marL="3468688" indent="-234950" defTabSz="803275" eaLnBrk="0" fontAlgn="base" hangingPunct="0">
              <a:lnSpc>
                <a:spcPct val="93000"/>
              </a:lnSpc>
              <a:spcBef>
                <a:spcPct val="0"/>
              </a:spcBef>
              <a:spcAft>
                <a:spcPct val="0"/>
              </a:spcAft>
              <a:buClr>
                <a:srgbClr val="000000"/>
              </a:buClr>
              <a:buSzPct val="100000"/>
              <a:buFont typeface="Times New Roman" pitchFamily="18" charset="0"/>
              <a:defRPr sz="1600">
                <a:solidFill>
                  <a:srgbClr val="000000"/>
                </a:solidFill>
                <a:latin typeface="Arial" charset="0"/>
                <a:cs typeface="Arial" charset="0"/>
              </a:defRPr>
            </a:lvl8pPr>
            <a:lvl9pPr marL="3925888" indent="-234950" defTabSz="803275" eaLnBrk="0" fontAlgn="base" hangingPunct="0">
              <a:lnSpc>
                <a:spcPct val="93000"/>
              </a:lnSpc>
              <a:spcBef>
                <a:spcPct val="0"/>
              </a:spcBef>
              <a:spcAft>
                <a:spcPct val="0"/>
              </a:spcAft>
              <a:buClr>
                <a:srgbClr val="000000"/>
              </a:buClr>
              <a:buSzPct val="100000"/>
              <a:buFont typeface="Times New Roman" pitchFamily="18" charset="0"/>
              <a:defRPr sz="1600">
                <a:solidFill>
                  <a:srgbClr val="000000"/>
                </a:solidFill>
                <a:latin typeface="Arial" charset="0"/>
                <a:cs typeface="Arial" charset="0"/>
              </a:defRPr>
            </a:lvl9pPr>
          </a:lstStyle>
          <a:p>
            <a:pPr algn="ctr" eaLnBrk="1" hangingPunct="1">
              <a:lnSpc>
                <a:spcPct val="100000"/>
              </a:lnSpc>
              <a:buClrTx/>
              <a:buSzPct val="120000"/>
              <a:buFontTx/>
              <a:buNone/>
              <a:defRPr/>
            </a:pPr>
            <a:r>
              <a:rPr lang="ru-RU" altLang="ko-KR" sz="2000" smtClean="0"/>
              <a:t>1</a:t>
            </a:r>
            <a:endParaRPr lang="ru-RU" altLang="ko-KR" sz="2000" smtClean="0">
              <a:ea typeface="Gulim" pitchFamily="34" charset="-127"/>
            </a:endParaRPr>
          </a:p>
        </p:txBody>
      </p:sp>
      <p:sp>
        <p:nvSpPr>
          <p:cNvPr id="19469" name="Oval 26"/>
          <p:cNvSpPr>
            <a:spLocks noChangeArrowheads="1"/>
          </p:cNvSpPr>
          <p:nvPr/>
        </p:nvSpPr>
        <p:spPr bwMode="auto">
          <a:xfrm>
            <a:off x="2727325" y="3416300"/>
            <a:ext cx="381000"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blurRad="50800" dist="38100" dir="18900000" algn="bl" rotWithShape="0">
              <a:prstClr val="black">
                <a:alpha val="40000"/>
              </a:prstClr>
            </a:outerShdw>
          </a:effectLst>
        </p:spPr>
        <p:txBody>
          <a:bodyPr lIns="36715" tIns="36715" rIns="36715" bIns="36715" anchor="ctr" anchorCtr="1"/>
          <a:lstStyle>
            <a:lvl1pPr defTabSz="803275" eaLnBrk="0" hangingPunct="0">
              <a:lnSpc>
                <a:spcPct val="93000"/>
              </a:lnSpc>
              <a:buClr>
                <a:srgbClr val="000000"/>
              </a:buClr>
              <a:buSzPct val="100000"/>
              <a:buFont typeface="Times New Roman" pitchFamily="18" charset="0"/>
              <a:defRPr sz="1600">
                <a:solidFill>
                  <a:srgbClr val="000000"/>
                </a:solidFill>
                <a:latin typeface="Arial" charset="0"/>
                <a:cs typeface="Arial" charset="0"/>
              </a:defRPr>
            </a:lvl1pPr>
            <a:lvl2pPr marL="758825" indent="-292100" defTabSz="803275" eaLnBrk="0" hangingPunct="0">
              <a:lnSpc>
                <a:spcPct val="93000"/>
              </a:lnSpc>
              <a:buClr>
                <a:srgbClr val="000000"/>
              </a:buClr>
              <a:buSzPct val="100000"/>
              <a:buFont typeface="Times New Roman" pitchFamily="18" charset="0"/>
              <a:defRPr sz="1600">
                <a:solidFill>
                  <a:srgbClr val="000000"/>
                </a:solidFill>
                <a:latin typeface="Arial" charset="0"/>
                <a:cs typeface="Arial" charset="0"/>
              </a:defRPr>
            </a:lvl2pPr>
            <a:lvl3pPr marL="1166813" indent="-233363" defTabSz="803275" eaLnBrk="0" hangingPunct="0">
              <a:lnSpc>
                <a:spcPct val="93000"/>
              </a:lnSpc>
              <a:buClr>
                <a:srgbClr val="000000"/>
              </a:buClr>
              <a:buSzPct val="100000"/>
              <a:buFont typeface="Times New Roman" pitchFamily="18" charset="0"/>
              <a:defRPr sz="1600">
                <a:solidFill>
                  <a:srgbClr val="000000"/>
                </a:solidFill>
                <a:latin typeface="Arial" charset="0"/>
                <a:cs typeface="Arial" charset="0"/>
              </a:defRPr>
            </a:lvl3pPr>
            <a:lvl4pPr marL="1633538" indent="-233363" defTabSz="803275" eaLnBrk="0" hangingPunct="0">
              <a:lnSpc>
                <a:spcPct val="93000"/>
              </a:lnSpc>
              <a:buClr>
                <a:srgbClr val="000000"/>
              </a:buClr>
              <a:buSzPct val="100000"/>
              <a:buFont typeface="Times New Roman" pitchFamily="18" charset="0"/>
              <a:defRPr sz="1600">
                <a:solidFill>
                  <a:srgbClr val="000000"/>
                </a:solidFill>
                <a:latin typeface="Arial" charset="0"/>
                <a:cs typeface="Arial" charset="0"/>
              </a:defRPr>
            </a:lvl4pPr>
            <a:lvl5pPr marL="2097088" indent="-234950" defTabSz="803275" eaLnBrk="0" hangingPunct="0">
              <a:lnSpc>
                <a:spcPct val="93000"/>
              </a:lnSpc>
              <a:buClr>
                <a:srgbClr val="000000"/>
              </a:buClr>
              <a:buSzPct val="100000"/>
              <a:buFont typeface="Times New Roman" pitchFamily="18" charset="0"/>
              <a:defRPr sz="1600">
                <a:solidFill>
                  <a:srgbClr val="000000"/>
                </a:solidFill>
                <a:latin typeface="Arial" charset="0"/>
                <a:cs typeface="Arial" charset="0"/>
              </a:defRPr>
            </a:lvl5pPr>
            <a:lvl6pPr marL="2554288" indent="-234950" defTabSz="803275" eaLnBrk="0" fontAlgn="base" hangingPunct="0">
              <a:lnSpc>
                <a:spcPct val="93000"/>
              </a:lnSpc>
              <a:spcBef>
                <a:spcPct val="0"/>
              </a:spcBef>
              <a:spcAft>
                <a:spcPct val="0"/>
              </a:spcAft>
              <a:buClr>
                <a:srgbClr val="000000"/>
              </a:buClr>
              <a:buSzPct val="100000"/>
              <a:buFont typeface="Times New Roman" pitchFamily="18" charset="0"/>
              <a:defRPr sz="1600">
                <a:solidFill>
                  <a:srgbClr val="000000"/>
                </a:solidFill>
                <a:latin typeface="Arial" charset="0"/>
                <a:cs typeface="Arial" charset="0"/>
              </a:defRPr>
            </a:lvl6pPr>
            <a:lvl7pPr marL="3011488" indent="-234950" defTabSz="803275" eaLnBrk="0" fontAlgn="base" hangingPunct="0">
              <a:lnSpc>
                <a:spcPct val="93000"/>
              </a:lnSpc>
              <a:spcBef>
                <a:spcPct val="0"/>
              </a:spcBef>
              <a:spcAft>
                <a:spcPct val="0"/>
              </a:spcAft>
              <a:buClr>
                <a:srgbClr val="000000"/>
              </a:buClr>
              <a:buSzPct val="100000"/>
              <a:buFont typeface="Times New Roman" pitchFamily="18" charset="0"/>
              <a:defRPr sz="1600">
                <a:solidFill>
                  <a:srgbClr val="000000"/>
                </a:solidFill>
                <a:latin typeface="Arial" charset="0"/>
                <a:cs typeface="Arial" charset="0"/>
              </a:defRPr>
            </a:lvl7pPr>
            <a:lvl8pPr marL="3468688" indent="-234950" defTabSz="803275" eaLnBrk="0" fontAlgn="base" hangingPunct="0">
              <a:lnSpc>
                <a:spcPct val="93000"/>
              </a:lnSpc>
              <a:spcBef>
                <a:spcPct val="0"/>
              </a:spcBef>
              <a:spcAft>
                <a:spcPct val="0"/>
              </a:spcAft>
              <a:buClr>
                <a:srgbClr val="000000"/>
              </a:buClr>
              <a:buSzPct val="100000"/>
              <a:buFont typeface="Times New Roman" pitchFamily="18" charset="0"/>
              <a:defRPr sz="1600">
                <a:solidFill>
                  <a:srgbClr val="000000"/>
                </a:solidFill>
                <a:latin typeface="Arial" charset="0"/>
                <a:cs typeface="Arial" charset="0"/>
              </a:defRPr>
            </a:lvl8pPr>
            <a:lvl9pPr marL="3925888" indent="-234950" defTabSz="803275" eaLnBrk="0" fontAlgn="base" hangingPunct="0">
              <a:lnSpc>
                <a:spcPct val="93000"/>
              </a:lnSpc>
              <a:spcBef>
                <a:spcPct val="0"/>
              </a:spcBef>
              <a:spcAft>
                <a:spcPct val="0"/>
              </a:spcAft>
              <a:buClr>
                <a:srgbClr val="000000"/>
              </a:buClr>
              <a:buSzPct val="100000"/>
              <a:buFont typeface="Times New Roman" pitchFamily="18" charset="0"/>
              <a:defRPr sz="1600">
                <a:solidFill>
                  <a:srgbClr val="000000"/>
                </a:solidFill>
                <a:latin typeface="Arial" charset="0"/>
                <a:cs typeface="Arial" charset="0"/>
              </a:defRPr>
            </a:lvl9pPr>
          </a:lstStyle>
          <a:p>
            <a:pPr algn="ctr" eaLnBrk="1" hangingPunct="1">
              <a:lnSpc>
                <a:spcPct val="100000"/>
              </a:lnSpc>
              <a:buClrTx/>
              <a:buSzPct val="120000"/>
              <a:buFontTx/>
              <a:buNone/>
              <a:defRPr/>
            </a:pPr>
            <a:r>
              <a:rPr lang="ru-RU" altLang="ko-KR" sz="2000" smtClean="0"/>
              <a:t>2</a:t>
            </a:r>
            <a:endParaRPr lang="ru-RU" altLang="ko-KR" sz="2000" smtClean="0">
              <a:ea typeface="Gulim" pitchFamily="34" charset="-127"/>
            </a:endParaRPr>
          </a:p>
        </p:txBody>
      </p:sp>
      <p:sp>
        <p:nvSpPr>
          <p:cNvPr id="19470" name="Oval 27"/>
          <p:cNvSpPr>
            <a:spLocks noChangeArrowheads="1"/>
          </p:cNvSpPr>
          <p:nvPr/>
        </p:nvSpPr>
        <p:spPr bwMode="auto">
          <a:xfrm>
            <a:off x="2727325" y="5081588"/>
            <a:ext cx="381000" cy="382587"/>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blurRad="50800" dist="38100" dir="18900000" algn="bl" rotWithShape="0">
              <a:prstClr val="black">
                <a:alpha val="40000"/>
              </a:prstClr>
            </a:outerShdw>
          </a:effectLst>
        </p:spPr>
        <p:txBody>
          <a:bodyPr lIns="36715" tIns="36715" rIns="36715" bIns="36715" anchor="ctr" anchorCtr="1"/>
          <a:lstStyle>
            <a:lvl1pPr defTabSz="803275" eaLnBrk="0" hangingPunct="0">
              <a:lnSpc>
                <a:spcPct val="93000"/>
              </a:lnSpc>
              <a:buClr>
                <a:srgbClr val="000000"/>
              </a:buClr>
              <a:buSzPct val="100000"/>
              <a:buFont typeface="Times New Roman" pitchFamily="18" charset="0"/>
              <a:defRPr sz="1600">
                <a:solidFill>
                  <a:srgbClr val="000000"/>
                </a:solidFill>
                <a:latin typeface="Arial" charset="0"/>
                <a:cs typeface="Arial" charset="0"/>
              </a:defRPr>
            </a:lvl1pPr>
            <a:lvl2pPr marL="758825" indent="-292100" defTabSz="803275" eaLnBrk="0" hangingPunct="0">
              <a:lnSpc>
                <a:spcPct val="93000"/>
              </a:lnSpc>
              <a:buClr>
                <a:srgbClr val="000000"/>
              </a:buClr>
              <a:buSzPct val="100000"/>
              <a:buFont typeface="Times New Roman" pitchFamily="18" charset="0"/>
              <a:defRPr sz="1600">
                <a:solidFill>
                  <a:srgbClr val="000000"/>
                </a:solidFill>
                <a:latin typeface="Arial" charset="0"/>
                <a:cs typeface="Arial" charset="0"/>
              </a:defRPr>
            </a:lvl2pPr>
            <a:lvl3pPr marL="1166813" indent="-233363" defTabSz="803275" eaLnBrk="0" hangingPunct="0">
              <a:lnSpc>
                <a:spcPct val="93000"/>
              </a:lnSpc>
              <a:buClr>
                <a:srgbClr val="000000"/>
              </a:buClr>
              <a:buSzPct val="100000"/>
              <a:buFont typeface="Times New Roman" pitchFamily="18" charset="0"/>
              <a:defRPr sz="1600">
                <a:solidFill>
                  <a:srgbClr val="000000"/>
                </a:solidFill>
                <a:latin typeface="Arial" charset="0"/>
                <a:cs typeface="Arial" charset="0"/>
              </a:defRPr>
            </a:lvl3pPr>
            <a:lvl4pPr marL="1633538" indent="-233363" defTabSz="803275" eaLnBrk="0" hangingPunct="0">
              <a:lnSpc>
                <a:spcPct val="93000"/>
              </a:lnSpc>
              <a:buClr>
                <a:srgbClr val="000000"/>
              </a:buClr>
              <a:buSzPct val="100000"/>
              <a:buFont typeface="Times New Roman" pitchFamily="18" charset="0"/>
              <a:defRPr sz="1600">
                <a:solidFill>
                  <a:srgbClr val="000000"/>
                </a:solidFill>
                <a:latin typeface="Arial" charset="0"/>
                <a:cs typeface="Arial" charset="0"/>
              </a:defRPr>
            </a:lvl4pPr>
            <a:lvl5pPr marL="2097088" indent="-234950" defTabSz="803275" eaLnBrk="0" hangingPunct="0">
              <a:lnSpc>
                <a:spcPct val="93000"/>
              </a:lnSpc>
              <a:buClr>
                <a:srgbClr val="000000"/>
              </a:buClr>
              <a:buSzPct val="100000"/>
              <a:buFont typeface="Times New Roman" pitchFamily="18" charset="0"/>
              <a:defRPr sz="1600">
                <a:solidFill>
                  <a:srgbClr val="000000"/>
                </a:solidFill>
                <a:latin typeface="Arial" charset="0"/>
                <a:cs typeface="Arial" charset="0"/>
              </a:defRPr>
            </a:lvl5pPr>
            <a:lvl6pPr marL="2554288" indent="-234950" defTabSz="803275" eaLnBrk="0" fontAlgn="base" hangingPunct="0">
              <a:lnSpc>
                <a:spcPct val="93000"/>
              </a:lnSpc>
              <a:spcBef>
                <a:spcPct val="0"/>
              </a:spcBef>
              <a:spcAft>
                <a:spcPct val="0"/>
              </a:spcAft>
              <a:buClr>
                <a:srgbClr val="000000"/>
              </a:buClr>
              <a:buSzPct val="100000"/>
              <a:buFont typeface="Times New Roman" pitchFamily="18" charset="0"/>
              <a:defRPr sz="1600">
                <a:solidFill>
                  <a:srgbClr val="000000"/>
                </a:solidFill>
                <a:latin typeface="Arial" charset="0"/>
                <a:cs typeface="Arial" charset="0"/>
              </a:defRPr>
            </a:lvl6pPr>
            <a:lvl7pPr marL="3011488" indent="-234950" defTabSz="803275" eaLnBrk="0" fontAlgn="base" hangingPunct="0">
              <a:lnSpc>
                <a:spcPct val="93000"/>
              </a:lnSpc>
              <a:spcBef>
                <a:spcPct val="0"/>
              </a:spcBef>
              <a:spcAft>
                <a:spcPct val="0"/>
              </a:spcAft>
              <a:buClr>
                <a:srgbClr val="000000"/>
              </a:buClr>
              <a:buSzPct val="100000"/>
              <a:buFont typeface="Times New Roman" pitchFamily="18" charset="0"/>
              <a:defRPr sz="1600">
                <a:solidFill>
                  <a:srgbClr val="000000"/>
                </a:solidFill>
                <a:latin typeface="Arial" charset="0"/>
                <a:cs typeface="Arial" charset="0"/>
              </a:defRPr>
            </a:lvl7pPr>
            <a:lvl8pPr marL="3468688" indent="-234950" defTabSz="803275" eaLnBrk="0" fontAlgn="base" hangingPunct="0">
              <a:lnSpc>
                <a:spcPct val="93000"/>
              </a:lnSpc>
              <a:spcBef>
                <a:spcPct val="0"/>
              </a:spcBef>
              <a:spcAft>
                <a:spcPct val="0"/>
              </a:spcAft>
              <a:buClr>
                <a:srgbClr val="000000"/>
              </a:buClr>
              <a:buSzPct val="100000"/>
              <a:buFont typeface="Times New Roman" pitchFamily="18" charset="0"/>
              <a:defRPr sz="1600">
                <a:solidFill>
                  <a:srgbClr val="000000"/>
                </a:solidFill>
                <a:latin typeface="Arial" charset="0"/>
                <a:cs typeface="Arial" charset="0"/>
              </a:defRPr>
            </a:lvl8pPr>
            <a:lvl9pPr marL="3925888" indent="-234950" defTabSz="803275" eaLnBrk="0" fontAlgn="base" hangingPunct="0">
              <a:lnSpc>
                <a:spcPct val="93000"/>
              </a:lnSpc>
              <a:spcBef>
                <a:spcPct val="0"/>
              </a:spcBef>
              <a:spcAft>
                <a:spcPct val="0"/>
              </a:spcAft>
              <a:buClr>
                <a:srgbClr val="000000"/>
              </a:buClr>
              <a:buSzPct val="100000"/>
              <a:buFont typeface="Times New Roman" pitchFamily="18" charset="0"/>
              <a:defRPr sz="1600">
                <a:solidFill>
                  <a:srgbClr val="000000"/>
                </a:solidFill>
                <a:latin typeface="Arial" charset="0"/>
                <a:cs typeface="Arial" charset="0"/>
              </a:defRPr>
            </a:lvl9pPr>
          </a:lstStyle>
          <a:p>
            <a:pPr algn="ctr" eaLnBrk="1" hangingPunct="1">
              <a:lnSpc>
                <a:spcPct val="100000"/>
              </a:lnSpc>
              <a:buClrTx/>
              <a:buSzPct val="120000"/>
              <a:buFontTx/>
              <a:buNone/>
              <a:defRPr/>
            </a:pPr>
            <a:r>
              <a:rPr lang="ru-RU" altLang="ko-KR" sz="2000" smtClean="0"/>
              <a:t>3</a:t>
            </a:r>
            <a:endParaRPr lang="ru-RU" altLang="ko-KR" sz="2000" smtClean="0">
              <a:ea typeface="Gulim" pitchFamily="34" charset="-127"/>
            </a:endParaRPr>
          </a:p>
        </p:txBody>
      </p:sp>
      <p:sp>
        <p:nvSpPr>
          <p:cNvPr id="19471" name="Oval 15"/>
          <p:cNvSpPr>
            <a:spLocks noChangeArrowheads="1"/>
          </p:cNvSpPr>
          <p:nvPr/>
        </p:nvSpPr>
        <p:spPr bwMode="auto">
          <a:xfrm>
            <a:off x="88900" y="1004888"/>
            <a:ext cx="2173288" cy="1727200"/>
          </a:xfrm>
          <a:prstGeom prst="ellipse">
            <a:avLst/>
          </a:prstGeom>
          <a:gradFill rotWithShape="1">
            <a:gsLst>
              <a:gs pos="2000">
                <a:srgbClr val="50A0A2"/>
              </a:gs>
              <a:gs pos="60000">
                <a:srgbClr val="93C9C8"/>
              </a:gs>
            </a:gsLst>
            <a:path path="shape">
              <a:fillToRect l="50000" t="50000" r="50000" b="50000"/>
            </a:path>
          </a:gradFill>
          <a:ln w="19050">
            <a:solidFill>
              <a:srgbClr val="50A0A2"/>
            </a:solidFill>
            <a:round/>
            <a:headEnd/>
            <a:tailEnd/>
          </a:ln>
          <a:effectLst>
            <a:outerShdw blurRad="50800" dist="38100" dir="18900000" algn="bl" rotWithShape="0">
              <a:prstClr val="black">
                <a:alpha val="40000"/>
              </a:prstClr>
            </a:outerShdw>
          </a:effectLst>
        </p:spPr>
        <p:txBody>
          <a:bodyPr wrap="none" anchor="ctr"/>
          <a:lstStyle>
            <a:lvl1pPr eaLnBrk="0" hangingPunct="0">
              <a:lnSpc>
                <a:spcPct val="93000"/>
              </a:lnSpc>
              <a:buClr>
                <a:srgbClr val="000000"/>
              </a:buClr>
              <a:buSzPct val="100000"/>
              <a:buFont typeface="Times New Roman" pitchFamily="18" charset="0"/>
              <a:defRPr sz="1600">
                <a:solidFill>
                  <a:srgbClr val="000000"/>
                </a:solidFill>
                <a:latin typeface="Arial" charset="0"/>
                <a:cs typeface="Arial" charset="0"/>
              </a:defRPr>
            </a:lvl1pPr>
            <a:lvl2pPr marL="742950" indent="-285750" eaLnBrk="0" hangingPunct="0">
              <a:lnSpc>
                <a:spcPct val="93000"/>
              </a:lnSpc>
              <a:buClr>
                <a:srgbClr val="000000"/>
              </a:buClr>
              <a:buSzPct val="100000"/>
              <a:buFont typeface="Times New Roman" pitchFamily="18" charset="0"/>
              <a:defRPr sz="1600">
                <a:solidFill>
                  <a:srgbClr val="000000"/>
                </a:solidFill>
                <a:latin typeface="Arial" charset="0"/>
                <a:cs typeface="Arial" charset="0"/>
              </a:defRPr>
            </a:lvl2pPr>
            <a:lvl3pPr marL="1143000" indent="-228600" eaLnBrk="0" hangingPunct="0">
              <a:lnSpc>
                <a:spcPct val="93000"/>
              </a:lnSpc>
              <a:buClr>
                <a:srgbClr val="000000"/>
              </a:buClr>
              <a:buSzPct val="100000"/>
              <a:buFont typeface="Times New Roman" pitchFamily="18" charset="0"/>
              <a:defRPr sz="1600">
                <a:solidFill>
                  <a:srgbClr val="000000"/>
                </a:solidFill>
                <a:latin typeface="Arial" charset="0"/>
                <a:cs typeface="Arial" charset="0"/>
              </a:defRPr>
            </a:lvl3pPr>
            <a:lvl4pPr marL="1600200" indent="-228600" eaLnBrk="0" hangingPunct="0">
              <a:lnSpc>
                <a:spcPct val="93000"/>
              </a:lnSpc>
              <a:buClr>
                <a:srgbClr val="000000"/>
              </a:buClr>
              <a:buSzPct val="100000"/>
              <a:buFont typeface="Times New Roman" pitchFamily="18" charset="0"/>
              <a:defRPr sz="1600">
                <a:solidFill>
                  <a:srgbClr val="000000"/>
                </a:solidFill>
                <a:latin typeface="Arial" charset="0"/>
                <a:cs typeface="Arial" charset="0"/>
              </a:defRPr>
            </a:lvl4pPr>
            <a:lvl5pPr marL="2057400" indent="-228600" eaLnBrk="0" hangingPunct="0">
              <a:lnSpc>
                <a:spcPct val="93000"/>
              </a:lnSpc>
              <a:buClr>
                <a:srgbClr val="000000"/>
              </a:buClr>
              <a:buSzPct val="100000"/>
              <a:buFont typeface="Times New Roman" pitchFamily="18" charset="0"/>
              <a:defRPr sz="1600">
                <a:solidFill>
                  <a:srgbClr val="000000"/>
                </a:solidFill>
                <a:latin typeface="Arial" charset="0"/>
                <a:cs typeface="Arial" charset="0"/>
              </a:defRPr>
            </a:lvl5pPr>
            <a:lvl6pPr marL="2514600" indent="-228600" eaLnBrk="0" fontAlgn="base" hangingPunct="0">
              <a:lnSpc>
                <a:spcPct val="93000"/>
              </a:lnSpc>
              <a:spcBef>
                <a:spcPct val="0"/>
              </a:spcBef>
              <a:spcAft>
                <a:spcPct val="0"/>
              </a:spcAft>
              <a:buClr>
                <a:srgbClr val="000000"/>
              </a:buClr>
              <a:buSzPct val="100000"/>
              <a:buFont typeface="Times New Roman" pitchFamily="18" charset="0"/>
              <a:defRPr sz="1600">
                <a:solidFill>
                  <a:srgbClr val="000000"/>
                </a:solidFill>
                <a:latin typeface="Arial" charset="0"/>
                <a:cs typeface="Arial" charset="0"/>
              </a:defRPr>
            </a:lvl6pPr>
            <a:lvl7pPr marL="2971800" indent="-228600" eaLnBrk="0" fontAlgn="base" hangingPunct="0">
              <a:lnSpc>
                <a:spcPct val="93000"/>
              </a:lnSpc>
              <a:spcBef>
                <a:spcPct val="0"/>
              </a:spcBef>
              <a:spcAft>
                <a:spcPct val="0"/>
              </a:spcAft>
              <a:buClr>
                <a:srgbClr val="000000"/>
              </a:buClr>
              <a:buSzPct val="100000"/>
              <a:buFont typeface="Times New Roman" pitchFamily="18" charset="0"/>
              <a:defRPr sz="1600">
                <a:solidFill>
                  <a:srgbClr val="000000"/>
                </a:solidFill>
                <a:latin typeface="Arial" charset="0"/>
                <a:cs typeface="Arial" charset="0"/>
              </a:defRPr>
            </a:lvl7pPr>
            <a:lvl8pPr marL="3429000" indent="-228600" eaLnBrk="0" fontAlgn="base" hangingPunct="0">
              <a:lnSpc>
                <a:spcPct val="93000"/>
              </a:lnSpc>
              <a:spcBef>
                <a:spcPct val="0"/>
              </a:spcBef>
              <a:spcAft>
                <a:spcPct val="0"/>
              </a:spcAft>
              <a:buClr>
                <a:srgbClr val="000000"/>
              </a:buClr>
              <a:buSzPct val="100000"/>
              <a:buFont typeface="Times New Roman" pitchFamily="18" charset="0"/>
              <a:defRPr sz="1600">
                <a:solidFill>
                  <a:srgbClr val="000000"/>
                </a:solidFill>
                <a:latin typeface="Arial" charset="0"/>
                <a:cs typeface="Arial" charset="0"/>
              </a:defRPr>
            </a:lvl8pPr>
            <a:lvl9pPr marL="3886200" indent="-228600" eaLnBrk="0" fontAlgn="base" hangingPunct="0">
              <a:lnSpc>
                <a:spcPct val="93000"/>
              </a:lnSpc>
              <a:spcBef>
                <a:spcPct val="0"/>
              </a:spcBef>
              <a:spcAft>
                <a:spcPct val="0"/>
              </a:spcAft>
              <a:buClr>
                <a:srgbClr val="000000"/>
              </a:buClr>
              <a:buSzPct val="100000"/>
              <a:buFont typeface="Times New Roman" pitchFamily="18" charset="0"/>
              <a:defRPr sz="1600">
                <a:solidFill>
                  <a:srgbClr val="000000"/>
                </a:solidFill>
                <a:latin typeface="Arial" charset="0"/>
                <a:cs typeface="Arial" charset="0"/>
              </a:defRPr>
            </a:lvl9pPr>
          </a:lstStyle>
          <a:p>
            <a:pPr eaLnBrk="1" hangingPunct="1">
              <a:lnSpc>
                <a:spcPct val="100000"/>
              </a:lnSpc>
              <a:buClrTx/>
              <a:buSzTx/>
              <a:buFontTx/>
              <a:buNone/>
              <a:defRPr/>
            </a:pPr>
            <a:endParaRPr lang="ru-RU" altLang="ru-RU" sz="2400" b="0" smtClean="0"/>
          </a:p>
        </p:txBody>
      </p:sp>
      <p:sp>
        <p:nvSpPr>
          <p:cNvPr id="19472" name="Rectangle 16"/>
          <p:cNvSpPr>
            <a:spLocks noChangeArrowheads="1"/>
          </p:cNvSpPr>
          <p:nvPr/>
        </p:nvSpPr>
        <p:spPr bwMode="auto">
          <a:xfrm>
            <a:off x="161925" y="1657350"/>
            <a:ext cx="1911350" cy="4032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84" tIns="46644" rIns="93284" bIns="46644" anchor="ctr">
            <a:spAutoFit/>
          </a:bodyPr>
          <a:lstStyle>
            <a:lvl1pPr defTabSz="458788" eaLnBrk="0" hangingPunct="0">
              <a:lnSpc>
                <a:spcPct val="93000"/>
              </a:lnSpc>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1pPr>
            <a:lvl2pPr marL="758825" indent="-292100" defTabSz="458788" eaLnBrk="0" hangingPunct="0">
              <a:lnSpc>
                <a:spcPct val="93000"/>
              </a:lnSpc>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2pPr>
            <a:lvl3pPr marL="1166813" indent="-233363" defTabSz="458788" eaLnBrk="0" hangingPunct="0">
              <a:lnSpc>
                <a:spcPct val="93000"/>
              </a:lnSpc>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3pPr>
            <a:lvl4pPr marL="1633538" indent="-233363" defTabSz="458788" eaLnBrk="0" hangingPunct="0">
              <a:lnSpc>
                <a:spcPct val="93000"/>
              </a:lnSpc>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4pPr>
            <a:lvl5pPr marL="2097088" indent="-234950" defTabSz="458788" eaLnBrk="0" hangingPunct="0">
              <a:lnSpc>
                <a:spcPct val="93000"/>
              </a:lnSpc>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5pPr>
            <a:lvl6pPr marL="2554288" indent="-234950" defTabSz="458788" eaLnBrk="0" fontAlgn="base" hangingPunct="0">
              <a:lnSpc>
                <a:spcPct val="93000"/>
              </a:lnSpc>
              <a:spcBef>
                <a:spcPct val="0"/>
              </a:spcBef>
              <a:spcAft>
                <a:spcPct val="0"/>
              </a:spcAft>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6pPr>
            <a:lvl7pPr marL="3011488" indent="-234950" defTabSz="458788" eaLnBrk="0" fontAlgn="base" hangingPunct="0">
              <a:lnSpc>
                <a:spcPct val="93000"/>
              </a:lnSpc>
              <a:spcBef>
                <a:spcPct val="0"/>
              </a:spcBef>
              <a:spcAft>
                <a:spcPct val="0"/>
              </a:spcAft>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7pPr>
            <a:lvl8pPr marL="3468688" indent="-234950" defTabSz="458788" eaLnBrk="0" fontAlgn="base" hangingPunct="0">
              <a:lnSpc>
                <a:spcPct val="93000"/>
              </a:lnSpc>
              <a:spcBef>
                <a:spcPct val="0"/>
              </a:spcBef>
              <a:spcAft>
                <a:spcPct val="0"/>
              </a:spcAft>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8pPr>
            <a:lvl9pPr marL="3925888" indent="-234950" defTabSz="458788" eaLnBrk="0" fontAlgn="base" hangingPunct="0">
              <a:lnSpc>
                <a:spcPct val="93000"/>
              </a:lnSpc>
              <a:spcBef>
                <a:spcPct val="0"/>
              </a:spcBef>
              <a:spcAft>
                <a:spcPct val="0"/>
              </a:spcAft>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pPr>
            <a:r>
              <a:rPr lang="en-US" altLang="ja-JP" sz="2000" smtClean="0">
                <a:solidFill>
                  <a:srgbClr val="002960"/>
                </a:solidFill>
                <a:ea typeface="MS PGothic" panose="020B0600070205080204" pitchFamily="34" charset="-128"/>
              </a:rPr>
              <a:t>RCC Position</a:t>
            </a:r>
            <a:endParaRPr lang="ru-RU" altLang="ru-RU" sz="2000" smtClean="0">
              <a:solidFill>
                <a:srgbClr val="002960"/>
              </a:solidFill>
              <a:ea typeface="MS PGothic" panose="020B0600070205080204" pitchFamily="34" charset="-128"/>
            </a:endParaRPr>
          </a:p>
        </p:txBody>
      </p:sp>
      <p:sp>
        <p:nvSpPr>
          <p:cNvPr id="19473" name="Oval 25"/>
          <p:cNvSpPr>
            <a:spLocks noChangeArrowheads="1"/>
          </p:cNvSpPr>
          <p:nvPr/>
        </p:nvSpPr>
        <p:spPr bwMode="auto">
          <a:xfrm>
            <a:off x="8466138" y="6294438"/>
            <a:ext cx="382587" cy="382587"/>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5" tIns="36715" rIns="36715" bIns="36715" anchor="ctr" anchorCtr="1"/>
          <a:lstStyle>
            <a:lvl1pPr defTabSz="803275" eaLnBrk="0" hangingPunct="0">
              <a:lnSpc>
                <a:spcPct val="93000"/>
              </a:lnSpc>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1pPr>
            <a:lvl2pPr marL="758825" indent="-292100" defTabSz="803275" eaLnBrk="0" hangingPunct="0">
              <a:lnSpc>
                <a:spcPct val="93000"/>
              </a:lnSpc>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2pPr>
            <a:lvl3pPr marL="1166813" indent="-233363" defTabSz="803275" eaLnBrk="0" hangingPunct="0">
              <a:lnSpc>
                <a:spcPct val="93000"/>
              </a:lnSpc>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3pPr>
            <a:lvl4pPr marL="1633538" indent="-233363" defTabSz="803275" eaLnBrk="0" hangingPunct="0">
              <a:lnSpc>
                <a:spcPct val="93000"/>
              </a:lnSpc>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4pPr>
            <a:lvl5pPr marL="2097088" indent="-234950" defTabSz="803275" eaLnBrk="0" hangingPunct="0">
              <a:lnSpc>
                <a:spcPct val="93000"/>
              </a:lnSpc>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5pPr>
            <a:lvl6pPr marL="2554288" indent="-234950" defTabSz="803275" eaLnBrk="0" fontAlgn="base" hangingPunct="0">
              <a:lnSpc>
                <a:spcPct val="93000"/>
              </a:lnSpc>
              <a:spcBef>
                <a:spcPct val="0"/>
              </a:spcBef>
              <a:spcAft>
                <a:spcPct val="0"/>
              </a:spcAft>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6pPr>
            <a:lvl7pPr marL="3011488" indent="-234950" defTabSz="803275" eaLnBrk="0" fontAlgn="base" hangingPunct="0">
              <a:lnSpc>
                <a:spcPct val="93000"/>
              </a:lnSpc>
              <a:spcBef>
                <a:spcPct val="0"/>
              </a:spcBef>
              <a:spcAft>
                <a:spcPct val="0"/>
              </a:spcAft>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7pPr>
            <a:lvl8pPr marL="3468688" indent="-234950" defTabSz="803275" eaLnBrk="0" fontAlgn="base" hangingPunct="0">
              <a:lnSpc>
                <a:spcPct val="93000"/>
              </a:lnSpc>
              <a:spcBef>
                <a:spcPct val="0"/>
              </a:spcBef>
              <a:spcAft>
                <a:spcPct val="0"/>
              </a:spcAft>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8pPr>
            <a:lvl9pPr marL="3925888" indent="-234950" defTabSz="803275" eaLnBrk="0" fontAlgn="base" hangingPunct="0">
              <a:lnSpc>
                <a:spcPct val="93000"/>
              </a:lnSpc>
              <a:spcBef>
                <a:spcPct val="0"/>
              </a:spcBef>
              <a:spcAft>
                <a:spcPct val="0"/>
              </a:spcAft>
              <a:buClr>
                <a:srgbClr val="000000"/>
              </a:buClr>
              <a:buSzPct val="100000"/>
              <a:buFont typeface="Times New Roman" panose="02020603050405020304" pitchFamily="18" charset="0"/>
              <a:defRPr sz="1600">
                <a:solidFill>
                  <a:srgbClr val="000000"/>
                </a:solidFill>
                <a:latin typeface="Arial" panose="020B0604020202020204" pitchFamily="34" charset="0"/>
                <a:cs typeface="Arial" panose="020B0604020202020204" pitchFamily="34" charset="0"/>
              </a:defRPr>
            </a:lvl9pPr>
          </a:lstStyle>
          <a:p>
            <a:pPr algn="ctr" eaLnBrk="1" hangingPunct="1">
              <a:lnSpc>
                <a:spcPct val="100000"/>
              </a:lnSpc>
              <a:buClrTx/>
              <a:buSzPct val="120000"/>
              <a:buFontTx/>
              <a:buNone/>
            </a:pPr>
            <a:fld id="{08CD5944-8360-48EF-841B-AF3E5C237D2D}" type="slidenum">
              <a:rPr lang="ru-RU" altLang="ko-KR" sz="2000" smtClean="0"/>
              <a:pPr algn="ctr" eaLnBrk="1" hangingPunct="1">
                <a:lnSpc>
                  <a:spcPct val="100000"/>
                </a:lnSpc>
                <a:buClrTx/>
                <a:buSzPct val="120000"/>
                <a:buFontTx/>
                <a:buNone/>
              </a:pPr>
              <a:t>6</a:t>
            </a:fld>
            <a:endParaRPr lang="ru-RU" altLang="ko-KR" sz="2000" smtClean="0"/>
          </a:p>
        </p:txBody>
      </p:sp>
    </p:spTree>
    <p:extLst>
      <p:ext uri="{BB962C8B-B14F-4D97-AF65-F5344CB8AC3E}">
        <p14:creationId xmlns:p14="http://schemas.microsoft.com/office/powerpoint/2010/main" val="1229420405"/>
      </p:ext>
    </p:extLst>
  </p:cSld>
  <p:clrMapOvr>
    <a:masterClrMapping/>
  </p:clrMapOvr>
  <p:transition spd="slow">
    <p:cove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Box 2"/>
          <p:cNvSpPr txBox="1">
            <a:spLocks noChangeArrowheads="1"/>
          </p:cNvSpPr>
          <p:nvPr/>
        </p:nvSpPr>
        <p:spPr bwMode="auto">
          <a:xfrm>
            <a:off x="250825" y="1196975"/>
            <a:ext cx="8713788"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US" altLang="ru-RU" sz="2000" smtClean="0">
                <a:solidFill>
                  <a:prstClr val="black"/>
                </a:solidFill>
                <a:cs typeface="+mn-cs"/>
              </a:rPr>
              <a:t>Issue A – Informing the BR of a suspension under RR No 11.49 beyond six months </a:t>
            </a:r>
            <a:endParaRPr lang="ru-RU" altLang="ru-RU" sz="2000" b="0" smtClean="0">
              <a:solidFill>
                <a:prstClr val="black"/>
              </a:solidFill>
              <a:cs typeface="+mn-cs"/>
            </a:endParaRPr>
          </a:p>
          <a:p>
            <a:pPr>
              <a:buClrTx/>
              <a:buFontTx/>
              <a:buNone/>
            </a:pPr>
            <a:r>
              <a:rPr lang="en-US" altLang="ru-RU" sz="2000" b="0" smtClean="0">
                <a:solidFill>
                  <a:prstClr val="black"/>
                </a:solidFill>
                <a:cs typeface="+mn-cs"/>
              </a:rPr>
              <a:t>The RCC Administrations consider that after informing the Radiocommunication Bureau on suspending frequency assignment after six-month period specified in the RR No </a:t>
            </a:r>
            <a:r>
              <a:rPr lang="en-US" altLang="ru-RU" sz="2000" smtClean="0">
                <a:solidFill>
                  <a:prstClr val="black"/>
                </a:solidFill>
                <a:cs typeface="+mn-cs"/>
              </a:rPr>
              <a:t>11.49,</a:t>
            </a:r>
            <a:r>
              <a:rPr lang="en-US" altLang="ru-RU" sz="2000" b="0" smtClean="0">
                <a:solidFill>
                  <a:prstClr val="black"/>
                </a:solidFill>
                <a:cs typeface="+mn-cs"/>
              </a:rPr>
              <a:t> the total suspension time shall be reduced by a delay period of such a message (Method </a:t>
            </a:r>
            <a:r>
              <a:rPr lang="ru-RU" altLang="ru-RU" sz="2000" b="0" smtClean="0">
                <a:solidFill>
                  <a:prstClr val="black"/>
                </a:solidFill>
                <a:cs typeface="+mn-cs"/>
              </a:rPr>
              <a:t>А</a:t>
            </a:r>
            <a:r>
              <a:rPr lang="en-US" altLang="ru-RU" sz="2000" b="0" smtClean="0">
                <a:solidFill>
                  <a:prstClr val="black"/>
                </a:solidFill>
                <a:cs typeface="+mn-cs"/>
              </a:rPr>
              <a:t>2, Option A). Other options to satisfy this issue are also being reviewed.</a:t>
            </a:r>
            <a:endParaRPr lang="ru-RU" altLang="ru-RU" sz="2000" b="0" smtClean="0">
              <a:solidFill>
                <a:prstClr val="black"/>
              </a:solidFill>
              <a:cs typeface="+mn-cs"/>
            </a:endParaRPr>
          </a:p>
          <a:p>
            <a:pPr>
              <a:spcBef>
                <a:spcPts val="1200"/>
              </a:spcBef>
              <a:buClrTx/>
              <a:buFontTx/>
              <a:buNone/>
            </a:pPr>
            <a:r>
              <a:rPr lang="en-US" altLang="ru-RU" sz="2000" smtClean="0">
                <a:solidFill>
                  <a:prstClr val="black"/>
                </a:solidFill>
                <a:cs typeface="+mn-cs"/>
              </a:rPr>
              <a:t>Issue B. Publication of information on bringing into use of satellite networks at the ITU website</a:t>
            </a:r>
            <a:endParaRPr lang="ru-RU" altLang="ru-RU" sz="2000" b="0" smtClean="0">
              <a:solidFill>
                <a:prstClr val="black"/>
              </a:solidFill>
              <a:cs typeface="+mn-cs"/>
            </a:endParaRPr>
          </a:p>
          <a:p>
            <a:pPr>
              <a:buClrTx/>
              <a:buFontTx/>
              <a:buNone/>
            </a:pPr>
            <a:r>
              <a:rPr lang="en-US" altLang="ru-RU" sz="2000" b="0" smtClean="0">
                <a:solidFill>
                  <a:prstClr val="black"/>
                </a:solidFill>
                <a:cs typeface="+mn-cs"/>
              </a:rPr>
              <a:t>The RCC Administrations consider it necessary to modify Article 11 RR in order to clarify procedure for publication by Bureau of information related to bringing into use satellite networks and suspension of frequency assignments (RR No 11.44B and No 11.49).</a:t>
            </a:r>
            <a:endParaRPr lang="ru-RU" altLang="ru-RU" sz="2000" b="0" smtClean="0">
              <a:solidFill>
                <a:prstClr val="black"/>
              </a:solidFill>
              <a:cs typeface="+mn-cs"/>
            </a:endParaRPr>
          </a:p>
          <a:p>
            <a:pPr>
              <a:buClrTx/>
              <a:buFontTx/>
              <a:buNone/>
            </a:pPr>
            <a:endParaRPr lang="ru-RU" altLang="ru-RU" sz="2000" b="0" smtClean="0">
              <a:solidFill>
                <a:prstClr val="black"/>
              </a:solidFill>
              <a:cs typeface="+mn-cs"/>
            </a:endParaRPr>
          </a:p>
        </p:txBody>
      </p:sp>
      <p:sp>
        <p:nvSpPr>
          <p:cNvPr id="74755" name="TextBox 2"/>
          <p:cNvSpPr txBox="1">
            <a:spLocks noChangeArrowheads="1"/>
          </p:cNvSpPr>
          <p:nvPr/>
        </p:nvSpPr>
        <p:spPr bwMode="auto">
          <a:xfrm>
            <a:off x="1403350" y="85725"/>
            <a:ext cx="6861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a:t>
            </a:r>
            <a:r>
              <a:rPr lang="ru-RU" altLang="ru-RU" b="0" smtClean="0">
                <a:solidFill>
                  <a:prstClr val="black"/>
                </a:solidFill>
                <a:cs typeface="+mn-cs"/>
              </a:rPr>
              <a:t> </a:t>
            </a:r>
            <a:r>
              <a:rPr lang="en-US" altLang="ru-RU" b="0" smtClean="0">
                <a:solidFill>
                  <a:prstClr val="black"/>
                </a:solidFill>
                <a:cs typeface="+mn-cs"/>
              </a:rPr>
              <a:t>7 (2/8)</a:t>
            </a:r>
            <a:br>
              <a:rPr lang="en-US" altLang="ru-RU" b="0" smtClean="0">
                <a:solidFill>
                  <a:prstClr val="black"/>
                </a:solidFill>
                <a:cs typeface="+mn-cs"/>
              </a:rPr>
            </a:br>
            <a:r>
              <a:rPr lang="en-US" altLang="ru-RU" b="0" smtClean="0">
                <a:solidFill>
                  <a:prstClr val="black"/>
                </a:solidFill>
                <a:cs typeface="+mn-cs"/>
              </a:rPr>
              <a:t>Regulatory provisions for </a:t>
            </a:r>
            <a:r>
              <a:rPr lang="en-US" altLang="ja-JP" b="0" smtClean="0">
                <a:solidFill>
                  <a:prstClr val="black"/>
                </a:solidFill>
                <a:cs typeface="+mn-cs"/>
              </a:rPr>
              <a:t>Satellite Networks</a:t>
            </a:r>
            <a:r>
              <a:rPr lang="ru-RU" altLang="ja-JP" b="0" smtClean="0">
                <a:solidFill>
                  <a:prstClr val="black"/>
                </a:solidFill>
                <a:cs typeface="+mn-cs"/>
              </a:rPr>
              <a:t> </a:t>
            </a:r>
            <a:endParaRPr lang="ru-RU" altLang="ru-RU" b="0" smtClean="0">
              <a:solidFill>
                <a:prstClr val="black"/>
              </a:solidFill>
              <a:cs typeface="+mn-cs"/>
            </a:endParaRPr>
          </a:p>
        </p:txBody>
      </p:sp>
      <p:sp>
        <p:nvSpPr>
          <p:cNvPr id="74756"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BE013E7B-E530-4E25-9152-54C90986AB13}" type="slidenum">
              <a:rPr lang="en-US" altLang="ko-KR" sz="2000" smtClean="0">
                <a:solidFill>
                  <a:srgbClr val="000000"/>
                </a:solidFill>
                <a:ea typeface="Gulim" panose="020B0600000101010101" pitchFamily="34" charset="-127"/>
              </a:rPr>
              <a:pPr algn="ctr" eaLnBrk="1" hangingPunct="1">
                <a:buClrTx/>
                <a:buSzPct val="120000"/>
                <a:buFontTx/>
                <a:buNone/>
              </a:pPr>
              <a:t>60</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2947883321"/>
      </p:ext>
    </p:extLst>
  </p:cSld>
  <p:clrMapOvr>
    <a:masterClrMapping/>
  </p:clrMapOvr>
  <p:transition spd="slow">
    <p:cove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Box 2"/>
          <p:cNvSpPr txBox="1">
            <a:spLocks noChangeArrowheads="1"/>
          </p:cNvSpPr>
          <p:nvPr/>
        </p:nvSpPr>
        <p:spPr bwMode="auto">
          <a:xfrm>
            <a:off x="250825" y="1196975"/>
            <a:ext cx="8713788"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US" altLang="ru-RU" sz="2000" smtClean="0">
                <a:solidFill>
                  <a:prstClr val="black"/>
                </a:solidFill>
                <a:cs typeface="+mn-cs"/>
              </a:rPr>
              <a:t>Issue C  Review or possible cancellation of advance publication mechanism for satellite networks subject to coordination under Section II of RR Article 9</a:t>
            </a:r>
            <a:endParaRPr lang="ru-RU" altLang="ru-RU" sz="2000" b="0" smtClean="0">
              <a:solidFill>
                <a:prstClr val="black"/>
              </a:solidFill>
              <a:cs typeface="+mn-cs"/>
            </a:endParaRPr>
          </a:p>
          <a:p>
            <a:pPr>
              <a:buClrTx/>
              <a:buFontTx/>
              <a:buNone/>
            </a:pPr>
            <a:r>
              <a:rPr lang="en-US" altLang="ru-RU" sz="2000" b="0" smtClean="0">
                <a:solidFill>
                  <a:prstClr val="black"/>
                </a:solidFill>
                <a:cs typeface="+mn-cs"/>
              </a:rPr>
              <a:t>The RCC Administrations support modification of the advance publication mechanism subject to maintaining time-limit of seven years for submission of the notice for recording of the assignment to satellite networks and bringing them into use (Method C3 Option B). But the RCC Administrations consider also other methods for satisfying the issue, excluding method NO CHANGE to the advance publication mechanism (Method C1).</a:t>
            </a:r>
          </a:p>
          <a:p>
            <a:pPr>
              <a:buClrTx/>
              <a:buFontTx/>
              <a:buNone/>
            </a:pPr>
            <a:endParaRPr lang="ru-RU" altLang="ru-RU" sz="2000" b="0" smtClean="0">
              <a:solidFill>
                <a:prstClr val="black"/>
              </a:solidFill>
              <a:cs typeface="+mn-cs"/>
            </a:endParaRPr>
          </a:p>
          <a:p>
            <a:pPr>
              <a:buClrTx/>
              <a:buFontTx/>
              <a:buNone/>
            </a:pPr>
            <a:r>
              <a:rPr lang="en-US" altLang="ru-RU" sz="2000" smtClean="0">
                <a:solidFill>
                  <a:prstClr val="black"/>
                </a:solidFill>
                <a:cs typeface="+mn-cs"/>
              </a:rPr>
              <a:t>Issue D – General use of modern electronic means of communication in coordination and notification  procedures </a:t>
            </a:r>
            <a:endParaRPr lang="ru-RU" altLang="ru-RU" sz="2000" b="0" smtClean="0">
              <a:solidFill>
                <a:prstClr val="black"/>
              </a:solidFill>
              <a:cs typeface="+mn-cs"/>
            </a:endParaRPr>
          </a:p>
          <a:p>
            <a:pPr>
              <a:buClrTx/>
              <a:buFontTx/>
              <a:buNone/>
            </a:pPr>
            <a:r>
              <a:rPr lang="en-US" altLang="ru-RU" sz="2000" b="0" smtClean="0">
                <a:solidFill>
                  <a:prstClr val="black"/>
                </a:solidFill>
                <a:cs typeface="+mn-cs"/>
              </a:rPr>
              <a:t>The RCC Administrations support   using modern electronic means of communication in coordination and notification procedures.</a:t>
            </a:r>
            <a:endParaRPr lang="ru-RU" altLang="ru-RU" sz="2000" b="0" smtClean="0">
              <a:solidFill>
                <a:prstClr val="black"/>
              </a:solidFill>
              <a:cs typeface="+mn-cs"/>
            </a:endParaRPr>
          </a:p>
          <a:p>
            <a:pPr>
              <a:buClrTx/>
              <a:buFontTx/>
              <a:buNone/>
            </a:pPr>
            <a:endParaRPr lang="ru-RU" altLang="ru-RU" sz="2000" b="0" smtClean="0">
              <a:solidFill>
                <a:prstClr val="black"/>
              </a:solidFill>
              <a:cs typeface="+mn-cs"/>
            </a:endParaRPr>
          </a:p>
        </p:txBody>
      </p:sp>
      <p:sp>
        <p:nvSpPr>
          <p:cNvPr id="75779" name="TextBox 2"/>
          <p:cNvSpPr txBox="1">
            <a:spLocks noChangeArrowheads="1"/>
          </p:cNvSpPr>
          <p:nvPr/>
        </p:nvSpPr>
        <p:spPr bwMode="auto">
          <a:xfrm>
            <a:off x="1403350" y="85725"/>
            <a:ext cx="6861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a:t>
            </a:r>
            <a:r>
              <a:rPr lang="ru-RU" altLang="ru-RU" b="0" smtClean="0">
                <a:solidFill>
                  <a:prstClr val="black"/>
                </a:solidFill>
                <a:cs typeface="+mn-cs"/>
              </a:rPr>
              <a:t> </a:t>
            </a:r>
            <a:r>
              <a:rPr lang="en-US" altLang="ru-RU" b="0" smtClean="0">
                <a:solidFill>
                  <a:prstClr val="black"/>
                </a:solidFill>
                <a:cs typeface="+mn-cs"/>
              </a:rPr>
              <a:t>7 (3/8)</a:t>
            </a:r>
            <a:br>
              <a:rPr lang="en-US" altLang="ru-RU" b="0" smtClean="0">
                <a:solidFill>
                  <a:prstClr val="black"/>
                </a:solidFill>
                <a:cs typeface="+mn-cs"/>
              </a:rPr>
            </a:br>
            <a:r>
              <a:rPr lang="en-US" altLang="ru-RU" b="0" smtClean="0">
                <a:solidFill>
                  <a:prstClr val="black"/>
                </a:solidFill>
                <a:cs typeface="+mn-cs"/>
              </a:rPr>
              <a:t>Regulatory provisions for </a:t>
            </a:r>
            <a:r>
              <a:rPr lang="en-US" altLang="ja-JP" b="0" smtClean="0">
                <a:solidFill>
                  <a:prstClr val="black"/>
                </a:solidFill>
                <a:cs typeface="+mn-cs"/>
              </a:rPr>
              <a:t>Satellite Networks</a:t>
            </a:r>
            <a:r>
              <a:rPr lang="ru-RU" altLang="ja-JP" b="0" smtClean="0">
                <a:solidFill>
                  <a:prstClr val="black"/>
                </a:solidFill>
                <a:cs typeface="+mn-cs"/>
              </a:rPr>
              <a:t> </a:t>
            </a:r>
            <a:endParaRPr lang="ru-RU" altLang="ru-RU" b="0" smtClean="0">
              <a:solidFill>
                <a:prstClr val="black"/>
              </a:solidFill>
              <a:cs typeface="+mn-cs"/>
            </a:endParaRPr>
          </a:p>
        </p:txBody>
      </p:sp>
      <p:sp>
        <p:nvSpPr>
          <p:cNvPr id="75780"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E3286358-3946-451A-BEC2-88295EEF38DD}" type="slidenum">
              <a:rPr lang="en-US" altLang="ko-KR" sz="2000" smtClean="0">
                <a:solidFill>
                  <a:srgbClr val="000000"/>
                </a:solidFill>
                <a:ea typeface="Gulim" panose="020B0600000101010101" pitchFamily="34" charset="-127"/>
              </a:rPr>
              <a:pPr algn="ctr" eaLnBrk="1" hangingPunct="1">
                <a:buClrTx/>
                <a:buSzPct val="120000"/>
                <a:buFontTx/>
                <a:buNone/>
              </a:pPr>
              <a:t>61</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2791799263"/>
      </p:ext>
    </p:extLst>
  </p:cSld>
  <p:clrMapOvr>
    <a:masterClrMapping/>
  </p:clrMapOvr>
  <p:transition spd="slow">
    <p:cove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Box 2"/>
          <p:cNvSpPr txBox="1">
            <a:spLocks noChangeArrowheads="1"/>
          </p:cNvSpPr>
          <p:nvPr/>
        </p:nvSpPr>
        <p:spPr bwMode="auto">
          <a:xfrm>
            <a:off x="250825" y="1196975"/>
            <a:ext cx="8713788"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US" altLang="ru-RU" sz="2000" smtClean="0">
                <a:solidFill>
                  <a:prstClr val="black"/>
                </a:solidFill>
                <a:cs typeface="+mn-cs"/>
              </a:rPr>
              <a:t>Issue E –Failure of a satellite during the bringing into use period</a:t>
            </a:r>
            <a:endParaRPr lang="ru-RU" altLang="ru-RU" sz="2000" b="0" smtClean="0">
              <a:solidFill>
                <a:prstClr val="black"/>
              </a:solidFill>
              <a:cs typeface="+mn-cs"/>
            </a:endParaRPr>
          </a:p>
          <a:p>
            <a:pPr>
              <a:buClrTx/>
              <a:buFontTx/>
              <a:buNone/>
            </a:pPr>
            <a:r>
              <a:rPr lang="en-US" altLang="ru-RU" sz="2000" b="0" smtClean="0">
                <a:solidFill>
                  <a:prstClr val="black"/>
                </a:solidFill>
                <a:cs typeface="+mn-cs"/>
              </a:rPr>
              <a:t>The RCC Administrations support inclusion of provisions in the RR which would protect satellite network within 3 years for further usage of these assignments in case a satellite failed within the bringing into use period. Protection of frequency assignments to a satellite network could be provided according to the individual decision of RRB, based on BR report, which includes the analysis of all failure evidences.</a:t>
            </a:r>
          </a:p>
          <a:p>
            <a:pPr>
              <a:buClrTx/>
              <a:buFontTx/>
              <a:buNone/>
            </a:pPr>
            <a:endParaRPr lang="ru-RU" altLang="ru-RU" sz="2000" b="0" smtClean="0">
              <a:solidFill>
                <a:prstClr val="black"/>
              </a:solidFill>
              <a:cs typeface="+mn-cs"/>
            </a:endParaRPr>
          </a:p>
          <a:p>
            <a:pPr>
              <a:buClrTx/>
              <a:buFontTx/>
              <a:buNone/>
            </a:pPr>
            <a:r>
              <a:rPr lang="en-US" altLang="ru-RU" sz="2000" smtClean="0">
                <a:solidFill>
                  <a:prstClr val="black"/>
                </a:solidFill>
                <a:cs typeface="+mn-cs"/>
              </a:rPr>
              <a:t>Issue F – Modifications to RR Appendix 30B in relation to the suspension  of use of a frequency assignment recorded in MIFR</a:t>
            </a:r>
            <a:endParaRPr lang="ru-RU" altLang="ru-RU" sz="2000" b="0" smtClean="0">
              <a:solidFill>
                <a:prstClr val="black"/>
              </a:solidFill>
              <a:cs typeface="+mn-cs"/>
            </a:endParaRPr>
          </a:p>
          <a:p>
            <a:pPr>
              <a:buClrTx/>
              <a:buFontTx/>
              <a:buNone/>
            </a:pPr>
            <a:r>
              <a:rPr lang="en-US" altLang="ru-RU" sz="2000" b="0" smtClean="0">
                <a:solidFill>
                  <a:prstClr val="black"/>
                </a:solidFill>
                <a:cs typeface="+mn-cs"/>
              </a:rPr>
              <a:t>The RCC Administrations support modification of the RR Appendix 30B with a purpose to align it with RR No 11.49 and extend the period of suspension of the frequency assignments up to three years.</a:t>
            </a:r>
            <a:endParaRPr lang="ru-RU" altLang="ru-RU" sz="2000" b="0" smtClean="0">
              <a:solidFill>
                <a:prstClr val="black"/>
              </a:solidFill>
              <a:cs typeface="+mn-cs"/>
            </a:endParaRPr>
          </a:p>
        </p:txBody>
      </p:sp>
      <p:sp>
        <p:nvSpPr>
          <p:cNvPr id="76803" name="TextBox 2"/>
          <p:cNvSpPr txBox="1">
            <a:spLocks noChangeArrowheads="1"/>
          </p:cNvSpPr>
          <p:nvPr/>
        </p:nvSpPr>
        <p:spPr bwMode="auto">
          <a:xfrm>
            <a:off x="1403350" y="85725"/>
            <a:ext cx="6861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a:t>
            </a:r>
            <a:r>
              <a:rPr lang="ru-RU" altLang="ru-RU" b="0" smtClean="0">
                <a:solidFill>
                  <a:prstClr val="black"/>
                </a:solidFill>
                <a:cs typeface="+mn-cs"/>
              </a:rPr>
              <a:t> </a:t>
            </a:r>
            <a:r>
              <a:rPr lang="en-US" altLang="ru-RU" b="0" smtClean="0">
                <a:solidFill>
                  <a:prstClr val="black"/>
                </a:solidFill>
                <a:cs typeface="+mn-cs"/>
              </a:rPr>
              <a:t>7 (4/8)</a:t>
            </a:r>
            <a:br>
              <a:rPr lang="en-US" altLang="ru-RU" b="0" smtClean="0">
                <a:solidFill>
                  <a:prstClr val="black"/>
                </a:solidFill>
                <a:cs typeface="+mn-cs"/>
              </a:rPr>
            </a:br>
            <a:r>
              <a:rPr lang="en-US" altLang="ru-RU" b="0" smtClean="0">
                <a:solidFill>
                  <a:prstClr val="black"/>
                </a:solidFill>
                <a:cs typeface="+mn-cs"/>
              </a:rPr>
              <a:t>Regulatory provisions for </a:t>
            </a:r>
            <a:r>
              <a:rPr lang="en-US" altLang="ja-JP" b="0" smtClean="0">
                <a:solidFill>
                  <a:prstClr val="black"/>
                </a:solidFill>
                <a:cs typeface="+mn-cs"/>
              </a:rPr>
              <a:t>Satellite Networks</a:t>
            </a:r>
            <a:r>
              <a:rPr lang="ru-RU" altLang="ja-JP" b="0" smtClean="0">
                <a:solidFill>
                  <a:prstClr val="black"/>
                </a:solidFill>
                <a:cs typeface="+mn-cs"/>
              </a:rPr>
              <a:t> </a:t>
            </a:r>
            <a:endParaRPr lang="ru-RU" altLang="ru-RU" b="0" smtClean="0">
              <a:solidFill>
                <a:prstClr val="black"/>
              </a:solidFill>
              <a:cs typeface="+mn-cs"/>
            </a:endParaRPr>
          </a:p>
        </p:txBody>
      </p:sp>
      <p:sp>
        <p:nvSpPr>
          <p:cNvPr id="76804"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56D25FC3-ADFE-4606-B219-6669D66CC2DF}" type="slidenum">
              <a:rPr lang="en-US" altLang="ko-KR" sz="2000" smtClean="0">
                <a:solidFill>
                  <a:srgbClr val="000000"/>
                </a:solidFill>
                <a:ea typeface="Gulim" panose="020B0600000101010101" pitchFamily="34" charset="-127"/>
              </a:rPr>
              <a:pPr algn="ctr" eaLnBrk="1" hangingPunct="1">
                <a:buClrTx/>
                <a:buSzPct val="120000"/>
                <a:buFontTx/>
                <a:buNone/>
              </a:pPr>
              <a:t>62</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2511632014"/>
      </p:ext>
    </p:extLst>
  </p:cSld>
  <p:clrMapOvr>
    <a:masterClrMapping/>
  </p:clrMapOvr>
  <p:transition spd="slow">
    <p:cove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Box 2"/>
          <p:cNvSpPr txBox="1">
            <a:spLocks noChangeArrowheads="1"/>
          </p:cNvSpPr>
          <p:nvPr/>
        </p:nvSpPr>
        <p:spPr bwMode="auto">
          <a:xfrm>
            <a:off x="250825" y="1196975"/>
            <a:ext cx="871378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US" altLang="ru-RU" sz="2000" smtClean="0">
                <a:solidFill>
                  <a:prstClr val="black"/>
                </a:solidFill>
                <a:cs typeface="+mn-cs"/>
              </a:rPr>
              <a:t>Issue G - Clarifications for information on </a:t>
            </a:r>
            <a:r>
              <a:rPr lang="en-GB" altLang="ru-RU" sz="2000" smtClean="0">
                <a:solidFill>
                  <a:prstClr val="black"/>
                </a:solidFill>
                <a:cs typeface="+mn-cs"/>
              </a:rPr>
              <a:t>the bringing into use, </a:t>
            </a:r>
            <a:r>
              <a:rPr lang="en-US" altLang="ru-RU" sz="2000" smtClean="0">
                <a:solidFill>
                  <a:prstClr val="black"/>
                </a:solidFill>
                <a:cs typeface="+mn-cs"/>
              </a:rPr>
              <a:t>submitted in accordance with RR Nos. 11.44/11.44B</a:t>
            </a:r>
            <a:endParaRPr lang="ru-RU" altLang="ru-RU" sz="2000" b="0" smtClean="0">
              <a:solidFill>
                <a:prstClr val="black"/>
              </a:solidFill>
              <a:cs typeface="+mn-cs"/>
            </a:endParaRPr>
          </a:p>
          <a:p>
            <a:pPr>
              <a:buClrTx/>
              <a:buFontTx/>
              <a:buNone/>
            </a:pPr>
            <a:r>
              <a:rPr lang="en-US" altLang="ru-RU" sz="2000" b="0" smtClean="0">
                <a:solidFill>
                  <a:prstClr val="black"/>
                </a:solidFill>
                <a:cs typeface="+mn-cs"/>
              </a:rPr>
              <a:t>The RCC Administrations have no objections to introducing text of Rule of Procedure on RR No. 11.44, which was approved at 64</a:t>
            </a:r>
            <a:r>
              <a:rPr lang="en-US" altLang="ru-RU" sz="2000" b="0" baseline="30000" smtClean="0">
                <a:solidFill>
                  <a:prstClr val="black"/>
                </a:solidFill>
                <a:cs typeface="+mn-cs"/>
              </a:rPr>
              <a:t>th</a:t>
            </a:r>
            <a:r>
              <a:rPr lang="en-US" altLang="ru-RU" sz="2000" b="0" smtClean="0">
                <a:solidFill>
                  <a:prstClr val="black"/>
                </a:solidFill>
                <a:cs typeface="+mn-cs"/>
              </a:rPr>
              <a:t> meeting of RRB, into the text of Radio Regulations as it was proposed in CPM Report.</a:t>
            </a:r>
          </a:p>
          <a:p>
            <a:pPr>
              <a:buClrTx/>
              <a:buFontTx/>
              <a:buNone/>
            </a:pPr>
            <a:endParaRPr lang="ru-RU" altLang="ru-RU" sz="2000" b="0" smtClean="0">
              <a:solidFill>
                <a:prstClr val="black"/>
              </a:solidFill>
              <a:cs typeface="+mn-cs"/>
            </a:endParaRPr>
          </a:p>
          <a:p>
            <a:pPr>
              <a:buClrTx/>
              <a:buFontTx/>
              <a:buNone/>
            </a:pPr>
            <a:r>
              <a:rPr lang="en-US" altLang="ru-RU" sz="2000" smtClean="0">
                <a:solidFill>
                  <a:prstClr val="black"/>
                </a:solidFill>
                <a:cs typeface="+mn-cs"/>
              </a:rPr>
              <a:t>Issue H - U</a:t>
            </a:r>
            <a:r>
              <a:rPr lang="en-GB" altLang="ru-RU" sz="2000" smtClean="0">
                <a:solidFill>
                  <a:prstClr val="black"/>
                </a:solidFill>
                <a:cs typeface="+mn-cs"/>
              </a:rPr>
              <a:t>sing one space station to bring frequency assignments at different orbital locations into use within a short period of time</a:t>
            </a:r>
            <a:endParaRPr lang="ru-RU" altLang="ru-RU" sz="2000" b="0" smtClean="0">
              <a:solidFill>
                <a:prstClr val="black"/>
              </a:solidFill>
              <a:cs typeface="+mn-cs"/>
            </a:endParaRPr>
          </a:p>
          <a:p>
            <a:pPr>
              <a:buClrTx/>
              <a:buFontTx/>
              <a:buNone/>
            </a:pPr>
            <a:r>
              <a:rPr lang="en-US" altLang="ru-RU" sz="2000" b="0" smtClean="0">
                <a:solidFill>
                  <a:prstClr val="black"/>
                </a:solidFill>
                <a:cs typeface="+mn-cs"/>
              </a:rPr>
              <a:t>The RCC Administrations consider that provisions of Radio Regulations shall not restrict the rights of an Administration or an operator to move spacecraft from one orbital position to the new orbital position during control of spacecraft constellation. Provisions which restrict spacecraft movements for bringing it into use or bringing </a:t>
            </a:r>
            <a:r>
              <a:rPr lang="en-GB" altLang="ru-RU" sz="2000" b="0" smtClean="0">
                <a:solidFill>
                  <a:prstClr val="black"/>
                </a:solidFill>
                <a:cs typeface="+mn-cs"/>
              </a:rPr>
              <a:t>back into use </a:t>
            </a:r>
            <a:r>
              <a:rPr lang="en-US" altLang="ru-RU" sz="2000" b="0" smtClean="0">
                <a:solidFill>
                  <a:prstClr val="black"/>
                </a:solidFill>
                <a:cs typeface="+mn-cs"/>
              </a:rPr>
              <a:t>frequency allocations to the satellite networks at different orbital positions within short periods of time will enhance efficiency of, and </a:t>
            </a:r>
            <a:r>
              <a:rPr lang="en-GB" altLang="ru-RU" sz="2000" b="0" smtClean="0">
                <a:solidFill>
                  <a:prstClr val="black"/>
                </a:solidFill>
                <a:cs typeface="+mn-cs"/>
              </a:rPr>
              <a:t>equitable </a:t>
            </a:r>
            <a:r>
              <a:rPr lang="en-US" altLang="ru-RU" sz="2000" b="0" smtClean="0">
                <a:solidFill>
                  <a:prstClr val="black"/>
                </a:solidFill>
                <a:cs typeface="+mn-cs"/>
              </a:rPr>
              <a:t>access to, orbital and spectrum resources.</a:t>
            </a:r>
            <a:endParaRPr lang="ru-RU" altLang="ru-RU" sz="2000" b="0" smtClean="0">
              <a:solidFill>
                <a:prstClr val="black"/>
              </a:solidFill>
              <a:cs typeface="+mn-cs"/>
            </a:endParaRPr>
          </a:p>
        </p:txBody>
      </p:sp>
      <p:sp>
        <p:nvSpPr>
          <p:cNvPr id="77827" name="TextBox 2"/>
          <p:cNvSpPr txBox="1">
            <a:spLocks noChangeArrowheads="1"/>
          </p:cNvSpPr>
          <p:nvPr/>
        </p:nvSpPr>
        <p:spPr bwMode="auto">
          <a:xfrm>
            <a:off x="1403350" y="85725"/>
            <a:ext cx="6861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a:t>
            </a:r>
            <a:r>
              <a:rPr lang="ru-RU" altLang="ru-RU" b="0" smtClean="0">
                <a:solidFill>
                  <a:prstClr val="black"/>
                </a:solidFill>
                <a:cs typeface="+mn-cs"/>
              </a:rPr>
              <a:t> </a:t>
            </a:r>
            <a:r>
              <a:rPr lang="en-US" altLang="ru-RU" b="0" smtClean="0">
                <a:solidFill>
                  <a:prstClr val="black"/>
                </a:solidFill>
                <a:cs typeface="+mn-cs"/>
              </a:rPr>
              <a:t>7 (5/8)</a:t>
            </a:r>
            <a:br>
              <a:rPr lang="en-US" altLang="ru-RU" b="0" smtClean="0">
                <a:solidFill>
                  <a:prstClr val="black"/>
                </a:solidFill>
                <a:cs typeface="+mn-cs"/>
              </a:rPr>
            </a:br>
            <a:r>
              <a:rPr lang="en-US" altLang="ru-RU" b="0" smtClean="0">
                <a:solidFill>
                  <a:prstClr val="black"/>
                </a:solidFill>
                <a:cs typeface="+mn-cs"/>
              </a:rPr>
              <a:t>Regulatory provisions for </a:t>
            </a:r>
            <a:r>
              <a:rPr lang="en-US" altLang="ja-JP" b="0" smtClean="0">
                <a:solidFill>
                  <a:prstClr val="black"/>
                </a:solidFill>
                <a:cs typeface="+mn-cs"/>
              </a:rPr>
              <a:t>Satellite Networks</a:t>
            </a:r>
            <a:r>
              <a:rPr lang="ru-RU" altLang="ja-JP" b="0" smtClean="0">
                <a:solidFill>
                  <a:prstClr val="black"/>
                </a:solidFill>
                <a:cs typeface="+mn-cs"/>
              </a:rPr>
              <a:t> </a:t>
            </a:r>
            <a:endParaRPr lang="ru-RU" altLang="ru-RU" b="0" smtClean="0">
              <a:solidFill>
                <a:prstClr val="black"/>
              </a:solidFill>
              <a:cs typeface="+mn-cs"/>
            </a:endParaRPr>
          </a:p>
        </p:txBody>
      </p:sp>
      <p:sp>
        <p:nvSpPr>
          <p:cNvPr id="77828"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9A24A8E3-A92A-4046-B7D6-07216B41D047}" type="slidenum">
              <a:rPr lang="en-US" altLang="ko-KR" sz="2000" smtClean="0">
                <a:solidFill>
                  <a:srgbClr val="000000"/>
                </a:solidFill>
                <a:ea typeface="Gulim" panose="020B0600000101010101" pitchFamily="34" charset="-127"/>
              </a:rPr>
              <a:pPr algn="ctr" eaLnBrk="1" hangingPunct="1">
                <a:buClrTx/>
                <a:buSzPct val="120000"/>
                <a:buFontTx/>
                <a:buNone/>
              </a:pPr>
              <a:t>63</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2695744439"/>
      </p:ext>
    </p:extLst>
  </p:cSld>
  <p:clrMapOvr>
    <a:masterClrMapping/>
  </p:clrMapOvr>
  <p:transition spd="slow">
    <p:cove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extBox 2"/>
          <p:cNvSpPr txBox="1">
            <a:spLocks noChangeArrowheads="1"/>
          </p:cNvSpPr>
          <p:nvPr/>
        </p:nvSpPr>
        <p:spPr bwMode="auto">
          <a:xfrm>
            <a:off x="250825" y="1484313"/>
            <a:ext cx="87137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US" altLang="ru-RU" sz="1800" smtClean="0">
                <a:solidFill>
                  <a:prstClr val="black"/>
                </a:solidFill>
                <a:cs typeface="+mn-cs"/>
              </a:rPr>
              <a:t>Issue I – Possible method for mitigating the problem concerning excessive </a:t>
            </a:r>
            <a:r>
              <a:rPr lang="en-GB" altLang="ru-RU" sz="1800" smtClean="0">
                <a:solidFill>
                  <a:prstClr val="black"/>
                </a:solidFill>
                <a:cs typeface="+mn-cs"/>
              </a:rPr>
              <a:t>satellite network filing submissions </a:t>
            </a:r>
            <a:endParaRPr lang="ru-RU" altLang="ru-RU" sz="1800" b="0" smtClean="0">
              <a:solidFill>
                <a:prstClr val="black"/>
              </a:solidFill>
              <a:cs typeface="+mn-cs"/>
            </a:endParaRPr>
          </a:p>
          <a:p>
            <a:pPr>
              <a:buClrTx/>
              <a:buFontTx/>
              <a:buNone/>
            </a:pPr>
            <a:r>
              <a:rPr lang="en-US" altLang="ru-RU" sz="1800" b="0" smtClean="0">
                <a:solidFill>
                  <a:prstClr val="black"/>
                </a:solidFill>
                <a:cs typeface="+mn-cs"/>
              </a:rPr>
              <a:t>The RCC Administrations support retaining the text of Radio Regulations on the issue of reducing excessive requests for coordination (</a:t>
            </a:r>
            <a:r>
              <a:rPr lang="en-GB" altLang="ru-RU" sz="1800" b="0" smtClean="0">
                <a:solidFill>
                  <a:prstClr val="black"/>
                </a:solidFill>
                <a:cs typeface="+mn-cs"/>
              </a:rPr>
              <a:t>CR</a:t>
            </a:r>
            <a:r>
              <a:rPr lang="en-US" altLang="ru-RU" sz="1800" b="0" smtClean="0">
                <a:solidFill>
                  <a:prstClr val="black"/>
                </a:solidFill>
                <a:cs typeface="+mn-cs"/>
              </a:rPr>
              <a:t>/</a:t>
            </a:r>
            <a:r>
              <a:rPr lang="en-GB" altLang="ru-RU" sz="1800" b="0" smtClean="0">
                <a:solidFill>
                  <a:prstClr val="black"/>
                </a:solidFill>
                <a:cs typeface="+mn-cs"/>
              </a:rPr>
              <a:t>C</a:t>
            </a:r>
            <a:r>
              <a:rPr lang="en-US" altLang="ru-RU" sz="1800" b="0" smtClean="0">
                <a:solidFill>
                  <a:prstClr val="black"/>
                </a:solidFill>
                <a:cs typeface="+mn-cs"/>
              </a:rPr>
              <a:t>) (Method I1.4).</a:t>
            </a:r>
            <a:endParaRPr lang="ru-RU" altLang="ru-RU" sz="1800" b="0" smtClean="0">
              <a:solidFill>
                <a:prstClr val="black"/>
              </a:solidFill>
              <a:cs typeface="+mn-cs"/>
            </a:endParaRPr>
          </a:p>
          <a:p>
            <a:pPr>
              <a:buClrTx/>
              <a:buFontTx/>
              <a:buNone/>
            </a:pPr>
            <a:r>
              <a:rPr lang="en-US" altLang="ru-RU" sz="1800" b="0" smtClean="0">
                <a:solidFill>
                  <a:prstClr val="black"/>
                </a:solidFill>
                <a:cs typeface="+mn-cs"/>
              </a:rPr>
              <a:t>The RCC Administrations support measures for reducing excessive notices for Advance Publication Information (</a:t>
            </a:r>
            <a:r>
              <a:rPr lang="en-GB" altLang="ru-RU" sz="1800" b="0" smtClean="0">
                <a:solidFill>
                  <a:prstClr val="black"/>
                </a:solidFill>
                <a:cs typeface="+mn-cs"/>
              </a:rPr>
              <a:t>API</a:t>
            </a:r>
            <a:r>
              <a:rPr lang="en-US" altLang="ru-RU" sz="1800" b="0" smtClean="0">
                <a:solidFill>
                  <a:prstClr val="black"/>
                </a:solidFill>
                <a:cs typeface="+mn-cs"/>
              </a:rPr>
              <a:t>), namely, modification of advance publication mechanism provided that </a:t>
            </a:r>
            <a:r>
              <a:rPr lang="en-GB" altLang="ru-RU" sz="1800" b="0" smtClean="0">
                <a:solidFill>
                  <a:prstClr val="black"/>
                </a:solidFill>
                <a:cs typeface="+mn-cs"/>
              </a:rPr>
              <a:t>seven-year time-limit</a:t>
            </a:r>
            <a:r>
              <a:rPr lang="en-US" altLang="ru-RU" sz="1800" b="0" smtClean="0">
                <a:solidFill>
                  <a:prstClr val="black"/>
                </a:solidFill>
                <a:cs typeface="+mn-cs"/>
              </a:rPr>
              <a:t> is retained for submission of </a:t>
            </a:r>
            <a:r>
              <a:rPr lang="en-GB" altLang="ru-RU" sz="1800" b="0" smtClean="0">
                <a:solidFill>
                  <a:prstClr val="black"/>
                </a:solidFill>
                <a:cs typeface="+mn-cs"/>
              </a:rPr>
              <a:t>satellite network filings</a:t>
            </a:r>
            <a:r>
              <a:rPr lang="en-US" altLang="ru-RU" sz="1800" b="0" smtClean="0">
                <a:solidFill>
                  <a:prstClr val="black"/>
                </a:solidFill>
                <a:cs typeface="+mn-cs"/>
              </a:rPr>
              <a:t> and bringing them into use. (Method I2.3). But the RCC Administrations consider also other methods for satisfying the issue, excluding method NO CHANGE to the advance publication mechanism (Method I2.1).</a:t>
            </a:r>
            <a:endParaRPr lang="ru-RU" altLang="ru-RU" sz="1800" b="0" smtClean="0">
              <a:solidFill>
                <a:prstClr val="black"/>
              </a:solidFill>
              <a:cs typeface="+mn-cs"/>
            </a:endParaRPr>
          </a:p>
          <a:p>
            <a:pPr>
              <a:buClrTx/>
              <a:buFontTx/>
              <a:buNone/>
            </a:pPr>
            <a:r>
              <a:rPr lang="en-US" altLang="ru-RU" sz="1800" b="0" smtClean="0">
                <a:solidFill>
                  <a:prstClr val="black"/>
                </a:solidFill>
                <a:cs typeface="+mn-cs"/>
              </a:rPr>
              <a:t> </a:t>
            </a:r>
            <a:endParaRPr lang="ru-RU" altLang="ru-RU" sz="1800" b="0" smtClean="0">
              <a:solidFill>
                <a:prstClr val="black"/>
              </a:solidFill>
              <a:cs typeface="+mn-cs"/>
            </a:endParaRPr>
          </a:p>
          <a:p>
            <a:pPr>
              <a:buClrTx/>
              <a:buFontTx/>
              <a:buNone/>
            </a:pPr>
            <a:r>
              <a:rPr lang="en-US" altLang="ru-RU" sz="1800" i="1" smtClean="0">
                <a:solidFill>
                  <a:prstClr val="black"/>
                </a:solidFill>
                <a:cs typeface="+mn-cs"/>
              </a:rPr>
              <a:t>Issue J. Elimination of relations between the date of </a:t>
            </a:r>
            <a:r>
              <a:rPr lang="en-GB" altLang="ru-RU" sz="1800" i="1" smtClean="0">
                <a:solidFill>
                  <a:prstClr val="black"/>
                </a:solidFill>
                <a:cs typeface="+mn-cs"/>
              </a:rPr>
              <a:t>receipt of the notification information </a:t>
            </a:r>
            <a:r>
              <a:rPr lang="en-US" altLang="ru-RU" sz="1800" i="1" smtClean="0">
                <a:solidFill>
                  <a:prstClr val="black"/>
                </a:solidFill>
                <a:cs typeface="+mn-cs"/>
              </a:rPr>
              <a:t>and the date of bringing into use in RR No 11.44B</a:t>
            </a:r>
            <a:endParaRPr lang="ru-RU" altLang="ru-RU" sz="1800" b="0" smtClean="0">
              <a:solidFill>
                <a:prstClr val="black"/>
              </a:solidFill>
              <a:cs typeface="+mn-cs"/>
            </a:endParaRPr>
          </a:p>
          <a:p>
            <a:pPr>
              <a:buClrTx/>
              <a:buFontTx/>
              <a:buNone/>
            </a:pPr>
            <a:r>
              <a:rPr lang="en-US" altLang="ru-RU" sz="1800" b="0" smtClean="0">
                <a:solidFill>
                  <a:prstClr val="black"/>
                </a:solidFill>
                <a:cs typeface="+mn-cs"/>
              </a:rPr>
              <a:t>The RCC Administrations support elimination of relations between the date of receipt of the notification information and the date of bringing into use in RR No </a:t>
            </a:r>
            <a:r>
              <a:rPr lang="en-US" altLang="ru-RU" sz="1800" smtClean="0">
                <a:solidFill>
                  <a:prstClr val="black"/>
                </a:solidFill>
                <a:cs typeface="+mn-cs"/>
              </a:rPr>
              <a:t>11.44B</a:t>
            </a:r>
            <a:r>
              <a:rPr lang="en-US" altLang="ru-RU" sz="1800" b="0" smtClean="0">
                <a:solidFill>
                  <a:prstClr val="black"/>
                </a:solidFill>
                <a:cs typeface="+mn-cs"/>
              </a:rPr>
              <a:t>, as it proposed in CPM Report, Method J1.</a:t>
            </a:r>
            <a:endParaRPr lang="ru-RU" altLang="ru-RU" sz="1800" b="0" smtClean="0">
              <a:solidFill>
                <a:prstClr val="black"/>
              </a:solidFill>
              <a:cs typeface="+mn-cs"/>
            </a:endParaRPr>
          </a:p>
        </p:txBody>
      </p:sp>
      <p:sp>
        <p:nvSpPr>
          <p:cNvPr id="78851" name="TextBox 2"/>
          <p:cNvSpPr txBox="1">
            <a:spLocks noChangeArrowheads="1"/>
          </p:cNvSpPr>
          <p:nvPr/>
        </p:nvSpPr>
        <p:spPr bwMode="auto">
          <a:xfrm>
            <a:off x="1403350" y="85725"/>
            <a:ext cx="6861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a:t>
            </a:r>
            <a:r>
              <a:rPr lang="ru-RU" altLang="ru-RU" b="0" smtClean="0">
                <a:solidFill>
                  <a:prstClr val="black"/>
                </a:solidFill>
                <a:cs typeface="+mn-cs"/>
              </a:rPr>
              <a:t> </a:t>
            </a:r>
            <a:r>
              <a:rPr lang="en-US" altLang="ru-RU" b="0" smtClean="0">
                <a:solidFill>
                  <a:prstClr val="black"/>
                </a:solidFill>
                <a:cs typeface="+mn-cs"/>
              </a:rPr>
              <a:t>7 (6/8)</a:t>
            </a:r>
            <a:br>
              <a:rPr lang="en-US" altLang="ru-RU" b="0" smtClean="0">
                <a:solidFill>
                  <a:prstClr val="black"/>
                </a:solidFill>
                <a:cs typeface="+mn-cs"/>
              </a:rPr>
            </a:br>
            <a:r>
              <a:rPr lang="en-US" altLang="ru-RU" b="0" smtClean="0">
                <a:solidFill>
                  <a:prstClr val="black"/>
                </a:solidFill>
                <a:cs typeface="+mn-cs"/>
              </a:rPr>
              <a:t>Regulatory provisions for </a:t>
            </a:r>
            <a:r>
              <a:rPr lang="en-US" altLang="ja-JP" b="0" smtClean="0">
                <a:solidFill>
                  <a:prstClr val="black"/>
                </a:solidFill>
                <a:cs typeface="+mn-cs"/>
              </a:rPr>
              <a:t>Satellite Networks</a:t>
            </a:r>
            <a:r>
              <a:rPr lang="ru-RU" altLang="ja-JP" b="0" smtClean="0">
                <a:solidFill>
                  <a:prstClr val="black"/>
                </a:solidFill>
                <a:cs typeface="+mn-cs"/>
              </a:rPr>
              <a:t> </a:t>
            </a:r>
            <a:endParaRPr lang="ru-RU" altLang="ru-RU" b="0" smtClean="0">
              <a:solidFill>
                <a:prstClr val="black"/>
              </a:solidFill>
              <a:cs typeface="+mn-cs"/>
            </a:endParaRPr>
          </a:p>
        </p:txBody>
      </p:sp>
      <p:sp>
        <p:nvSpPr>
          <p:cNvPr id="78852"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9EE6F00B-9271-4AE2-BF45-8D8AE6C01990}" type="slidenum">
              <a:rPr lang="en-US" altLang="ko-KR" sz="2000" smtClean="0">
                <a:solidFill>
                  <a:srgbClr val="000000"/>
                </a:solidFill>
                <a:ea typeface="Gulim" panose="020B0600000101010101" pitchFamily="34" charset="-127"/>
              </a:rPr>
              <a:pPr algn="ctr" eaLnBrk="1" hangingPunct="1">
                <a:buClrTx/>
                <a:buSzPct val="120000"/>
                <a:buFontTx/>
                <a:buNone/>
              </a:pPr>
              <a:t>64</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2234336013"/>
      </p:ext>
    </p:extLst>
  </p:cSld>
  <p:clrMapOvr>
    <a:masterClrMapping/>
  </p:clrMapOvr>
  <p:transition spd="slow">
    <p:cove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Box 2"/>
          <p:cNvSpPr txBox="1">
            <a:spLocks noChangeArrowheads="1"/>
          </p:cNvSpPr>
          <p:nvPr/>
        </p:nvSpPr>
        <p:spPr bwMode="auto">
          <a:xfrm>
            <a:off x="250825" y="1484313"/>
            <a:ext cx="8713788"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US" altLang="ru-RU" sz="1800" smtClean="0">
                <a:solidFill>
                  <a:prstClr val="black"/>
                </a:solidFill>
                <a:cs typeface="+mn-cs"/>
              </a:rPr>
              <a:t>Issue </a:t>
            </a:r>
            <a:r>
              <a:rPr lang="ru-RU" altLang="ru-RU" sz="1800" smtClean="0">
                <a:solidFill>
                  <a:prstClr val="black"/>
                </a:solidFill>
                <a:cs typeface="+mn-cs"/>
              </a:rPr>
              <a:t>К</a:t>
            </a:r>
            <a:r>
              <a:rPr lang="en-US" altLang="ru-RU" sz="1800" smtClean="0">
                <a:solidFill>
                  <a:prstClr val="black"/>
                </a:solidFill>
                <a:cs typeface="+mn-cs"/>
              </a:rPr>
              <a:t> - Addition to RR Article 11 of regulatory provision for the case of a launch failure</a:t>
            </a:r>
            <a:endParaRPr lang="ru-RU" altLang="ru-RU" sz="1800" smtClean="0">
              <a:solidFill>
                <a:prstClr val="black"/>
              </a:solidFill>
              <a:cs typeface="+mn-cs"/>
            </a:endParaRPr>
          </a:p>
          <a:p>
            <a:pPr>
              <a:buClrTx/>
              <a:buFontTx/>
              <a:buNone/>
            </a:pPr>
            <a:r>
              <a:rPr lang="en-US" altLang="ru-RU" sz="1800" b="0" smtClean="0">
                <a:solidFill>
                  <a:prstClr val="black"/>
                </a:solidFill>
                <a:cs typeface="+mn-cs"/>
              </a:rPr>
              <a:t>The RCC Administrations support the extension of regulatory time-limit of bringing into use or bringing back into use of frequency assignments to satellite networks in case of a launch failure of a satellite and addition of appropriate provision to RR Article 11. </a:t>
            </a:r>
            <a:endParaRPr lang="ru-RU" altLang="ru-RU" sz="1800" b="0" smtClean="0">
              <a:solidFill>
                <a:prstClr val="black"/>
              </a:solidFill>
              <a:cs typeface="+mn-cs"/>
            </a:endParaRPr>
          </a:p>
          <a:p>
            <a:pPr>
              <a:buClrTx/>
              <a:buFontTx/>
              <a:buNone/>
            </a:pPr>
            <a:r>
              <a:rPr lang="en-US" altLang="ru-RU" sz="1800" b="0" smtClean="0">
                <a:solidFill>
                  <a:prstClr val="black"/>
                </a:solidFill>
                <a:cs typeface="+mn-cs"/>
              </a:rPr>
              <a:t>Mandatory condition for such an extension is a launch failure which happened at least four year later the date of receipt of the </a:t>
            </a:r>
            <a:r>
              <a:rPr lang="en-GB" altLang="ru-RU" sz="1800" b="0" smtClean="0">
                <a:solidFill>
                  <a:prstClr val="black"/>
                </a:solidFill>
                <a:cs typeface="+mn-cs"/>
              </a:rPr>
              <a:t>relevant complete </a:t>
            </a:r>
            <a:r>
              <a:rPr lang="en-US" altLang="ru-RU" sz="1800" b="0" smtClean="0">
                <a:solidFill>
                  <a:prstClr val="black"/>
                </a:solidFill>
                <a:cs typeface="+mn-cs"/>
              </a:rPr>
              <a:t>information </a:t>
            </a:r>
            <a:r>
              <a:rPr lang="en-GB" altLang="ru-RU" sz="1800" b="0" smtClean="0">
                <a:solidFill>
                  <a:prstClr val="black"/>
                </a:solidFill>
                <a:cs typeface="+mn-cs"/>
              </a:rPr>
              <a:t>referred to in </a:t>
            </a:r>
            <a:r>
              <a:rPr lang="en-US" altLang="ru-RU" sz="1800" b="0" smtClean="0">
                <a:solidFill>
                  <a:prstClr val="black"/>
                </a:solidFill>
                <a:cs typeface="+mn-cs"/>
              </a:rPr>
              <a:t>No 9.1 or which happened during the suspension period in accordance with RR No 11.49, as appropriate.</a:t>
            </a:r>
            <a:endParaRPr lang="ru-RU" altLang="ru-RU" sz="1800" b="0" smtClean="0">
              <a:solidFill>
                <a:prstClr val="black"/>
              </a:solidFill>
              <a:cs typeface="+mn-cs"/>
            </a:endParaRPr>
          </a:p>
          <a:p>
            <a:pPr>
              <a:buClrTx/>
              <a:buFontTx/>
              <a:buNone/>
            </a:pPr>
            <a:r>
              <a:rPr lang="en-US" altLang="ru-RU" sz="1800" b="0" smtClean="0">
                <a:solidFill>
                  <a:prstClr val="black"/>
                </a:solidFill>
                <a:cs typeface="+mn-cs"/>
              </a:rPr>
              <a:t>The period of extension of regulatory time-limit shall not exceed </a:t>
            </a:r>
            <a:r>
              <a:rPr lang="en-GB" altLang="ru-RU" sz="1800" b="0" smtClean="0">
                <a:solidFill>
                  <a:prstClr val="black"/>
                </a:solidFill>
                <a:cs typeface="+mn-cs"/>
              </a:rPr>
              <a:t>the difference in time between the three-year period and the period remaining from the date of the launch failure to the end of the regulatory time-limit</a:t>
            </a:r>
            <a:r>
              <a:rPr lang="en-US" altLang="ru-RU" sz="1800" b="0" smtClean="0">
                <a:solidFill>
                  <a:prstClr val="black"/>
                </a:solidFill>
                <a:cs typeface="+mn-cs"/>
              </a:rPr>
              <a:t>. Such the extension period may be given by the RRB decision taken on a case-by-case basis, based on BR report which include analysis of all evidences of launch failure.</a:t>
            </a:r>
            <a:endParaRPr lang="ru-RU" altLang="ru-RU" sz="1800" b="0" smtClean="0">
              <a:solidFill>
                <a:prstClr val="black"/>
              </a:solidFill>
              <a:cs typeface="+mn-cs"/>
            </a:endParaRPr>
          </a:p>
        </p:txBody>
      </p:sp>
      <p:sp>
        <p:nvSpPr>
          <p:cNvPr id="79875" name="TextBox 2"/>
          <p:cNvSpPr txBox="1">
            <a:spLocks noChangeArrowheads="1"/>
          </p:cNvSpPr>
          <p:nvPr/>
        </p:nvSpPr>
        <p:spPr bwMode="auto">
          <a:xfrm>
            <a:off x="1403350" y="85725"/>
            <a:ext cx="6861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a:t>
            </a:r>
            <a:r>
              <a:rPr lang="ru-RU" altLang="ru-RU" b="0" smtClean="0">
                <a:solidFill>
                  <a:prstClr val="black"/>
                </a:solidFill>
                <a:cs typeface="+mn-cs"/>
              </a:rPr>
              <a:t> </a:t>
            </a:r>
            <a:r>
              <a:rPr lang="en-US" altLang="ru-RU" b="0" smtClean="0">
                <a:solidFill>
                  <a:prstClr val="black"/>
                </a:solidFill>
                <a:cs typeface="+mn-cs"/>
              </a:rPr>
              <a:t>7 (7/8)</a:t>
            </a:r>
            <a:br>
              <a:rPr lang="en-US" altLang="ru-RU" b="0" smtClean="0">
                <a:solidFill>
                  <a:prstClr val="black"/>
                </a:solidFill>
                <a:cs typeface="+mn-cs"/>
              </a:rPr>
            </a:br>
            <a:r>
              <a:rPr lang="en-US" altLang="ru-RU" b="0" smtClean="0">
                <a:solidFill>
                  <a:prstClr val="black"/>
                </a:solidFill>
                <a:cs typeface="+mn-cs"/>
              </a:rPr>
              <a:t>Regulatory provisions for </a:t>
            </a:r>
            <a:r>
              <a:rPr lang="en-US" altLang="ja-JP" b="0" smtClean="0">
                <a:solidFill>
                  <a:prstClr val="black"/>
                </a:solidFill>
                <a:cs typeface="+mn-cs"/>
              </a:rPr>
              <a:t>Satellite Networks</a:t>
            </a:r>
            <a:r>
              <a:rPr lang="ru-RU" altLang="ja-JP" b="0" smtClean="0">
                <a:solidFill>
                  <a:prstClr val="black"/>
                </a:solidFill>
                <a:cs typeface="+mn-cs"/>
              </a:rPr>
              <a:t> </a:t>
            </a:r>
            <a:endParaRPr lang="ru-RU" altLang="ru-RU" b="0" smtClean="0">
              <a:solidFill>
                <a:prstClr val="black"/>
              </a:solidFill>
              <a:cs typeface="+mn-cs"/>
            </a:endParaRPr>
          </a:p>
        </p:txBody>
      </p:sp>
      <p:sp>
        <p:nvSpPr>
          <p:cNvPr id="79876"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2D1EA214-4048-481D-B309-73AD522C91CE}" type="slidenum">
              <a:rPr lang="en-US" altLang="ko-KR" sz="2000" smtClean="0">
                <a:solidFill>
                  <a:srgbClr val="000000"/>
                </a:solidFill>
                <a:ea typeface="Gulim" panose="020B0600000101010101" pitchFamily="34" charset="-127"/>
              </a:rPr>
              <a:pPr algn="ctr" eaLnBrk="1" hangingPunct="1">
                <a:buClrTx/>
                <a:buSzPct val="120000"/>
                <a:buFontTx/>
                <a:buNone/>
              </a:pPr>
              <a:t>65</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4166195915"/>
      </p:ext>
    </p:extLst>
  </p:cSld>
  <p:clrMapOvr>
    <a:masterClrMapping/>
  </p:clrMapOvr>
  <p:transition spd="slow">
    <p:cove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Box 2"/>
          <p:cNvSpPr txBox="1">
            <a:spLocks noChangeArrowheads="1"/>
          </p:cNvSpPr>
          <p:nvPr/>
        </p:nvSpPr>
        <p:spPr bwMode="auto">
          <a:xfrm>
            <a:off x="250825" y="1484313"/>
            <a:ext cx="8713788"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US" altLang="ru-RU" sz="1800" smtClean="0">
                <a:solidFill>
                  <a:prstClr val="black"/>
                </a:solidFill>
                <a:cs typeface="+mn-cs"/>
              </a:rPr>
              <a:t>Issue L - Modification of certain provisions of RR Article 4 of Appendices 30 and 30A for Regions 1 and 3, namely, substitution of tacit agreement by </a:t>
            </a:r>
            <a:r>
              <a:rPr lang="en-GB" altLang="ru-RU" sz="1800" smtClean="0">
                <a:solidFill>
                  <a:prstClr val="black"/>
                </a:solidFill>
                <a:cs typeface="+mn-cs"/>
              </a:rPr>
              <a:t>explicit agreement </a:t>
            </a:r>
            <a:r>
              <a:rPr lang="en-US" altLang="ru-RU" sz="1800" smtClean="0">
                <a:solidFill>
                  <a:prstClr val="black"/>
                </a:solidFill>
                <a:cs typeface="+mn-cs"/>
              </a:rPr>
              <a:t>or </a:t>
            </a:r>
            <a:r>
              <a:rPr lang="en-GB" altLang="ru-RU" sz="1800" smtClean="0">
                <a:solidFill>
                  <a:prstClr val="black"/>
                </a:solidFill>
                <a:cs typeface="+mn-cs"/>
              </a:rPr>
              <a:t>harmonization of these provisions of </a:t>
            </a:r>
            <a:r>
              <a:rPr lang="en-US" altLang="ru-RU" sz="1800" smtClean="0">
                <a:solidFill>
                  <a:prstClr val="black"/>
                </a:solidFill>
                <a:cs typeface="+mn-cs"/>
              </a:rPr>
              <a:t>RR</a:t>
            </a:r>
            <a:r>
              <a:rPr lang="en-GB" altLang="ru-RU" sz="1800" smtClean="0">
                <a:solidFill>
                  <a:prstClr val="black"/>
                </a:solidFill>
                <a:cs typeface="+mn-cs"/>
              </a:rPr>
              <a:t> Appendices 30 and 30A for </a:t>
            </a:r>
            <a:r>
              <a:rPr lang="en-US" altLang="ru-RU" sz="1800" smtClean="0">
                <a:solidFill>
                  <a:prstClr val="black"/>
                </a:solidFill>
                <a:cs typeface="+mn-cs"/>
              </a:rPr>
              <a:t>Regions 1 and 3 with provisions of RR Appendix 30B</a:t>
            </a:r>
            <a:endParaRPr lang="ru-RU" altLang="ru-RU" sz="1800" smtClean="0">
              <a:solidFill>
                <a:prstClr val="black"/>
              </a:solidFill>
              <a:cs typeface="+mn-cs"/>
            </a:endParaRPr>
          </a:p>
          <a:p>
            <a:pPr>
              <a:buClrTx/>
              <a:buFontTx/>
              <a:buNone/>
            </a:pPr>
            <a:r>
              <a:rPr lang="en-US" altLang="ru-RU" sz="1800" b="0" smtClean="0">
                <a:solidFill>
                  <a:prstClr val="black"/>
                </a:solidFill>
                <a:cs typeface="+mn-cs"/>
              </a:rPr>
              <a:t>The RCC Administrations consider that modifications of provisions of Article 4 of RR Appendices 30 and 30A for Regions 1 and 3 (Method L3) are not required. </a:t>
            </a:r>
          </a:p>
          <a:p>
            <a:pPr>
              <a:buClrTx/>
              <a:buFontTx/>
              <a:buNone/>
            </a:pPr>
            <a:endParaRPr lang="ru-RU" altLang="ru-RU" sz="1800" b="0" smtClean="0">
              <a:solidFill>
                <a:prstClr val="black"/>
              </a:solidFill>
              <a:cs typeface="+mn-cs"/>
            </a:endParaRPr>
          </a:p>
          <a:p>
            <a:pPr>
              <a:buClrTx/>
              <a:buFontTx/>
              <a:buNone/>
            </a:pPr>
            <a:r>
              <a:rPr lang="en-US" altLang="ru-RU" sz="1800" smtClean="0">
                <a:solidFill>
                  <a:prstClr val="black"/>
                </a:solidFill>
                <a:cs typeface="+mn-cs"/>
              </a:rPr>
              <a:t>Revision of orbital position limits in Annex 7 to RR Appendix 30.</a:t>
            </a:r>
            <a:endParaRPr lang="ru-RU" altLang="ru-RU" sz="1800" b="0" smtClean="0">
              <a:solidFill>
                <a:prstClr val="black"/>
              </a:solidFill>
              <a:cs typeface="+mn-cs"/>
            </a:endParaRPr>
          </a:p>
          <a:p>
            <a:pPr>
              <a:buClrTx/>
              <a:buFontTx/>
              <a:buNone/>
            </a:pPr>
            <a:r>
              <a:rPr lang="en-US" altLang="ru-RU" sz="1800" b="0" smtClean="0">
                <a:solidFill>
                  <a:prstClr val="black"/>
                </a:solidFill>
                <a:cs typeface="+mn-cs"/>
              </a:rPr>
              <a:t>The RCC Administrations support studies aimed to remove limitations on the use of orbital positions by frequency assignments of RR Appendix 30 Plans and Lists given in Annex 7 to RR Appendix 30. Prior to removing these limitations and modifying regulatory provisions of RR Appendix 30, it is necessary to develop the technical basis enabling the use of the orbital positions mentioned in Annex 7, without prejudice to assignments of RR Appendix 30 Plans and List and assignments to other services in all of three Regions on equitable basis.</a:t>
            </a:r>
            <a:endParaRPr lang="ru-RU" altLang="ru-RU" sz="1800" smtClean="0">
              <a:solidFill>
                <a:prstClr val="black"/>
              </a:solidFill>
              <a:cs typeface="+mn-cs"/>
            </a:endParaRPr>
          </a:p>
        </p:txBody>
      </p:sp>
      <p:sp>
        <p:nvSpPr>
          <p:cNvPr id="80899" name="TextBox 2"/>
          <p:cNvSpPr txBox="1">
            <a:spLocks noChangeArrowheads="1"/>
          </p:cNvSpPr>
          <p:nvPr/>
        </p:nvSpPr>
        <p:spPr bwMode="auto">
          <a:xfrm>
            <a:off x="1403350" y="85725"/>
            <a:ext cx="6861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a:t>
            </a:r>
            <a:r>
              <a:rPr lang="ru-RU" altLang="ru-RU" b="0" smtClean="0">
                <a:solidFill>
                  <a:prstClr val="black"/>
                </a:solidFill>
                <a:cs typeface="+mn-cs"/>
              </a:rPr>
              <a:t> </a:t>
            </a:r>
            <a:r>
              <a:rPr lang="en-US" altLang="ru-RU" b="0" smtClean="0">
                <a:solidFill>
                  <a:prstClr val="black"/>
                </a:solidFill>
                <a:cs typeface="+mn-cs"/>
              </a:rPr>
              <a:t>7 (8/8)</a:t>
            </a:r>
            <a:br>
              <a:rPr lang="en-US" altLang="ru-RU" b="0" smtClean="0">
                <a:solidFill>
                  <a:prstClr val="black"/>
                </a:solidFill>
                <a:cs typeface="+mn-cs"/>
              </a:rPr>
            </a:br>
            <a:r>
              <a:rPr lang="en-US" altLang="ru-RU" b="0" smtClean="0">
                <a:solidFill>
                  <a:prstClr val="black"/>
                </a:solidFill>
                <a:cs typeface="+mn-cs"/>
              </a:rPr>
              <a:t>Regulatory provisions for </a:t>
            </a:r>
            <a:r>
              <a:rPr lang="en-US" altLang="ja-JP" b="0" smtClean="0">
                <a:solidFill>
                  <a:prstClr val="black"/>
                </a:solidFill>
                <a:cs typeface="+mn-cs"/>
              </a:rPr>
              <a:t>Satellite Networks</a:t>
            </a:r>
            <a:r>
              <a:rPr lang="ru-RU" altLang="ja-JP" b="0" smtClean="0">
                <a:solidFill>
                  <a:prstClr val="black"/>
                </a:solidFill>
                <a:cs typeface="+mn-cs"/>
              </a:rPr>
              <a:t> </a:t>
            </a:r>
            <a:endParaRPr lang="ru-RU" altLang="ru-RU" b="0" smtClean="0">
              <a:solidFill>
                <a:prstClr val="black"/>
              </a:solidFill>
              <a:cs typeface="+mn-cs"/>
            </a:endParaRPr>
          </a:p>
        </p:txBody>
      </p:sp>
      <p:sp>
        <p:nvSpPr>
          <p:cNvPr id="80900"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7A9E8B75-0048-4BB8-8103-A216F93662B0}" type="slidenum">
              <a:rPr lang="en-US" altLang="ko-KR" sz="2000" smtClean="0">
                <a:solidFill>
                  <a:srgbClr val="000000"/>
                </a:solidFill>
                <a:ea typeface="Gulim" panose="020B0600000101010101" pitchFamily="34" charset="-127"/>
              </a:rPr>
              <a:pPr algn="ctr" eaLnBrk="1" hangingPunct="1">
                <a:buClrTx/>
                <a:buSzPct val="120000"/>
                <a:buFontTx/>
                <a:buNone/>
              </a:pPr>
              <a:t>66</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3545465124"/>
      </p:ext>
    </p:extLst>
  </p:cSld>
  <p:clrMapOvr>
    <a:masterClrMapping/>
  </p:clrMapOvr>
  <p:transition spd="slow">
    <p:cove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ChangeArrowheads="1"/>
          </p:cNvSpPr>
          <p:nvPr/>
        </p:nvSpPr>
        <p:spPr bwMode="auto">
          <a:xfrm>
            <a:off x="323850" y="2565400"/>
            <a:ext cx="83518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US" altLang="ru-RU" smtClean="0">
                <a:solidFill>
                  <a:srgbClr val="404040"/>
                </a:solidFill>
                <a:cs typeface="+mn-cs"/>
              </a:rPr>
              <a:t>8.2	 To consider and take appropriate action on requests from administrations to delete their country footnotes or to have their country name deleted from footnotes, if no longer required, taking into account Resolution 26 (Rev.WRC‑07)</a:t>
            </a:r>
            <a:endParaRPr lang="ru-RU" altLang="ru-RU" smtClean="0">
              <a:solidFill>
                <a:srgbClr val="404040"/>
              </a:solidFill>
              <a:cs typeface="+mn-cs"/>
            </a:endParaRPr>
          </a:p>
        </p:txBody>
      </p:sp>
      <p:sp>
        <p:nvSpPr>
          <p:cNvPr id="81923" name="Rectangle 6"/>
          <p:cNvSpPr>
            <a:spLocks noChangeArrowheads="1"/>
          </p:cNvSpPr>
          <p:nvPr/>
        </p:nvSpPr>
        <p:spPr bwMode="auto">
          <a:xfrm>
            <a:off x="3059113" y="160338"/>
            <a:ext cx="2984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sz="3200" smtClean="0">
                <a:solidFill>
                  <a:srgbClr val="404040"/>
                </a:solidFill>
                <a:cs typeface="+mn-cs"/>
              </a:rPr>
              <a:t>Agenda Item 8</a:t>
            </a:r>
            <a:endParaRPr lang="ru-RU" altLang="ru-RU" sz="3200" smtClean="0">
              <a:solidFill>
                <a:srgbClr val="404040"/>
              </a:solidFill>
              <a:cs typeface="+mn-cs"/>
            </a:endParaRPr>
          </a:p>
        </p:txBody>
      </p:sp>
      <p:sp>
        <p:nvSpPr>
          <p:cNvPr id="81924"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9D9B2F92-1648-4E58-B011-A655AC4CFFAC}" type="slidenum">
              <a:rPr lang="en-US" altLang="ko-KR" sz="2000" smtClean="0">
                <a:solidFill>
                  <a:srgbClr val="000000"/>
                </a:solidFill>
                <a:ea typeface="Gulim" panose="020B0600000101010101" pitchFamily="34" charset="-127"/>
              </a:rPr>
              <a:pPr algn="ctr" eaLnBrk="1" hangingPunct="1">
                <a:buClrTx/>
                <a:buSzPct val="120000"/>
                <a:buFontTx/>
                <a:buNone/>
              </a:pPr>
              <a:t>67</a:t>
            </a:fld>
            <a:endParaRPr lang="ru-RU" altLang="ko-KR" sz="2000" smtClean="0">
              <a:solidFill>
                <a:srgbClr val="000000"/>
              </a:solidFill>
              <a:ea typeface="Gulim" panose="020B0600000101010101" pitchFamily="34" charset="-127"/>
            </a:endParaRPr>
          </a:p>
        </p:txBody>
      </p:sp>
      <p:pic>
        <p:nvPicPr>
          <p:cNvPr id="81925" name="Рисунок 3"/>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0"/>
            <a:ext cx="15525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11700"/>
      </p:ext>
    </p:extLst>
  </p:cSld>
  <p:clrMapOvr>
    <a:masterClrMapping/>
  </p:clrMapOvr>
  <p:transition spd="slow">
    <p:cove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Box 2"/>
          <p:cNvSpPr txBox="1">
            <a:spLocks noChangeArrowheads="1"/>
          </p:cNvSpPr>
          <p:nvPr/>
        </p:nvSpPr>
        <p:spPr bwMode="auto">
          <a:xfrm>
            <a:off x="250825" y="2205038"/>
            <a:ext cx="87137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US" altLang="ru-RU" b="0" smtClean="0">
                <a:solidFill>
                  <a:prstClr val="black"/>
                </a:solidFill>
                <a:cs typeface="+mn-cs"/>
              </a:rPr>
              <a:t>The RCC Administrations support the ITU-R activity towards global harmonization of radio spectrum use through reasonable reduction of countries’ footnotes to Article 5 of the Radio Regulations. </a:t>
            </a:r>
            <a:endParaRPr lang="ru-RU" altLang="ru-RU" b="0" smtClean="0">
              <a:solidFill>
                <a:prstClr val="black"/>
              </a:solidFill>
              <a:cs typeface="+mn-cs"/>
            </a:endParaRPr>
          </a:p>
          <a:p>
            <a:pPr>
              <a:buClrTx/>
              <a:buFontTx/>
              <a:buNone/>
            </a:pPr>
            <a:r>
              <a:rPr lang="en-US" altLang="ru-RU" b="0" smtClean="0">
                <a:solidFill>
                  <a:prstClr val="black"/>
                </a:solidFill>
                <a:cs typeface="+mn-cs"/>
              </a:rPr>
              <a:t>The RCC Administrations consider that this agenda item is not intended for addition of country names into the footnotes.</a:t>
            </a:r>
            <a:endParaRPr lang="ru-RU" altLang="ru-RU" b="0" smtClean="0">
              <a:solidFill>
                <a:prstClr val="black"/>
              </a:solidFill>
              <a:cs typeface="+mn-cs"/>
            </a:endParaRPr>
          </a:p>
        </p:txBody>
      </p:sp>
      <p:sp>
        <p:nvSpPr>
          <p:cNvPr id="82947" name="TextBox 2"/>
          <p:cNvSpPr txBox="1">
            <a:spLocks noChangeArrowheads="1"/>
          </p:cNvSpPr>
          <p:nvPr/>
        </p:nvSpPr>
        <p:spPr bwMode="auto">
          <a:xfrm>
            <a:off x="1403350" y="85725"/>
            <a:ext cx="6861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a:t>
            </a:r>
            <a:r>
              <a:rPr lang="ru-RU" altLang="ru-RU" b="0" smtClean="0">
                <a:solidFill>
                  <a:prstClr val="black"/>
                </a:solidFill>
                <a:cs typeface="+mn-cs"/>
              </a:rPr>
              <a:t> </a:t>
            </a:r>
            <a:r>
              <a:rPr lang="en-US" altLang="ru-RU" b="0" smtClean="0">
                <a:solidFill>
                  <a:prstClr val="black"/>
                </a:solidFill>
                <a:cs typeface="+mn-cs"/>
              </a:rPr>
              <a:t>8 (1/1) </a:t>
            </a:r>
          </a:p>
          <a:p>
            <a:pPr eaLnBrk="1" hangingPunct="1">
              <a:buClrTx/>
              <a:buFontTx/>
              <a:buNone/>
            </a:pPr>
            <a:r>
              <a:rPr lang="en-GB" altLang="ru-RU" b="0" smtClean="0">
                <a:solidFill>
                  <a:prstClr val="black"/>
                </a:solidFill>
                <a:cs typeface="+mn-cs"/>
              </a:rPr>
              <a:t>Footnotes to the Table of Frequency Allocations in RR Article 5</a:t>
            </a:r>
            <a:r>
              <a:rPr lang="en-GB" altLang="ru-RU" b="0" i="1" smtClean="0">
                <a:solidFill>
                  <a:prstClr val="black"/>
                </a:solidFill>
                <a:cs typeface="+mn-cs"/>
              </a:rPr>
              <a:t> </a:t>
            </a:r>
            <a:endParaRPr lang="ru-RU" altLang="ru-RU" b="0" smtClean="0">
              <a:solidFill>
                <a:prstClr val="black"/>
              </a:solidFill>
              <a:cs typeface="+mn-cs"/>
            </a:endParaRPr>
          </a:p>
        </p:txBody>
      </p:sp>
      <p:sp>
        <p:nvSpPr>
          <p:cNvPr id="82948"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60AECC94-E393-47D0-871E-398671843D28}" type="slidenum">
              <a:rPr lang="en-US" altLang="ko-KR" sz="2000" smtClean="0">
                <a:solidFill>
                  <a:srgbClr val="000000"/>
                </a:solidFill>
                <a:ea typeface="Gulim" panose="020B0600000101010101" pitchFamily="34" charset="-127"/>
              </a:rPr>
              <a:pPr algn="ctr" eaLnBrk="1" hangingPunct="1">
                <a:buClrTx/>
                <a:buSzPct val="120000"/>
                <a:buFontTx/>
                <a:buNone/>
              </a:pPr>
              <a:t>68</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403260143"/>
      </p:ext>
    </p:extLst>
  </p:cSld>
  <p:clrMapOvr>
    <a:masterClrMapping/>
  </p:clrMapOvr>
  <p:transition spd="slow">
    <p:cove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ChangeArrowheads="1"/>
          </p:cNvSpPr>
          <p:nvPr/>
        </p:nvSpPr>
        <p:spPr bwMode="auto">
          <a:xfrm>
            <a:off x="323850" y="2565400"/>
            <a:ext cx="85248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buClrTx/>
              <a:buFontTx/>
              <a:buNone/>
              <a:defRPr/>
            </a:pPr>
            <a:r>
              <a:rPr lang="en-US" dirty="0" smtClean="0">
                <a:solidFill>
                  <a:srgbClr val="404040"/>
                </a:solidFill>
                <a:cs typeface="+mn-cs"/>
              </a:rPr>
              <a:t>9 To consider and approve the Report of the Director of the Radiocommunication Bureau, in accordance with Article 7 of the Convention:</a:t>
            </a:r>
            <a:endParaRPr lang="ru-RU" dirty="0" smtClean="0">
              <a:solidFill>
                <a:srgbClr val="404040"/>
              </a:solidFill>
              <a:cs typeface="+mn-cs"/>
            </a:endParaRPr>
          </a:p>
          <a:p>
            <a:pPr marL="812800" lvl="1" indent="-355600">
              <a:buClrTx/>
              <a:buFontTx/>
              <a:buNone/>
              <a:defRPr/>
            </a:pPr>
            <a:r>
              <a:rPr lang="en-US" dirty="0" smtClean="0">
                <a:solidFill>
                  <a:srgbClr val="404040"/>
                </a:solidFill>
                <a:cs typeface="+mn-cs"/>
              </a:rPr>
              <a:t>9.1	On the activities of the Radiocommunication</a:t>
            </a:r>
            <a:br>
              <a:rPr lang="en-US" dirty="0" smtClean="0">
                <a:solidFill>
                  <a:srgbClr val="404040"/>
                </a:solidFill>
                <a:cs typeface="+mn-cs"/>
              </a:rPr>
            </a:br>
            <a:r>
              <a:rPr lang="en-US" dirty="0" smtClean="0">
                <a:solidFill>
                  <a:srgbClr val="404040"/>
                </a:solidFill>
                <a:cs typeface="+mn-cs"/>
              </a:rPr>
              <a:t>  Sector since WRC‑12;</a:t>
            </a:r>
          </a:p>
          <a:p>
            <a:pPr marL="893763" lvl="1" indent="-436563">
              <a:buClrTx/>
              <a:buFontTx/>
              <a:buNone/>
              <a:tabLst>
                <a:tab pos="893763" algn="l"/>
              </a:tabLst>
              <a:defRPr/>
            </a:pPr>
            <a:r>
              <a:rPr lang="en-US" dirty="0" smtClean="0">
                <a:solidFill>
                  <a:srgbClr val="404040"/>
                </a:solidFill>
                <a:cs typeface="+mn-cs"/>
              </a:rPr>
              <a:t>9.2 On any difficulties or inconsistencies encountered</a:t>
            </a:r>
            <a:br>
              <a:rPr lang="en-US" dirty="0" smtClean="0">
                <a:solidFill>
                  <a:srgbClr val="404040"/>
                </a:solidFill>
                <a:cs typeface="+mn-cs"/>
              </a:rPr>
            </a:br>
            <a:r>
              <a:rPr lang="en-US" dirty="0" smtClean="0">
                <a:solidFill>
                  <a:srgbClr val="404040"/>
                </a:solidFill>
                <a:cs typeface="+mn-cs"/>
              </a:rPr>
              <a:t> in the application of the Radio Regulations</a:t>
            </a:r>
            <a:endParaRPr lang="ru-RU" dirty="0" smtClean="0">
              <a:solidFill>
                <a:srgbClr val="404040"/>
              </a:solidFill>
              <a:cs typeface="+mn-cs"/>
            </a:endParaRPr>
          </a:p>
          <a:p>
            <a:pPr marL="812800" lvl="1" indent="-355600">
              <a:buClrTx/>
              <a:buFontTx/>
              <a:buNone/>
              <a:defRPr/>
            </a:pPr>
            <a:endParaRPr lang="ru-RU" dirty="0" smtClean="0">
              <a:solidFill>
                <a:srgbClr val="404040"/>
              </a:solidFill>
              <a:cs typeface="+mn-cs"/>
            </a:endParaRPr>
          </a:p>
        </p:txBody>
      </p:sp>
      <p:sp>
        <p:nvSpPr>
          <p:cNvPr id="83971" name="Rectangle 6"/>
          <p:cNvSpPr>
            <a:spLocks noChangeArrowheads="1"/>
          </p:cNvSpPr>
          <p:nvPr/>
        </p:nvSpPr>
        <p:spPr bwMode="auto">
          <a:xfrm>
            <a:off x="3059113" y="160338"/>
            <a:ext cx="2984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sz="3200" smtClean="0">
                <a:solidFill>
                  <a:srgbClr val="404040"/>
                </a:solidFill>
                <a:cs typeface="+mn-cs"/>
              </a:rPr>
              <a:t>Agenda Item 9</a:t>
            </a:r>
            <a:endParaRPr lang="ru-RU" altLang="ru-RU" sz="3200" smtClean="0">
              <a:solidFill>
                <a:srgbClr val="404040"/>
              </a:solidFill>
              <a:cs typeface="+mn-cs"/>
            </a:endParaRPr>
          </a:p>
        </p:txBody>
      </p:sp>
      <p:sp>
        <p:nvSpPr>
          <p:cNvPr id="83972"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B7693C4E-A98E-40E2-977A-238A030F0692}" type="slidenum">
              <a:rPr lang="en-US" altLang="ko-KR" sz="2000" smtClean="0">
                <a:solidFill>
                  <a:srgbClr val="000000"/>
                </a:solidFill>
                <a:ea typeface="Gulim" panose="020B0600000101010101" pitchFamily="34" charset="-127"/>
              </a:rPr>
              <a:pPr algn="ctr" eaLnBrk="1" hangingPunct="1">
                <a:buClrTx/>
                <a:buSzPct val="120000"/>
                <a:buFontTx/>
                <a:buNone/>
              </a:pPr>
              <a:t>69</a:t>
            </a:fld>
            <a:endParaRPr lang="ru-RU" altLang="ko-KR" sz="2000" smtClean="0">
              <a:solidFill>
                <a:srgbClr val="000000"/>
              </a:solidFill>
              <a:ea typeface="Gulim" panose="020B0600000101010101" pitchFamily="34" charset="-127"/>
            </a:endParaRPr>
          </a:p>
        </p:txBody>
      </p:sp>
      <p:pic>
        <p:nvPicPr>
          <p:cNvPr id="83973" name="Рисунок 3"/>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0"/>
            <a:ext cx="15525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9557287"/>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Номер слайда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06389BF-179D-4064-8E5E-A0AC64DF1D83}" type="slidenum">
              <a:rPr lang="ru-RU" altLang="ru-RU" sz="1200">
                <a:solidFill>
                  <a:srgbClr val="898989"/>
                </a:solidFill>
                <a:latin typeface="Calibri" panose="020F0502020204030204" pitchFamily="34" charset="0"/>
              </a:rPr>
              <a:pPr eaLnBrk="1" hangingPunct="1"/>
              <a:t>7</a:t>
            </a:fld>
            <a:endParaRPr lang="ru-RU" altLang="ru-RU" sz="1200">
              <a:solidFill>
                <a:srgbClr val="898989"/>
              </a:solidFill>
              <a:latin typeface="Calibri" panose="020F0502020204030204" pitchFamily="34" charset="0"/>
            </a:endParaRPr>
          </a:p>
        </p:txBody>
      </p:sp>
      <p:sp>
        <p:nvSpPr>
          <p:cNvPr id="20483" name="Rectangle 3"/>
          <p:cNvSpPr>
            <a:spLocks noChangeArrowheads="1"/>
          </p:cNvSpPr>
          <p:nvPr/>
        </p:nvSpPr>
        <p:spPr bwMode="auto">
          <a:xfrm>
            <a:off x="395288" y="2349500"/>
            <a:ext cx="8261350" cy="221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lvl1pPr marL="184150" indent="-1588" defTabSz="458788" eaLnBrk="0" hangingPunct="0">
              <a:tabLst>
                <a:tab pos="184150" algn="l"/>
                <a:tab pos="1117600" algn="l"/>
                <a:tab pos="2051050" algn="l"/>
                <a:tab pos="2984500" algn="l"/>
                <a:tab pos="3916363" algn="l"/>
                <a:tab pos="4849813" algn="l"/>
                <a:tab pos="5781675" algn="l"/>
                <a:tab pos="6716713" algn="l"/>
                <a:tab pos="7648575" algn="l"/>
                <a:tab pos="8582025" algn="l"/>
                <a:tab pos="9512300" algn="l"/>
                <a:tab pos="10448925" algn="l"/>
              </a:tabLst>
              <a:defRPr sz="2400">
                <a:solidFill>
                  <a:schemeClr val="tx1"/>
                </a:solidFill>
                <a:latin typeface="Arial" panose="020B0604020202020204" pitchFamily="34" charset="0"/>
              </a:defRPr>
            </a:lvl1pPr>
            <a:lvl2pPr marL="758825" indent="-292100" defTabSz="458788" eaLnBrk="0" hangingPunct="0">
              <a:tabLst>
                <a:tab pos="184150" algn="l"/>
                <a:tab pos="1117600" algn="l"/>
                <a:tab pos="2051050" algn="l"/>
                <a:tab pos="2984500" algn="l"/>
                <a:tab pos="3916363" algn="l"/>
                <a:tab pos="4849813" algn="l"/>
                <a:tab pos="5781675" algn="l"/>
                <a:tab pos="6716713" algn="l"/>
                <a:tab pos="7648575" algn="l"/>
                <a:tab pos="8582025" algn="l"/>
                <a:tab pos="9512300" algn="l"/>
                <a:tab pos="10448925" algn="l"/>
              </a:tabLst>
              <a:defRPr sz="2400">
                <a:solidFill>
                  <a:schemeClr val="tx1"/>
                </a:solidFill>
                <a:latin typeface="Arial" panose="020B0604020202020204" pitchFamily="34" charset="0"/>
              </a:defRPr>
            </a:lvl2pPr>
            <a:lvl3pPr marL="1166813" indent="-233363" defTabSz="458788" eaLnBrk="0" hangingPunct="0">
              <a:tabLst>
                <a:tab pos="184150" algn="l"/>
                <a:tab pos="1117600" algn="l"/>
                <a:tab pos="2051050" algn="l"/>
                <a:tab pos="2984500" algn="l"/>
                <a:tab pos="3916363" algn="l"/>
                <a:tab pos="4849813" algn="l"/>
                <a:tab pos="5781675" algn="l"/>
                <a:tab pos="6716713" algn="l"/>
                <a:tab pos="7648575" algn="l"/>
                <a:tab pos="8582025" algn="l"/>
                <a:tab pos="9512300" algn="l"/>
                <a:tab pos="10448925" algn="l"/>
              </a:tabLst>
              <a:defRPr sz="2400">
                <a:solidFill>
                  <a:schemeClr val="tx1"/>
                </a:solidFill>
                <a:latin typeface="Arial" panose="020B0604020202020204" pitchFamily="34" charset="0"/>
              </a:defRPr>
            </a:lvl3pPr>
            <a:lvl4pPr marL="1633538" indent="-233363" defTabSz="458788" eaLnBrk="0" hangingPunct="0">
              <a:tabLst>
                <a:tab pos="184150" algn="l"/>
                <a:tab pos="1117600" algn="l"/>
                <a:tab pos="2051050" algn="l"/>
                <a:tab pos="2984500" algn="l"/>
                <a:tab pos="3916363" algn="l"/>
                <a:tab pos="4849813" algn="l"/>
                <a:tab pos="5781675" algn="l"/>
                <a:tab pos="6716713" algn="l"/>
                <a:tab pos="7648575" algn="l"/>
                <a:tab pos="8582025" algn="l"/>
                <a:tab pos="9512300" algn="l"/>
                <a:tab pos="10448925" algn="l"/>
              </a:tabLst>
              <a:defRPr sz="2400">
                <a:solidFill>
                  <a:schemeClr val="tx1"/>
                </a:solidFill>
                <a:latin typeface="Arial" panose="020B0604020202020204" pitchFamily="34" charset="0"/>
              </a:defRPr>
            </a:lvl4pPr>
            <a:lvl5pPr marL="2098675" indent="-234950" defTabSz="458788" eaLnBrk="0" hangingPunct="0">
              <a:tabLst>
                <a:tab pos="184150" algn="l"/>
                <a:tab pos="1117600" algn="l"/>
                <a:tab pos="2051050" algn="l"/>
                <a:tab pos="2984500" algn="l"/>
                <a:tab pos="3916363" algn="l"/>
                <a:tab pos="4849813" algn="l"/>
                <a:tab pos="5781675" algn="l"/>
                <a:tab pos="6716713" algn="l"/>
                <a:tab pos="7648575" algn="l"/>
                <a:tab pos="8582025" algn="l"/>
                <a:tab pos="9512300" algn="l"/>
                <a:tab pos="10448925" algn="l"/>
              </a:tabLst>
              <a:defRPr sz="2400">
                <a:solidFill>
                  <a:schemeClr val="tx1"/>
                </a:solidFill>
                <a:latin typeface="Arial" panose="020B0604020202020204" pitchFamily="34" charset="0"/>
              </a:defRPr>
            </a:lvl5pPr>
            <a:lvl6pPr marL="2555875" indent="-234950" defTabSz="458788" eaLnBrk="0" fontAlgn="base" hangingPunct="0">
              <a:spcBef>
                <a:spcPct val="0"/>
              </a:spcBef>
              <a:spcAft>
                <a:spcPct val="0"/>
              </a:spcAft>
              <a:tabLst>
                <a:tab pos="184150" algn="l"/>
                <a:tab pos="1117600" algn="l"/>
                <a:tab pos="2051050" algn="l"/>
                <a:tab pos="2984500" algn="l"/>
                <a:tab pos="3916363" algn="l"/>
                <a:tab pos="4849813" algn="l"/>
                <a:tab pos="5781675" algn="l"/>
                <a:tab pos="6716713" algn="l"/>
                <a:tab pos="7648575" algn="l"/>
                <a:tab pos="8582025" algn="l"/>
                <a:tab pos="9512300" algn="l"/>
                <a:tab pos="10448925" algn="l"/>
              </a:tabLst>
              <a:defRPr sz="2400">
                <a:solidFill>
                  <a:schemeClr val="tx1"/>
                </a:solidFill>
                <a:latin typeface="Arial" panose="020B0604020202020204" pitchFamily="34" charset="0"/>
              </a:defRPr>
            </a:lvl6pPr>
            <a:lvl7pPr marL="3013075" indent="-234950" defTabSz="458788" eaLnBrk="0" fontAlgn="base" hangingPunct="0">
              <a:spcBef>
                <a:spcPct val="0"/>
              </a:spcBef>
              <a:spcAft>
                <a:spcPct val="0"/>
              </a:spcAft>
              <a:tabLst>
                <a:tab pos="184150" algn="l"/>
                <a:tab pos="1117600" algn="l"/>
                <a:tab pos="2051050" algn="l"/>
                <a:tab pos="2984500" algn="l"/>
                <a:tab pos="3916363" algn="l"/>
                <a:tab pos="4849813" algn="l"/>
                <a:tab pos="5781675" algn="l"/>
                <a:tab pos="6716713" algn="l"/>
                <a:tab pos="7648575" algn="l"/>
                <a:tab pos="8582025" algn="l"/>
                <a:tab pos="9512300" algn="l"/>
                <a:tab pos="10448925" algn="l"/>
              </a:tabLst>
              <a:defRPr sz="2400">
                <a:solidFill>
                  <a:schemeClr val="tx1"/>
                </a:solidFill>
                <a:latin typeface="Arial" panose="020B0604020202020204" pitchFamily="34" charset="0"/>
              </a:defRPr>
            </a:lvl7pPr>
            <a:lvl8pPr marL="3470275" indent="-234950" defTabSz="458788" eaLnBrk="0" fontAlgn="base" hangingPunct="0">
              <a:spcBef>
                <a:spcPct val="0"/>
              </a:spcBef>
              <a:spcAft>
                <a:spcPct val="0"/>
              </a:spcAft>
              <a:tabLst>
                <a:tab pos="184150" algn="l"/>
                <a:tab pos="1117600" algn="l"/>
                <a:tab pos="2051050" algn="l"/>
                <a:tab pos="2984500" algn="l"/>
                <a:tab pos="3916363" algn="l"/>
                <a:tab pos="4849813" algn="l"/>
                <a:tab pos="5781675" algn="l"/>
                <a:tab pos="6716713" algn="l"/>
                <a:tab pos="7648575" algn="l"/>
                <a:tab pos="8582025" algn="l"/>
                <a:tab pos="9512300" algn="l"/>
                <a:tab pos="10448925" algn="l"/>
              </a:tabLst>
              <a:defRPr sz="2400">
                <a:solidFill>
                  <a:schemeClr val="tx1"/>
                </a:solidFill>
                <a:latin typeface="Arial" panose="020B0604020202020204" pitchFamily="34" charset="0"/>
              </a:defRPr>
            </a:lvl8pPr>
            <a:lvl9pPr marL="3927475" indent="-234950" defTabSz="458788" eaLnBrk="0" fontAlgn="base" hangingPunct="0">
              <a:spcBef>
                <a:spcPct val="0"/>
              </a:spcBef>
              <a:spcAft>
                <a:spcPct val="0"/>
              </a:spcAft>
              <a:tabLst>
                <a:tab pos="184150" algn="l"/>
                <a:tab pos="1117600" algn="l"/>
                <a:tab pos="2051050" algn="l"/>
                <a:tab pos="2984500" algn="l"/>
                <a:tab pos="3916363" algn="l"/>
                <a:tab pos="4849813" algn="l"/>
                <a:tab pos="5781675" algn="l"/>
                <a:tab pos="6716713" algn="l"/>
                <a:tab pos="7648575" algn="l"/>
                <a:tab pos="8582025" algn="l"/>
                <a:tab pos="9512300" algn="l"/>
                <a:tab pos="10448925" algn="l"/>
              </a:tabLst>
              <a:defRPr sz="2400">
                <a:solidFill>
                  <a:schemeClr val="tx1"/>
                </a:solidFill>
                <a:latin typeface="Arial" panose="020B0604020202020204" pitchFamily="34" charset="0"/>
              </a:defRPr>
            </a:lvl9pPr>
          </a:lstStyle>
          <a:p>
            <a:pPr algn="ctr" eaLnBrk="1" hangingPunct="1">
              <a:buClr>
                <a:srgbClr val="000000"/>
              </a:buClr>
              <a:buSzPct val="120000"/>
            </a:pPr>
            <a:r>
              <a:rPr lang="en-US" altLang="ru-RU" smtClean="0">
                <a:solidFill>
                  <a:srgbClr val="003366"/>
                </a:solidFill>
                <a:ea typeface="MS Mincho" panose="02020609040205080304" pitchFamily="49" charset="-128"/>
                <a:cs typeface="Times New Roman" panose="02020603050405020304" pitchFamily="18" charset="0"/>
              </a:rPr>
              <a:t>POSITION OF THE RCC ADMINISTRATIONS ON AGENDA ITEMS OF THE WORLD RADIOCOMMUNICATION CONFERENCE 2015</a:t>
            </a:r>
            <a:endParaRPr lang="en-US" altLang="ja-JP" i="1" smtClean="0">
              <a:solidFill>
                <a:srgbClr val="003366"/>
              </a:solidFill>
              <a:ea typeface="MS Mincho" panose="02020609040205080304" pitchFamily="49" charset="-128"/>
              <a:cs typeface="Times New Roman" panose="02020603050405020304" pitchFamily="18" charset="0"/>
            </a:endParaRPr>
          </a:p>
          <a:p>
            <a:pPr algn="ctr" eaLnBrk="1" hangingPunct="1">
              <a:buClr>
                <a:srgbClr val="000000"/>
              </a:buClr>
              <a:buSzPct val="120000"/>
            </a:pPr>
            <a:r>
              <a:rPr lang="en-US" altLang="ja-JP" i="1" smtClean="0">
                <a:solidFill>
                  <a:srgbClr val="003366"/>
                </a:solidFill>
                <a:ea typeface="MS Mincho" panose="02020609040205080304" pitchFamily="49" charset="-128"/>
                <a:cs typeface="Times New Roman" panose="02020603050405020304" pitchFamily="18" charset="0"/>
              </a:rPr>
              <a:t>(version of 23 April, 2015)</a:t>
            </a:r>
            <a:r>
              <a:rPr lang="en-US" altLang="ja-JP" b="0" smtClean="0">
                <a:solidFill>
                  <a:srgbClr val="003366"/>
                </a:solidFill>
                <a:ea typeface="Arial Unicode MS" panose="020B0604020202020204" pitchFamily="34" charset="-128"/>
                <a:cs typeface="Arial Unicode MS" panose="020B0604020202020204" pitchFamily="34" charset="-128"/>
              </a:rPr>
              <a:t> </a:t>
            </a:r>
          </a:p>
          <a:p>
            <a:pPr algn="ctr" eaLnBrk="1" hangingPunct="1">
              <a:buClr>
                <a:srgbClr val="000000"/>
              </a:buClr>
              <a:buSzPct val="120000"/>
            </a:pPr>
            <a:r>
              <a:rPr lang="en-US" altLang="ja-JP" smtClean="0">
                <a:solidFill>
                  <a:srgbClr val="003366"/>
                </a:solidFill>
                <a:ea typeface="MS Mincho" panose="02020609040205080304" pitchFamily="49" charset="-128"/>
                <a:cs typeface="Times New Roman" panose="02020603050405020304" pitchFamily="18" charset="0"/>
              </a:rPr>
              <a:t>Available on the RCC Web site:</a:t>
            </a:r>
          </a:p>
          <a:p>
            <a:pPr algn="ctr" eaLnBrk="1" hangingPunct="1">
              <a:buClr>
                <a:srgbClr val="000000"/>
              </a:buClr>
              <a:buSzPct val="120000"/>
            </a:pPr>
            <a:r>
              <a:rPr lang="ru-RU" altLang="ru-RU" smtClean="0">
                <a:solidFill>
                  <a:srgbClr val="003366"/>
                </a:solidFill>
                <a:ea typeface="MS Mincho" panose="02020609040205080304" pitchFamily="49" charset="-128"/>
                <a:cs typeface="Times New Roman" panose="02020603050405020304" pitchFamily="18" charset="0"/>
                <a:hlinkClick r:id="rId3"/>
              </a:rPr>
              <a:t>http://www.</a:t>
            </a:r>
            <a:r>
              <a:rPr lang="en-US" altLang="ru-RU" smtClean="0">
                <a:solidFill>
                  <a:srgbClr val="003366"/>
                </a:solidFill>
                <a:ea typeface="MS Mincho" panose="02020609040205080304" pitchFamily="49" charset="-128"/>
                <a:cs typeface="Times New Roman" panose="02020603050405020304" pitchFamily="18" charset="0"/>
                <a:hlinkClick r:id="rId3"/>
              </a:rPr>
              <a:t>en.</a:t>
            </a:r>
            <a:r>
              <a:rPr lang="ru-RU" altLang="ru-RU" smtClean="0">
                <a:solidFill>
                  <a:srgbClr val="003366"/>
                </a:solidFill>
                <a:ea typeface="MS Mincho" panose="02020609040205080304" pitchFamily="49" charset="-128"/>
                <a:cs typeface="Times New Roman" panose="02020603050405020304" pitchFamily="18" charset="0"/>
                <a:hlinkClick r:id="rId3"/>
              </a:rPr>
              <a:t>rcc.org.ru</a:t>
            </a:r>
            <a:endParaRPr lang="en-US" altLang="ru-RU" smtClean="0">
              <a:solidFill>
                <a:srgbClr val="003366"/>
              </a:solidFill>
              <a:ea typeface="MS Mincho" panose="02020609040205080304" pitchFamily="49" charset="-128"/>
              <a:cs typeface="Times New Roman" panose="02020603050405020304" pitchFamily="18" charset="0"/>
            </a:endParaRPr>
          </a:p>
        </p:txBody>
      </p:sp>
      <p:sp>
        <p:nvSpPr>
          <p:cNvPr id="20484" name="Oval 25"/>
          <p:cNvSpPr>
            <a:spLocks noChangeArrowheads="1"/>
          </p:cNvSpPr>
          <p:nvPr/>
        </p:nvSpPr>
        <p:spPr bwMode="auto">
          <a:xfrm>
            <a:off x="8466138" y="6294438"/>
            <a:ext cx="382587" cy="382587"/>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A87A62F3-1FDC-4ED3-AE87-819A758CE945}" type="slidenum">
              <a:rPr lang="ru-RU" altLang="ko-KR" sz="2000" smtClean="0">
                <a:solidFill>
                  <a:srgbClr val="000000"/>
                </a:solidFill>
                <a:ea typeface="Gulim" panose="020B0600000101010101" pitchFamily="34" charset="-127"/>
              </a:rPr>
              <a:pPr algn="ctr" eaLnBrk="1" hangingPunct="1">
                <a:buClrTx/>
                <a:buSzPct val="120000"/>
                <a:buFontTx/>
                <a:buNone/>
              </a:pPr>
              <a:t>7</a:t>
            </a:fld>
            <a:endParaRPr lang="ru-RU" altLang="ko-KR" sz="2000" smtClean="0">
              <a:solidFill>
                <a:srgbClr val="000000"/>
              </a:solidFill>
              <a:ea typeface="Gulim" panose="020B0600000101010101" pitchFamily="34" charset="-127"/>
            </a:endParaRPr>
          </a:p>
        </p:txBody>
      </p:sp>
      <p:sp>
        <p:nvSpPr>
          <p:cNvPr id="20485" name="TextBox 1"/>
          <p:cNvSpPr txBox="1">
            <a:spLocks noChangeArrowheads="1"/>
          </p:cNvSpPr>
          <p:nvPr/>
        </p:nvSpPr>
        <p:spPr bwMode="auto">
          <a:xfrm>
            <a:off x="0" y="60245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sz="1000" b="0" smtClean="0">
                <a:solidFill>
                  <a:srgbClr val="002060"/>
                </a:solidFill>
                <a:cs typeface="+mn-cs"/>
              </a:rPr>
              <a:t>Direct link: http://www.en.rcc.org.ru/index.php/rcc-activities/radiocommunication-/preparations-for-wrc-15-and-ra-15</a:t>
            </a:r>
            <a:endParaRPr lang="ru-RU" altLang="ru-RU" sz="1000" b="0" smtClean="0">
              <a:solidFill>
                <a:srgbClr val="002060"/>
              </a:solidFill>
              <a:cs typeface="+mn-cs"/>
            </a:endParaRPr>
          </a:p>
        </p:txBody>
      </p:sp>
      <p:pic>
        <p:nvPicPr>
          <p:cNvPr id="20486" name="Рисунок 3"/>
          <p:cNvPicPr>
            <a:picLocks noChangeAspect="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0"/>
            <a:ext cx="15525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266599"/>
      </p:ext>
    </p:extLst>
  </p:cSld>
  <p:clrMapOvr>
    <a:masterClrMapping/>
  </p:clrMapOvr>
  <p:transition spd="slow">
    <p:cove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Box 2"/>
          <p:cNvSpPr txBox="1">
            <a:spLocks noChangeArrowheads="1"/>
          </p:cNvSpPr>
          <p:nvPr/>
        </p:nvSpPr>
        <p:spPr bwMode="auto">
          <a:xfrm>
            <a:off x="250825" y="949325"/>
            <a:ext cx="8713788"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US" altLang="ru-RU" sz="1800" smtClean="0">
                <a:solidFill>
                  <a:prstClr val="black"/>
                </a:solidFill>
                <a:cs typeface="+mn-cs"/>
              </a:rPr>
              <a:t>Issue 9.1.1 </a:t>
            </a:r>
            <a:r>
              <a:rPr lang="en-US" altLang="ru-RU" sz="1800" b="0" smtClean="0">
                <a:solidFill>
                  <a:prstClr val="black"/>
                </a:solidFill>
                <a:cs typeface="+mn-cs"/>
              </a:rPr>
              <a:t>Resolution </a:t>
            </a:r>
            <a:r>
              <a:rPr lang="en-US" altLang="ru-RU" sz="1800" smtClean="0">
                <a:solidFill>
                  <a:prstClr val="black"/>
                </a:solidFill>
                <a:cs typeface="+mn-cs"/>
              </a:rPr>
              <a:t>205 (Rev.WRC-12) </a:t>
            </a:r>
            <a:r>
              <a:rPr lang="en-US" altLang="ru-RU" sz="1800" b="0" smtClean="0">
                <a:solidFill>
                  <a:prstClr val="black"/>
                </a:solidFill>
                <a:cs typeface="+mn-cs"/>
              </a:rPr>
              <a:t>Protection of the systems operating in the mobile-satellite service in the band 406-406.1 MHz</a:t>
            </a:r>
          </a:p>
          <a:p>
            <a:pPr>
              <a:buClrTx/>
              <a:buFontTx/>
              <a:buNone/>
            </a:pPr>
            <a:r>
              <a:rPr lang="en-US" altLang="ru-RU" sz="1800" smtClean="0">
                <a:solidFill>
                  <a:prstClr val="black"/>
                </a:solidFill>
                <a:cs typeface="+mn-cs"/>
              </a:rPr>
              <a:t>Issue 9.1.2</a:t>
            </a:r>
            <a:r>
              <a:rPr lang="en-US" altLang="ru-RU" sz="1800" b="0" smtClean="0">
                <a:solidFill>
                  <a:prstClr val="black"/>
                </a:solidFill>
                <a:cs typeface="+mn-cs"/>
              </a:rPr>
              <a:t> </a:t>
            </a:r>
            <a:r>
              <a:rPr lang="en-GB" altLang="ru-RU" sz="1800" b="0" smtClean="0">
                <a:solidFill>
                  <a:prstClr val="black"/>
                </a:solidFill>
                <a:cs typeface="+mn-cs"/>
              </a:rPr>
              <a:t>Resolution </a:t>
            </a:r>
            <a:r>
              <a:rPr lang="en-GB" altLang="ru-RU" sz="1800" smtClean="0">
                <a:solidFill>
                  <a:prstClr val="black"/>
                </a:solidFill>
                <a:cs typeface="+mn-cs"/>
              </a:rPr>
              <a:t>756 (WRC-12) </a:t>
            </a:r>
            <a:r>
              <a:rPr lang="en-GB" altLang="ru-RU" sz="1800" b="0" smtClean="0">
                <a:solidFill>
                  <a:prstClr val="black"/>
                </a:solidFill>
                <a:cs typeface="+mn-cs"/>
              </a:rPr>
              <a:t>Studies on possible reduction of the coordination arc and technical criteria used in application of No. 9.41 in respect of coordination under No. 9.7.</a:t>
            </a:r>
            <a:endParaRPr lang="ru-RU" altLang="ru-RU" sz="1800" b="0" smtClean="0">
              <a:solidFill>
                <a:prstClr val="black"/>
              </a:solidFill>
              <a:cs typeface="+mn-cs"/>
            </a:endParaRPr>
          </a:p>
          <a:p>
            <a:pPr>
              <a:buClrTx/>
              <a:buFontTx/>
              <a:buNone/>
            </a:pPr>
            <a:r>
              <a:rPr lang="en-US" altLang="ru-RU" sz="1800" smtClean="0">
                <a:solidFill>
                  <a:prstClr val="black"/>
                </a:solidFill>
                <a:cs typeface="+mn-cs"/>
              </a:rPr>
              <a:t>Issue 9.1.3 </a:t>
            </a:r>
            <a:r>
              <a:rPr lang="en-US" altLang="ru-RU" sz="1800" b="0" smtClean="0">
                <a:solidFill>
                  <a:prstClr val="black"/>
                </a:solidFill>
                <a:cs typeface="+mn-cs"/>
              </a:rPr>
              <a:t>Resolution </a:t>
            </a:r>
            <a:r>
              <a:rPr lang="en-US" altLang="ru-RU" sz="1800" smtClean="0">
                <a:solidFill>
                  <a:prstClr val="black"/>
                </a:solidFill>
                <a:cs typeface="+mn-cs"/>
              </a:rPr>
              <a:t>11 (WRC-12) </a:t>
            </a:r>
            <a:r>
              <a:rPr lang="en-US" altLang="ru-RU" sz="1800" b="0" smtClean="0">
                <a:solidFill>
                  <a:prstClr val="black"/>
                </a:solidFill>
                <a:cs typeface="+mn-cs"/>
              </a:rPr>
              <a:t>Use of satellite orbital positions and associated frequency spectrum to deliver international public telecommunication services in developing countries.</a:t>
            </a:r>
          </a:p>
          <a:p>
            <a:pPr>
              <a:buClrTx/>
              <a:buFontTx/>
              <a:buNone/>
            </a:pPr>
            <a:r>
              <a:rPr lang="en-US" altLang="ru-RU" sz="1800" smtClean="0">
                <a:solidFill>
                  <a:prstClr val="black"/>
                </a:solidFill>
                <a:cs typeface="+mn-cs"/>
              </a:rPr>
              <a:t>Issue</a:t>
            </a:r>
            <a:r>
              <a:rPr lang="en-US" altLang="ru-RU" sz="1800" b="0" smtClean="0">
                <a:solidFill>
                  <a:prstClr val="black"/>
                </a:solidFill>
                <a:cs typeface="+mn-cs"/>
              </a:rPr>
              <a:t> </a:t>
            </a:r>
            <a:r>
              <a:rPr lang="en-US" altLang="ru-RU" sz="1800" smtClean="0">
                <a:solidFill>
                  <a:prstClr val="black"/>
                </a:solidFill>
                <a:cs typeface="+mn-cs"/>
              </a:rPr>
              <a:t>9.1.4</a:t>
            </a:r>
            <a:r>
              <a:rPr lang="en-US" altLang="ru-RU" sz="1800" b="0" smtClean="0">
                <a:solidFill>
                  <a:prstClr val="black"/>
                </a:solidFill>
                <a:cs typeface="+mn-cs"/>
              </a:rPr>
              <a:t> Resolution </a:t>
            </a:r>
            <a:r>
              <a:rPr lang="en-US" altLang="ru-RU" sz="1800" smtClean="0">
                <a:solidFill>
                  <a:prstClr val="black"/>
                </a:solidFill>
                <a:cs typeface="+mn-cs"/>
              </a:rPr>
              <a:t>67 (WRC-12)</a:t>
            </a:r>
            <a:r>
              <a:rPr lang="en-US" altLang="ru-RU" sz="1800" b="0" smtClean="0">
                <a:solidFill>
                  <a:prstClr val="black"/>
                </a:solidFill>
                <a:cs typeface="+mn-cs"/>
              </a:rPr>
              <a:t> Updating and rearrangement of the RR.</a:t>
            </a:r>
            <a:endParaRPr lang="ru-RU" altLang="ru-RU" sz="1800" smtClean="0">
              <a:solidFill>
                <a:prstClr val="black"/>
              </a:solidFill>
              <a:cs typeface="+mn-cs"/>
            </a:endParaRPr>
          </a:p>
          <a:p>
            <a:pPr>
              <a:buClrTx/>
              <a:buFontTx/>
              <a:buNone/>
            </a:pPr>
            <a:r>
              <a:rPr lang="en-US" altLang="ru-RU" sz="1800" smtClean="0">
                <a:solidFill>
                  <a:prstClr val="black"/>
                </a:solidFill>
                <a:cs typeface="+mn-cs"/>
              </a:rPr>
              <a:t>Issue 9.1.5</a:t>
            </a:r>
            <a:r>
              <a:rPr lang="en-US" altLang="ru-RU" sz="1800" b="0" smtClean="0">
                <a:solidFill>
                  <a:prstClr val="black"/>
                </a:solidFill>
                <a:cs typeface="+mn-cs"/>
              </a:rPr>
              <a:t> Resolution </a:t>
            </a:r>
            <a:r>
              <a:rPr lang="en-US" altLang="ru-RU" sz="1800" smtClean="0">
                <a:solidFill>
                  <a:prstClr val="black"/>
                </a:solidFill>
                <a:cs typeface="+mn-cs"/>
              </a:rPr>
              <a:t>154 (WRC-12)</a:t>
            </a:r>
            <a:r>
              <a:rPr lang="en-US" altLang="ru-RU" sz="1800" b="0" smtClean="0">
                <a:solidFill>
                  <a:prstClr val="black"/>
                </a:solidFill>
                <a:cs typeface="+mn-cs"/>
              </a:rPr>
              <a:t> Consideration of technical and regulatory actions in order to support existing and future operation of fixed‑satellite service earth stations within the band 3 400-4 200 MHz, as an aid to the safe operation of aircraft and reliable distribution of meteorological information in some countries in Region 1.</a:t>
            </a:r>
            <a:endParaRPr lang="ru-RU" altLang="ru-RU" sz="1800" b="0" smtClean="0">
              <a:solidFill>
                <a:prstClr val="black"/>
              </a:solidFill>
              <a:cs typeface="+mn-cs"/>
            </a:endParaRPr>
          </a:p>
          <a:p>
            <a:pPr>
              <a:buClrTx/>
              <a:buFontTx/>
              <a:buNone/>
            </a:pPr>
            <a:r>
              <a:rPr lang="en-US" altLang="ru-RU" sz="1800" smtClean="0">
                <a:solidFill>
                  <a:prstClr val="black"/>
                </a:solidFill>
                <a:cs typeface="+mn-cs"/>
              </a:rPr>
              <a:t>Issue 9.1.6 </a:t>
            </a:r>
            <a:r>
              <a:rPr lang="en-US" altLang="ru-RU" sz="1800" b="0" smtClean="0">
                <a:solidFill>
                  <a:prstClr val="black"/>
                </a:solidFill>
                <a:cs typeface="+mn-cs"/>
              </a:rPr>
              <a:t>Resolution </a:t>
            </a:r>
            <a:r>
              <a:rPr lang="en-US" altLang="ru-RU" sz="1800" smtClean="0">
                <a:solidFill>
                  <a:prstClr val="black"/>
                </a:solidFill>
                <a:cs typeface="+mn-cs"/>
              </a:rPr>
              <a:t>957 (WRC-12)</a:t>
            </a:r>
            <a:r>
              <a:rPr lang="en-US" altLang="ru-RU" sz="1800" b="0" smtClean="0">
                <a:solidFill>
                  <a:prstClr val="black"/>
                </a:solidFill>
                <a:cs typeface="+mn-cs"/>
              </a:rPr>
              <a:t> Studies towards review of the definitions of fixed service, fixed station and mobile station.</a:t>
            </a:r>
            <a:endParaRPr lang="ru-RU" altLang="ru-RU" sz="1800" b="0" smtClean="0">
              <a:solidFill>
                <a:prstClr val="black"/>
              </a:solidFill>
              <a:cs typeface="+mn-cs"/>
            </a:endParaRPr>
          </a:p>
          <a:p>
            <a:pPr>
              <a:buClrTx/>
              <a:buFontTx/>
              <a:buNone/>
            </a:pPr>
            <a:r>
              <a:rPr lang="en-US" altLang="ru-RU" sz="1800" smtClean="0">
                <a:solidFill>
                  <a:prstClr val="black"/>
                </a:solidFill>
                <a:cs typeface="+mn-cs"/>
              </a:rPr>
              <a:t>Issue 9.1.7 </a:t>
            </a:r>
            <a:r>
              <a:rPr lang="en-US" altLang="ru-RU" sz="1800" b="0" smtClean="0">
                <a:solidFill>
                  <a:prstClr val="black"/>
                </a:solidFill>
                <a:cs typeface="+mn-cs"/>
              </a:rPr>
              <a:t>Resolution</a:t>
            </a:r>
            <a:r>
              <a:rPr lang="en-US" altLang="ru-RU" sz="1800" smtClean="0">
                <a:solidFill>
                  <a:prstClr val="black"/>
                </a:solidFill>
                <a:cs typeface="+mn-cs"/>
              </a:rPr>
              <a:t> 647 (Rev. WRC-12) </a:t>
            </a:r>
            <a:r>
              <a:rPr lang="en-US" altLang="ru-RU" sz="1800" b="0" smtClean="0">
                <a:solidFill>
                  <a:prstClr val="black"/>
                </a:solidFill>
                <a:cs typeface="+mn-cs"/>
              </a:rPr>
              <a:t>Spectrum management guidelines for emergency and disaster relief radiocommunication.</a:t>
            </a:r>
            <a:endParaRPr lang="ru-RU" altLang="ru-RU" sz="1800" b="0" smtClean="0">
              <a:solidFill>
                <a:prstClr val="black"/>
              </a:solidFill>
              <a:cs typeface="+mn-cs"/>
            </a:endParaRPr>
          </a:p>
          <a:p>
            <a:pPr>
              <a:buClrTx/>
              <a:buFontTx/>
              <a:buNone/>
            </a:pPr>
            <a:r>
              <a:rPr lang="en-US" altLang="ru-RU" sz="1800" smtClean="0">
                <a:solidFill>
                  <a:prstClr val="black"/>
                </a:solidFill>
                <a:cs typeface="+mn-cs"/>
              </a:rPr>
              <a:t>Issue 9.1.8</a:t>
            </a:r>
            <a:r>
              <a:rPr lang="en-US" altLang="ru-RU" sz="1800" b="0" smtClean="0">
                <a:solidFill>
                  <a:prstClr val="black"/>
                </a:solidFill>
                <a:cs typeface="+mn-cs"/>
              </a:rPr>
              <a:t> </a:t>
            </a:r>
            <a:r>
              <a:rPr lang="en-GB" altLang="ru-RU" sz="1800" b="0" smtClean="0">
                <a:solidFill>
                  <a:prstClr val="black"/>
                </a:solidFill>
                <a:cs typeface="+mn-cs"/>
              </a:rPr>
              <a:t>Resolution </a:t>
            </a:r>
            <a:r>
              <a:rPr lang="en-GB" altLang="ru-RU" sz="1800" smtClean="0">
                <a:solidFill>
                  <a:prstClr val="black"/>
                </a:solidFill>
                <a:cs typeface="+mn-cs"/>
              </a:rPr>
              <a:t>757 (WRC‑12) </a:t>
            </a:r>
            <a:r>
              <a:rPr lang="en-GB" altLang="ru-RU" sz="1800" b="0" smtClean="0">
                <a:solidFill>
                  <a:prstClr val="black"/>
                </a:solidFill>
                <a:cs typeface="+mn-cs"/>
              </a:rPr>
              <a:t>Regulatory aspects for nano- and picosatellites.</a:t>
            </a:r>
            <a:endParaRPr lang="ru-RU" altLang="ru-RU" sz="1800" b="0" smtClean="0">
              <a:solidFill>
                <a:prstClr val="black"/>
              </a:solidFill>
              <a:cs typeface="+mn-cs"/>
            </a:endParaRPr>
          </a:p>
        </p:txBody>
      </p:sp>
      <p:sp>
        <p:nvSpPr>
          <p:cNvPr id="84995" name="TextBox 2"/>
          <p:cNvSpPr txBox="1">
            <a:spLocks noChangeArrowheads="1"/>
          </p:cNvSpPr>
          <p:nvPr/>
        </p:nvSpPr>
        <p:spPr bwMode="auto">
          <a:xfrm>
            <a:off x="1403350" y="85725"/>
            <a:ext cx="6861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a:t>
            </a:r>
            <a:r>
              <a:rPr lang="ru-RU" altLang="ru-RU" b="0" smtClean="0">
                <a:solidFill>
                  <a:prstClr val="black"/>
                </a:solidFill>
                <a:cs typeface="+mn-cs"/>
              </a:rPr>
              <a:t> </a:t>
            </a:r>
            <a:r>
              <a:rPr lang="en-US" altLang="ru-RU" b="0" smtClean="0">
                <a:solidFill>
                  <a:prstClr val="black"/>
                </a:solidFill>
                <a:cs typeface="+mn-cs"/>
              </a:rPr>
              <a:t>9.1 (1/10) </a:t>
            </a:r>
          </a:p>
          <a:p>
            <a:pPr eaLnBrk="1" hangingPunct="1">
              <a:buClrTx/>
              <a:buFontTx/>
              <a:buNone/>
            </a:pPr>
            <a:r>
              <a:rPr lang="en-US" altLang="ru-RU" b="0" smtClean="0">
                <a:solidFill>
                  <a:prstClr val="black"/>
                </a:solidFill>
                <a:cs typeface="+mn-cs"/>
              </a:rPr>
              <a:t>Activities of the ITU-R since WRC‑12</a:t>
            </a:r>
            <a:endParaRPr lang="ru-RU" altLang="ru-RU" b="0" smtClean="0">
              <a:solidFill>
                <a:prstClr val="black"/>
              </a:solidFill>
              <a:cs typeface="+mn-cs"/>
            </a:endParaRPr>
          </a:p>
        </p:txBody>
      </p:sp>
      <p:sp>
        <p:nvSpPr>
          <p:cNvPr id="84996"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25DF68DC-93EF-4F08-9390-4A1154D8E379}" type="slidenum">
              <a:rPr lang="en-US" altLang="ko-KR" sz="2000" smtClean="0">
                <a:solidFill>
                  <a:srgbClr val="000000"/>
                </a:solidFill>
                <a:ea typeface="Gulim" panose="020B0600000101010101" pitchFamily="34" charset="-127"/>
              </a:rPr>
              <a:pPr algn="ctr" eaLnBrk="1" hangingPunct="1">
                <a:buClrTx/>
                <a:buSzPct val="120000"/>
                <a:buFontTx/>
                <a:buNone/>
              </a:pPr>
              <a:t>70</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1814392877"/>
      </p:ext>
    </p:extLst>
  </p:cSld>
  <p:clrMapOvr>
    <a:masterClrMapping/>
  </p:clrMapOvr>
  <p:transition spd="slow">
    <p:cove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Box 2"/>
          <p:cNvSpPr txBox="1">
            <a:spLocks noChangeArrowheads="1"/>
          </p:cNvSpPr>
          <p:nvPr/>
        </p:nvSpPr>
        <p:spPr bwMode="auto">
          <a:xfrm>
            <a:off x="242888" y="1341438"/>
            <a:ext cx="8713787"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ts val="1200"/>
              </a:spcBef>
              <a:buClrTx/>
              <a:buFontTx/>
              <a:buNone/>
            </a:pPr>
            <a:r>
              <a:rPr lang="en-US" altLang="ru-RU" sz="2000" smtClean="0">
                <a:solidFill>
                  <a:prstClr val="black"/>
                </a:solidFill>
                <a:cs typeface="+mn-cs"/>
              </a:rPr>
              <a:t>Issue 9.1.1 </a:t>
            </a:r>
            <a:r>
              <a:rPr lang="en-US" altLang="ru-RU" sz="2000" b="0" smtClean="0">
                <a:solidFill>
                  <a:prstClr val="black"/>
                </a:solidFill>
                <a:cs typeface="+mn-cs"/>
              </a:rPr>
              <a:t>Resolution </a:t>
            </a:r>
            <a:r>
              <a:rPr lang="en-US" altLang="ru-RU" sz="2000" smtClean="0">
                <a:solidFill>
                  <a:prstClr val="black"/>
                </a:solidFill>
                <a:cs typeface="+mn-cs"/>
              </a:rPr>
              <a:t>205 (Rev.WRC-12) </a:t>
            </a:r>
            <a:r>
              <a:rPr lang="en-US" altLang="ru-RU" sz="2000" b="0" smtClean="0">
                <a:solidFill>
                  <a:prstClr val="black"/>
                </a:solidFill>
                <a:cs typeface="+mn-cs"/>
              </a:rPr>
              <a:t>Protection of the systems operating in the mobile-satellite service in the band 406-406.1 MHz</a:t>
            </a:r>
          </a:p>
          <a:p>
            <a:pPr>
              <a:spcBef>
                <a:spcPts val="1200"/>
              </a:spcBef>
              <a:buClrTx/>
              <a:buFontTx/>
              <a:buNone/>
            </a:pPr>
            <a:endParaRPr lang="en-US" altLang="ru-RU" sz="2000" b="0" smtClean="0">
              <a:solidFill>
                <a:prstClr val="black"/>
              </a:solidFill>
              <a:cs typeface="+mn-cs"/>
            </a:endParaRPr>
          </a:p>
          <a:p>
            <a:pPr hangingPunct="1">
              <a:buClrTx/>
              <a:buFontTx/>
              <a:buNone/>
            </a:pPr>
            <a:r>
              <a:rPr lang="en-US" altLang="ru-RU" sz="2000" b="0" smtClean="0">
                <a:solidFill>
                  <a:prstClr val="black"/>
                </a:solidFill>
                <a:cs typeface="+mn-cs"/>
              </a:rPr>
              <a:t>The RCC Administrations recognize the importance of COSPAS-SARSAT system used for search and rescue operations.</a:t>
            </a:r>
            <a:endParaRPr lang="ru-RU" altLang="ru-RU" sz="2000" b="0" smtClean="0">
              <a:solidFill>
                <a:prstClr val="black"/>
              </a:solidFill>
              <a:cs typeface="+mn-cs"/>
            </a:endParaRPr>
          </a:p>
          <a:p>
            <a:pPr>
              <a:buClrTx/>
              <a:buFontTx/>
              <a:buNone/>
            </a:pPr>
            <a:r>
              <a:rPr lang="en-US" altLang="ru-RU" sz="2000" b="0" smtClean="0">
                <a:solidFill>
                  <a:prstClr val="black"/>
                </a:solidFill>
                <a:cs typeface="+mn-cs"/>
              </a:rPr>
              <a:t>The RCC Administrations support activities ensuring appropriate protection of the COSPAS-SARSAT system in the frequency band 406-406.1 MHz from emissions which could cause harmful interference to the authorized uses in this frequency band (RR No </a:t>
            </a:r>
            <a:r>
              <a:rPr lang="en-US" altLang="ru-RU" sz="2000" smtClean="0">
                <a:solidFill>
                  <a:prstClr val="black"/>
                </a:solidFill>
                <a:cs typeface="+mn-cs"/>
              </a:rPr>
              <a:t>5.267</a:t>
            </a:r>
            <a:r>
              <a:rPr lang="en-US" altLang="ru-RU" sz="2000" b="0" smtClean="0">
                <a:solidFill>
                  <a:prstClr val="black"/>
                </a:solidFill>
                <a:cs typeface="+mn-cs"/>
              </a:rPr>
              <a:t> and No</a:t>
            </a:r>
            <a:r>
              <a:rPr lang="en-US" altLang="ru-RU" sz="2000" smtClean="0">
                <a:solidFill>
                  <a:prstClr val="black"/>
                </a:solidFill>
                <a:cs typeface="+mn-cs"/>
              </a:rPr>
              <a:t>5.266</a:t>
            </a:r>
            <a:r>
              <a:rPr lang="en-US" altLang="ru-RU" sz="2000" b="0" smtClean="0">
                <a:solidFill>
                  <a:prstClr val="black"/>
                </a:solidFill>
                <a:cs typeface="+mn-cs"/>
              </a:rPr>
              <a:t>), taking into account existing and future deployment of services in adjacent (390-406 MHz and 406.1-420 MHz) frequency bands.</a:t>
            </a:r>
            <a:endParaRPr lang="ru-RU" altLang="ru-RU" sz="2000" b="0" smtClean="0">
              <a:solidFill>
                <a:prstClr val="black"/>
              </a:solidFill>
              <a:cs typeface="+mn-cs"/>
            </a:endParaRPr>
          </a:p>
          <a:p>
            <a:pPr>
              <a:buClrTx/>
              <a:buFontTx/>
              <a:buNone/>
            </a:pPr>
            <a:r>
              <a:rPr lang="en-US" altLang="ru-RU" sz="2000" b="0" smtClean="0">
                <a:solidFill>
                  <a:prstClr val="black"/>
                </a:solidFill>
                <a:cs typeface="+mn-cs"/>
              </a:rPr>
              <a:t>To satisfy the specified tasks, the RCC Administrations support modification to Resolution </a:t>
            </a:r>
            <a:r>
              <a:rPr lang="en-US" altLang="ru-RU" sz="2000" smtClean="0">
                <a:solidFill>
                  <a:prstClr val="black"/>
                </a:solidFill>
                <a:cs typeface="+mn-cs"/>
              </a:rPr>
              <a:t>205 (WRC-12)</a:t>
            </a:r>
            <a:r>
              <a:rPr lang="en-US" altLang="ru-RU" sz="2000" b="0" smtClean="0">
                <a:solidFill>
                  <a:prstClr val="black"/>
                </a:solidFill>
                <a:cs typeface="+mn-cs"/>
              </a:rPr>
              <a:t> and inclusion in the Article 5 a footnote with reference to </a:t>
            </a:r>
            <a:r>
              <a:rPr lang="en-US" altLang="ru-RU" sz="2000" smtClean="0">
                <a:solidFill>
                  <a:prstClr val="black"/>
                </a:solidFill>
                <a:cs typeface="+mn-cs"/>
              </a:rPr>
              <a:t>Resolution 205 (WRC-12)</a:t>
            </a:r>
            <a:r>
              <a:rPr lang="en-US" altLang="ru-RU" sz="2000" b="0" smtClean="0">
                <a:solidFill>
                  <a:prstClr val="black"/>
                </a:solidFill>
                <a:cs typeface="+mn-cs"/>
              </a:rPr>
              <a:t>.</a:t>
            </a:r>
            <a:endParaRPr lang="ru-RU" altLang="ru-RU" sz="2000" b="0" smtClean="0">
              <a:solidFill>
                <a:prstClr val="black"/>
              </a:solidFill>
              <a:cs typeface="+mn-cs"/>
            </a:endParaRPr>
          </a:p>
        </p:txBody>
      </p:sp>
      <p:sp>
        <p:nvSpPr>
          <p:cNvPr id="86019"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E7ECE03E-682E-4723-82F2-C0E12FCEC2A2}" type="slidenum">
              <a:rPr lang="en-US" altLang="ko-KR" sz="2000" smtClean="0">
                <a:solidFill>
                  <a:srgbClr val="000000"/>
                </a:solidFill>
                <a:ea typeface="Gulim" panose="020B0600000101010101" pitchFamily="34" charset="-127"/>
              </a:rPr>
              <a:pPr algn="ctr" eaLnBrk="1" hangingPunct="1">
                <a:buClrTx/>
                <a:buSzPct val="120000"/>
                <a:buFontTx/>
                <a:buNone/>
              </a:pPr>
              <a:t>71</a:t>
            </a:fld>
            <a:endParaRPr lang="ru-RU" altLang="ko-KR" sz="2000" smtClean="0">
              <a:solidFill>
                <a:srgbClr val="000000"/>
              </a:solidFill>
              <a:ea typeface="Gulim" panose="020B0600000101010101" pitchFamily="34" charset="-127"/>
            </a:endParaRPr>
          </a:p>
        </p:txBody>
      </p:sp>
      <p:sp>
        <p:nvSpPr>
          <p:cNvPr id="86020" name="TextBox 2"/>
          <p:cNvSpPr txBox="1">
            <a:spLocks noChangeArrowheads="1"/>
          </p:cNvSpPr>
          <p:nvPr/>
        </p:nvSpPr>
        <p:spPr bwMode="auto">
          <a:xfrm>
            <a:off x="1403350" y="85725"/>
            <a:ext cx="6861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a:t>
            </a:r>
            <a:r>
              <a:rPr lang="ru-RU" altLang="ru-RU" b="0" smtClean="0">
                <a:solidFill>
                  <a:prstClr val="black"/>
                </a:solidFill>
                <a:cs typeface="+mn-cs"/>
              </a:rPr>
              <a:t> </a:t>
            </a:r>
            <a:r>
              <a:rPr lang="en-US" altLang="ru-RU" b="0" smtClean="0">
                <a:solidFill>
                  <a:prstClr val="black"/>
                </a:solidFill>
                <a:cs typeface="+mn-cs"/>
              </a:rPr>
              <a:t>9.1 (2/10) </a:t>
            </a:r>
          </a:p>
          <a:p>
            <a:pPr eaLnBrk="1" hangingPunct="1">
              <a:buClrTx/>
              <a:buFontTx/>
              <a:buNone/>
            </a:pPr>
            <a:r>
              <a:rPr lang="en-US" altLang="ru-RU" b="0" smtClean="0">
                <a:solidFill>
                  <a:prstClr val="black"/>
                </a:solidFill>
                <a:cs typeface="+mn-cs"/>
              </a:rPr>
              <a:t>Activities of the ITU-R since WRC‑12</a:t>
            </a:r>
            <a:endParaRPr lang="ru-RU" altLang="ru-RU" b="0" smtClean="0">
              <a:solidFill>
                <a:prstClr val="black"/>
              </a:solidFill>
              <a:cs typeface="+mn-cs"/>
            </a:endParaRPr>
          </a:p>
        </p:txBody>
      </p:sp>
    </p:spTree>
    <p:extLst>
      <p:ext uri="{BB962C8B-B14F-4D97-AF65-F5344CB8AC3E}">
        <p14:creationId xmlns:p14="http://schemas.microsoft.com/office/powerpoint/2010/main" val="1960735606"/>
      </p:ext>
    </p:extLst>
  </p:cSld>
  <p:clrMapOvr>
    <a:masterClrMapping/>
  </p:clrMapOvr>
  <p:transition spd="slow">
    <p:cove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Box 2"/>
          <p:cNvSpPr txBox="1">
            <a:spLocks noChangeArrowheads="1"/>
          </p:cNvSpPr>
          <p:nvPr/>
        </p:nvSpPr>
        <p:spPr bwMode="auto">
          <a:xfrm>
            <a:off x="258763" y="1557338"/>
            <a:ext cx="8713787"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US" altLang="ru-RU" sz="1800" smtClean="0">
                <a:solidFill>
                  <a:prstClr val="black"/>
                </a:solidFill>
                <a:cs typeface="+mn-cs"/>
              </a:rPr>
              <a:t>Issue 9.1.2</a:t>
            </a:r>
            <a:r>
              <a:rPr lang="en-US" altLang="ru-RU" sz="1800" b="0" smtClean="0">
                <a:solidFill>
                  <a:prstClr val="black"/>
                </a:solidFill>
                <a:cs typeface="+mn-cs"/>
              </a:rPr>
              <a:t> </a:t>
            </a:r>
            <a:r>
              <a:rPr lang="en-GB" altLang="ru-RU" sz="1800" b="0" smtClean="0">
                <a:solidFill>
                  <a:prstClr val="black"/>
                </a:solidFill>
                <a:cs typeface="+mn-cs"/>
              </a:rPr>
              <a:t>Resolution </a:t>
            </a:r>
            <a:r>
              <a:rPr lang="en-GB" altLang="ru-RU" sz="1800" smtClean="0">
                <a:solidFill>
                  <a:prstClr val="black"/>
                </a:solidFill>
                <a:cs typeface="+mn-cs"/>
              </a:rPr>
              <a:t>756 (WRC-12) </a:t>
            </a:r>
            <a:r>
              <a:rPr lang="en-GB" altLang="ru-RU" sz="1800" b="0" smtClean="0">
                <a:solidFill>
                  <a:prstClr val="black"/>
                </a:solidFill>
                <a:cs typeface="+mn-cs"/>
              </a:rPr>
              <a:t>Studies on possible reduction of the coordination arc and technical criteria used in application of </a:t>
            </a:r>
            <a:r>
              <a:rPr lang="en-GB" altLang="ru-RU" sz="1800" smtClean="0">
                <a:solidFill>
                  <a:prstClr val="black"/>
                </a:solidFill>
                <a:cs typeface="+mn-cs"/>
              </a:rPr>
              <a:t>No. 9.41 </a:t>
            </a:r>
            <a:r>
              <a:rPr lang="en-GB" altLang="ru-RU" sz="1800" b="0" smtClean="0">
                <a:solidFill>
                  <a:prstClr val="black"/>
                </a:solidFill>
                <a:cs typeface="+mn-cs"/>
              </a:rPr>
              <a:t>in respect of coordination under </a:t>
            </a:r>
            <a:r>
              <a:rPr lang="en-GB" altLang="ru-RU" sz="1800" smtClean="0">
                <a:solidFill>
                  <a:prstClr val="black"/>
                </a:solidFill>
                <a:cs typeface="+mn-cs"/>
              </a:rPr>
              <a:t>No. 9.7</a:t>
            </a:r>
            <a:r>
              <a:rPr lang="en-GB" altLang="ru-RU" sz="1800" b="0" smtClean="0">
                <a:solidFill>
                  <a:prstClr val="black"/>
                </a:solidFill>
                <a:cs typeface="+mn-cs"/>
              </a:rPr>
              <a:t>.</a:t>
            </a:r>
          </a:p>
          <a:p>
            <a:pPr>
              <a:buClrTx/>
              <a:buFontTx/>
              <a:buNone/>
            </a:pPr>
            <a:endParaRPr lang="en-US" altLang="ru-RU" sz="1800" i="1" smtClean="0">
              <a:solidFill>
                <a:prstClr val="black"/>
              </a:solidFill>
              <a:cs typeface="+mn-cs"/>
            </a:endParaRPr>
          </a:p>
          <a:p>
            <a:pPr>
              <a:buClrTx/>
              <a:buFontTx/>
              <a:buNone/>
            </a:pPr>
            <a:r>
              <a:rPr lang="en-US" altLang="ru-RU" sz="1800" i="1" smtClean="0">
                <a:solidFill>
                  <a:prstClr val="black"/>
                </a:solidFill>
                <a:cs typeface="+mn-cs"/>
              </a:rPr>
              <a:t>1. Application of С/I criterion for permissible single entry interference to geostationary networks</a:t>
            </a:r>
            <a:r>
              <a:rPr lang="en-US" altLang="ru-RU" sz="1800" b="0" smtClean="0">
                <a:solidFill>
                  <a:prstClr val="black"/>
                </a:solidFill>
                <a:cs typeface="+mn-cs"/>
              </a:rPr>
              <a:t>:</a:t>
            </a:r>
            <a:endParaRPr lang="ru-RU" altLang="ru-RU" sz="1800" b="0" smtClean="0">
              <a:solidFill>
                <a:prstClr val="black"/>
              </a:solidFill>
              <a:cs typeface="+mn-cs"/>
            </a:endParaRPr>
          </a:p>
          <a:p>
            <a:pPr>
              <a:buClrTx/>
              <a:buFontTx/>
              <a:buNone/>
            </a:pPr>
            <a:r>
              <a:rPr lang="en-US" altLang="ru-RU" sz="1800" b="0" smtClean="0">
                <a:solidFill>
                  <a:prstClr val="black"/>
                </a:solidFill>
                <a:cs typeface="+mn-cs"/>
              </a:rPr>
              <a:t>The RCC Administrations support using C/I criterion instead of the ΔT/T criterion when justifying the inclusion/exclusion of networks outside the coordination arc in/from the list of affected administrations when applying RR No</a:t>
            </a:r>
            <a:r>
              <a:rPr lang="en-US" altLang="ru-RU" sz="1800" smtClean="0">
                <a:solidFill>
                  <a:prstClr val="black"/>
                </a:solidFill>
                <a:cs typeface="+mn-cs"/>
              </a:rPr>
              <a:t>9.41</a:t>
            </a:r>
            <a:r>
              <a:rPr lang="en-US" altLang="ru-RU" sz="1800" b="0" smtClean="0">
                <a:solidFill>
                  <a:prstClr val="black"/>
                </a:solidFill>
                <a:cs typeface="+mn-cs"/>
              </a:rPr>
              <a:t> and in application of RR No</a:t>
            </a:r>
            <a:r>
              <a:rPr lang="en-US" altLang="ru-RU" sz="1800" smtClean="0">
                <a:solidFill>
                  <a:prstClr val="black"/>
                </a:solidFill>
                <a:cs typeface="+mn-cs"/>
              </a:rPr>
              <a:t> 9.7</a:t>
            </a:r>
            <a:r>
              <a:rPr lang="en-US" altLang="ru-RU" sz="1800" b="0" smtClean="0">
                <a:solidFill>
                  <a:prstClr val="black"/>
                </a:solidFill>
                <a:cs typeface="+mn-cs"/>
              </a:rPr>
              <a:t> in cases when the criterion of coordination arc is not used. </a:t>
            </a:r>
            <a:endParaRPr lang="ru-RU" altLang="ru-RU" sz="1800" b="0" smtClean="0">
              <a:solidFill>
                <a:prstClr val="black"/>
              </a:solidFill>
              <a:cs typeface="+mn-cs"/>
            </a:endParaRPr>
          </a:p>
          <a:p>
            <a:pPr>
              <a:buClrTx/>
              <a:buFontTx/>
              <a:buNone/>
            </a:pPr>
            <a:r>
              <a:rPr lang="en-US" altLang="ru-RU" sz="1800" b="0" smtClean="0">
                <a:solidFill>
                  <a:prstClr val="black"/>
                </a:solidFill>
                <a:cs typeface="+mn-cs"/>
              </a:rPr>
              <a:t>The C/I criterion</a:t>
            </a:r>
            <a:r>
              <a:rPr lang="en-GB" altLang="ru-RU" sz="1800" b="0" smtClean="0">
                <a:solidFill>
                  <a:prstClr val="black"/>
                </a:solidFill>
                <a:cs typeface="+mn-cs"/>
              </a:rPr>
              <a:t>continues to be in use</a:t>
            </a:r>
            <a:r>
              <a:rPr lang="en-US" altLang="ru-RU" sz="1800" b="0" smtClean="0">
                <a:solidFill>
                  <a:prstClr val="black"/>
                </a:solidFill>
                <a:cs typeface="+mn-cs"/>
              </a:rPr>
              <a:t>when applying provisions of RR No11.32</a:t>
            </a:r>
            <a:r>
              <a:rPr lang="en-US" altLang="ru-RU" sz="1800" smtClean="0">
                <a:solidFill>
                  <a:prstClr val="black"/>
                </a:solidFill>
                <a:cs typeface="+mn-cs"/>
              </a:rPr>
              <a:t>A.</a:t>
            </a:r>
            <a:endParaRPr lang="ru-RU" altLang="ru-RU" sz="1800" b="0" smtClean="0">
              <a:solidFill>
                <a:prstClr val="black"/>
              </a:solidFill>
              <a:cs typeface="+mn-cs"/>
            </a:endParaRPr>
          </a:p>
          <a:p>
            <a:pPr>
              <a:buClrTx/>
              <a:buFontTx/>
              <a:buNone/>
            </a:pPr>
            <a:r>
              <a:rPr lang="en-GB" altLang="ru-RU" sz="1800" b="0" smtClean="0">
                <a:solidFill>
                  <a:prstClr val="black"/>
                </a:solidFill>
                <a:cs typeface="+mn-cs"/>
              </a:rPr>
              <a:t>Complies with Option 1A of CPM Report.</a:t>
            </a:r>
            <a:endParaRPr lang="ru-RU" altLang="ru-RU" sz="1800" b="0" smtClean="0">
              <a:solidFill>
                <a:prstClr val="black"/>
              </a:solidFill>
              <a:cs typeface="+mn-cs"/>
            </a:endParaRPr>
          </a:p>
          <a:p>
            <a:pPr>
              <a:buClrTx/>
              <a:buFontTx/>
              <a:buNone/>
            </a:pPr>
            <a:r>
              <a:rPr lang="en-US" altLang="ru-RU" sz="1800" b="0" smtClean="0">
                <a:solidFill>
                  <a:prstClr val="black"/>
                </a:solidFill>
                <a:cs typeface="+mn-cs"/>
              </a:rPr>
              <a:t> </a:t>
            </a:r>
            <a:endParaRPr lang="ru-RU" altLang="ru-RU" sz="1800" b="0" smtClean="0">
              <a:solidFill>
                <a:prstClr val="black"/>
              </a:solidFill>
              <a:cs typeface="+mn-cs"/>
            </a:endParaRPr>
          </a:p>
        </p:txBody>
      </p:sp>
      <p:sp>
        <p:nvSpPr>
          <p:cNvPr id="87043" name="TextBox 2"/>
          <p:cNvSpPr txBox="1">
            <a:spLocks noChangeArrowheads="1"/>
          </p:cNvSpPr>
          <p:nvPr/>
        </p:nvSpPr>
        <p:spPr bwMode="auto">
          <a:xfrm>
            <a:off x="1403350" y="85725"/>
            <a:ext cx="6861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a:t>
            </a:r>
            <a:r>
              <a:rPr lang="ru-RU" altLang="ru-RU" b="0" smtClean="0">
                <a:solidFill>
                  <a:prstClr val="black"/>
                </a:solidFill>
                <a:cs typeface="+mn-cs"/>
              </a:rPr>
              <a:t> </a:t>
            </a:r>
            <a:r>
              <a:rPr lang="en-US" altLang="ru-RU" b="0" smtClean="0">
                <a:solidFill>
                  <a:prstClr val="black"/>
                </a:solidFill>
                <a:cs typeface="+mn-cs"/>
              </a:rPr>
              <a:t>9.1 (3/10) </a:t>
            </a:r>
          </a:p>
          <a:p>
            <a:pPr eaLnBrk="1" hangingPunct="1">
              <a:buClrTx/>
              <a:buFontTx/>
              <a:buNone/>
            </a:pPr>
            <a:r>
              <a:rPr lang="en-US" altLang="ru-RU" b="0" smtClean="0">
                <a:solidFill>
                  <a:prstClr val="black"/>
                </a:solidFill>
                <a:cs typeface="+mn-cs"/>
              </a:rPr>
              <a:t>Activities of the ITU-R since WRC‑12</a:t>
            </a:r>
            <a:endParaRPr lang="ru-RU" altLang="ru-RU" b="0" smtClean="0">
              <a:solidFill>
                <a:prstClr val="black"/>
              </a:solidFill>
              <a:cs typeface="+mn-cs"/>
            </a:endParaRPr>
          </a:p>
        </p:txBody>
      </p:sp>
      <p:sp>
        <p:nvSpPr>
          <p:cNvPr id="87044"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6CA4526F-5366-49E8-B4B1-5EB60652F5BA}" type="slidenum">
              <a:rPr lang="en-US" altLang="ko-KR" sz="2000" smtClean="0">
                <a:solidFill>
                  <a:srgbClr val="000000"/>
                </a:solidFill>
                <a:ea typeface="Gulim" panose="020B0600000101010101" pitchFamily="34" charset="-127"/>
              </a:rPr>
              <a:pPr algn="ctr" eaLnBrk="1" hangingPunct="1">
                <a:buClrTx/>
                <a:buSzPct val="120000"/>
                <a:buFontTx/>
                <a:buNone/>
              </a:pPr>
              <a:t>72</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1777560695"/>
      </p:ext>
    </p:extLst>
  </p:cSld>
  <p:clrMapOvr>
    <a:masterClrMapping/>
  </p:clrMapOvr>
  <p:transition spd="slow">
    <p:cove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Box 2"/>
          <p:cNvSpPr txBox="1">
            <a:spLocks noChangeArrowheads="1"/>
          </p:cNvSpPr>
          <p:nvPr/>
        </p:nvSpPr>
        <p:spPr bwMode="auto">
          <a:xfrm>
            <a:off x="250825" y="949325"/>
            <a:ext cx="8713788"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US" altLang="ru-RU" sz="1600" smtClean="0">
                <a:solidFill>
                  <a:prstClr val="black"/>
                </a:solidFill>
                <a:cs typeface="+mn-cs"/>
              </a:rPr>
              <a:t>Issue 9.1.2</a:t>
            </a:r>
            <a:r>
              <a:rPr lang="en-US" altLang="ru-RU" sz="1600" b="0" smtClean="0">
                <a:solidFill>
                  <a:prstClr val="black"/>
                </a:solidFill>
                <a:cs typeface="+mn-cs"/>
              </a:rPr>
              <a:t> (Cont.) </a:t>
            </a:r>
            <a:r>
              <a:rPr lang="en-GB" altLang="ru-RU" sz="1600" b="0" smtClean="0">
                <a:solidFill>
                  <a:prstClr val="black"/>
                </a:solidFill>
                <a:cs typeface="+mn-cs"/>
              </a:rPr>
              <a:t>Resolution </a:t>
            </a:r>
            <a:r>
              <a:rPr lang="en-GB" altLang="ru-RU" sz="1600" smtClean="0">
                <a:solidFill>
                  <a:prstClr val="black"/>
                </a:solidFill>
                <a:cs typeface="+mn-cs"/>
              </a:rPr>
              <a:t>756 (WRC-12) </a:t>
            </a:r>
            <a:r>
              <a:rPr lang="en-GB" altLang="ru-RU" sz="1600" b="0" smtClean="0">
                <a:solidFill>
                  <a:prstClr val="black"/>
                </a:solidFill>
                <a:cs typeface="+mn-cs"/>
              </a:rPr>
              <a:t>Studies on possible reduction of the coordination arc and technical criteria used in application of </a:t>
            </a:r>
            <a:r>
              <a:rPr lang="en-GB" altLang="ru-RU" sz="1600" smtClean="0">
                <a:solidFill>
                  <a:prstClr val="black"/>
                </a:solidFill>
                <a:cs typeface="+mn-cs"/>
              </a:rPr>
              <a:t>No. 9.41 </a:t>
            </a:r>
            <a:r>
              <a:rPr lang="en-GB" altLang="ru-RU" sz="1600" b="0" smtClean="0">
                <a:solidFill>
                  <a:prstClr val="black"/>
                </a:solidFill>
                <a:cs typeface="+mn-cs"/>
              </a:rPr>
              <a:t>in respect of coordination under </a:t>
            </a:r>
            <a:r>
              <a:rPr lang="en-GB" altLang="ru-RU" sz="1600" smtClean="0">
                <a:solidFill>
                  <a:prstClr val="black"/>
                </a:solidFill>
                <a:cs typeface="+mn-cs"/>
              </a:rPr>
              <a:t>No. 9.7</a:t>
            </a:r>
            <a:r>
              <a:rPr lang="en-GB" altLang="ru-RU" sz="1600" b="0" smtClean="0">
                <a:solidFill>
                  <a:prstClr val="black"/>
                </a:solidFill>
                <a:cs typeface="+mn-cs"/>
              </a:rPr>
              <a:t>.</a:t>
            </a:r>
          </a:p>
          <a:p>
            <a:pPr>
              <a:buClrTx/>
              <a:buFontTx/>
              <a:buNone/>
            </a:pPr>
            <a:r>
              <a:rPr lang="en-US" altLang="ru-RU" sz="1600" i="1" smtClean="0">
                <a:solidFill>
                  <a:prstClr val="black"/>
                </a:solidFill>
                <a:cs typeface="+mn-cs"/>
              </a:rPr>
              <a:t> 2.Modification of the </a:t>
            </a:r>
            <a:r>
              <a:rPr lang="en-GB" altLang="ru-RU" sz="1600" i="1" smtClean="0">
                <a:solidFill>
                  <a:prstClr val="black"/>
                </a:solidFill>
                <a:cs typeface="+mn-cs"/>
              </a:rPr>
              <a:t>ΔТ</a:t>
            </a:r>
            <a:r>
              <a:rPr lang="en-US" altLang="ru-RU" sz="1600" i="1" smtClean="0">
                <a:solidFill>
                  <a:prstClr val="black"/>
                </a:solidFill>
                <a:cs typeface="+mn-cs"/>
              </a:rPr>
              <a:t>/</a:t>
            </a:r>
            <a:r>
              <a:rPr lang="en-GB" altLang="ru-RU" sz="1600" i="1" smtClean="0">
                <a:solidFill>
                  <a:prstClr val="black"/>
                </a:solidFill>
                <a:cs typeface="+mn-cs"/>
              </a:rPr>
              <a:t>Т</a:t>
            </a:r>
            <a:r>
              <a:rPr lang="en-US" altLang="ru-RU" sz="1600" i="1" smtClean="0">
                <a:solidFill>
                  <a:prstClr val="black"/>
                </a:solidFill>
                <a:cs typeface="+mn-cs"/>
              </a:rPr>
              <a:t> criterion and corresponding modification of the С/I criterion:</a:t>
            </a:r>
            <a:endParaRPr lang="ru-RU" altLang="ru-RU" sz="1600" b="0" smtClean="0">
              <a:solidFill>
                <a:prstClr val="black"/>
              </a:solidFill>
              <a:cs typeface="+mn-cs"/>
            </a:endParaRPr>
          </a:p>
          <a:p>
            <a:pPr>
              <a:buClrTx/>
              <a:buFontTx/>
              <a:buNone/>
            </a:pPr>
            <a:r>
              <a:rPr lang="en-US" altLang="ru-RU" sz="1600" b="0" smtClean="0">
                <a:solidFill>
                  <a:prstClr val="black"/>
                </a:solidFill>
                <a:cs typeface="+mn-cs"/>
              </a:rPr>
              <a:t>The RCC Administrations propose to determine the value of C/I criterion taking into account the value </a:t>
            </a:r>
            <a:r>
              <a:rPr lang="ru-RU" altLang="ru-RU" sz="1600" b="0" smtClean="0">
                <a:solidFill>
                  <a:prstClr val="black"/>
                </a:solidFill>
                <a:cs typeface="+mn-cs"/>
              </a:rPr>
              <a:t>ΔТ</a:t>
            </a:r>
            <a:r>
              <a:rPr lang="en-US" altLang="ru-RU" sz="1600" b="0" smtClean="0">
                <a:solidFill>
                  <a:prstClr val="black"/>
                </a:solidFill>
                <a:cs typeface="+mn-cs"/>
              </a:rPr>
              <a:t>/</a:t>
            </a:r>
            <a:r>
              <a:rPr lang="ru-RU" altLang="ru-RU" sz="1600" b="0" smtClean="0">
                <a:solidFill>
                  <a:prstClr val="black"/>
                </a:solidFill>
                <a:cs typeface="+mn-cs"/>
              </a:rPr>
              <a:t>Т</a:t>
            </a:r>
            <a:r>
              <a:rPr lang="en-US" altLang="ru-RU" sz="1600" b="0" smtClean="0">
                <a:solidFill>
                  <a:prstClr val="black"/>
                </a:solidFill>
                <a:cs typeface="+mn-cs"/>
              </a:rPr>
              <a:t> increased by not more than 20%.The new criterion value</a:t>
            </a:r>
            <a:endParaRPr lang="ru-RU" altLang="ru-RU" sz="1600" b="0" smtClean="0">
              <a:solidFill>
                <a:prstClr val="black"/>
              </a:solidFill>
              <a:cs typeface="+mn-cs"/>
            </a:endParaRPr>
          </a:p>
          <a:p>
            <a:pPr>
              <a:buClrTx/>
              <a:buFontTx/>
              <a:buNone/>
            </a:pPr>
            <a:r>
              <a:rPr lang="en-US" altLang="ru-RU" sz="1600" b="0" smtClean="0">
                <a:solidFill>
                  <a:prstClr val="black"/>
                </a:solidFill>
                <a:cs typeface="+mn-cs"/>
              </a:rPr>
              <a:t>C/I = C/N – 10lg(</a:t>
            </a:r>
            <a:r>
              <a:rPr lang="ru-RU" altLang="ru-RU" sz="1600" b="0" smtClean="0">
                <a:solidFill>
                  <a:prstClr val="black"/>
                </a:solidFill>
                <a:cs typeface="+mn-cs"/>
              </a:rPr>
              <a:t>ΔТ</a:t>
            </a:r>
            <a:r>
              <a:rPr lang="en-US" altLang="ru-RU" sz="1600" b="0" smtClean="0">
                <a:solidFill>
                  <a:prstClr val="black"/>
                </a:solidFill>
                <a:cs typeface="+mn-cs"/>
              </a:rPr>
              <a:t>/</a:t>
            </a:r>
            <a:r>
              <a:rPr lang="ru-RU" altLang="ru-RU" sz="1600" b="0" smtClean="0">
                <a:solidFill>
                  <a:prstClr val="black"/>
                </a:solidFill>
                <a:cs typeface="+mn-cs"/>
              </a:rPr>
              <a:t>Т</a:t>
            </a:r>
            <a:r>
              <a:rPr lang="en-US" altLang="ru-RU" sz="1600" b="0" smtClean="0">
                <a:solidFill>
                  <a:prstClr val="black"/>
                </a:solidFill>
                <a:cs typeface="+mn-cs"/>
              </a:rPr>
              <a:t>) (dB) is proposed to be applied to new network assignments filed after the end of WRC-15:</a:t>
            </a:r>
            <a:endParaRPr lang="ru-RU" altLang="ru-RU" sz="1600" b="0" smtClean="0">
              <a:solidFill>
                <a:prstClr val="black"/>
              </a:solidFill>
              <a:cs typeface="+mn-cs"/>
            </a:endParaRPr>
          </a:p>
          <a:p>
            <a:pPr>
              <a:buClrTx/>
              <a:buFontTx/>
              <a:buNone/>
            </a:pPr>
            <a:r>
              <a:rPr lang="en-US" altLang="ru-RU" sz="1600" b="0" smtClean="0">
                <a:solidFill>
                  <a:prstClr val="black"/>
                </a:solidFill>
                <a:cs typeface="+mn-cs"/>
              </a:rPr>
              <a:t>- when applying RR No </a:t>
            </a:r>
            <a:r>
              <a:rPr lang="en-US" altLang="ru-RU" sz="1600" smtClean="0">
                <a:solidFill>
                  <a:prstClr val="black"/>
                </a:solidFill>
                <a:cs typeface="+mn-cs"/>
              </a:rPr>
              <a:t>9.41</a:t>
            </a:r>
            <a:r>
              <a:rPr lang="en-US" altLang="ru-RU" sz="1600" b="0" smtClean="0">
                <a:solidFill>
                  <a:prstClr val="black"/>
                </a:solidFill>
                <a:cs typeface="+mn-cs"/>
              </a:rPr>
              <a:t>;</a:t>
            </a:r>
            <a:endParaRPr lang="ru-RU" altLang="ru-RU" sz="1600" b="0" smtClean="0">
              <a:solidFill>
                <a:prstClr val="black"/>
              </a:solidFill>
              <a:cs typeface="+mn-cs"/>
            </a:endParaRPr>
          </a:p>
          <a:p>
            <a:pPr>
              <a:buClrTx/>
              <a:buFontTx/>
              <a:buNone/>
            </a:pPr>
            <a:r>
              <a:rPr lang="en-US" altLang="ru-RU" sz="1600" b="0" smtClean="0">
                <a:solidFill>
                  <a:prstClr val="black"/>
                </a:solidFill>
                <a:cs typeface="+mn-cs"/>
              </a:rPr>
              <a:t>- when BR identifies affected administrations according to RR No</a:t>
            </a:r>
            <a:r>
              <a:rPr lang="en-US" altLang="ru-RU" sz="1600" smtClean="0">
                <a:solidFill>
                  <a:prstClr val="black"/>
                </a:solidFill>
                <a:cs typeface="+mn-cs"/>
              </a:rPr>
              <a:t> 9.7</a:t>
            </a:r>
            <a:r>
              <a:rPr lang="en-US" altLang="ru-RU" sz="1600" b="0" smtClean="0">
                <a:solidFill>
                  <a:prstClr val="black"/>
                </a:solidFill>
                <a:cs typeface="+mn-cs"/>
              </a:rPr>
              <a:t> in cases when the coordination arc criterion is not used only in the 20/30 GHz frequency bands allocated to FSS and MSS;</a:t>
            </a:r>
            <a:endParaRPr lang="ru-RU" altLang="ru-RU" sz="1600" b="0" smtClean="0">
              <a:solidFill>
                <a:prstClr val="black"/>
              </a:solidFill>
              <a:cs typeface="+mn-cs"/>
            </a:endParaRPr>
          </a:p>
          <a:p>
            <a:pPr>
              <a:buClrTx/>
              <a:buFontTx/>
              <a:buNone/>
            </a:pPr>
            <a:r>
              <a:rPr lang="en-US" altLang="ru-RU" sz="1600" b="0" smtClean="0">
                <a:solidFill>
                  <a:prstClr val="black"/>
                </a:solidFill>
                <a:cs typeface="+mn-cs"/>
              </a:rPr>
              <a:t>- when applying RR No </a:t>
            </a:r>
            <a:r>
              <a:rPr lang="en-US" altLang="ru-RU" sz="1600" smtClean="0">
                <a:solidFill>
                  <a:prstClr val="black"/>
                </a:solidFill>
                <a:cs typeface="+mn-cs"/>
              </a:rPr>
              <a:t>11.32</a:t>
            </a:r>
            <a:r>
              <a:rPr lang="ru-RU" altLang="ru-RU" sz="1600" smtClean="0">
                <a:solidFill>
                  <a:prstClr val="black"/>
                </a:solidFill>
                <a:cs typeface="+mn-cs"/>
              </a:rPr>
              <a:t>А</a:t>
            </a:r>
            <a:r>
              <a:rPr lang="en-US" altLang="ru-RU" sz="1600" smtClean="0">
                <a:solidFill>
                  <a:prstClr val="black"/>
                </a:solidFill>
                <a:cs typeface="+mn-cs"/>
              </a:rPr>
              <a:t>.</a:t>
            </a:r>
            <a:endParaRPr lang="ru-RU" altLang="ru-RU" sz="1600" b="0" smtClean="0">
              <a:solidFill>
                <a:prstClr val="black"/>
              </a:solidFill>
              <a:cs typeface="+mn-cs"/>
            </a:endParaRPr>
          </a:p>
          <a:p>
            <a:pPr>
              <a:buClrTx/>
              <a:buFontTx/>
              <a:buNone/>
            </a:pPr>
            <a:r>
              <a:rPr lang="en-GB" altLang="ru-RU" sz="1600" b="0" smtClean="0">
                <a:solidFill>
                  <a:prstClr val="black"/>
                </a:solidFill>
                <a:cs typeface="+mn-cs"/>
              </a:rPr>
              <a:t>Complies with Option 1A of CPM Report.</a:t>
            </a:r>
          </a:p>
          <a:p>
            <a:pPr>
              <a:buClrTx/>
              <a:buFontTx/>
              <a:buNone/>
            </a:pPr>
            <a:endParaRPr lang="ru-RU" altLang="ru-RU" sz="1600" b="0" smtClean="0">
              <a:solidFill>
                <a:prstClr val="black"/>
              </a:solidFill>
              <a:cs typeface="+mn-cs"/>
            </a:endParaRPr>
          </a:p>
          <a:p>
            <a:pPr>
              <a:buClrTx/>
              <a:buFontTx/>
              <a:buNone/>
            </a:pPr>
            <a:r>
              <a:rPr lang="en-US" altLang="ru-RU" sz="1600" b="0" smtClean="0">
                <a:solidFill>
                  <a:prstClr val="black"/>
                </a:solidFill>
                <a:cs typeface="+mn-cs"/>
              </a:rPr>
              <a:t> Possibility to apply the new value of the </a:t>
            </a:r>
            <a:r>
              <a:rPr lang="en-GB" altLang="ru-RU" sz="1600" b="0" smtClean="0">
                <a:solidFill>
                  <a:prstClr val="black"/>
                </a:solidFill>
                <a:cs typeface="+mn-cs"/>
              </a:rPr>
              <a:t>C/I</a:t>
            </a:r>
            <a:r>
              <a:rPr lang="en-US" altLang="ru-RU" sz="1600" b="0" smtClean="0">
                <a:solidFill>
                  <a:prstClr val="black"/>
                </a:solidFill>
                <a:cs typeface="+mn-cs"/>
              </a:rPr>
              <a:t> criterion to existing satellite network assignments</a:t>
            </a:r>
            <a:r>
              <a:rPr lang="ru-RU" altLang="ru-RU" sz="1600" b="0" smtClean="0">
                <a:solidFill>
                  <a:prstClr val="black"/>
                </a:solidFill>
                <a:cs typeface="+mn-cs"/>
              </a:rPr>
              <a:t> </a:t>
            </a:r>
            <a:r>
              <a:rPr lang="en-US" altLang="ru-RU" sz="1600" b="0" smtClean="0">
                <a:solidFill>
                  <a:prstClr val="black"/>
                </a:solidFill>
                <a:cs typeface="+mn-cs"/>
              </a:rPr>
              <a:t>is being studied. In caseWRC-15 decides to apply new criterion to the frequency assignments filed before WRC-15, transition measures should be developed to ensure protection of existing frequency assignments.</a:t>
            </a:r>
            <a:endParaRPr lang="ru-RU" altLang="ru-RU" sz="1600" b="0" smtClean="0">
              <a:solidFill>
                <a:prstClr val="black"/>
              </a:solidFill>
              <a:cs typeface="+mn-cs"/>
            </a:endParaRPr>
          </a:p>
          <a:p>
            <a:pPr>
              <a:buClrTx/>
              <a:buFontTx/>
              <a:buNone/>
            </a:pPr>
            <a:r>
              <a:rPr lang="en-US" altLang="ru-RU" sz="1600" b="0" smtClean="0">
                <a:solidFill>
                  <a:prstClr val="black"/>
                </a:solidFill>
                <a:cs typeface="+mn-cs"/>
              </a:rPr>
              <a:t>Note 1. Application of the new criterion value for permissible single entry inference only to new network assignments, notified after the WRC-15, will have a positive effect from the increased criterion only years (decades) afterwards, when the number of new networks will be a </a:t>
            </a:r>
            <a:r>
              <a:rPr lang="en-GB" altLang="ru-RU" sz="1600" b="0" smtClean="0">
                <a:solidFill>
                  <a:prstClr val="black"/>
                </a:solidFill>
                <a:cs typeface="+mn-cs"/>
              </a:rPr>
              <a:t>significant</a:t>
            </a:r>
            <a:r>
              <a:rPr lang="en-US" altLang="ru-RU" sz="1600" b="0" smtClean="0">
                <a:solidFill>
                  <a:prstClr val="black"/>
                </a:solidFill>
                <a:cs typeface="+mn-cs"/>
              </a:rPr>
              <a:t> share of the total number of GSO networks.</a:t>
            </a:r>
            <a:endParaRPr lang="ru-RU" altLang="ru-RU" sz="1600" b="0" smtClean="0">
              <a:solidFill>
                <a:prstClr val="black"/>
              </a:solidFill>
              <a:cs typeface="+mn-cs"/>
            </a:endParaRPr>
          </a:p>
        </p:txBody>
      </p:sp>
      <p:sp>
        <p:nvSpPr>
          <p:cNvPr id="88067" name="TextBox 2"/>
          <p:cNvSpPr txBox="1">
            <a:spLocks noChangeArrowheads="1"/>
          </p:cNvSpPr>
          <p:nvPr/>
        </p:nvSpPr>
        <p:spPr bwMode="auto">
          <a:xfrm>
            <a:off x="1403350" y="85725"/>
            <a:ext cx="6861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a:t>
            </a:r>
            <a:r>
              <a:rPr lang="ru-RU" altLang="ru-RU" b="0" smtClean="0">
                <a:solidFill>
                  <a:prstClr val="black"/>
                </a:solidFill>
                <a:cs typeface="+mn-cs"/>
              </a:rPr>
              <a:t> </a:t>
            </a:r>
            <a:r>
              <a:rPr lang="en-US" altLang="ru-RU" b="0" smtClean="0">
                <a:solidFill>
                  <a:prstClr val="black"/>
                </a:solidFill>
                <a:cs typeface="+mn-cs"/>
              </a:rPr>
              <a:t>9.1 (4/10) </a:t>
            </a:r>
          </a:p>
          <a:p>
            <a:pPr eaLnBrk="1" hangingPunct="1">
              <a:buClrTx/>
              <a:buFontTx/>
              <a:buNone/>
            </a:pPr>
            <a:r>
              <a:rPr lang="en-US" altLang="ru-RU" b="0" smtClean="0">
                <a:solidFill>
                  <a:prstClr val="black"/>
                </a:solidFill>
                <a:cs typeface="+mn-cs"/>
              </a:rPr>
              <a:t>Activities of the ITU-R since WRC‑12</a:t>
            </a:r>
            <a:endParaRPr lang="ru-RU" altLang="ru-RU" b="0" smtClean="0">
              <a:solidFill>
                <a:prstClr val="black"/>
              </a:solidFill>
              <a:cs typeface="+mn-cs"/>
            </a:endParaRPr>
          </a:p>
        </p:txBody>
      </p:sp>
      <p:sp>
        <p:nvSpPr>
          <p:cNvPr id="88068"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041DBCB0-2F78-4DEB-9921-EEABA79876FA}" type="slidenum">
              <a:rPr lang="en-US" altLang="ko-KR" sz="2000" smtClean="0">
                <a:solidFill>
                  <a:srgbClr val="000000"/>
                </a:solidFill>
                <a:ea typeface="Gulim" panose="020B0600000101010101" pitchFamily="34" charset="-127"/>
              </a:rPr>
              <a:pPr algn="ctr" eaLnBrk="1" hangingPunct="1">
                <a:buClrTx/>
                <a:buSzPct val="120000"/>
                <a:buFontTx/>
                <a:buNone/>
              </a:pPr>
              <a:t>73</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1031497975"/>
      </p:ext>
    </p:extLst>
  </p:cSld>
  <p:clrMapOvr>
    <a:masterClrMapping/>
  </p:clrMapOvr>
  <p:transition spd="slow">
    <p:cove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Box 2"/>
          <p:cNvSpPr txBox="1">
            <a:spLocks noChangeArrowheads="1"/>
          </p:cNvSpPr>
          <p:nvPr/>
        </p:nvSpPr>
        <p:spPr bwMode="auto">
          <a:xfrm>
            <a:off x="250825" y="949325"/>
            <a:ext cx="87137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US" altLang="ru-RU" sz="1800" smtClean="0">
                <a:solidFill>
                  <a:prstClr val="black"/>
                </a:solidFill>
                <a:cs typeface="+mn-cs"/>
              </a:rPr>
              <a:t>Issue 9.1.2</a:t>
            </a:r>
            <a:r>
              <a:rPr lang="en-US" altLang="ru-RU" sz="1800" b="0" smtClean="0">
                <a:solidFill>
                  <a:prstClr val="black"/>
                </a:solidFill>
                <a:cs typeface="+mn-cs"/>
              </a:rPr>
              <a:t> (Cont.) </a:t>
            </a:r>
            <a:r>
              <a:rPr lang="en-GB" altLang="ru-RU" sz="1800" b="0" smtClean="0">
                <a:solidFill>
                  <a:prstClr val="black"/>
                </a:solidFill>
                <a:cs typeface="+mn-cs"/>
              </a:rPr>
              <a:t>Resolution </a:t>
            </a:r>
            <a:r>
              <a:rPr lang="en-GB" altLang="ru-RU" sz="1800" smtClean="0">
                <a:solidFill>
                  <a:prstClr val="black"/>
                </a:solidFill>
                <a:cs typeface="+mn-cs"/>
              </a:rPr>
              <a:t>756 (WRC-12) </a:t>
            </a:r>
            <a:r>
              <a:rPr lang="en-GB" altLang="ru-RU" sz="1800" b="0" smtClean="0">
                <a:solidFill>
                  <a:prstClr val="black"/>
                </a:solidFill>
                <a:cs typeface="+mn-cs"/>
              </a:rPr>
              <a:t>Studies on possible reduction of the coordination arc and technical criteria used in application of </a:t>
            </a:r>
            <a:r>
              <a:rPr lang="en-GB" altLang="ru-RU" sz="1800" smtClean="0">
                <a:solidFill>
                  <a:prstClr val="black"/>
                </a:solidFill>
                <a:cs typeface="+mn-cs"/>
              </a:rPr>
              <a:t>No. 9.41 </a:t>
            </a:r>
            <a:r>
              <a:rPr lang="en-GB" altLang="ru-RU" sz="1800" b="0" smtClean="0">
                <a:solidFill>
                  <a:prstClr val="black"/>
                </a:solidFill>
                <a:cs typeface="+mn-cs"/>
              </a:rPr>
              <a:t>in respect of coordination under </a:t>
            </a:r>
            <a:r>
              <a:rPr lang="en-GB" altLang="ru-RU" sz="1800" smtClean="0">
                <a:solidFill>
                  <a:prstClr val="black"/>
                </a:solidFill>
                <a:cs typeface="+mn-cs"/>
              </a:rPr>
              <a:t>No. 9.7</a:t>
            </a:r>
            <a:r>
              <a:rPr lang="en-GB" altLang="ru-RU" sz="1800" b="0" smtClean="0">
                <a:solidFill>
                  <a:prstClr val="black"/>
                </a:solidFill>
                <a:cs typeface="+mn-cs"/>
              </a:rPr>
              <a:t>.</a:t>
            </a:r>
          </a:p>
          <a:p>
            <a:pPr>
              <a:buClrTx/>
              <a:buFontTx/>
              <a:buNone/>
            </a:pPr>
            <a:endParaRPr lang="en-GB" altLang="ru-RU" sz="1800" b="0" smtClean="0">
              <a:solidFill>
                <a:prstClr val="black"/>
              </a:solidFill>
              <a:cs typeface="+mn-cs"/>
            </a:endParaRPr>
          </a:p>
          <a:p>
            <a:pPr>
              <a:buClrTx/>
              <a:buFontTx/>
              <a:buNone/>
            </a:pPr>
            <a:r>
              <a:rPr lang="en-US" altLang="ru-RU" sz="1800" i="1" smtClean="0">
                <a:solidFill>
                  <a:prstClr val="black"/>
                </a:solidFill>
                <a:cs typeface="+mn-cs"/>
              </a:rPr>
              <a:t>  3. Application of permissible power flux density (pfd) mask under No 11.32A examination:</a:t>
            </a:r>
            <a:endParaRPr lang="ru-RU" altLang="ru-RU" sz="1800" b="0" smtClean="0">
              <a:solidFill>
                <a:prstClr val="black"/>
              </a:solidFill>
              <a:cs typeface="+mn-cs"/>
            </a:endParaRPr>
          </a:p>
          <a:p>
            <a:pPr>
              <a:buClrTx/>
              <a:buFontTx/>
              <a:buNone/>
            </a:pPr>
            <a:r>
              <a:rPr lang="en-US" altLang="ru-RU" sz="1800" b="0" smtClean="0">
                <a:solidFill>
                  <a:prstClr val="black"/>
                </a:solidFill>
                <a:cs typeface="+mn-cs"/>
              </a:rPr>
              <a:t>The RCC Administrations oppose the application of the pfd mask-based method within coordination arc.</a:t>
            </a:r>
            <a:endParaRPr lang="ru-RU" altLang="ru-RU" sz="1800" b="0" smtClean="0">
              <a:solidFill>
                <a:prstClr val="black"/>
              </a:solidFill>
              <a:cs typeface="+mn-cs"/>
            </a:endParaRPr>
          </a:p>
          <a:p>
            <a:pPr>
              <a:buClrTx/>
              <a:buFontTx/>
              <a:buNone/>
            </a:pPr>
            <a:r>
              <a:rPr lang="en-US" altLang="ru-RU" sz="1800" b="0" smtClean="0">
                <a:solidFill>
                  <a:prstClr val="black"/>
                </a:solidFill>
                <a:cs typeface="+mn-cs"/>
              </a:rPr>
              <a:t>Some of the RCC Administrations oppose the application of the pfd mask-based method outside the coordination arc.</a:t>
            </a:r>
            <a:endParaRPr lang="ru-RU" altLang="ru-RU" sz="1800" b="0" smtClean="0">
              <a:solidFill>
                <a:prstClr val="black"/>
              </a:solidFill>
              <a:cs typeface="+mn-cs"/>
            </a:endParaRPr>
          </a:p>
          <a:p>
            <a:pPr>
              <a:buClrTx/>
              <a:buFontTx/>
              <a:buNone/>
            </a:pPr>
            <a:r>
              <a:rPr lang="en-US" altLang="ru-RU" sz="1800" b="0" smtClean="0">
                <a:solidFill>
                  <a:prstClr val="black"/>
                </a:solidFill>
                <a:cs typeface="+mn-cs"/>
              </a:rPr>
              <a:t>Some RCC Administrations support the application of pfd mask-based method outside the coordination arc.</a:t>
            </a:r>
            <a:endParaRPr lang="ru-RU" altLang="ru-RU" sz="1800" b="0" smtClean="0">
              <a:solidFill>
                <a:prstClr val="black"/>
              </a:solidFill>
              <a:cs typeface="+mn-cs"/>
            </a:endParaRPr>
          </a:p>
          <a:p>
            <a:pPr>
              <a:buClrTx/>
              <a:buFontTx/>
              <a:buNone/>
            </a:pPr>
            <a:r>
              <a:rPr lang="en-US" altLang="ru-RU" sz="1800" b="0" smtClean="0">
                <a:solidFill>
                  <a:prstClr val="black"/>
                </a:solidFill>
                <a:cs typeface="+mn-cs"/>
              </a:rPr>
              <a:t>Some of the RCC Administrations are considering the possibility of application of the pfd mask when examining assignments under RR No 11.32A to new networks filed after the end of WRC-15. Should such pfd masks for any purposes be adopted, they shall be applied only to frequency assignments for satellite networks filed after the end of WRC-15.</a:t>
            </a:r>
            <a:endParaRPr lang="ru-RU" altLang="ru-RU" sz="1800" b="0" smtClean="0">
              <a:solidFill>
                <a:prstClr val="black"/>
              </a:solidFill>
              <a:cs typeface="+mn-cs"/>
            </a:endParaRPr>
          </a:p>
        </p:txBody>
      </p:sp>
      <p:sp>
        <p:nvSpPr>
          <p:cNvPr id="89091" name="TextBox 2"/>
          <p:cNvSpPr txBox="1">
            <a:spLocks noChangeArrowheads="1"/>
          </p:cNvSpPr>
          <p:nvPr/>
        </p:nvSpPr>
        <p:spPr bwMode="auto">
          <a:xfrm>
            <a:off x="1403350" y="85725"/>
            <a:ext cx="6861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a:t>
            </a:r>
            <a:r>
              <a:rPr lang="ru-RU" altLang="ru-RU" b="0" smtClean="0">
                <a:solidFill>
                  <a:prstClr val="black"/>
                </a:solidFill>
                <a:cs typeface="+mn-cs"/>
              </a:rPr>
              <a:t> </a:t>
            </a:r>
            <a:r>
              <a:rPr lang="en-US" altLang="ru-RU" b="0" smtClean="0">
                <a:solidFill>
                  <a:prstClr val="black"/>
                </a:solidFill>
                <a:cs typeface="+mn-cs"/>
              </a:rPr>
              <a:t>9.1 (5/10) </a:t>
            </a:r>
          </a:p>
          <a:p>
            <a:pPr eaLnBrk="1" hangingPunct="1">
              <a:buClrTx/>
              <a:buFontTx/>
              <a:buNone/>
            </a:pPr>
            <a:r>
              <a:rPr lang="en-US" altLang="ru-RU" b="0" smtClean="0">
                <a:solidFill>
                  <a:prstClr val="black"/>
                </a:solidFill>
                <a:cs typeface="+mn-cs"/>
              </a:rPr>
              <a:t>Activities of the ITU-R since WRC‑12</a:t>
            </a:r>
            <a:endParaRPr lang="ru-RU" altLang="ru-RU" b="0" smtClean="0">
              <a:solidFill>
                <a:prstClr val="black"/>
              </a:solidFill>
              <a:cs typeface="+mn-cs"/>
            </a:endParaRPr>
          </a:p>
        </p:txBody>
      </p:sp>
      <p:sp>
        <p:nvSpPr>
          <p:cNvPr id="89092"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2A112457-21E2-49CA-BC66-74A43016DFC3}" type="slidenum">
              <a:rPr lang="en-US" altLang="ko-KR" sz="2000" smtClean="0">
                <a:solidFill>
                  <a:srgbClr val="000000"/>
                </a:solidFill>
                <a:ea typeface="Gulim" panose="020B0600000101010101" pitchFamily="34" charset="-127"/>
              </a:rPr>
              <a:pPr algn="ctr" eaLnBrk="1" hangingPunct="1">
                <a:buClrTx/>
                <a:buSzPct val="120000"/>
                <a:buFontTx/>
                <a:buNone/>
              </a:pPr>
              <a:t>74</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2362901517"/>
      </p:ext>
    </p:extLst>
  </p:cSld>
  <p:clrMapOvr>
    <a:masterClrMapping/>
  </p:clrMapOvr>
  <p:transition spd="slow">
    <p:cove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Box 2"/>
          <p:cNvSpPr txBox="1">
            <a:spLocks noChangeArrowheads="1"/>
          </p:cNvSpPr>
          <p:nvPr/>
        </p:nvSpPr>
        <p:spPr bwMode="auto">
          <a:xfrm>
            <a:off x="250825" y="949325"/>
            <a:ext cx="87137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US" altLang="ru-RU" sz="1800" smtClean="0">
                <a:solidFill>
                  <a:prstClr val="black"/>
                </a:solidFill>
                <a:cs typeface="+mn-cs"/>
              </a:rPr>
              <a:t>Issue 9.1.2</a:t>
            </a:r>
            <a:r>
              <a:rPr lang="en-US" altLang="ru-RU" sz="1800" b="0" smtClean="0">
                <a:solidFill>
                  <a:prstClr val="black"/>
                </a:solidFill>
                <a:cs typeface="+mn-cs"/>
              </a:rPr>
              <a:t> (Cont.) </a:t>
            </a:r>
            <a:r>
              <a:rPr lang="en-GB" altLang="ru-RU" sz="1800" b="0" smtClean="0">
                <a:solidFill>
                  <a:prstClr val="black"/>
                </a:solidFill>
                <a:cs typeface="+mn-cs"/>
              </a:rPr>
              <a:t>Resolution </a:t>
            </a:r>
            <a:r>
              <a:rPr lang="en-GB" altLang="ru-RU" sz="1800" smtClean="0">
                <a:solidFill>
                  <a:prstClr val="black"/>
                </a:solidFill>
                <a:cs typeface="+mn-cs"/>
              </a:rPr>
              <a:t>756 (WRC-12) </a:t>
            </a:r>
            <a:r>
              <a:rPr lang="en-GB" altLang="ru-RU" sz="1800" b="0" smtClean="0">
                <a:solidFill>
                  <a:prstClr val="black"/>
                </a:solidFill>
                <a:cs typeface="+mn-cs"/>
              </a:rPr>
              <a:t>Studies on possible reduction of the coordination arc and technical criteria used in application of </a:t>
            </a:r>
            <a:r>
              <a:rPr lang="en-GB" altLang="ru-RU" sz="1800" smtClean="0">
                <a:solidFill>
                  <a:prstClr val="black"/>
                </a:solidFill>
                <a:cs typeface="+mn-cs"/>
              </a:rPr>
              <a:t>No. 9.41 </a:t>
            </a:r>
            <a:r>
              <a:rPr lang="en-GB" altLang="ru-RU" sz="1800" b="0" smtClean="0">
                <a:solidFill>
                  <a:prstClr val="black"/>
                </a:solidFill>
                <a:cs typeface="+mn-cs"/>
              </a:rPr>
              <a:t>in respect of coordination under </a:t>
            </a:r>
            <a:r>
              <a:rPr lang="en-GB" altLang="ru-RU" sz="1800" smtClean="0">
                <a:solidFill>
                  <a:prstClr val="black"/>
                </a:solidFill>
                <a:cs typeface="+mn-cs"/>
              </a:rPr>
              <a:t>No. 9.7</a:t>
            </a:r>
            <a:r>
              <a:rPr lang="en-GB" altLang="ru-RU" sz="1800" b="0" smtClean="0">
                <a:solidFill>
                  <a:prstClr val="black"/>
                </a:solidFill>
                <a:cs typeface="+mn-cs"/>
              </a:rPr>
              <a:t>.</a:t>
            </a:r>
          </a:p>
          <a:p>
            <a:pPr>
              <a:buClrTx/>
              <a:buFontTx/>
              <a:buNone/>
            </a:pPr>
            <a:endParaRPr lang="en-GB" altLang="ru-RU" sz="1800" b="0" smtClean="0">
              <a:solidFill>
                <a:prstClr val="black"/>
              </a:solidFill>
              <a:cs typeface="+mn-cs"/>
            </a:endParaRPr>
          </a:p>
          <a:p>
            <a:pPr>
              <a:buClrTx/>
              <a:buFontTx/>
              <a:buNone/>
            </a:pPr>
            <a:r>
              <a:rPr lang="en-US" altLang="ru-RU" sz="1800" i="1" smtClean="0">
                <a:solidFill>
                  <a:prstClr val="black"/>
                </a:solidFill>
                <a:cs typeface="+mn-cs"/>
              </a:rPr>
              <a:t>  4. Reduction of the coordination arc (CA):</a:t>
            </a:r>
            <a:endParaRPr lang="ru-RU" altLang="ru-RU" sz="1800" b="0" smtClean="0">
              <a:solidFill>
                <a:prstClr val="black"/>
              </a:solidFill>
              <a:cs typeface="+mn-cs"/>
            </a:endParaRPr>
          </a:p>
          <a:p>
            <a:pPr>
              <a:buClrTx/>
              <a:buFontTx/>
              <a:buNone/>
            </a:pPr>
            <a:r>
              <a:rPr lang="en-US" altLang="ru-RU" sz="1800" b="0" smtClean="0">
                <a:solidFill>
                  <a:prstClr val="black"/>
                </a:solidFill>
                <a:cs typeface="+mn-cs"/>
              </a:rPr>
              <a:t>The RCC Administrations support the reduction of the coordination arc (for frequency bands 4/6 GHz from ±8 to ±6 degrees, 11/12/13/14 GHz from ±7 to ±5 degrees and 20/30GHz from ±8 to ±7 degrees, and do not oppose CA reduction for frequency bands 20/30 GHz from ±8 to ±7 degrees. The RCC Administrations </a:t>
            </a:r>
            <a:r>
              <a:rPr lang="en-GB" altLang="ru-RU" sz="1800" b="0" smtClean="0">
                <a:solidFill>
                  <a:prstClr val="black"/>
                </a:solidFill>
                <a:cs typeface="+mn-cs"/>
              </a:rPr>
              <a:t>are in favour of retaining RR No 9.41.</a:t>
            </a:r>
            <a:endParaRPr lang="ru-RU" altLang="ru-RU" sz="1800" b="0" smtClean="0">
              <a:solidFill>
                <a:prstClr val="black"/>
              </a:solidFill>
              <a:cs typeface="+mn-cs"/>
            </a:endParaRPr>
          </a:p>
          <a:p>
            <a:pPr>
              <a:buClrTx/>
              <a:buFontTx/>
              <a:buNone/>
            </a:pPr>
            <a:r>
              <a:rPr lang="en-US" altLang="ru-RU" sz="1800" b="0" smtClean="0">
                <a:solidFill>
                  <a:prstClr val="black"/>
                </a:solidFill>
                <a:cs typeface="+mn-cs"/>
              </a:rPr>
              <a:t>Some of the RCC Administrations </a:t>
            </a:r>
            <a:r>
              <a:rPr lang="en-GB" altLang="ru-RU" sz="1800" b="0" smtClean="0">
                <a:solidFill>
                  <a:prstClr val="black"/>
                </a:solidFill>
                <a:cs typeface="+mn-cs"/>
              </a:rPr>
              <a:t>are in favour of </a:t>
            </a:r>
            <a:r>
              <a:rPr lang="en-US" altLang="ru-RU" sz="1800" b="0" smtClean="0">
                <a:solidFill>
                  <a:prstClr val="black"/>
                </a:solidFill>
                <a:cs typeface="+mn-cs"/>
              </a:rPr>
              <a:t>consideration of the coordination arc reduction only together with modification of technical criteria applied under RR No </a:t>
            </a:r>
            <a:r>
              <a:rPr lang="en-US" altLang="ru-RU" sz="1800" smtClean="0">
                <a:solidFill>
                  <a:prstClr val="black"/>
                </a:solidFill>
                <a:cs typeface="+mn-cs"/>
              </a:rPr>
              <a:t>9.41.</a:t>
            </a:r>
            <a:endParaRPr lang="ru-RU" altLang="ru-RU" sz="1800" b="0" smtClean="0">
              <a:solidFill>
                <a:prstClr val="black"/>
              </a:solidFill>
              <a:cs typeface="+mn-cs"/>
            </a:endParaRPr>
          </a:p>
          <a:p>
            <a:pPr>
              <a:buClrTx/>
              <a:buFontTx/>
              <a:buNone/>
            </a:pPr>
            <a:r>
              <a:rPr lang="en-US" altLang="ru-RU" sz="1800" b="0" smtClean="0">
                <a:solidFill>
                  <a:prstClr val="black"/>
                </a:solidFill>
                <a:cs typeface="+mn-cs"/>
              </a:rPr>
              <a:t>The RCC Administrations consider that the modification of coordination criterion values does not reduce protection of existing satellite networks and does increase the efficient use of GSO spectrum/orbit resource while ensuring the required quality of satellite networks operation.</a:t>
            </a:r>
            <a:endParaRPr lang="ru-RU" altLang="ru-RU" sz="1800" b="0" smtClean="0">
              <a:solidFill>
                <a:prstClr val="black"/>
              </a:solidFill>
              <a:cs typeface="+mn-cs"/>
            </a:endParaRPr>
          </a:p>
        </p:txBody>
      </p:sp>
      <p:sp>
        <p:nvSpPr>
          <p:cNvPr id="90115" name="TextBox 2"/>
          <p:cNvSpPr txBox="1">
            <a:spLocks noChangeArrowheads="1"/>
          </p:cNvSpPr>
          <p:nvPr/>
        </p:nvSpPr>
        <p:spPr bwMode="auto">
          <a:xfrm>
            <a:off x="1403350" y="85725"/>
            <a:ext cx="6861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a:t>
            </a:r>
            <a:r>
              <a:rPr lang="ru-RU" altLang="ru-RU" b="0" smtClean="0">
                <a:solidFill>
                  <a:prstClr val="black"/>
                </a:solidFill>
                <a:cs typeface="+mn-cs"/>
              </a:rPr>
              <a:t> </a:t>
            </a:r>
            <a:r>
              <a:rPr lang="en-US" altLang="ru-RU" b="0" smtClean="0">
                <a:solidFill>
                  <a:prstClr val="black"/>
                </a:solidFill>
                <a:cs typeface="+mn-cs"/>
              </a:rPr>
              <a:t>9.1 (6/10) </a:t>
            </a:r>
          </a:p>
          <a:p>
            <a:pPr eaLnBrk="1" hangingPunct="1">
              <a:buClrTx/>
              <a:buFontTx/>
              <a:buNone/>
            </a:pPr>
            <a:r>
              <a:rPr lang="en-US" altLang="ru-RU" b="0" smtClean="0">
                <a:solidFill>
                  <a:prstClr val="black"/>
                </a:solidFill>
                <a:cs typeface="+mn-cs"/>
              </a:rPr>
              <a:t>Activities of the ITU-R since WRC‑12</a:t>
            </a:r>
            <a:endParaRPr lang="ru-RU" altLang="ru-RU" b="0" smtClean="0">
              <a:solidFill>
                <a:prstClr val="black"/>
              </a:solidFill>
              <a:cs typeface="+mn-cs"/>
            </a:endParaRPr>
          </a:p>
        </p:txBody>
      </p:sp>
      <p:sp>
        <p:nvSpPr>
          <p:cNvPr id="90116"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BABB9276-9B8F-48D1-83F4-CD751B648F09}" type="slidenum">
              <a:rPr lang="en-US" altLang="ko-KR" sz="2000" smtClean="0">
                <a:solidFill>
                  <a:srgbClr val="000000"/>
                </a:solidFill>
                <a:ea typeface="Gulim" panose="020B0600000101010101" pitchFamily="34" charset="-127"/>
              </a:rPr>
              <a:pPr algn="ctr" eaLnBrk="1" hangingPunct="1">
                <a:buClrTx/>
                <a:buSzPct val="120000"/>
                <a:buFontTx/>
                <a:buNone/>
              </a:pPr>
              <a:t>75</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1805201147"/>
      </p:ext>
    </p:extLst>
  </p:cSld>
  <p:clrMapOvr>
    <a:masterClrMapping/>
  </p:clrMapOvr>
  <p:transition spd="slow">
    <p:cove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Box 2"/>
          <p:cNvSpPr txBox="1">
            <a:spLocks noChangeArrowheads="1"/>
          </p:cNvSpPr>
          <p:nvPr/>
        </p:nvSpPr>
        <p:spPr bwMode="auto">
          <a:xfrm>
            <a:off x="250825" y="1270000"/>
            <a:ext cx="85979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US" altLang="ru-RU" sz="2000" smtClean="0">
                <a:solidFill>
                  <a:prstClr val="black"/>
                </a:solidFill>
                <a:cs typeface="+mn-cs"/>
              </a:rPr>
              <a:t>Issue 9.1.3 </a:t>
            </a:r>
            <a:r>
              <a:rPr lang="en-US" altLang="ru-RU" sz="2000" b="0" smtClean="0">
                <a:solidFill>
                  <a:prstClr val="black"/>
                </a:solidFill>
                <a:cs typeface="+mn-cs"/>
              </a:rPr>
              <a:t>Resolution </a:t>
            </a:r>
            <a:r>
              <a:rPr lang="en-US" altLang="ru-RU" sz="2000" smtClean="0">
                <a:solidFill>
                  <a:prstClr val="black"/>
                </a:solidFill>
                <a:cs typeface="+mn-cs"/>
              </a:rPr>
              <a:t>11 (WRC-12) </a:t>
            </a:r>
            <a:r>
              <a:rPr lang="en-US" altLang="ru-RU" sz="2000" b="0" smtClean="0">
                <a:solidFill>
                  <a:prstClr val="black"/>
                </a:solidFill>
                <a:cs typeface="+mn-cs"/>
              </a:rPr>
              <a:t>Use of satellite orbital positions and associated frequency spectrum to deliver international public telecommunication services in developing countries.</a:t>
            </a:r>
          </a:p>
          <a:p>
            <a:pPr>
              <a:spcBef>
                <a:spcPts val="1200"/>
              </a:spcBef>
              <a:buClrTx/>
              <a:buFontTx/>
              <a:buNone/>
            </a:pPr>
            <a:r>
              <a:rPr lang="en-US" altLang="ru-RU" sz="2000" b="0" smtClean="0">
                <a:solidFill>
                  <a:prstClr val="black"/>
                </a:solidFill>
                <a:cs typeface="+mn-cs"/>
              </a:rPr>
              <a:t>Draft position is being developed.</a:t>
            </a:r>
            <a:endParaRPr lang="ru-RU" altLang="ru-RU" sz="2000" b="0" smtClean="0">
              <a:solidFill>
                <a:prstClr val="black"/>
              </a:solidFill>
              <a:cs typeface="+mn-cs"/>
            </a:endParaRPr>
          </a:p>
          <a:p>
            <a:pPr>
              <a:buClrTx/>
              <a:buFontTx/>
              <a:buNone/>
            </a:pPr>
            <a:endParaRPr lang="en-US" altLang="ru-RU" sz="2000" b="0" smtClean="0">
              <a:solidFill>
                <a:prstClr val="black"/>
              </a:solidFill>
              <a:cs typeface="+mn-cs"/>
            </a:endParaRPr>
          </a:p>
          <a:p>
            <a:pPr>
              <a:buClrTx/>
              <a:buFontTx/>
              <a:buNone/>
            </a:pPr>
            <a:r>
              <a:rPr lang="en-US" altLang="ru-RU" sz="2000" smtClean="0">
                <a:solidFill>
                  <a:prstClr val="black"/>
                </a:solidFill>
                <a:cs typeface="+mn-cs"/>
              </a:rPr>
              <a:t>Issue 9.1.4</a:t>
            </a:r>
            <a:r>
              <a:rPr lang="en-US" altLang="ru-RU" sz="2000" b="0" smtClean="0">
                <a:solidFill>
                  <a:prstClr val="black"/>
                </a:solidFill>
                <a:cs typeface="+mn-cs"/>
              </a:rPr>
              <a:t> Resolution </a:t>
            </a:r>
            <a:r>
              <a:rPr lang="en-US" altLang="ru-RU" sz="2000" smtClean="0">
                <a:solidFill>
                  <a:prstClr val="black"/>
                </a:solidFill>
                <a:cs typeface="+mn-cs"/>
              </a:rPr>
              <a:t>67 (WRC-12)</a:t>
            </a:r>
            <a:r>
              <a:rPr lang="en-US" altLang="ru-RU" sz="2000" b="0" smtClean="0">
                <a:solidFill>
                  <a:prstClr val="black"/>
                </a:solidFill>
                <a:cs typeface="+mn-cs"/>
              </a:rPr>
              <a:t> Updating and rearrangement of the RR.</a:t>
            </a:r>
          </a:p>
          <a:p>
            <a:pPr>
              <a:buClrTx/>
              <a:buFontTx/>
              <a:buNone/>
            </a:pPr>
            <a:r>
              <a:rPr lang="en-US" altLang="ru-RU" sz="2000" b="0" smtClean="0">
                <a:solidFill>
                  <a:prstClr val="black"/>
                </a:solidFill>
                <a:cs typeface="+mn-cs"/>
              </a:rPr>
              <a:t>The RCC Administrations support modifications to the RR which are related to the removal of unused abbreviations in No 2.1. of Article 2 and modification of titles for Articles 37, 39, 40, 42, 43, 44, 47, 49, 50, 52 and 53 for the best reflection of the sense of these Articles.</a:t>
            </a:r>
          </a:p>
          <a:p>
            <a:pPr>
              <a:buClrTx/>
              <a:buFontTx/>
              <a:buNone/>
            </a:pPr>
            <a:endParaRPr lang="ru-RU" altLang="ru-RU" sz="2000" b="0" smtClean="0">
              <a:solidFill>
                <a:prstClr val="black"/>
              </a:solidFill>
              <a:cs typeface="+mn-cs"/>
            </a:endParaRPr>
          </a:p>
          <a:p>
            <a:pPr>
              <a:buClrTx/>
              <a:buFontTx/>
              <a:buNone/>
            </a:pPr>
            <a:r>
              <a:rPr lang="en-US" altLang="ru-RU" sz="2000" b="0" smtClean="0">
                <a:solidFill>
                  <a:prstClr val="black"/>
                </a:solidFill>
                <a:cs typeface="+mn-cs"/>
              </a:rPr>
              <a:t>The RCC Administrations consider that the proposed modifications do not change the content of the Radio Regulations provisions under review.</a:t>
            </a:r>
            <a:endParaRPr lang="ru-RU" altLang="ru-RU" sz="2000" b="0" smtClean="0">
              <a:solidFill>
                <a:prstClr val="black"/>
              </a:solidFill>
              <a:cs typeface="+mn-cs"/>
            </a:endParaRPr>
          </a:p>
        </p:txBody>
      </p:sp>
      <p:sp>
        <p:nvSpPr>
          <p:cNvPr id="91139" name="TextBox 2"/>
          <p:cNvSpPr txBox="1">
            <a:spLocks noChangeArrowheads="1"/>
          </p:cNvSpPr>
          <p:nvPr/>
        </p:nvSpPr>
        <p:spPr bwMode="auto">
          <a:xfrm>
            <a:off x="1403350" y="85725"/>
            <a:ext cx="6861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a:t>
            </a:r>
            <a:r>
              <a:rPr lang="ru-RU" altLang="ru-RU" b="0" smtClean="0">
                <a:solidFill>
                  <a:prstClr val="black"/>
                </a:solidFill>
                <a:cs typeface="+mn-cs"/>
              </a:rPr>
              <a:t> </a:t>
            </a:r>
            <a:r>
              <a:rPr lang="en-US" altLang="ru-RU" b="0" smtClean="0">
                <a:solidFill>
                  <a:prstClr val="black"/>
                </a:solidFill>
                <a:cs typeface="+mn-cs"/>
              </a:rPr>
              <a:t>9.1 (7/10) </a:t>
            </a:r>
          </a:p>
          <a:p>
            <a:pPr eaLnBrk="1" hangingPunct="1">
              <a:buClrTx/>
              <a:buFontTx/>
              <a:buNone/>
            </a:pPr>
            <a:r>
              <a:rPr lang="en-US" altLang="ru-RU" b="0" smtClean="0">
                <a:solidFill>
                  <a:prstClr val="black"/>
                </a:solidFill>
                <a:cs typeface="+mn-cs"/>
              </a:rPr>
              <a:t>Activities of the ITU-R since WRC‑12</a:t>
            </a:r>
            <a:endParaRPr lang="ru-RU" altLang="ru-RU" b="0" smtClean="0">
              <a:solidFill>
                <a:prstClr val="black"/>
              </a:solidFill>
              <a:cs typeface="+mn-cs"/>
            </a:endParaRPr>
          </a:p>
        </p:txBody>
      </p:sp>
      <p:sp>
        <p:nvSpPr>
          <p:cNvPr id="91140"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C58005A9-DF62-4181-8945-FB0D4EB49B8C}" type="slidenum">
              <a:rPr lang="en-US" altLang="ko-KR" sz="2000" smtClean="0">
                <a:solidFill>
                  <a:srgbClr val="000000"/>
                </a:solidFill>
                <a:ea typeface="Gulim" panose="020B0600000101010101" pitchFamily="34" charset="-127"/>
              </a:rPr>
              <a:pPr algn="ctr" eaLnBrk="1" hangingPunct="1">
                <a:buClrTx/>
                <a:buSzPct val="120000"/>
                <a:buFontTx/>
                <a:buNone/>
              </a:pPr>
              <a:t>76</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2375277183"/>
      </p:ext>
    </p:extLst>
  </p:cSld>
  <p:clrMapOvr>
    <a:masterClrMapping/>
  </p:clrMapOvr>
  <p:transition spd="slow">
    <p:cove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Box 2"/>
          <p:cNvSpPr txBox="1">
            <a:spLocks noChangeArrowheads="1"/>
          </p:cNvSpPr>
          <p:nvPr/>
        </p:nvSpPr>
        <p:spPr bwMode="auto">
          <a:xfrm>
            <a:off x="250825" y="877888"/>
            <a:ext cx="8713788" cy="597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US" altLang="ru-RU" sz="1800" smtClean="0">
                <a:solidFill>
                  <a:prstClr val="black"/>
                </a:solidFill>
                <a:cs typeface="+mn-cs"/>
              </a:rPr>
              <a:t>Issue 9.1.5</a:t>
            </a:r>
            <a:r>
              <a:rPr lang="en-US" altLang="ru-RU" sz="1800" b="0" smtClean="0">
                <a:solidFill>
                  <a:prstClr val="black"/>
                </a:solidFill>
                <a:cs typeface="+mn-cs"/>
              </a:rPr>
              <a:t> Resolution </a:t>
            </a:r>
            <a:r>
              <a:rPr lang="en-US" altLang="ru-RU" sz="1800" smtClean="0">
                <a:solidFill>
                  <a:prstClr val="black"/>
                </a:solidFill>
                <a:cs typeface="+mn-cs"/>
              </a:rPr>
              <a:t>154 (WRC-12)</a:t>
            </a:r>
            <a:r>
              <a:rPr lang="en-US" altLang="ru-RU" sz="1800" b="0" smtClean="0">
                <a:solidFill>
                  <a:prstClr val="black"/>
                </a:solidFill>
                <a:cs typeface="+mn-cs"/>
              </a:rPr>
              <a:t> Consideration of technical and regulatory actions in order to support existing and future operation of FSS earth stations within the band 3 400-4 200 MHz, as an aid to the safe operation of aircraft and reliable distribution of meteorological information in some countries in Region 1.</a:t>
            </a:r>
            <a:endParaRPr lang="ru-RU" altLang="ru-RU" sz="1800" b="0" smtClean="0">
              <a:solidFill>
                <a:prstClr val="black"/>
              </a:solidFill>
              <a:cs typeface="+mn-cs"/>
            </a:endParaRPr>
          </a:p>
          <a:p>
            <a:pPr>
              <a:spcBef>
                <a:spcPts val="1200"/>
              </a:spcBef>
              <a:buClrTx/>
              <a:buFontTx/>
              <a:buNone/>
            </a:pPr>
            <a:r>
              <a:rPr lang="en-US" altLang="ru-RU" sz="1800" b="0" smtClean="0">
                <a:solidFill>
                  <a:prstClr val="black"/>
                </a:solidFill>
                <a:cs typeface="+mn-cs"/>
              </a:rPr>
              <a:t>The RCC Administrations support the development of possible technical and regulatory measures in some countries in Region 1 (on a national basis) in order to ensure the operation of existing and future FSS earth stations within the band 3400-4200 MHz used for satellite communications related to safe operation of aircraft and reliable distribution of meteorological information. </a:t>
            </a:r>
          </a:p>
          <a:p>
            <a:pPr>
              <a:spcBef>
                <a:spcPts val="1200"/>
              </a:spcBef>
              <a:buClrTx/>
              <a:buFontTx/>
              <a:buNone/>
            </a:pPr>
            <a:r>
              <a:rPr lang="en-US" altLang="ru-RU" sz="1800" b="0" smtClean="0">
                <a:solidFill>
                  <a:prstClr val="black"/>
                </a:solidFill>
                <a:cs typeface="+mn-cs"/>
              </a:rPr>
              <a:t>In order to protect FSS earth stations from IMT networks in the band 3400-3600 MHz on a national basis it is possible to use technical conditions of RR No5.340A.</a:t>
            </a:r>
          </a:p>
          <a:p>
            <a:pPr>
              <a:spcBef>
                <a:spcPts val="1200"/>
              </a:spcBef>
              <a:buClrTx/>
              <a:buFontTx/>
              <a:buNone/>
            </a:pPr>
            <a:r>
              <a:rPr lang="en-US" altLang="ru-RU" sz="1800" b="0" smtClean="0">
                <a:solidFill>
                  <a:prstClr val="black"/>
                </a:solidFill>
                <a:cs typeface="+mn-cs"/>
              </a:rPr>
              <a:t>The conditions for protection of FSS earth stations in the band 3400-3600 MHz from new networks of fixed and mobile services including wireless access systems must be determined on the basis of ITU-R studies on compatibility between these systems and FSS earth stations, carried out in the framework of this issue.</a:t>
            </a:r>
          </a:p>
          <a:p>
            <a:pPr>
              <a:spcBef>
                <a:spcPts val="1200"/>
              </a:spcBef>
              <a:buClrTx/>
              <a:buFontTx/>
              <a:buNone/>
            </a:pPr>
            <a:r>
              <a:rPr lang="en-US" altLang="ru-RU" sz="1800" b="0" smtClean="0">
                <a:solidFill>
                  <a:prstClr val="black"/>
                </a:solidFill>
                <a:cs typeface="+mn-cs"/>
              </a:rPr>
              <a:t>The RCC Administrations consider that technical and regulatory measures under Resolution 154 (WRC-12) shall not limit the use of the band 3400-4200 MHz by other existing and planned systems and services in other countries, including SOS for the purpose of spacecraft control.</a:t>
            </a:r>
          </a:p>
        </p:txBody>
      </p:sp>
      <p:sp>
        <p:nvSpPr>
          <p:cNvPr id="92163" name="TextBox 2"/>
          <p:cNvSpPr txBox="1">
            <a:spLocks noChangeArrowheads="1"/>
          </p:cNvSpPr>
          <p:nvPr/>
        </p:nvSpPr>
        <p:spPr bwMode="auto">
          <a:xfrm>
            <a:off x="1403350" y="85725"/>
            <a:ext cx="6861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a:t>
            </a:r>
            <a:r>
              <a:rPr lang="ru-RU" altLang="ru-RU" b="0" smtClean="0">
                <a:solidFill>
                  <a:prstClr val="black"/>
                </a:solidFill>
                <a:cs typeface="+mn-cs"/>
              </a:rPr>
              <a:t> </a:t>
            </a:r>
            <a:r>
              <a:rPr lang="en-US" altLang="ru-RU" b="0" smtClean="0">
                <a:solidFill>
                  <a:prstClr val="black"/>
                </a:solidFill>
                <a:cs typeface="+mn-cs"/>
              </a:rPr>
              <a:t>9.1 (8/10) </a:t>
            </a:r>
          </a:p>
          <a:p>
            <a:pPr eaLnBrk="1" hangingPunct="1">
              <a:buClrTx/>
              <a:buFontTx/>
              <a:buNone/>
            </a:pPr>
            <a:r>
              <a:rPr lang="en-US" altLang="ru-RU" b="0" smtClean="0">
                <a:solidFill>
                  <a:prstClr val="black"/>
                </a:solidFill>
                <a:cs typeface="+mn-cs"/>
              </a:rPr>
              <a:t>Activities of the ITU-R since WRC‑12</a:t>
            </a:r>
            <a:endParaRPr lang="ru-RU" altLang="ru-RU" b="0" smtClean="0">
              <a:solidFill>
                <a:prstClr val="black"/>
              </a:solidFill>
              <a:cs typeface="+mn-cs"/>
            </a:endParaRPr>
          </a:p>
        </p:txBody>
      </p:sp>
      <p:sp>
        <p:nvSpPr>
          <p:cNvPr id="92164" name="Oval 25"/>
          <p:cNvSpPr>
            <a:spLocks noChangeArrowheads="1"/>
          </p:cNvSpPr>
          <p:nvPr/>
        </p:nvSpPr>
        <p:spPr bwMode="auto">
          <a:xfrm>
            <a:off x="8550275" y="6381750"/>
            <a:ext cx="531813"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788EC8FE-CD19-4DCE-8FC7-E5FCBCC95331}" type="slidenum">
              <a:rPr lang="en-US" altLang="ko-KR" sz="2000" smtClean="0">
                <a:solidFill>
                  <a:srgbClr val="000000"/>
                </a:solidFill>
                <a:ea typeface="Gulim" panose="020B0600000101010101" pitchFamily="34" charset="-127"/>
              </a:rPr>
              <a:pPr algn="ctr" eaLnBrk="1" hangingPunct="1">
                <a:buClrTx/>
                <a:buSzPct val="120000"/>
                <a:buFontTx/>
                <a:buNone/>
              </a:pPr>
              <a:t>77</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4088802657"/>
      </p:ext>
    </p:extLst>
  </p:cSld>
  <p:clrMapOvr>
    <a:masterClrMapping/>
  </p:clrMapOvr>
  <p:transition spd="slow">
    <p:cove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Box 2"/>
          <p:cNvSpPr txBox="1">
            <a:spLocks noChangeArrowheads="1"/>
          </p:cNvSpPr>
          <p:nvPr/>
        </p:nvSpPr>
        <p:spPr bwMode="auto">
          <a:xfrm>
            <a:off x="257175" y="922338"/>
            <a:ext cx="85979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ts val="1200"/>
              </a:spcBef>
              <a:buClrTx/>
              <a:buFontTx/>
              <a:buNone/>
            </a:pPr>
            <a:r>
              <a:rPr lang="en-US" altLang="ru-RU" sz="2000" smtClean="0">
                <a:solidFill>
                  <a:prstClr val="black"/>
                </a:solidFill>
                <a:cs typeface="+mn-cs"/>
              </a:rPr>
              <a:t>Issue 9.1.6 </a:t>
            </a:r>
            <a:r>
              <a:rPr lang="en-US" altLang="ru-RU" sz="2000" b="0" smtClean="0">
                <a:solidFill>
                  <a:prstClr val="black"/>
                </a:solidFill>
                <a:cs typeface="+mn-cs"/>
              </a:rPr>
              <a:t>Resolution </a:t>
            </a:r>
            <a:r>
              <a:rPr lang="en-US" altLang="ru-RU" sz="2000" smtClean="0">
                <a:solidFill>
                  <a:prstClr val="black"/>
                </a:solidFill>
                <a:cs typeface="+mn-cs"/>
              </a:rPr>
              <a:t>957 (WRC-12)</a:t>
            </a:r>
            <a:r>
              <a:rPr lang="en-US" altLang="ru-RU" sz="2000" b="0" smtClean="0">
                <a:solidFill>
                  <a:prstClr val="black"/>
                </a:solidFill>
                <a:cs typeface="+mn-cs"/>
              </a:rPr>
              <a:t> Studies towards review of the definitions of fixed service, fixed station and mobile station.</a:t>
            </a:r>
            <a:endParaRPr lang="ru-RU" altLang="ru-RU" sz="2000" b="0" smtClean="0">
              <a:solidFill>
                <a:prstClr val="black"/>
              </a:solidFill>
              <a:cs typeface="+mn-cs"/>
            </a:endParaRPr>
          </a:p>
          <a:p>
            <a:pPr>
              <a:spcBef>
                <a:spcPts val="600"/>
              </a:spcBef>
              <a:buClrTx/>
              <a:buFontTx/>
              <a:buNone/>
            </a:pPr>
            <a:r>
              <a:rPr lang="en-US" altLang="ru-RU" sz="2000" b="0" smtClean="0">
                <a:solidFill>
                  <a:prstClr val="black"/>
                </a:solidFill>
                <a:cs typeface="+mn-cs"/>
              </a:rPr>
              <a:t>The RCC Administrations consider that current definitions in the Radio Regulations do not prevent from using the existing applications in the fixed and mobile services.</a:t>
            </a:r>
            <a:endParaRPr lang="ru-RU" altLang="ru-RU" sz="2000" b="0" smtClean="0">
              <a:solidFill>
                <a:prstClr val="black"/>
              </a:solidFill>
              <a:cs typeface="+mn-cs"/>
            </a:endParaRPr>
          </a:p>
          <a:p>
            <a:pPr>
              <a:buClrTx/>
              <a:buFontTx/>
              <a:buNone/>
            </a:pPr>
            <a:r>
              <a:rPr lang="en-US" altLang="ru-RU" sz="2000" b="0" smtClean="0">
                <a:solidFill>
                  <a:prstClr val="black"/>
                </a:solidFill>
                <a:cs typeface="+mn-cs"/>
              </a:rPr>
              <a:t>The RCC Administrations oppose changing the definition of the terms </a:t>
            </a:r>
            <a:r>
              <a:rPr lang="en-US" altLang="ru-RU" sz="2000" b="0" i="1" smtClean="0">
                <a:solidFill>
                  <a:prstClr val="black"/>
                </a:solidFill>
                <a:cs typeface="+mn-cs"/>
              </a:rPr>
              <a:t>fixed service, fixed station</a:t>
            </a:r>
            <a:r>
              <a:rPr lang="en-US" altLang="ru-RU" sz="2000" b="0" smtClean="0">
                <a:solidFill>
                  <a:prstClr val="black"/>
                </a:solidFill>
                <a:cs typeface="+mn-cs"/>
              </a:rPr>
              <a:t> and </a:t>
            </a:r>
            <a:r>
              <a:rPr lang="en-US" altLang="ru-RU" sz="2000" b="0" i="1" smtClean="0">
                <a:solidFill>
                  <a:prstClr val="black"/>
                </a:solidFill>
                <a:cs typeface="+mn-cs"/>
              </a:rPr>
              <a:t>mobile station</a:t>
            </a:r>
            <a:r>
              <a:rPr lang="en-US" altLang="ru-RU" sz="2000" b="0" smtClean="0">
                <a:solidFill>
                  <a:prstClr val="black"/>
                </a:solidFill>
                <a:cs typeface="+mn-cs"/>
              </a:rPr>
              <a:t>.</a:t>
            </a:r>
            <a:endParaRPr lang="ru-RU" altLang="ru-RU" sz="2000" b="0" smtClean="0">
              <a:solidFill>
                <a:prstClr val="black"/>
              </a:solidFill>
              <a:cs typeface="+mn-cs"/>
            </a:endParaRPr>
          </a:p>
          <a:p>
            <a:pPr>
              <a:spcBef>
                <a:spcPts val="1200"/>
              </a:spcBef>
              <a:buClrTx/>
              <a:buFontTx/>
              <a:buNone/>
            </a:pPr>
            <a:r>
              <a:rPr lang="en-US" altLang="ru-RU" sz="2000" smtClean="0">
                <a:solidFill>
                  <a:prstClr val="black"/>
                </a:solidFill>
                <a:cs typeface="+mn-cs"/>
              </a:rPr>
              <a:t>Issue 9.1.7 </a:t>
            </a:r>
            <a:r>
              <a:rPr lang="en-US" altLang="ru-RU" sz="2000" b="0" smtClean="0">
                <a:solidFill>
                  <a:prstClr val="black"/>
                </a:solidFill>
                <a:cs typeface="+mn-cs"/>
              </a:rPr>
              <a:t>Resolution</a:t>
            </a:r>
            <a:r>
              <a:rPr lang="en-US" altLang="ru-RU" sz="2000" smtClean="0">
                <a:solidFill>
                  <a:prstClr val="black"/>
                </a:solidFill>
                <a:cs typeface="+mn-cs"/>
              </a:rPr>
              <a:t> 647 (Rev. WRC-12) </a:t>
            </a:r>
            <a:r>
              <a:rPr lang="en-US" altLang="ru-RU" sz="2000" b="0" smtClean="0">
                <a:solidFill>
                  <a:prstClr val="black"/>
                </a:solidFill>
                <a:cs typeface="+mn-cs"/>
              </a:rPr>
              <a:t>Spectrum management guidelines for emergency and disaster relief radiocommunication.</a:t>
            </a:r>
            <a:endParaRPr lang="ru-RU" altLang="ru-RU" sz="2000" b="0" smtClean="0">
              <a:solidFill>
                <a:prstClr val="black"/>
              </a:solidFill>
              <a:cs typeface="+mn-cs"/>
            </a:endParaRPr>
          </a:p>
          <a:p>
            <a:pPr>
              <a:buClrTx/>
              <a:buFontTx/>
              <a:buNone/>
            </a:pPr>
            <a:r>
              <a:rPr lang="en-GB" altLang="ru-RU" sz="2000" b="0" smtClean="0">
                <a:solidFill>
                  <a:prstClr val="black"/>
                </a:solidFill>
                <a:cs typeface="+mn-cs"/>
              </a:rPr>
              <a:t>The RCC Administrations support the development of spectrum management guidelines applicable in emergency and disaster relief operations.</a:t>
            </a:r>
            <a:endParaRPr lang="ru-RU" altLang="ru-RU" sz="2000" b="0" smtClean="0">
              <a:solidFill>
                <a:prstClr val="black"/>
              </a:solidFill>
              <a:cs typeface="+mn-cs"/>
            </a:endParaRPr>
          </a:p>
          <a:p>
            <a:pPr>
              <a:spcBef>
                <a:spcPts val="600"/>
              </a:spcBef>
              <a:buClrTx/>
              <a:buFontTx/>
              <a:buNone/>
            </a:pPr>
            <a:r>
              <a:rPr lang="en-US" altLang="ru-RU" sz="2000" b="0" smtClean="0">
                <a:solidFill>
                  <a:prstClr val="black"/>
                </a:solidFill>
                <a:cs typeface="+mn-cs"/>
              </a:rPr>
              <a:t>The RCC Administrations have no objections to the inclusion of contact data in the ITU database of persons responsible for spectrum use and </a:t>
            </a:r>
            <a:r>
              <a:rPr lang="en-GB" altLang="ru-RU" sz="2000" b="0" smtClean="0">
                <a:solidFill>
                  <a:prstClr val="black"/>
                </a:solidFill>
                <a:cs typeface="+mn-cs"/>
              </a:rPr>
              <a:t>interworking in emergency </a:t>
            </a:r>
            <a:r>
              <a:rPr lang="en-US" altLang="ru-RU" sz="2000" b="0" smtClean="0">
                <a:solidFill>
                  <a:prstClr val="black"/>
                </a:solidFill>
                <a:cs typeface="+mn-cs"/>
              </a:rPr>
              <a:t>situations and </a:t>
            </a:r>
            <a:r>
              <a:rPr lang="en-GB" altLang="ru-RU" sz="2000" b="0" smtClean="0">
                <a:solidFill>
                  <a:prstClr val="black"/>
                </a:solidFill>
                <a:cs typeface="+mn-cs"/>
              </a:rPr>
              <a:t>disaster relief operations, as well as support optional (at the discretion of administrations) providing information on available radio frequencies for use in emergency and disaster relief.</a:t>
            </a:r>
            <a:endParaRPr lang="ru-RU" altLang="ru-RU" sz="2000" b="0" smtClean="0">
              <a:solidFill>
                <a:prstClr val="black"/>
              </a:solidFill>
              <a:cs typeface="+mn-cs"/>
            </a:endParaRPr>
          </a:p>
        </p:txBody>
      </p:sp>
      <p:sp>
        <p:nvSpPr>
          <p:cNvPr id="93187" name="TextBox 2"/>
          <p:cNvSpPr txBox="1">
            <a:spLocks noChangeArrowheads="1"/>
          </p:cNvSpPr>
          <p:nvPr/>
        </p:nvSpPr>
        <p:spPr bwMode="auto">
          <a:xfrm>
            <a:off x="1403350" y="85725"/>
            <a:ext cx="6861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a:t>
            </a:r>
            <a:r>
              <a:rPr lang="ru-RU" altLang="ru-RU" b="0" smtClean="0">
                <a:solidFill>
                  <a:prstClr val="black"/>
                </a:solidFill>
                <a:cs typeface="+mn-cs"/>
              </a:rPr>
              <a:t> </a:t>
            </a:r>
            <a:r>
              <a:rPr lang="en-US" altLang="ru-RU" b="0" smtClean="0">
                <a:solidFill>
                  <a:prstClr val="black"/>
                </a:solidFill>
                <a:cs typeface="+mn-cs"/>
              </a:rPr>
              <a:t>9.1 (9/10) </a:t>
            </a:r>
          </a:p>
          <a:p>
            <a:pPr eaLnBrk="1" hangingPunct="1">
              <a:buClrTx/>
              <a:buFontTx/>
              <a:buNone/>
            </a:pPr>
            <a:r>
              <a:rPr lang="en-US" altLang="ru-RU" b="0" smtClean="0">
                <a:solidFill>
                  <a:prstClr val="black"/>
                </a:solidFill>
                <a:cs typeface="+mn-cs"/>
              </a:rPr>
              <a:t>Activities of the ITU-R since WRC‑12</a:t>
            </a:r>
            <a:endParaRPr lang="ru-RU" altLang="ru-RU" b="0" smtClean="0">
              <a:solidFill>
                <a:prstClr val="black"/>
              </a:solidFill>
              <a:cs typeface="+mn-cs"/>
            </a:endParaRPr>
          </a:p>
        </p:txBody>
      </p:sp>
      <p:sp>
        <p:nvSpPr>
          <p:cNvPr id="93188"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D4D93A86-7690-4C81-8449-B40F648C8BA6}" type="slidenum">
              <a:rPr lang="en-US" altLang="ko-KR" sz="2000" smtClean="0">
                <a:solidFill>
                  <a:srgbClr val="000000"/>
                </a:solidFill>
                <a:ea typeface="Gulim" panose="020B0600000101010101" pitchFamily="34" charset="-127"/>
              </a:rPr>
              <a:pPr algn="ctr" eaLnBrk="1" hangingPunct="1">
                <a:buClrTx/>
                <a:buSzPct val="120000"/>
                <a:buFontTx/>
                <a:buNone/>
              </a:pPr>
              <a:t>78</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2571883726"/>
      </p:ext>
    </p:extLst>
  </p:cSld>
  <p:clrMapOvr>
    <a:masterClrMapping/>
  </p:clrMapOvr>
  <p:transition spd="slow">
    <p:cove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Box 2"/>
          <p:cNvSpPr txBox="1">
            <a:spLocks noChangeArrowheads="1"/>
          </p:cNvSpPr>
          <p:nvPr/>
        </p:nvSpPr>
        <p:spPr bwMode="auto">
          <a:xfrm>
            <a:off x="250825" y="1628775"/>
            <a:ext cx="8713788"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ts val="1200"/>
              </a:spcBef>
              <a:buClrTx/>
              <a:buFontTx/>
              <a:buNone/>
            </a:pPr>
            <a:r>
              <a:rPr lang="en-US" altLang="ru-RU" sz="2000" smtClean="0">
                <a:solidFill>
                  <a:prstClr val="black"/>
                </a:solidFill>
                <a:cs typeface="+mn-cs"/>
              </a:rPr>
              <a:t>Issue 9.1.8</a:t>
            </a:r>
            <a:r>
              <a:rPr lang="en-US" altLang="ru-RU" sz="2000" b="0" smtClean="0">
                <a:solidFill>
                  <a:prstClr val="black"/>
                </a:solidFill>
                <a:cs typeface="+mn-cs"/>
              </a:rPr>
              <a:t> </a:t>
            </a:r>
            <a:r>
              <a:rPr lang="en-GB" altLang="ru-RU" sz="2000" b="0" smtClean="0">
                <a:solidFill>
                  <a:prstClr val="black"/>
                </a:solidFill>
                <a:cs typeface="+mn-cs"/>
              </a:rPr>
              <a:t>Resolution </a:t>
            </a:r>
            <a:r>
              <a:rPr lang="en-GB" altLang="ru-RU" sz="2000" smtClean="0">
                <a:solidFill>
                  <a:prstClr val="black"/>
                </a:solidFill>
                <a:cs typeface="+mn-cs"/>
              </a:rPr>
              <a:t>757 (WRC‑12) </a:t>
            </a:r>
            <a:r>
              <a:rPr lang="en-GB" altLang="ru-RU" sz="2000" b="0" smtClean="0">
                <a:solidFill>
                  <a:prstClr val="black"/>
                </a:solidFill>
                <a:cs typeface="+mn-cs"/>
              </a:rPr>
              <a:t>Regulatory aspects for nano- and picosatellites.</a:t>
            </a:r>
          </a:p>
          <a:p>
            <a:pPr>
              <a:buClrTx/>
              <a:buFontTx/>
              <a:buNone/>
            </a:pPr>
            <a:endParaRPr lang="en-US" altLang="ru-RU" sz="2000" b="0" smtClean="0">
              <a:solidFill>
                <a:prstClr val="black"/>
              </a:solidFill>
              <a:cs typeface="+mn-cs"/>
            </a:endParaRPr>
          </a:p>
          <a:p>
            <a:pPr>
              <a:buClrTx/>
              <a:buFontTx/>
              <a:buNone/>
            </a:pPr>
            <a:r>
              <a:rPr lang="en-US" altLang="ru-RU" sz="2000" b="0" smtClean="0">
                <a:solidFill>
                  <a:prstClr val="black"/>
                </a:solidFill>
                <a:cs typeface="+mn-cs"/>
              </a:rPr>
              <a:t>The RCC Administrations consider that any changes in the notification procedures of satellite networks operating nano-and picosatellites should not lead to complications in the notification, coordination and use of other satellite networks. Necessary changes could be included in the RR at WRC-18 within the separate agenda item.</a:t>
            </a:r>
            <a:endParaRPr lang="ru-RU" altLang="ru-RU" sz="2000" b="0" smtClean="0">
              <a:solidFill>
                <a:prstClr val="black"/>
              </a:solidFill>
              <a:cs typeface="+mn-cs"/>
            </a:endParaRPr>
          </a:p>
          <a:p>
            <a:pPr>
              <a:buClrTx/>
              <a:buFontTx/>
              <a:buNone/>
            </a:pPr>
            <a:r>
              <a:rPr lang="en-US" altLang="ru-RU" sz="2000" b="0" smtClean="0">
                <a:solidFill>
                  <a:prstClr val="black"/>
                </a:solidFill>
                <a:cs typeface="+mn-cs"/>
              </a:rPr>
              <a:t>Appropriate changes should be confirmed by ITU studies.</a:t>
            </a:r>
            <a:endParaRPr lang="ru-RU" altLang="ru-RU" sz="2000" b="0" smtClean="0">
              <a:solidFill>
                <a:prstClr val="black"/>
              </a:solidFill>
              <a:cs typeface="+mn-cs"/>
            </a:endParaRPr>
          </a:p>
          <a:p>
            <a:pPr>
              <a:buClrTx/>
              <a:buFontTx/>
              <a:buNone/>
            </a:pPr>
            <a:r>
              <a:rPr lang="en-US" altLang="ru-RU" sz="2000" b="0" smtClean="0">
                <a:solidFill>
                  <a:prstClr val="black"/>
                </a:solidFill>
                <a:cs typeface="+mn-cs"/>
              </a:rPr>
              <a:t> </a:t>
            </a:r>
            <a:endParaRPr lang="ru-RU" altLang="ru-RU" sz="2000" b="0" smtClean="0">
              <a:solidFill>
                <a:prstClr val="black"/>
              </a:solidFill>
              <a:cs typeface="+mn-cs"/>
            </a:endParaRPr>
          </a:p>
        </p:txBody>
      </p:sp>
      <p:sp>
        <p:nvSpPr>
          <p:cNvPr id="94211" name="TextBox 2"/>
          <p:cNvSpPr txBox="1">
            <a:spLocks noChangeArrowheads="1"/>
          </p:cNvSpPr>
          <p:nvPr/>
        </p:nvSpPr>
        <p:spPr bwMode="auto">
          <a:xfrm>
            <a:off x="1403350" y="85725"/>
            <a:ext cx="6861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a:t>
            </a:r>
            <a:r>
              <a:rPr lang="ru-RU" altLang="ru-RU" b="0" smtClean="0">
                <a:solidFill>
                  <a:prstClr val="black"/>
                </a:solidFill>
                <a:cs typeface="+mn-cs"/>
              </a:rPr>
              <a:t> </a:t>
            </a:r>
            <a:r>
              <a:rPr lang="en-US" altLang="ru-RU" b="0" smtClean="0">
                <a:solidFill>
                  <a:prstClr val="black"/>
                </a:solidFill>
                <a:cs typeface="+mn-cs"/>
              </a:rPr>
              <a:t>9.1 (10/10) </a:t>
            </a:r>
          </a:p>
          <a:p>
            <a:pPr eaLnBrk="1" hangingPunct="1">
              <a:buClrTx/>
              <a:buFontTx/>
              <a:buNone/>
            </a:pPr>
            <a:r>
              <a:rPr lang="en-US" altLang="ru-RU" b="0" smtClean="0">
                <a:solidFill>
                  <a:prstClr val="black"/>
                </a:solidFill>
                <a:cs typeface="+mn-cs"/>
              </a:rPr>
              <a:t>Activities of the ITU-R since WRC‑12</a:t>
            </a:r>
            <a:endParaRPr lang="ru-RU" altLang="ru-RU" b="0" smtClean="0">
              <a:solidFill>
                <a:prstClr val="black"/>
              </a:solidFill>
              <a:cs typeface="+mn-cs"/>
            </a:endParaRPr>
          </a:p>
        </p:txBody>
      </p:sp>
      <p:sp>
        <p:nvSpPr>
          <p:cNvPr id="94212"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F94394E3-B77F-4401-9F7D-058425431E4A}" type="slidenum">
              <a:rPr lang="en-US" altLang="ko-KR" sz="2000" smtClean="0">
                <a:solidFill>
                  <a:srgbClr val="000000"/>
                </a:solidFill>
                <a:ea typeface="Gulim" panose="020B0600000101010101" pitchFamily="34" charset="-127"/>
              </a:rPr>
              <a:pPr algn="ctr" eaLnBrk="1" hangingPunct="1">
                <a:buClrTx/>
                <a:buSzPct val="120000"/>
                <a:buFontTx/>
                <a:buNone/>
              </a:pPr>
              <a:t>79</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2544385010"/>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323850" y="2565400"/>
            <a:ext cx="835183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smtClean="0">
                <a:solidFill>
                  <a:srgbClr val="404040"/>
                </a:solidFill>
                <a:cs typeface="+mn-cs"/>
              </a:rPr>
              <a:t>1.1. To consider additional spectrum allocations to the mobile service on a primary basis and identification of additional frequency bands for International Mobile Telecommunications (IMT) and related regulatory provisions, to facilitate the development of terrestrial mobile broadband applications, in accordance with Resolution 233 (WRC-12)</a:t>
            </a:r>
          </a:p>
        </p:txBody>
      </p:sp>
      <p:sp>
        <p:nvSpPr>
          <p:cNvPr id="21507" name="Rectangle 6"/>
          <p:cNvSpPr>
            <a:spLocks noChangeArrowheads="1"/>
          </p:cNvSpPr>
          <p:nvPr/>
        </p:nvSpPr>
        <p:spPr bwMode="auto">
          <a:xfrm>
            <a:off x="3059113" y="160338"/>
            <a:ext cx="33258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sz="3200" smtClean="0">
                <a:solidFill>
                  <a:srgbClr val="404040"/>
                </a:solidFill>
                <a:cs typeface="+mn-cs"/>
              </a:rPr>
              <a:t>Agenda Item </a:t>
            </a:r>
            <a:r>
              <a:rPr lang="ru-RU" altLang="ru-RU" sz="3200" smtClean="0">
                <a:solidFill>
                  <a:srgbClr val="404040"/>
                </a:solidFill>
                <a:cs typeface="+mn-cs"/>
              </a:rPr>
              <a:t>1.</a:t>
            </a:r>
            <a:r>
              <a:rPr lang="en-US" altLang="ru-RU" sz="3200" smtClean="0">
                <a:solidFill>
                  <a:srgbClr val="404040"/>
                </a:solidFill>
                <a:cs typeface="+mn-cs"/>
              </a:rPr>
              <a:t>1</a:t>
            </a:r>
            <a:endParaRPr lang="ru-RU" altLang="ru-RU" sz="3200" smtClean="0">
              <a:solidFill>
                <a:srgbClr val="404040"/>
              </a:solidFill>
              <a:cs typeface="+mn-cs"/>
            </a:endParaRPr>
          </a:p>
        </p:txBody>
      </p:sp>
      <p:sp>
        <p:nvSpPr>
          <p:cNvPr id="21508" name="Oval 25"/>
          <p:cNvSpPr>
            <a:spLocks noChangeArrowheads="1"/>
          </p:cNvSpPr>
          <p:nvPr/>
        </p:nvSpPr>
        <p:spPr bwMode="auto">
          <a:xfrm>
            <a:off x="8466138" y="6286500"/>
            <a:ext cx="382587"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9D7FC68A-FB9E-499C-BF49-D00BD0EF9686}" type="slidenum">
              <a:rPr lang="en-US" altLang="ko-KR" sz="2000" smtClean="0">
                <a:solidFill>
                  <a:srgbClr val="000000"/>
                </a:solidFill>
                <a:ea typeface="Gulim" panose="020B0600000101010101" pitchFamily="34" charset="-127"/>
              </a:rPr>
              <a:pPr algn="ctr" eaLnBrk="1" hangingPunct="1">
                <a:buClrTx/>
                <a:buSzPct val="120000"/>
                <a:buFontTx/>
                <a:buNone/>
              </a:pPr>
              <a:t>8</a:t>
            </a:fld>
            <a:endParaRPr lang="ru-RU" altLang="ko-KR" sz="2000" smtClean="0">
              <a:solidFill>
                <a:srgbClr val="000000"/>
              </a:solidFill>
              <a:ea typeface="Gulim" panose="020B0600000101010101" pitchFamily="34" charset="-127"/>
            </a:endParaRPr>
          </a:p>
        </p:txBody>
      </p:sp>
      <p:pic>
        <p:nvPicPr>
          <p:cNvPr id="21509" name="Рисунок 3"/>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0"/>
            <a:ext cx="15525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4211643"/>
      </p:ext>
    </p:extLst>
  </p:cSld>
  <p:clrMapOvr>
    <a:masterClrMapping/>
  </p:clrMapOvr>
  <p:transition spd="slow">
    <p:cove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Box 2"/>
          <p:cNvSpPr txBox="1">
            <a:spLocks noChangeArrowheads="1"/>
          </p:cNvSpPr>
          <p:nvPr/>
        </p:nvSpPr>
        <p:spPr bwMode="auto">
          <a:xfrm>
            <a:off x="250825" y="1320800"/>
            <a:ext cx="859790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US" altLang="ru-RU" sz="1800" b="0" smtClean="0">
                <a:solidFill>
                  <a:prstClr val="black"/>
                </a:solidFill>
                <a:cs typeface="+mn-cs"/>
              </a:rPr>
              <a:t>The RCC Administrations support measures to eliminate </a:t>
            </a:r>
            <a:r>
              <a:rPr lang="en-GB" altLang="ru-RU" sz="1800" b="0" smtClean="0">
                <a:solidFill>
                  <a:prstClr val="black"/>
                </a:solidFill>
                <a:cs typeface="+mn-cs"/>
              </a:rPr>
              <a:t>any difficulties or inconsistencies encountered in the application of the Radio Regulations</a:t>
            </a:r>
            <a:r>
              <a:rPr lang="en-US" altLang="ru-RU" sz="1800" b="0" smtClean="0">
                <a:solidFill>
                  <a:prstClr val="black"/>
                </a:solidFill>
                <a:cs typeface="+mn-cs"/>
              </a:rPr>
              <a:t>.</a:t>
            </a:r>
            <a:endParaRPr lang="ru-RU" altLang="ru-RU" sz="1800" b="0" smtClean="0">
              <a:solidFill>
                <a:prstClr val="black"/>
              </a:solidFill>
              <a:cs typeface="+mn-cs"/>
            </a:endParaRPr>
          </a:p>
          <a:p>
            <a:pPr>
              <a:spcBef>
                <a:spcPts val="600"/>
              </a:spcBef>
              <a:buClrTx/>
              <a:buFontTx/>
              <a:buNone/>
            </a:pPr>
            <a:r>
              <a:rPr lang="en-US" altLang="ru-RU" sz="1800" smtClean="0">
                <a:solidFill>
                  <a:prstClr val="black"/>
                </a:solidFill>
                <a:cs typeface="+mn-cs"/>
              </a:rPr>
              <a:t>9.2.1	Definitions for stations of meteorological aids service</a:t>
            </a:r>
          </a:p>
          <a:p>
            <a:pPr>
              <a:spcBef>
                <a:spcPts val="600"/>
              </a:spcBef>
              <a:buClrTx/>
              <a:buFontTx/>
              <a:buNone/>
            </a:pPr>
            <a:r>
              <a:rPr lang="en-US" altLang="ru-RU" sz="1800" b="0" smtClean="0">
                <a:solidFill>
                  <a:prstClr val="black"/>
                </a:solidFill>
                <a:cs typeface="+mn-cs"/>
              </a:rPr>
              <a:t>The RCC Administrations support inclusion of definitions for stations of meteorological aids service in the Article 1 of Radio Regulations (the only Method).</a:t>
            </a:r>
            <a:endParaRPr lang="ru-RU" altLang="ru-RU" sz="1800" b="0" smtClean="0">
              <a:solidFill>
                <a:prstClr val="black"/>
              </a:solidFill>
              <a:cs typeface="+mn-cs"/>
            </a:endParaRPr>
          </a:p>
          <a:p>
            <a:pPr>
              <a:spcBef>
                <a:spcPts val="600"/>
              </a:spcBef>
              <a:buClrTx/>
              <a:buFontTx/>
              <a:buNone/>
            </a:pPr>
            <a:r>
              <a:rPr lang="en-US" altLang="ru-RU" sz="1800" smtClean="0">
                <a:solidFill>
                  <a:prstClr val="black"/>
                </a:solidFill>
                <a:cs typeface="+mn-cs"/>
              </a:rPr>
              <a:t>9.2.2	Amending certain RR provisions on the usage of frequency assignments for deep space</a:t>
            </a:r>
            <a:endParaRPr lang="ru-RU" altLang="ru-RU" sz="1800" b="0" smtClean="0">
              <a:solidFill>
                <a:prstClr val="black"/>
              </a:solidFill>
              <a:cs typeface="+mn-cs"/>
            </a:endParaRPr>
          </a:p>
          <a:p>
            <a:pPr>
              <a:buClrTx/>
              <a:buFontTx/>
              <a:buNone/>
            </a:pPr>
            <a:r>
              <a:rPr lang="en-US" altLang="ru-RU" sz="1800" b="0" smtClean="0">
                <a:solidFill>
                  <a:prstClr val="black"/>
                </a:solidFill>
                <a:cs typeface="+mn-cs"/>
              </a:rPr>
              <a:t>The RCC Administrations support the clarification for using frequency assignments to SRS (deep space) near to the Earth (Method A).</a:t>
            </a:r>
            <a:endParaRPr lang="ru-RU" altLang="ru-RU" sz="1800" b="0" smtClean="0">
              <a:solidFill>
                <a:prstClr val="black"/>
              </a:solidFill>
              <a:cs typeface="+mn-cs"/>
            </a:endParaRPr>
          </a:p>
          <a:p>
            <a:pPr>
              <a:spcBef>
                <a:spcPts val="600"/>
              </a:spcBef>
              <a:buClrTx/>
              <a:buFontTx/>
              <a:buNone/>
            </a:pPr>
            <a:r>
              <a:rPr lang="en-US" altLang="ru-RU" sz="1800" smtClean="0">
                <a:solidFill>
                  <a:prstClr val="black"/>
                </a:solidFill>
                <a:cs typeface="+mn-cs"/>
              </a:rPr>
              <a:t>Other issues:</a:t>
            </a:r>
            <a:endParaRPr lang="ru-RU" altLang="ru-RU" sz="1800" b="0" smtClean="0">
              <a:solidFill>
                <a:prstClr val="black"/>
              </a:solidFill>
              <a:cs typeface="+mn-cs"/>
            </a:endParaRPr>
          </a:p>
          <a:p>
            <a:pPr>
              <a:buClrTx/>
              <a:buFontTx/>
              <a:buNone/>
            </a:pPr>
            <a:r>
              <a:rPr lang="en-US" altLang="ru-RU" sz="1800" b="0" smtClean="0">
                <a:solidFill>
                  <a:prstClr val="black"/>
                </a:solidFill>
                <a:cs typeface="+mn-cs"/>
              </a:rPr>
              <a:t> The RCC Administrations consider that the proposed changes for RR No 5.526 on modification of radio frequency bands allocation to MSS do not refer to WRC-15 Agenda item 9.2 because the issues of allocation shall be considered within the framework of appropriate WRC agenda items and based on the ITU-R studies.</a:t>
            </a:r>
            <a:endParaRPr lang="ru-RU" altLang="ru-RU" sz="1800" b="0" smtClean="0">
              <a:solidFill>
                <a:prstClr val="black"/>
              </a:solidFill>
              <a:cs typeface="+mn-cs"/>
            </a:endParaRPr>
          </a:p>
          <a:p>
            <a:pPr>
              <a:buClrTx/>
              <a:buFontTx/>
              <a:buNone/>
            </a:pPr>
            <a:endParaRPr lang="en-US" altLang="ru-RU" sz="1800" b="0" smtClean="0">
              <a:solidFill>
                <a:prstClr val="black"/>
              </a:solidFill>
              <a:cs typeface="+mn-cs"/>
            </a:endParaRPr>
          </a:p>
          <a:p>
            <a:pPr>
              <a:buClrTx/>
              <a:buFontTx/>
              <a:buNone/>
            </a:pPr>
            <a:r>
              <a:rPr lang="en-US" altLang="ru-RU" sz="1800" b="0" smtClean="0">
                <a:solidFill>
                  <a:prstClr val="black"/>
                </a:solidFill>
                <a:cs typeface="+mn-cs"/>
              </a:rPr>
              <a:t>The RCC Administrations do not oppose considering inclusion of the definition for “Different category of service” to RR.</a:t>
            </a:r>
            <a:endParaRPr lang="ru-RU" altLang="ru-RU" sz="1800" b="0" smtClean="0">
              <a:solidFill>
                <a:prstClr val="black"/>
              </a:solidFill>
              <a:cs typeface="+mn-cs"/>
            </a:endParaRPr>
          </a:p>
        </p:txBody>
      </p:sp>
      <p:sp>
        <p:nvSpPr>
          <p:cNvPr id="95235" name="TextBox 2"/>
          <p:cNvSpPr txBox="1">
            <a:spLocks noChangeArrowheads="1"/>
          </p:cNvSpPr>
          <p:nvPr/>
        </p:nvSpPr>
        <p:spPr bwMode="auto">
          <a:xfrm>
            <a:off x="1403350" y="85725"/>
            <a:ext cx="6861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a:t>
            </a:r>
            <a:r>
              <a:rPr lang="ru-RU" altLang="ru-RU" b="0" smtClean="0">
                <a:solidFill>
                  <a:prstClr val="black"/>
                </a:solidFill>
                <a:cs typeface="+mn-cs"/>
              </a:rPr>
              <a:t> </a:t>
            </a:r>
            <a:r>
              <a:rPr lang="en-US" altLang="ru-RU" b="0" smtClean="0">
                <a:solidFill>
                  <a:prstClr val="black"/>
                </a:solidFill>
                <a:cs typeface="+mn-cs"/>
              </a:rPr>
              <a:t>9.2 (1/1) </a:t>
            </a:r>
            <a:br>
              <a:rPr lang="en-US" altLang="ru-RU" b="0" smtClean="0">
                <a:solidFill>
                  <a:prstClr val="black"/>
                </a:solidFill>
                <a:cs typeface="+mn-cs"/>
              </a:rPr>
            </a:br>
            <a:r>
              <a:rPr lang="en-US" altLang="ru-RU" b="0" smtClean="0">
                <a:solidFill>
                  <a:prstClr val="black"/>
                </a:solidFill>
                <a:cs typeface="+mn-cs"/>
              </a:rPr>
              <a:t>Difficulties or inconsistencies encountered in the application of the Radio Regulations</a:t>
            </a:r>
            <a:endParaRPr lang="ru-RU" altLang="ru-RU" b="0" smtClean="0">
              <a:solidFill>
                <a:prstClr val="black"/>
              </a:solidFill>
              <a:cs typeface="+mn-cs"/>
            </a:endParaRPr>
          </a:p>
        </p:txBody>
      </p:sp>
      <p:sp>
        <p:nvSpPr>
          <p:cNvPr id="95236"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00DE1F4E-51B3-4C51-BA40-EE496D690812}" type="slidenum">
              <a:rPr lang="en-US" altLang="ko-KR" sz="2000" smtClean="0">
                <a:solidFill>
                  <a:srgbClr val="000000"/>
                </a:solidFill>
                <a:ea typeface="Gulim" panose="020B0600000101010101" pitchFamily="34" charset="-127"/>
              </a:rPr>
              <a:pPr algn="ctr" eaLnBrk="1" hangingPunct="1">
                <a:buClrTx/>
                <a:buSzPct val="120000"/>
                <a:buFontTx/>
                <a:buNone/>
              </a:pPr>
              <a:t>80</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1679299677"/>
      </p:ext>
    </p:extLst>
  </p:cSld>
  <p:clrMapOvr>
    <a:masterClrMapping/>
  </p:clrMapOvr>
  <p:transition spd="slow">
    <p:cove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4"/>
          <p:cNvSpPr>
            <a:spLocks noChangeArrowheads="1"/>
          </p:cNvSpPr>
          <p:nvPr/>
        </p:nvSpPr>
        <p:spPr bwMode="auto">
          <a:xfrm>
            <a:off x="323850" y="3068638"/>
            <a:ext cx="85248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US" altLang="ru-RU" smtClean="0">
                <a:solidFill>
                  <a:srgbClr val="404040"/>
                </a:solidFill>
                <a:cs typeface="+mn-cs"/>
              </a:rPr>
              <a:t>10 To recommend to the Council items for inclusion in the agenda for the next WRC, and to give its views on the preliminary agenda for the subsequent conference and on possible agenda items for future conferences, in accordance with Article 7 of the Convention</a:t>
            </a:r>
          </a:p>
        </p:txBody>
      </p:sp>
      <p:sp>
        <p:nvSpPr>
          <p:cNvPr id="96259" name="Rectangle 6"/>
          <p:cNvSpPr>
            <a:spLocks noChangeArrowheads="1"/>
          </p:cNvSpPr>
          <p:nvPr/>
        </p:nvSpPr>
        <p:spPr bwMode="auto">
          <a:xfrm>
            <a:off x="3059113" y="160338"/>
            <a:ext cx="3213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sz="3200" smtClean="0">
                <a:solidFill>
                  <a:srgbClr val="404040"/>
                </a:solidFill>
                <a:cs typeface="+mn-cs"/>
              </a:rPr>
              <a:t>Agenda Item 10</a:t>
            </a:r>
            <a:endParaRPr lang="ru-RU" altLang="ru-RU" sz="3200" smtClean="0">
              <a:solidFill>
                <a:srgbClr val="404040"/>
              </a:solidFill>
              <a:cs typeface="+mn-cs"/>
            </a:endParaRPr>
          </a:p>
        </p:txBody>
      </p:sp>
      <p:sp>
        <p:nvSpPr>
          <p:cNvPr id="96260"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6B242331-CCF5-443D-A827-2574E7ADDC53}" type="slidenum">
              <a:rPr lang="en-US" altLang="ko-KR" sz="2000" smtClean="0">
                <a:solidFill>
                  <a:srgbClr val="000000"/>
                </a:solidFill>
                <a:ea typeface="Gulim" panose="020B0600000101010101" pitchFamily="34" charset="-127"/>
              </a:rPr>
              <a:pPr algn="ctr" eaLnBrk="1" hangingPunct="1">
                <a:buClrTx/>
                <a:buSzPct val="120000"/>
                <a:buFontTx/>
                <a:buNone/>
              </a:pPr>
              <a:t>81</a:t>
            </a:fld>
            <a:endParaRPr lang="ru-RU" altLang="ko-KR" sz="2000" smtClean="0">
              <a:solidFill>
                <a:srgbClr val="000000"/>
              </a:solidFill>
              <a:ea typeface="Gulim" panose="020B0600000101010101" pitchFamily="34" charset="-127"/>
            </a:endParaRPr>
          </a:p>
        </p:txBody>
      </p:sp>
      <p:pic>
        <p:nvPicPr>
          <p:cNvPr id="96261" name="Рисунок 3"/>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0"/>
            <a:ext cx="15525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9792196"/>
      </p:ext>
    </p:extLst>
  </p:cSld>
  <p:clrMapOvr>
    <a:masterClrMapping/>
  </p:clrMapOvr>
  <p:transition spd="slow">
    <p:cove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Box 2"/>
          <p:cNvSpPr txBox="1">
            <a:spLocks noChangeArrowheads="1"/>
          </p:cNvSpPr>
          <p:nvPr/>
        </p:nvSpPr>
        <p:spPr bwMode="auto">
          <a:xfrm>
            <a:off x="234950" y="2492375"/>
            <a:ext cx="85979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US" altLang="ru-RU" sz="1800" b="0" smtClean="0">
                <a:solidFill>
                  <a:prstClr val="black"/>
                </a:solidFill>
                <a:cs typeface="+mn-cs"/>
              </a:rPr>
              <a:t>The RCC Administrations have no objections to include in the WRC-18 agenda the issue on the improvement of the regulation for use of nano- and pico-satellites taking into account studies on the issue 9.1.8 of WRC-15 Agenda item 9.1.</a:t>
            </a:r>
          </a:p>
          <a:p>
            <a:pPr>
              <a:buClrTx/>
              <a:buFontTx/>
              <a:buNone/>
            </a:pPr>
            <a:endParaRPr lang="ru-RU" altLang="ru-RU" sz="1800" b="0" smtClean="0">
              <a:solidFill>
                <a:prstClr val="black"/>
              </a:solidFill>
              <a:cs typeface="+mn-cs"/>
            </a:endParaRPr>
          </a:p>
          <a:p>
            <a:pPr>
              <a:buClrTx/>
              <a:buFontTx/>
              <a:buNone/>
            </a:pPr>
            <a:r>
              <a:rPr lang="en-US" altLang="ru-RU" sz="1800" b="0" smtClean="0">
                <a:solidFill>
                  <a:prstClr val="black"/>
                </a:solidFill>
                <a:cs typeface="+mn-cs"/>
              </a:rPr>
              <a:t>The RCC Administrations have no objections to include in the WRC-18 agenda the issue on the study of regulatory </a:t>
            </a:r>
            <a:r>
              <a:rPr lang="en-GB" altLang="ru-RU" sz="1800" b="0" smtClean="0">
                <a:solidFill>
                  <a:prstClr val="black"/>
                </a:solidFill>
                <a:cs typeface="+mn-cs"/>
              </a:rPr>
              <a:t>actions, including spectrum allocations, to support GMDSS modernization and implementation of e-navigation</a:t>
            </a:r>
            <a:r>
              <a:rPr lang="en-US" altLang="ru-RU" sz="1800" b="0" smtClean="0">
                <a:solidFill>
                  <a:prstClr val="black"/>
                </a:solidFill>
                <a:cs typeface="+mn-cs"/>
              </a:rPr>
              <a:t>in accordance with Resolution </a:t>
            </a:r>
            <a:r>
              <a:rPr lang="en-US" altLang="ru-RU" sz="1800" smtClean="0">
                <a:solidFill>
                  <a:prstClr val="black"/>
                </a:solidFill>
                <a:cs typeface="+mn-cs"/>
              </a:rPr>
              <a:t>359 </a:t>
            </a:r>
            <a:r>
              <a:rPr lang="en-US" altLang="ru-RU" sz="1800" b="0" smtClean="0">
                <a:solidFill>
                  <a:prstClr val="black"/>
                </a:solidFill>
                <a:cs typeface="+mn-cs"/>
              </a:rPr>
              <a:t>(WRC-12).</a:t>
            </a:r>
            <a:endParaRPr lang="ru-RU" altLang="ru-RU" sz="1800" b="0" smtClean="0">
              <a:solidFill>
                <a:prstClr val="black"/>
              </a:solidFill>
              <a:cs typeface="+mn-cs"/>
            </a:endParaRPr>
          </a:p>
        </p:txBody>
      </p:sp>
      <p:sp>
        <p:nvSpPr>
          <p:cNvPr id="97283" name="TextBox 2"/>
          <p:cNvSpPr txBox="1">
            <a:spLocks noChangeArrowheads="1"/>
          </p:cNvSpPr>
          <p:nvPr/>
        </p:nvSpPr>
        <p:spPr bwMode="auto">
          <a:xfrm>
            <a:off x="1403350" y="85725"/>
            <a:ext cx="6861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a:t>
            </a:r>
            <a:r>
              <a:rPr lang="ru-RU" altLang="ru-RU" b="0" smtClean="0">
                <a:solidFill>
                  <a:prstClr val="black"/>
                </a:solidFill>
                <a:cs typeface="+mn-cs"/>
              </a:rPr>
              <a:t> </a:t>
            </a:r>
            <a:r>
              <a:rPr lang="en-US" altLang="ru-RU" b="0" smtClean="0">
                <a:solidFill>
                  <a:prstClr val="black"/>
                </a:solidFill>
                <a:cs typeface="+mn-cs"/>
              </a:rPr>
              <a:t>10 (1/1) </a:t>
            </a:r>
            <a:br>
              <a:rPr lang="en-US" altLang="ru-RU" b="0" smtClean="0">
                <a:solidFill>
                  <a:prstClr val="black"/>
                </a:solidFill>
                <a:cs typeface="+mn-cs"/>
              </a:rPr>
            </a:br>
            <a:r>
              <a:rPr lang="en-US" altLang="ru-RU" b="0" smtClean="0">
                <a:solidFill>
                  <a:srgbClr val="404040"/>
                </a:solidFill>
                <a:cs typeface="+mn-cs"/>
              </a:rPr>
              <a:t>Agenda of the next WRC</a:t>
            </a:r>
            <a:endParaRPr lang="ru-RU" altLang="ru-RU" b="0" smtClean="0">
              <a:solidFill>
                <a:prstClr val="black"/>
              </a:solidFill>
              <a:cs typeface="+mn-cs"/>
            </a:endParaRPr>
          </a:p>
        </p:txBody>
      </p:sp>
      <p:sp>
        <p:nvSpPr>
          <p:cNvPr id="97284"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AA547B56-BB91-4850-8C77-541BF5B03585}" type="slidenum">
              <a:rPr lang="en-US" altLang="ko-KR" sz="2000" smtClean="0">
                <a:solidFill>
                  <a:srgbClr val="000000"/>
                </a:solidFill>
                <a:ea typeface="Gulim" panose="020B0600000101010101" pitchFamily="34" charset="-127"/>
              </a:rPr>
              <a:pPr algn="ctr" eaLnBrk="1" hangingPunct="1">
                <a:buClrTx/>
                <a:buSzPct val="120000"/>
                <a:buFontTx/>
                <a:buNone/>
              </a:pPr>
              <a:t>82</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91336743"/>
      </p:ext>
    </p:extLst>
  </p:cSld>
  <p:clrMapOvr>
    <a:masterClrMapping/>
  </p:clrMapOvr>
  <p:transition spd="slow">
    <p:cove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4"/>
          <p:cNvSpPr>
            <a:spLocks noChangeArrowheads="1"/>
          </p:cNvSpPr>
          <p:nvPr/>
        </p:nvSpPr>
        <p:spPr bwMode="auto">
          <a:xfrm>
            <a:off x="306388" y="3213100"/>
            <a:ext cx="8524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Tx/>
              <a:buFontTx/>
              <a:buNone/>
            </a:pPr>
            <a:r>
              <a:rPr lang="en-US" altLang="ru-RU" smtClean="0">
                <a:solidFill>
                  <a:srgbClr val="404040"/>
                </a:solidFill>
                <a:cs typeface="+mn-cs"/>
              </a:rPr>
              <a:t>Global flight tracking for civil aviation (Resolution 185 (Busan, 2014)</a:t>
            </a:r>
          </a:p>
          <a:p>
            <a:pPr algn="ctr">
              <a:buClrTx/>
              <a:buFontTx/>
              <a:buNone/>
            </a:pPr>
            <a:r>
              <a:rPr lang="en-US" altLang="ru-RU" b="0" smtClean="0">
                <a:solidFill>
                  <a:prstClr val="black"/>
                </a:solidFill>
                <a:cs typeface="+mn-cs"/>
              </a:rPr>
              <a:t>.</a:t>
            </a:r>
            <a:endParaRPr lang="ru-RU" altLang="ru-RU" b="0" smtClean="0">
              <a:solidFill>
                <a:prstClr val="black"/>
              </a:solidFill>
              <a:cs typeface="+mn-cs"/>
            </a:endParaRPr>
          </a:p>
        </p:txBody>
      </p:sp>
      <p:sp>
        <p:nvSpPr>
          <p:cNvPr id="98307" name="Rectangle 6"/>
          <p:cNvSpPr>
            <a:spLocks noChangeArrowheads="1"/>
          </p:cNvSpPr>
          <p:nvPr/>
        </p:nvSpPr>
        <p:spPr bwMode="auto">
          <a:xfrm>
            <a:off x="3059113" y="160338"/>
            <a:ext cx="3698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sz="3200" smtClean="0">
                <a:solidFill>
                  <a:srgbClr val="404040"/>
                </a:solidFill>
                <a:cs typeface="+mn-cs"/>
              </a:rPr>
              <a:t>New Agenda Item </a:t>
            </a:r>
            <a:endParaRPr lang="ru-RU" altLang="ru-RU" sz="3200" smtClean="0">
              <a:solidFill>
                <a:srgbClr val="404040"/>
              </a:solidFill>
              <a:cs typeface="+mn-cs"/>
            </a:endParaRPr>
          </a:p>
        </p:txBody>
      </p:sp>
      <p:sp>
        <p:nvSpPr>
          <p:cNvPr id="98308"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213592BD-BCC7-42E1-940D-0D3ADA284250}" type="slidenum">
              <a:rPr lang="en-US" altLang="ko-KR" sz="2000" smtClean="0">
                <a:solidFill>
                  <a:srgbClr val="000000"/>
                </a:solidFill>
                <a:ea typeface="Gulim" panose="020B0600000101010101" pitchFamily="34" charset="-127"/>
              </a:rPr>
              <a:pPr algn="ctr" eaLnBrk="1" hangingPunct="1">
                <a:buClrTx/>
                <a:buSzPct val="120000"/>
                <a:buFontTx/>
                <a:buNone/>
              </a:pPr>
              <a:t>83</a:t>
            </a:fld>
            <a:endParaRPr lang="ru-RU" altLang="ko-KR" sz="2000" smtClean="0">
              <a:solidFill>
                <a:srgbClr val="000000"/>
              </a:solidFill>
              <a:ea typeface="Gulim" panose="020B0600000101010101" pitchFamily="34" charset="-127"/>
            </a:endParaRPr>
          </a:p>
        </p:txBody>
      </p:sp>
      <p:pic>
        <p:nvPicPr>
          <p:cNvPr id="98309" name="Рисунок 3"/>
          <p:cNvPicPr>
            <a:picLocks noChangeAspect="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0"/>
            <a:ext cx="15525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306841"/>
      </p:ext>
    </p:extLst>
  </p:cSld>
  <p:clrMapOvr>
    <a:masterClrMapping/>
  </p:clrMapOvr>
  <p:transition spd="slow">
    <p:cove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Box 2"/>
          <p:cNvSpPr txBox="1">
            <a:spLocks noChangeArrowheads="1"/>
          </p:cNvSpPr>
          <p:nvPr/>
        </p:nvSpPr>
        <p:spPr bwMode="auto">
          <a:xfrm>
            <a:off x="228600" y="1341438"/>
            <a:ext cx="8596313" cy="443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ts val="1200"/>
              </a:spcBef>
              <a:buClrTx/>
              <a:buFontTx/>
              <a:buNone/>
            </a:pPr>
            <a:r>
              <a:rPr lang="en-US" altLang="ru-RU" sz="1800" b="0" smtClean="0">
                <a:solidFill>
                  <a:prstClr val="black"/>
                </a:solidFill>
                <a:cs typeface="+mn-cs"/>
              </a:rPr>
              <a:t>The RCC Administrations support the necessity to conduct studies in the ITU-R based on the ICAO requirements and aimed to ensure compatibility between global flight tracking systems for civil aviation and current and planned stations in different radio services.</a:t>
            </a:r>
            <a:endParaRPr lang="ru-RU" altLang="ru-RU" sz="1800" b="0" smtClean="0">
              <a:solidFill>
                <a:prstClr val="black"/>
              </a:solidFill>
              <a:cs typeface="+mn-cs"/>
            </a:endParaRPr>
          </a:p>
          <a:p>
            <a:pPr>
              <a:spcBef>
                <a:spcPts val="1200"/>
              </a:spcBef>
              <a:buClrTx/>
              <a:buFontTx/>
              <a:buNone/>
            </a:pPr>
            <a:r>
              <a:rPr lang="en-US" altLang="ru-RU" sz="1800" b="0" smtClean="0">
                <a:solidFill>
                  <a:prstClr val="black"/>
                </a:solidFill>
                <a:cs typeface="+mn-cs"/>
              </a:rPr>
              <a:t> The RCC Administrations support compatibility studies between ADS-B systems and systems in services which have allocations in the band 1088.7-1091.3 MHz, including ARNS systems non-standardized by ICAO, aiming to define conditions of their possible sharing.</a:t>
            </a:r>
            <a:endParaRPr lang="ru-RU" altLang="ru-RU" sz="1800" b="0" smtClean="0">
              <a:solidFill>
                <a:prstClr val="black"/>
              </a:solidFill>
              <a:cs typeface="+mn-cs"/>
            </a:endParaRPr>
          </a:p>
          <a:p>
            <a:pPr>
              <a:spcBef>
                <a:spcPts val="1200"/>
              </a:spcBef>
              <a:buClrTx/>
              <a:buFontTx/>
              <a:buNone/>
            </a:pPr>
            <a:r>
              <a:rPr lang="en-US" altLang="ru-RU" sz="1800" b="0" smtClean="0">
                <a:solidFill>
                  <a:prstClr val="black"/>
                </a:solidFill>
                <a:cs typeface="+mn-cs"/>
              </a:rPr>
              <a:t>The RCC Administrations consider that the decision under this agenda item in relation to the frequency band around 1090 MHz may be adopted based on the studies on sharing with ARNS systems non-standardized by ICAO, operating in the countries specified in No </a:t>
            </a:r>
            <a:r>
              <a:rPr lang="en-US" altLang="ru-RU" sz="1800" smtClean="0">
                <a:solidFill>
                  <a:prstClr val="black"/>
                </a:solidFill>
                <a:cs typeface="+mn-cs"/>
              </a:rPr>
              <a:t>5.312</a:t>
            </a:r>
            <a:r>
              <a:rPr lang="en-US" altLang="ru-RU" sz="1800" b="0" smtClean="0">
                <a:solidFill>
                  <a:prstClr val="black"/>
                </a:solidFill>
                <a:cs typeface="+mn-cs"/>
              </a:rPr>
              <a:t>.</a:t>
            </a:r>
            <a:endParaRPr lang="ru-RU" altLang="ru-RU" sz="1800" b="0" smtClean="0">
              <a:solidFill>
                <a:prstClr val="black"/>
              </a:solidFill>
              <a:cs typeface="+mn-cs"/>
            </a:endParaRPr>
          </a:p>
          <a:p>
            <a:pPr>
              <a:spcBef>
                <a:spcPts val="1200"/>
              </a:spcBef>
              <a:buClrTx/>
              <a:buFontTx/>
              <a:buNone/>
            </a:pPr>
            <a:r>
              <a:rPr lang="en-US" altLang="ru-RU" sz="1800" b="0" smtClean="0">
                <a:solidFill>
                  <a:prstClr val="black"/>
                </a:solidFill>
                <a:cs typeface="+mn-cs"/>
              </a:rPr>
              <a:t>The RCC Administrations also support ITU-R studies on possible use of different systems satisfying needs of the Global flight tracking for civil aviation.</a:t>
            </a:r>
            <a:endParaRPr lang="ru-RU" altLang="ru-RU" sz="1800" b="0" smtClean="0">
              <a:solidFill>
                <a:prstClr val="black"/>
              </a:solidFill>
              <a:cs typeface="+mn-cs"/>
            </a:endParaRPr>
          </a:p>
        </p:txBody>
      </p:sp>
      <p:sp>
        <p:nvSpPr>
          <p:cNvPr id="99331" name="TextBox 2"/>
          <p:cNvSpPr txBox="1">
            <a:spLocks noChangeArrowheads="1"/>
          </p:cNvSpPr>
          <p:nvPr/>
        </p:nvSpPr>
        <p:spPr bwMode="auto">
          <a:xfrm>
            <a:off x="1403350" y="85725"/>
            <a:ext cx="6861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New Agenda Item</a:t>
            </a:r>
            <a:r>
              <a:rPr lang="ru-RU" altLang="ru-RU" b="0" smtClean="0">
                <a:solidFill>
                  <a:prstClr val="black"/>
                </a:solidFill>
                <a:cs typeface="+mn-cs"/>
              </a:rPr>
              <a:t> </a:t>
            </a:r>
            <a:r>
              <a:rPr lang="en-US" altLang="ru-RU" b="0" smtClean="0">
                <a:solidFill>
                  <a:prstClr val="black"/>
                </a:solidFill>
                <a:cs typeface="+mn-cs"/>
              </a:rPr>
              <a:t>(1/1) </a:t>
            </a:r>
            <a:br>
              <a:rPr lang="en-US" altLang="ru-RU" b="0" smtClean="0">
                <a:solidFill>
                  <a:prstClr val="black"/>
                </a:solidFill>
                <a:cs typeface="+mn-cs"/>
              </a:rPr>
            </a:br>
            <a:r>
              <a:rPr lang="en-US" altLang="ru-RU" b="0" smtClean="0">
                <a:solidFill>
                  <a:srgbClr val="404040"/>
                </a:solidFill>
                <a:cs typeface="+mn-cs"/>
              </a:rPr>
              <a:t>Global flight tracking (GFT)</a:t>
            </a:r>
            <a:endParaRPr lang="ru-RU" altLang="ru-RU" b="0" smtClean="0">
              <a:solidFill>
                <a:prstClr val="black"/>
              </a:solidFill>
              <a:cs typeface="+mn-cs"/>
            </a:endParaRPr>
          </a:p>
        </p:txBody>
      </p:sp>
      <p:sp>
        <p:nvSpPr>
          <p:cNvPr id="99332" name="Oval 25"/>
          <p:cNvSpPr>
            <a:spLocks noChangeArrowheads="1"/>
          </p:cNvSpPr>
          <p:nvPr/>
        </p:nvSpPr>
        <p:spPr bwMode="auto">
          <a:xfrm>
            <a:off x="8316913" y="6286500"/>
            <a:ext cx="531812" cy="382588"/>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37ECFD4D-0AC9-4E71-94B1-329A31CDFCFC}" type="slidenum">
              <a:rPr lang="en-US" altLang="ko-KR" sz="2000" smtClean="0">
                <a:solidFill>
                  <a:srgbClr val="000000"/>
                </a:solidFill>
                <a:ea typeface="Gulim" panose="020B0600000101010101" pitchFamily="34" charset="-127"/>
              </a:rPr>
              <a:pPr algn="ctr" eaLnBrk="1" hangingPunct="1">
                <a:buClrTx/>
                <a:buSzPct val="120000"/>
                <a:buFontTx/>
                <a:buNone/>
              </a:pPr>
              <a:t>84</a:t>
            </a:fld>
            <a:endParaRPr lang="ru-RU" altLang="ko-KR" sz="2000" smtClean="0">
              <a:solidFill>
                <a:srgbClr val="000000"/>
              </a:solidFill>
              <a:ea typeface="Gulim" panose="020B0600000101010101" pitchFamily="34" charset="-127"/>
            </a:endParaRPr>
          </a:p>
        </p:txBody>
      </p:sp>
    </p:spTree>
    <p:extLst>
      <p:ext uri="{BB962C8B-B14F-4D97-AF65-F5344CB8AC3E}">
        <p14:creationId xmlns:p14="http://schemas.microsoft.com/office/powerpoint/2010/main" val="3884452421"/>
      </p:ext>
    </p:extLst>
  </p:cSld>
  <p:clrMapOvr>
    <a:masterClrMapping/>
  </p:clrMapOvr>
  <p:transition spd="slow">
    <p:cove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a:xfrm>
            <a:off x="1514475" y="476250"/>
            <a:ext cx="6556375" cy="1470025"/>
          </a:xfrm>
        </p:spPr>
        <p:txBody>
          <a:bodyPr/>
          <a:lstStyle/>
          <a:p>
            <a:pPr marL="1954213" indent="0" eaLnBrk="1" hangingPunct="1"/>
            <a:r>
              <a:rPr lang="en-US" altLang="ru-RU" b="0" smtClean="0"/>
              <a:t>Regional Commonwealth in the field of Communications</a:t>
            </a:r>
            <a:r>
              <a:rPr lang="ru-RU" altLang="ru-RU" b="0" smtClean="0"/>
              <a:t/>
            </a:r>
            <a:br>
              <a:rPr lang="ru-RU" altLang="ru-RU" b="0" smtClean="0"/>
            </a:br>
            <a:endParaRPr lang="ru-RU" altLang="ru-RU" b="0" smtClean="0"/>
          </a:p>
        </p:txBody>
      </p:sp>
      <p:sp>
        <p:nvSpPr>
          <p:cNvPr id="100355" name="Rectangle 3"/>
          <p:cNvSpPr>
            <a:spLocks noGrp="1" noChangeArrowheads="1"/>
          </p:cNvSpPr>
          <p:nvPr>
            <p:ph type="subTitle" idx="1"/>
          </p:nvPr>
        </p:nvSpPr>
        <p:spPr>
          <a:xfrm>
            <a:off x="766763" y="3141663"/>
            <a:ext cx="7421562" cy="1176337"/>
          </a:xfrm>
        </p:spPr>
        <p:txBody>
          <a:bodyPr/>
          <a:lstStyle/>
          <a:p>
            <a:pPr eaLnBrk="1" hangingPunct="1"/>
            <a:r>
              <a:rPr lang="en-GB" altLang="ru-RU" sz="3000" smtClean="0">
                <a:solidFill>
                  <a:srgbClr val="003366"/>
                </a:solidFill>
                <a:ea typeface="Arial Unicode MS" panose="020B0604020202020204" pitchFamily="34" charset="-128"/>
                <a:cs typeface="Arial Unicode MS" panose="020B0604020202020204" pitchFamily="34" charset="-128"/>
              </a:rPr>
              <a:t>Thank you for your attention! </a:t>
            </a:r>
            <a:endParaRPr lang="ru-RU" altLang="ru-RU" sz="3000" smtClean="0">
              <a:solidFill>
                <a:srgbClr val="003366"/>
              </a:solidFill>
              <a:ea typeface="Arial Unicode MS" panose="020B0604020202020204" pitchFamily="34" charset="-128"/>
              <a:cs typeface="Arial Unicode MS" panose="020B0604020202020204" pitchFamily="34" charset="-128"/>
            </a:endParaRPr>
          </a:p>
        </p:txBody>
      </p:sp>
      <p:pic>
        <p:nvPicPr>
          <p:cNvPr id="100356" name="Рисунок 3"/>
          <p:cNvPicPr>
            <a:picLocks noChangeAspect="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0"/>
            <a:ext cx="1552575"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0592272"/>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val 25"/>
          <p:cNvSpPr>
            <a:spLocks noChangeArrowheads="1"/>
          </p:cNvSpPr>
          <p:nvPr/>
        </p:nvSpPr>
        <p:spPr bwMode="auto">
          <a:xfrm>
            <a:off x="8385175" y="6288088"/>
            <a:ext cx="531813" cy="382587"/>
          </a:xfrm>
          <a:prstGeom prst="ellipse">
            <a:avLst/>
          </a:prstGeom>
          <a:gradFill rotWithShape="1">
            <a:gsLst>
              <a:gs pos="0">
                <a:srgbClr val="FCE6D4"/>
              </a:gs>
              <a:gs pos="100000">
                <a:srgbClr val="F8C090"/>
              </a:gs>
            </a:gsLst>
            <a:path path="shape">
              <a:fillToRect l="50000" t="50000" r="50000" b="50000"/>
            </a:path>
          </a:gradFill>
          <a:ln w="19050">
            <a:solidFill>
              <a:schemeClr val="bg1"/>
            </a:solidFill>
            <a:round/>
            <a:headEnd/>
            <a:tailEnd/>
          </a:ln>
          <a:effectLst>
            <a:outerShdw dist="35921" dir="2700000" algn="ctr" rotWithShape="0">
              <a:srgbClr val="FCE6D4"/>
            </a:outerShdw>
          </a:effectLst>
        </p:spPr>
        <p:txBody>
          <a:bodyPr lIns="36719" tIns="36719" rIns="36719" bIns="36719" anchor="ctr" anchorCtr="1"/>
          <a:lstStyle>
            <a:lvl1pPr defTabSz="803275" eaLnBrk="0" hangingPunct="0">
              <a:defRPr sz="2400">
                <a:solidFill>
                  <a:schemeClr val="tx1"/>
                </a:solidFill>
                <a:latin typeface="Arial" panose="020B0604020202020204" pitchFamily="34" charset="0"/>
              </a:defRPr>
            </a:lvl1pPr>
            <a:lvl2pPr marL="758825" indent="-292100" defTabSz="803275" eaLnBrk="0" hangingPunct="0">
              <a:defRPr sz="2400">
                <a:solidFill>
                  <a:schemeClr val="tx1"/>
                </a:solidFill>
                <a:latin typeface="Arial" panose="020B0604020202020204" pitchFamily="34" charset="0"/>
              </a:defRPr>
            </a:lvl2pPr>
            <a:lvl3pPr marL="1166813" indent="-233363" defTabSz="803275" eaLnBrk="0" hangingPunct="0">
              <a:defRPr sz="2400">
                <a:solidFill>
                  <a:schemeClr val="tx1"/>
                </a:solidFill>
                <a:latin typeface="Arial" panose="020B0604020202020204" pitchFamily="34" charset="0"/>
              </a:defRPr>
            </a:lvl3pPr>
            <a:lvl4pPr marL="1633538" indent="-233363" defTabSz="803275" eaLnBrk="0" hangingPunct="0">
              <a:defRPr sz="2400">
                <a:solidFill>
                  <a:schemeClr val="tx1"/>
                </a:solidFill>
                <a:latin typeface="Arial" panose="020B0604020202020204" pitchFamily="34" charset="0"/>
              </a:defRPr>
            </a:lvl4pPr>
            <a:lvl5pPr marL="2098675" indent="-234950" defTabSz="803275" eaLnBrk="0" hangingPunct="0">
              <a:defRPr sz="2400">
                <a:solidFill>
                  <a:schemeClr val="tx1"/>
                </a:solidFill>
                <a:latin typeface="Arial" panose="020B0604020202020204" pitchFamily="34" charset="0"/>
              </a:defRPr>
            </a:lvl5pPr>
            <a:lvl6pPr marL="2555875" indent="-234950" defTabSz="803275" eaLnBrk="0" fontAlgn="base" hangingPunct="0">
              <a:spcBef>
                <a:spcPct val="0"/>
              </a:spcBef>
              <a:spcAft>
                <a:spcPct val="0"/>
              </a:spcAft>
              <a:defRPr sz="2400">
                <a:solidFill>
                  <a:schemeClr val="tx1"/>
                </a:solidFill>
                <a:latin typeface="Arial" panose="020B0604020202020204" pitchFamily="34" charset="0"/>
              </a:defRPr>
            </a:lvl6pPr>
            <a:lvl7pPr marL="3013075" indent="-234950" defTabSz="803275" eaLnBrk="0" fontAlgn="base" hangingPunct="0">
              <a:spcBef>
                <a:spcPct val="0"/>
              </a:spcBef>
              <a:spcAft>
                <a:spcPct val="0"/>
              </a:spcAft>
              <a:defRPr sz="2400">
                <a:solidFill>
                  <a:schemeClr val="tx1"/>
                </a:solidFill>
                <a:latin typeface="Arial" panose="020B0604020202020204" pitchFamily="34" charset="0"/>
              </a:defRPr>
            </a:lvl7pPr>
            <a:lvl8pPr marL="3470275" indent="-234950" defTabSz="803275" eaLnBrk="0" fontAlgn="base" hangingPunct="0">
              <a:spcBef>
                <a:spcPct val="0"/>
              </a:spcBef>
              <a:spcAft>
                <a:spcPct val="0"/>
              </a:spcAft>
              <a:defRPr sz="2400">
                <a:solidFill>
                  <a:schemeClr val="tx1"/>
                </a:solidFill>
                <a:latin typeface="Arial" panose="020B0604020202020204" pitchFamily="34" charset="0"/>
              </a:defRPr>
            </a:lvl8pPr>
            <a:lvl9pPr marL="3927475" indent="-234950" defTabSz="803275"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buClrTx/>
              <a:buSzPct val="120000"/>
              <a:buFontTx/>
              <a:buNone/>
            </a:pPr>
            <a:fld id="{B211C270-78ED-49FD-827D-6B772B0CA287}" type="slidenum">
              <a:rPr lang="en-US" altLang="ko-KR" sz="2000" smtClean="0">
                <a:solidFill>
                  <a:srgbClr val="000000"/>
                </a:solidFill>
                <a:ea typeface="Gulim" panose="020B0600000101010101" pitchFamily="34" charset="-127"/>
              </a:rPr>
              <a:pPr algn="ctr" eaLnBrk="1" hangingPunct="1">
                <a:buClrTx/>
                <a:buSzPct val="120000"/>
                <a:buFontTx/>
                <a:buNone/>
              </a:pPr>
              <a:t>9</a:t>
            </a:fld>
            <a:endParaRPr lang="ru-RU" altLang="ko-KR" sz="2000" smtClean="0">
              <a:solidFill>
                <a:srgbClr val="000000"/>
              </a:solidFill>
              <a:ea typeface="Gulim" panose="020B0600000101010101" pitchFamily="34" charset="-127"/>
            </a:endParaRPr>
          </a:p>
        </p:txBody>
      </p:sp>
      <p:sp>
        <p:nvSpPr>
          <p:cNvPr id="22531" name="Прямоугольник 4"/>
          <p:cNvSpPr>
            <a:spLocks noChangeArrowheads="1"/>
          </p:cNvSpPr>
          <p:nvPr/>
        </p:nvSpPr>
        <p:spPr bwMode="auto">
          <a:xfrm>
            <a:off x="250825" y="1412875"/>
            <a:ext cx="864235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spcBef>
                <a:spcPts val="600"/>
              </a:spcBef>
              <a:buClrTx/>
              <a:buFontTx/>
              <a:buNone/>
            </a:pPr>
            <a:r>
              <a:rPr lang="en-US" altLang="ru-RU" sz="2000" b="0" smtClean="0">
                <a:solidFill>
                  <a:prstClr val="black"/>
                </a:solidFill>
                <a:cs typeface="+mn-cs"/>
              </a:rPr>
              <a:t>The RCC Administrations support identification  of additional frequency bands   for IMT on the condition of optimizing the use of already identified frequency bands.</a:t>
            </a:r>
            <a:endParaRPr lang="ru-RU" altLang="ru-RU" sz="2000" b="0" smtClean="0">
              <a:solidFill>
                <a:prstClr val="black"/>
              </a:solidFill>
              <a:cs typeface="+mn-cs"/>
            </a:endParaRPr>
          </a:p>
          <a:p>
            <a:pPr>
              <a:spcBef>
                <a:spcPts val="600"/>
              </a:spcBef>
              <a:buClrTx/>
              <a:buFontTx/>
              <a:buNone/>
            </a:pPr>
            <a:r>
              <a:rPr lang="en-US" altLang="ru-RU" sz="2000" b="0" smtClean="0">
                <a:solidFill>
                  <a:prstClr val="black"/>
                </a:solidFill>
                <a:cs typeface="+mn-cs"/>
              </a:rPr>
              <a:t>The RCC Administrations consider that by 2020 the overall spectrum requirements for IMT systems could be fulfilled for the RCC countries by using 1065 MHz of spectrum including the bands already identified for the IMT. However the spectrum requirements for IMT systems for provision of coverage don’t exceed 220-260 MHz in the bands below 1.5 GHz including the bands already identified for the IMT.</a:t>
            </a:r>
            <a:endParaRPr lang="ru-RU" altLang="ru-RU" sz="2000" b="0" smtClean="0">
              <a:solidFill>
                <a:prstClr val="black"/>
              </a:solidFill>
              <a:cs typeface="+mn-cs"/>
            </a:endParaRPr>
          </a:p>
          <a:p>
            <a:pPr>
              <a:spcBef>
                <a:spcPts val="600"/>
              </a:spcBef>
              <a:buClrTx/>
              <a:buFontTx/>
              <a:buNone/>
            </a:pPr>
            <a:r>
              <a:rPr lang="en-US" altLang="ru-RU" sz="2000" b="0" smtClean="0">
                <a:solidFill>
                  <a:prstClr val="black"/>
                </a:solidFill>
                <a:cs typeface="+mn-cs"/>
              </a:rPr>
              <a:t>The RCC Administrations consider that the protection of other services that have allocations within the subject bands and adjacent bands should be ensured and the necessity of their development be taken into account when determining possibilities and conditions for allocation of frequency bands to the MS and their identification for IMT.</a:t>
            </a:r>
            <a:endParaRPr lang="ru-RU" altLang="ru-RU" sz="2000" b="0" smtClean="0">
              <a:solidFill>
                <a:prstClr val="black"/>
              </a:solidFill>
              <a:cs typeface="+mn-cs"/>
            </a:endParaRPr>
          </a:p>
        </p:txBody>
      </p:sp>
      <p:sp>
        <p:nvSpPr>
          <p:cNvPr id="22532" name="TextBox 2"/>
          <p:cNvSpPr txBox="1">
            <a:spLocks noChangeArrowheads="1"/>
          </p:cNvSpPr>
          <p:nvPr/>
        </p:nvSpPr>
        <p:spPr bwMode="auto">
          <a:xfrm>
            <a:off x="1042988" y="115888"/>
            <a:ext cx="81010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buClrTx/>
              <a:buFontTx/>
              <a:buNone/>
            </a:pPr>
            <a:r>
              <a:rPr lang="en-US" altLang="ru-RU" b="0" smtClean="0">
                <a:solidFill>
                  <a:prstClr val="black"/>
                </a:solidFill>
                <a:cs typeface="+mn-cs"/>
              </a:rPr>
              <a:t>Agenda Item 1.1 (1/4)  Spectrum allocations to the MS and identification of frequency bands for IMT </a:t>
            </a:r>
            <a:endParaRPr lang="ru-RU" altLang="ru-RU" b="0" smtClean="0">
              <a:solidFill>
                <a:prstClr val="black"/>
              </a:solidFill>
              <a:cs typeface="+mn-cs"/>
            </a:endParaRPr>
          </a:p>
        </p:txBody>
      </p:sp>
    </p:spTree>
    <p:extLst>
      <p:ext uri="{BB962C8B-B14F-4D97-AF65-F5344CB8AC3E}">
        <p14:creationId xmlns:p14="http://schemas.microsoft.com/office/powerpoint/2010/main" val="333352566"/>
      </p:ext>
    </p:extLst>
  </p:cSld>
  <p:clrMapOvr>
    <a:masterClrMapping/>
  </p:clrMapOvr>
  <p:transition spd="slow">
    <p:cove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LEFT" val=" 516.5"/>
  <p:tag name="LTOP" val=" 214.125"/>
</p:tagLst>
</file>

<file path=ppt/tags/tag2.xml><?xml version="1.0" encoding="utf-8"?>
<p:tagLst xmlns:a="http://schemas.openxmlformats.org/drawingml/2006/main" xmlns:r="http://schemas.openxmlformats.org/officeDocument/2006/relationships" xmlns:p="http://schemas.openxmlformats.org/presentationml/2006/main">
  <p:tag name="LLEFT" val=" 225.625"/>
  <p:tag name="LTOP" val=" 214.125"/>
</p:tagLst>
</file>

<file path=ppt/tags/tag3.xml><?xml version="1.0" encoding="utf-8"?>
<p:tagLst xmlns:a="http://schemas.openxmlformats.org/drawingml/2006/main" xmlns:r="http://schemas.openxmlformats.org/officeDocument/2006/relationships" xmlns:p="http://schemas.openxmlformats.org/presentationml/2006/main">
  <p:tag name="LLEFT" val=" 80.125"/>
  <p:tag name="LTOP" val=" 214.125"/>
</p:tagLst>
</file>

<file path=ppt/theme/theme1.xml><?xml version="1.0" encoding="utf-8"?>
<a:theme xmlns:a="http://schemas.openxmlformats.org/drawingml/2006/main" name="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altLang="en-US" sz="2400" b="1" i="0" u="none" strike="noStrike" cap="none" normalizeH="0" baseline="0" smtClean="0">
            <a:ln>
              <a:noFill/>
            </a:ln>
            <a:solidFill>
              <a:srgbClr val="000066"/>
            </a:solidFill>
            <a:effectLst/>
            <a:latin typeface="Tahoma" pitchFamily="34" charset="0"/>
            <a:cs typeface="Arial" pitchFamily="34"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altLang="en-US" sz="2400" b="1" i="0" u="none" strike="noStrike" cap="none" normalizeH="0" baseline="0" smtClean="0">
            <a:ln>
              <a:noFill/>
            </a:ln>
            <a:solidFill>
              <a:srgbClr val="000066"/>
            </a:solidFill>
            <a:effectLst/>
            <a:latin typeface="Tahoma" pitchFamily="34" charset="0"/>
            <a:cs typeface="Arial"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Оформление по умолчанию">
  <a:themeElements>
    <a:clrScheme name="1_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ITU-e</Template>
  <TotalTime>35461</TotalTime>
  <Words>6678</Words>
  <Application>Microsoft Office PowerPoint</Application>
  <PresentationFormat>On-screen Show (4:3)</PresentationFormat>
  <Paragraphs>512</Paragraphs>
  <Slides>85</Slides>
  <Notes>7</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85</vt:i4>
      </vt:variant>
    </vt:vector>
  </HeadingPairs>
  <TitlesOfParts>
    <vt:vector size="103" baseType="lpstr">
      <vt:lpstr>Arial Unicode MS</vt:lpstr>
      <vt:lpstr>Gulim</vt:lpstr>
      <vt:lpstr>맑은 고딕</vt:lpstr>
      <vt:lpstr>MS Mincho</vt:lpstr>
      <vt:lpstr>ＭＳ Ｐゴシック</vt:lpstr>
      <vt:lpstr>ＭＳ Ｐゴシック</vt:lpstr>
      <vt:lpstr>Univers</vt:lpstr>
      <vt:lpstr>Zurich BT</vt:lpstr>
      <vt:lpstr>Arial</vt:lpstr>
      <vt:lpstr>Calibri</vt:lpstr>
      <vt:lpstr>Tahoma</vt:lpstr>
      <vt:lpstr>Times New Roman</vt:lpstr>
      <vt:lpstr>Verdana</vt:lpstr>
      <vt:lpstr>Wingdings</vt:lpstr>
      <vt:lpstr>ITU-e</vt:lpstr>
      <vt:lpstr>1_Оформление по умолчанию</vt:lpstr>
      <vt:lpstr>Тема Office</vt:lpstr>
      <vt:lpstr>Оформление по умолчанию</vt:lpstr>
      <vt:lpstr>PowerPoint Presentation</vt:lpstr>
      <vt:lpstr>Regional Commonwealth in the field of Communications </vt:lpstr>
      <vt:lpstr>PowerPoint Presentation</vt:lpstr>
      <vt:lpstr>PowerPoint Presentation</vt:lpstr>
      <vt:lpstr>Working Group for WRC and RA preparation</vt:lpstr>
      <vt:lpstr>Basic Principles of the Developing of the RCC  Position on the WRC-15 Agenda Items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Regional Commonwealth in the field of Communications </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ITU Development Forum</dc:title>
  <dc:creator>Fabio Leite</dc:creator>
  <cp:lastModifiedBy>Huguet, Fabienne</cp:lastModifiedBy>
  <cp:revision>2528</cp:revision>
  <cp:lastPrinted>2013-10-03T13:49:35Z</cp:lastPrinted>
  <dcterms:created xsi:type="dcterms:W3CDTF">2006-05-30T12:53:59Z</dcterms:created>
  <dcterms:modified xsi:type="dcterms:W3CDTF">2015-08-31T14:12:40Z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