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4"/>
    <p:sldMasterId id="2147483654" r:id="rId5"/>
    <p:sldMasterId id="2147483655" r:id="rId6"/>
  </p:sldMasterIdLst>
  <p:notesMasterIdLst>
    <p:notesMasterId r:id="rId18"/>
  </p:notesMasterIdLst>
  <p:handoutMasterIdLst>
    <p:handoutMasterId r:id="rId19"/>
  </p:handoutMasterIdLst>
  <p:sldIdLst>
    <p:sldId id="816" r:id="rId7"/>
    <p:sldId id="821" r:id="rId8"/>
    <p:sldId id="827" r:id="rId9"/>
    <p:sldId id="836" r:id="rId10"/>
    <p:sldId id="843" r:id="rId11"/>
    <p:sldId id="835" r:id="rId12"/>
    <p:sldId id="833" r:id="rId13"/>
    <p:sldId id="841" r:id="rId14"/>
    <p:sldId id="842" r:id="rId15"/>
    <p:sldId id="840" r:id="rId16"/>
    <p:sldId id="839" r:id="rId17"/>
  </p:sldIdLst>
  <p:sldSz cx="9144000" cy="6858000" type="screen4x3"/>
  <p:notesSz cx="6997700" cy="9283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9A8A"/>
    <a:srgbClr val="003366"/>
    <a:srgbClr val="000099"/>
    <a:srgbClr val="FF0000"/>
    <a:srgbClr val="003399"/>
    <a:srgbClr val="3366CC"/>
    <a:srgbClr val="336699"/>
    <a:srgbClr val="FF9933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5828" autoAdjust="0"/>
  </p:normalViewPr>
  <p:slideViewPr>
    <p:cSldViewPr snapToGrid="0">
      <p:cViewPr>
        <p:scale>
          <a:sx n="60" d="100"/>
          <a:sy n="60" d="100"/>
        </p:scale>
        <p:origin x="-2454" y="-1554"/>
      </p:cViewPr>
      <p:guideLst>
        <p:guide orient="horz" pos="2160"/>
        <p:guide pos="9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069" y="-96"/>
      </p:cViewPr>
      <p:guideLst>
        <p:guide orient="horz" pos="2924"/>
        <p:guide pos="2204"/>
      </p:guideLst>
    </p:cSldViewPr>
  </p:notesViewPr>
  <p:gridSpacing cx="70208" cy="702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B115C-7DA4-4BE6-AC53-6FA222F9E69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022417-CB6C-4772-8912-E8DB90525B6B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GD/TIES</a:t>
          </a:r>
          <a:endParaRPr lang="en-US" sz="1200" b="1" dirty="0"/>
        </a:p>
      </dgm:t>
    </dgm:pt>
    <dgm:pt modelId="{532B3A9F-9744-4896-AA1F-15B82A454BBF}" type="parTrans" cxnId="{DC097F0A-1AF4-46A6-9C36-63839ECDE711}">
      <dgm:prSet/>
      <dgm:spPr/>
      <dgm:t>
        <a:bodyPr/>
        <a:lstStyle/>
        <a:p>
          <a:endParaRPr lang="en-US"/>
        </a:p>
      </dgm:t>
    </dgm:pt>
    <dgm:pt modelId="{1616F111-E7A6-4386-B5D2-48C21606C4BD}" type="sibTrans" cxnId="{DC097F0A-1AF4-46A6-9C36-63839ECDE711}">
      <dgm:prSet/>
      <dgm:spPr/>
      <dgm:t>
        <a:bodyPr/>
        <a:lstStyle/>
        <a:p>
          <a:endParaRPr lang="en-US"/>
        </a:p>
      </dgm:t>
    </dgm:pt>
    <dgm:pt modelId="{C5746A74-7006-463F-A2CF-78BAA22B3C5F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TIS</a:t>
          </a:r>
          <a:endParaRPr lang="en-US" sz="1200" b="1" dirty="0"/>
        </a:p>
      </dgm:t>
    </dgm:pt>
    <dgm:pt modelId="{40A47601-7300-458A-81D6-841F085BCD1C}" type="parTrans" cxnId="{A24E95D3-5959-46A2-B681-74F069E803E1}">
      <dgm:prSet/>
      <dgm:spPr/>
      <dgm:t>
        <a:bodyPr/>
        <a:lstStyle/>
        <a:p>
          <a:endParaRPr lang="en-US"/>
        </a:p>
      </dgm:t>
    </dgm:pt>
    <dgm:pt modelId="{661510FE-AE79-4D54-87AF-F060DF4DDF96}" type="sibTrans" cxnId="{A24E95D3-5959-46A2-B681-74F069E803E1}">
      <dgm:prSet/>
      <dgm:spPr/>
      <dgm:t>
        <a:bodyPr/>
        <a:lstStyle/>
        <a:p>
          <a:endParaRPr lang="en-US"/>
        </a:p>
      </dgm:t>
    </dgm:pt>
    <dgm:pt modelId="{F564E021-3B49-492A-A3D8-E0BF6065CDBD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COMPASS</a:t>
          </a:r>
          <a:endParaRPr lang="en-US" sz="1200" b="1" dirty="0"/>
        </a:p>
      </dgm:t>
    </dgm:pt>
    <dgm:pt modelId="{709BE442-37EB-4977-92C6-8C5EE5C9FF03}" type="parTrans" cxnId="{57C7B12C-B6FC-427D-839D-C57AC82F1FB1}">
      <dgm:prSet/>
      <dgm:spPr/>
      <dgm:t>
        <a:bodyPr/>
        <a:lstStyle/>
        <a:p>
          <a:endParaRPr lang="en-US"/>
        </a:p>
      </dgm:t>
    </dgm:pt>
    <dgm:pt modelId="{FF6E2F31-17BF-4011-AA3A-D9DC305CB88D}" type="sibTrans" cxnId="{57C7B12C-B6FC-427D-839D-C57AC82F1FB1}">
      <dgm:prSet/>
      <dgm:spPr/>
      <dgm:t>
        <a:bodyPr/>
        <a:lstStyle/>
        <a:p>
          <a:endParaRPr lang="en-US"/>
        </a:p>
      </dgm:t>
    </dgm:pt>
    <dgm:pt modelId="{AC7F4FD0-B2EF-482E-B185-33A50E2F1A9D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DMS</a:t>
          </a:r>
          <a:endParaRPr lang="en-US" sz="1200" b="1" dirty="0"/>
        </a:p>
      </dgm:t>
    </dgm:pt>
    <dgm:pt modelId="{2F2EC9AA-021C-472D-9E76-DB65E60AD473}" type="parTrans" cxnId="{4627623E-657B-47F8-BB91-1D8AF867FD90}">
      <dgm:prSet/>
      <dgm:spPr/>
      <dgm:t>
        <a:bodyPr/>
        <a:lstStyle/>
        <a:p>
          <a:endParaRPr lang="en-US"/>
        </a:p>
      </dgm:t>
    </dgm:pt>
    <dgm:pt modelId="{50D6F8D0-1B0F-49E7-9851-896CDE98C6D6}" type="sibTrans" cxnId="{4627623E-657B-47F8-BB91-1D8AF867FD90}">
      <dgm:prSet/>
      <dgm:spPr/>
      <dgm:t>
        <a:bodyPr/>
        <a:lstStyle/>
        <a:p>
          <a:endParaRPr lang="en-US"/>
        </a:p>
      </dgm:t>
    </dgm:pt>
    <dgm:pt modelId="{CE2C81AB-5B8B-4597-A427-7F1551C68DB6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EDRS</a:t>
          </a:r>
          <a:endParaRPr lang="en-US" sz="1200" b="1" dirty="0"/>
        </a:p>
      </dgm:t>
    </dgm:pt>
    <dgm:pt modelId="{A3B667FE-85BE-44D5-BD66-4F56E8C4E400}" type="parTrans" cxnId="{439DD816-663E-4BCC-9132-F1A39CE41F41}">
      <dgm:prSet/>
      <dgm:spPr/>
      <dgm:t>
        <a:bodyPr/>
        <a:lstStyle/>
        <a:p>
          <a:endParaRPr lang="en-US"/>
        </a:p>
      </dgm:t>
    </dgm:pt>
    <dgm:pt modelId="{AE6C91CA-93BB-4733-9BAA-D872A7D06092}" type="sibTrans" cxnId="{439DD816-663E-4BCC-9132-F1A39CE41F41}">
      <dgm:prSet/>
      <dgm:spPr/>
      <dgm:t>
        <a:bodyPr/>
        <a:lstStyle/>
        <a:p>
          <a:endParaRPr lang="en-US"/>
        </a:p>
      </dgm:t>
    </dgm:pt>
    <dgm:pt modelId="{0A8962F3-8528-4EF8-BA35-0D2AD0B0DDC5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MMS</a:t>
          </a:r>
          <a:endParaRPr lang="en-US" sz="1200" b="1" dirty="0"/>
        </a:p>
      </dgm:t>
    </dgm:pt>
    <dgm:pt modelId="{A8E88A97-2867-4991-B23B-FE148672C513}" type="parTrans" cxnId="{5AC19E9A-E5A9-4099-8A38-0A9EC2AB72FC}">
      <dgm:prSet/>
      <dgm:spPr/>
      <dgm:t>
        <a:bodyPr/>
        <a:lstStyle/>
        <a:p>
          <a:endParaRPr lang="en-US"/>
        </a:p>
      </dgm:t>
    </dgm:pt>
    <dgm:pt modelId="{CB3E7F4C-0BCA-4655-84F2-80C3EA0C5D9C}" type="sibTrans" cxnId="{5AC19E9A-E5A9-4099-8A38-0A9EC2AB72FC}">
      <dgm:prSet/>
      <dgm:spPr/>
      <dgm:t>
        <a:bodyPr/>
        <a:lstStyle/>
        <a:p>
          <a:endParaRPr lang="en-US"/>
        </a:p>
      </dgm:t>
    </dgm:pt>
    <dgm:pt modelId="{7848A49D-E1A1-4E42-B646-CB7BFAD8F7EA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RMS</a:t>
          </a:r>
          <a:endParaRPr lang="en-US" sz="1200" b="1" dirty="0"/>
        </a:p>
      </dgm:t>
    </dgm:pt>
    <dgm:pt modelId="{D564C1D7-73A1-462E-9A45-C7CA878618C9}" type="parTrans" cxnId="{E8DDF150-66C9-4F5A-BD4A-E02B75F87E93}">
      <dgm:prSet/>
      <dgm:spPr/>
      <dgm:t>
        <a:bodyPr/>
        <a:lstStyle/>
        <a:p>
          <a:endParaRPr lang="en-US"/>
        </a:p>
      </dgm:t>
    </dgm:pt>
    <dgm:pt modelId="{41EDEBA4-F328-4DCC-8F2E-35BBC72DA623}" type="sibTrans" cxnId="{E8DDF150-66C9-4F5A-BD4A-E02B75F87E93}">
      <dgm:prSet/>
      <dgm:spPr/>
      <dgm:t>
        <a:bodyPr/>
        <a:lstStyle/>
        <a:p>
          <a:endParaRPr lang="en-US"/>
        </a:p>
      </dgm:t>
    </dgm:pt>
    <dgm:pt modelId="{A0D0D060-0837-4D78-A9CA-F43F5519AF12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GEM</a:t>
          </a:r>
          <a:endParaRPr lang="en-US" sz="1200" b="1" dirty="0"/>
        </a:p>
      </dgm:t>
    </dgm:pt>
    <dgm:pt modelId="{C1BC5737-1D59-497F-951C-76D44F827C62}" type="parTrans" cxnId="{3AA265A2-8704-4CFA-B210-53DB8B0685FA}">
      <dgm:prSet/>
      <dgm:spPr/>
      <dgm:t>
        <a:bodyPr/>
        <a:lstStyle/>
        <a:p>
          <a:endParaRPr lang="en-US"/>
        </a:p>
      </dgm:t>
    </dgm:pt>
    <dgm:pt modelId="{AF7E7FDE-C332-4DB1-AEAE-C3F75F01F3B1}" type="sibTrans" cxnId="{3AA265A2-8704-4CFA-B210-53DB8B0685FA}">
      <dgm:prSet/>
      <dgm:spPr/>
      <dgm:t>
        <a:bodyPr/>
        <a:lstStyle/>
        <a:p>
          <a:endParaRPr lang="en-US"/>
        </a:p>
      </dgm:t>
    </dgm:pt>
    <dgm:pt modelId="{CC6F528C-0F22-4F69-9FB2-895E222DFEBF}" type="pres">
      <dgm:prSet presAssocID="{B18B115C-7DA4-4BE6-AC53-6FA222F9E6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90F3D4-F6DD-4937-A38A-E5DFAE8DF5C9}" type="pres">
      <dgm:prSet presAssocID="{A6022417-CB6C-4772-8912-E8DB90525B6B}" presName="parentLin" presStyleCnt="0"/>
      <dgm:spPr/>
    </dgm:pt>
    <dgm:pt modelId="{035CDC5A-059B-4A06-94A0-F1469E9D4EC5}" type="pres">
      <dgm:prSet presAssocID="{A6022417-CB6C-4772-8912-E8DB90525B6B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DDCD6240-B974-4550-8343-BD814C3C7F95}" type="pres">
      <dgm:prSet presAssocID="{A6022417-CB6C-4772-8912-E8DB90525B6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5C4BD-7726-49EC-9D06-65E2BEDB823B}" type="pres">
      <dgm:prSet presAssocID="{A6022417-CB6C-4772-8912-E8DB90525B6B}" presName="negativeSpace" presStyleCnt="0"/>
      <dgm:spPr/>
    </dgm:pt>
    <dgm:pt modelId="{35F403A5-3F60-4BE9-8533-31304FC7119F}" type="pres">
      <dgm:prSet presAssocID="{A6022417-CB6C-4772-8912-E8DB90525B6B}" presName="childText" presStyleLbl="conFgAcc1" presStyleIdx="0" presStyleCnt="8" custLinFactNeighborY="49661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F8964FD6-842E-49B1-BF42-473B7AB0585F}" type="pres">
      <dgm:prSet presAssocID="{1616F111-E7A6-4386-B5D2-48C21606C4BD}" presName="spaceBetweenRectangles" presStyleCnt="0"/>
      <dgm:spPr/>
    </dgm:pt>
    <dgm:pt modelId="{28DF025D-1C83-43E5-9778-9442850D6444}" type="pres">
      <dgm:prSet presAssocID="{C5746A74-7006-463F-A2CF-78BAA22B3C5F}" presName="parentLin" presStyleCnt="0"/>
      <dgm:spPr/>
    </dgm:pt>
    <dgm:pt modelId="{9FAF2CB2-40DC-4089-AA7C-92DB17B149E1}" type="pres">
      <dgm:prSet presAssocID="{C5746A74-7006-463F-A2CF-78BAA22B3C5F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9BCF29FE-AEA4-48AF-9609-1C1E07C833BA}" type="pres">
      <dgm:prSet presAssocID="{C5746A74-7006-463F-A2CF-78BAA22B3C5F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E8754-1D55-4AD9-BAC4-64CDDE54024B}" type="pres">
      <dgm:prSet presAssocID="{C5746A74-7006-463F-A2CF-78BAA22B3C5F}" presName="negativeSpace" presStyleCnt="0"/>
      <dgm:spPr/>
    </dgm:pt>
    <dgm:pt modelId="{745CA4D8-C77D-4483-B9CF-B75AF105956D}" type="pres">
      <dgm:prSet presAssocID="{C5746A74-7006-463F-A2CF-78BAA22B3C5F}" presName="childText" presStyleLbl="conFgAcc1" presStyleIdx="1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2FB65E4C-39E5-432F-B46C-2EE9BDF2F24C}" type="pres">
      <dgm:prSet presAssocID="{661510FE-AE79-4D54-87AF-F060DF4DDF96}" presName="spaceBetweenRectangles" presStyleCnt="0"/>
      <dgm:spPr/>
    </dgm:pt>
    <dgm:pt modelId="{68F6BDAB-1899-42FF-B0E1-252C6D1CE563}" type="pres">
      <dgm:prSet presAssocID="{F564E021-3B49-492A-A3D8-E0BF6065CDBD}" presName="parentLin" presStyleCnt="0"/>
      <dgm:spPr/>
    </dgm:pt>
    <dgm:pt modelId="{D944FD6E-5ACE-4B47-929A-CCCBBC22AB63}" type="pres">
      <dgm:prSet presAssocID="{F564E021-3B49-492A-A3D8-E0BF6065CDBD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536356F3-1857-45D0-89D8-91E527423C43}" type="pres">
      <dgm:prSet presAssocID="{F564E021-3B49-492A-A3D8-E0BF6065CDBD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501B1-8E44-4560-B63D-F149434DD379}" type="pres">
      <dgm:prSet presAssocID="{F564E021-3B49-492A-A3D8-E0BF6065CDBD}" presName="negativeSpace" presStyleCnt="0"/>
      <dgm:spPr/>
    </dgm:pt>
    <dgm:pt modelId="{D3BE0333-AE25-4406-9D68-7EDF9D5F7177}" type="pres">
      <dgm:prSet presAssocID="{F564E021-3B49-492A-A3D8-E0BF6065CDBD}" presName="childText" presStyleLbl="conFgAcc1" presStyleIdx="2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5BC1A141-8802-47F3-8B8F-4A9900FC0698}" type="pres">
      <dgm:prSet presAssocID="{FF6E2F31-17BF-4011-AA3A-D9DC305CB88D}" presName="spaceBetweenRectangles" presStyleCnt="0"/>
      <dgm:spPr/>
    </dgm:pt>
    <dgm:pt modelId="{9A28C57C-F470-4C24-B272-C9889A1FFFEC}" type="pres">
      <dgm:prSet presAssocID="{AC7F4FD0-B2EF-482E-B185-33A50E2F1A9D}" presName="parentLin" presStyleCnt="0"/>
      <dgm:spPr/>
    </dgm:pt>
    <dgm:pt modelId="{DC6E5A36-62D3-4BA3-9FFF-30853F12E44F}" type="pres">
      <dgm:prSet presAssocID="{AC7F4FD0-B2EF-482E-B185-33A50E2F1A9D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B4AA1D4C-2A35-45AD-9464-9AF33BB78623}" type="pres">
      <dgm:prSet presAssocID="{AC7F4FD0-B2EF-482E-B185-33A50E2F1A9D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CBBFC-78A7-4E7F-8955-61906F968782}" type="pres">
      <dgm:prSet presAssocID="{AC7F4FD0-B2EF-482E-B185-33A50E2F1A9D}" presName="negativeSpace" presStyleCnt="0"/>
      <dgm:spPr/>
    </dgm:pt>
    <dgm:pt modelId="{568E0996-2A1D-4A60-AD16-A308861776BE}" type="pres">
      <dgm:prSet presAssocID="{AC7F4FD0-B2EF-482E-B185-33A50E2F1A9D}" presName="childText" presStyleLbl="conFgAcc1" presStyleIdx="3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10541604-5B9D-4E5B-ACA5-254AD2444638}" type="pres">
      <dgm:prSet presAssocID="{50D6F8D0-1B0F-49E7-9851-896CDE98C6D6}" presName="spaceBetweenRectangles" presStyleCnt="0"/>
      <dgm:spPr/>
    </dgm:pt>
    <dgm:pt modelId="{583DEDF6-8A16-4EC9-9144-4FE6449414F7}" type="pres">
      <dgm:prSet presAssocID="{CE2C81AB-5B8B-4597-A427-7F1551C68DB6}" presName="parentLin" presStyleCnt="0"/>
      <dgm:spPr/>
    </dgm:pt>
    <dgm:pt modelId="{3217A275-E09E-4A16-87DA-F19AA823DD3B}" type="pres">
      <dgm:prSet presAssocID="{CE2C81AB-5B8B-4597-A427-7F1551C68DB6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BE6171F8-5005-4C94-A0C4-7A2F2DD45CC9}" type="pres">
      <dgm:prSet presAssocID="{CE2C81AB-5B8B-4597-A427-7F1551C68DB6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D2CCE9-5066-40A9-BA90-31D1F8238A30}" type="pres">
      <dgm:prSet presAssocID="{CE2C81AB-5B8B-4597-A427-7F1551C68DB6}" presName="negativeSpace" presStyleCnt="0"/>
      <dgm:spPr/>
    </dgm:pt>
    <dgm:pt modelId="{21CE51AA-B407-44E2-8D82-BB3FD8A6815D}" type="pres">
      <dgm:prSet presAssocID="{CE2C81AB-5B8B-4597-A427-7F1551C68DB6}" presName="childText" presStyleLbl="conFgAcc1" presStyleIdx="4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9DC31E79-7D8F-4F20-90D6-5718CCB0E076}" type="pres">
      <dgm:prSet presAssocID="{AE6C91CA-93BB-4733-9BAA-D872A7D06092}" presName="spaceBetweenRectangles" presStyleCnt="0"/>
      <dgm:spPr/>
    </dgm:pt>
    <dgm:pt modelId="{80F8E2C3-9854-451C-964F-46DB265084DD}" type="pres">
      <dgm:prSet presAssocID="{0A8962F3-8528-4EF8-BA35-0D2AD0B0DDC5}" presName="parentLin" presStyleCnt="0"/>
      <dgm:spPr/>
    </dgm:pt>
    <dgm:pt modelId="{67D8CBE3-E5D4-4E91-B677-32388624A1A1}" type="pres">
      <dgm:prSet presAssocID="{0A8962F3-8528-4EF8-BA35-0D2AD0B0DDC5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698EAFF7-16BC-497D-AEFF-F7022E4182ED}" type="pres">
      <dgm:prSet presAssocID="{0A8962F3-8528-4EF8-BA35-0D2AD0B0DDC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3BE3F5-3BC0-4F51-A81C-6C877D6350D4}" type="pres">
      <dgm:prSet presAssocID="{0A8962F3-8528-4EF8-BA35-0D2AD0B0DDC5}" presName="negativeSpace" presStyleCnt="0"/>
      <dgm:spPr/>
    </dgm:pt>
    <dgm:pt modelId="{162965AF-AFA4-477A-8925-672EF7E7C36E}" type="pres">
      <dgm:prSet presAssocID="{0A8962F3-8528-4EF8-BA35-0D2AD0B0DDC5}" presName="childText" presStyleLbl="conFgAcc1" presStyleIdx="5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8A992667-B32B-4A35-AC8B-985AAC40FA95}" type="pres">
      <dgm:prSet presAssocID="{CB3E7F4C-0BCA-4655-84F2-80C3EA0C5D9C}" presName="spaceBetweenRectangles" presStyleCnt="0"/>
      <dgm:spPr/>
    </dgm:pt>
    <dgm:pt modelId="{0B6BD933-027E-4B0F-8E1F-07295C45D07D}" type="pres">
      <dgm:prSet presAssocID="{7848A49D-E1A1-4E42-B646-CB7BFAD8F7EA}" presName="parentLin" presStyleCnt="0"/>
      <dgm:spPr/>
    </dgm:pt>
    <dgm:pt modelId="{41AA0B83-121B-4D49-B771-E67E282C2E95}" type="pres">
      <dgm:prSet presAssocID="{7848A49D-E1A1-4E42-B646-CB7BFAD8F7EA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ABA3C6BB-7393-4ADE-BB4D-E0C8D3846387}" type="pres">
      <dgm:prSet presAssocID="{7848A49D-E1A1-4E42-B646-CB7BFAD8F7EA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93E82-983B-44AC-85CE-55A1FFF0F4CC}" type="pres">
      <dgm:prSet presAssocID="{7848A49D-E1A1-4E42-B646-CB7BFAD8F7EA}" presName="negativeSpace" presStyleCnt="0"/>
      <dgm:spPr/>
    </dgm:pt>
    <dgm:pt modelId="{E47BD278-B969-4AE7-83AF-6A0CAE826941}" type="pres">
      <dgm:prSet presAssocID="{7848A49D-E1A1-4E42-B646-CB7BFAD8F7EA}" presName="childText" presStyleLbl="conFgAcc1" presStyleIdx="6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229B99E0-A2F9-4A3C-BD34-3567B1433BB3}" type="pres">
      <dgm:prSet presAssocID="{41EDEBA4-F328-4DCC-8F2E-35BBC72DA623}" presName="spaceBetweenRectangles" presStyleCnt="0"/>
      <dgm:spPr/>
    </dgm:pt>
    <dgm:pt modelId="{A6A6B9C8-CF0A-4181-A472-81586EA42655}" type="pres">
      <dgm:prSet presAssocID="{A0D0D060-0837-4D78-A9CA-F43F5519AF12}" presName="parentLin" presStyleCnt="0"/>
      <dgm:spPr/>
    </dgm:pt>
    <dgm:pt modelId="{DC290EEF-147C-4D71-BEF2-97126ADE7736}" type="pres">
      <dgm:prSet presAssocID="{A0D0D060-0837-4D78-A9CA-F43F5519AF12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FB208C1E-1CC2-4E0D-AD22-D48D161F08B9}" type="pres">
      <dgm:prSet presAssocID="{A0D0D060-0837-4D78-A9CA-F43F5519AF12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7E0A8-239A-47BE-9E13-0D57632611C7}" type="pres">
      <dgm:prSet presAssocID="{A0D0D060-0837-4D78-A9CA-F43F5519AF12}" presName="negativeSpace" presStyleCnt="0"/>
      <dgm:spPr/>
    </dgm:pt>
    <dgm:pt modelId="{5EB0AD8D-9E17-47F0-A316-1DBF62FB42CF}" type="pres">
      <dgm:prSet presAssocID="{A0D0D060-0837-4D78-A9CA-F43F5519AF12}" presName="childText" presStyleLbl="conFgAcc1" presStyleIdx="7" presStyleCnt="8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</dgm:ptLst>
  <dgm:cxnLst>
    <dgm:cxn modelId="{A76D3DA5-42B1-4369-927B-349DE4A64268}" type="presOf" srcId="{CE2C81AB-5B8B-4597-A427-7F1551C68DB6}" destId="{3217A275-E09E-4A16-87DA-F19AA823DD3B}" srcOrd="0" destOrd="0" presId="urn:microsoft.com/office/officeart/2005/8/layout/list1"/>
    <dgm:cxn modelId="{E8DDF150-66C9-4F5A-BD4A-E02B75F87E93}" srcId="{B18B115C-7DA4-4BE6-AC53-6FA222F9E69D}" destId="{7848A49D-E1A1-4E42-B646-CB7BFAD8F7EA}" srcOrd="6" destOrd="0" parTransId="{D564C1D7-73A1-462E-9A45-C7CA878618C9}" sibTransId="{41EDEBA4-F328-4DCC-8F2E-35BBC72DA623}"/>
    <dgm:cxn modelId="{72225882-45B4-49B8-8110-68CCBE2C0993}" type="presOf" srcId="{A0D0D060-0837-4D78-A9CA-F43F5519AF12}" destId="{FB208C1E-1CC2-4E0D-AD22-D48D161F08B9}" srcOrd="1" destOrd="0" presId="urn:microsoft.com/office/officeart/2005/8/layout/list1"/>
    <dgm:cxn modelId="{E796030F-1D19-4F3E-804A-8BC1C92FB6D1}" type="presOf" srcId="{B18B115C-7DA4-4BE6-AC53-6FA222F9E69D}" destId="{CC6F528C-0F22-4F69-9FB2-895E222DFEBF}" srcOrd="0" destOrd="0" presId="urn:microsoft.com/office/officeart/2005/8/layout/list1"/>
    <dgm:cxn modelId="{5AC19E9A-E5A9-4099-8A38-0A9EC2AB72FC}" srcId="{B18B115C-7DA4-4BE6-AC53-6FA222F9E69D}" destId="{0A8962F3-8528-4EF8-BA35-0D2AD0B0DDC5}" srcOrd="5" destOrd="0" parTransId="{A8E88A97-2867-4991-B23B-FE148672C513}" sibTransId="{CB3E7F4C-0BCA-4655-84F2-80C3EA0C5D9C}"/>
    <dgm:cxn modelId="{B951A8CF-90D9-4CF7-89BF-1E442D0D311E}" type="presOf" srcId="{AC7F4FD0-B2EF-482E-B185-33A50E2F1A9D}" destId="{DC6E5A36-62D3-4BA3-9FFF-30853F12E44F}" srcOrd="0" destOrd="0" presId="urn:microsoft.com/office/officeart/2005/8/layout/list1"/>
    <dgm:cxn modelId="{1C465FA2-475B-4244-819C-30E41664B6ED}" type="presOf" srcId="{C5746A74-7006-463F-A2CF-78BAA22B3C5F}" destId="{9BCF29FE-AEA4-48AF-9609-1C1E07C833BA}" srcOrd="1" destOrd="0" presId="urn:microsoft.com/office/officeart/2005/8/layout/list1"/>
    <dgm:cxn modelId="{C5603C7B-199D-4626-91FA-F4BA9D64B18F}" type="presOf" srcId="{7848A49D-E1A1-4E42-B646-CB7BFAD8F7EA}" destId="{ABA3C6BB-7393-4ADE-BB4D-E0C8D3846387}" srcOrd="1" destOrd="0" presId="urn:microsoft.com/office/officeart/2005/8/layout/list1"/>
    <dgm:cxn modelId="{57C7B12C-B6FC-427D-839D-C57AC82F1FB1}" srcId="{B18B115C-7DA4-4BE6-AC53-6FA222F9E69D}" destId="{F564E021-3B49-492A-A3D8-E0BF6065CDBD}" srcOrd="2" destOrd="0" parTransId="{709BE442-37EB-4977-92C6-8C5EE5C9FF03}" sibTransId="{FF6E2F31-17BF-4011-AA3A-D9DC305CB88D}"/>
    <dgm:cxn modelId="{AC84EEE6-416B-4B1C-80D6-A1280209BBF3}" type="presOf" srcId="{AC7F4FD0-B2EF-482E-B185-33A50E2F1A9D}" destId="{B4AA1D4C-2A35-45AD-9464-9AF33BB78623}" srcOrd="1" destOrd="0" presId="urn:microsoft.com/office/officeart/2005/8/layout/list1"/>
    <dgm:cxn modelId="{4B5F59AF-C3CC-4F82-8269-F40B88319380}" type="presOf" srcId="{0A8962F3-8528-4EF8-BA35-0D2AD0B0DDC5}" destId="{67D8CBE3-E5D4-4E91-B677-32388624A1A1}" srcOrd="0" destOrd="0" presId="urn:microsoft.com/office/officeart/2005/8/layout/list1"/>
    <dgm:cxn modelId="{B7972599-856E-42ED-9CD1-6C406A89B33B}" type="presOf" srcId="{A6022417-CB6C-4772-8912-E8DB90525B6B}" destId="{035CDC5A-059B-4A06-94A0-F1469E9D4EC5}" srcOrd="0" destOrd="0" presId="urn:microsoft.com/office/officeart/2005/8/layout/list1"/>
    <dgm:cxn modelId="{8FA4B645-57F0-4319-87E6-267F2F356021}" type="presOf" srcId="{7848A49D-E1A1-4E42-B646-CB7BFAD8F7EA}" destId="{41AA0B83-121B-4D49-B771-E67E282C2E95}" srcOrd="0" destOrd="0" presId="urn:microsoft.com/office/officeart/2005/8/layout/list1"/>
    <dgm:cxn modelId="{8A7BD2BA-5DF2-4DF9-892A-30B9B404BEAC}" type="presOf" srcId="{A6022417-CB6C-4772-8912-E8DB90525B6B}" destId="{DDCD6240-B974-4550-8343-BD814C3C7F95}" srcOrd="1" destOrd="0" presId="urn:microsoft.com/office/officeart/2005/8/layout/list1"/>
    <dgm:cxn modelId="{ABE167AD-4C27-4699-97EF-FF1ADF58ECF5}" type="presOf" srcId="{C5746A74-7006-463F-A2CF-78BAA22B3C5F}" destId="{9FAF2CB2-40DC-4089-AA7C-92DB17B149E1}" srcOrd="0" destOrd="0" presId="urn:microsoft.com/office/officeart/2005/8/layout/list1"/>
    <dgm:cxn modelId="{A5AD4B90-FDD9-4F2D-AF64-3D9E05A13642}" type="presOf" srcId="{A0D0D060-0837-4D78-A9CA-F43F5519AF12}" destId="{DC290EEF-147C-4D71-BEF2-97126ADE7736}" srcOrd="0" destOrd="0" presId="urn:microsoft.com/office/officeart/2005/8/layout/list1"/>
    <dgm:cxn modelId="{C07972EC-5EAA-4BA0-B99B-B4C5CB108371}" type="presOf" srcId="{F564E021-3B49-492A-A3D8-E0BF6065CDBD}" destId="{536356F3-1857-45D0-89D8-91E527423C43}" srcOrd="1" destOrd="0" presId="urn:microsoft.com/office/officeart/2005/8/layout/list1"/>
    <dgm:cxn modelId="{3AA265A2-8704-4CFA-B210-53DB8B0685FA}" srcId="{B18B115C-7DA4-4BE6-AC53-6FA222F9E69D}" destId="{A0D0D060-0837-4D78-A9CA-F43F5519AF12}" srcOrd="7" destOrd="0" parTransId="{C1BC5737-1D59-497F-951C-76D44F827C62}" sibTransId="{AF7E7FDE-C332-4DB1-AEAE-C3F75F01F3B1}"/>
    <dgm:cxn modelId="{4627623E-657B-47F8-BB91-1D8AF867FD90}" srcId="{B18B115C-7DA4-4BE6-AC53-6FA222F9E69D}" destId="{AC7F4FD0-B2EF-482E-B185-33A50E2F1A9D}" srcOrd="3" destOrd="0" parTransId="{2F2EC9AA-021C-472D-9E76-DB65E60AD473}" sibTransId="{50D6F8D0-1B0F-49E7-9851-896CDE98C6D6}"/>
    <dgm:cxn modelId="{DC097F0A-1AF4-46A6-9C36-63839ECDE711}" srcId="{B18B115C-7DA4-4BE6-AC53-6FA222F9E69D}" destId="{A6022417-CB6C-4772-8912-E8DB90525B6B}" srcOrd="0" destOrd="0" parTransId="{532B3A9F-9744-4896-AA1F-15B82A454BBF}" sibTransId="{1616F111-E7A6-4386-B5D2-48C21606C4BD}"/>
    <dgm:cxn modelId="{439DD816-663E-4BCC-9132-F1A39CE41F41}" srcId="{B18B115C-7DA4-4BE6-AC53-6FA222F9E69D}" destId="{CE2C81AB-5B8B-4597-A427-7F1551C68DB6}" srcOrd="4" destOrd="0" parTransId="{A3B667FE-85BE-44D5-BD66-4F56E8C4E400}" sibTransId="{AE6C91CA-93BB-4733-9BAA-D872A7D06092}"/>
    <dgm:cxn modelId="{49539213-DC3F-4F16-A315-35943FB63E6D}" type="presOf" srcId="{0A8962F3-8528-4EF8-BA35-0D2AD0B0DDC5}" destId="{698EAFF7-16BC-497D-AEFF-F7022E4182ED}" srcOrd="1" destOrd="0" presId="urn:microsoft.com/office/officeart/2005/8/layout/list1"/>
    <dgm:cxn modelId="{40989653-5CFC-42E7-A554-1CEBA475E05E}" type="presOf" srcId="{F564E021-3B49-492A-A3D8-E0BF6065CDBD}" destId="{D944FD6E-5ACE-4B47-929A-CCCBBC22AB63}" srcOrd="0" destOrd="0" presId="urn:microsoft.com/office/officeart/2005/8/layout/list1"/>
    <dgm:cxn modelId="{A24E95D3-5959-46A2-B681-74F069E803E1}" srcId="{B18B115C-7DA4-4BE6-AC53-6FA222F9E69D}" destId="{C5746A74-7006-463F-A2CF-78BAA22B3C5F}" srcOrd="1" destOrd="0" parTransId="{40A47601-7300-458A-81D6-841F085BCD1C}" sibTransId="{661510FE-AE79-4D54-87AF-F060DF4DDF96}"/>
    <dgm:cxn modelId="{E6ED8215-F18A-4CC3-91C7-CD915CF9A695}" type="presOf" srcId="{CE2C81AB-5B8B-4597-A427-7F1551C68DB6}" destId="{BE6171F8-5005-4C94-A0C4-7A2F2DD45CC9}" srcOrd="1" destOrd="0" presId="urn:microsoft.com/office/officeart/2005/8/layout/list1"/>
    <dgm:cxn modelId="{FE290621-A4D8-4E4E-B740-28A4AEDFB4D4}" type="presParOf" srcId="{CC6F528C-0F22-4F69-9FB2-895E222DFEBF}" destId="{AB90F3D4-F6DD-4937-A38A-E5DFAE8DF5C9}" srcOrd="0" destOrd="0" presId="urn:microsoft.com/office/officeart/2005/8/layout/list1"/>
    <dgm:cxn modelId="{9C35F736-9626-4D2F-A706-C94B780A74A6}" type="presParOf" srcId="{AB90F3D4-F6DD-4937-A38A-E5DFAE8DF5C9}" destId="{035CDC5A-059B-4A06-94A0-F1469E9D4EC5}" srcOrd="0" destOrd="0" presId="urn:microsoft.com/office/officeart/2005/8/layout/list1"/>
    <dgm:cxn modelId="{2F74CD7B-41D8-4B7E-9493-8D3146CDDBD7}" type="presParOf" srcId="{AB90F3D4-F6DD-4937-A38A-E5DFAE8DF5C9}" destId="{DDCD6240-B974-4550-8343-BD814C3C7F95}" srcOrd="1" destOrd="0" presId="urn:microsoft.com/office/officeart/2005/8/layout/list1"/>
    <dgm:cxn modelId="{82A79C25-F2F9-42A1-B36D-485703D97281}" type="presParOf" srcId="{CC6F528C-0F22-4F69-9FB2-895E222DFEBF}" destId="{9745C4BD-7726-49EC-9D06-65E2BEDB823B}" srcOrd="1" destOrd="0" presId="urn:microsoft.com/office/officeart/2005/8/layout/list1"/>
    <dgm:cxn modelId="{4B069668-157D-4A23-8AEF-81496CC549AD}" type="presParOf" srcId="{CC6F528C-0F22-4F69-9FB2-895E222DFEBF}" destId="{35F403A5-3F60-4BE9-8533-31304FC7119F}" srcOrd="2" destOrd="0" presId="urn:microsoft.com/office/officeart/2005/8/layout/list1"/>
    <dgm:cxn modelId="{F5D98575-10D7-445C-90D8-21FACD8696CA}" type="presParOf" srcId="{CC6F528C-0F22-4F69-9FB2-895E222DFEBF}" destId="{F8964FD6-842E-49B1-BF42-473B7AB0585F}" srcOrd="3" destOrd="0" presId="urn:microsoft.com/office/officeart/2005/8/layout/list1"/>
    <dgm:cxn modelId="{A7F59A9B-AAFF-42A7-8D8D-5D055239D22B}" type="presParOf" srcId="{CC6F528C-0F22-4F69-9FB2-895E222DFEBF}" destId="{28DF025D-1C83-43E5-9778-9442850D6444}" srcOrd="4" destOrd="0" presId="urn:microsoft.com/office/officeart/2005/8/layout/list1"/>
    <dgm:cxn modelId="{D28F50DC-F8F8-4EEC-BD1E-A8913303A615}" type="presParOf" srcId="{28DF025D-1C83-43E5-9778-9442850D6444}" destId="{9FAF2CB2-40DC-4089-AA7C-92DB17B149E1}" srcOrd="0" destOrd="0" presId="urn:microsoft.com/office/officeart/2005/8/layout/list1"/>
    <dgm:cxn modelId="{C3F703AA-B250-4B85-BE13-9912C443A3C7}" type="presParOf" srcId="{28DF025D-1C83-43E5-9778-9442850D6444}" destId="{9BCF29FE-AEA4-48AF-9609-1C1E07C833BA}" srcOrd="1" destOrd="0" presId="urn:microsoft.com/office/officeart/2005/8/layout/list1"/>
    <dgm:cxn modelId="{FBB67D59-56AA-4DA2-9356-2635DBA68631}" type="presParOf" srcId="{CC6F528C-0F22-4F69-9FB2-895E222DFEBF}" destId="{136E8754-1D55-4AD9-BAC4-64CDDE54024B}" srcOrd="5" destOrd="0" presId="urn:microsoft.com/office/officeart/2005/8/layout/list1"/>
    <dgm:cxn modelId="{BC194D92-E1E3-4BE6-AD87-3096EE14D1CF}" type="presParOf" srcId="{CC6F528C-0F22-4F69-9FB2-895E222DFEBF}" destId="{745CA4D8-C77D-4483-B9CF-B75AF105956D}" srcOrd="6" destOrd="0" presId="urn:microsoft.com/office/officeart/2005/8/layout/list1"/>
    <dgm:cxn modelId="{D678143B-63E0-4F78-8D2B-11989CC5D365}" type="presParOf" srcId="{CC6F528C-0F22-4F69-9FB2-895E222DFEBF}" destId="{2FB65E4C-39E5-432F-B46C-2EE9BDF2F24C}" srcOrd="7" destOrd="0" presId="urn:microsoft.com/office/officeart/2005/8/layout/list1"/>
    <dgm:cxn modelId="{24AF3680-14FC-49F4-8B02-CACF8E22751D}" type="presParOf" srcId="{CC6F528C-0F22-4F69-9FB2-895E222DFEBF}" destId="{68F6BDAB-1899-42FF-B0E1-252C6D1CE563}" srcOrd="8" destOrd="0" presId="urn:microsoft.com/office/officeart/2005/8/layout/list1"/>
    <dgm:cxn modelId="{8BC42925-C4C4-4771-B850-69430D8864A8}" type="presParOf" srcId="{68F6BDAB-1899-42FF-B0E1-252C6D1CE563}" destId="{D944FD6E-5ACE-4B47-929A-CCCBBC22AB63}" srcOrd="0" destOrd="0" presId="urn:microsoft.com/office/officeart/2005/8/layout/list1"/>
    <dgm:cxn modelId="{285B4E9F-E89A-419B-AD49-ECABECEEE5CD}" type="presParOf" srcId="{68F6BDAB-1899-42FF-B0E1-252C6D1CE563}" destId="{536356F3-1857-45D0-89D8-91E527423C43}" srcOrd="1" destOrd="0" presId="urn:microsoft.com/office/officeart/2005/8/layout/list1"/>
    <dgm:cxn modelId="{38C6D664-40D4-4858-8AA0-81BC8891D7D0}" type="presParOf" srcId="{CC6F528C-0F22-4F69-9FB2-895E222DFEBF}" destId="{F8A501B1-8E44-4560-B63D-F149434DD379}" srcOrd="9" destOrd="0" presId="urn:microsoft.com/office/officeart/2005/8/layout/list1"/>
    <dgm:cxn modelId="{5AEAA18D-1790-4A67-A325-A628008BCA4A}" type="presParOf" srcId="{CC6F528C-0F22-4F69-9FB2-895E222DFEBF}" destId="{D3BE0333-AE25-4406-9D68-7EDF9D5F7177}" srcOrd="10" destOrd="0" presId="urn:microsoft.com/office/officeart/2005/8/layout/list1"/>
    <dgm:cxn modelId="{3246B128-6B64-4F13-BCBB-6DC68265E7AD}" type="presParOf" srcId="{CC6F528C-0F22-4F69-9FB2-895E222DFEBF}" destId="{5BC1A141-8802-47F3-8B8F-4A9900FC0698}" srcOrd="11" destOrd="0" presId="urn:microsoft.com/office/officeart/2005/8/layout/list1"/>
    <dgm:cxn modelId="{EAE937DE-BAF6-45F9-BAA9-A20250E5D454}" type="presParOf" srcId="{CC6F528C-0F22-4F69-9FB2-895E222DFEBF}" destId="{9A28C57C-F470-4C24-B272-C9889A1FFFEC}" srcOrd="12" destOrd="0" presId="urn:microsoft.com/office/officeart/2005/8/layout/list1"/>
    <dgm:cxn modelId="{33BB30DD-F7A8-4C02-A89D-49A27959BBD7}" type="presParOf" srcId="{9A28C57C-F470-4C24-B272-C9889A1FFFEC}" destId="{DC6E5A36-62D3-4BA3-9FFF-30853F12E44F}" srcOrd="0" destOrd="0" presId="urn:microsoft.com/office/officeart/2005/8/layout/list1"/>
    <dgm:cxn modelId="{C3893BFA-3F81-4468-8406-BDD7E249037C}" type="presParOf" srcId="{9A28C57C-F470-4C24-B272-C9889A1FFFEC}" destId="{B4AA1D4C-2A35-45AD-9464-9AF33BB78623}" srcOrd="1" destOrd="0" presId="urn:microsoft.com/office/officeart/2005/8/layout/list1"/>
    <dgm:cxn modelId="{60E2EC29-AA56-4E02-BE5B-87BF75340B79}" type="presParOf" srcId="{CC6F528C-0F22-4F69-9FB2-895E222DFEBF}" destId="{2AECBBFC-78A7-4E7F-8955-61906F968782}" srcOrd="13" destOrd="0" presId="urn:microsoft.com/office/officeart/2005/8/layout/list1"/>
    <dgm:cxn modelId="{7A8E510E-D822-4F6A-8F48-821101A50C64}" type="presParOf" srcId="{CC6F528C-0F22-4F69-9FB2-895E222DFEBF}" destId="{568E0996-2A1D-4A60-AD16-A308861776BE}" srcOrd="14" destOrd="0" presId="urn:microsoft.com/office/officeart/2005/8/layout/list1"/>
    <dgm:cxn modelId="{E8EA12AE-0FA4-4BB0-95CF-D13E371AF81B}" type="presParOf" srcId="{CC6F528C-0F22-4F69-9FB2-895E222DFEBF}" destId="{10541604-5B9D-4E5B-ACA5-254AD2444638}" srcOrd="15" destOrd="0" presId="urn:microsoft.com/office/officeart/2005/8/layout/list1"/>
    <dgm:cxn modelId="{0A470580-9662-43B8-B942-0137B15C904E}" type="presParOf" srcId="{CC6F528C-0F22-4F69-9FB2-895E222DFEBF}" destId="{583DEDF6-8A16-4EC9-9144-4FE6449414F7}" srcOrd="16" destOrd="0" presId="urn:microsoft.com/office/officeart/2005/8/layout/list1"/>
    <dgm:cxn modelId="{FEB688DC-160E-4F6C-8154-46219B122A38}" type="presParOf" srcId="{583DEDF6-8A16-4EC9-9144-4FE6449414F7}" destId="{3217A275-E09E-4A16-87DA-F19AA823DD3B}" srcOrd="0" destOrd="0" presId="urn:microsoft.com/office/officeart/2005/8/layout/list1"/>
    <dgm:cxn modelId="{FD6F27E0-186E-4084-9CB5-00F28324E020}" type="presParOf" srcId="{583DEDF6-8A16-4EC9-9144-4FE6449414F7}" destId="{BE6171F8-5005-4C94-A0C4-7A2F2DD45CC9}" srcOrd="1" destOrd="0" presId="urn:microsoft.com/office/officeart/2005/8/layout/list1"/>
    <dgm:cxn modelId="{338C0550-D1B1-46B4-9418-FEEA0F6080CF}" type="presParOf" srcId="{CC6F528C-0F22-4F69-9FB2-895E222DFEBF}" destId="{84D2CCE9-5066-40A9-BA90-31D1F8238A30}" srcOrd="17" destOrd="0" presId="urn:microsoft.com/office/officeart/2005/8/layout/list1"/>
    <dgm:cxn modelId="{31927ACA-B077-483B-9781-3F14A24297B6}" type="presParOf" srcId="{CC6F528C-0F22-4F69-9FB2-895E222DFEBF}" destId="{21CE51AA-B407-44E2-8D82-BB3FD8A6815D}" srcOrd="18" destOrd="0" presId="urn:microsoft.com/office/officeart/2005/8/layout/list1"/>
    <dgm:cxn modelId="{6E858447-B1A0-46E7-8150-524E6C729A66}" type="presParOf" srcId="{CC6F528C-0F22-4F69-9FB2-895E222DFEBF}" destId="{9DC31E79-7D8F-4F20-90D6-5718CCB0E076}" srcOrd="19" destOrd="0" presId="urn:microsoft.com/office/officeart/2005/8/layout/list1"/>
    <dgm:cxn modelId="{AFA9AEC7-199E-4415-8CC6-5A67A52F388E}" type="presParOf" srcId="{CC6F528C-0F22-4F69-9FB2-895E222DFEBF}" destId="{80F8E2C3-9854-451C-964F-46DB265084DD}" srcOrd="20" destOrd="0" presId="urn:microsoft.com/office/officeart/2005/8/layout/list1"/>
    <dgm:cxn modelId="{0B25E866-7241-4082-9354-9813B1ADFEFB}" type="presParOf" srcId="{80F8E2C3-9854-451C-964F-46DB265084DD}" destId="{67D8CBE3-E5D4-4E91-B677-32388624A1A1}" srcOrd="0" destOrd="0" presId="urn:microsoft.com/office/officeart/2005/8/layout/list1"/>
    <dgm:cxn modelId="{8E81999C-66AA-4FB5-86BC-DA942A2F2994}" type="presParOf" srcId="{80F8E2C3-9854-451C-964F-46DB265084DD}" destId="{698EAFF7-16BC-497D-AEFF-F7022E4182ED}" srcOrd="1" destOrd="0" presId="urn:microsoft.com/office/officeart/2005/8/layout/list1"/>
    <dgm:cxn modelId="{68DD9B2A-3095-401E-B97F-051800EC149D}" type="presParOf" srcId="{CC6F528C-0F22-4F69-9FB2-895E222DFEBF}" destId="{743BE3F5-3BC0-4F51-A81C-6C877D6350D4}" srcOrd="21" destOrd="0" presId="urn:microsoft.com/office/officeart/2005/8/layout/list1"/>
    <dgm:cxn modelId="{DA7DF038-1512-4063-BD22-BFF0AAFB7B46}" type="presParOf" srcId="{CC6F528C-0F22-4F69-9FB2-895E222DFEBF}" destId="{162965AF-AFA4-477A-8925-672EF7E7C36E}" srcOrd="22" destOrd="0" presId="urn:microsoft.com/office/officeart/2005/8/layout/list1"/>
    <dgm:cxn modelId="{1C7A62C4-9C8B-4D1F-AC6F-A1A5E80FC42E}" type="presParOf" srcId="{CC6F528C-0F22-4F69-9FB2-895E222DFEBF}" destId="{8A992667-B32B-4A35-AC8B-985AAC40FA95}" srcOrd="23" destOrd="0" presId="urn:microsoft.com/office/officeart/2005/8/layout/list1"/>
    <dgm:cxn modelId="{FB4D7405-28F5-4A00-80EC-EA2A4D1FD271}" type="presParOf" srcId="{CC6F528C-0F22-4F69-9FB2-895E222DFEBF}" destId="{0B6BD933-027E-4B0F-8E1F-07295C45D07D}" srcOrd="24" destOrd="0" presId="urn:microsoft.com/office/officeart/2005/8/layout/list1"/>
    <dgm:cxn modelId="{F18A34B3-53E5-4B95-801A-CF5FE4628C67}" type="presParOf" srcId="{0B6BD933-027E-4B0F-8E1F-07295C45D07D}" destId="{41AA0B83-121B-4D49-B771-E67E282C2E95}" srcOrd="0" destOrd="0" presId="urn:microsoft.com/office/officeart/2005/8/layout/list1"/>
    <dgm:cxn modelId="{AAD2AFDE-E0FF-4564-8E10-8CA608797AE2}" type="presParOf" srcId="{0B6BD933-027E-4B0F-8E1F-07295C45D07D}" destId="{ABA3C6BB-7393-4ADE-BB4D-E0C8D3846387}" srcOrd="1" destOrd="0" presId="urn:microsoft.com/office/officeart/2005/8/layout/list1"/>
    <dgm:cxn modelId="{BE63087E-B3F8-4653-8F12-721F648493F5}" type="presParOf" srcId="{CC6F528C-0F22-4F69-9FB2-895E222DFEBF}" destId="{CCF93E82-983B-44AC-85CE-55A1FFF0F4CC}" srcOrd="25" destOrd="0" presId="urn:microsoft.com/office/officeart/2005/8/layout/list1"/>
    <dgm:cxn modelId="{8242A1FA-6DB1-4D75-BA60-FB4A25CB55A8}" type="presParOf" srcId="{CC6F528C-0F22-4F69-9FB2-895E222DFEBF}" destId="{E47BD278-B969-4AE7-83AF-6A0CAE826941}" srcOrd="26" destOrd="0" presId="urn:microsoft.com/office/officeart/2005/8/layout/list1"/>
    <dgm:cxn modelId="{B8E13AE5-4BB6-42C5-A143-C8333FD54DB8}" type="presParOf" srcId="{CC6F528C-0F22-4F69-9FB2-895E222DFEBF}" destId="{229B99E0-A2F9-4A3C-BD34-3567B1433BB3}" srcOrd="27" destOrd="0" presId="urn:microsoft.com/office/officeart/2005/8/layout/list1"/>
    <dgm:cxn modelId="{1237FC24-C2E4-4EAB-AAC4-A77A5C057927}" type="presParOf" srcId="{CC6F528C-0F22-4F69-9FB2-895E222DFEBF}" destId="{A6A6B9C8-CF0A-4181-A472-81586EA42655}" srcOrd="28" destOrd="0" presId="urn:microsoft.com/office/officeart/2005/8/layout/list1"/>
    <dgm:cxn modelId="{808591AA-B26A-413B-875C-B83F16FEF64A}" type="presParOf" srcId="{A6A6B9C8-CF0A-4181-A472-81586EA42655}" destId="{DC290EEF-147C-4D71-BEF2-97126ADE7736}" srcOrd="0" destOrd="0" presId="urn:microsoft.com/office/officeart/2005/8/layout/list1"/>
    <dgm:cxn modelId="{2D52084E-4A62-4D41-A919-3DAF63A6A29F}" type="presParOf" srcId="{A6A6B9C8-CF0A-4181-A472-81586EA42655}" destId="{FB208C1E-1CC2-4E0D-AD22-D48D161F08B9}" srcOrd="1" destOrd="0" presId="urn:microsoft.com/office/officeart/2005/8/layout/list1"/>
    <dgm:cxn modelId="{571E7722-5B2F-40E5-A9A7-E444EBB91467}" type="presParOf" srcId="{CC6F528C-0F22-4F69-9FB2-895E222DFEBF}" destId="{AF77E0A8-239A-47BE-9E13-0D57632611C7}" srcOrd="29" destOrd="0" presId="urn:microsoft.com/office/officeart/2005/8/layout/list1"/>
    <dgm:cxn modelId="{4D08266F-9604-4AA6-9DE7-304482DB8186}" type="presParOf" srcId="{CC6F528C-0F22-4F69-9FB2-895E222DFEBF}" destId="{5EB0AD8D-9E17-47F0-A316-1DBF62FB42CF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8B115C-7DA4-4BE6-AC53-6FA222F9E69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022417-CB6C-4772-8912-E8DB90525B6B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200" b="1" dirty="0" smtClean="0"/>
            <a:t>GD/TIES</a:t>
          </a:r>
          <a:endParaRPr lang="en-US" sz="1200" b="1" dirty="0"/>
        </a:p>
      </dgm:t>
    </dgm:pt>
    <dgm:pt modelId="{532B3A9F-9744-4896-AA1F-15B82A454BBF}" type="parTrans" cxnId="{DC097F0A-1AF4-46A6-9C36-63839ECDE711}">
      <dgm:prSet/>
      <dgm:spPr/>
      <dgm:t>
        <a:bodyPr/>
        <a:lstStyle/>
        <a:p>
          <a:endParaRPr lang="en-US"/>
        </a:p>
      </dgm:t>
    </dgm:pt>
    <dgm:pt modelId="{1616F111-E7A6-4386-B5D2-48C21606C4BD}" type="sibTrans" cxnId="{DC097F0A-1AF4-46A6-9C36-63839ECDE711}">
      <dgm:prSet/>
      <dgm:spPr/>
      <dgm:t>
        <a:bodyPr/>
        <a:lstStyle/>
        <a:p>
          <a:endParaRPr lang="en-US"/>
        </a:p>
      </dgm:t>
    </dgm:pt>
    <dgm:pt modelId="{CC6F528C-0F22-4F69-9FB2-895E222DFEBF}" type="pres">
      <dgm:prSet presAssocID="{B18B115C-7DA4-4BE6-AC53-6FA222F9E6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90F3D4-F6DD-4937-A38A-E5DFAE8DF5C9}" type="pres">
      <dgm:prSet presAssocID="{A6022417-CB6C-4772-8912-E8DB90525B6B}" presName="parentLin" presStyleCnt="0"/>
      <dgm:spPr/>
    </dgm:pt>
    <dgm:pt modelId="{035CDC5A-059B-4A06-94A0-F1469E9D4EC5}" type="pres">
      <dgm:prSet presAssocID="{A6022417-CB6C-4772-8912-E8DB90525B6B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DDCD6240-B974-4550-8343-BD814C3C7F95}" type="pres">
      <dgm:prSet presAssocID="{A6022417-CB6C-4772-8912-E8DB90525B6B}" presName="parentText" presStyleLbl="node1" presStyleIdx="0" presStyleCnt="1" custLinFactNeighborY="-131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5C4BD-7726-49EC-9D06-65E2BEDB823B}" type="pres">
      <dgm:prSet presAssocID="{A6022417-CB6C-4772-8912-E8DB90525B6B}" presName="negativeSpace" presStyleCnt="0"/>
      <dgm:spPr/>
    </dgm:pt>
    <dgm:pt modelId="{35F403A5-3F60-4BE9-8533-31304FC7119F}" type="pres">
      <dgm:prSet presAssocID="{A6022417-CB6C-4772-8912-E8DB90525B6B}" presName="childText" presStyleLbl="conFgAcc1" presStyleIdx="0" presStyleCnt="1" custLinFactNeighborY="49661">
        <dgm:presLayoutVars>
          <dgm:bulletEnabled val="1"/>
        </dgm:presLayoutVars>
      </dgm:prSet>
      <dgm:spPr>
        <a:ln>
          <a:solidFill>
            <a:srgbClr val="92D050"/>
          </a:solidFill>
        </a:ln>
      </dgm:spPr>
      <dgm:t>
        <a:bodyPr/>
        <a:lstStyle/>
        <a:p>
          <a:endParaRPr lang="en-US"/>
        </a:p>
      </dgm:t>
    </dgm:pt>
  </dgm:ptLst>
  <dgm:cxnLst>
    <dgm:cxn modelId="{DC097F0A-1AF4-46A6-9C36-63839ECDE711}" srcId="{B18B115C-7DA4-4BE6-AC53-6FA222F9E69D}" destId="{A6022417-CB6C-4772-8912-E8DB90525B6B}" srcOrd="0" destOrd="0" parTransId="{532B3A9F-9744-4896-AA1F-15B82A454BBF}" sibTransId="{1616F111-E7A6-4386-B5D2-48C21606C4BD}"/>
    <dgm:cxn modelId="{A353B5DD-48CE-4605-A28A-5D416B95F767}" type="presOf" srcId="{A6022417-CB6C-4772-8912-E8DB90525B6B}" destId="{DDCD6240-B974-4550-8343-BD814C3C7F95}" srcOrd="1" destOrd="0" presId="urn:microsoft.com/office/officeart/2005/8/layout/list1"/>
    <dgm:cxn modelId="{EC050880-C4D1-493B-8351-108C46A7FD73}" type="presOf" srcId="{B18B115C-7DA4-4BE6-AC53-6FA222F9E69D}" destId="{CC6F528C-0F22-4F69-9FB2-895E222DFEBF}" srcOrd="0" destOrd="0" presId="urn:microsoft.com/office/officeart/2005/8/layout/list1"/>
    <dgm:cxn modelId="{32BF1DAF-7C81-441D-9109-3D6B49BA1317}" type="presOf" srcId="{A6022417-CB6C-4772-8912-E8DB90525B6B}" destId="{035CDC5A-059B-4A06-94A0-F1469E9D4EC5}" srcOrd="0" destOrd="0" presId="urn:microsoft.com/office/officeart/2005/8/layout/list1"/>
    <dgm:cxn modelId="{3A793648-6D7A-4C04-AC66-B319FC3FD0E5}" type="presParOf" srcId="{CC6F528C-0F22-4F69-9FB2-895E222DFEBF}" destId="{AB90F3D4-F6DD-4937-A38A-E5DFAE8DF5C9}" srcOrd="0" destOrd="0" presId="urn:microsoft.com/office/officeart/2005/8/layout/list1"/>
    <dgm:cxn modelId="{40D00D39-862F-42CE-B844-984849649347}" type="presParOf" srcId="{AB90F3D4-F6DD-4937-A38A-E5DFAE8DF5C9}" destId="{035CDC5A-059B-4A06-94A0-F1469E9D4EC5}" srcOrd="0" destOrd="0" presId="urn:microsoft.com/office/officeart/2005/8/layout/list1"/>
    <dgm:cxn modelId="{67AE3BA4-B8C4-4542-9248-D317874FE8A5}" type="presParOf" srcId="{AB90F3D4-F6DD-4937-A38A-E5DFAE8DF5C9}" destId="{DDCD6240-B974-4550-8343-BD814C3C7F95}" srcOrd="1" destOrd="0" presId="urn:microsoft.com/office/officeart/2005/8/layout/list1"/>
    <dgm:cxn modelId="{D7458BBC-86DA-436A-87B6-9C65EDA586B9}" type="presParOf" srcId="{CC6F528C-0F22-4F69-9FB2-895E222DFEBF}" destId="{9745C4BD-7726-49EC-9D06-65E2BEDB823B}" srcOrd="1" destOrd="0" presId="urn:microsoft.com/office/officeart/2005/8/layout/list1"/>
    <dgm:cxn modelId="{8E8AC7BC-68D4-44B4-B796-16E105F2F198}" type="presParOf" srcId="{CC6F528C-0F22-4F69-9FB2-895E222DFEBF}" destId="{35F403A5-3F60-4BE9-8533-31304FC7119F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403A5-3F60-4BE9-8533-31304FC7119F}">
      <dsp:nvSpPr>
        <dsp:cNvPr id="0" name=""/>
        <dsp:cNvSpPr/>
      </dsp:nvSpPr>
      <dsp:spPr>
        <a:xfrm>
          <a:off x="0" y="299339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D6240-B974-4550-8343-BD814C3C7F95}">
      <dsp:nvSpPr>
        <dsp:cNvPr id="0" name=""/>
        <dsp:cNvSpPr/>
      </dsp:nvSpPr>
      <dsp:spPr>
        <a:xfrm>
          <a:off x="281628" y="177247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GD/TIES</a:t>
          </a:r>
          <a:endParaRPr lang="en-US" sz="1200" b="1" kern="1200" dirty="0"/>
        </a:p>
      </dsp:txBody>
      <dsp:txXfrm>
        <a:off x="291715" y="187334"/>
        <a:ext cx="3922629" cy="186466"/>
      </dsp:txXfrm>
    </dsp:sp>
    <dsp:sp modelId="{745CA4D8-C77D-4483-B9CF-B75AF105956D}">
      <dsp:nvSpPr>
        <dsp:cNvPr id="0" name=""/>
        <dsp:cNvSpPr/>
      </dsp:nvSpPr>
      <dsp:spPr>
        <a:xfrm>
          <a:off x="0" y="598087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F29FE-AEA4-48AF-9609-1C1E07C833BA}">
      <dsp:nvSpPr>
        <dsp:cNvPr id="0" name=""/>
        <dsp:cNvSpPr/>
      </dsp:nvSpPr>
      <dsp:spPr>
        <a:xfrm>
          <a:off x="281628" y="494767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TIS</a:t>
          </a:r>
          <a:endParaRPr lang="en-US" sz="1200" b="1" kern="1200" dirty="0"/>
        </a:p>
      </dsp:txBody>
      <dsp:txXfrm>
        <a:off x="291715" y="504854"/>
        <a:ext cx="3922629" cy="186466"/>
      </dsp:txXfrm>
    </dsp:sp>
    <dsp:sp modelId="{D3BE0333-AE25-4406-9D68-7EDF9D5F7177}">
      <dsp:nvSpPr>
        <dsp:cNvPr id="0" name=""/>
        <dsp:cNvSpPr/>
      </dsp:nvSpPr>
      <dsp:spPr>
        <a:xfrm>
          <a:off x="0" y="915608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356F3-1857-45D0-89D8-91E527423C43}">
      <dsp:nvSpPr>
        <dsp:cNvPr id="0" name=""/>
        <dsp:cNvSpPr/>
      </dsp:nvSpPr>
      <dsp:spPr>
        <a:xfrm>
          <a:off x="281628" y="812288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COMPASS</a:t>
          </a:r>
          <a:endParaRPr lang="en-US" sz="1200" b="1" kern="1200" dirty="0"/>
        </a:p>
      </dsp:txBody>
      <dsp:txXfrm>
        <a:off x="291715" y="822375"/>
        <a:ext cx="3922629" cy="186466"/>
      </dsp:txXfrm>
    </dsp:sp>
    <dsp:sp modelId="{568E0996-2A1D-4A60-AD16-A308861776BE}">
      <dsp:nvSpPr>
        <dsp:cNvPr id="0" name=""/>
        <dsp:cNvSpPr/>
      </dsp:nvSpPr>
      <dsp:spPr>
        <a:xfrm>
          <a:off x="0" y="1233127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A1D4C-2A35-45AD-9464-9AF33BB78623}">
      <dsp:nvSpPr>
        <dsp:cNvPr id="0" name=""/>
        <dsp:cNvSpPr/>
      </dsp:nvSpPr>
      <dsp:spPr>
        <a:xfrm>
          <a:off x="281628" y="1129808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DMS</a:t>
          </a:r>
          <a:endParaRPr lang="en-US" sz="1200" b="1" kern="1200" dirty="0"/>
        </a:p>
      </dsp:txBody>
      <dsp:txXfrm>
        <a:off x="291715" y="1139895"/>
        <a:ext cx="3922629" cy="186466"/>
      </dsp:txXfrm>
    </dsp:sp>
    <dsp:sp modelId="{21CE51AA-B407-44E2-8D82-BB3FD8A6815D}">
      <dsp:nvSpPr>
        <dsp:cNvPr id="0" name=""/>
        <dsp:cNvSpPr/>
      </dsp:nvSpPr>
      <dsp:spPr>
        <a:xfrm>
          <a:off x="0" y="1550648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6171F8-5005-4C94-A0C4-7A2F2DD45CC9}">
      <dsp:nvSpPr>
        <dsp:cNvPr id="0" name=""/>
        <dsp:cNvSpPr/>
      </dsp:nvSpPr>
      <dsp:spPr>
        <a:xfrm>
          <a:off x="281628" y="1447328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EDRS</a:t>
          </a:r>
          <a:endParaRPr lang="en-US" sz="1200" b="1" kern="1200" dirty="0"/>
        </a:p>
      </dsp:txBody>
      <dsp:txXfrm>
        <a:off x="291715" y="1457415"/>
        <a:ext cx="3922629" cy="186466"/>
      </dsp:txXfrm>
    </dsp:sp>
    <dsp:sp modelId="{162965AF-AFA4-477A-8925-672EF7E7C36E}">
      <dsp:nvSpPr>
        <dsp:cNvPr id="0" name=""/>
        <dsp:cNvSpPr/>
      </dsp:nvSpPr>
      <dsp:spPr>
        <a:xfrm>
          <a:off x="0" y="1868168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EAFF7-16BC-497D-AEFF-F7022E4182ED}">
      <dsp:nvSpPr>
        <dsp:cNvPr id="0" name=""/>
        <dsp:cNvSpPr/>
      </dsp:nvSpPr>
      <dsp:spPr>
        <a:xfrm>
          <a:off x="281628" y="1764848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MMS</a:t>
          </a:r>
          <a:endParaRPr lang="en-US" sz="1200" b="1" kern="1200" dirty="0"/>
        </a:p>
      </dsp:txBody>
      <dsp:txXfrm>
        <a:off x="291715" y="1774935"/>
        <a:ext cx="3922629" cy="186466"/>
      </dsp:txXfrm>
    </dsp:sp>
    <dsp:sp modelId="{E47BD278-B969-4AE7-83AF-6A0CAE826941}">
      <dsp:nvSpPr>
        <dsp:cNvPr id="0" name=""/>
        <dsp:cNvSpPr/>
      </dsp:nvSpPr>
      <dsp:spPr>
        <a:xfrm>
          <a:off x="0" y="2185688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3C6BB-7393-4ADE-BB4D-E0C8D3846387}">
      <dsp:nvSpPr>
        <dsp:cNvPr id="0" name=""/>
        <dsp:cNvSpPr/>
      </dsp:nvSpPr>
      <dsp:spPr>
        <a:xfrm>
          <a:off x="281628" y="2082368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RMS</a:t>
          </a:r>
          <a:endParaRPr lang="en-US" sz="1200" b="1" kern="1200" dirty="0"/>
        </a:p>
      </dsp:txBody>
      <dsp:txXfrm>
        <a:off x="291715" y="2092455"/>
        <a:ext cx="3922629" cy="186466"/>
      </dsp:txXfrm>
    </dsp:sp>
    <dsp:sp modelId="{5EB0AD8D-9E17-47F0-A316-1DBF62FB42CF}">
      <dsp:nvSpPr>
        <dsp:cNvPr id="0" name=""/>
        <dsp:cNvSpPr/>
      </dsp:nvSpPr>
      <dsp:spPr>
        <a:xfrm>
          <a:off x="0" y="2503208"/>
          <a:ext cx="5632576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08C1E-1CC2-4E0D-AD22-D48D161F08B9}">
      <dsp:nvSpPr>
        <dsp:cNvPr id="0" name=""/>
        <dsp:cNvSpPr/>
      </dsp:nvSpPr>
      <dsp:spPr>
        <a:xfrm>
          <a:off x="281628" y="2399888"/>
          <a:ext cx="3942803" cy="20664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029" tIns="0" rIns="14902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GEM</a:t>
          </a:r>
          <a:endParaRPr lang="en-US" sz="1200" b="1" kern="1200" dirty="0"/>
        </a:p>
      </dsp:txBody>
      <dsp:txXfrm>
        <a:off x="291715" y="2409975"/>
        <a:ext cx="3922629" cy="1864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403A5-3F60-4BE9-8533-31304FC7119F}">
      <dsp:nvSpPr>
        <dsp:cNvPr id="0" name=""/>
        <dsp:cNvSpPr/>
      </dsp:nvSpPr>
      <dsp:spPr>
        <a:xfrm>
          <a:off x="0" y="161467"/>
          <a:ext cx="2085881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D6240-B974-4550-8343-BD814C3C7F95}">
      <dsp:nvSpPr>
        <dsp:cNvPr id="0" name=""/>
        <dsp:cNvSpPr/>
      </dsp:nvSpPr>
      <dsp:spPr>
        <a:xfrm>
          <a:off x="104294" y="0"/>
          <a:ext cx="1460116" cy="26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89" tIns="0" rIns="551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GD/TIES</a:t>
          </a:r>
          <a:endParaRPr lang="en-US" sz="1200" b="1" kern="1200" dirty="0"/>
        </a:p>
      </dsp:txBody>
      <dsp:txXfrm>
        <a:off x="117263" y="12969"/>
        <a:ext cx="1434178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996113" cy="465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16975"/>
            <a:ext cx="69961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FF101C2-8BFB-4C5B-B0CD-0AE8A5196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14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4538" y="371475"/>
            <a:ext cx="5510212" cy="4132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465138" y="4760913"/>
            <a:ext cx="6067425" cy="41513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03225" y="8958263"/>
            <a:ext cx="61293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3389" tIns="45877" rIns="93389" bIns="45877">
            <a:spAutoFit/>
          </a:bodyPr>
          <a:lstStyle/>
          <a:p>
            <a:pPr algn="ctr" defTabSz="944563" eaLnBrk="0" hangingPunct="0">
              <a:defRPr/>
            </a:pPr>
            <a:r>
              <a:rPr lang="en-US" sz="1000"/>
              <a:t> </a:t>
            </a:r>
            <a:fld id="{E38CC707-72D5-4ABC-8EE9-8A5BAF0358F5}" type="slidenum">
              <a:rPr lang="en-US" sz="1000"/>
              <a:pPr algn="ctr" defTabSz="944563" eaLnBrk="0" hangingPunct="0">
                <a:defRPr/>
              </a:pPr>
              <a:t>‹#›</a:t>
            </a:fld>
            <a:endParaRPr lang="en-US" sz="1000" b="1"/>
          </a:p>
        </p:txBody>
      </p:sp>
    </p:spTree>
    <p:extLst>
      <p:ext uri="{BB962C8B-B14F-4D97-AF65-F5344CB8AC3E}">
        <p14:creationId xmlns:p14="http://schemas.microsoft.com/office/powerpoint/2010/main" val="3170206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75000"/>
      </a:spcBef>
      <a:spcAft>
        <a:spcPct val="0"/>
      </a:spcAft>
      <a:buClr>
        <a:schemeClr val="tx1"/>
      </a:buClr>
      <a:buSzPct val="80000"/>
      <a:buFont typeface="Wingdings" pitchFamily="2" charset="2"/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158750" indent="-157163" algn="l" rtl="0" eaLnBrk="0" fontAlgn="base" hangingPunct="0">
      <a:spcBef>
        <a:spcPct val="35000"/>
      </a:spcBef>
      <a:spcAft>
        <a:spcPct val="0"/>
      </a:spcAft>
      <a:buClr>
        <a:schemeClr val="accent1"/>
      </a:buClr>
      <a:buSzPct val="80000"/>
      <a:buFont typeface="Wingdings" pitchFamily="2" charset="2"/>
      <a:buChar char="n"/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368300" indent="-127000" algn="l" rtl="0" eaLnBrk="0" fontAlgn="base" hangingPunct="0">
      <a:spcBef>
        <a:spcPct val="0"/>
      </a:spcBef>
      <a:spcAft>
        <a:spcPct val="0"/>
      </a:spcAft>
      <a:buClr>
        <a:schemeClr val="accent2"/>
      </a:buClr>
      <a:buSzPct val="80000"/>
      <a:buFont typeface="Wingdings" pitchFamily="2" charset="2"/>
      <a:buChar char="n"/>
      <a:defRPr sz="10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590550" indent="-152400" algn="l" rtl="0" eaLnBrk="0" fontAlgn="base" hangingPunct="0">
      <a:spcBef>
        <a:spcPct val="0"/>
      </a:spcBef>
      <a:spcAft>
        <a:spcPct val="0"/>
      </a:spcAft>
      <a:buClr>
        <a:schemeClr val="accent2"/>
      </a:buClr>
      <a:buFont typeface="Arial" charset="0"/>
      <a:buChar char="–"/>
      <a:defRPr sz="10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rtl="0" eaLnBrk="0" fontAlgn="base" hangingPunct="0">
      <a:spcBef>
        <a:spcPct val="15000"/>
      </a:spcBef>
      <a:spcAft>
        <a:spcPct val="0"/>
      </a:spcAft>
      <a:buClr>
        <a:srgbClr val="44697D"/>
      </a:buClr>
      <a:buFont typeface="Arial" charset="0"/>
      <a:buChar char="-"/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65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964601" y="8818995"/>
            <a:ext cx="3033099" cy="464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fld id="{724FFADF-926B-4534-AAAA-165EA04D0A93}" type="slidenum">
              <a:rPr lang="en-US" sz="1200">
                <a:solidFill>
                  <a:schemeClr val="tx1"/>
                </a:solidFill>
                <a:latin typeface="Verdana" pitchFamily="34" charset="0"/>
              </a:rPr>
              <a:pPr algn="r">
                <a:buClrTx/>
                <a:buFontTx/>
                <a:buNone/>
              </a:pPr>
              <a:t>8</a:t>
            </a:fld>
            <a:endParaRPr lang="en-US" sz="12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3438" cy="348138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136" y="4410983"/>
            <a:ext cx="5131429" cy="4176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CC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152400" y="2987675"/>
            <a:ext cx="8839200" cy="3713163"/>
          </a:xfrm>
          <a:prstGeom prst="rect">
            <a:avLst/>
          </a:prstGeom>
          <a:solidFill>
            <a:schemeClr val="bg1"/>
          </a:soli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152400" y="152400"/>
            <a:ext cx="8839200" cy="27384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6129338"/>
            <a:ext cx="13414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9238" y="3108325"/>
            <a:ext cx="8643937" cy="1752600"/>
          </a:xfrm>
          <a:ln w="9525"/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rgbClr val="6666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  <p:sp>
        <p:nvSpPr>
          <p:cNvPr id="665630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249238" y="200025"/>
            <a:ext cx="8643937" cy="2559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3E4DCFD9-0B9B-4963-9011-670F069AA0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201613"/>
            <a:ext cx="2160588" cy="5915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238" y="201613"/>
            <a:ext cx="6332537" cy="5915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7EDF319F-4EA4-4B97-8880-0508BC31FC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9238" y="1292225"/>
            <a:ext cx="4246562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2225"/>
            <a:ext cx="4246563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A3BB9A84-3262-407C-8033-72CDB45610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201613"/>
            <a:ext cx="2160588" cy="5915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238" y="201613"/>
            <a:ext cx="6332537" cy="5915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1838ACDE-B347-4628-9443-C7F1F443EB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204529AE-FCB5-4758-B81C-AA052BB946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E9FF51C2-976C-4356-A172-5F883EA7C5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9238" y="1292225"/>
            <a:ext cx="4246562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2225"/>
            <a:ext cx="4246563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6A5A04CC-2D12-4025-A8F4-9DF303A2A1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FCDC81ED-E448-4AED-B53D-C384C961AB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56004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2013/ Page </a:t>
            </a:r>
            <a:fld id="{BCBEFC87-D5C4-4978-A94E-BFD591FE29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957AD05C-E23A-4E80-84D2-17D1058E2F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EE84A41D-D903-4043-AE90-51DF2C1D4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96575922-D960-4689-AD00-958A22CB1A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294787B3-294F-4C71-96F6-3844B01700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201613"/>
            <a:ext cx="2160588" cy="5915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238" y="201613"/>
            <a:ext cx="6332537" cy="5915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73CF4F7E-AEF3-46BF-97E1-2E52C5D431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38" y="201613"/>
            <a:ext cx="715645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49238" y="1292225"/>
            <a:ext cx="8645525" cy="4824413"/>
          </a:xfrm>
        </p:spPr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A402368A-E396-410A-933D-13DD280C02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9238" y="1292225"/>
            <a:ext cx="4246562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2225"/>
            <a:ext cx="4246563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BCE719D5-BC3A-42C2-972F-E04A33D3E6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5B0AC984-916D-4B38-8D70-83006D66DB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ED53C124-F348-4F93-8DAC-1CC8ED3DF7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C01F883F-E58A-4506-B25F-76B790A622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4147EF4A-C1A2-4C9B-9D35-398DD0055C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AP_Footnote_2007_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721475"/>
            <a:ext cx="881652" cy="10772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1DBC1CE7-D0F1-401D-ADB2-8FA2E8647F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ChangeArrowheads="1"/>
          </p:cNvSpPr>
          <p:nvPr/>
        </p:nvSpPr>
        <p:spPr bwMode="gray">
          <a:xfrm>
            <a:off x="152400" y="152400"/>
            <a:ext cx="7350125" cy="835025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49238" y="1292225"/>
            <a:ext cx="8645525" cy="48244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4581" name="SAP_Footnote_2007_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721475"/>
            <a:ext cx="881652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buClrTx/>
              <a:buSzTx/>
              <a:buFontTx/>
              <a:buNone/>
              <a:defRPr sz="700">
                <a:solidFill>
                  <a:srgbClr val="66666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4480FEF8-8F6A-402C-AD04-6C4203EB1B7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gray">
          <a:xfrm>
            <a:off x="7599363" y="152400"/>
            <a:ext cx="1392237" cy="835025"/>
          </a:xfrm>
          <a:prstGeom prst="rect">
            <a:avLst/>
          </a:prstGeom>
          <a:solidFill>
            <a:srgbClr val="F0AB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49238" y="201613"/>
            <a:ext cx="715645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1" name="Picture 14" descr="SA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99463" y="695325"/>
            <a:ext cx="5921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</p:sldLayoutIdLst>
  <p:transition>
    <p:zoom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84150" indent="-182563" algn="l" rtl="0" eaLnBrk="0" fontAlgn="base" hangingPunct="0">
        <a:spcBef>
          <a:spcPct val="25000"/>
        </a:spcBef>
        <a:spcAft>
          <a:spcPct val="0"/>
        </a:spcAft>
        <a:buClr>
          <a:srgbClr val="F0AB00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95263" algn="l" rtl="0" eaLnBrk="0" fontAlgn="base" hangingPunct="0">
        <a:spcBef>
          <a:spcPct val="25000"/>
        </a:spcBef>
        <a:spcAft>
          <a:spcPct val="0"/>
        </a:spcAft>
        <a:buClr>
          <a:srgbClr val="666666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708025" indent="-165100" algn="l" rtl="0" eaLnBrk="0" fontAlgn="base" hangingPunct="0">
        <a:spcBef>
          <a:spcPct val="2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904875" indent="-195263" algn="l" rtl="0" eaLnBrk="0" fontAlgn="base" hangingPunct="0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3620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18192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2764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7336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CC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gray">
          <a:xfrm>
            <a:off x="152400" y="2987675"/>
            <a:ext cx="8839200" cy="3713163"/>
          </a:xfrm>
          <a:prstGeom prst="rect">
            <a:avLst/>
          </a:prstGeom>
          <a:solidFill>
            <a:schemeClr val="bg1"/>
          </a:soli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gray">
          <a:xfrm>
            <a:off x="152400" y="152400"/>
            <a:ext cx="8839200" cy="27384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pic>
        <p:nvPicPr>
          <p:cNvPr id="2053" name="Picture 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6129338"/>
            <a:ext cx="13414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49238" y="1292225"/>
            <a:ext cx="8645525" cy="48244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49238" y="201613"/>
            <a:ext cx="715645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  <p:sldLayoutId id="2147483708" r:id="rId3"/>
    <p:sldLayoutId id="2147483707" r:id="rId4"/>
    <p:sldLayoutId id="2147483706" r:id="rId5"/>
    <p:sldLayoutId id="2147483705" r:id="rId6"/>
    <p:sldLayoutId id="2147483704" r:id="rId7"/>
    <p:sldLayoutId id="2147483703" r:id="rId8"/>
    <p:sldLayoutId id="2147483702" r:id="rId9"/>
    <p:sldLayoutId id="2147483701" r:id="rId10"/>
    <p:sldLayoutId id="2147483700" r:id="rId11"/>
  </p:sldLayoutIdLst>
  <p:transition>
    <p:zoom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84150" indent="-182563" algn="l" rtl="0" eaLnBrk="0" fontAlgn="base" hangingPunct="0">
        <a:spcBef>
          <a:spcPct val="25000"/>
        </a:spcBef>
        <a:spcAft>
          <a:spcPct val="0"/>
        </a:spcAft>
        <a:buClr>
          <a:srgbClr val="F0AB00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95263" algn="l" rtl="0" eaLnBrk="0" fontAlgn="base" hangingPunct="0">
        <a:spcBef>
          <a:spcPct val="25000"/>
        </a:spcBef>
        <a:spcAft>
          <a:spcPct val="0"/>
        </a:spcAft>
        <a:buClr>
          <a:srgbClr val="666666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708025" indent="-165100" algn="l" rtl="0" eaLnBrk="0" fontAlgn="base" hangingPunct="0">
        <a:spcBef>
          <a:spcPct val="2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904875" indent="-195263" algn="l" rtl="0" eaLnBrk="0" fontAlgn="base" hangingPunct="0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3620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18192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2764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7336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ChangeArrowheads="1"/>
          </p:cNvSpPr>
          <p:nvPr/>
        </p:nvSpPr>
        <p:spPr bwMode="gray">
          <a:xfrm>
            <a:off x="152400" y="152400"/>
            <a:ext cx="7350125" cy="835025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49238" y="1292225"/>
            <a:ext cx="8645525" cy="48244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4581" name="SAP_Footnote_2007_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721475"/>
            <a:ext cx="881652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buClrTx/>
              <a:buSzTx/>
              <a:buFontTx/>
              <a:buNone/>
              <a:defRPr sz="700">
                <a:solidFill>
                  <a:srgbClr val="6666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© ITU 2013 / Page </a:t>
            </a:r>
            <a:fld id="{3FAC7A6C-3029-4953-AD8A-6A794F16DD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249238" y="201613"/>
            <a:ext cx="715645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070" y="124164"/>
            <a:ext cx="1277092" cy="8220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0" r:id="rId2"/>
    <p:sldLayoutId id="2147483719" r:id="rId3"/>
    <p:sldLayoutId id="2147483718" r:id="rId4"/>
    <p:sldLayoutId id="2147483717" r:id="rId5"/>
    <p:sldLayoutId id="2147483716" r:id="rId6"/>
    <p:sldLayoutId id="2147483715" r:id="rId7"/>
    <p:sldLayoutId id="2147483714" r:id="rId8"/>
    <p:sldLayoutId id="2147483713" r:id="rId9"/>
    <p:sldLayoutId id="2147483712" r:id="rId10"/>
    <p:sldLayoutId id="2147483711" r:id="rId11"/>
    <p:sldLayoutId id="2147483722" r:id="rId12"/>
  </p:sldLayoutIdLst>
  <p:transition>
    <p:zoom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Black" pitchFamily="34" charset="0"/>
          <a:ea typeface="Arial Unicode MS" pitchFamily="34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84150" indent="-182563" algn="l" rtl="0" eaLnBrk="0" fontAlgn="base" hangingPunct="0">
        <a:spcBef>
          <a:spcPct val="25000"/>
        </a:spcBef>
        <a:spcAft>
          <a:spcPct val="0"/>
        </a:spcAft>
        <a:buClr>
          <a:srgbClr val="F0AB00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95263" algn="l" rtl="0" eaLnBrk="0" fontAlgn="base" hangingPunct="0">
        <a:spcBef>
          <a:spcPct val="25000"/>
        </a:spcBef>
        <a:spcAft>
          <a:spcPct val="0"/>
        </a:spcAft>
        <a:buClr>
          <a:srgbClr val="666666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708025" indent="-165100" algn="l" rtl="0" eaLnBrk="0" fontAlgn="base" hangingPunct="0">
        <a:spcBef>
          <a:spcPct val="2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904875" indent="-195263" algn="l" rtl="0" eaLnBrk="0" fontAlgn="base" hangingPunct="0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3620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18192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2764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733675" indent="-195263" algn="l" rtl="0" fontAlgn="base">
        <a:spcBef>
          <a:spcPct val="15000"/>
        </a:spcBef>
        <a:spcAft>
          <a:spcPct val="0"/>
        </a:spcAft>
        <a:buClr>
          <a:srgbClr val="666666"/>
        </a:buClr>
        <a:buSzPct val="80000"/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49238" y="200025"/>
            <a:ext cx="6822122" cy="255905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CRM </a:t>
            </a:r>
            <a:r>
              <a:rPr lang="en-GB" sz="2800" dirty="0" smtClean="0"/>
              <a:t>Implementation</a:t>
            </a:r>
            <a:br>
              <a:rPr lang="en-GB" sz="2800" dirty="0" smtClean="0"/>
            </a:b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>
                <a:solidFill>
                  <a:schemeClr val="bg1"/>
                </a:solidFill>
              </a:rPr>
              <a:t>Council Briefing</a:t>
            </a:r>
            <a:br>
              <a:rPr lang="en-GB" sz="2800" dirty="0" smtClean="0">
                <a:solidFill>
                  <a:schemeClr val="bg1"/>
                </a:solidFill>
              </a:rPr>
            </a:br>
            <a:r>
              <a:rPr lang="en-GB" sz="1400" dirty="0" smtClean="0">
                <a:solidFill>
                  <a:schemeClr val="bg1"/>
                </a:solidFill>
              </a:rPr>
              <a:t>June 18, 2013</a:t>
            </a:r>
            <a:br>
              <a:rPr lang="en-GB" sz="1400" dirty="0" smtClean="0">
                <a:solidFill>
                  <a:schemeClr val="bg1"/>
                </a:solidFill>
              </a:rPr>
            </a:br>
            <a:r>
              <a:rPr lang="en-GB" sz="1400" dirty="0">
                <a:solidFill>
                  <a:schemeClr val="bg1"/>
                </a:solidFill>
              </a:rPr>
              <a:t/>
            </a:r>
            <a:br>
              <a:rPr lang="en-GB" sz="1400" dirty="0">
                <a:solidFill>
                  <a:schemeClr val="bg1"/>
                </a:solidFill>
              </a:rPr>
            </a:br>
            <a:r>
              <a:rPr lang="en-GB" sz="1400" dirty="0" smtClean="0">
                <a:solidFill>
                  <a:schemeClr val="bg1"/>
                </a:solidFill>
              </a:rPr>
              <a:t/>
            </a:r>
            <a:br>
              <a:rPr lang="en-GB" sz="1400" dirty="0" smtClean="0">
                <a:solidFill>
                  <a:schemeClr val="bg1"/>
                </a:solidFill>
              </a:rPr>
            </a:br>
            <a:r>
              <a:rPr lang="en-GB" sz="1400" dirty="0" smtClean="0">
                <a:solidFill>
                  <a:schemeClr val="bg1"/>
                </a:solidFill>
              </a:rPr>
              <a:t>Joannes Vlachos – Head ERP Division</a:t>
            </a:r>
            <a:endParaRPr lang="en-GB" sz="1400" dirty="0" smtClean="0"/>
          </a:p>
        </p:txBody>
      </p:sp>
      <p:pic>
        <p:nvPicPr>
          <p:cNvPr id="5124" name="Picture 9" descr="UIT_ITU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3438" y="134938"/>
            <a:ext cx="1804987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54568"/>
            <a:ext cx="5275383" cy="339553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>
                <a:latin typeface="Arial Black" pitchFamily="34" charset="0"/>
              </a:rPr>
              <a:t>CRM </a:t>
            </a:r>
            <a:r>
              <a:rPr lang="en-GB" sz="2400" dirty="0">
                <a:latin typeface="Arial Black" pitchFamily="34" charset="0"/>
              </a:rPr>
              <a:t>Project – </a:t>
            </a:r>
            <a:r>
              <a:rPr lang="en-GB" sz="2400" dirty="0" smtClean="0"/>
              <a:t>Council </a:t>
            </a:r>
            <a:r>
              <a:rPr lang="en-GB" sz="2400" dirty="0"/>
              <a:t>Briefing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ITU 2013/ Page </a:t>
            </a:r>
            <a:fld id="{BCBEFC87-D5C4-4978-A94E-BFD591FE293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" name="Picture 5" descr="C:\Users\leite\AppData\Local\Microsoft\Windows\Temporary Internet Files\Content.IE5\XRSEAIEO\MP900442177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4" y="1163494"/>
            <a:ext cx="5965944" cy="530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0944" y="1003975"/>
            <a:ext cx="8273606" cy="5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2" indent="-3175" algn="ctr" eaLnBrk="1" hangingPunct="1">
              <a:spcBef>
                <a:spcPts val="6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4400" b="1" i="1" dirty="0" smtClean="0">
                <a:solidFill>
                  <a:schemeClr val="bg2">
                    <a:lumMod val="10000"/>
                  </a:schemeClr>
                </a:solidFill>
              </a:rPr>
              <a:t>Want to get involved?</a:t>
            </a:r>
          </a:p>
          <a:p>
            <a:pPr marL="800100" lvl="2" indent="-3175" eaLnBrk="1" hangingPunct="1">
              <a:spcAft>
                <a:spcPct val="25000"/>
              </a:spcAft>
              <a:buFont typeface="Wingdings" pitchFamily="2" charset="2"/>
              <a:buNone/>
            </a:pPr>
            <a:endParaRPr lang="en-US" sz="4400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800100" lvl="2" indent="-3175" eaLnBrk="1" hangingPunct="1">
              <a:spcAft>
                <a:spcPct val="25000"/>
              </a:spcAft>
              <a:buFont typeface="Wingdings" pitchFamily="2" charset="2"/>
              <a:buNone/>
            </a:pPr>
            <a:endParaRPr lang="en-US" sz="4400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800100" lvl="2" indent="-3175" eaLnBrk="1" hangingPunct="1">
              <a:spcAft>
                <a:spcPct val="25000"/>
              </a:spcAft>
              <a:buFont typeface="Wingdings" pitchFamily="2" charset="2"/>
              <a:buNone/>
            </a:pPr>
            <a:endParaRPr lang="en-US" sz="4400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800100" lvl="2" indent="-3175" eaLnBrk="1" hangingPunct="1">
              <a:spcAft>
                <a:spcPct val="25000"/>
              </a:spcAft>
              <a:buFont typeface="Wingdings" pitchFamily="2" charset="2"/>
              <a:buNone/>
            </a:pPr>
            <a:endParaRPr lang="en-US" sz="4400" b="1" i="1" dirty="0">
              <a:solidFill>
                <a:schemeClr val="bg2">
                  <a:lumMod val="10000"/>
                </a:schemeClr>
              </a:solidFill>
            </a:endParaRPr>
          </a:p>
          <a:p>
            <a:pPr marL="800100" lvl="2" indent="-3175" eaLnBrk="1" hangingPunct="1">
              <a:spcBef>
                <a:spcPts val="1800"/>
              </a:spcBef>
              <a:spcAft>
                <a:spcPct val="25000"/>
              </a:spcAft>
              <a:buFont typeface="Wingdings" pitchFamily="2" charset="2"/>
              <a:buNone/>
            </a:pPr>
            <a:endParaRPr lang="en-US" sz="1000" b="1" i="1" dirty="0" smtClean="0">
              <a:solidFill>
                <a:srgbClr val="0070C0"/>
              </a:solidFill>
            </a:endParaRPr>
          </a:p>
          <a:p>
            <a:pPr marL="800100" lvl="2" indent="-3175" eaLnBrk="1" hangingPunct="1">
              <a:spcBef>
                <a:spcPts val="6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3600" b="1" i="1" dirty="0" smtClean="0">
                <a:solidFill>
                  <a:srgbClr val="0070C0"/>
                </a:solidFill>
              </a:rPr>
              <a:t>Contact </a:t>
            </a:r>
            <a:r>
              <a:rPr lang="en-US" sz="3600" b="1" i="1" u="sng" dirty="0" smtClean="0">
                <a:solidFill>
                  <a:srgbClr val="0070C0"/>
                </a:solidFill>
              </a:rPr>
              <a:t>membership@itu.int</a:t>
            </a:r>
            <a:endParaRPr lang="en-US" sz="40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9740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 Council Briefing</a:t>
            </a:r>
            <a:endParaRPr lang="en-GB" sz="1800" dirty="0">
              <a:solidFill>
                <a:schemeClr val="tx2"/>
              </a:solidFill>
            </a:endParaRPr>
          </a:p>
          <a:p>
            <a:pPr eaLnBrk="0" hangingPunct="0"/>
            <a:r>
              <a:rPr lang="en-GB" sz="1800" dirty="0" smtClean="0">
                <a:solidFill>
                  <a:schemeClr val="tx2"/>
                </a:solidFill>
              </a:rPr>
              <a:t>Questions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1143000"/>
            <a:ext cx="8747760" cy="5463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1196975"/>
            <a:ext cx="4810125" cy="4640299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en-GB" sz="4400" dirty="0" smtClean="0">
                <a:solidFill>
                  <a:schemeClr val="accent1"/>
                </a:solidFill>
              </a:rPr>
              <a:t/>
            </a:r>
            <a:br>
              <a:rPr lang="en-GB" sz="4400" dirty="0" smtClean="0">
                <a:solidFill>
                  <a:schemeClr val="accent1"/>
                </a:solidFill>
              </a:rPr>
            </a:br>
            <a:r>
              <a:rPr lang="en-GB" sz="4800" b="1" kern="1200" dirty="0">
                <a:solidFill>
                  <a:srgbClr val="0033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Thank You!</a:t>
            </a:r>
            <a:br>
              <a:rPr lang="en-GB" sz="4800" b="1" kern="1200" dirty="0">
                <a:solidFill>
                  <a:srgbClr val="0033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</a:br>
            <a:r>
              <a:rPr lang="en-GB" sz="4800" b="1" kern="1200" dirty="0">
                <a:solidFill>
                  <a:srgbClr val="0033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GB" sz="4800" b="1" kern="1200" dirty="0">
                <a:solidFill>
                  <a:srgbClr val="0033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</a:br>
            <a:r>
              <a:rPr lang="en-GB" sz="4800" b="1" kern="1200" dirty="0" smtClean="0">
                <a:solidFill>
                  <a:srgbClr val="0033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Q </a:t>
            </a:r>
            <a:r>
              <a:rPr lang="en-GB" sz="4800" b="1" kern="1200" dirty="0">
                <a:solidFill>
                  <a:srgbClr val="0033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&amp; A</a:t>
            </a:r>
          </a:p>
        </p:txBody>
      </p:sp>
    </p:spTree>
    <p:extLst>
      <p:ext uri="{BB962C8B-B14F-4D97-AF65-F5344CB8AC3E}">
        <p14:creationId xmlns:p14="http://schemas.microsoft.com/office/powerpoint/2010/main" val="329895814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  <a:latin typeface="+mn-lt"/>
              </a:rPr>
              <a:t>Council </a:t>
            </a:r>
            <a:r>
              <a:rPr lang="en-GB" sz="1800" dirty="0" smtClean="0">
                <a:solidFill>
                  <a:schemeClr val="tx2"/>
                </a:solidFill>
              </a:rPr>
              <a:t> Briefing</a:t>
            </a: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Agenda</a:t>
            </a:r>
            <a:endParaRPr lang="en-GB" sz="1800" b="1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Group 2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66881"/>
              </p:ext>
            </p:extLst>
          </p:nvPr>
        </p:nvGraphicFramePr>
        <p:xfrm>
          <a:off x="611188" y="1639777"/>
          <a:ext cx="8275637" cy="2919824"/>
        </p:xfrm>
        <a:graphic>
          <a:graphicData uri="http://schemas.openxmlformats.org/drawingml/2006/table">
            <a:tbl>
              <a:tblPr/>
              <a:tblGrid>
                <a:gridCol w="2016596"/>
                <a:gridCol w="2880320"/>
                <a:gridCol w="3378721"/>
              </a:tblGrid>
              <a:tr h="41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Time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4F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Topic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4F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Presenter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4F5E"/>
                    </a:solidFill>
                  </a:tcPr>
                </a:tc>
              </a:tr>
              <a:tr h="357357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15 – 30 minutes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What is CRM?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Yannis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 Vlachos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</a:tr>
              <a:tr h="357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Project Background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Objectives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Project Approach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Timeline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What does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it mean for you?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3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72000" marR="72000" marT="72001" marB="72001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Q&amp;A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" charset="0"/>
                        </a:rPr>
                        <a:t>All</a:t>
                      </a:r>
                    </a:p>
                  </a:txBody>
                  <a:tcPr marL="72000" marR="72000" marT="71999" marB="71999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2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353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</a:t>
            </a:r>
            <a:r>
              <a:rPr lang="en-GB" sz="1800" dirty="0">
                <a:solidFill>
                  <a:schemeClr val="tx2"/>
                </a:solidFill>
              </a:rPr>
              <a:t>Briefing</a:t>
            </a: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What is CRM?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1143000"/>
            <a:ext cx="8747760" cy="5463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4025" y="1233391"/>
            <a:ext cx="8150225" cy="396800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4150" indent="-1825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F0AB00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952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8025" indent="-1651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95263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0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92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64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36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2" indent="0" eaLnBrk="1" hangingPunct="1">
              <a:spcBef>
                <a:spcPts val="1200"/>
              </a:spcBef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en-US" sz="18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Customer” Relationship Management </a:t>
            </a:r>
            <a:r>
              <a:rPr lang="en-US" sz="18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(CRM)  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US" sz="20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IT Platform (software)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US" sz="20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Contains tools and best practices on how to manage the relationship with its Members and Partners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US" sz="20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Replaces and/or  integrates with existing IT systems such as GD/TIES,  Registration, HR, etc.</a:t>
            </a:r>
          </a:p>
          <a:p>
            <a:pPr marL="346075" lvl="2" indent="0" eaLnBrk="1" hangingPunct="1">
              <a:buNone/>
            </a:pPr>
            <a:endParaRPr lang="en-US" sz="1800" dirty="0" smtClean="0"/>
          </a:p>
          <a:p>
            <a:pPr marL="346075" lvl="2" indent="0" algn="ctr" eaLnBrk="1" hangingPunct="1">
              <a:buNone/>
            </a:pPr>
            <a:endParaRPr lang="en-US" sz="1800" dirty="0" smtClean="0"/>
          </a:p>
          <a:p>
            <a:pPr marL="358775" lvl="2" indent="0" algn="ctr" eaLnBrk="1" hangingPunct="1">
              <a:buNone/>
            </a:pPr>
            <a:r>
              <a:rPr lang="en-US" sz="3200" b="1" i="1" dirty="0" smtClean="0">
                <a:solidFill>
                  <a:srgbClr val="0070C0"/>
                </a:solidFill>
              </a:rPr>
              <a:t>…To serve you better…..</a:t>
            </a:r>
            <a:endParaRPr lang="en-US" sz="3200" b="1" i="1" dirty="0">
              <a:solidFill>
                <a:srgbClr val="0070C0"/>
              </a:solidFill>
            </a:endParaRPr>
          </a:p>
          <a:p>
            <a:pPr marL="1587" lvl="1" indent="0" eaLnBrk="1" hangingPunct="1">
              <a:buNone/>
            </a:pPr>
            <a:endParaRPr lang="en-US" sz="1800" b="1" dirty="0"/>
          </a:p>
          <a:p>
            <a:pPr lvl="1" eaLnBrk="1" hangingPunct="1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36603256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Briefing</a:t>
            </a:r>
            <a:endParaRPr lang="en-GB" sz="1800" dirty="0">
              <a:solidFill>
                <a:schemeClr val="tx2"/>
              </a:solidFill>
            </a:endParaRP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Background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1143000"/>
            <a:ext cx="8747760" cy="5463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4025" y="1233390"/>
            <a:ext cx="8150225" cy="52054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4150" indent="-1825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F0AB00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952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8025" indent="-1651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95263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0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92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64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36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lvl="1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Many, fragmented (CRM) enhancement </a:t>
            </a:r>
            <a:r>
              <a:rPr lang="en-GB" sz="20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</a:t>
            </a: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equests </a:t>
            </a:r>
          </a:p>
          <a:p>
            <a:pPr marL="252000" lvl="1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Execution </a:t>
            </a:r>
            <a:r>
              <a:rPr lang="en-GB" sz="20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of </a:t>
            </a:r>
            <a:r>
              <a:rPr lang="en-GB" sz="2000" b="1" i="1" u="sng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Action 8 </a:t>
            </a:r>
            <a:r>
              <a:rPr lang="en-GB" sz="2000" b="1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documented in the IT / IM strategy document of 2009; </a:t>
            </a:r>
            <a:r>
              <a:rPr lang="en-GB" sz="2000" b="1" i="1" u="sng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Section </a:t>
            </a:r>
            <a:r>
              <a:rPr lang="en-GB" sz="2000" b="1" i="1" u="sng" dirty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3.3.5. Collaboration and Client Focus</a:t>
            </a:r>
          </a:p>
          <a:p>
            <a:pPr lvl="1" eaLnBrk="1" hangingPunct="1">
              <a:buFont typeface="Wingdings" pitchFamily="2" charset="2"/>
              <a:buNone/>
            </a:pPr>
            <a:endParaRPr lang="en-GB" sz="2000" b="1" dirty="0" smtClean="0"/>
          </a:p>
          <a:p>
            <a:pPr marL="800100" lvl="2" indent="-3175" eaLnBrk="1" hangingPunct="1">
              <a:spcAft>
                <a:spcPct val="25000"/>
              </a:spcAft>
              <a:buFont typeface="Wingdings" pitchFamily="2" charset="2"/>
              <a:buNone/>
            </a:pPr>
            <a:r>
              <a:rPr lang="en-US" sz="1800" b="1" i="1" dirty="0" smtClean="0">
                <a:solidFill>
                  <a:srgbClr val="0070C0"/>
                </a:solidFill>
              </a:rPr>
              <a:t>…Establishment of a single corporate Customer Relationship Management (CRM) tool to empower Member States, Sector Members, Associates, and the Union through the availability of online interaction and electronic collaboration facilities.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800100" lvl="2" indent="-3175" eaLnBrk="1" hangingPunct="1">
              <a:spcAft>
                <a:spcPct val="25000"/>
              </a:spcAft>
              <a:buFont typeface="Wingdings" pitchFamily="2" charset="2"/>
              <a:buNone/>
            </a:pPr>
            <a:r>
              <a:rPr lang="en-US" sz="1800" b="1" i="1" dirty="0" smtClean="0">
                <a:solidFill>
                  <a:srgbClr val="0070C0"/>
                </a:solidFill>
              </a:rPr>
              <a:t>…The goal will be to provide a single, integrated CRM solution for the automated management of clients, events, electronic subscription services, information reuse, automatic notification, etc.</a:t>
            </a:r>
          </a:p>
          <a:p>
            <a:pPr lvl="1" eaLnBrk="1" hangingPunct="1"/>
            <a:endParaRPr lang="en-GB" b="1" dirty="0" smtClean="0"/>
          </a:p>
          <a:p>
            <a:pPr lvl="1" eaLnBrk="1" hangingPunct="1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3975953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Briefing</a:t>
            </a:r>
            <a:endParaRPr lang="en-GB" sz="1800" dirty="0">
              <a:solidFill>
                <a:schemeClr val="tx2"/>
              </a:solidFill>
            </a:endParaRP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Project Scope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1143000"/>
            <a:ext cx="8747760" cy="5463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4025" y="1233390"/>
            <a:ext cx="8150225" cy="52054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4150" indent="-1825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F0AB00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952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08025" indent="-1651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95263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0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92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64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3675" indent="-195263" algn="l" rtl="0" fontAlgn="base">
              <a:spcBef>
                <a:spcPct val="15000"/>
              </a:spcBef>
              <a:spcAft>
                <a:spcPct val="0"/>
              </a:spcAft>
              <a:buClr>
                <a:srgbClr val="666666"/>
              </a:buClr>
              <a:buSzPct val="80000"/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750" indent="0" eaLnBrk="1" hangingPunct="1">
              <a:spcBef>
                <a:spcPts val="1200"/>
              </a:spcBef>
              <a:buClr>
                <a:schemeClr val="accent1"/>
              </a:buClr>
              <a:buNone/>
            </a:pPr>
            <a:r>
              <a:rPr lang="en-GB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We will implement: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Event Management</a:t>
            </a:r>
          </a:p>
          <a:p>
            <a:pPr marL="775875" lvl="3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Registration</a:t>
            </a:r>
          </a:p>
          <a:p>
            <a:pPr marL="775875" lvl="3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Room Management</a:t>
            </a:r>
          </a:p>
          <a:p>
            <a:pPr marL="775875" lvl="3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Plan and execute events such as Conferences, Study Group Meetings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e-Commerce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Sales and Marketing</a:t>
            </a:r>
          </a:p>
          <a:p>
            <a:pPr marL="609188" lvl="2" indent="-252000" eaLnBrk="1" hangingPunct="1">
              <a:spcBef>
                <a:spcPts val="1200"/>
              </a:spcBef>
              <a:buClr>
                <a:schemeClr val="accent1"/>
              </a:buClr>
            </a:pPr>
            <a:r>
              <a:rPr lang="en-GB" sz="2000" b="1" dirty="0" smtClean="0">
                <a:solidFill>
                  <a:srgbClr val="00206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Contact &amp; Account Management</a:t>
            </a:r>
          </a:p>
          <a:p>
            <a:pPr marL="1587" lvl="1" indent="0" eaLnBrk="1" hangingPunct="1">
              <a:buNone/>
            </a:pPr>
            <a:endParaRPr lang="en-GB" b="1" dirty="0" smtClean="0"/>
          </a:p>
          <a:p>
            <a:pPr lvl="1" eaLnBrk="1" hangingPunct="1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1563595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</a:t>
            </a:r>
            <a:r>
              <a:rPr lang="en-GB" sz="1800" dirty="0">
                <a:solidFill>
                  <a:schemeClr val="tx2"/>
                </a:solidFill>
              </a:rPr>
              <a:t>Briefing</a:t>
            </a: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Objectives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1143000"/>
            <a:ext cx="8747760" cy="5463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193988" y="1119416"/>
            <a:ext cx="8820472" cy="55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525463" indent="-26352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852488" indent="-26352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>
                <a:solidFill>
                  <a:srgbClr val="002060"/>
                </a:solidFill>
              </a:rPr>
              <a:t>Rationalize and modernize current  (ITU) Systems landscape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>
                <a:solidFill>
                  <a:srgbClr val="002060"/>
                </a:solidFill>
              </a:rPr>
              <a:t>Harmonize business processes such as meeting registration and customer interaction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>
                <a:solidFill>
                  <a:srgbClr val="002060"/>
                </a:solidFill>
              </a:rPr>
              <a:t>Improve efficiency  &amp; effectiveness in ITU operations and resources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Enable </a:t>
            </a:r>
            <a:r>
              <a:rPr lang="en-US" sz="2400" dirty="0">
                <a:solidFill>
                  <a:srgbClr val="002060"/>
                </a:solidFill>
              </a:rPr>
              <a:t>ITU to provide innovative services towards </a:t>
            </a:r>
            <a:r>
              <a:rPr lang="en-US" sz="2400" dirty="0" smtClean="0">
                <a:solidFill>
                  <a:srgbClr val="002060"/>
                </a:solidFill>
              </a:rPr>
              <a:t>Members, Sector Members, Associates, Academia, and other partners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Improve the quality </a:t>
            </a:r>
            <a:r>
              <a:rPr lang="en-US" sz="2400" dirty="0">
                <a:solidFill>
                  <a:srgbClr val="002060"/>
                </a:solidFill>
              </a:rPr>
              <a:t>of </a:t>
            </a:r>
            <a:r>
              <a:rPr lang="en-US" sz="2400" dirty="0" smtClean="0">
                <a:solidFill>
                  <a:srgbClr val="002060"/>
                </a:solidFill>
              </a:rPr>
              <a:t>“customer” service </a:t>
            </a:r>
            <a:r>
              <a:rPr lang="en-US" sz="2400" dirty="0">
                <a:solidFill>
                  <a:srgbClr val="002060"/>
                </a:solidFill>
              </a:rPr>
              <a:t>&amp; satisfaction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172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Briefing</a:t>
            </a:r>
            <a:endParaRPr lang="en-GB" sz="1800" dirty="0">
              <a:solidFill>
                <a:schemeClr val="tx2"/>
              </a:solidFill>
            </a:endParaRP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Approach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4001984"/>
            <a:ext cx="8747760" cy="26045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44411"/>
            <a:ext cx="8856984" cy="55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7724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AFD3809-F272-42D3-A4FB-4C4A98FA5EAC}" type="slidenum">
              <a:rPr lang="en-US" sz="1000">
                <a:solidFill>
                  <a:srgbClr val="0E438A"/>
                </a:solidFill>
                <a:latin typeface="Zurich BT" pitchFamily="34" charset="0"/>
              </a:rPr>
              <a:pPr/>
              <a:t>8</a:t>
            </a:fld>
            <a:endParaRPr lang="en-US" sz="1000">
              <a:solidFill>
                <a:srgbClr val="0E438A"/>
              </a:solidFill>
              <a:latin typeface="Zurich BT" pitchFamily="34" charset="0"/>
            </a:endParaRPr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8474075" y="6381750"/>
            <a:ext cx="25400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C64DD98-2660-44C7-A276-55C7CFD915AE}" type="slidenum">
              <a:rPr lang="en-US" sz="1000">
                <a:solidFill>
                  <a:srgbClr val="0E438A"/>
                </a:solidFill>
                <a:latin typeface="Zurich BT" pitchFamily="34" charset="0"/>
                <a:cs typeface="Times New Roman" pitchFamily="18" charset="0"/>
              </a:rPr>
              <a:pPr algn="r" eaLnBrk="1" hangingPunct="1">
                <a:buClrTx/>
                <a:buFontTx/>
                <a:buNone/>
              </a:pPr>
              <a:t>8</a:t>
            </a:fld>
            <a:endParaRPr lang="en-US" sz="1000">
              <a:solidFill>
                <a:srgbClr val="0E438A"/>
              </a:solidFill>
              <a:latin typeface="Zurich BT" pitchFamily="34" charset="0"/>
              <a:cs typeface="Times New Roman" pitchFamily="18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6553200" y="4861842"/>
            <a:ext cx="2133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6F4298-998B-424A-8F65-2279207900EA}" type="slidenum">
              <a:rPr lang="en-US"/>
              <a:pPr eaLnBrk="1" hangingPunct="1"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26443"/>
              </p:ext>
            </p:extLst>
          </p:nvPr>
        </p:nvGraphicFramePr>
        <p:xfrm>
          <a:off x="539552" y="1013742"/>
          <a:ext cx="8425064" cy="4826000"/>
        </p:xfrm>
        <a:graphic>
          <a:graphicData uri="http://schemas.openxmlformats.org/drawingml/2006/table">
            <a:tbl>
              <a:tblPr/>
              <a:tblGrid>
                <a:gridCol w="459908"/>
                <a:gridCol w="425303"/>
                <a:gridCol w="463185"/>
                <a:gridCol w="653233"/>
                <a:gridCol w="637954"/>
                <a:gridCol w="584791"/>
                <a:gridCol w="811907"/>
                <a:gridCol w="626969"/>
                <a:gridCol w="626969"/>
                <a:gridCol w="626969"/>
                <a:gridCol w="626969"/>
                <a:gridCol w="626969"/>
                <a:gridCol w="626969"/>
                <a:gridCol w="626969"/>
              </a:tblGrid>
              <a:tr h="304820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6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697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697D"/>
                    </a:solidFill>
                  </a:tcPr>
                </a:tc>
              </a:tr>
              <a:tr h="24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4D7"/>
                    </a:solidFill>
                  </a:tcPr>
                </a:tc>
              </a:tr>
              <a:tr h="42767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0" marR="91450" marT="45730" marB="4573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C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133350" y="1694781"/>
            <a:ext cx="8831263" cy="1223590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/>
          <a:lstStyle/>
          <a:p>
            <a:pPr>
              <a:defRPr/>
            </a:pPr>
            <a:endParaRPr lang="en-US" sz="100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000">
                <a:solidFill>
                  <a:srgbClr val="000000"/>
                </a:solidFill>
              </a:rPr>
              <a:t>CRM Work </a:t>
            </a:r>
          </a:p>
          <a:p>
            <a:pPr>
              <a:defRPr/>
            </a:pPr>
            <a:r>
              <a:rPr lang="en-US" sz="1000">
                <a:solidFill>
                  <a:srgbClr val="000000"/>
                </a:solidFill>
              </a:rPr>
              <a:t>Package: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3350" y="3062386"/>
            <a:ext cx="8831263" cy="2886894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/>
          <a:lstStyle/>
          <a:p>
            <a:pPr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</a:rPr>
              <a:t>Legacy Systems </a:t>
            </a:r>
            <a:endParaRPr lang="en-US" sz="1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</a:rPr>
              <a:t>Impacted:</a:t>
            </a:r>
          </a:p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</a:rPr>
              <a:t>Migration/</a:t>
            </a:r>
            <a:endParaRPr lang="en-US" sz="1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000" dirty="0">
                <a:solidFill>
                  <a:srgbClr val="000000"/>
                </a:solidFill>
              </a:rPr>
              <a:t>Integration</a:t>
            </a:r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863788" y="1766252"/>
            <a:ext cx="6962731" cy="863602"/>
            <a:chOff x="1823873" y="3645024"/>
            <a:chExt cx="6109503" cy="864096"/>
          </a:xfrm>
          <a:solidFill>
            <a:srgbClr val="A8A5CB"/>
          </a:solidFill>
        </p:grpSpPr>
        <p:sp>
          <p:nvSpPr>
            <p:cNvPr id="12" name="Freeform 11"/>
            <p:cNvSpPr/>
            <p:nvPr/>
          </p:nvSpPr>
          <p:spPr>
            <a:xfrm>
              <a:off x="1823873" y="3657731"/>
              <a:ext cx="1761060" cy="851389"/>
            </a:xfrm>
            <a:custGeom>
              <a:avLst/>
              <a:gdLst>
                <a:gd name="connsiteX0" fmla="*/ 0 w 667691"/>
                <a:gd name="connsiteY0" fmla="*/ 111284 h 732700"/>
                <a:gd name="connsiteX1" fmla="*/ 111284 w 667691"/>
                <a:gd name="connsiteY1" fmla="*/ 0 h 732700"/>
                <a:gd name="connsiteX2" fmla="*/ 556407 w 667691"/>
                <a:gd name="connsiteY2" fmla="*/ 0 h 732700"/>
                <a:gd name="connsiteX3" fmla="*/ 667691 w 667691"/>
                <a:gd name="connsiteY3" fmla="*/ 111284 h 732700"/>
                <a:gd name="connsiteX4" fmla="*/ 667691 w 667691"/>
                <a:gd name="connsiteY4" fmla="*/ 621416 h 732700"/>
                <a:gd name="connsiteX5" fmla="*/ 556407 w 667691"/>
                <a:gd name="connsiteY5" fmla="*/ 732700 h 732700"/>
                <a:gd name="connsiteX6" fmla="*/ 111284 w 667691"/>
                <a:gd name="connsiteY6" fmla="*/ 732700 h 732700"/>
                <a:gd name="connsiteX7" fmla="*/ 0 w 667691"/>
                <a:gd name="connsiteY7" fmla="*/ 621416 h 732700"/>
                <a:gd name="connsiteX8" fmla="*/ 0 w 667691"/>
                <a:gd name="connsiteY8" fmla="*/ 111284 h 73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7691" h="732700">
                  <a:moveTo>
                    <a:pt x="0" y="111284"/>
                  </a:moveTo>
                  <a:cubicBezTo>
                    <a:pt x="0" y="49824"/>
                    <a:pt x="49824" y="0"/>
                    <a:pt x="111284" y="0"/>
                  </a:cubicBezTo>
                  <a:lnTo>
                    <a:pt x="556407" y="0"/>
                  </a:lnTo>
                  <a:cubicBezTo>
                    <a:pt x="617867" y="0"/>
                    <a:pt x="667691" y="49824"/>
                    <a:pt x="667691" y="111284"/>
                  </a:cubicBezTo>
                  <a:lnTo>
                    <a:pt x="667691" y="621416"/>
                  </a:lnTo>
                  <a:cubicBezTo>
                    <a:pt x="667691" y="682876"/>
                    <a:pt x="617867" y="732700"/>
                    <a:pt x="556407" y="732700"/>
                  </a:cubicBezTo>
                  <a:lnTo>
                    <a:pt x="111284" y="732700"/>
                  </a:lnTo>
                  <a:cubicBezTo>
                    <a:pt x="49824" y="732700"/>
                    <a:pt x="0" y="682876"/>
                    <a:pt x="0" y="621416"/>
                  </a:cubicBezTo>
                  <a:lnTo>
                    <a:pt x="0" y="111284"/>
                  </a:lnTo>
                  <a:close/>
                </a:path>
              </a:pathLst>
            </a:custGeom>
            <a:solidFill>
              <a:srgbClr val="44697D"/>
            </a:solidFill>
            <a:ln>
              <a:noFill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buClr>
                  <a:srgbClr val="F0AB00"/>
                </a:buClr>
                <a:buSzPct val="80000"/>
                <a:buFont typeface="Wingdings" pitchFamily="2" charset="2"/>
                <a:buNone/>
              </a:pPr>
              <a:r>
                <a:rPr lang="en-US" sz="1400" b="1" dirty="0" smtClean="0">
                  <a:solidFill>
                    <a:schemeClr val="bg1"/>
                  </a:solidFill>
                  <a:latin typeface="Arial" charset="0"/>
                  <a:cs typeface="Arial Unicode MS" pitchFamily="34" charset="-128"/>
                </a:rPr>
                <a:t>CRM </a:t>
              </a:r>
              <a:r>
                <a:rPr lang="en-US" sz="1400" b="1" dirty="0">
                  <a:solidFill>
                    <a:schemeClr val="bg1"/>
                  </a:solidFill>
                  <a:latin typeface="Arial" charset="0"/>
                  <a:cs typeface="Arial Unicode MS" pitchFamily="34" charset="-128"/>
                </a:rPr>
                <a:t>RDS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245456" y="3667262"/>
              <a:ext cx="2832328" cy="841858"/>
            </a:xfrm>
            <a:custGeom>
              <a:avLst/>
              <a:gdLst>
                <a:gd name="connsiteX0" fmla="*/ 0 w 3719763"/>
                <a:gd name="connsiteY0" fmla="*/ 63595 h 381561"/>
                <a:gd name="connsiteX1" fmla="*/ 63595 w 3719763"/>
                <a:gd name="connsiteY1" fmla="*/ 0 h 381561"/>
                <a:gd name="connsiteX2" fmla="*/ 3656168 w 3719763"/>
                <a:gd name="connsiteY2" fmla="*/ 0 h 381561"/>
                <a:gd name="connsiteX3" fmla="*/ 3719763 w 3719763"/>
                <a:gd name="connsiteY3" fmla="*/ 63595 h 381561"/>
                <a:gd name="connsiteX4" fmla="*/ 3719763 w 3719763"/>
                <a:gd name="connsiteY4" fmla="*/ 317966 h 381561"/>
                <a:gd name="connsiteX5" fmla="*/ 3656168 w 3719763"/>
                <a:gd name="connsiteY5" fmla="*/ 381561 h 381561"/>
                <a:gd name="connsiteX6" fmla="*/ 63595 w 3719763"/>
                <a:gd name="connsiteY6" fmla="*/ 381561 h 381561"/>
                <a:gd name="connsiteX7" fmla="*/ 0 w 3719763"/>
                <a:gd name="connsiteY7" fmla="*/ 317966 h 381561"/>
                <a:gd name="connsiteX8" fmla="*/ 0 w 3719763"/>
                <a:gd name="connsiteY8" fmla="*/ 63595 h 38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19763" h="381561">
                  <a:moveTo>
                    <a:pt x="0" y="63595"/>
                  </a:moveTo>
                  <a:cubicBezTo>
                    <a:pt x="0" y="28472"/>
                    <a:pt x="28472" y="0"/>
                    <a:pt x="63595" y="0"/>
                  </a:cubicBezTo>
                  <a:lnTo>
                    <a:pt x="3656168" y="0"/>
                  </a:lnTo>
                  <a:cubicBezTo>
                    <a:pt x="3691291" y="0"/>
                    <a:pt x="3719763" y="28472"/>
                    <a:pt x="3719763" y="63595"/>
                  </a:cubicBezTo>
                  <a:lnTo>
                    <a:pt x="3719763" y="317966"/>
                  </a:lnTo>
                  <a:cubicBezTo>
                    <a:pt x="3719763" y="353089"/>
                    <a:pt x="3691291" y="381561"/>
                    <a:pt x="3656168" y="381561"/>
                  </a:cubicBezTo>
                  <a:lnTo>
                    <a:pt x="63595" y="381561"/>
                  </a:lnTo>
                  <a:cubicBezTo>
                    <a:pt x="28472" y="381561"/>
                    <a:pt x="0" y="353089"/>
                    <a:pt x="0" y="317966"/>
                  </a:cubicBezTo>
                  <a:lnTo>
                    <a:pt x="0" y="63595"/>
                  </a:lnTo>
                  <a:close/>
                </a:path>
              </a:pathLst>
            </a:custGeom>
            <a:solidFill>
              <a:srgbClr val="44697D"/>
            </a:solidFill>
            <a:ln>
              <a:noFill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buClr>
                  <a:srgbClr val="F0AB00"/>
                </a:buClr>
                <a:buSzPct val="80000"/>
                <a:buFont typeface="Wingdings" pitchFamily="2" charset="2"/>
                <a:buNone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 Unicode MS" pitchFamily="34" charset="-128"/>
                </a:rPr>
                <a:t>Realization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7098664" y="3645024"/>
              <a:ext cx="834712" cy="864096"/>
            </a:xfrm>
            <a:custGeom>
              <a:avLst/>
              <a:gdLst>
                <a:gd name="connsiteX0" fmla="*/ 0 w 249246"/>
                <a:gd name="connsiteY0" fmla="*/ 41542 h 732700"/>
                <a:gd name="connsiteX1" fmla="*/ 41542 w 249246"/>
                <a:gd name="connsiteY1" fmla="*/ 0 h 732700"/>
                <a:gd name="connsiteX2" fmla="*/ 207704 w 249246"/>
                <a:gd name="connsiteY2" fmla="*/ 0 h 732700"/>
                <a:gd name="connsiteX3" fmla="*/ 249246 w 249246"/>
                <a:gd name="connsiteY3" fmla="*/ 41542 h 732700"/>
                <a:gd name="connsiteX4" fmla="*/ 249246 w 249246"/>
                <a:gd name="connsiteY4" fmla="*/ 691158 h 732700"/>
                <a:gd name="connsiteX5" fmla="*/ 207704 w 249246"/>
                <a:gd name="connsiteY5" fmla="*/ 732700 h 732700"/>
                <a:gd name="connsiteX6" fmla="*/ 41542 w 249246"/>
                <a:gd name="connsiteY6" fmla="*/ 732700 h 732700"/>
                <a:gd name="connsiteX7" fmla="*/ 0 w 249246"/>
                <a:gd name="connsiteY7" fmla="*/ 691158 h 732700"/>
                <a:gd name="connsiteX8" fmla="*/ 0 w 249246"/>
                <a:gd name="connsiteY8" fmla="*/ 41542 h 73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246" h="732700">
                  <a:moveTo>
                    <a:pt x="0" y="41542"/>
                  </a:moveTo>
                  <a:cubicBezTo>
                    <a:pt x="0" y="18599"/>
                    <a:pt x="18599" y="0"/>
                    <a:pt x="41542" y="0"/>
                  </a:cubicBezTo>
                  <a:lnTo>
                    <a:pt x="207704" y="0"/>
                  </a:lnTo>
                  <a:cubicBezTo>
                    <a:pt x="230647" y="0"/>
                    <a:pt x="249246" y="18599"/>
                    <a:pt x="249246" y="41542"/>
                  </a:cubicBezTo>
                  <a:lnTo>
                    <a:pt x="249246" y="691158"/>
                  </a:lnTo>
                  <a:cubicBezTo>
                    <a:pt x="249246" y="714101"/>
                    <a:pt x="230647" y="732700"/>
                    <a:pt x="207704" y="732700"/>
                  </a:cubicBezTo>
                  <a:lnTo>
                    <a:pt x="41542" y="732700"/>
                  </a:lnTo>
                  <a:cubicBezTo>
                    <a:pt x="18599" y="732700"/>
                    <a:pt x="0" y="714101"/>
                    <a:pt x="0" y="691158"/>
                  </a:cubicBezTo>
                  <a:lnTo>
                    <a:pt x="0" y="41542"/>
                  </a:lnTo>
                  <a:close/>
                </a:path>
              </a:pathLst>
            </a:custGeom>
            <a:solidFill>
              <a:srgbClr val="44697D"/>
            </a:solidFill>
            <a:ln>
              <a:noFill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buClr>
                  <a:srgbClr val="F0AB00"/>
                </a:buClr>
                <a:buSzPct val="80000"/>
                <a:buFont typeface="Wingdings" pitchFamily="2" charset="2"/>
                <a:buNone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 Unicode MS" pitchFamily="34" charset="-128"/>
                </a:rPr>
                <a:t>Final </a:t>
              </a:r>
              <a:endParaRPr lang="en-US" sz="1400" dirty="0" smtClean="0">
                <a:solidFill>
                  <a:schemeClr val="bg1"/>
                </a:solidFill>
                <a:latin typeface="Arial" charset="0"/>
                <a:cs typeface="Arial Unicode MS" pitchFamily="34" charset="-128"/>
              </a:endParaRPr>
            </a:p>
            <a:p>
              <a:pPr algn="ctr">
                <a:buClr>
                  <a:srgbClr val="F0AB00"/>
                </a:buClr>
                <a:buSzPct val="80000"/>
                <a:buFont typeface="Wingdings" pitchFamily="2" charset="2"/>
                <a:buNone/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  <a:cs typeface="Arial Unicode MS" pitchFamily="34" charset="-128"/>
                </a:rPr>
                <a:t>Prep</a:t>
              </a:r>
              <a:endParaRPr lang="en-US" sz="1400" dirty="0">
                <a:solidFill>
                  <a:schemeClr val="bg1"/>
                </a:solidFill>
                <a:latin typeface="Arial" charset="0"/>
                <a:cs typeface="Arial Unicode MS" pitchFamily="34" charset="-128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327971" y="3667262"/>
              <a:ext cx="1368473" cy="841858"/>
            </a:xfrm>
            <a:custGeom>
              <a:avLst/>
              <a:gdLst>
                <a:gd name="connsiteX0" fmla="*/ 0 w 490294"/>
                <a:gd name="connsiteY0" fmla="*/ 81717 h 732700"/>
                <a:gd name="connsiteX1" fmla="*/ 81717 w 490294"/>
                <a:gd name="connsiteY1" fmla="*/ 0 h 732700"/>
                <a:gd name="connsiteX2" fmla="*/ 408577 w 490294"/>
                <a:gd name="connsiteY2" fmla="*/ 0 h 732700"/>
                <a:gd name="connsiteX3" fmla="*/ 490294 w 490294"/>
                <a:gd name="connsiteY3" fmla="*/ 81717 h 732700"/>
                <a:gd name="connsiteX4" fmla="*/ 490294 w 490294"/>
                <a:gd name="connsiteY4" fmla="*/ 650983 h 732700"/>
                <a:gd name="connsiteX5" fmla="*/ 408577 w 490294"/>
                <a:gd name="connsiteY5" fmla="*/ 732700 h 732700"/>
                <a:gd name="connsiteX6" fmla="*/ 81717 w 490294"/>
                <a:gd name="connsiteY6" fmla="*/ 732700 h 732700"/>
                <a:gd name="connsiteX7" fmla="*/ 0 w 490294"/>
                <a:gd name="connsiteY7" fmla="*/ 650983 h 732700"/>
                <a:gd name="connsiteX8" fmla="*/ 0 w 490294"/>
                <a:gd name="connsiteY8" fmla="*/ 81717 h 73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0294" h="732700">
                  <a:moveTo>
                    <a:pt x="0" y="81717"/>
                  </a:moveTo>
                  <a:cubicBezTo>
                    <a:pt x="0" y="36586"/>
                    <a:pt x="36586" y="0"/>
                    <a:pt x="81717" y="0"/>
                  </a:cubicBezTo>
                  <a:lnTo>
                    <a:pt x="408577" y="0"/>
                  </a:lnTo>
                  <a:cubicBezTo>
                    <a:pt x="453708" y="0"/>
                    <a:pt x="490294" y="36586"/>
                    <a:pt x="490294" y="81717"/>
                  </a:cubicBezTo>
                  <a:lnTo>
                    <a:pt x="490294" y="650983"/>
                  </a:lnTo>
                  <a:cubicBezTo>
                    <a:pt x="490294" y="696114"/>
                    <a:pt x="453708" y="732700"/>
                    <a:pt x="408577" y="732700"/>
                  </a:cubicBezTo>
                  <a:lnTo>
                    <a:pt x="81717" y="732700"/>
                  </a:lnTo>
                  <a:cubicBezTo>
                    <a:pt x="36586" y="732700"/>
                    <a:pt x="0" y="696114"/>
                    <a:pt x="0" y="650983"/>
                  </a:cubicBezTo>
                  <a:lnTo>
                    <a:pt x="0" y="81717"/>
                  </a:lnTo>
                  <a:close/>
                </a:path>
              </a:pathLst>
            </a:custGeom>
            <a:solidFill>
              <a:srgbClr val="44697D">
                <a:alpha val="35000"/>
              </a:srgbClr>
            </a:solidFill>
            <a:ln w="38100">
              <a:solidFill>
                <a:srgbClr val="0070C0"/>
              </a:solidFill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buClr>
                  <a:srgbClr val="F0AB00"/>
                </a:buClr>
                <a:buSzPct val="80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</a:rPr>
                <a:t>CRM Fit/Gap </a:t>
              </a:r>
            </a:p>
            <a:p>
              <a:pPr algn="ctr">
                <a:buClr>
                  <a:srgbClr val="F0AB00"/>
                </a:buClr>
                <a:buSzPct val="80000"/>
                <a:buFont typeface="Wingdings" pitchFamily="2" charset="2"/>
                <a:buNone/>
              </a:pPr>
              <a:r>
                <a:rPr lang="en-US" sz="1400" b="1" dirty="0">
                  <a:solidFill>
                    <a:schemeClr val="bg1"/>
                  </a:solidFill>
                </a:rPr>
                <a:t>&amp; BBP</a:t>
              </a:r>
            </a:p>
          </p:txBody>
        </p:sp>
      </p:grpSp>
      <p:sp>
        <p:nvSpPr>
          <p:cNvPr id="16" name="Diamond 15"/>
          <p:cNvSpPr/>
          <p:nvPr/>
        </p:nvSpPr>
        <p:spPr>
          <a:xfrm>
            <a:off x="7536518" y="2414314"/>
            <a:ext cx="288925" cy="280987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1087081" y="2414314"/>
            <a:ext cx="288925" cy="280988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8" name="TextBox 23554"/>
          <p:cNvSpPr txBox="1">
            <a:spLocks noChangeArrowheads="1"/>
          </p:cNvSpPr>
          <p:nvPr/>
        </p:nvSpPr>
        <p:spPr bwMode="auto">
          <a:xfrm>
            <a:off x="881690" y="2774354"/>
            <a:ext cx="687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/>
              <a:t>K.O. </a:t>
            </a:r>
          </a:p>
          <a:p>
            <a:pPr algn="ctr" eaLnBrk="1" hangingPunct="1"/>
            <a:r>
              <a:rPr lang="en-US" sz="1000" dirty="0" smtClean="0"/>
              <a:t>26 </a:t>
            </a:r>
            <a:r>
              <a:rPr lang="en-US" sz="1000" dirty="0"/>
              <a:t>Feb.</a:t>
            </a:r>
          </a:p>
        </p:txBody>
      </p:sp>
      <p:sp>
        <p:nvSpPr>
          <p:cNvPr id="19" name="TextBox 40"/>
          <p:cNvSpPr txBox="1">
            <a:spLocks noChangeArrowheads="1"/>
          </p:cNvSpPr>
          <p:nvPr/>
        </p:nvSpPr>
        <p:spPr bwMode="auto">
          <a:xfrm>
            <a:off x="2577941" y="2846362"/>
            <a:ext cx="685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 smtClean="0"/>
              <a:t>15 </a:t>
            </a:r>
            <a:r>
              <a:rPr lang="en-US" sz="1000" dirty="0"/>
              <a:t>May</a:t>
            </a:r>
          </a:p>
        </p:txBody>
      </p:sp>
      <p:sp>
        <p:nvSpPr>
          <p:cNvPr id="20" name="TextBox 42"/>
          <p:cNvSpPr txBox="1">
            <a:spLocks noChangeArrowheads="1"/>
          </p:cNvSpPr>
          <p:nvPr/>
        </p:nvSpPr>
        <p:spPr bwMode="auto">
          <a:xfrm>
            <a:off x="3932931" y="2835729"/>
            <a:ext cx="6873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 smtClean="0"/>
              <a:t>12 July</a:t>
            </a:r>
            <a:endParaRPr lang="en-US" sz="1000" dirty="0"/>
          </a:p>
        </p:txBody>
      </p:sp>
      <p:sp>
        <p:nvSpPr>
          <p:cNvPr id="21" name="TextBox 44"/>
          <p:cNvSpPr txBox="1">
            <a:spLocks noChangeArrowheads="1"/>
          </p:cNvSpPr>
          <p:nvPr/>
        </p:nvSpPr>
        <p:spPr bwMode="auto">
          <a:xfrm>
            <a:off x="7365233" y="2774354"/>
            <a:ext cx="68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/>
              <a:t>G.L.</a:t>
            </a:r>
          </a:p>
          <a:p>
            <a:pPr algn="ctr" eaLnBrk="1" hangingPunct="1"/>
            <a:r>
              <a:rPr lang="en-US" sz="1000" dirty="0" smtClean="0"/>
              <a:t>21 </a:t>
            </a:r>
            <a:r>
              <a:rPr lang="en-US" sz="1000" dirty="0"/>
              <a:t>Dec.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965633554"/>
              </p:ext>
            </p:extLst>
          </p:nvPr>
        </p:nvGraphicFramePr>
        <p:xfrm>
          <a:off x="3298700" y="3092424"/>
          <a:ext cx="5632576" cy="2856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Diamond 22"/>
          <p:cNvSpPr/>
          <p:nvPr/>
        </p:nvSpPr>
        <p:spPr>
          <a:xfrm>
            <a:off x="2761198" y="2414314"/>
            <a:ext cx="288925" cy="280988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24" name="Diamond 23"/>
          <p:cNvSpPr/>
          <p:nvPr/>
        </p:nvSpPr>
        <p:spPr>
          <a:xfrm>
            <a:off x="3999300" y="2414314"/>
            <a:ext cx="288925" cy="280988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</a:endParaRPr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981286597"/>
              </p:ext>
            </p:extLst>
          </p:nvPr>
        </p:nvGraphicFramePr>
        <p:xfrm>
          <a:off x="1189038" y="3278410"/>
          <a:ext cx="2085881" cy="388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6523885" y="2816165"/>
            <a:ext cx="64807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/>
              <a:t>14 Nov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28" name="Diamond 27"/>
          <p:cNvSpPr/>
          <p:nvPr/>
        </p:nvSpPr>
        <p:spPr>
          <a:xfrm>
            <a:off x="6711374" y="2414314"/>
            <a:ext cx="288925" cy="280987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</a:t>
            </a:r>
            <a:r>
              <a:rPr lang="en-GB" sz="1800" dirty="0">
                <a:solidFill>
                  <a:schemeClr val="tx2"/>
                </a:solidFill>
              </a:rPr>
              <a:t>Briefing</a:t>
            </a: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Timeline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7857009" y="1769790"/>
            <a:ext cx="1107604" cy="863602"/>
          </a:xfrm>
          <a:custGeom>
            <a:avLst/>
            <a:gdLst>
              <a:gd name="connsiteX0" fmla="*/ 0 w 249246"/>
              <a:gd name="connsiteY0" fmla="*/ 41542 h 732700"/>
              <a:gd name="connsiteX1" fmla="*/ 41542 w 249246"/>
              <a:gd name="connsiteY1" fmla="*/ 0 h 732700"/>
              <a:gd name="connsiteX2" fmla="*/ 207704 w 249246"/>
              <a:gd name="connsiteY2" fmla="*/ 0 h 732700"/>
              <a:gd name="connsiteX3" fmla="*/ 249246 w 249246"/>
              <a:gd name="connsiteY3" fmla="*/ 41542 h 732700"/>
              <a:gd name="connsiteX4" fmla="*/ 249246 w 249246"/>
              <a:gd name="connsiteY4" fmla="*/ 691158 h 732700"/>
              <a:gd name="connsiteX5" fmla="*/ 207704 w 249246"/>
              <a:gd name="connsiteY5" fmla="*/ 732700 h 732700"/>
              <a:gd name="connsiteX6" fmla="*/ 41542 w 249246"/>
              <a:gd name="connsiteY6" fmla="*/ 732700 h 732700"/>
              <a:gd name="connsiteX7" fmla="*/ 0 w 249246"/>
              <a:gd name="connsiteY7" fmla="*/ 691158 h 732700"/>
              <a:gd name="connsiteX8" fmla="*/ 0 w 249246"/>
              <a:gd name="connsiteY8" fmla="*/ 41542 h 73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246" h="732700">
                <a:moveTo>
                  <a:pt x="0" y="41542"/>
                </a:moveTo>
                <a:cubicBezTo>
                  <a:pt x="0" y="18599"/>
                  <a:pt x="18599" y="0"/>
                  <a:pt x="41542" y="0"/>
                </a:cubicBezTo>
                <a:lnTo>
                  <a:pt x="207704" y="0"/>
                </a:lnTo>
                <a:cubicBezTo>
                  <a:pt x="230647" y="0"/>
                  <a:pt x="249246" y="18599"/>
                  <a:pt x="249246" y="41542"/>
                </a:cubicBezTo>
                <a:lnTo>
                  <a:pt x="249246" y="691158"/>
                </a:lnTo>
                <a:cubicBezTo>
                  <a:pt x="249246" y="714101"/>
                  <a:pt x="230647" y="732700"/>
                  <a:pt x="207704" y="732700"/>
                </a:cubicBezTo>
                <a:lnTo>
                  <a:pt x="41542" y="732700"/>
                </a:lnTo>
                <a:cubicBezTo>
                  <a:pt x="18599" y="732700"/>
                  <a:pt x="0" y="714101"/>
                  <a:pt x="0" y="691158"/>
                </a:cubicBezTo>
                <a:lnTo>
                  <a:pt x="0" y="4154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buClr>
                <a:srgbClr val="F0AB00"/>
              </a:buClr>
              <a:buSzPct val="80000"/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  <a:cs typeface="Arial Unicode MS" pitchFamily="34" charset="-128"/>
              </a:rPr>
              <a:t>Next Steps</a:t>
            </a:r>
            <a:endParaRPr lang="en-US" sz="1400" b="1" dirty="0">
              <a:solidFill>
                <a:schemeClr val="bg1"/>
              </a:solidFill>
              <a:latin typeface="Arial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5618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1"/>
          <p:cNvSpPr txBox="1">
            <a:spLocks/>
          </p:cNvSpPr>
          <p:nvPr/>
        </p:nvSpPr>
        <p:spPr bwMode="auto">
          <a:xfrm>
            <a:off x="173038" y="209233"/>
            <a:ext cx="7340282" cy="7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800" dirty="0" smtClean="0">
                <a:solidFill>
                  <a:schemeClr val="tx2"/>
                </a:solidFill>
                <a:latin typeface="Arial Black" pitchFamily="34" charset="0"/>
              </a:rPr>
              <a:t>CRM </a:t>
            </a:r>
            <a:r>
              <a:rPr lang="en-GB" sz="1800" dirty="0">
                <a:solidFill>
                  <a:schemeClr val="tx2"/>
                </a:solidFill>
                <a:latin typeface="Arial Black" pitchFamily="34" charset="0"/>
              </a:rPr>
              <a:t>Project – </a:t>
            </a:r>
            <a:r>
              <a:rPr lang="en-GB" sz="1800" dirty="0" smtClean="0">
                <a:solidFill>
                  <a:schemeClr val="tx2"/>
                </a:solidFill>
              </a:rPr>
              <a:t>Council </a:t>
            </a:r>
            <a:r>
              <a:rPr lang="en-GB" sz="1800" dirty="0">
                <a:solidFill>
                  <a:schemeClr val="tx2"/>
                </a:solidFill>
              </a:rPr>
              <a:t>Briefing</a:t>
            </a:r>
          </a:p>
          <a:p>
            <a:pPr eaLnBrk="0" hangingPunct="0">
              <a:spcBef>
                <a:spcPts val="1200"/>
              </a:spcBef>
            </a:pPr>
            <a:r>
              <a:rPr lang="en-GB" sz="1800" b="1" dirty="0" smtClean="0">
                <a:solidFill>
                  <a:srgbClr val="003366"/>
                </a:solidFill>
              </a:rPr>
              <a:t>How will it affect you?</a:t>
            </a:r>
            <a:endParaRPr lang="en-GB" sz="1800" b="1" dirty="0">
              <a:solidFill>
                <a:srgbClr val="003366"/>
              </a:solidFill>
            </a:endParaRPr>
          </a:p>
          <a:p>
            <a:pPr eaLnBrk="0" hangingPunct="0"/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" y="1143000"/>
            <a:ext cx="8747760" cy="5463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/>
            <a:endParaRPr lang="en-US" sz="1800" dirty="0" smtClean="0">
              <a:solidFill>
                <a:srgbClr val="003366"/>
              </a:solidFill>
            </a:endParaRPr>
          </a:p>
          <a:p>
            <a:pPr eaLnBrk="0" hangingPunct="0"/>
            <a:endParaRPr lang="en-US" sz="1800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721475"/>
            <a:ext cx="870431" cy="10772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ITU 2013 / Page </a:t>
            </a:r>
            <a:fld id="{239EABBA-F818-4944-BE7D-E7E7995FDF7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193988" y="1119416"/>
            <a:ext cx="8820472" cy="55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525463" indent="-26352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852488" indent="-26352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endParaRPr lang="en-US" dirty="0" smtClean="0">
              <a:solidFill>
                <a:srgbClr val="002060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Global Directory / TIES will be replaced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Registration</a:t>
            </a:r>
            <a:endParaRPr lang="en-US" sz="24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Communication / interaction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Room Management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Document Management System (DMS) will remain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2060"/>
                </a:solidFill>
              </a:rPr>
              <a:t>Access Control &amp; Badging will remain (for now)</a:t>
            </a: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r>
              <a:rPr lang="en-US" sz="2400" dirty="0">
                <a:solidFill>
                  <a:srgbClr val="002060"/>
                </a:solidFill>
              </a:rPr>
              <a:t>Next step: Mobility</a:t>
            </a:r>
          </a:p>
          <a:p>
            <a:pPr marL="261938" lvl="1" indent="0" eaLnBrk="1" hangingPunct="1">
              <a:spcBef>
                <a:spcPts val="1200"/>
              </a:spcBef>
              <a:buClr>
                <a:schemeClr val="accent1"/>
              </a:buClr>
            </a:pPr>
            <a:endParaRPr lang="en-US" sz="24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endParaRPr lang="en-US" sz="2400" dirty="0" smtClean="0">
              <a:solidFill>
                <a:srgbClr val="002060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endParaRPr lang="en-US" sz="24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n"/>
            </a:pP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731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P Corporate 2007 ">
  <a:themeElements>
    <a:clrScheme name="SAP Corporate 2007  1">
      <a:dk1>
        <a:srgbClr val="000000"/>
      </a:dk1>
      <a:lt1>
        <a:srgbClr val="FFFFFF"/>
      </a:lt1>
      <a:dk2>
        <a:srgbClr val="44697D"/>
      </a:dk2>
      <a:lt2>
        <a:srgbClr val="CCCCCC"/>
      </a:lt2>
      <a:accent1>
        <a:srgbClr val="F0AB00"/>
      </a:accent1>
      <a:accent2>
        <a:srgbClr val="666666"/>
      </a:accent2>
      <a:accent3>
        <a:srgbClr val="FFFFFF"/>
      </a:accent3>
      <a:accent4>
        <a:srgbClr val="000000"/>
      </a:accent4>
      <a:accent5>
        <a:srgbClr val="F6D2AA"/>
      </a:accent5>
      <a:accent6>
        <a:srgbClr val="5C5C5C"/>
      </a:accent6>
      <a:hlink>
        <a:srgbClr val="04357B"/>
      </a:hlink>
      <a:folHlink>
        <a:srgbClr val="999999"/>
      </a:folHlink>
    </a:clrScheme>
    <a:fontScheme name="SAP Corporate 2007 ">
      <a:majorFont>
        <a:latin typeface="Arial Black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244475" marR="0" indent="-244475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1"/>
          </a:buClr>
          <a:buSzPct val="80000"/>
          <a:buFont typeface="Wingdings" pitchFamily="2" charset="2"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244475" marR="0" indent="-244475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1"/>
          </a:buClr>
          <a:buSzPct val="80000"/>
          <a:buFont typeface="Wingdings" pitchFamily="2" charset="2"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SAP Corporate 2007  1">
        <a:dk1>
          <a:srgbClr val="000000"/>
        </a:dk1>
        <a:lt1>
          <a:srgbClr val="FFFFFF"/>
        </a:lt1>
        <a:dk2>
          <a:srgbClr val="44697D"/>
        </a:dk2>
        <a:lt2>
          <a:srgbClr val="CCCCCC"/>
        </a:lt2>
        <a:accent1>
          <a:srgbClr val="F0AB00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F6D2AA"/>
        </a:accent5>
        <a:accent6>
          <a:srgbClr val="5C5C5C"/>
        </a:accent6>
        <a:hlink>
          <a:srgbClr val="04357B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AP Corporate 2007 ">
  <a:themeElements>
    <a:clrScheme name="1_SAP Corporate 2007  1">
      <a:dk1>
        <a:srgbClr val="000000"/>
      </a:dk1>
      <a:lt1>
        <a:srgbClr val="FFFFFF"/>
      </a:lt1>
      <a:dk2>
        <a:srgbClr val="44697D"/>
      </a:dk2>
      <a:lt2>
        <a:srgbClr val="CCCCCC"/>
      </a:lt2>
      <a:accent1>
        <a:srgbClr val="F0AB00"/>
      </a:accent1>
      <a:accent2>
        <a:srgbClr val="666666"/>
      </a:accent2>
      <a:accent3>
        <a:srgbClr val="FFFFFF"/>
      </a:accent3>
      <a:accent4>
        <a:srgbClr val="000000"/>
      </a:accent4>
      <a:accent5>
        <a:srgbClr val="F6D2AA"/>
      </a:accent5>
      <a:accent6>
        <a:srgbClr val="5C5C5C"/>
      </a:accent6>
      <a:hlink>
        <a:srgbClr val="04357B"/>
      </a:hlink>
      <a:folHlink>
        <a:srgbClr val="999999"/>
      </a:folHlink>
    </a:clrScheme>
    <a:fontScheme name="1_SAP Corporate 2007 ">
      <a:majorFont>
        <a:latin typeface="Arial Black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AP Corporate 2007  1">
        <a:dk1>
          <a:srgbClr val="000000"/>
        </a:dk1>
        <a:lt1>
          <a:srgbClr val="FFFFFF"/>
        </a:lt1>
        <a:dk2>
          <a:srgbClr val="44697D"/>
        </a:dk2>
        <a:lt2>
          <a:srgbClr val="CCCCCC"/>
        </a:lt2>
        <a:accent1>
          <a:srgbClr val="F0AB00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F6D2AA"/>
        </a:accent5>
        <a:accent6>
          <a:srgbClr val="5C5C5C"/>
        </a:accent6>
        <a:hlink>
          <a:srgbClr val="04357B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AP Corporate 2007 ">
  <a:themeElements>
    <a:clrScheme name="2_SAP Corporate 2007  1">
      <a:dk1>
        <a:srgbClr val="000000"/>
      </a:dk1>
      <a:lt1>
        <a:srgbClr val="FFFFFF"/>
      </a:lt1>
      <a:dk2>
        <a:srgbClr val="44697D"/>
      </a:dk2>
      <a:lt2>
        <a:srgbClr val="CCCCCC"/>
      </a:lt2>
      <a:accent1>
        <a:srgbClr val="F0AB00"/>
      </a:accent1>
      <a:accent2>
        <a:srgbClr val="666666"/>
      </a:accent2>
      <a:accent3>
        <a:srgbClr val="FFFFFF"/>
      </a:accent3>
      <a:accent4>
        <a:srgbClr val="000000"/>
      </a:accent4>
      <a:accent5>
        <a:srgbClr val="F6D2AA"/>
      </a:accent5>
      <a:accent6>
        <a:srgbClr val="5C5C5C"/>
      </a:accent6>
      <a:hlink>
        <a:srgbClr val="04357B"/>
      </a:hlink>
      <a:folHlink>
        <a:srgbClr val="999999"/>
      </a:folHlink>
    </a:clrScheme>
    <a:fontScheme name="2_SAP Corporate 2007 ">
      <a:majorFont>
        <a:latin typeface="Arial Black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AP Corporate 2007  1">
        <a:dk1>
          <a:srgbClr val="000000"/>
        </a:dk1>
        <a:lt1>
          <a:srgbClr val="FFFFFF"/>
        </a:lt1>
        <a:dk2>
          <a:srgbClr val="44697D"/>
        </a:dk2>
        <a:lt2>
          <a:srgbClr val="CCCCCC"/>
        </a:lt2>
        <a:accent1>
          <a:srgbClr val="F0AB00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F6D2AA"/>
        </a:accent5>
        <a:accent6>
          <a:srgbClr val="5C5C5C"/>
        </a:accent6>
        <a:hlink>
          <a:srgbClr val="04357B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697D"/>
      </a:dk2>
      <a:lt2>
        <a:srgbClr val="CCCCCC"/>
      </a:lt2>
      <a:accent1>
        <a:srgbClr val="F0AB00"/>
      </a:accent1>
      <a:accent2>
        <a:srgbClr val="666666"/>
      </a:accent2>
      <a:accent3>
        <a:srgbClr val="FFFFFF"/>
      </a:accent3>
      <a:accent4>
        <a:srgbClr val="000000"/>
      </a:accent4>
      <a:accent5>
        <a:srgbClr val="F6D2AA"/>
      </a:accent5>
      <a:accent6>
        <a:srgbClr val="5C5C5C"/>
      </a:accent6>
      <a:hlink>
        <a:srgbClr val="04357B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5CAE478657B44A8F67D90DF00552D0" ma:contentTypeVersion="1" ma:contentTypeDescription="Create a new document." ma:contentTypeScope="" ma:versionID="81a82e531b53c1f41eaaacd905cb08d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7702c99b0592ceb5bf7269db54c0d1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CCBB4F-D81F-4491-94DA-EA7B098305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CBD3B2-1633-47E1-8EFA-F66CAFA5898E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sharepoint/v3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45FEFA2-DBBE-4FB4-BB17-944869086D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</TotalTime>
  <Words>500</Words>
  <Application>Microsoft Office PowerPoint</Application>
  <PresentationFormat>On-screen Show (4:3)</PresentationFormat>
  <Paragraphs>137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SAP Corporate 2007 </vt:lpstr>
      <vt:lpstr>1_SAP Corporate 2007 </vt:lpstr>
      <vt:lpstr>2_SAP Corporate 2007 </vt:lpstr>
      <vt:lpstr>CRM Implementation   Council Briefing June 18, 2013   Joannes Vlachos – Head ERP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CRM Project – Council Briefing</vt:lpstr>
      <vt:lpstr> Thank You!  Q &amp; A</vt:lpstr>
    </vt:vector>
  </TitlesOfParts>
  <Company>SAP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CRM - PMO Status Report</dc:title>
  <dc:creator>remi.grandjean@sap.com</dc:creator>
  <cp:keywords>ITU CRM PMO Status</cp:keywords>
  <cp:lastModifiedBy>Vlachos, Joannes </cp:lastModifiedBy>
  <cp:revision>615</cp:revision>
  <cp:lastPrinted>2007-06-14T07:13:14Z</cp:lastPrinted>
  <dcterms:created xsi:type="dcterms:W3CDTF">2007-09-21T13:26:58Z</dcterms:created>
  <dcterms:modified xsi:type="dcterms:W3CDTF">2013-06-17T12:46:19Z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0x010100D45CAE478657B44A8F67D90DF00552D0</vt:lpwstr>
  </property>
  <property fmtid="{D5CDD505-2E9C-101B-9397-08002B2CF9AE}" pid="4" name="_NewReviewCycle">
    <vt:lpwstr/>
  </property>
  <property fmtid="{D5CDD505-2E9C-101B-9397-08002B2CF9AE}" pid="5" name="Order">
    <vt:r8>1800</vt:r8>
  </property>
  <property fmtid="{D5CDD505-2E9C-101B-9397-08002B2CF9AE}" pid="6" name="TemplateUrl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</Properties>
</file>