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2" r:id="rId6"/>
    <p:sldId id="264" r:id="rId7"/>
    <p:sldId id="261" r:id="rId8"/>
    <p:sldId id="265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F2A"/>
    <a:srgbClr val="FC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587" autoAdjust="0"/>
  </p:normalViewPr>
  <p:slideViewPr>
    <p:cSldViewPr>
      <p:cViewPr>
        <p:scale>
          <a:sx n="40" d="100"/>
          <a:sy n="40" d="100"/>
        </p:scale>
        <p:origin x="-2664" y="-5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23AB-D68D-4349-BDED-1B981C7851B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A1CD-A8D5-4D07-A8EA-53A30FF6C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8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aseline="0" dirty="0" smtClean="0"/>
              <a:t>Intro for an exciting event coming up: BYND 2015 – the Global Youth Summit. </a:t>
            </a:r>
          </a:p>
          <a:p>
            <a:pPr eaLnBrk="1" hangingPunct="1"/>
            <a:endParaRPr lang="en-GB" baseline="0" dirty="0" smtClean="0"/>
          </a:p>
          <a:p>
            <a:pPr eaLnBrk="1" hangingPunct="1"/>
            <a:r>
              <a:rPr lang="en-GB" dirty="0" smtClean="0"/>
              <a:t>As you know, the Summit will take place in Costa Rica 9 – 11 September 2013.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Beyond-2015</a:t>
            </a:r>
            <a:r>
              <a:rPr lang="en-GB" baseline="0" dirty="0" smtClean="0"/>
              <a:t> refers to the current efforts in the UN system to lay out the post-MDG sustainable development agenda.</a:t>
            </a:r>
          </a:p>
          <a:p>
            <a:pPr eaLnBrk="1" hangingPunct="1"/>
            <a:endParaRPr lang="en-GB" baseline="0" dirty="0" smtClean="0"/>
          </a:p>
          <a:p>
            <a:pPr eaLnBrk="1" hangingPunct="1"/>
            <a:r>
              <a:rPr lang="en-GB" baseline="0" dirty="0" smtClean="0"/>
              <a:t>One of the main objectives of the Summit is to give youth a platform to shape this agenda…to tell world leaders about the kind of world they want. To give them a voice and the tools to change the world.</a:t>
            </a:r>
          </a:p>
          <a:p>
            <a:pPr eaLnBrk="1" hangingPunct="1"/>
            <a:endParaRPr lang="en-GB" baseline="0" dirty="0" smtClean="0"/>
          </a:p>
          <a:p>
            <a:pPr eaLnBrk="1" hangingPunct="1"/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needs to tell young people about the importance of ICTs. They are the most avid users of these technologies.</a:t>
            </a:r>
          </a:p>
          <a:p>
            <a:pPr algn="l"/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Instead, our aim is to mobilize youth to use these technologies to change their world in a positive way. </a:t>
            </a:r>
          </a:p>
          <a:p>
            <a:pPr algn="l"/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Luckily there are many remarkable youth doing exactly this in different parts of the world. We want to bring change-makers, innovators and entrepreneurs together to share their stories and inspire others.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typical UN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Summit. Light on protocol, speeches. Interactive format. Workshops. Young leaders playing moderating roles. 500 youth in Costa Rica, but through our partners, we will reach out to many more on line. </a:t>
            </a:r>
          </a:p>
          <a:p>
            <a:pPr lvl="0" algn="l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l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conversation and engagement in the lead up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during the Summit. Kofi Annan series + crowdsourcing platform. You can contribute your ideas and projects – video, blogs, songs…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Annan in our studio later this afternoon to do second dialogue.</a:t>
            </a:r>
          </a:p>
          <a:p>
            <a:pPr lvl="0" algn="l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give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unprecendented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voice to youth. A direct channel to world leaders.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crowd-source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outcomes of the Summit in the coming weeks and months. The President of Costa Rica will take the crowd-sourced priorities of youth to the next General Assembly in New York, just days after the Summit.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aseline="0" dirty="0" smtClean="0"/>
              <a:t>Summit Wow Factor</a:t>
            </a:r>
          </a:p>
          <a:p>
            <a:pPr algn="l"/>
            <a:endParaRPr lang="en-US" sz="1400" baseline="0" dirty="0" smtClean="0"/>
          </a:p>
          <a:p>
            <a:pPr algn="l"/>
            <a:r>
              <a:rPr lang="en-US" sz="1400" baseline="0" dirty="0" smtClean="0"/>
              <a:t>500 hyper-connected youth in a dynamic environment. No paper. Mobile app for </a:t>
            </a:r>
            <a:r>
              <a:rPr lang="en-US" sz="1400" baseline="0" dirty="0" err="1" smtClean="0"/>
              <a:t>programme</a:t>
            </a:r>
            <a:r>
              <a:rPr lang="en-US" sz="1400" baseline="0" dirty="0" smtClean="0"/>
              <a:t>. Real time voting on topics, on site and online.</a:t>
            </a:r>
          </a:p>
          <a:p>
            <a:pPr algn="l"/>
            <a:endParaRPr lang="en-US" sz="1400" baseline="0" dirty="0" smtClean="0"/>
          </a:p>
          <a:p>
            <a:pPr algn="l"/>
            <a:r>
              <a:rPr lang="en-US" sz="1400" baseline="0" dirty="0" smtClean="0"/>
              <a:t>Chance to build their own summit </a:t>
            </a:r>
            <a:r>
              <a:rPr lang="en-US" sz="1400" baseline="0" dirty="0" err="1" smtClean="0"/>
              <a:t>programme</a:t>
            </a:r>
            <a:r>
              <a:rPr lang="en-US" sz="1400" baseline="0" dirty="0" smtClean="0"/>
              <a:t>. Select their topics, off site visits.</a:t>
            </a:r>
          </a:p>
          <a:p>
            <a:pPr algn="l"/>
            <a:endParaRPr lang="en-US" sz="1400" baseline="0" dirty="0" smtClean="0"/>
          </a:p>
          <a:p>
            <a:pPr algn="l"/>
            <a:r>
              <a:rPr lang="en-US" sz="1400" baseline="0" dirty="0" smtClean="0"/>
              <a:t>Build up through crowdsourcing</a:t>
            </a:r>
          </a:p>
          <a:p>
            <a:pPr algn="l"/>
            <a:endParaRPr lang="en-US" sz="1400" baseline="0" dirty="0" smtClean="0"/>
          </a:p>
          <a:p>
            <a:pPr algn="l"/>
            <a:r>
              <a:rPr lang="en-US" sz="1400" baseline="0" dirty="0" smtClean="0"/>
              <a:t>Multiple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DC838-0A9B-44D3-B643-6FE0BBED5D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an amazing line up of partners. And we could not do this summit without their support.</a:t>
            </a:r>
          </a:p>
          <a:p>
            <a:endParaRPr lang="en-US" dirty="0" smtClean="0"/>
          </a:p>
          <a:p>
            <a:r>
              <a:rPr lang="en-US" dirty="0" smtClean="0"/>
              <a:t>UN agencies – UNICEF, UNESCO,</a:t>
            </a:r>
            <a:r>
              <a:rPr lang="en-US" baseline="0" dirty="0" smtClean="0"/>
              <a:t> WHO, ILO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Telefonica</a:t>
            </a:r>
            <a:r>
              <a:rPr lang="en-US" baseline="0" dirty="0" smtClean="0"/>
              <a:t>, Microsoft, Google, </a:t>
            </a:r>
            <a:r>
              <a:rPr lang="en-US" baseline="0" dirty="0" err="1" smtClean="0"/>
              <a:t>PriceWaterHouse</a:t>
            </a:r>
            <a:r>
              <a:rPr lang="en-US" baseline="0" dirty="0" smtClean="0"/>
              <a:t> Coopers, </a:t>
            </a:r>
            <a:r>
              <a:rPr lang="en-US" baseline="0" dirty="0" err="1" smtClean="0"/>
              <a:t>Ooredoo</a:t>
            </a:r>
            <a:r>
              <a:rPr lang="en-US" baseline="0" dirty="0" smtClean="0"/>
              <a:t>, Intel, Cisco, Kofi Annan Foundation.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aseline="0" dirty="0" smtClean="0"/>
              <a:t>Next Steps</a:t>
            </a:r>
          </a:p>
          <a:p>
            <a:pPr algn="l"/>
            <a:endParaRPr lang="en-US" sz="1400" baseline="0" dirty="0" smtClean="0"/>
          </a:p>
          <a:p>
            <a:pPr algn="l"/>
            <a:endParaRPr lang="en-US" sz="1400" baseline="0" dirty="0" smtClean="0"/>
          </a:p>
          <a:p>
            <a:pPr algn="l"/>
            <a:r>
              <a:rPr lang="en-US" sz="1400" baseline="0" dirty="0" smtClean="0"/>
              <a:t>Local content and language</a:t>
            </a:r>
          </a:p>
          <a:p>
            <a:pPr algn="l"/>
            <a:endParaRPr lang="en-US" sz="1400" baseline="0" dirty="0" smtClean="0"/>
          </a:p>
          <a:p>
            <a:pPr algn="l"/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DC838-0A9B-44D3-B643-6FE0BBED5D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time.</a:t>
            </a:r>
          </a:p>
          <a:p>
            <a:endParaRPr lang="en-US" dirty="0" smtClean="0"/>
          </a:p>
          <a:p>
            <a:r>
              <a:rPr lang="en-US" dirty="0" smtClean="0"/>
              <a:t>Happy to provide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A1CD-A8D5-4D07-A8EA-53A30FF6CD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77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5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0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3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EAD33C-94F0-41E6-9A12-6F74BDAC14D6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1F56F0-D975-46B3-B94C-2344B9D18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26" Type="http://schemas.openxmlformats.org/officeDocument/2006/relationships/image" Target="../media/image27.png"/><Relationship Id="rId3" Type="http://schemas.openxmlformats.org/officeDocument/2006/relationships/hyperlink" Target="http://www.google.ch/url?sa=i&amp;rct=j&amp;q=microsoft&amp;source=images&amp;cd=&amp;cad=rja&amp;docid=fyk8z7oMJJnccM&amp;tbnid=LGVDAX2mHMcPBM:&amp;ved=0CAUQjRw&amp;url=http://ap.ign.com/en/news/5201/&amp;ei=-YR2UcqcBMPGOdiygdgE&amp;bvm=bv.45512109,d.Yms&amp;psig=AFQjCNFdJ2LlQ8vk05R9xyi_Wa4p_qMXxg&amp;ust=1366808175293788" TargetMode="External"/><Relationship Id="rId21" Type="http://schemas.openxmlformats.org/officeDocument/2006/relationships/image" Target="../media/image23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5" Type="http://schemas.openxmlformats.org/officeDocument/2006/relationships/hyperlink" Target="http://www.google.ch/url?sa=i&amp;source=images&amp;cd=&amp;cad=rja&amp;docid=JHGWm3Zagt5HbM&amp;tbnid=3XlfcUWXiUNP3M:&amp;ved=0CAgQjRwwAA&amp;url=http://www.seomofo.com/orm/new-google-logo.html&amp;ei=A7_CUYj5OeWk4gTchoDYDQ&amp;psig=AFQjCNEjR-qFbCuQ3CzS5loMLNY0Ivkhlg&amp;ust=1371803780003425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google.ch/url?sa=i&amp;rct=j&amp;q=america+movil&amp;source=images&amp;cd=&amp;cad=rja&amp;docid=KdaKStqmhs7-9M&amp;tbnid=eByiZ-gwRIp3wM:&amp;ved=0CAUQjRw&amp;url=http://www.logovaults.com/logo/2978-america-movil-logo-png&amp;ei=5ot2UfnCGsniOv3SgZAD&amp;bvm=bv.45512109,d.Yms&amp;psig=AFQjCNEXm5_t3lfJSk8TsgiB429NL8JKLQ&amp;ust=1366809936774005" TargetMode="Externa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gif"/><Relationship Id="rId19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urt\Dropbox\Global Youth Summit\1_ITU-CR Shared Folder\3_Communications\Images\MAIN IMAGES\screen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3525" cy="51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urt\Downloads\8371236530_39bd72b7e3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urt\Dropbox\Global Youth Summit\Logos\BYN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48691" cy="8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2699792" y="4362078"/>
            <a:ext cx="6444208" cy="648072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</a:rPr>
              <a:t>To change their world using ICTs….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475656" y="188640"/>
            <a:ext cx="7656264" cy="72008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</a:rPr>
              <a:t>Change-makers. Innovators. Entrepreneurs.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6228184" y="1196752"/>
            <a:ext cx="2915816" cy="72008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Inspire youth.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urt\Dropbox\Global Youth Summit\1_ITU-CR Shared Folder\3_Communications\Images\MAIN IMAGES\group of millenni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33450"/>
            <a:ext cx="9613558" cy="67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1859164" y="4362078"/>
            <a:ext cx="7308304" cy="648072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</a:rPr>
              <a:t>What is the world they want post-2015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4788024" y="99070"/>
            <a:ext cx="4343896" cy="72008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Not a typical UN event </a:t>
            </a:r>
            <a:endParaRPr lang="en-US" altLang="ja-JP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2900202" y="3333750"/>
            <a:ext cx="6243798" cy="60960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</a:rPr>
              <a:t>Channel for youth to speak to leaders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2971800" y="1229494"/>
            <a:ext cx="6187430" cy="504056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</a:rPr>
              <a:t>A crowd-sourced global open platform</a:t>
            </a:r>
          </a:p>
          <a:p>
            <a:pPr algn="r"/>
            <a:endParaRPr lang="en-US" altLang="ja-JP" sz="2800" b="1" dirty="0">
              <a:solidFill>
                <a:schemeClr val="bg1"/>
              </a:solidFill>
            </a:endParaRPr>
          </a:p>
          <a:p>
            <a:pPr algn="r"/>
            <a:endParaRPr lang="en-US" altLang="ja-JP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1386830" y="2156470"/>
            <a:ext cx="7772400" cy="72008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</a:rPr>
              <a:t>Online discussion &amp; engagement with Kofi Annan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court\Dropbox\Global Youth Summit\Logos\BYN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48691" cy="8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128780"/>
              </p:ext>
            </p:extLst>
          </p:nvPr>
        </p:nvGraphicFramePr>
        <p:xfrm>
          <a:off x="304800" y="737601"/>
          <a:ext cx="8610600" cy="427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334"/>
                <a:gridCol w="5150266"/>
              </a:tblGrid>
              <a:tr h="29945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FFFF00"/>
                          </a:solidFill>
                        </a:rPr>
                        <a:t>Tracks</a:t>
                      </a:r>
                      <a:endParaRPr lang="es-E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FFFF00"/>
                          </a:solidFill>
                        </a:rPr>
                        <a:t>Issues</a:t>
                      </a:r>
                      <a:r>
                        <a:rPr lang="es-ES" sz="1400" b="1" baseline="0" dirty="0" smtClean="0">
                          <a:solidFill>
                            <a:srgbClr val="FFFF00"/>
                          </a:solidFill>
                        </a:rPr>
                        <a:t> to be discussed</a:t>
                      </a:r>
                      <a:endParaRPr lang="es-E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673769">
                <a:tc>
                  <a:txBody>
                    <a:bodyPr/>
                    <a:lstStyle/>
                    <a:p>
                      <a:r>
                        <a:rPr lang="es-ES" sz="1800" b="1" cap="all" dirty="0" smtClean="0"/>
                        <a:t>Get ahead</a:t>
                      </a:r>
                      <a:endParaRPr lang="es-ES" sz="1800" b="1" cap="all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Employment</a:t>
                      </a:r>
                      <a:r>
                        <a:rPr lang="es-ES" sz="1800" b="1" dirty="0" smtClean="0"/>
                        <a:t> and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Entrepreneurship</a:t>
                      </a:r>
                      <a:endParaRPr lang="es-ES" sz="1800" b="1" dirty="0" smtClean="0"/>
                    </a:p>
                    <a:p>
                      <a:r>
                        <a:rPr lang="es-ES" sz="1800" b="1" dirty="0" err="1" smtClean="0"/>
                        <a:t>Innovation</a:t>
                      </a:r>
                      <a:endParaRPr lang="es-ES" sz="1800" b="1" dirty="0" smtClean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73221">
                <a:tc>
                  <a:txBody>
                    <a:bodyPr/>
                    <a:lstStyle/>
                    <a:p>
                      <a:r>
                        <a:rPr lang="es-ES" sz="1800" b="1" cap="all" dirty="0" smtClean="0"/>
                        <a:t>Respect your environment</a:t>
                      </a:r>
                      <a:endParaRPr lang="es-ES" sz="1800" b="1" cap="all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Sustainable development</a:t>
                      </a:r>
                    </a:p>
                    <a:p>
                      <a:r>
                        <a:rPr lang="es-ES" sz="1800" b="1" dirty="0" smtClean="0"/>
                        <a:t>Climate change</a:t>
                      </a:r>
                    </a:p>
                    <a:p>
                      <a:r>
                        <a:rPr lang="es-ES" sz="1800" b="1" dirty="0" smtClean="0"/>
                        <a:t>Environmental</a:t>
                      </a:r>
                      <a:r>
                        <a:rPr lang="es-ES" sz="1800" b="1" baseline="0" dirty="0" smtClean="0"/>
                        <a:t> protection</a:t>
                      </a:r>
                      <a:endParaRPr lang="es-ES" sz="18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73769">
                <a:tc>
                  <a:txBody>
                    <a:bodyPr/>
                    <a:lstStyle/>
                    <a:p>
                      <a:r>
                        <a:rPr lang="es-ES" sz="1800" b="1" cap="all" dirty="0" smtClean="0"/>
                        <a:t>Be smart,</a:t>
                      </a:r>
                      <a:r>
                        <a:rPr lang="es-ES" sz="1800" b="1" cap="all" baseline="0" dirty="0" smtClean="0"/>
                        <a:t> be safe</a:t>
                      </a:r>
                      <a:endParaRPr lang="es-ES" sz="1800" b="1" cap="all" dirty="0"/>
                    </a:p>
                  </a:txBody>
                  <a:tcPr>
                    <a:solidFill>
                      <a:srgbClr val="FC20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Cybersecurity</a:t>
                      </a:r>
                    </a:p>
                    <a:p>
                      <a:r>
                        <a:rPr lang="es-ES" sz="1800" b="1" dirty="0" smtClean="0"/>
                        <a:t>Child</a:t>
                      </a:r>
                      <a:r>
                        <a:rPr lang="es-ES" sz="1800" b="1" baseline="0" dirty="0" smtClean="0"/>
                        <a:t> online protection</a:t>
                      </a:r>
                      <a:endParaRPr lang="es-ES" sz="1800" b="1" dirty="0"/>
                    </a:p>
                  </a:txBody>
                  <a:tcPr>
                    <a:solidFill>
                      <a:srgbClr val="FC2020"/>
                    </a:solidFill>
                  </a:tcPr>
                </a:tc>
              </a:tr>
              <a:tr h="973221">
                <a:tc>
                  <a:txBody>
                    <a:bodyPr/>
                    <a:lstStyle/>
                    <a:p>
                      <a:r>
                        <a:rPr lang="es-ES" sz="1800" b="1" cap="all" dirty="0" smtClean="0"/>
                        <a:t>Be healthy</a:t>
                      </a:r>
                      <a:endParaRPr lang="es-ES" sz="1800" b="1" cap="al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Sport</a:t>
                      </a:r>
                    </a:p>
                    <a:p>
                      <a:r>
                        <a:rPr lang="es-ES" sz="1800" b="1" dirty="0" smtClean="0"/>
                        <a:t>Lifestyle</a:t>
                      </a:r>
                      <a:r>
                        <a:rPr lang="es-ES" sz="1800" b="1" baseline="0" dirty="0" smtClean="0"/>
                        <a:t> awareness</a:t>
                      </a:r>
                    </a:p>
                    <a:p>
                      <a:r>
                        <a:rPr lang="es-ES" sz="1800" b="1" baseline="0" dirty="0" smtClean="0"/>
                        <a:t>Mobile health</a:t>
                      </a:r>
                      <a:endParaRPr lang="es-ES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3769">
                <a:tc>
                  <a:txBody>
                    <a:bodyPr/>
                    <a:lstStyle/>
                    <a:p>
                      <a:r>
                        <a:rPr lang="es-ES" sz="1800" b="1" cap="all" dirty="0" smtClean="0"/>
                        <a:t>Change your world</a:t>
                      </a:r>
                      <a:endParaRPr lang="es-ES" sz="1800" b="1" cap="all" dirty="0"/>
                    </a:p>
                  </a:txBody>
                  <a:tcPr>
                    <a:solidFill>
                      <a:srgbClr val="FABF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Post 2015 global agenda</a:t>
                      </a:r>
                    </a:p>
                    <a:p>
                      <a:r>
                        <a:rPr lang="es-ES" sz="1800" b="1" dirty="0" smtClean="0"/>
                        <a:t>Citizenship</a:t>
                      </a:r>
                      <a:r>
                        <a:rPr lang="es-ES" sz="1800" b="1" baseline="0" dirty="0" smtClean="0"/>
                        <a:t> and </a:t>
                      </a:r>
                      <a:r>
                        <a:rPr lang="es-ES" sz="1800" b="1" baseline="0" dirty="0" err="1" smtClean="0"/>
                        <a:t>governance</a:t>
                      </a:r>
                      <a:endParaRPr lang="es-ES" sz="1800" b="1" dirty="0"/>
                    </a:p>
                  </a:txBody>
                  <a:tcPr>
                    <a:solidFill>
                      <a:srgbClr val="FABF2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-1905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FF"/>
                </a:solidFill>
                <a:latin typeface="+mn-lt"/>
              </a:rPr>
              <a:t>Summit Themes</a:t>
            </a:r>
          </a:p>
        </p:txBody>
      </p:sp>
    </p:spTree>
    <p:extLst>
      <p:ext uri="{BB962C8B-B14F-4D97-AF65-F5344CB8AC3E}">
        <p14:creationId xmlns:p14="http://schemas.microsoft.com/office/powerpoint/2010/main" val="209397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1905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FF"/>
                </a:solidFill>
                <a:latin typeface="+mn-lt"/>
              </a:rPr>
              <a:t>Provisional Programme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" y="590550"/>
            <a:ext cx="832924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0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Court\Dropbox\Global Youth Summit\1_ITU-CR Shared Folder\3_Communications\Images\MAIN IMAGES\Screen no tex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018"/>
            <a:ext cx="9165366" cy="51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"/>
          <p:cNvSpPr>
            <a:spLocks/>
          </p:cNvSpPr>
          <p:nvPr/>
        </p:nvSpPr>
        <p:spPr bwMode="auto">
          <a:xfrm>
            <a:off x="2229644" y="141480"/>
            <a:ext cx="6914356" cy="54006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Summit Wow Factor</a:t>
            </a:r>
          </a:p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KAA1QMBEQACEQEDEQH/xAAcAAEAAwEAAwEAAAAAAAAAAAAABQYHAQMECAL/xAA2EAABAwEECAUCBAcAAAAAAAAAAQIDBAURFJEGEhUhMVJTkgcTQVFhInEyQmKBI0NyosHC0f/EABsBAQACAwEBAAAAAAAAAAAAAAABBQQGBwMC/8QAMREBAAAEBAYBAwMDBQAAAAAAAAECAwUEERaREyExUWFiEgYiQXGB0RSh4TJSwfDx/9oADAMBAAIRAxEAPwDJzsyuAAAAAAAAAAAAAAAAAAAAAAAAAAAAAAAAAAAAAAAAAAAAAAAAAAAAAAAAAAAAAAAAAAAAAAAAAAAAAAAAAAAAAAAAAAAAAAAAAAAAAAAAAAAAAAAAAAAAAAAAAAAAAAAAAAAAAAAAAAAAAAAAAAAAAAAAAAAAAAAAAAAAAAAAAAAAAAAAAAAAAAAAAAAAkNkz87MzU9Z2vvHZtGkrh43Nkz87MxrO1947Gkrh43Nkz88eY1na+8djSVw8bmyZ+ePMaztfeOxpK4eNzZM/PHmNZ2vvHY0lcPG5smfnZmNZ2vvHY0lcPG5smfnZmNZ2vvHY0lcPG5smfnjzGs7X3jsaSuHjc2TPzx5jWdr7x2NJXDxubJn52ZjWdr7x2NJXDxubJn52ZjWdr7x2NJY/xuJZE6/mZmNZ2zvHYj9JY/xu/TLFq5EvjRHonHVvW4aytnebZ8x+lcbDrGXdxbHqEVUVWIqblRb9w1nbPbZOk8f67ubIn548xrK1947J0lj/ABubJn548xrO1947Gkrh43Nkz87MxrO1947Gkrh43Nkz87MxrO1947Gkrh43Nkz88eY1na+8djSVw8bmyZ+ePMaztfeOxpK4eNzZM/OzMaztfeOxpK4eNzZM/PHmNZ2vvHY0lcPG5smfnjzGs7X3jsaSuHjc2TPzx5jWdr7x2NJXDxubJn548xrO1947Gkrh43Nkz87MxrO1947Gkrh43Nkz88eY1na+8djSVw8bpo5I6dkAyAZAMgGQDIBkAyAZARkBEWqaEeHtOtK2tt+HzJJER0dOqqiMT9XyWWHwkMvlPBo93+oJ5qkaWFjlCH57/ovsjqCxqNVd5FJSxp6IjGtyM37ZIdoNZhCriamXOaaP7xipts6R6CWwix2i9srkvRJW079Zv2ciXmJUrYeb/UvsJbbxhvuowy8Zwy2zZ3pHYbLLWOpoKplZZs7lSCoYqLvTi13spg1aXx5wjnBtluuEcRnTqy/GpDrD/mCEPFa5CgyAnIBkAyAZAMgGQDIBkAyAZBCQAAAAAAAAACFs8NbFZa+kLXzpfDRokzmr+Z1/0pnv/Yy8LShUqZx6Qa99Q42bDYX4S9ZuX8tuc5I2qqu1Wom9fZC35Od/owrTnSafSC1Hox7m0MLlbDGi7nb/AMap7qU2IrxqTcujpVmtcmDowmmh98ev8K1eY67ySdkUNfavn0dA5XuVnmrBr3LLqr6J6qh6SSzT8oK3F16GF+NWry55Z9k1YmistXo3bVZUQyR1NNckLHsVHIrd793rem49qeHjGnNNGHOCuxl3lp42jTkmzlj1j169NuqDqLFr6Wzm2hVUzoKd7kbH5v0ukX9KcVT5PCNOaWX5RgtKePo1K0aNOb5Rh1y5wh+6OU+GdL0CH0AAAAAAAAAAAAAAAAAAAACGseDFOjbNtKpX+ZO2Ptbf/sWeAh9sYtF+q6mdenJ2hnvH/C16a1ElJovaM0O56QuRF9r9xlV45U4xgo7XThUxtOWPTN8+KUbqsvQIfS7eHlgWxJa1Ja1PEkVKx16ySbtdvBURPUzMLSnjNCeHRq19uGEhQmw80c5o9vx+rZt2/gWzQoM/8T7Cti2FppbPibNT07VVY2r9esvr87jBxdKpPzh0g2X6ex+FwsZpascppvz+GSParXK1yXKi3KnsVjfpIwjLnBwh9gAAAAAAAAAAAAAAAAAAAAiLVvBipvobSpVX8ErZET+pLlX+1CzwEftjBov1XTyq05+8Iw2j/lb9MqV9bozaEESXvdA5Wp7qm/8AwZVaX5U4wgobbVhSxlOebpCMHz18lE6vACVs8Oqq000jpaOgqpI4ZHK+eO/6Faib93vwMvCzTcSEIR5Nev8ATw/9LNUqS/d+I/ltbaqncx72zRqyNbnu1kubdxvLbODnvwmhGEMucWd+LFZXx09E+grZEoJ0Vj0idcjl9N6cU47jBxk00IQyjybR9NUqE1SeWpLD5w6ZssUrG9S9APoAAAAAAAAAAAAAAAAAAAAELR4eW4yxNIGOqHI2mqU8qRy8G3ruVfi8ycLUhJU5/lSX7ATYvC/ZDOaXnBum56cEuzLlzViOn+ic9iWjJVUsbn2dM5XtcibolXi1fj2UqMTQjJNnDo6JZLvJiaMKVSP3y/38qjcYjYM84PepVr6WllrKR0sMLv4bpWrqX3/lRfXh6HpL8pYZwYVT+nqzwpVIZx65df3/APUjZGkMln6PWtZqa2tWaqxuReCruff90PSnWjLTml7sTF22FbGUa/8As/7D+6HxlRhFpPPkWm1kckSu+m9PW7M8flHLLPksYYenxOL8YfLu8BDIhDKAQkAAAAAAAAAAAAAAAAAAAAAQl8zdGkaD+ILaKBtn269ViYiNhqLr1ans77e5n4fF5Q+M7Trv9PxnnjWwsOvWH8NIp6uz7WpVdBPBUwPb9Wq5HIqfKf8ATPhNJNDlFqM9OtQqZTQjLNBUbcj0EsdHOqqWidNdekMSazl/ZOBjVIYaTrCC7wU95xXKnPNl3jygzXSK35ranYiRsp6OG9IKWNLmxp7/AH+Svq1Y1OX4blbrdJg5Y88549Y90PeeKzyAASAAAAAAAAAAEzgabpr3KYnGncR1/d/XYwNN017lHGnNf3f12MDTdNe5RxpzX939djA03TXuUcac1/d/XYwNN017lHGnNf3f12MDTdNe5RxpzX939djA03TXuUcac1/d/XYwNN017lHGnNf3f12MDTdNe5RxpzX939djA03TXuUcac1/d/XYwVN017lHGnRr67+uxgqbpr3KONOa+u/rs5gKVeMS9yjjTmvbt67O4Gm6S9yjjTmvrv67GBpumvco405r67+uxgabpr3KONOnX939djA03TXuUcac1/d/XYwNN017lHGnNf3f12MDTdNe5RxpzX939djA03TXuUcac1/d/XYwNN017lHGnNf3f12MDTdNe5RxpzX939djA03TXuUcac1/d/XYwNN017lHGnNf3f12MDTdNe5RxpzX939djA03TXuUcac1/d/XYwNN017lHGnNf3f12ec8mjg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1QMBEQACEQEDEQH/xAAcAAEAAwEAAwEAAAAAAAAAAAAABQYHAQMECAL/xAA2EAABAwEECAUCBAcAAAAAAAAAAQIDBAURFJEGEhUhMVJTkgcTQVFhInEyQmKBI0NyosHC0f/EABsBAQACAwEBAAAAAAAAAAAAAAABBQQGBwMC/8QAMREBAAAEBAYBAwMDBQAAAAAAAAECAwUEERaREyExUWFiEgYiQXGB0RSh4TJSwfDx/9oADAMBAAIRAxEAPwDJzsyuAAAAAAAAAAAAAAAAAAAAAAAAAAAAAAAAAAAAAAAAAAAAAAAAAAAAAAAAAAAAAAAAAAAAAAAAAAAAAAAAAAAAAAAAAAAAAAAAAAAAAAAAAAAAAAAAAAAAAAAAAAAAAAAAAAAAAAAAAAAAAAAAAAAAAAAAAAAAAAAAAAAAAAAAAAAAAAAAAAAAAAAAAAAAkNkz87MzU9Z2vvHZtGkrh43Nkz87MxrO1947Gkrh43Nkz88eY1na+8djSVw8bmyZ+ePMaztfeOxpK4eNzZM/PHmNZ2vvHY0lcPG5smfnZmNZ2vvHY0lcPG5smfnZmNZ2vvHY0lcPG5smfnjzGs7X3jsaSuHjc2TPzx5jWdr7x2NJXDxubJn52ZjWdr7x2NJXDxubJn52ZjWdr7x2NJY/xuJZE6/mZmNZ2zvHYj9JY/xu/TLFq5EvjRHonHVvW4aytnebZ8x+lcbDrGXdxbHqEVUVWIqblRb9w1nbPbZOk8f67ubIn548xrK1947J0lj/ABubJn548xrO1947Gkrh43Nkz87MxrO1947Gkrh43Nkz87MxrO1947Gkrh43Nkz88eY1na+8djSVw8bmyZ+ePMaztfeOxpK4eNzZM/OzMaztfeOxpK4eNzZM/PHmNZ2vvHY0lcPG5smfnjzGs7X3jsaSuHjc2TPzx5jWdr7x2NJXDxubJn548xrO1947Gkrh43Nkz87MxrO1947Gkrh43Nkz88eY1na+8djSVw8bpo5I6dkAyAZAMgGQDIBkAyAZARkBEWqaEeHtOtK2tt+HzJJER0dOqqiMT9XyWWHwkMvlPBo93+oJ5qkaWFjlCH57/ovsjqCxqNVd5FJSxp6IjGtyM37ZIdoNZhCriamXOaaP7xipts6R6CWwix2i9srkvRJW079Zv2ciXmJUrYeb/UvsJbbxhvuowy8Zwy2zZ3pHYbLLWOpoKplZZs7lSCoYqLvTi13spg1aXx5wjnBtluuEcRnTqy/GpDrD/mCEPFa5CgyAnIBkAyAZAMgGQDIBkAyAZBCQAAAAAAAAACFs8NbFZa+kLXzpfDRokzmr+Z1/0pnv/Yy8LShUqZx6Qa99Q42bDYX4S9ZuX8tuc5I2qqu1Wom9fZC35Od/owrTnSafSC1Hox7m0MLlbDGi7nb/AMap7qU2IrxqTcujpVmtcmDowmmh98ev8K1eY67ySdkUNfavn0dA5XuVnmrBr3LLqr6J6qh6SSzT8oK3F16GF+NWry55Z9k1YmistXo3bVZUQyR1NNckLHsVHIrd793rem49qeHjGnNNGHOCuxl3lp42jTkmzlj1j169NuqDqLFr6Wzm2hVUzoKd7kbH5v0ukX9KcVT5PCNOaWX5RgtKePo1K0aNOb5Rh1y5wh+6OU+GdL0CH0AAAAAAAAAAAAAAAAAAAACGseDFOjbNtKpX+ZO2Ptbf/sWeAh9sYtF+q6mdenJ2hnvH/C16a1ElJovaM0O56QuRF9r9xlV45U4xgo7XThUxtOWPTN8+KUbqsvQIfS7eHlgWxJa1Ja1PEkVKx16ySbtdvBURPUzMLSnjNCeHRq19uGEhQmw80c5o9vx+rZt2/gWzQoM/8T7Cti2FppbPibNT07VVY2r9esvr87jBxdKpPzh0g2X6ex+FwsZpascppvz+GSParXK1yXKi3KnsVjfpIwjLnBwh9gAAAAAAAAAAAAAAAAAAAAiLVvBipvobSpVX8ErZET+pLlX+1CzwEftjBov1XTyq05+8Iw2j/lb9MqV9bozaEESXvdA5Wp7qm/8AwZVaX5U4wgobbVhSxlOebpCMHz18lE6vACVs8Oqq000jpaOgqpI4ZHK+eO/6Faib93vwMvCzTcSEIR5Nev8ATw/9LNUqS/d+I/ltbaqncx72zRqyNbnu1kubdxvLbODnvwmhGEMucWd+LFZXx09E+grZEoJ0Vj0idcjl9N6cU47jBxk00IQyjybR9NUqE1SeWpLD5w6ZssUrG9S9APoAAAAAAAAAAAAAAAAAAAAELR4eW4yxNIGOqHI2mqU8qRy8G3ruVfi8ycLUhJU5/lSX7ATYvC/ZDOaXnBum56cEuzLlzViOn+ic9iWjJVUsbn2dM5XtcibolXi1fj2UqMTQjJNnDo6JZLvJiaMKVSP3y/38qjcYjYM84PepVr6WllrKR0sMLv4bpWrqX3/lRfXh6HpL8pYZwYVT+nqzwpVIZx65df3/APUjZGkMln6PWtZqa2tWaqxuReCruff90PSnWjLTml7sTF22FbGUa/8As/7D+6HxlRhFpPPkWm1kckSu+m9PW7M8flHLLPksYYenxOL8YfLu8BDIhDKAQkAAAAAAAAAAAAAAAAAAAAAQl8zdGkaD+ILaKBtn269ViYiNhqLr1ans77e5n4fF5Q+M7Trv9PxnnjWwsOvWH8NIp6uz7WpVdBPBUwPb9Wq5HIqfKf8ATPhNJNDlFqM9OtQqZTQjLNBUbcj0EsdHOqqWidNdekMSazl/ZOBjVIYaTrCC7wU95xXKnPNl3jygzXSK35ranYiRsp6OG9IKWNLmxp7/AH+Svq1Y1OX4blbrdJg5Y88549Y90PeeKzyAASAAAAAAAAAAEzgabpr3KYnGncR1/d/XYwNN017lHGnNf3f12MDTdNe5RxpzX939djA03TXuUcac1/d/XYwNN017lHGnNf3f12MDTdNe5RxpzX939djA03TXuUcac1/d/XYwNN017lHGnNf3f12MDTdNe5RxpzX939djA03TXuUcac1/d/XYwVN017lHGnRr67+uxgqbpr3KONOa+u/rs5gKVeMS9yjjTmvbt67O4Gm6S9yjjTmvrv67GBpumvco405r67+uxgabpr3KONOnX939djA03TXuUcac1/d/XYwNN017lHGnNf3f12MDTdNe5RxpzX939djA03TXuUcac1/d/XYwNN017lHGnNf3f12MDTdNe5RxpzX939djA03TXuUcac1/d/XYwNN017lHGnNf3f12MDTdNe5RxpzX939djA03TXuUcac1/d/XYwNN017lHGnNf3f12ec8mjg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KAA1QMBEQACEQEDEQH/xAAcAAEAAwEAAwEAAAAAAAAAAAAABQYHAQMECAL/xAA2EAABAwEECAUCBAcAAAAAAAAAAQIDBAURFJEGEhUhMVJTkgcTQVFhInEyQmKBI0NyosHC0f/EABsBAQACAwEBAAAAAAAAAAAAAAABBQQGBwMC/8QAMREBAAAEBAYBAwMDBQAAAAAAAAECAwUEERaREyExUWFiEgYiQXGB0RSh4TJSwfDx/9oADAMBAAIRAxEAPwDJzsyuAAAAAAAAAAAAAAAAAAAAAAAAAAAAAAAAAAAAAAAAAAAAAAAAAAAAAAAAAAAAAAAAAAAAAAAAAAAAAAAAAAAAAAAAAAAAAAAAAAAAAAAAAAAAAAAAAAAAAAAAAAAAAAAAAAAAAAAAAAAAAAAAAAAAAAAAAAAAAAAAAAAAAAAAAAAAAAAAAAAAAAAAAAAAkNkz87MzU9Z2vvHZtGkrh43Nkz87MxrO1947Gkrh43Nkz88eY1na+8djSVw8bmyZ+ePMaztfeOxpK4eNzZM/PHmNZ2vvHY0lcPG5smfnZmNZ2vvHY0lcPG5smfnZmNZ2vvHY0lcPG5smfnjzGs7X3jsaSuHjc2TPzx5jWdr7x2NJXDxubJn52ZjWdr7x2NJXDxubJn52ZjWdr7x2NJY/xuJZE6/mZmNZ2zvHYj9JY/xu/TLFq5EvjRHonHVvW4aytnebZ8x+lcbDrGXdxbHqEVUVWIqblRb9w1nbPbZOk8f67ubIn548xrK1947J0lj/ABubJn548xrO1947Gkrh43Nkz87MxrO1947Gkrh43Nkz87MxrO1947Gkrh43Nkz88eY1na+8djSVw8bmyZ+ePMaztfeOxpK4eNzZM/OzMaztfeOxpK4eNzZM/PHmNZ2vvHY0lcPG5smfnjzGs7X3jsaSuHjc2TPzx5jWdr7x2NJXDxubJn548xrO1947Gkrh43Nkz87MxrO1947Gkrh43Nkz88eY1na+8djSVw8bpo5I6dkAyAZAMgGQDIBkAyAZARkBEWqaEeHtOtK2tt+HzJJER0dOqqiMT9XyWWHwkMvlPBo93+oJ5qkaWFjlCH57/ovsjqCxqNVd5FJSxp6IjGtyM37ZIdoNZhCriamXOaaP7xipts6R6CWwix2i9srkvRJW079Zv2ciXmJUrYeb/UvsJbbxhvuowy8Zwy2zZ3pHYbLLWOpoKplZZs7lSCoYqLvTi13spg1aXx5wjnBtluuEcRnTqy/GpDrD/mCEPFa5CgyAnIBkAyAZAMgGQDIBkAyAZBCQAAAAAAAAACFs8NbFZa+kLXzpfDRokzmr+Z1/0pnv/Yy8LShUqZx6Qa99Q42bDYX4S9ZuX8tuc5I2qqu1Wom9fZC35Od/owrTnSafSC1Hox7m0MLlbDGi7nb/AMap7qU2IrxqTcujpVmtcmDowmmh98ev8K1eY67ySdkUNfavn0dA5XuVnmrBr3LLqr6J6qh6SSzT8oK3F16GF+NWry55Z9k1YmistXo3bVZUQyR1NNckLHsVHIrd793rem49qeHjGnNNGHOCuxl3lp42jTkmzlj1j169NuqDqLFr6Wzm2hVUzoKd7kbH5v0ukX9KcVT5PCNOaWX5RgtKePo1K0aNOb5Rh1y5wh+6OU+GdL0CH0AAAAAAAAAAAAAAAAAAAACGseDFOjbNtKpX+ZO2Ptbf/sWeAh9sYtF+q6mdenJ2hnvH/C16a1ElJovaM0O56QuRF9r9xlV45U4xgo7XThUxtOWPTN8+KUbqsvQIfS7eHlgWxJa1Ja1PEkVKx16ySbtdvBURPUzMLSnjNCeHRq19uGEhQmw80c5o9vx+rZt2/gWzQoM/8T7Cti2FppbPibNT07VVY2r9esvr87jBxdKpPzh0g2X6ex+FwsZpascppvz+GSParXK1yXKi3KnsVjfpIwjLnBwh9gAAAAAAAAAAAAAAAAAAAAiLVvBipvobSpVX8ErZET+pLlX+1CzwEftjBov1XTyq05+8Iw2j/lb9MqV9bozaEESXvdA5Wp7qm/8AwZVaX5U4wgobbVhSxlOebpCMHz18lE6vACVs8Oqq000jpaOgqpI4ZHK+eO/6Faib93vwMvCzTcSEIR5Nev8ATw/9LNUqS/d+I/ltbaqncx72zRqyNbnu1kubdxvLbODnvwmhGEMucWd+LFZXx09E+grZEoJ0Vj0idcjl9N6cU47jBxk00IQyjybR9NUqE1SeWpLD5w6ZssUrG9S9APoAAAAAAAAAAAAAAAAAAAAELR4eW4yxNIGOqHI2mqU8qRy8G3ruVfi8ycLUhJU5/lSX7ATYvC/ZDOaXnBum56cEuzLlzViOn+ic9iWjJVUsbn2dM5XtcibolXi1fj2UqMTQjJNnDo6JZLvJiaMKVSP3y/38qjcYjYM84PepVr6WllrKR0sMLv4bpWrqX3/lRfXh6HpL8pYZwYVT+nqzwpVIZx65df3/APUjZGkMln6PWtZqa2tWaqxuReCruff90PSnWjLTml7sTF22FbGUa/8As/7D+6HxlRhFpPPkWm1kckSu+m9PW7M8flHLLPksYYenxOL8YfLu8BDIhDKAQkAAAAAAAAAAAAAAAAAAAAAQl8zdGkaD+ILaKBtn269ViYiNhqLr1ans77e5n4fF5Q+M7Trv9PxnnjWwsOvWH8NIp6uz7WpVdBPBUwPb9Wq5HIqfKf8ATPhNJNDlFqM9OtQqZTQjLNBUbcj0EsdHOqqWidNdekMSazl/ZOBjVIYaTrCC7wU95xXKnPNl3jygzXSK35ranYiRsp6OG9IKWNLmxp7/AH+Svq1Y1OX4blbrdJg5Y88549Y90PeeKzyAASAAAAAAAAAAEzgabpr3KYnGncR1/d/XYwNN017lHGnNf3f12MDTdNe5RxpzX939djA03TXuUcac1/d/XYwNN017lHGnNf3f12MDTdNe5RxpzX939djA03TXuUcac1/d/XYwNN017lHGnNf3f12MDTdNe5RxpzX939djA03TXuUcac1/d/XYwVN017lHGnRr67+uxgqbpr3KONOa+u/rs5gKVeMS9yjjTmvbt67O4Gm6S9yjjTmvrv67GBpumvco405r67+uxgabpr3KONOnX939djA03TXuUcac1/d/XYwNN017lHGnNf3f12MDTdNe5RxpzX939djA03TXuUcac1/d/XYwNN017lHGnNf3f12MDTdNe5RxpzX939djA03TXuUcac1/d/XYwNN017lHGnNf3f12MDTdNe5RxpzX939djA03TXuUcac1/d/XYwNN017lHGnNf3f12ec8mjg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3"/>
          <p:cNvSpPr>
            <a:spLocks/>
          </p:cNvSpPr>
          <p:nvPr/>
        </p:nvSpPr>
        <p:spPr bwMode="auto">
          <a:xfrm>
            <a:off x="2229644" y="1021854"/>
            <a:ext cx="6914356" cy="864096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500 hyper-connected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young leaders in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dynamic environment</a:t>
            </a:r>
          </a:p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>
            <a:spLocks/>
          </p:cNvSpPr>
          <p:nvPr/>
        </p:nvSpPr>
        <p:spPr bwMode="auto">
          <a:xfrm>
            <a:off x="2229644" y="2184090"/>
            <a:ext cx="6914356" cy="54006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Chance to build their own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summit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>
            <a:spLocks/>
          </p:cNvSpPr>
          <p:nvPr/>
        </p:nvSpPr>
        <p:spPr bwMode="auto">
          <a:xfrm>
            <a:off x="2229644" y="3111810"/>
            <a:ext cx="6914356" cy="648072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Build up through crowdsourcing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>
            <a:spLocks/>
          </p:cNvSpPr>
          <p:nvPr/>
        </p:nvSpPr>
        <p:spPr bwMode="auto">
          <a:xfrm>
            <a:off x="2229644" y="4099804"/>
            <a:ext cx="6914356" cy="84821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Multiple sites – truly global summit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7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ap.ign.com/pictures/articles/5201/46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84" y="3042459"/>
            <a:ext cx="1589435" cy="12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-1905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FF"/>
                </a:solidFill>
                <a:latin typeface="+mn-lt"/>
              </a:rPr>
              <a:t>Summit Themes</a:t>
            </a:r>
          </a:p>
        </p:txBody>
      </p:sp>
      <p:pic>
        <p:nvPicPr>
          <p:cNvPr id="6" name="Picture 3" descr="C:\Users\court\Desktop\Coat_of_arms_of_Costa_Ric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9" y="192009"/>
            <a:ext cx="796404" cy="8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ourt\Desktop\New folder\Current\Broadband Commission Logos and Images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849"/>
            <a:ext cx="808107" cy="91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court\Desktop\unicef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2" y="1334263"/>
            <a:ext cx="1724822" cy="4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court\Desktop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6412"/>
            <a:ext cx="1611131" cy="49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ourt\Desktop\_60671234_e20281a9aa1e576247ddb89c83f6da3c_1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1" y="1144988"/>
            <a:ext cx="753919" cy="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court\Desktop\wmo_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90" y="971550"/>
            <a:ext cx="656597" cy="11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court\Desktop\UNDE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" y="2299631"/>
            <a:ext cx="822552" cy="8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court\Desktop\logo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04" y="1063984"/>
            <a:ext cx="603962" cy="11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vrbkme9mbw8ospnkvbkv.jpe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23" y="1165599"/>
            <a:ext cx="1011738" cy="855930"/>
          </a:xfrm>
          <a:prstGeom prst="rect">
            <a:avLst/>
          </a:prstGeom>
        </p:spPr>
      </p:pic>
      <p:pic>
        <p:nvPicPr>
          <p:cNvPr id="16" name="Picture 8" descr="http://t0.gstatic.com/images?q=tbn:ANd9GcQ6Gfx7QLQSukkRmNs8jnde53VoxqsLW3Ey2ba7yb-OTtWgAeK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9" y="3333750"/>
            <a:ext cx="2126751" cy="7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connectis.ch/sites/default/files/images/cisco_logo_2colo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74" y="3077995"/>
            <a:ext cx="1597459" cy="11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logovaults.com/stock_thumb/preview-america-movil-logo-Mjk3Nw==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8" y="4267163"/>
            <a:ext cx="2148529" cy="6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ownload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94" y="3122183"/>
            <a:ext cx="1475179" cy="1120678"/>
          </a:xfrm>
          <a:prstGeom prst="rect">
            <a:avLst/>
          </a:prstGeom>
        </p:spPr>
      </p:pic>
      <p:pic>
        <p:nvPicPr>
          <p:cNvPr id="20" name="Picture 19" descr="telecentre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06" y="2276935"/>
            <a:ext cx="1317538" cy="781195"/>
          </a:xfrm>
          <a:prstGeom prst="rect">
            <a:avLst/>
          </a:prstGeom>
        </p:spPr>
      </p:pic>
      <p:pic>
        <p:nvPicPr>
          <p:cNvPr id="21" name="Picture 20" descr="ictqatar.jpe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84" y="2342294"/>
            <a:ext cx="1322002" cy="697366"/>
          </a:xfrm>
          <a:prstGeom prst="rect">
            <a:avLst/>
          </a:prstGeom>
        </p:spPr>
      </p:pic>
      <p:pic>
        <p:nvPicPr>
          <p:cNvPr id="22" name="Picture 21" descr="pwc.jpe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31" y="4035416"/>
            <a:ext cx="1336635" cy="1001186"/>
          </a:xfrm>
          <a:prstGeom prst="rect">
            <a:avLst/>
          </a:prstGeom>
        </p:spPr>
      </p:pic>
      <p:sp>
        <p:nvSpPr>
          <p:cNvPr id="23" name="Rectangle 3"/>
          <p:cNvSpPr>
            <a:spLocks/>
          </p:cNvSpPr>
          <p:nvPr/>
        </p:nvSpPr>
        <p:spPr bwMode="auto">
          <a:xfrm>
            <a:off x="2251405" y="133350"/>
            <a:ext cx="6947962" cy="609963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Ambitious Plan. Prestigious </a:t>
            </a:r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partners.</a:t>
            </a:r>
            <a:endParaRPr lang="en-US" altLang="ja-JP" sz="28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kofiannan.jpe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2" y="2428626"/>
            <a:ext cx="1881868" cy="564561"/>
          </a:xfrm>
          <a:prstGeom prst="rect">
            <a:avLst/>
          </a:prstGeom>
        </p:spPr>
      </p:pic>
      <p:pic>
        <p:nvPicPr>
          <p:cNvPr id="25" name="Picture 2" descr="https://si0.twimg.com/profile_images/3367095851/a810ec4cd0c0e408d1970754c8dbe77f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88844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t3.gstatic.com/images?q=tbn:ANd9GcRnTwf0mttCwHpcC9AuIymWWDRFAKkDoefdjdUGM2ci-i-kwDO5L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44502"/>
            <a:ext cx="881999" cy="6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omofo.com/downloads/new-google-logo-knockoff.pn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17" y="4267163"/>
            <a:ext cx="1825968" cy="7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0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urt\Dropbox\Global Youth Summit\1_ITU-CR Shared Folder\3_Communications\Images\MAIN IMAGES\MDGs ju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3" y="-368697"/>
            <a:ext cx="9155015" cy="64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"/>
          <p:cNvSpPr>
            <a:spLocks/>
          </p:cNvSpPr>
          <p:nvPr/>
        </p:nvSpPr>
        <p:spPr bwMode="auto">
          <a:xfrm>
            <a:off x="2229644" y="141480"/>
            <a:ext cx="6914356" cy="54006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Why Involve your Young Leaders?</a:t>
            </a:r>
          </a:p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KAA1QMBEQACEQEDEQH/xAAcAAEAAwEAAwEAAAAAAAAAAAAABQYHAQMECAL/xAA2EAABAwEECAUCBAcAAAAAAAAAAQIDBAURFJEGEhUhMVJTkgcTQVFhInEyQmKBI0NyosHC0f/EABsBAQACAwEBAAAAAAAAAAAAAAABBQQGBwMC/8QAMREBAAAEBAYBAwMDBQAAAAAAAAECAwUEERaREyExUWFiEgYiQXGB0RSh4TJSwfDx/9oADAMBAAIRAxEAPwDJzsyuAAAAAAAAAAAAAAAAAAAAAAAAAAAAAAAAAAAAAAAAAAAAAAAAAAAAAAAAAAAAAAAAAAAAAAAAAAAAAAAAAAAAAAAAAAAAAAAAAAAAAAAAAAAAAAAAAAAAAAAAAAAAAAAAAAAAAAAAAAAAAAAAAAAAAAAAAAAAAAAAAAAAAAAAAAAAAAAAAAAAAAAAAAAAkNkz87MzU9Z2vvHZtGkrh43Nkz87MxrO1947Gkrh43Nkz88eY1na+8djSVw8bmyZ+ePMaztfeOxpK4eNzZM/PHmNZ2vvHY0lcPG5smfnZmNZ2vvHY0lcPG5smfnZmNZ2vvHY0lcPG5smfnjzGs7X3jsaSuHjc2TPzx5jWdr7x2NJXDxubJn52ZjWdr7x2NJXDxubJn52ZjWdr7x2NJY/xuJZE6/mZmNZ2zvHYj9JY/xu/TLFq5EvjRHonHVvW4aytnebZ8x+lcbDrGXdxbHqEVUVWIqblRb9w1nbPbZOk8f67ubIn548xrK1947J0lj/ABubJn548xrO1947Gkrh43Nkz87MxrO1947Gkrh43Nkz87MxrO1947Gkrh43Nkz88eY1na+8djSVw8bmyZ+ePMaztfeOxpK4eNzZM/OzMaztfeOxpK4eNzZM/PHmNZ2vvHY0lcPG5smfnjzGs7X3jsaSuHjc2TPzx5jWdr7x2NJXDxubJn548xrO1947Gkrh43Nkz87MxrO1947Gkrh43Nkz88eY1na+8djSVw8bpo5I6dkAyAZAMgGQDIBkAyAZARkBEWqaEeHtOtK2tt+HzJJER0dOqqiMT9XyWWHwkMvlPBo93+oJ5qkaWFjlCH57/ovsjqCxqNVd5FJSxp6IjGtyM37ZIdoNZhCriamXOaaP7xipts6R6CWwix2i9srkvRJW079Zv2ciXmJUrYeb/UvsJbbxhvuowy8Zwy2zZ3pHYbLLWOpoKplZZs7lSCoYqLvTi13spg1aXx5wjnBtluuEcRnTqy/GpDrD/mCEPFa5CgyAnIBkAyAZAMgGQDIBkAyAZBCQAAAAAAAAACFs8NbFZa+kLXzpfDRokzmr+Z1/0pnv/Yy8LShUqZx6Qa99Q42bDYX4S9ZuX8tuc5I2qqu1Wom9fZC35Od/owrTnSafSC1Hox7m0MLlbDGi7nb/AMap7qU2IrxqTcujpVmtcmDowmmh98ev8K1eY67ySdkUNfavn0dA5XuVnmrBr3LLqr6J6qh6SSzT8oK3F16GF+NWry55Z9k1YmistXo3bVZUQyR1NNckLHsVHIrd793rem49qeHjGnNNGHOCuxl3lp42jTkmzlj1j169NuqDqLFr6Wzm2hVUzoKd7kbH5v0ukX9KcVT5PCNOaWX5RgtKePo1K0aNOb5Rh1y5wh+6OU+GdL0CH0AAAAAAAAAAAAAAAAAAAACGseDFOjbNtKpX+ZO2Ptbf/sWeAh9sYtF+q6mdenJ2hnvH/C16a1ElJovaM0O56QuRF9r9xlV45U4xgo7XThUxtOWPTN8+KUbqsvQIfS7eHlgWxJa1Ja1PEkVKx16ySbtdvBURPUzMLSnjNCeHRq19uGEhQmw80c5o9vx+rZt2/gWzQoM/8T7Cti2FppbPibNT07VVY2r9esvr87jBxdKpPzh0g2X6ex+FwsZpascppvz+GSParXK1yXKi3KnsVjfpIwjLnBwh9gAAAAAAAAAAAAAAAAAAAAiLVvBipvobSpVX8ErZET+pLlX+1CzwEftjBov1XTyq05+8Iw2j/lb9MqV9bozaEESXvdA5Wp7qm/8AwZVaX5U4wgobbVhSxlOebpCMHz18lE6vACVs8Oqq000jpaOgqpI4ZHK+eO/6Faib93vwMvCzTcSEIR5Nev8ATw/9LNUqS/d+I/ltbaqncx72zRqyNbnu1kubdxvLbODnvwmhGEMucWd+LFZXx09E+grZEoJ0Vj0idcjl9N6cU47jBxk00IQyjybR9NUqE1SeWpLD5w6ZssUrG9S9APoAAAAAAAAAAAAAAAAAAAAELR4eW4yxNIGOqHI2mqU8qRy8G3ruVfi8ycLUhJU5/lSX7ATYvC/ZDOaXnBum56cEuzLlzViOn+ic9iWjJVUsbn2dM5XtcibolXi1fj2UqMTQjJNnDo6JZLvJiaMKVSP3y/38qjcYjYM84PepVr6WllrKR0sMLv4bpWrqX3/lRfXh6HpL8pYZwYVT+nqzwpVIZx65df3/APUjZGkMln6PWtZqa2tWaqxuReCruff90PSnWjLTml7sTF22FbGUa/8As/7D+6HxlRhFpPPkWm1kckSu+m9PW7M8flHLLPksYYenxOL8YfLu8BDIhDKAQkAAAAAAAAAAAAAAAAAAAAAQl8zdGkaD+ILaKBtn269ViYiNhqLr1ans77e5n4fF5Q+M7Trv9PxnnjWwsOvWH8NIp6uz7WpVdBPBUwPb9Wq5HIqfKf8ATPhNJNDlFqM9OtQqZTQjLNBUbcj0EsdHOqqWidNdekMSazl/ZOBjVIYaTrCC7wU95xXKnPNl3jygzXSK35ranYiRsp6OG9IKWNLmxp7/AH+Svq1Y1OX4blbrdJg5Y88549Y90PeeKzyAASAAAAAAAAAAEzgabpr3KYnGncR1/d/XYwNN017lHGnNf3f12MDTdNe5RxpzX939djA03TXuUcac1/d/XYwNN017lHGnNf3f12MDTdNe5RxpzX939djA03TXuUcac1/d/XYwNN017lHGnNf3f12MDTdNe5RxpzX939djA03TXuUcac1/d/XYwVN017lHGnRr67+uxgqbpr3KONOa+u/rs5gKVeMS9yjjTmvbt67O4Gm6S9yjjTmvrv67GBpumvco405r67+uxgabpr3KONOnX939djA03TXuUcac1/d/XYwNN017lHGnNf3f12MDTdNe5RxpzX939djA03TXuUcac1/d/XYwNN017lHGnNf3f12MDTdNe5RxpzX939djA03TXuUcac1/d/XYwNN017lHGnNf3f12MDTdNe5RxpzX939djA03TXuUcac1/d/XYwNN017lHGnNf3f12ec8mjg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1QMBEQACEQEDEQH/xAAcAAEAAwEAAwEAAAAAAAAAAAAABQYHAQMECAL/xAA2EAABAwEECAUCBAcAAAAAAAAAAQIDBAURFJEGEhUhMVJTkgcTQVFhInEyQmKBI0NyosHC0f/EABsBAQACAwEBAAAAAAAAAAAAAAABBQQGBwMC/8QAMREBAAAEBAYBAwMDBQAAAAAAAAECAwUEERaREyExUWFiEgYiQXGB0RSh4TJSwfDx/9oADAMBAAIRAxEAPwDJzsyuAAAAAAAAAAAAAAAAAAAAAAAAAAAAAAAAAAAAAAAAAAAAAAAAAAAAAAAAAAAAAAAAAAAAAAAAAAAAAAAAAAAAAAAAAAAAAAAAAAAAAAAAAAAAAAAAAAAAAAAAAAAAAAAAAAAAAAAAAAAAAAAAAAAAAAAAAAAAAAAAAAAAAAAAAAAAAAAAAAAAAAAAAAAAkNkz87MzU9Z2vvHZtGkrh43Nkz87MxrO1947Gkrh43Nkz88eY1na+8djSVw8bmyZ+ePMaztfeOxpK4eNzZM/PHmNZ2vvHY0lcPG5smfnZmNZ2vvHY0lcPG5smfnZmNZ2vvHY0lcPG5smfnjzGs7X3jsaSuHjc2TPzx5jWdr7x2NJXDxubJn52ZjWdr7x2NJXDxubJn52ZjWdr7x2NJY/xuJZE6/mZmNZ2zvHYj9JY/xu/TLFq5EvjRHonHVvW4aytnebZ8x+lcbDrGXdxbHqEVUVWIqblRb9w1nbPbZOk8f67ubIn548xrK1947J0lj/ABubJn548xrO1947Gkrh43Nkz87MxrO1947Gkrh43Nkz87MxrO1947Gkrh43Nkz88eY1na+8djSVw8bmyZ+ePMaztfeOxpK4eNzZM/OzMaztfeOxpK4eNzZM/PHmNZ2vvHY0lcPG5smfnjzGs7X3jsaSuHjc2TPzx5jWdr7x2NJXDxubJn548xrO1947Gkrh43Nkz87MxrO1947Gkrh43Nkz88eY1na+8djSVw8bpo5I6dkAyAZAMgGQDIBkAyAZARkBEWqaEeHtOtK2tt+HzJJER0dOqqiMT9XyWWHwkMvlPBo93+oJ5qkaWFjlCH57/ovsjqCxqNVd5FJSxp6IjGtyM37ZIdoNZhCriamXOaaP7xipts6R6CWwix2i9srkvRJW079Zv2ciXmJUrYeb/UvsJbbxhvuowy8Zwy2zZ3pHYbLLWOpoKplZZs7lSCoYqLvTi13spg1aXx5wjnBtluuEcRnTqy/GpDrD/mCEPFa5CgyAnIBkAyAZAMgGQDIBkAyAZBCQAAAAAAAAACFs8NbFZa+kLXzpfDRokzmr+Z1/0pnv/Yy8LShUqZx6Qa99Q42bDYX4S9ZuX8tuc5I2qqu1Wom9fZC35Od/owrTnSafSC1Hox7m0MLlbDGi7nb/AMap7qU2IrxqTcujpVmtcmDowmmh98ev8K1eY67ySdkUNfavn0dA5XuVnmrBr3LLqr6J6qh6SSzT8oK3F16GF+NWry55Z9k1YmistXo3bVZUQyR1NNckLHsVHIrd793rem49qeHjGnNNGHOCuxl3lp42jTkmzlj1j169NuqDqLFr6Wzm2hVUzoKd7kbH5v0ukX9KcVT5PCNOaWX5RgtKePo1K0aNOb5Rh1y5wh+6OU+GdL0CH0AAAAAAAAAAAAAAAAAAAACGseDFOjbNtKpX+ZO2Ptbf/sWeAh9sYtF+q6mdenJ2hnvH/C16a1ElJovaM0O56QuRF9r9xlV45U4xgo7XThUxtOWPTN8+KUbqsvQIfS7eHlgWxJa1Ja1PEkVKx16ySbtdvBURPUzMLSnjNCeHRq19uGEhQmw80c5o9vx+rZt2/gWzQoM/8T7Cti2FppbPibNT07VVY2r9esvr87jBxdKpPzh0g2X6ex+FwsZpascppvz+GSParXK1yXKi3KnsVjfpIwjLnBwh9gAAAAAAAAAAAAAAAAAAAAiLVvBipvobSpVX8ErZET+pLlX+1CzwEftjBov1XTyq05+8Iw2j/lb9MqV9bozaEESXvdA5Wp7qm/8AwZVaX5U4wgobbVhSxlOebpCMHz18lE6vACVs8Oqq000jpaOgqpI4ZHK+eO/6Faib93vwMvCzTcSEIR5Nev8ATw/9LNUqS/d+I/ltbaqncx72zRqyNbnu1kubdxvLbODnvwmhGEMucWd+LFZXx09E+grZEoJ0Vj0idcjl9N6cU47jBxk00IQyjybR9NUqE1SeWpLD5w6ZssUrG9S9APoAAAAAAAAAAAAAAAAAAAAELR4eW4yxNIGOqHI2mqU8qRy8G3ruVfi8ycLUhJU5/lSX7ATYvC/ZDOaXnBum56cEuzLlzViOn+ic9iWjJVUsbn2dM5XtcibolXi1fj2UqMTQjJNnDo6JZLvJiaMKVSP3y/38qjcYjYM84PepVr6WllrKR0sMLv4bpWrqX3/lRfXh6HpL8pYZwYVT+nqzwpVIZx65df3/APUjZGkMln6PWtZqa2tWaqxuReCruff90PSnWjLTml7sTF22FbGUa/8As/7D+6HxlRhFpPPkWm1kckSu+m9PW7M8flHLLPksYYenxOL8YfLu8BDIhDKAQkAAAAAAAAAAAAAAAAAAAAAQl8zdGkaD+ILaKBtn269ViYiNhqLr1ans77e5n4fF5Q+M7Trv9PxnnjWwsOvWH8NIp6uz7WpVdBPBUwPb9Wq5HIqfKf8ATPhNJNDlFqM9OtQqZTQjLNBUbcj0EsdHOqqWidNdekMSazl/ZOBjVIYaTrCC7wU95xXKnPNl3jygzXSK35ranYiRsp6OG9IKWNLmxp7/AH+Svq1Y1OX4blbrdJg5Y88549Y90PeeKzyAASAAAAAAAAAAEzgabpr3KYnGncR1/d/XYwNN017lHGnNf3f12MDTdNe5RxpzX939djA03TXuUcac1/d/XYwNN017lHGnNf3f12MDTdNe5RxpzX939djA03TXuUcac1/d/XYwNN017lHGnNf3f12MDTdNe5RxpzX939djA03TXuUcac1/d/XYwVN017lHGnRr67+uxgqbpr3KONOa+u/rs5gKVeMS9yjjTmvbt67O4Gm6S9yjjTmvrv67GBpumvco405r67+uxgabpr3KONOnX939djA03TXuUcac1/d/XYwNN017lHGnNf3f12MDTdNe5RxpzX939djA03TXuUcac1/d/XYwNN017lHGnNf3f12MDTdNe5RxpzX939djA03TXuUcac1/d/XYwNN017lHGnNf3f12MDTdNe5RxpzX939djA03TXuUcac1/d/XYwNN017lHGnNf3f12ec8mjg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KAA1QMBEQACEQEDEQH/xAAcAAEAAwEAAwEAAAAAAAAAAAAABQYHAQMECAL/xAA2EAABAwEECAUCBAcAAAAAAAAAAQIDBAURFJEGEhUhMVJTkgcTQVFhInEyQmKBI0NyosHC0f/EABsBAQACAwEBAAAAAAAAAAAAAAABBQQGBwMC/8QAMREBAAAEBAYBAwMDBQAAAAAAAAECAwUEERaREyExUWFiEgYiQXGB0RSh4TJSwfDx/9oADAMBAAIRAxEAPwDJzsyuAAAAAAAAAAAAAAAAAAAAAAAAAAAAAAAAAAAAAAAAAAAAAAAAAAAAAAAAAAAAAAAAAAAAAAAAAAAAAAAAAAAAAAAAAAAAAAAAAAAAAAAAAAAAAAAAAAAAAAAAAAAAAAAAAAAAAAAAAAAAAAAAAAAAAAAAAAAAAAAAAAAAAAAAAAAAAAAAAAAAAAAAAAAAkNkz87MzU9Z2vvHZtGkrh43Nkz87MxrO1947Gkrh43Nkz88eY1na+8djSVw8bmyZ+ePMaztfeOxpK4eNzZM/PHmNZ2vvHY0lcPG5smfnZmNZ2vvHY0lcPG5smfnZmNZ2vvHY0lcPG5smfnjzGs7X3jsaSuHjc2TPzx5jWdr7x2NJXDxubJn52ZjWdr7x2NJXDxubJn52ZjWdr7x2NJY/xuJZE6/mZmNZ2zvHYj9JY/xu/TLFq5EvjRHonHVvW4aytnebZ8x+lcbDrGXdxbHqEVUVWIqblRb9w1nbPbZOk8f67ubIn548xrK1947J0lj/ABubJn548xrO1947Gkrh43Nkz87MxrO1947Gkrh43Nkz87MxrO1947Gkrh43Nkz88eY1na+8djSVw8bmyZ+ePMaztfeOxpK4eNzZM/OzMaztfeOxpK4eNzZM/PHmNZ2vvHY0lcPG5smfnjzGs7X3jsaSuHjc2TPzx5jWdr7x2NJXDxubJn548xrO1947Gkrh43Nkz87MxrO1947Gkrh43Nkz88eY1na+8djSVw8bpo5I6dkAyAZAMgGQDIBkAyAZARkBEWqaEeHtOtK2tt+HzJJER0dOqqiMT9XyWWHwkMvlPBo93+oJ5qkaWFjlCH57/ovsjqCxqNVd5FJSxp6IjGtyM37ZIdoNZhCriamXOaaP7xipts6R6CWwix2i9srkvRJW079Zv2ciXmJUrYeb/UvsJbbxhvuowy8Zwy2zZ3pHYbLLWOpoKplZZs7lSCoYqLvTi13spg1aXx5wjnBtluuEcRnTqy/GpDrD/mCEPFa5CgyAnIBkAyAZAMgGQDIBkAyAZBCQAAAAAAAAACFs8NbFZa+kLXzpfDRokzmr+Z1/0pnv/Yy8LShUqZx6Qa99Q42bDYX4S9ZuX8tuc5I2qqu1Wom9fZC35Od/owrTnSafSC1Hox7m0MLlbDGi7nb/AMap7qU2IrxqTcujpVmtcmDowmmh98ev8K1eY67ySdkUNfavn0dA5XuVnmrBr3LLqr6J6qh6SSzT8oK3F16GF+NWry55Z9k1YmistXo3bVZUQyR1NNckLHsVHIrd793rem49qeHjGnNNGHOCuxl3lp42jTkmzlj1j169NuqDqLFr6Wzm2hVUzoKd7kbH5v0ukX9KcVT5PCNOaWX5RgtKePo1K0aNOb5Rh1y5wh+6OU+GdL0CH0AAAAAAAAAAAAAAAAAAAACGseDFOjbNtKpX+ZO2Ptbf/sWeAh9sYtF+q6mdenJ2hnvH/C16a1ElJovaM0O56QuRF9r9xlV45U4xgo7XThUxtOWPTN8+KUbqsvQIfS7eHlgWxJa1Ja1PEkVKx16ySbtdvBURPUzMLSnjNCeHRq19uGEhQmw80c5o9vx+rZt2/gWzQoM/8T7Cti2FppbPibNT07VVY2r9esvr87jBxdKpPzh0g2X6ex+FwsZpascppvz+GSParXK1yXKi3KnsVjfpIwjLnBwh9gAAAAAAAAAAAAAAAAAAAAiLVvBipvobSpVX8ErZET+pLlX+1CzwEftjBov1XTyq05+8Iw2j/lb9MqV9bozaEESXvdA5Wp7qm/8AwZVaX5U4wgobbVhSxlOebpCMHz18lE6vACVs8Oqq000jpaOgqpI4ZHK+eO/6Faib93vwMvCzTcSEIR5Nev8ATw/9LNUqS/d+I/ltbaqncx72zRqyNbnu1kubdxvLbODnvwmhGEMucWd+LFZXx09E+grZEoJ0Vj0idcjl9N6cU47jBxk00IQyjybR9NUqE1SeWpLD5w6ZssUrG9S9APoAAAAAAAAAAAAAAAAAAAAELR4eW4yxNIGOqHI2mqU8qRy8G3ruVfi8ycLUhJU5/lSX7ATYvC/ZDOaXnBum56cEuzLlzViOn+ic9iWjJVUsbn2dM5XtcibolXi1fj2UqMTQjJNnDo6JZLvJiaMKVSP3y/38qjcYjYM84PepVr6WllrKR0sMLv4bpWrqX3/lRfXh6HpL8pYZwYVT+nqzwpVIZx65df3/APUjZGkMln6PWtZqa2tWaqxuReCruff90PSnWjLTml7sTF22FbGUa/8As/7D+6HxlRhFpPPkWm1kckSu+m9PW7M8flHLLPksYYenxOL8YfLu8BDIhDKAQkAAAAAAAAAAAAAAAAAAAAAQl8zdGkaD+ILaKBtn269ViYiNhqLr1ans77e5n4fF5Q+M7Trv9PxnnjWwsOvWH8NIp6uz7WpVdBPBUwPb9Wq5HIqfKf8ATPhNJNDlFqM9OtQqZTQjLNBUbcj0EsdHOqqWidNdekMSazl/ZOBjVIYaTrCC7wU95xXKnPNl3jygzXSK35ranYiRsp6OG9IKWNLmxp7/AH+Svq1Y1OX4blbrdJg5Y88549Y90PeeKzyAASAAAAAAAAAAEzgabpr3KYnGncR1/d/XYwNN017lHGnNf3f12MDTdNe5RxpzX939djA03TXuUcac1/d/XYwNN017lHGnNf3f12MDTdNe5RxpzX939djA03TXuUcac1/d/XYwNN017lHGnNf3f12MDTdNe5RxpzX939djA03TXuUcac1/d/XYwVN017lHGnRr67+uxgqbpr3KONOa+u/rs5gKVeMS9yjjTmvbt67O4Gm6S9yjjTmvrv67GBpumvco405r67+uxgabpr3KONOnX939djA03TXuUcac1/d/XYwNN017lHGnNf3f12MDTdNe5RxpzX939djA03TXuUcac1/d/XYwNN017lHGnNf3f12MDTdNe5RxpzX939djA03TXuUcac1/d/XYwNN017lHGnNf3f12MDTdNe5RxpzX939djA03TXuUcac1/d/XYwNN017lHGnNf3f12ec8mjg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3"/>
          <p:cNvSpPr>
            <a:spLocks/>
          </p:cNvSpPr>
          <p:nvPr/>
        </p:nvSpPr>
        <p:spPr bwMode="auto">
          <a:xfrm>
            <a:off x="2229644" y="951570"/>
            <a:ext cx="6914356" cy="864096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Leadership roles in Advisory Group</a:t>
            </a:r>
          </a:p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 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>
            <a:spLocks/>
          </p:cNvSpPr>
          <p:nvPr/>
        </p:nvSpPr>
        <p:spPr bwMode="auto">
          <a:xfrm>
            <a:off x="2244472" y="2184090"/>
            <a:ext cx="6914356" cy="54006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Moderating roles in Crowdsourcing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>
            <a:spLocks/>
          </p:cNvSpPr>
          <p:nvPr/>
        </p:nvSpPr>
        <p:spPr bwMode="auto">
          <a:xfrm>
            <a:off x="2229644" y="3111810"/>
            <a:ext cx="6914356" cy="648072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Showcase Their Projects and Ideas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>
            <a:spLocks/>
          </p:cNvSpPr>
          <p:nvPr/>
        </p:nvSpPr>
        <p:spPr bwMode="auto">
          <a:xfrm>
            <a:off x="2229644" y="4099804"/>
            <a:ext cx="6914356" cy="848210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880" tIns="91440" rIns="182880" bIns="91440"/>
          <a:lstStyle/>
          <a:p>
            <a:pPr lvl="0" algn="r"/>
            <a:r>
              <a:rPr lang="en-US" altLang="ja-JP" sz="2800" b="1" dirty="0" smtClean="0">
                <a:solidFill>
                  <a:schemeClr val="bg1"/>
                </a:solidFill>
              </a:rPr>
              <a:t>Debate with Peers and Global Leaders</a:t>
            </a:r>
            <a:endParaRPr lang="en-US" altLang="ja-JP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3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urt\Dropbox\Global Youth Summit\1_ITU-CR Shared Folder\3_Communications\Images\MAIN IMAGES\screens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86715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</a:rPr>
              <a:t>For more info:</a:t>
            </a:r>
          </a:p>
          <a:p>
            <a:r>
              <a:rPr lang="fr-CA" sz="3200" b="1" dirty="0" smtClean="0">
                <a:solidFill>
                  <a:schemeClr val="bg1"/>
                </a:solidFill>
              </a:rPr>
              <a:t>bynd2015@itu.int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624</Words>
  <Application>Microsoft Office PowerPoint</Application>
  <PresentationFormat>On-screen Show (16:9)</PresentationFormat>
  <Paragraphs>96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Court</dc:creator>
  <cp:lastModifiedBy>Court, Doug</cp:lastModifiedBy>
  <cp:revision>16</cp:revision>
  <dcterms:created xsi:type="dcterms:W3CDTF">2013-06-19T18:19:48Z</dcterms:created>
  <dcterms:modified xsi:type="dcterms:W3CDTF">2013-06-20T09:46:01Z</dcterms:modified>
</cp:coreProperties>
</file>