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3" r:id="rId2"/>
    <p:sldId id="413" r:id="rId3"/>
    <p:sldId id="376" r:id="rId4"/>
    <p:sldId id="386" r:id="rId5"/>
    <p:sldId id="387" r:id="rId6"/>
    <p:sldId id="379" r:id="rId7"/>
    <p:sldId id="380" r:id="rId8"/>
    <p:sldId id="381" r:id="rId9"/>
    <p:sldId id="403" r:id="rId10"/>
    <p:sldId id="415" r:id="rId11"/>
    <p:sldId id="410" r:id="rId12"/>
    <p:sldId id="416" r:id="rId13"/>
    <p:sldId id="406" r:id="rId14"/>
    <p:sldId id="407" r:id="rId15"/>
    <p:sldId id="412" r:id="rId16"/>
    <p:sldId id="409" r:id="rId17"/>
    <p:sldId id="408" r:id="rId18"/>
    <p:sldId id="411" r:id="rId19"/>
    <p:sldId id="397" r:id="rId20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900" kern="1200">
        <a:solidFill>
          <a:srgbClr val="646464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52"/>
    <a:srgbClr val="646464"/>
    <a:srgbClr val="87BBE0"/>
    <a:srgbClr val="D9445A"/>
    <a:srgbClr val="1B5BA2"/>
    <a:srgbClr val="0E438A"/>
    <a:srgbClr val="0099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90" y="-91"/>
      </p:cViewPr>
      <p:guideLst>
        <p:guide orient="horz" pos="3124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793DD-7C9B-3D4C-9EB5-6544F6476728}" type="doc">
      <dgm:prSet loTypeId="urn:microsoft.com/office/officeart/2005/8/layout/hProcess9" loCatId="" qsTypeId="urn:microsoft.com/office/officeart/2005/8/quickstyle/simple4" qsCatId="simple" csTypeId="urn:microsoft.com/office/officeart/2005/8/colors/colorful3" csCatId="colorful" phldr="1"/>
      <dgm:spPr/>
    </dgm:pt>
    <dgm:pt modelId="{2AC6A4C9-0DB7-C840-AB98-D11D094F7306}">
      <dgm:prSet phldrT="[Text]" custT="1"/>
      <dgm:spPr>
        <a:ln>
          <a:solidFill>
            <a:srgbClr val="FF0000"/>
          </a:solidFill>
        </a:ln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n-US" sz="2400" b="1" cap="none" spc="5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General enabling</a:t>
          </a:r>
          <a:endParaRPr lang="en-US" sz="2400" b="1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58AA5620-88DF-1E4E-9B45-6A85ADC367E0}" type="parTrans" cxnId="{41779197-423A-8643-8BE7-AEC59158DD80}">
      <dgm:prSet/>
      <dgm:spPr/>
      <dgm:t>
        <a:bodyPr/>
        <a:lstStyle/>
        <a:p>
          <a:endParaRPr lang="en-US" sz="2400"/>
        </a:p>
      </dgm:t>
    </dgm:pt>
    <dgm:pt modelId="{B52AB4C4-5119-5743-A1E3-A9289EE4759D}" type="sibTrans" cxnId="{41779197-423A-8643-8BE7-AEC59158DD80}">
      <dgm:prSet/>
      <dgm:spPr/>
      <dgm:t>
        <a:bodyPr/>
        <a:lstStyle/>
        <a:p>
          <a:endParaRPr lang="en-US" sz="2400"/>
        </a:p>
      </dgm:t>
    </dgm:pt>
    <dgm:pt modelId="{EA082ECE-5B69-7648-9663-D009489A7DB4}">
      <dgm:prSet phldrT="[Text]" custT="1"/>
      <dgm:spPr/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r>
            <a:rPr lang="en-US" sz="2400" b="1" cap="none" spc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Electronic transactions</a:t>
          </a:r>
          <a:endParaRPr lang="en-US" sz="24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gm:t>
    </dgm:pt>
    <dgm:pt modelId="{70501B1F-1CE8-A749-927C-A3B5BED7FA90}" type="parTrans" cxnId="{EEC1E6C5-D8C6-3C44-BDAE-6D1137500C1B}">
      <dgm:prSet/>
      <dgm:spPr/>
      <dgm:t>
        <a:bodyPr/>
        <a:lstStyle/>
        <a:p>
          <a:endParaRPr lang="en-US" sz="2400"/>
        </a:p>
      </dgm:t>
    </dgm:pt>
    <dgm:pt modelId="{47DB9087-552F-AE40-B62A-218AEE3E3F5F}" type="sibTrans" cxnId="{EEC1E6C5-D8C6-3C44-BDAE-6D1137500C1B}">
      <dgm:prSet/>
      <dgm:spPr/>
      <dgm:t>
        <a:bodyPr/>
        <a:lstStyle/>
        <a:p>
          <a:endParaRPr lang="en-US" sz="2400"/>
        </a:p>
      </dgm:t>
    </dgm:pt>
    <dgm:pt modelId="{A1F797A4-1F72-6444-A4F4-A6C10C067B7C}">
      <dgm:prSet phldrT="[Text]"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r>
            <a:rPr lang="en-US" sz="2400" b="1" cap="none" spc="5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E-commerce</a:t>
          </a:r>
          <a:endParaRPr lang="en-US" sz="2400" b="1" cap="none" spc="50" dirty="0">
            <a:ln w="11430"/>
            <a:solidFill>
              <a:srgbClr val="FFFF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gm:t>
    </dgm:pt>
    <dgm:pt modelId="{EA2100F5-6693-FE43-89C5-62D9233FF661}" type="parTrans" cxnId="{563981E8-BDAE-C343-A3D6-704CFB5A7A3F}">
      <dgm:prSet/>
      <dgm:spPr/>
      <dgm:t>
        <a:bodyPr/>
        <a:lstStyle/>
        <a:p>
          <a:endParaRPr lang="en-US" sz="2400"/>
        </a:p>
      </dgm:t>
    </dgm:pt>
    <dgm:pt modelId="{39021561-AE0D-E747-8A11-B441D897A44A}" type="sibTrans" cxnId="{563981E8-BDAE-C343-A3D6-704CFB5A7A3F}">
      <dgm:prSet/>
      <dgm:spPr/>
      <dgm:t>
        <a:bodyPr/>
        <a:lstStyle/>
        <a:p>
          <a:endParaRPr lang="en-US" sz="2400"/>
        </a:p>
      </dgm:t>
    </dgm:pt>
    <dgm:pt modelId="{AB2996B7-170C-134F-A157-6DAAAE80FCF2}" type="pres">
      <dgm:prSet presAssocID="{137793DD-7C9B-3D4C-9EB5-6544F6476728}" presName="CompostProcess" presStyleCnt="0">
        <dgm:presLayoutVars>
          <dgm:dir/>
          <dgm:resizeHandles val="exact"/>
        </dgm:presLayoutVars>
      </dgm:prSet>
      <dgm:spPr/>
    </dgm:pt>
    <dgm:pt modelId="{ECA3EEAE-2099-7B45-AD1B-1FFC475A1312}" type="pres">
      <dgm:prSet presAssocID="{137793DD-7C9B-3D4C-9EB5-6544F6476728}" presName="arrow" presStyleLbl="bgShp" presStyleIdx="0" presStyleCnt="1"/>
      <dgm:spPr/>
    </dgm:pt>
    <dgm:pt modelId="{8694B7A1-F0EA-B542-A4E4-E484B026B289}" type="pres">
      <dgm:prSet presAssocID="{137793DD-7C9B-3D4C-9EB5-6544F6476728}" presName="linearProcess" presStyleCnt="0"/>
      <dgm:spPr/>
    </dgm:pt>
    <dgm:pt modelId="{DC165E0D-14D8-4747-8895-DB840F80173B}" type="pres">
      <dgm:prSet presAssocID="{2AC6A4C9-0DB7-C840-AB98-D11D094F7306}" presName="textNode" presStyleLbl="node1" presStyleIdx="0" presStyleCnt="3" custLinFactNeighborX="-7181" custLinFactNeighborY="1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C3FF6F-A742-364B-BE4A-F21C360E7F0C}" type="pres">
      <dgm:prSet presAssocID="{B52AB4C4-5119-5743-A1E3-A9289EE4759D}" presName="sibTrans" presStyleCnt="0"/>
      <dgm:spPr/>
    </dgm:pt>
    <dgm:pt modelId="{8000B057-4757-4042-80D7-533F0FEAF018}" type="pres">
      <dgm:prSet presAssocID="{EA082ECE-5B69-7648-9663-D009489A7DB4}" presName="textNode" presStyleLbl="node1" presStyleIdx="1" presStyleCnt="3" custScaleX="110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284EF-AE95-1342-BC70-6FD712318F1C}" type="pres">
      <dgm:prSet presAssocID="{47DB9087-552F-AE40-B62A-218AEE3E3F5F}" presName="sibTrans" presStyleCnt="0"/>
      <dgm:spPr/>
    </dgm:pt>
    <dgm:pt modelId="{5045E8A1-C882-244D-9DE4-A0854971109B}" type="pres">
      <dgm:prSet presAssocID="{A1F797A4-1F72-6444-A4F4-A6C10C067B7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45DF38-2714-A04C-A62D-8699B7F284D3}" type="presOf" srcId="{2AC6A4C9-0DB7-C840-AB98-D11D094F7306}" destId="{DC165E0D-14D8-4747-8895-DB840F80173B}" srcOrd="0" destOrd="0" presId="urn:microsoft.com/office/officeart/2005/8/layout/hProcess9"/>
    <dgm:cxn modelId="{E90B9D1C-C2E2-E74B-9AA6-187504CDEB0E}" type="presOf" srcId="{A1F797A4-1F72-6444-A4F4-A6C10C067B7C}" destId="{5045E8A1-C882-244D-9DE4-A0854971109B}" srcOrd="0" destOrd="0" presId="urn:microsoft.com/office/officeart/2005/8/layout/hProcess9"/>
    <dgm:cxn modelId="{E14F1FB9-161A-5548-8E24-00D25EBCCB5C}" type="presOf" srcId="{EA082ECE-5B69-7648-9663-D009489A7DB4}" destId="{8000B057-4757-4042-80D7-533F0FEAF018}" srcOrd="0" destOrd="0" presId="urn:microsoft.com/office/officeart/2005/8/layout/hProcess9"/>
    <dgm:cxn modelId="{EEC1E6C5-D8C6-3C44-BDAE-6D1137500C1B}" srcId="{137793DD-7C9B-3D4C-9EB5-6544F6476728}" destId="{EA082ECE-5B69-7648-9663-D009489A7DB4}" srcOrd="1" destOrd="0" parTransId="{70501B1F-1CE8-A749-927C-A3B5BED7FA90}" sibTransId="{47DB9087-552F-AE40-B62A-218AEE3E3F5F}"/>
    <dgm:cxn modelId="{563981E8-BDAE-C343-A3D6-704CFB5A7A3F}" srcId="{137793DD-7C9B-3D4C-9EB5-6544F6476728}" destId="{A1F797A4-1F72-6444-A4F4-A6C10C067B7C}" srcOrd="2" destOrd="0" parTransId="{EA2100F5-6693-FE43-89C5-62D9233FF661}" sibTransId="{39021561-AE0D-E747-8A11-B441D897A44A}"/>
    <dgm:cxn modelId="{41779197-423A-8643-8BE7-AEC59158DD80}" srcId="{137793DD-7C9B-3D4C-9EB5-6544F6476728}" destId="{2AC6A4C9-0DB7-C840-AB98-D11D094F7306}" srcOrd="0" destOrd="0" parTransId="{58AA5620-88DF-1E4E-9B45-6A85ADC367E0}" sibTransId="{B52AB4C4-5119-5743-A1E3-A9289EE4759D}"/>
    <dgm:cxn modelId="{C4BF9872-4953-C24D-931A-B40C9DFE22E8}" type="presOf" srcId="{137793DD-7C9B-3D4C-9EB5-6544F6476728}" destId="{AB2996B7-170C-134F-A157-6DAAAE80FCF2}" srcOrd="0" destOrd="0" presId="urn:microsoft.com/office/officeart/2005/8/layout/hProcess9"/>
    <dgm:cxn modelId="{89529ABA-7ACA-A44F-8BEE-A032A3EE6F9A}" type="presParOf" srcId="{AB2996B7-170C-134F-A157-6DAAAE80FCF2}" destId="{ECA3EEAE-2099-7B45-AD1B-1FFC475A1312}" srcOrd="0" destOrd="0" presId="urn:microsoft.com/office/officeart/2005/8/layout/hProcess9"/>
    <dgm:cxn modelId="{D8D8BA4A-08DD-FA41-B941-FF027B2E8529}" type="presParOf" srcId="{AB2996B7-170C-134F-A157-6DAAAE80FCF2}" destId="{8694B7A1-F0EA-B542-A4E4-E484B026B289}" srcOrd="1" destOrd="0" presId="urn:microsoft.com/office/officeart/2005/8/layout/hProcess9"/>
    <dgm:cxn modelId="{9A24F9CF-8FDE-E74C-B172-528A5700EEFC}" type="presParOf" srcId="{8694B7A1-F0EA-B542-A4E4-E484B026B289}" destId="{DC165E0D-14D8-4747-8895-DB840F80173B}" srcOrd="0" destOrd="0" presId="urn:microsoft.com/office/officeart/2005/8/layout/hProcess9"/>
    <dgm:cxn modelId="{9F2E6A28-28E3-DE44-94D5-EFD66A044A9E}" type="presParOf" srcId="{8694B7A1-F0EA-B542-A4E4-E484B026B289}" destId="{FBC3FF6F-A742-364B-BE4A-F21C360E7F0C}" srcOrd="1" destOrd="0" presId="urn:microsoft.com/office/officeart/2005/8/layout/hProcess9"/>
    <dgm:cxn modelId="{25D039CC-4634-EF4D-ADB1-957293AB0357}" type="presParOf" srcId="{8694B7A1-F0EA-B542-A4E4-E484B026B289}" destId="{8000B057-4757-4042-80D7-533F0FEAF018}" srcOrd="2" destOrd="0" presId="urn:microsoft.com/office/officeart/2005/8/layout/hProcess9"/>
    <dgm:cxn modelId="{885C0937-34C5-C747-AF2D-0D90CA79AC5B}" type="presParOf" srcId="{8694B7A1-F0EA-B542-A4E4-E484B026B289}" destId="{D0F284EF-AE95-1342-BC70-6FD712318F1C}" srcOrd="3" destOrd="0" presId="urn:microsoft.com/office/officeart/2005/8/layout/hProcess9"/>
    <dgm:cxn modelId="{E8F0F0A5-0BD7-F749-AEB1-D50CF545CDAD}" type="presParOf" srcId="{8694B7A1-F0EA-B542-A4E4-E484B026B289}" destId="{5045E8A1-C882-244D-9DE4-A085497110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65ED5C-D696-485F-B47C-8C54186B9C46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ZA"/>
        </a:p>
      </dgm:t>
    </dgm:pt>
    <dgm:pt modelId="{40309D85-7EB7-4946-AF3B-4444C2553D30}">
      <dgm:prSet phldrT="[Text]"/>
      <dgm:spPr>
        <a:solidFill>
          <a:srgbClr val="FF0000"/>
        </a:solidFill>
      </dgm:spPr>
      <dgm:t>
        <a:bodyPr/>
        <a:lstStyle/>
        <a:p>
          <a:r>
            <a:rPr lang="en-Z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Ch1: Definitions &amp; Interpretation</a:t>
          </a:r>
          <a:endParaRPr lang="en-ZA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DD5846-5053-4E09-8716-97DD7C4440B1}" type="parTrans" cxnId="{C2B2C061-193B-4E42-98E1-44D72377F87F}">
      <dgm:prSet/>
      <dgm:spPr/>
      <dgm:t>
        <a:bodyPr/>
        <a:lstStyle/>
        <a:p>
          <a:endParaRPr lang="en-ZA"/>
        </a:p>
      </dgm:t>
    </dgm:pt>
    <dgm:pt modelId="{3DD1D178-4AFC-4405-BE3F-53350A725221}" type="sibTrans" cxnId="{C2B2C061-193B-4E42-98E1-44D72377F87F}">
      <dgm:prSet/>
      <dgm:spPr/>
      <dgm:t>
        <a:bodyPr/>
        <a:lstStyle/>
        <a:p>
          <a:endParaRPr lang="en-ZA"/>
        </a:p>
      </dgm:t>
    </dgm:pt>
    <dgm:pt modelId="{419065CB-4654-4F4B-AFC8-2C72352C4001}">
      <dgm:prSet phldrT="[Text]" custT="1"/>
      <dgm:spPr/>
      <dgm:t>
        <a:bodyPr/>
        <a:lstStyle/>
        <a:p>
          <a:r>
            <a:rPr lang="en-ZA" sz="1800" b="1" dirty="0" smtClean="0"/>
            <a:t>Definitions</a:t>
          </a:r>
          <a:endParaRPr lang="en-ZA" sz="1800" b="1" dirty="0"/>
        </a:p>
      </dgm:t>
    </dgm:pt>
    <dgm:pt modelId="{71634F08-42D4-4BE2-93F1-4187BF1D08EF}" type="parTrans" cxnId="{BDF15515-0273-40A0-85C5-453CF4E4AE31}">
      <dgm:prSet/>
      <dgm:spPr/>
      <dgm:t>
        <a:bodyPr/>
        <a:lstStyle/>
        <a:p>
          <a:endParaRPr lang="en-ZA"/>
        </a:p>
      </dgm:t>
    </dgm:pt>
    <dgm:pt modelId="{D32D11C6-41B4-46BA-9220-B6F54922D105}" type="sibTrans" cxnId="{BDF15515-0273-40A0-85C5-453CF4E4AE31}">
      <dgm:prSet/>
      <dgm:spPr/>
      <dgm:t>
        <a:bodyPr/>
        <a:lstStyle/>
        <a:p>
          <a:endParaRPr lang="en-ZA"/>
        </a:p>
      </dgm:t>
    </dgm:pt>
    <dgm:pt modelId="{CAB60194-4BB8-4BE6-AE79-048DE096E3FB}">
      <dgm:prSet phldrT="[Text]" custT="1"/>
      <dgm:spPr/>
      <dgm:t>
        <a:bodyPr/>
        <a:lstStyle/>
        <a:p>
          <a:r>
            <a:rPr lang="en-ZA" sz="1800" b="1" dirty="0" smtClean="0"/>
            <a:t>Interpretation</a:t>
          </a:r>
          <a:endParaRPr lang="en-ZA" sz="1800" b="1" dirty="0"/>
        </a:p>
      </dgm:t>
    </dgm:pt>
    <dgm:pt modelId="{123BD0A9-5D37-406F-8BCD-BC08874C1D1D}" type="parTrans" cxnId="{291F4D7D-6C5A-47DD-BDE8-64BE7FB07555}">
      <dgm:prSet/>
      <dgm:spPr/>
      <dgm:t>
        <a:bodyPr/>
        <a:lstStyle/>
        <a:p>
          <a:endParaRPr lang="en-ZA"/>
        </a:p>
      </dgm:t>
    </dgm:pt>
    <dgm:pt modelId="{0EF6E17A-83F3-4244-8BE3-489BC3546F3C}" type="sibTrans" cxnId="{291F4D7D-6C5A-47DD-BDE8-64BE7FB07555}">
      <dgm:prSet/>
      <dgm:spPr/>
      <dgm:t>
        <a:bodyPr/>
        <a:lstStyle/>
        <a:p>
          <a:endParaRPr lang="en-ZA"/>
        </a:p>
      </dgm:t>
    </dgm:pt>
    <dgm:pt modelId="{96B708A7-C4B6-47C2-B405-F8E541D39CE0}">
      <dgm:prSet phldrT="[Text]"/>
      <dgm:spPr>
        <a:solidFill>
          <a:srgbClr val="FF0000">
            <a:alpha val="92000"/>
          </a:srgbClr>
        </a:solidFill>
      </dgm:spPr>
      <dgm:t>
        <a:bodyPr/>
        <a:lstStyle/>
        <a:p>
          <a:r>
            <a:rPr lang="en-Z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2: </a:t>
          </a:r>
        </a:p>
        <a:p>
          <a:r>
            <a:rPr lang="en-Z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 Recognition</a:t>
          </a:r>
          <a:endParaRPr lang="en-ZA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59C09B-E517-4E09-80A9-EE2BEFFF412F}" type="parTrans" cxnId="{79CBB6FE-9715-4FC6-AA49-1640B89C97F5}">
      <dgm:prSet/>
      <dgm:spPr/>
      <dgm:t>
        <a:bodyPr/>
        <a:lstStyle/>
        <a:p>
          <a:endParaRPr lang="en-ZA"/>
        </a:p>
      </dgm:t>
    </dgm:pt>
    <dgm:pt modelId="{85A8E8A1-54FE-43CB-95A7-2520CF605929}" type="sibTrans" cxnId="{79CBB6FE-9715-4FC6-AA49-1640B89C97F5}">
      <dgm:prSet/>
      <dgm:spPr/>
      <dgm:t>
        <a:bodyPr/>
        <a:lstStyle/>
        <a:p>
          <a:endParaRPr lang="en-ZA"/>
        </a:p>
      </dgm:t>
    </dgm:pt>
    <dgm:pt modelId="{59C08281-E0F3-4C8C-8B35-392D987274FF}">
      <dgm:prSet phldrT="[Text]" custT="1"/>
      <dgm:spPr/>
      <dgm:t>
        <a:bodyPr/>
        <a:lstStyle/>
        <a:p>
          <a:r>
            <a:rPr lang="en-ZA" sz="1800" b="1" dirty="0" smtClean="0"/>
            <a:t>Legal recognition of electronic information</a:t>
          </a:r>
          <a:endParaRPr lang="en-ZA" sz="1800" b="1" dirty="0"/>
        </a:p>
      </dgm:t>
    </dgm:pt>
    <dgm:pt modelId="{B628862C-FDB2-44FC-91D2-2A9FB4A7B32A}" type="parTrans" cxnId="{6217BEA4-3157-4809-ABFA-5824DF0AB7A1}">
      <dgm:prSet/>
      <dgm:spPr/>
      <dgm:t>
        <a:bodyPr/>
        <a:lstStyle/>
        <a:p>
          <a:endParaRPr lang="en-ZA"/>
        </a:p>
      </dgm:t>
    </dgm:pt>
    <dgm:pt modelId="{302B32B4-29CB-494D-8085-963716F96DE4}" type="sibTrans" cxnId="{6217BEA4-3157-4809-ABFA-5824DF0AB7A1}">
      <dgm:prSet/>
      <dgm:spPr/>
      <dgm:t>
        <a:bodyPr/>
        <a:lstStyle/>
        <a:p>
          <a:endParaRPr lang="en-ZA"/>
        </a:p>
      </dgm:t>
    </dgm:pt>
    <dgm:pt modelId="{C87F93BE-3D43-44F9-A6AA-E74B4C86CFE1}">
      <dgm:prSet phldrT="[Text]" custT="1"/>
      <dgm:spPr/>
      <dgm:t>
        <a:bodyPr/>
        <a:lstStyle/>
        <a:p>
          <a:r>
            <a:rPr lang="en-ZA" sz="1800" b="1" dirty="0" smtClean="0"/>
            <a:t>Legal recognition by parties</a:t>
          </a:r>
          <a:endParaRPr lang="en-ZA" sz="1800" b="1" dirty="0"/>
        </a:p>
      </dgm:t>
    </dgm:pt>
    <dgm:pt modelId="{30761BF1-7978-4782-A830-8789E957E8B7}" type="parTrans" cxnId="{0DBD481D-6215-4349-BE78-013DCA319B81}">
      <dgm:prSet/>
      <dgm:spPr/>
      <dgm:t>
        <a:bodyPr/>
        <a:lstStyle/>
        <a:p>
          <a:endParaRPr lang="en-ZA"/>
        </a:p>
      </dgm:t>
    </dgm:pt>
    <dgm:pt modelId="{D938FFAF-1588-4345-9DB2-9005D93FD555}" type="sibTrans" cxnId="{0DBD481D-6215-4349-BE78-013DCA319B81}">
      <dgm:prSet/>
      <dgm:spPr/>
      <dgm:t>
        <a:bodyPr/>
        <a:lstStyle/>
        <a:p>
          <a:endParaRPr lang="en-ZA"/>
        </a:p>
      </dgm:t>
    </dgm:pt>
    <dgm:pt modelId="{D581CC95-9F11-4152-98DC-EF4CCC2EF00E}">
      <dgm:prSet/>
      <dgm:spPr>
        <a:solidFill>
          <a:srgbClr val="FF0000"/>
        </a:solidFill>
      </dgm:spPr>
      <dgm:t>
        <a:bodyPr/>
        <a:lstStyle/>
        <a:p>
          <a:endParaRPr lang="en-ZA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Z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3: </a:t>
          </a:r>
        </a:p>
        <a:p>
          <a:r>
            <a:rPr lang="en-Z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 Effect</a:t>
          </a:r>
          <a:endParaRPr lang="en-ZA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5FB050-B35A-4119-A47A-4153CF5383D6}" type="parTrans" cxnId="{F04305BA-C28C-4B77-A7D9-28B049ABA12C}">
      <dgm:prSet/>
      <dgm:spPr/>
      <dgm:t>
        <a:bodyPr/>
        <a:lstStyle/>
        <a:p>
          <a:endParaRPr lang="en-ZA"/>
        </a:p>
      </dgm:t>
    </dgm:pt>
    <dgm:pt modelId="{7DF17E9C-3A4B-4EB2-A539-53F6A6F571E7}" type="sibTrans" cxnId="{F04305BA-C28C-4B77-A7D9-28B049ABA12C}">
      <dgm:prSet/>
      <dgm:spPr/>
      <dgm:t>
        <a:bodyPr/>
        <a:lstStyle/>
        <a:p>
          <a:endParaRPr lang="en-ZA"/>
        </a:p>
      </dgm:t>
    </dgm:pt>
    <dgm:pt modelId="{70A60B79-135D-40A7-A7DE-70614BCEEEB6}">
      <dgm:prSet phldrT="[Text]"/>
      <dgm:spPr/>
      <dgm:t>
        <a:bodyPr/>
        <a:lstStyle/>
        <a:p>
          <a:endParaRPr lang="en-ZA" sz="1500" dirty="0"/>
        </a:p>
      </dgm:t>
    </dgm:pt>
    <dgm:pt modelId="{6F51B8B7-DEF0-4166-8DDC-E412EEADC78B}" type="parTrans" cxnId="{2969E983-B629-440E-8E99-2E6EEA16DBB2}">
      <dgm:prSet/>
      <dgm:spPr/>
      <dgm:t>
        <a:bodyPr/>
        <a:lstStyle/>
        <a:p>
          <a:endParaRPr lang="en-ZA"/>
        </a:p>
      </dgm:t>
    </dgm:pt>
    <dgm:pt modelId="{D1103A77-523F-4079-8B9D-C055E7297DBC}" type="sibTrans" cxnId="{2969E983-B629-440E-8E99-2E6EEA16DBB2}">
      <dgm:prSet/>
      <dgm:spPr/>
      <dgm:t>
        <a:bodyPr/>
        <a:lstStyle/>
        <a:p>
          <a:endParaRPr lang="en-ZA"/>
        </a:p>
      </dgm:t>
    </dgm:pt>
    <dgm:pt modelId="{BE1C1B54-89A7-404D-977C-68ECF5DC69B0}">
      <dgm:prSet phldrT="[Text]" custT="1"/>
      <dgm:spPr/>
      <dgm:t>
        <a:bodyPr/>
        <a:lstStyle/>
        <a:p>
          <a:r>
            <a:rPr lang="en-ZA" sz="1800" b="1" dirty="0" smtClean="0"/>
            <a:t>Sphere of application</a:t>
          </a:r>
          <a:endParaRPr lang="en-ZA" sz="1800" b="1" dirty="0"/>
        </a:p>
      </dgm:t>
    </dgm:pt>
    <dgm:pt modelId="{00BB7A81-FC22-4E7D-9BCC-3C44643685BD}" type="parTrans" cxnId="{CA7DAE6A-8723-4D48-85C2-E65CACF44D59}">
      <dgm:prSet/>
      <dgm:spPr/>
      <dgm:t>
        <a:bodyPr/>
        <a:lstStyle/>
        <a:p>
          <a:endParaRPr lang="en-ZA"/>
        </a:p>
      </dgm:t>
    </dgm:pt>
    <dgm:pt modelId="{034646DE-183E-486D-B3AE-5C8E4EA8279F}" type="sibTrans" cxnId="{CA7DAE6A-8723-4D48-85C2-E65CACF44D59}">
      <dgm:prSet/>
      <dgm:spPr/>
      <dgm:t>
        <a:bodyPr/>
        <a:lstStyle/>
        <a:p>
          <a:endParaRPr lang="en-ZA"/>
        </a:p>
      </dgm:t>
    </dgm:pt>
    <dgm:pt modelId="{078AF02F-105F-4B8E-94D2-F0471015C3AD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ZA" sz="1800" b="1" dirty="0" smtClean="0"/>
            <a:t>Writing</a:t>
          </a:r>
          <a:endParaRPr lang="en-ZA" sz="1800" b="1" dirty="0"/>
        </a:p>
      </dgm:t>
    </dgm:pt>
    <dgm:pt modelId="{E1617BB8-13F9-4C54-825B-9FA1BD072572}" type="parTrans" cxnId="{240DB206-DF0B-49AA-8F6C-BF3F627C3F1D}">
      <dgm:prSet/>
      <dgm:spPr/>
      <dgm:t>
        <a:bodyPr/>
        <a:lstStyle/>
        <a:p>
          <a:endParaRPr lang="en-ZA"/>
        </a:p>
      </dgm:t>
    </dgm:pt>
    <dgm:pt modelId="{D6CBE50B-AD0A-4F7B-8189-02B6877A96FD}" type="sibTrans" cxnId="{240DB206-DF0B-49AA-8F6C-BF3F627C3F1D}">
      <dgm:prSet/>
      <dgm:spPr/>
      <dgm:t>
        <a:bodyPr/>
        <a:lstStyle/>
        <a:p>
          <a:endParaRPr lang="en-ZA"/>
        </a:p>
      </dgm:t>
    </dgm:pt>
    <dgm:pt modelId="{FE5E5FE0-6DDD-4855-8F69-08C0D8AA0B1E}">
      <dgm:prSet custT="1"/>
      <dgm:spPr/>
      <dgm:t>
        <a:bodyPr/>
        <a:lstStyle/>
        <a:p>
          <a:r>
            <a:rPr lang="en-ZA" sz="1800" b="1" dirty="0" smtClean="0"/>
            <a:t>Signature</a:t>
          </a:r>
          <a:endParaRPr lang="en-ZA" sz="1800" b="1" dirty="0"/>
        </a:p>
      </dgm:t>
    </dgm:pt>
    <dgm:pt modelId="{9055D498-2054-42B1-8BC3-7ACFD7E4E391}" type="parTrans" cxnId="{2BD05084-743E-41D5-A121-C4553EF64F05}">
      <dgm:prSet/>
      <dgm:spPr/>
      <dgm:t>
        <a:bodyPr/>
        <a:lstStyle/>
        <a:p>
          <a:endParaRPr lang="en-ZA"/>
        </a:p>
      </dgm:t>
    </dgm:pt>
    <dgm:pt modelId="{F67ADD16-3371-4392-99EE-2AA0F38DBDB8}" type="sibTrans" cxnId="{2BD05084-743E-41D5-A121-C4553EF64F05}">
      <dgm:prSet/>
      <dgm:spPr/>
      <dgm:t>
        <a:bodyPr/>
        <a:lstStyle/>
        <a:p>
          <a:endParaRPr lang="en-ZA"/>
        </a:p>
      </dgm:t>
    </dgm:pt>
    <dgm:pt modelId="{C4E02C82-295F-494F-BEC0-C248041F3459}">
      <dgm:prSet custT="1"/>
      <dgm:spPr/>
      <dgm:t>
        <a:bodyPr/>
        <a:lstStyle/>
        <a:p>
          <a:r>
            <a:rPr lang="en-ZA" sz="1800" b="1" dirty="0" smtClean="0"/>
            <a:t>Secure signatures</a:t>
          </a:r>
          <a:endParaRPr lang="en-ZA" sz="1800" b="1" dirty="0"/>
        </a:p>
      </dgm:t>
    </dgm:pt>
    <dgm:pt modelId="{B639C939-A5B4-4B34-9572-53A7B3EB4467}" type="parTrans" cxnId="{AE43EE50-0B91-44DC-BEE2-7AE64CBB1A37}">
      <dgm:prSet/>
      <dgm:spPr/>
      <dgm:t>
        <a:bodyPr/>
        <a:lstStyle/>
        <a:p>
          <a:endParaRPr lang="en-ZA"/>
        </a:p>
      </dgm:t>
    </dgm:pt>
    <dgm:pt modelId="{9ACCE8C6-DC84-4DE7-A0BB-53F987279B4C}" type="sibTrans" cxnId="{AE43EE50-0B91-44DC-BEE2-7AE64CBB1A37}">
      <dgm:prSet/>
      <dgm:spPr/>
      <dgm:t>
        <a:bodyPr/>
        <a:lstStyle/>
        <a:p>
          <a:endParaRPr lang="en-ZA"/>
        </a:p>
      </dgm:t>
    </dgm:pt>
    <dgm:pt modelId="{999D21FF-05B5-4270-AD12-6A92563C2461}">
      <dgm:prSet custT="1"/>
      <dgm:spPr/>
      <dgm:t>
        <a:bodyPr/>
        <a:lstStyle/>
        <a:p>
          <a:r>
            <a:rPr lang="en-ZA" sz="1800" b="1" dirty="0" smtClean="0"/>
            <a:t>Incorporation by reference</a:t>
          </a:r>
          <a:endParaRPr lang="en-ZA" sz="1800" b="1" dirty="0"/>
        </a:p>
      </dgm:t>
    </dgm:pt>
    <dgm:pt modelId="{32EE0059-17D7-40FC-811F-6C42AADE61A2}" type="parTrans" cxnId="{D829598D-764D-4793-A9CF-9EE9C96165BB}">
      <dgm:prSet/>
      <dgm:spPr/>
      <dgm:t>
        <a:bodyPr/>
        <a:lstStyle/>
        <a:p>
          <a:endParaRPr lang="en-ZA"/>
        </a:p>
      </dgm:t>
    </dgm:pt>
    <dgm:pt modelId="{200D6424-8EC8-4FBD-84CF-8A290A3D4644}" type="sibTrans" cxnId="{D829598D-764D-4793-A9CF-9EE9C96165BB}">
      <dgm:prSet/>
      <dgm:spPr/>
      <dgm:t>
        <a:bodyPr/>
        <a:lstStyle/>
        <a:p>
          <a:endParaRPr lang="en-ZA"/>
        </a:p>
      </dgm:t>
    </dgm:pt>
    <dgm:pt modelId="{7A965533-6FEC-5D42-BBE7-E3E0641CA71B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A" sz="1800" b="1" dirty="0"/>
        </a:p>
      </dgm:t>
    </dgm:pt>
    <dgm:pt modelId="{326CFD0D-29BB-F243-BB62-BC0569CBE506}" type="parTrans" cxnId="{72F83ABF-9FD6-0644-AA50-FBF0BA1EACA3}">
      <dgm:prSet/>
      <dgm:spPr/>
      <dgm:t>
        <a:bodyPr/>
        <a:lstStyle/>
        <a:p>
          <a:endParaRPr lang="en-US"/>
        </a:p>
      </dgm:t>
    </dgm:pt>
    <dgm:pt modelId="{226E2BE5-0365-2949-AF4E-1BA02BB99C17}" type="sibTrans" cxnId="{72F83ABF-9FD6-0644-AA50-FBF0BA1EACA3}">
      <dgm:prSet/>
      <dgm:spPr/>
      <dgm:t>
        <a:bodyPr/>
        <a:lstStyle/>
        <a:p>
          <a:endParaRPr lang="en-US"/>
        </a:p>
      </dgm:t>
    </dgm:pt>
    <dgm:pt modelId="{B2EE735F-4F4B-E947-B7AB-4BD265DC4A11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A" sz="1800" b="1" dirty="0"/>
        </a:p>
      </dgm:t>
    </dgm:pt>
    <dgm:pt modelId="{6F7FB3AF-6ECA-3741-A4DE-CE93A632B457}" type="parTrans" cxnId="{1A846B55-8102-C34D-9CE2-75EBC40EFA1B}">
      <dgm:prSet/>
      <dgm:spPr/>
      <dgm:t>
        <a:bodyPr/>
        <a:lstStyle/>
        <a:p>
          <a:endParaRPr lang="en-US"/>
        </a:p>
      </dgm:t>
    </dgm:pt>
    <dgm:pt modelId="{320AD399-B0A9-AC41-9726-96634A629EAF}" type="sibTrans" cxnId="{1A846B55-8102-C34D-9CE2-75EBC40EFA1B}">
      <dgm:prSet/>
      <dgm:spPr/>
      <dgm:t>
        <a:bodyPr/>
        <a:lstStyle/>
        <a:p>
          <a:endParaRPr lang="en-US"/>
        </a:p>
      </dgm:t>
    </dgm:pt>
    <dgm:pt modelId="{E73C74D7-44A8-41D5-8120-3450EA6D3BFC}" type="pres">
      <dgm:prSet presAssocID="{6E65ED5C-D696-485F-B47C-8C54186B9C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E81293A5-76B2-43D4-AE1F-F262EE88FC13}" type="pres">
      <dgm:prSet presAssocID="{40309D85-7EB7-4946-AF3B-4444C2553D30}" presName="linNode" presStyleCnt="0"/>
      <dgm:spPr/>
    </dgm:pt>
    <dgm:pt modelId="{F6AD4FFA-462B-4309-B18F-3C180E35FC90}" type="pres">
      <dgm:prSet presAssocID="{40309D85-7EB7-4946-AF3B-4444C2553D3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CE86B6A-4582-461B-867D-8A529CE5D580}" type="pres">
      <dgm:prSet presAssocID="{40309D85-7EB7-4946-AF3B-4444C2553D3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563728E-97ED-47DD-8AD2-B0A876A2DF42}" type="pres">
      <dgm:prSet presAssocID="{3DD1D178-4AFC-4405-BE3F-53350A725221}" presName="spacing" presStyleCnt="0"/>
      <dgm:spPr/>
    </dgm:pt>
    <dgm:pt modelId="{D17FE420-5EFC-4CE3-864C-A5AAD66DD567}" type="pres">
      <dgm:prSet presAssocID="{96B708A7-C4B6-47C2-B405-F8E541D39CE0}" presName="linNode" presStyleCnt="0"/>
      <dgm:spPr/>
    </dgm:pt>
    <dgm:pt modelId="{92C95048-80DF-4723-A4FC-1B4F07B05EE9}" type="pres">
      <dgm:prSet presAssocID="{96B708A7-C4B6-47C2-B405-F8E541D39CE0}" presName="parentShp" presStyleLbl="node1" presStyleIdx="1" presStyleCnt="3" custLinFactNeighborX="646" custLinFactNeighborY="-18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1955C22-D538-4FBC-8FD6-C519F663614A}" type="pres">
      <dgm:prSet presAssocID="{96B708A7-C4B6-47C2-B405-F8E541D39CE0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0570260-BA5A-4DEF-A952-41D9C8415918}" type="pres">
      <dgm:prSet presAssocID="{85A8E8A1-54FE-43CB-95A7-2520CF605929}" presName="spacing" presStyleCnt="0"/>
      <dgm:spPr/>
    </dgm:pt>
    <dgm:pt modelId="{D98C4689-41D7-4753-88AE-667D169E133F}" type="pres">
      <dgm:prSet presAssocID="{D581CC95-9F11-4152-98DC-EF4CCC2EF00E}" presName="linNode" presStyleCnt="0"/>
      <dgm:spPr/>
    </dgm:pt>
    <dgm:pt modelId="{A634927F-512C-4F97-98D1-BA2E05CC1ECB}" type="pres">
      <dgm:prSet presAssocID="{D581CC95-9F11-4152-98DC-EF4CCC2EF00E}" presName="parentShp" presStyleLbl="node1" presStyleIdx="2" presStyleCnt="3" custLinFactNeighborY="353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F9877EF-98E3-4D99-BC8C-33E4BEE7F9E0}" type="pres">
      <dgm:prSet presAssocID="{D581CC95-9F11-4152-98DC-EF4CCC2EF00E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1A717781-62B2-4346-87BF-F9679DD7CC40}" type="presOf" srcId="{CAB60194-4BB8-4BE6-AE79-048DE096E3FB}" destId="{6CE86B6A-4582-461B-867D-8A529CE5D580}" srcOrd="0" destOrd="2" presId="urn:microsoft.com/office/officeart/2005/8/layout/vList6"/>
    <dgm:cxn modelId="{FF91D971-04B8-3242-851F-DF0A4208990F}" type="presOf" srcId="{C87F93BE-3D43-44F9-A6AA-E74B4C86CFE1}" destId="{91955C22-D538-4FBC-8FD6-C519F663614A}" srcOrd="0" destOrd="2" presId="urn:microsoft.com/office/officeart/2005/8/layout/vList6"/>
    <dgm:cxn modelId="{0DBD481D-6215-4349-BE78-013DCA319B81}" srcId="{96B708A7-C4B6-47C2-B405-F8E541D39CE0}" destId="{C87F93BE-3D43-44F9-A6AA-E74B4C86CFE1}" srcOrd="2" destOrd="0" parTransId="{30761BF1-7978-4782-A830-8789E957E8B7}" sibTransId="{D938FFAF-1588-4345-9DB2-9005D93FD555}"/>
    <dgm:cxn modelId="{79CBB6FE-9715-4FC6-AA49-1640B89C97F5}" srcId="{6E65ED5C-D696-485F-B47C-8C54186B9C46}" destId="{96B708A7-C4B6-47C2-B405-F8E541D39CE0}" srcOrd="1" destOrd="0" parTransId="{8C59C09B-E517-4E09-80A9-EE2BEFFF412F}" sibTransId="{85A8E8A1-54FE-43CB-95A7-2520CF605929}"/>
    <dgm:cxn modelId="{DFDAC1A7-8E7E-CA4E-941C-159A7583D9A3}" type="presOf" srcId="{419065CB-4654-4F4B-AFC8-2C72352C4001}" destId="{6CE86B6A-4582-461B-867D-8A529CE5D580}" srcOrd="0" destOrd="1" presId="urn:microsoft.com/office/officeart/2005/8/layout/vList6"/>
    <dgm:cxn modelId="{F04305BA-C28C-4B77-A7D9-28B049ABA12C}" srcId="{6E65ED5C-D696-485F-B47C-8C54186B9C46}" destId="{D581CC95-9F11-4152-98DC-EF4CCC2EF00E}" srcOrd="2" destOrd="0" parTransId="{D65FB050-B35A-4119-A47A-4153CF5383D6}" sibTransId="{7DF17E9C-3A4B-4EB2-A539-53F6A6F571E7}"/>
    <dgm:cxn modelId="{A2DAEEC5-645D-E948-B2D4-9D3A98D342C5}" type="presOf" srcId="{59C08281-E0F3-4C8C-8B35-392D987274FF}" destId="{91955C22-D538-4FBC-8FD6-C519F663614A}" srcOrd="0" destOrd="1" presId="urn:microsoft.com/office/officeart/2005/8/layout/vList6"/>
    <dgm:cxn modelId="{2969E983-B629-440E-8E99-2E6EEA16DBB2}" srcId="{40309D85-7EB7-4946-AF3B-4444C2553D30}" destId="{70A60B79-135D-40A7-A7DE-70614BCEEEB6}" srcOrd="4" destOrd="0" parTransId="{6F51B8B7-DEF0-4166-8DDC-E412EEADC78B}" sibTransId="{D1103A77-523F-4079-8B9D-C055E7297DBC}"/>
    <dgm:cxn modelId="{D829598D-764D-4793-A9CF-9EE9C96165BB}" srcId="{D581CC95-9F11-4152-98DC-EF4CCC2EF00E}" destId="{999D21FF-05B5-4270-AD12-6A92563C2461}" srcOrd="3" destOrd="0" parTransId="{32EE0059-17D7-40FC-811F-6C42AADE61A2}" sibTransId="{200D6424-8EC8-4FBD-84CF-8A290A3D4644}"/>
    <dgm:cxn modelId="{23B09838-A797-2F4E-9DAE-097E36E13576}" type="presOf" srcId="{6E65ED5C-D696-485F-B47C-8C54186B9C46}" destId="{E73C74D7-44A8-41D5-8120-3450EA6D3BFC}" srcOrd="0" destOrd="0" presId="urn:microsoft.com/office/officeart/2005/8/layout/vList6"/>
    <dgm:cxn modelId="{80D67326-7E8C-0F41-AEC0-0B4E781EAF70}" type="presOf" srcId="{7A965533-6FEC-5D42-BBE7-E3E0641CA71B}" destId="{6CE86B6A-4582-461B-867D-8A529CE5D580}" srcOrd="0" destOrd="0" presId="urn:microsoft.com/office/officeart/2005/8/layout/vList6"/>
    <dgm:cxn modelId="{1A846B55-8102-C34D-9CE2-75EBC40EFA1B}" srcId="{96B708A7-C4B6-47C2-B405-F8E541D39CE0}" destId="{B2EE735F-4F4B-E947-B7AB-4BD265DC4A11}" srcOrd="0" destOrd="0" parTransId="{6F7FB3AF-6ECA-3741-A4DE-CE93A632B457}" sibTransId="{320AD399-B0A9-AC41-9726-96634A629EAF}"/>
    <dgm:cxn modelId="{C2B2C061-193B-4E42-98E1-44D72377F87F}" srcId="{6E65ED5C-D696-485F-B47C-8C54186B9C46}" destId="{40309D85-7EB7-4946-AF3B-4444C2553D30}" srcOrd="0" destOrd="0" parTransId="{47DD5846-5053-4E09-8716-97DD7C4440B1}" sibTransId="{3DD1D178-4AFC-4405-BE3F-53350A725221}"/>
    <dgm:cxn modelId="{72F83ABF-9FD6-0644-AA50-FBF0BA1EACA3}" srcId="{40309D85-7EB7-4946-AF3B-4444C2553D30}" destId="{7A965533-6FEC-5D42-BBE7-E3E0641CA71B}" srcOrd="0" destOrd="0" parTransId="{326CFD0D-29BB-F243-BB62-BC0569CBE506}" sibTransId="{226E2BE5-0365-2949-AF4E-1BA02BB99C17}"/>
    <dgm:cxn modelId="{A7C1C627-AFEF-6740-A995-F48FA380DC47}" type="presOf" srcId="{FE5E5FE0-6DDD-4855-8F69-08C0D8AA0B1E}" destId="{0F9877EF-98E3-4D99-BC8C-33E4BEE7F9E0}" srcOrd="0" destOrd="1" presId="urn:microsoft.com/office/officeart/2005/8/layout/vList6"/>
    <dgm:cxn modelId="{AFDF0A53-6EBB-CA47-A1C4-F124699021A6}" type="presOf" srcId="{B2EE735F-4F4B-E947-B7AB-4BD265DC4A11}" destId="{91955C22-D538-4FBC-8FD6-C519F663614A}" srcOrd="0" destOrd="0" presId="urn:microsoft.com/office/officeart/2005/8/layout/vList6"/>
    <dgm:cxn modelId="{BDF15515-0273-40A0-85C5-453CF4E4AE31}" srcId="{40309D85-7EB7-4946-AF3B-4444C2553D30}" destId="{419065CB-4654-4F4B-AFC8-2C72352C4001}" srcOrd="1" destOrd="0" parTransId="{71634F08-42D4-4BE2-93F1-4187BF1D08EF}" sibTransId="{D32D11C6-41B4-46BA-9220-B6F54922D105}"/>
    <dgm:cxn modelId="{291F4D7D-6C5A-47DD-BDE8-64BE7FB07555}" srcId="{40309D85-7EB7-4946-AF3B-4444C2553D30}" destId="{CAB60194-4BB8-4BE6-AE79-048DE096E3FB}" srcOrd="2" destOrd="0" parTransId="{123BD0A9-5D37-406F-8BCD-BC08874C1D1D}" sibTransId="{0EF6E17A-83F3-4244-8BE3-489BC3546F3C}"/>
    <dgm:cxn modelId="{6217BEA4-3157-4809-ABFA-5824DF0AB7A1}" srcId="{96B708A7-C4B6-47C2-B405-F8E541D39CE0}" destId="{59C08281-E0F3-4C8C-8B35-392D987274FF}" srcOrd="1" destOrd="0" parTransId="{B628862C-FDB2-44FC-91D2-2A9FB4A7B32A}" sibTransId="{302B32B4-29CB-494D-8085-963716F96DE4}"/>
    <dgm:cxn modelId="{05605EAA-62F5-9E43-B52C-0BE965BEE592}" type="presOf" srcId="{C4E02C82-295F-494F-BEC0-C248041F3459}" destId="{0F9877EF-98E3-4D99-BC8C-33E4BEE7F9E0}" srcOrd="0" destOrd="2" presId="urn:microsoft.com/office/officeart/2005/8/layout/vList6"/>
    <dgm:cxn modelId="{AE43EE50-0B91-44DC-BEE2-7AE64CBB1A37}" srcId="{D581CC95-9F11-4152-98DC-EF4CCC2EF00E}" destId="{C4E02C82-295F-494F-BEC0-C248041F3459}" srcOrd="2" destOrd="0" parTransId="{B639C939-A5B4-4B34-9572-53A7B3EB4467}" sibTransId="{9ACCE8C6-DC84-4DE7-A0BB-53F987279B4C}"/>
    <dgm:cxn modelId="{CA7DAE6A-8723-4D48-85C2-E65CACF44D59}" srcId="{40309D85-7EB7-4946-AF3B-4444C2553D30}" destId="{BE1C1B54-89A7-404D-977C-68ECF5DC69B0}" srcOrd="3" destOrd="0" parTransId="{00BB7A81-FC22-4E7D-9BCC-3C44643685BD}" sibTransId="{034646DE-183E-486D-B3AE-5C8E4EA8279F}"/>
    <dgm:cxn modelId="{161F28FE-434B-E347-B80B-6F27CAEB9F6F}" type="presOf" srcId="{40309D85-7EB7-4946-AF3B-4444C2553D30}" destId="{F6AD4FFA-462B-4309-B18F-3C180E35FC90}" srcOrd="0" destOrd="0" presId="urn:microsoft.com/office/officeart/2005/8/layout/vList6"/>
    <dgm:cxn modelId="{4F0D2BE1-834C-4E46-90D9-1E5F5855F47A}" type="presOf" srcId="{078AF02F-105F-4B8E-94D2-F0471015C3AD}" destId="{0F9877EF-98E3-4D99-BC8C-33E4BEE7F9E0}" srcOrd="0" destOrd="0" presId="urn:microsoft.com/office/officeart/2005/8/layout/vList6"/>
    <dgm:cxn modelId="{3368BC0F-FB37-0045-8CA7-F36249F802BD}" type="presOf" srcId="{D581CC95-9F11-4152-98DC-EF4CCC2EF00E}" destId="{A634927F-512C-4F97-98D1-BA2E05CC1ECB}" srcOrd="0" destOrd="0" presId="urn:microsoft.com/office/officeart/2005/8/layout/vList6"/>
    <dgm:cxn modelId="{CF59510E-3F37-BC44-80BC-C8E91169E537}" type="presOf" srcId="{999D21FF-05B5-4270-AD12-6A92563C2461}" destId="{0F9877EF-98E3-4D99-BC8C-33E4BEE7F9E0}" srcOrd="0" destOrd="3" presId="urn:microsoft.com/office/officeart/2005/8/layout/vList6"/>
    <dgm:cxn modelId="{2BD05084-743E-41D5-A121-C4553EF64F05}" srcId="{D581CC95-9F11-4152-98DC-EF4CCC2EF00E}" destId="{FE5E5FE0-6DDD-4855-8F69-08C0D8AA0B1E}" srcOrd="1" destOrd="0" parTransId="{9055D498-2054-42B1-8BC3-7ACFD7E4E391}" sibTransId="{F67ADD16-3371-4392-99EE-2AA0F38DBDB8}"/>
    <dgm:cxn modelId="{22B976A3-395A-134F-BAE8-21D5F4312C25}" type="presOf" srcId="{BE1C1B54-89A7-404D-977C-68ECF5DC69B0}" destId="{6CE86B6A-4582-461B-867D-8A529CE5D580}" srcOrd="0" destOrd="3" presId="urn:microsoft.com/office/officeart/2005/8/layout/vList6"/>
    <dgm:cxn modelId="{2533983F-DFFE-1546-AEEC-6F43060D6A6C}" type="presOf" srcId="{96B708A7-C4B6-47C2-B405-F8E541D39CE0}" destId="{92C95048-80DF-4723-A4FC-1B4F07B05EE9}" srcOrd="0" destOrd="0" presId="urn:microsoft.com/office/officeart/2005/8/layout/vList6"/>
    <dgm:cxn modelId="{240DB206-DF0B-49AA-8F6C-BF3F627C3F1D}" srcId="{D581CC95-9F11-4152-98DC-EF4CCC2EF00E}" destId="{078AF02F-105F-4B8E-94D2-F0471015C3AD}" srcOrd="0" destOrd="0" parTransId="{E1617BB8-13F9-4C54-825B-9FA1BD072572}" sibTransId="{D6CBE50B-AD0A-4F7B-8189-02B6877A96FD}"/>
    <dgm:cxn modelId="{9635C413-CA3B-C142-8687-CA00A61170AF}" type="presOf" srcId="{70A60B79-135D-40A7-A7DE-70614BCEEEB6}" destId="{6CE86B6A-4582-461B-867D-8A529CE5D580}" srcOrd="0" destOrd="4" presId="urn:microsoft.com/office/officeart/2005/8/layout/vList6"/>
    <dgm:cxn modelId="{19C631B1-00FE-8149-88E2-D4BBBD8DB2EB}" type="presParOf" srcId="{E73C74D7-44A8-41D5-8120-3450EA6D3BFC}" destId="{E81293A5-76B2-43D4-AE1F-F262EE88FC13}" srcOrd="0" destOrd="0" presId="urn:microsoft.com/office/officeart/2005/8/layout/vList6"/>
    <dgm:cxn modelId="{95691471-AE1E-9F46-9E70-78F6BEA2A2B8}" type="presParOf" srcId="{E81293A5-76B2-43D4-AE1F-F262EE88FC13}" destId="{F6AD4FFA-462B-4309-B18F-3C180E35FC90}" srcOrd="0" destOrd="0" presId="urn:microsoft.com/office/officeart/2005/8/layout/vList6"/>
    <dgm:cxn modelId="{8179028F-B8DE-2A44-98EB-CD7A18AD8350}" type="presParOf" srcId="{E81293A5-76B2-43D4-AE1F-F262EE88FC13}" destId="{6CE86B6A-4582-461B-867D-8A529CE5D580}" srcOrd="1" destOrd="0" presId="urn:microsoft.com/office/officeart/2005/8/layout/vList6"/>
    <dgm:cxn modelId="{6303723F-7260-C64A-9494-939536A3281C}" type="presParOf" srcId="{E73C74D7-44A8-41D5-8120-3450EA6D3BFC}" destId="{2563728E-97ED-47DD-8AD2-B0A876A2DF42}" srcOrd="1" destOrd="0" presId="urn:microsoft.com/office/officeart/2005/8/layout/vList6"/>
    <dgm:cxn modelId="{41457AE1-0FDC-BF4D-8528-4FF0C2275159}" type="presParOf" srcId="{E73C74D7-44A8-41D5-8120-3450EA6D3BFC}" destId="{D17FE420-5EFC-4CE3-864C-A5AAD66DD567}" srcOrd="2" destOrd="0" presId="urn:microsoft.com/office/officeart/2005/8/layout/vList6"/>
    <dgm:cxn modelId="{28705FCD-8F4A-1F4F-8260-B8DAEEA99BBB}" type="presParOf" srcId="{D17FE420-5EFC-4CE3-864C-A5AAD66DD567}" destId="{92C95048-80DF-4723-A4FC-1B4F07B05EE9}" srcOrd="0" destOrd="0" presId="urn:microsoft.com/office/officeart/2005/8/layout/vList6"/>
    <dgm:cxn modelId="{D636EED8-4745-AE46-A0E0-B06EE593D7E5}" type="presParOf" srcId="{D17FE420-5EFC-4CE3-864C-A5AAD66DD567}" destId="{91955C22-D538-4FBC-8FD6-C519F663614A}" srcOrd="1" destOrd="0" presId="urn:microsoft.com/office/officeart/2005/8/layout/vList6"/>
    <dgm:cxn modelId="{6573CF16-307B-5E44-BC2F-404041115250}" type="presParOf" srcId="{E73C74D7-44A8-41D5-8120-3450EA6D3BFC}" destId="{C0570260-BA5A-4DEF-A952-41D9C8415918}" srcOrd="3" destOrd="0" presId="urn:microsoft.com/office/officeart/2005/8/layout/vList6"/>
    <dgm:cxn modelId="{29CDFF79-8EF8-6244-9411-E6466F117155}" type="presParOf" srcId="{E73C74D7-44A8-41D5-8120-3450EA6D3BFC}" destId="{D98C4689-41D7-4753-88AE-667D169E133F}" srcOrd="4" destOrd="0" presId="urn:microsoft.com/office/officeart/2005/8/layout/vList6"/>
    <dgm:cxn modelId="{B967F42A-1732-A04C-9825-0BFA1D7D4E1A}" type="presParOf" srcId="{D98C4689-41D7-4753-88AE-667D169E133F}" destId="{A634927F-512C-4F97-98D1-BA2E05CC1ECB}" srcOrd="0" destOrd="0" presId="urn:microsoft.com/office/officeart/2005/8/layout/vList6"/>
    <dgm:cxn modelId="{20971132-B21D-B14B-8C7D-5E5A92D47C4B}" type="presParOf" srcId="{D98C4689-41D7-4753-88AE-667D169E133F}" destId="{0F9877EF-98E3-4D99-BC8C-33E4BEE7F9E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65ED5C-D696-485F-B47C-8C54186B9C46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ZA"/>
        </a:p>
      </dgm:t>
    </dgm:pt>
    <dgm:pt modelId="{40309D85-7EB7-4946-AF3B-4444C2553D30}">
      <dgm:prSet phldrT="[Text]"/>
      <dgm:spPr/>
      <dgm:t>
        <a:bodyPr/>
        <a:lstStyle/>
        <a:p>
          <a:r>
            <a:rPr lang="en-ZA" b="1" dirty="0" smtClean="0">
              <a:effectLst/>
            </a:rPr>
            <a:t>Ch 4: Legal recognition</a:t>
          </a:r>
          <a:endParaRPr lang="en-ZA" b="1" dirty="0">
            <a:effectLst/>
          </a:endParaRPr>
        </a:p>
      </dgm:t>
    </dgm:pt>
    <dgm:pt modelId="{47DD5846-5053-4E09-8716-97DD7C4440B1}" type="parTrans" cxnId="{C2B2C061-193B-4E42-98E1-44D72377F87F}">
      <dgm:prSet/>
      <dgm:spPr/>
      <dgm:t>
        <a:bodyPr/>
        <a:lstStyle/>
        <a:p>
          <a:endParaRPr lang="en-ZA"/>
        </a:p>
      </dgm:t>
    </dgm:pt>
    <dgm:pt modelId="{3DD1D178-4AFC-4405-BE3F-53350A725221}" type="sibTrans" cxnId="{C2B2C061-193B-4E42-98E1-44D72377F87F}">
      <dgm:prSet/>
      <dgm:spPr/>
      <dgm:t>
        <a:bodyPr/>
        <a:lstStyle/>
        <a:p>
          <a:endParaRPr lang="en-ZA"/>
        </a:p>
      </dgm:t>
    </dgm:pt>
    <dgm:pt modelId="{419065CB-4654-4F4B-AFC8-2C72352C4001}">
      <dgm:prSet phldrT="[Text]" custT="1"/>
      <dgm:spPr/>
      <dgm:t>
        <a:bodyPr/>
        <a:lstStyle/>
        <a:p>
          <a:r>
            <a:rPr lang="en-ZA" sz="2000" b="1" dirty="0" smtClean="0"/>
            <a:t>Formation &amp; validity</a:t>
          </a:r>
          <a:endParaRPr lang="en-ZA" sz="2000" b="1" dirty="0"/>
        </a:p>
      </dgm:t>
    </dgm:pt>
    <dgm:pt modelId="{71634F08-42D4-4BE2-93F1-4187BF1D08EF}" type="parTrans" cxnId="{BDF15515-0273-40A0-85C5-453CF4E4AE31}">
      <dgm:prSet/>
      <dgm:spPr/>
      <dgm:t>
        <a:bodyPr/>
        <a:lstStyle/>
        <a:p>
          <a:endParaRPr lang="en-ZA"/>
        </a:p>
      </dgm:t>
    </dgm:pt>
    <dgm:pt modelId="{D32D11C6-41B4-46BA-9220-B6F54922D105}" type="sibTrans" cxnId="{BDF15515-0273-40A0-85C5-453CF4E4AE31}">
      <dgm:prSet/>
      <dgm:spPr/>
      <dgm:t>
        <a:bodyPr/>
        <a:lstStyle/>
        <a:p>
          <a:endParaRPr lang="en-ZA"/>
        </a:p>
      </dgm:t>
    </dgm:pt>
    <dgm:pt modelId="{96B708A7-C4B6-47C2-B405-F8E541D39CE0}">
      <dgm:prSet phldrT="[Text]"/>
      <dgm:spPr/>
      <dgm:t>
        <a:bodyPr/>
        <a:lstStyle/>
        <a:p>
          <a:r>
            <a:rPr lang="en-Z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5: Time &amp; place</a:t>
          </a:r>
          <a:endParaRPr lang="en-ZA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59C09B-E517-4E09-80A9-EE2BEFFF412F}" type="parTrans" cxnId="{79CBB6FE-9715-4FC6-AA49-1640B89C97F5}">
      <dgm:prSet/>
      <dgm:spPr/>
      <dgm:t>
        <a:bodyPr/>
        <a:lstStyle/>
        <a:p>
          <a:endParaRPr lang="en-ZA"/>
        </a:p>
      </dgm:t>
    </dgm:pt>
    <dgm:pt modelId="{85A8E8A1-54FE-43CB-95A7-2520CF605929}" type="sibTrans" cxnId="{79CBB6FE-9715-4FC6-AA49-1640B89C97F5}">
      <dgm:prSet/>
      <dgm:spPr/>
      <dgm:t>
        <a:bodyPr/>
        <a:lstStyle/>
        <a:p>
          <a:endParaRPr lang="en-ZA"/>
        </a:p>
      </dgm:t>
    </dgm:pt>
    <dgm:pt modelId="{70A60B79-135D-40A7-A7DE-70614BCEEEB6}">
      <dgm:prSet phldrT="[Text]"/>
      <dgm:spPr/>
      <dgm:t>
        <a:bodyPr/>
        <a:lstStyle/>
        <a:p>
          <a:endParaRPr lang="en-ZA" sz="1500" dirty="0"/>
        </a:p>
      </dgm:t>
    </dgm:pt>
    <dgm:pt modelId="{6F51B8B7-DEF0-4166-8DDC-E412EEADC78B}" type="parTrans" cxnId="{2969E983-B629-440E-8E99-2E6EEA16DBB2}">
      <dgm:prSet/>
      <dgm:spPr/>
      <dgm:t>
        <a:bodyPr/>
        <a:lstStyle/>
        <a:p>
          <a:endParaRPr lang="en-ZA"/>
        </a:p>
      </dgm:t>
    </dgm:pt>
    <dgm:pt modelId="{D1103A77-523F-4079-8B9D-C055E7297DBC}" type="sibTrans" cxnId="{2969E983-B629-440E-8E99-2E6EEA16DBB2}">
      <dgm:prSet/>
      <dgm:spPr/>
      <dgm:t>
        <a:bodyPr/>
        <a:lstStyle/>
        <a:p>
          <a:endParaRPr lang="en-ZA"/>
        </a:p>
      </dgm:t>
    </dgm:pt>
    <dgm:pt modelId="{BE1C1B54-89A7-404D-977C-68ECF5DC69B0}">
      <dgm:prSet phldrT="[Text]" custT="1"/>
      <dgm:spPr/>
      <dgm:t>
        <a:bodyPr/>
        <a:lstStyle/>
        <a:p>
          <a:r>
            <a:rPr lang="en-ZA" sz="2000" b="1" dirty="0" smtClean="0"/>
            <a:t>Variation by agreement</a:t>
          </a:r>
          <a:endParaRPr lang="en-ZA" sz="2000" b="1" dirty="0"/>
        </a:p>
      </dgm:t>
    </dgm:pt>
    <dgm:pt modelId="{00BB7A81-FC22-4E7D-9BCC-3C44643685BD}" type="parTrans" cxnId="{CA7DAE6A-8723-4D48-85C2-E65CACF44D59}">
      <dgm:prSet/>
      <dgm:spPr/>
      <dgm:t>
        <a:bodyPr/>
        <a:lstStyle/>
        <a:p>
          <a:endParaRPr lang="en-ZA"/>
        </a:p>
      </dgm:t>
    </dgm:pt>
    <dgm:pt modelId="{034646DE-183E-486D-B3AE-5C8E4EA8279F}" type="sibTrans" cxnId="{CA7DAE6A-8723-4D48-85C2-E65CACF44D59}">
      <dgm:prSet/>
      <dgm:spPr/>
      <dgm:t>
        <a:bodyPr/>
        <a:lstStyle/>
        <a:p>
          <a:endParaRPr lang="en-ZA"/>
        </a:p>
      </dgm:t>
    </dgm:pt>
    <dgm:pt modelId="{AE538C69-22FB-48AF-AF43-1837D1F9ACAA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ZA" b="1" dirty="0" smtClean="0"/>
            <a:t>Time of dispatch</a:t>
          </a:r>
          <a:endParaRPr lang="en-ZA" b="1" dirty="0"/>
        </a:p>
      </dgm:t>
    </dgm:pt>
    <dgm:pt modelId="{E5FD5047-2FE5-4F73-8C0B-ECCF6FDB517F}" type="parTrans" cxnId="{13ED01DF-216A-4B49-8288-F95791CB45D8}">
      <dgm:prSet/>
      <dgm:spPr/>
      <dgm:t>
        <a:bodyPr/>
        <a:lstStyle/>
        <a:p>
          <a:endParaRPr lang="en-ZA"/>
        </a:p>
      </dgm:t>
    </dgm:pt>
    <dgm:pt modelId="{4E65186E-F19F-4103-B25B-A1E44F94E0B0}" type="sibTrans" cxnId="{13ED01DF-216A-4B49-8288-F95791CB45D8}">
      <dgm:prSet/>
      <dgm:spPr/>
      <dgm:t>
        <a:bodyPr/>
        <a:lstStyle/>
        <a:p>
          <a:endParaRPr lang="en-ZA"/>
        </a:p>
      </dgm:t>
    </dgm:pt>
    <dgm:pt modelId="{1F1BC952-09A8-4575-A3BF-122721B83F56}">
      <dgm:prSet phldrT="[Text]"/>
      <dgm:spPr/>
      <dgm:t>
        <a:bodyPr/>
        <a:lstStyle/>
        <a:p>
          <a:r>
            <a:rPr lang="en-ZA" b="1" dirty="0" smtClean="0"/>
            <a:t>Time of receipt</a:t>
          </a:r>
          <a:endParaRPr lang="en-ZA" b="1" dirty="0"/>
        </a:p>
      </dgm:t>
    </dgm:pt>
    <dgm:pt modelId="{9AEDD5BF-B9AA-4264-B82C-3D2F2ABC8230}" type="parTrans" cxnId="{28C20367-94C3-4023-8663-C575AEED9AEB}">
      <dgm:prSet/>
      <dgm:spPr/>
      <dgm:t>
        <a:bodyPr/>
        <a:lstStyle/>
        <a:p>
          <a:endParaRPr lang="en-ZA"/>
        </a:p>
      </dgm:t>
    </dgm:pt>
    <dgm:pt modelId="{3CF0B62F-2D94-4C7A-960E-D98577117F39}" type="sibTrans" cxnId="{28C20367-94C3-4023-8663-C575AEED9AEB}">
      <dgm:prSet/>
      <dgm:spPr/>
      <dgm:t>
        <a:bodyPr/>
        <a:lstStyle/>
        <a:p>
          <a:endParaRPr lang="en-ZA"/>
        </a:p>
      </dgm:t>
    </dgm:pt>
    <dgm:pt modelId="{DB1F9E5B-F5B1-44D8-9264-691F4F04C066}">
      <dgm:prSet phldrT="[Text]"/>
      <dgm:spPr/>
      <dgm:t>
        <a:bodyPr/>
        <a:lstStyle/>
        <a:p>
          <a:r>
            <a:rPr lang="en-ZA" b="1" dirty="0" smtClean="0"/>
            <a:t>Place of dispatch and receipt</a:t>
          </a:r>
          <a:endParaRPr lang="en-ZA" b="1" dirty="0"/>
        </a:p>
      </dgm:t>
    </dgm:pt>
    <dgm:pt modelId="{6F9AAEEF-7223-4B8C-AC3A-18D69F2C6DF1}" type="parTrans" cxnId="{0C1DF1C7-DF22-4E9A-BE6B-498855060FDA}">
      <dgm:prSet/>
      <dgm:spPr/>
      <dgm:t>
        <a:bodyPr/>
        <a:lstStyle/>
        <a:p>
          <a:endParaRPr lang="en-ZA"/>
        </a:p>
      </dgm:t>
    </dgm:pt>
    <dgm:pt modelId="{60B6D3F0-5CAD-44EF-898C-679365E8CB98}" type="sibTrans" cxnId="{0C1DF1C7-DF22-4E9A-BE6B-498855060FDA}">
      <dgm:prSet/>
      <dgm:spPr/>
      <dgm:t>
        <a:bodyPr/>
        <a:lstStyle/>
        <a:p>
          <a:endParaRPr lang="en-ZA"/>
        </a:p>
      </dgm:t>
    </dgm:pt>
    <dgm:pt modelId="{E165A3D8-B41C-4480-9B55-079CE2A9A101}">
      <dgm:prSet phldrT="[Text]"/>
      <dgm:spPr/>
      <dgm:t>
        <a:bodyPr/>
        <a:lstStyle/>
        <a:p>
          <a:r>
            <a:rPr lang="en-ZA" b="1" dirty="0" smtClean="0"/>
            <a:t>Time of contract formation</a:t>
          </a:r>
          <a:endParaRPr lang="en-ZA" b="1" dirty="0"/>
        </a:p>
      </dgm:t>
    </dgm:pt>
    <dgm:pt modelId="{099C7CAF-7C92-4C1C-8174-EB110B0F4838}" type="parTrans" cxnId="{40C7E530-1960-41B6-9FE0-AB34E06024D8}">
      <dgm:prSet/>
      <dgm:spPr/>
      <dgm:t>
        <a:bodyPr/>
        <a:lstStyle/>
        <a:p>
          <a:endParaRPr lang="en-ZA"/>
        </a:p>
      </dgm:t>
    </dgm:pt>
    <dgm:pt modelId="{3734A8A7-FB35-43B0-A494-9EA6BB374DE4}" type="sibTrans" cxnId="{40C7E530-1960-41B6-9FE0-AB34E06024D8}">
      <dgm:prSet/>
      <dgm:spPr/>
      <dgm:t>
        <a:bodyPr/>
        <a:lstStyle/>
        <a:p>
          <a:endParaRPr lang="en-ZA"/>
        </a:p>
      </dgm:t>
    </dgm:pt>
    <dgm:pt modelId="{40D1E4F0-DE10-4E36-A597-52DC9CC33480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endParaRPr lang="en-ZA" sz="2000" b="1" dirty="0"/>
        </a:p>
      </dgm:t>
    </dgm:pt>
    <dgm:pt modelId="{DABE9836-6D4A-4076-9112-95F6AA85E697}" type="parTrans" cxnId="{3576FE65-DB82-4D7B-B507-CC5E15D2E92B}">
      <dgm:prSet/>
      <dgm:spPr/>
      <dgm:t>
        <a:bodyPr/>
        <a:lstStyle/>
        <a:p>
          <a:endParaRPr lang="en-ZA"/>
        </a:p>
      </dgm:t>
    </dgm:pt>
    <dgm:pt modelId="{84103EB5-6E52-4040-94D8-14A64B74DE4B}" type="sibTrans" cxnId="{3576FE65-DB82-4D7B-B507-CC5E15D2E92B}">
      <dgm:prSet/>
      <dgm:spPr/>
      <dgm:t>
        <a:bodyPr/>
        <a:lstStyle/>
        <a:p>
          <a:endParaRPr lang="en-ZA"/>
        </a:p>
      </dgm:t>
    </dgm:pt>
    <dgm:pt modelId="{E73C74D7-44A8-41D5-8120-3450EA6D3BFC}" type="pres">
      <dgm:prSet presAssocID="{6E65ED5C-D696-485F-B47C-8C54186B9C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E81293A5-76B2-43D4-AE1F-F262EE88FC13}" type="pres">
      <dgm:prSet presAssocID="{40309D85-7EB7-4946-AF3B-4444C2553D30}" presName="linNode" presStyleCnt="0"/>
      <dgm:spPr/>
    </dgm:pt>
    <dgm:pt modelId="{F6AD4FFA-462B-4309-B18F-3C180E35FC90}" type="pres">
      <dgm:prSet presAssocID="{40309D85-7EB7-4946-AF3B-4444C2553D30}" presName="parentShp" presStyleLbl="node1" presStyleIdx="0" presStyleCnt="2" custScaleY="5841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CE86B6A-4582-461B-867D-8A529CE5D580}" type="pres">
      <dgm:prSet presAssocID="{40309D85-7EB7-4946-AF3B-4444C2553D30}" presName="childShp" presStyleLbl="bgAccFollowNode1" presStyleIdx="0" presStyleCnt="2" custScaleY="49817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563728E-97ED-47DD-8AD2-B0A876A2DF42}" type="pres">
      <dgm:prSet presAssocID="{3DD1D178-4AFC-4405-BE3F-53350A725221}" presName="spacing" presStyleCnt="0"/>
      <dgm:spPr/>
    </dgm:pt>
    <dgm:pt modelId="{D17FE420-5EFC-4CE3-864C-A5AAD66DD567}" type="pres">
      <dgm:prSet presAssocID="{96B708A7-C4B6-47C2-B405-F8E541D39CE0}" presName="linNode" presStyleCnt="0"/>
      <dgm:spPr/>
    </dgm:pt>
    <dgm:pt modelId="{92C95048-80DF-4723-A4FC-1B4F07B05EE9}" type="pres">
      <dgm:prSet presAssocID="{96B708A7-C4B6-47C2-B405-F8E541D39CE0}" presName="parentShp" presStyleLbl="node1" presStyleIdx="1" presStyleCnt="2" custLinFactNeighborX="646" custLinFactNeighborY="-18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1955C22-D538-4FBC-8FD6-C519F663614A}" type="pres">
      <dgm:prSet presAssocID="{96B708A7-C4B6-47C2-B405-F8E541D39CE0}" presName="childShp" presStyleLbl="bgAccFollowNode1" presStyleIdx="1" presStyleCnt="2" custScaleX="11593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99DFDD01-1BB4-0541-8EA7-A23DE7B5EA34}" type="presOf" srcId="{96B708A7-C4B6-47C2-B405-F8E541D39CE0}" destId="{92C95048-80DF-4723-A4FC-1B4F07B05EE9}" srcOrd="0" destOrd="0" presId="urn:microsoft.com/office/officeart/2005/8/layout/vList6"/>
    <dgm:cxn modelId="{40C7E530-1960-41B6-9FE0-AB34E06024D8}" srcId="{96B708A7-C4B6-47C2-B405-F8E541D39CE0}" destId="{E165A3D8-B41C-4480-9B55-079CE2A9A101}" srcOrd="3" destOrd="0" parTransId="{099C7CAF-7C92-4C1C-8174-EB110B0F4838}" sibTransId="{3734A8A7-FB35-43B0-A494-9EA6BB374DE4}"/>
    <dgm:cxn modelId="{46743221-86E4-724A-9921-4E6EE3CA22C1}" type="presOf" srcId="{40D1E4F0-DE10-4E36-A597-52DC9CC33480}" destId="{6CE86B6A-4582-461B-867D-8A529CE5D580}" srcOrd="0" destOrd="0" presId="urn:microsoft.com/office/officeart/2005/8/layout/vList6"/>
    <dgm:cxn modelId="{458E5BDD-2965-E94A-99F5-C886338105F9}" type="presOf" srcId="{BE1C1B54-89A7-404D-977C-68ECF5DC69B0}" destId="{6CE86B6A-4582-461B-867D-8A529CE5D580}" srcOrd="0" destOrd="2" presId="urn:microsoft.com/office/officeart/2005/8/layout/vList6"/>
    <dgm:cxn modelId="{2969E983-B629-440E-8E99-2E6EEA16DBB2}" srcId="{40309D85-7EB7-4946-AF3B-4444C2553D30}" destId="{70A60B79-135D-40A7-A7DE-70614BCEEEB6}" srcOrd="3" destOrd="0" parTransId="{6F51B8B7-DEF0-4166-8DDC-E412EEADC78B}" sibTransId="{D1103A77-523F-4079-8B9D-C055E7297DBC}"/>
    <dgm:cxn modelId="{A4483215-AB15-5744-ABC4-E934225D90D2}" type="presOf" srcId="{419065CB-4654-4F4B-AFC8-2C72352C4001}" destId="{6CE86B6A-4582-461B-867D-8A529CE5D580}" srcOrd="0" destOrd="1" presId="urn:microsoft.com/office/officeart/2005/8/layout/vList6"/>
    <dgm:cxn modelId="{CA7DAE6A-8723-4D48-85C2-E65CACF44D59}" srcId="{40309D85-7EB7-4946-AF3B-4444C2553D30}" destId="{BE1C1B54-89A7-404D-977C-68ECF5DC69B0}" srcOrd="2" destOrd="0" parTransId="{00BB7A81-FC22-4E7D-9BCC-3C44643685BD}" sibTransId="{034646DE-183E-486D-B3AE-5C8E4EA8279F}"/>
    <dgm:cxn modelId="{0853D6E0-A6CE-FB46-8B39-21A1FE295954}" type="presOf" srcId="{AE538C69-22FB-48AF-AF43-1837D1F9ACAA}" destId="{91955C22-D538-4FBC-8FD6-C519F663614A}" srcOrd="0" destOrd="0" presId="urn:microsoft.com/office/officeart/2005/8/layout/vList6"/>
    <dgm:cxn modelId="{38180E68-08D9-124C-915B-F43E1CFAF717}" type="presOf" srcId="{70A60B79-135D-40A7-A7DE-70614BCEEEB6}" destId="{6CE86B6A-4582-461B-867D-8A529CE5D580}" srcOrd="0" destOrd="3" presId="urn:microsoft.com/office/officeart/2005/8/layout/vList6"/>
    <dgm:cxn modelId="{466647BF-CA27-B04A-8149-36F034C5C6CE}" type="presOf" srcId="{DB1F9E5B-F5B1-44D8-9264-691F4F04C066}" destId="{91955C22-D538-4FBC-8FD6-C519F663614A}" srcOrd="0" destOrd="2" presId="urn:microsoft.com/office/officeart/2005/8/layout/vList6"/>
    <dgm:cxn modelId="{B28C92C1-5239-414B-86ED-C08677029E58}" type="presOf" srcId="{6E65ED5C-D696-485F-B47C-8C54186B9C46}" destId="{E73C74D7-44A8-41D5-8120-3450EA6D3BFC}" srcOrd="0" destOrd="0" presId="urn:microsoft.com/office/officeart/2005/8/layout/vList6"/>
    <dgm:cxn modelId="{C56A1D21-7B92-DD42-8975-726A0139F1B5}" type="presOf" srcId="{E165A3D8-B41C-4480-9B55-079CE2A9A101}" destId="{91955C22-D538-4FBC-8FD6-C519F663614A}" srcOrd="0" destOrd="3" presId="urn:microsoft.com/office/officeart/2005/8/layout/vList6"/>
    <dgm:cxn modelId="{13ED01DF-216A-4B49-8288-F95791CB45D8}" srcId="{96B708A7-C4B6-47C2-B405-F8E541D39CE0}" destId="{AE538C69-22FB-48AF-AF43-1837D1F9ACAA}" srcOrd="0" destOrd="0" parTransId="{E5FD5047-2FE5-4F73-8C0B-ECCF6FDB517F}" sibTransId="{4E65186E-F19F-4103-B25B-A1E44F94E0B0}"/>
    <dgm:cxn modelId="{3576FE65-DB82-4D7B-B507-CC5E15D2E92B}" srcId="{40309D85-7EB7-4946-AF3B-4444C2553D30}" destId="{40D1E4F0-DE10-4E36-A597-52DC9CC33480}" srcOrd="0" destOrd="0" parTransId="{DABE9836-6D4A-4076-9112-95F6AA85E697}" sibTransId="{84103EB5-6E52-4040-94D8-14A64B74DE4B}"/>
    <dgm:cxn modelId="{56000179-1DCC-7F4B-8069-F789A3E9F43C}" type="presOf" srcId="{40309D85-7EB7-4946-AF3B-4444C2553D30}" destId="{F6AD4FFA-462B-4309-B18F-3C180E35FC90}" srcOrd="0" destOrd="0" presId="urn:microsoft.com/office/officeart/2005/8/layout/vList6"/>
    <dgm:cxn modelId="{BDF15515-0273-40A0-85C5-453CF4E4AE31}" srcId="{40309D85-7EB7-4946-AF3B-4444C2553D30}" destId="{419065CB-4654-4F4B-AFC8-2C72352C4001}" srcOrd="1" destOrd="0" parTransId="{71634F08-42D4-4BE2-93F1-4187BF1D08EF}" sibTransId="{D32D11C6-41B4-46BA-9220-B6F54922D105}"/>
    <dgm:cxn modelId="{C2B2C061-193B-4E42-98E1-44D72377F87F}" srcId="{6E65ED5C-D696-485F-B47C-8C54186B9C46}" destId="{40309D85-7EB7-4946-AF3B-4444C2553D30}" srcOrd="0" destOrd="0" parTransId="{47DD5846-5053-4E09-8716-97DD7C4440B1}" sibTransId="{3DD1D178-4AFC-4405-BE3F-53350A725221}"/>
    <dgm:cxn modelId="{79CBB6FE-9715-4FC6-AA49-1640B89C97F5}" srcId="{6E65ED5C-D696-485F-B47C-8C54186B9C46}" destId="{96B708A7-C4B6-47C2-B405-F8E541D39CE0}" srcOrd="1" destOrd="0" parTransId="{8C59C09B-E517-4E09-80A9-EE2BEFFF412F}" sibTransId="{85A8E8A1-54FE-43CB-95A7-2520CF605929}"/>
    <dgm:cxn modelId="{28C20367-94C3-4023-8663-C575AEED9AEB}" srcId="{96B708A7-C4B6-47C2-B405-F8E541D39CE0}" destId="{1F1BC952-09A8-4575-A3BF-122721B83F56}" srcOrd="1" destOrd="0" parTransId="{9AEDD5BF-B9AA-4264-B82C-3D2F2ABC8230}" sibTransId="{3CF0B62F-2D94-4C7A-960E-D98577117F39}"/>
    <dgm:cxn modelId="{0C1DF1C7-DF22-4E9A-BE6B-498855060FDA}" srcId="{96B708A7-C4B6-47C2-B405-F8E541D39CE0}" destId="{DB1F9E5B-F5B1-44D8-9264-691F4F04C066}" srcOrd="2" destOrd="0" parTransId="{6F9AAEEF-7223-4B8C-AC3A-18D69F2C6DF1}" sibTransId="{60B6D3F0-5CAD-44EF-898C-679365E8CB98}"/>
    <dgm:cxn modelId="{75CA5C5D-1D15-0C4E-9F30-AE0CC51C481D}" type="presOf" srcId="{1F1BC952-09A8-4575-A3BF-122721B83F56}" destId="{91955C22-D538-4FBC-8FD6-C519F663614A}" srcOrd="0" destOrd="1" presId="urn:microsoft.com/office/officeart/2005/8/layout/vList6"/>
    <dgm:cxn modelId="{0C65B2E2-4BC1-7246-A3C2-D7DC21DB51B5}" type="presParOf" srcId="{E73C74D7-44A8-41D5-8120-3450EA6D3BFC}" destId="{E81293A5-76B2-43D4-AE1F-F262EE88FC13}" srcOrd="0" destOrd="0" presId="urn:microsoft.com/office/officeart/2005/8/layout/vList6"/>
    <dgm:cxn modelId="{3657D6B8-B42F-194B-9909-A69A48AE2BF7}" type="presParOf" srcId="{E81293A5-76B2-43D4-AE1F-F262EE88FC13}" destId="{F6AD4FFA-462B-4309-B18F-3C180E35FC90}" srcOrd="0" destOrd="0" presId="urn:microsoft.com/office/officeart/2005/8/layout/vList6"/>
    <dgm:cxn modelId="{76BF13EB-9ED8-3747-9EE2-EBCBAB24D944}" type="presParOf" srcId="{E81293A5-76B2-43D4-AE1F-F262EE88FC13}" destId="{6CE86B6A-4582-461B-867D-8A529CE5D580}" srcOrd="1" destOrd="0" presId="urn:microsoft.com/office/officeart/2005/8/layout/vList6"/>
    <dgm:cxn modelId="{DD04ADC3-CB5A-8445-9A9C-4C2F642F5B40}" type="presParOf" srcId="{E73C74D7-44A8-41D5-8120-3450EA6D3BFC}" destId="{2563728E-97ED-47DD-8AD2-B0A876A2DF42}" srcOrd="1" destOrd="0" presId="urn:microsoft.com/office/officeart/2005/8/layout/vList6"/>
    <dgm:cxn modelId="{1D95A193-3745-E142-A3FF-8FB89503AC16}" type="presParOf" srcId="{E73C74D7-44A8-41D5-8120-3450EA6D3BFC}" destId="{D17FE420-5EFC-4CE3-864C-A5AAD66DD567}" srcOrd="2" destOrd="0" presId="urn:microsoft.com/office/officeart/2005/8/layout/vList6"/>
    <dgm:cxn modelId="{AA0071E9-FEC9-FA41-AAE9-3FB5EFA1068D}" type="presParOf" srcId="{D17FE420-5EFC-4CE3-864C-A5AAD66DD567}" destId="{92C95048-80DF-4723-A4FC-1B4F07B05EE9}" srcOrd="0" destOrd="0" presId="urn:microsoft.com/office/officeart/2005/8/layout/vList6"/>
    <dgm:cxn modelId="{B4250E9D-6D82-9C4B-8F31-6C3708AE4C18}" type="presParOf" srcId="{D17FE420-5EFC-4CE3-864C-A5AAD66DD567}" destId="{91955C22-D538-4FBC-8FD6-C519F663614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65ED5C-D696-485F-B47C-8C54186B9C46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ZA"/>
        </a:p>
      </dgm:t>
    </dgm:pt>
    <dgm:pt modelId="{40309D85-7EB7-4946-AF3B-4444C2553D30}">
      <dgm:prSet phldrT="[Text]"/>
      <dgm:spPr>
        <a:solidFill>
          <a:srgbClr val="FFFF00"/>
        </a:solidFill>
      </dgm:spPr>
      <dgm:t>
        <a:bodyPr/>
        <a:lstStyle/>
        <a:p>
          <a:r>
            <a:rPr lang="en-Z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6: Attribution</a:t>
          </a:r>
          <a:endParaRPr lang="en-ZA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DD5846-5053-4E09-8716-97DD7C4440B1}" type="parTrans" cxnId="{C2B2C061-193B-4E42-98E1-44D72377F87F}">
      <dgm:prSet/>
      <dgm:spPr/>
      <dgm:t>
        <a:bodyPr/>
        <a:lstStyle/>
        <a:p>
          <a:endParaRPr lang="en-ZA"/>
        </a:p>
      </dgm:t>
    </dgm:pt>
    <dgm:pt modelId="{3DD1D178-4AFC-4405-BE3F-53350A725221}" type="sibTrans" cxnId="{C2B2C061-193B-4E42-98E1-44D72377F87F}">
      <dgm:prSet/>
      <dgm:spPr/>
      <dgm:t>
        <a:bodyPr/>
        <a:lstStyle/>
        <a:p>
          <a:endParaRPr lang="en-ZA"/>
        </a:p>
      </dgm:t>
    </dgm:pt>
    <dgm:pt modelId="{419065CB-4654-4F4B-AFC8-2C72352C4001}">
      <dgm:prSet phldrT="[Text]"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Electronic communications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634F08-42D4-4BE2-93F1-4187BF1D08EF}" type="parTrans" cxnId="{BDF15515-0273-40A0-85C5-453CF4E4AE31}">
      <dgm:prSet/>
      <dgm:spPr/>
      <dgm:t>
        <a:bodyPr/>
        <a:lstStyle/>
        <a:p>
          <a:endParaRPr lang="en-ZA"/>
        </a:p>
      </dgm:t>
    </dgm:pt>
    <dgm:pt modelId="{D32D11C6-41B4-46BA-9220-B6F54922D105}" type="sibTrans" cxnId="{BDF15515-0273-40A0-85C5-453CF4E4AE31}">
      <dgm:prSet/>
      <dgm:spPr/>
      <dgm:t>
        <a:bodyPr/>
        <a:lstStyle/>
        <a:p>
          <a:endParaRPr lang="en-ZA"/>
        </a:p>
      </dgm:t>
    </dgm:pt>
    <dgm:pt modelId="{96B708A7-C4B6-47C2-B405-F8E541D39CE0}">
      <dgm:prSet phldrT="[Text]"/>
      <dgm:spPr>
        <a:solidFill>
          <a:srgbClr val="FFFF00"/>
        </a:solidFill>
      </dgm:spPr>
      <dgm:t>
        <a:bodyPr/>
        <a:lstStyle/>
        <a:p>
          <a:r>
            <a:rPr lang="en-Z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7: Electronic evidence</a:t>
          </a:r>
          <a:endParaRPr lang="en-ZA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59C09B-E517-4E09-80A9-EE2BEFFF412F}" type="parTrans" cxnId="{79CBB6FE-9715-4FC6-AA49-1640B89C97F5}">
      <dgm:prSet/>
      <dgm:spPr/>
      <dgm:t>
        <a:bodyPr/>
        <a:lstStyle/>
        <a:p>
          <a:endParaRPr lang="en-ZA"/>
        </a:p>
      </dgm:t>
    </dgm:pt>
    <dgm:pt modelId="{85A8E8A1-54FE-43CB-95A7-2520CF605929}" type="sibTrans" cxnId="{79CBB6FE-9715-4FC6-AA49-1640B89C97F5}">
      <dgm:prSet/>
      <dgm:spPr/>
      <dgm:t>
        <a:bodyPr/>
        <a:lstStyle/>
        <a:p>
          <a:endParaRPr lang="en-ZA"/>
        </a:p>
      </dgm:t>
    </dgm:pt>
    <dgm:pt modelId="{59C08281-E0F3-4C8C-8B35-392D987274FF}">
      <dgm:prSet phldrT="[Text]" custT="1"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r>
            <a:rPr lang="en-ZA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Original information</a:t>
          </a:r>
          <a:endParaRPr lang="en-ZA" sz="16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28862C-FDB2-44FC-91D2-2A9FB4A7B32A}" type="parTrans" cxnId="{6217BEA4-3157-4809-ABFA-5824DF0AB7A1}">
      <dgm:prSet/>
      <dgm:spPr/>
      <dgm:t>
        <a:bodyPr/>
        <a:lstStyle/>
        <a:p>
          <a:endParaRPr lang="en-ZA"/>
        </a:p>
      </dgm:t>
    </dgm:pt>
    <dgm:pt modelId="{302B32B4-29CB-494D-8085-963716F96DE4}" type="sibTrans" cxnId="{6217BEA4-3157-4809-ABFA-5824DF0AB7A1}">
      <dgm:prSet/>
      <dgm:spPr/>
      <dgm:t>
        <a:bodyPr/>
        <a:lstStyle/>
        <a:p>
          <a:endParaRPr lang="en-ZA"/>
        </a:p>
      </dgm:t>
    </dgm:pt>
    <dgm:pt modelId="{C87F93BE-3D43-44F9-A6AA-E74B4C86CFE1}">
      <dgm:prSet phldrT="[Text]" custT="1"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r>
            <a:rPr lang="en-ZA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Production of documents</a:t>
          </a:r>
          <a:endParaRPr lang="en-ZA" sz="16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761BF1-7978-4782-A830-8789E957E8B7}" type="parTrans" cxnId="{0DBD481D-6215-4349-BE78-013DCA319B81}">
      <dgm:prSet/>
      <dgm:spPr/>
      <dgm:t>
        <a:bodyPr/>
        <a:lstStyle/>
        <a:p>
          <a:endParaRPr lang="en-ZA"/>
        </a:p>
      </dgm:t>
    </dgm:pt>
    <dgm:pt modelId="{D938FFAF-1588-4345-9DB2-9005D93FD555}" type="sibTrans" cxnId="{0DBD481D-6215-4349-BE78-013DCA319B81}">
      <dgm:prSet/>
      <dgm:spPr/>
      <dgm:t>
        <a:bodyPr/>
        <a:lstStyle/>
        <a:p>
          <a:endParaRPr lang="en-ZA"/>
        </a:p>
      </dgm:t>
    </dgm:pt>
    <dgm:pt modelId="{D581CC95-9F11-4152-98DC-EF4CCC2EF00E}">
      <dgm:prSet/>
      <dgm:spPr>
        <a:solidFill>
          <a:srgbClr val="FFFF00"/>
        </a:solidFill>
      </dgm:spPr>
      <dgm:t>
        <a:bodyPr/>
        <a:lstStyle/>
        <a:p>
          <a:r>
            <a:rPr lang="en-ZA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11: Service Providers</a:t>
          </a:r>
          <a:endParaRPr lang="en-ZA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5FB050-B35A-4119-A47A-4153CF5383D6}" type="parTrans" cxnId="{F04305BA-C28C-4B77-A7D9-28B049ABA12C}">
      <dgm:prSet/>
      <dgm:spPr/>
      <dgm:t>
        <a:bodyPr/>
        <a:lstStyle/>
        <a:p>
          <a:endParaRPr lang="en-ZA"/>
        </a:p>
      </dgm:t>
    </dgm:pt>
    <dgm:pt modelId="{7DF17E9C-3A4B-4EB2-A539-53F6A6F571E7}" type="sibTrans" cxnId="{F04305BA-C28C-4B77-A7D9-28B049ABA12C}">
      <dgm:prSet/>
      <dgm:spPr/>
      <dgm:t>
        <a:bodyPr/>
        <a:lstStyle/>
        <a:p>
          <a:endParaRPr lang="en-ZA"/>
        </a:p>
      </dgm:t>
    </dgm:pt>
    <dgm:pt modelId="{70A60B79-135D-40A7-A7DE-70614BCEEEB6}">
      <dgm:prSet phldrT="[Text]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ZA" sz="1500" dirty="0"/>
        </a:p>
      </dgm:t>
    </dgm:pt>
    <dgm:pt modelId="{6F51B8B7-DEF0-4166-8DDC-E412EEADC78B}" type="parTrans" cxnId="{2969E983-B629-440E-8E99-2E6EEA16DBB2}">
      <dgm:prSet/>
      <dgm:spPr/>
      <dgm:t>
        <a:bodyPr/>
        <a:lstStyle/>
        <a:p>
          <a:endParaRPr lang="en-ZA"/>
        </a:p>
      </dgm:t>
    </dgm:pt>
    <dgm:pt modelId="{D1103A77-523F-4079-8B9D-C055E7297DBC}" type="sibTrans" cxnId="{2969E983-B629-440E-8E99-2E6EEA16DBB2}">
      <dgm:prSet/>
      <dgm:spPr/>
      <dgm:t>
        <a:bodyPr/>
        <a:lstStyle/>
        <a:p>
          <a:endParaRPr lang="en-ZA"/>
        </a:p>
      </dgm:t>
    </dgm:pt>
    <dgm:pt modelId="{BE1C1B54-89A7-404D-977C-68ECF5DC69B0}">
      <dgm:prSet phldrT="[Text]"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Secure electronic signatures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0BB7A81-FC22-4E7D-9BCC-3C44643685BD}" type="parTrans" cxnId="{CA7DAE6A-8723-4D48-85C2-E65CACF44D59}">
      <dgm:prSet/>
      <dgm:spPr/>
      <dgm:t>
        <a:bodyPr/>
        <a:lstStyle/>
        <a:p>
          <a:endParaRPr lang="en-ZA"/>
        </a:p>
      </dgm:t>
    </dgm:pt>
    <dgm:pt modelId="{034646DE-183E-486D-B3AE-5C8E4EA8279F}" type="sibTrans" cxnId="{CA7DAE6A-8723-4D48-85C2-E65CACF44D59}">
      <dgm:prSet/>
      <dgm:spPr/>
      <dgm:t>
        <a:bodyPr/>
        <a:lstStyle/>
        <a:p>
          <a:endParaRPr lang="en-ZA"/>
        </a:p>
      </dgm:t>
    </dgm:pt>
    <dgm:pt modelId="{078AF02F-105F-4B8E-94D2-F0471015C3AD}">
      <dgm:prSet custT="1"/>
      <dgm:spPr>
        <a:gradFill flip="none" rotWithShape="1">
          <a:gsLst>
            <a:gs pos="0">
              <a:schemeClr val="dk2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safe harbours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617BB8-13F9-4C54-825B-9FA1BD072572}" type="parTrans" cxnId="{240DB206-DF0B-49AA-8F6C-BF3F627C3F1D}">
      <dgm:prSet/>
      <dgm:spPr/>
      <dgm:t>
        <a:bodyPr/>
        <a:lstStyle/>
        <a:p>
          <a:endParaRPr lang="en-ZA"/>
        </a:p>
      </dgm:t>
    </dgm:pt>
    <dgm:pt modelId="{D6CBE50B-AD0A-4F7B-8189-02B6877A96FD}" type="sibTrans" cxnId="{240DB206-DF0B-49AA-8F6C-BF3F627C3F1D}">
      <dgm:prSet/>
      <dgm:spPr/>
      <dgm:t>
        <a:bodyPr/>
        <a:lstStyle/>
        <a:p>
          <a:endParaRPr lang="en-ZA"/>
        </a:p>
      </dgm:t>
    </dgm:pt>
    <dgm:pt modelId="{999D21FF-05B5-4270-AD12-6A92563C2461}">
      <dgm:prSet custT="1"/>
      <dgm:spPr>
        <a:gradFill flip="none" rotWithShape="1">
          <a:gsLst>
            <a:gs pos="0">
              <a:schemeClr val="dk2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Requirements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EE0059-17D7-40FC-811F-6C42AADE61A2}" type="parTrans" cxnId="{D829598D-764D-4793-A9CF-9EE9C96165BB}">
      <dgm:prSet/>
      <dgm:spPr/>
      <dgm:t>
        <a:bodyPr/>
        <a:lstStyle/>
        <a:p>
          <a:endParaRPr lang="en-ZA"/>
        </a:p>
      </dgm:t>
    </dgm:pt>
    <dgm:pt modelId="{200D6424-8EC8-4FBD-84CF-8A290A3D4644}" type="sibTrans" cxnId="{D829598D-764D-4793-A9CF-9EE9C96165BB}">
      <dgm:prSet/>
      <dgm:spPr/>
      <dgm:t>
        <a:bodyPr/>
        <a:lstStyle/>
        <a:p>
          <a:endParaRPr lang="en-ZA"/>
        </a:p>
      </dgm:t>
    </dgm:pt>
    <dgm:pt modelId="{A24FD04D-1DBA-4F29-84B3-769A31475E7F}">
      <dgm:prSet custT="1"/>
      <dgm:spPr>
        <a:solidFill>
          <a:srgbClr val="FFFF00"/>
        </a:solidFill>
      </dgm:spPr>
      <dgm:t>
        <a:bodyPr/>
        <a:lstStyle/>
        <a:p>
          <a:r>
            <a:rPr lang="en-ZA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8-10: </a:t>
          </a:r>
        </a:p>
        <a:p>
          <a:r>
            <a:rPr lang="en-ZA" sz="2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Consumer protection</a:t>
          </a:r>
          <a:endParaRPr lang="en-ZA" sz="20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2970A3-5038-49AA-88A7-1ADA9DCDCC07}" type="parTrans" cxnId="{84DAA379-BEC4-45C4-A848-F0B5D431C904}">
      <dgm:prSet/>
      <dgm:spPr/>
      <dgm:t>
        <a:bodyPr/>
        <a:lstStyle/>
        <a:p>
          <a:endParaRPr lang="en-ZA"/>
        </a:p>
      </dgm:t>
    </dgm:pt>
    <dgm:pt modelId="{469BDB07-98D8-4B4E-A9C8-169E0B8FE1C8}" type="sibTrans" cxnId="{84DAA379-BEC4-45C4-A848-F0B5D431C904}">
      <dgm:prSet/>
      <dgm:spPr/>
      <dgm:t>
        <a:bodyPr/>
        <a:lstStyle/>
        <a:p>
          <a:endParaRPr lang="en-ZA"/>
        </a:p>
      </dgm:t>
    </dgm:pt>
    <dgm:pt modelId="{1B3BE1FE-D70E-4AED-A5EF-AA89998E585E}">
      <dgm:prSet phldrT="[Text]" custT="1"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r>
            <a:rPr lang="en-ZA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Record retention</a:t>
          </a:r>
          <a:endParaRPr lang="en-ZA" sz="16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31B2AB-8F5E-4EC3-B4A8-195F3C249995}" type="parTrans" cxnId="{17763147-364C-406B-8073-2EF3457A62C9}">
      <dgm:prSet/>
      <dgm:spPr/>
      <dgm:t>
        <a:bodyPr/>
        <a:lstStyle/>
        <a:p>
          <a:endParaRPr lang="en-ZA"/>
        </a:p>
      </dgm:t>
    </dgm:pt>
    <dgm:pt modelId="{AD3A62EF-09C1-43A7-98C5-32B0F666262F}" type="sibTrans" cxnId="{17763147-364C-406B-8073-2EF3457A62C9}">
      <dgm:prSet/>
      <dgm:spPr/>
      <dgm:t>
        <a:bodyPr/>
        <a:lstStyle/>
        <a:p>
          <a:endParaRPr lang="en-ZA"/>
        </a:p>
      </dgm:t>
    </dgm:pt>
    <dgm:pt modelId="{3BD2F689-B00B-40FD-B016-CDF522D4849D}">
      <dgm:prSet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consumers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701B8C-770F-49A7-9099-E1F840B0C0C7}" type="parTrans" cxnId="{ECB095BF-034C-4FD1-BCBF-335D9DDB14FD}">
      <dgm:prSet/>
      <dgm:spPr/>
      <dgm:t>
        <a:bodyPr/>
        <a:lstStyle/>
        <a:p>
          <a:endParaRPr lang="en-ZA"/>
        </a:p>
      </dgm:t>
    </dgm:pt>
    <dgm:pt modelId="{5F5DFE90-0D80-411E-A7E7-2A4D286559D6}" type="sibTrans" cxnId="{ECB095BF-034C-4FD1-BCBF-335D9DDB14FD}">
      <dgm:prSet/>
      <dgm:spPr/>
      <dgm:t>
        <a:bodyPr/>
        <a:lstStyle/>
        <a:p>
          <a:endParaRPr lang="en-ZA"/>
        </a:p>
      </dgm:t>
    </dgm:pt>
    <dgm:pt modelId="{B6DEB04F-E8BF-4293-811A-B5482C05CD6C}">
      <dgm:prSet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marketing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600E4A-4E51-43FE-BFC1-4C6DD4F85C77}" type="parTrans" cxnId="{7BD5B16F-3D31-40F7-BEBE-2BDFD527E65A}">
      <dgm:prSet/>
      <dgm:spPr/>
      <dgm:t>
        <a:bodyPr/>
        <a:lstStyle/>
        <a:p>
          <a:endParaRPr lang="en-ZA"/>
        </a:p>
      </dgm:t>
    </dgm:pt>
    <dgm:pt modelId="{5ECA6CE0-F67D-4230-848B-6747AE2276EE}" type="sibTrans" cxnId="{7BD5B16F-3D31-40F7-BEBE-2BDFD527E65A}">
      <dgm:prSet/>
      <dgm:spPr/>
      <dgm:t>
        <a:bodyPr/>
        <a:lstStyle/>
        <a:p>
          <a:endParaRPr lang="en-ZA"/>
        </a:p>
      </dgm:t>
    </dgm:pt>
    <dgm:pt modelId="{533433F4-EEB1-7849-AB68-033FA91D85CD}">
      <dgm:prSet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ZA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Automated message systems</a:t>
          </a:r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0C76C8-ACFA-954C-A359-C31EFF7D9BE5}" type="parTrans" cxnId="{47121A70-107D-8649-90D5-54B6AF71008F}">
      <dgm:prSet/>
      <dgm:spPr/>
      <dgm:t>
        <a:bodyPr/>
        <a:lstStyle/>
        <a:p>
          <a:endParaRPr lang="en-US"/>
        </a:p>
      </dgm:t>
    </dgm:pt>
    <dgm:pt modelId="{0AE80BF0-9C46-E349-B92A-E95E83ED1E31}" type="sibTrans" cxnId="{47121A70-107D-8649-90D5-54B6AF71008F}">
      <dgm:prSet/>
      <dgm:spPr/>
      <dgm:t>
        <a:bodyPr/>
        <a:lstStyle/>
        <a:p>
          <a:endParaRPr lang="en-US"/>
        </a:p>
      </dgm:t>
    </dgm:pt>
    <dgm:pt modelId="{468D159E-00A9-5E41-84E5-ADA720924B67}">
      <dgm:prSet custT="1"/>
      <dgm:spPr>
        <a:gradFill flip="none" rotWithShape="1">
          <a:gsLst>
            <a:gs pos="0">
              <a:schemeClr val="dk2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759F0E-0976-434E-9D04-EB93A53EFF3F}" type="parTrans" cxnId="{8B740532-05B1-D843-BCD6-BA4398F775FC}">
      <dgm:prSet/>
      <dgm:spPr/>
      <dgm:t>
        <a:bodyPr/>
        <a:lstStyle/>
        <a:p>
          <a:endParaRPr lang="en-US"/>
        </a:p>
      </dgm:t>
    </dgm:pt>
    <dgm:pt modelId="{B0EADFA1-C697-7E40-AE26-328A8E86092E}" type="sibTrans" cxnId="{8B740532-05B1-D843-BCD6-BA4398F775FC}">
      <dgm:prSet/>
      <dgm:spPr/>
      <dgm:t>
        <a:bodyPr/>
        <a:lstStyle/>
        <a:p>
          <a:endParaRPr lang="en-US"/>
        </a:p>
      </dgm:t>
    </dgm:pt>
    <dgm:pt modelId="{D88BC665-774A-D84A-840A-E09D44191C55}">
      <dgm:prSet phldrT="[Text]" custT="1"/>
      <dgm:spPr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ZA" sz="18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9E91EFC-5424-6A42-BC22-DBC890FC7B9D}" type="parTrans" cxnId="{62EA39C9-D7E7-1249-8C42-FE165E776B49}">
      <dgm:prSet/>
      <dgm:spPr/>
      <dgm:t>
        <a:bodyPr/>
        <a:lstStyle/>
        <a:p>
          <a:endParaRPr lang="en-US"/>
        </a:p>
      </dgm:t>
    </dgm:pt>
    <dgm:pt modelId="{E2A3A36F-FB21-8D4C-AC81-25F1D548E184}" type="sibTrans" cxnId="{62EA39C9-D7E7-1249-8C42-FE165E776B49}">
      <dgm:prSet/>
      <dgm:spPr/>
      <dgm:t>
        <a:bodyPr/>
        <a:lstStyle/>
        <a:p>
          <a:endParaRPr lang="en-US"/>
        </a:p>
      </dgm:t>
    </dgm:pt>
    <dgm:pt modelId="{24809BA5-8405-074E-9BCD-75A9CC876AD3}">
      <dgm:prSet phldrT="[Text]" custT="1"/>
      <dgm:spPr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  <dgm:t>
        <a:bodyPr/>
        <a:lstStyle/>
        <a:p>
          <a:r>
            <a:rPr lang="en-ZA" sz="1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Admissibility </a:t>
          </a:r>
          <a:endParaRPr lang="en-ZA" sz="1600" b="1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7408EA-F71B-3A46-8A5B-B1A9932BD9BC}" type="parTrans" cxnId="{5D507B20-F237-BF44-AF57-03E4A2EEEC15}">
      <dgm:prSet/>
      <dgm:spPr/>
      <dgm:t>
        <a:bodyPr/>
        <a:lstStyle/>
        <a:p>
          <a:endParaRPr lang="en-US"/>
        </a:p>
      </dgm:t>
    </dgm:pt>
    <dgm:pt modelId="{AA30BA87-F8EF-A74C-8633-2E24AFE59B19}" type="sibTrans" cxnId="{5D507B20-F237-BF44-AF57-03E4A2EEEC15}">
      <dgm:prSet/>
      <dgm:spPr/>
      <dgm:t>
        <a:bodyPr/>
        <a:lstStyle/>
        <a:p>
          <a:endParaRPr lang="en-US"/>
        </a:p>
      </dgm:t>
    </dgm:pt>
    <dgm:pt modelId="{E73C74D7-44A8-41D5-8120-3450EA6D3BFC}" type="pres">
      <dgm:prSet presAssocID="{6E65ED5C-D696-485F-B47C-8C54186B9C4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ZA"/>
        </a:p>
      </dgm:t>
    </dgm:pt>
    <dgm:pt modelId="{E81293A5-76B2-43D4-AE1F-F262EE88FC13}" type="pres">
      <dgm:prSet presAssocID="{40309D85-7EB7-4946-AF3B-4444C2553D30}" presName="linNode" presStyleCnt="0"/>
      <dgm:spPr/>
    </dgm:pt>
    <dgm:pt modelId="{F6AD4FFA-462B-4309-B18F-3C180E35FC90}" type="pres">
      <dgm:prSet presAssocID="{40309D85-7EB7-4946-AF3B-4444C2553D30}" presName="parentShp" presStyleLbl="node1" presStyleIdx="0" presStyleCnt="4" custScaleY="16481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CE86B6A-4582-461B-867D-8A529CE5D580}" type="pres">
      <dgm:prSet presAssocID="{40309D85-7EB7-4946-AF3B-4444C2553D30}" presName="childShp" presStyleLbl="bgAccFollowNode1" presStyleIdx="0" presStyleCnt="4" custScaleY="25851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563728E-97ED-47DD-8AD2-B0A876A2DF42}" type="pres">
      <dgm:prSet presAssocID="{3DD1D178-4AFC-4405-BE3F-53350A725221}" presName="spacing" presStyleCnt="0"/>
      <dgm:spPr/>
    </dgm:pt>
    <dgm:pt modelId="{D17FE420-5EFC-4CE3-864C-A5AAD66DD567}" type="pres">
      <dgm:prSet presAssocID="{96B708A7-C4B6-47C2-B405-F8E541D39CE0}" presName="linNode" presStyleCnt="0"/>
      <dgm:spPr/>
    </dgm:pt>
    <dgm:pt modelId="{92C95048-80DF-4723-A4FC-1B4F07B05EE9}" type="pres">
      <dgm:prSet presAssocID="{96B708A7-C4B6-47C2-B405-F8E541D39CE0}" presName="parentShp" presStyleLbl="node1" presStyleIdx="1" presStyleCnt="4" custScaleY="155768" custLinFactNeighborX="1452" custLinFactNeighborY="-2165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91955C22-D538-4FBC-8FD6-C519F663614A}" type="pres">
      <dgm:prSet presAssocID="{96B708A7-C4B6-47C2-B405-F8E541D39CE0}" presName="childShp" presStyleLbl="bgAccFollowNode1" presStyleIdx="1" presStyleCnt="4" custScaleY="30678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0570260-BA5A-4DEF-A952-41D9C8415918}" type="pres">
      <dgm:prSet presAssocID="{85A8E8A1-54FE-43CB-95A7-2520CF605929}" presName="spacing" presStyleCnt="0"/>
      <dgm:spPr/>
    </dgm:pt>
    <dgm:pt modelId="{05E00F2D-8BBE-486E-8F31-DD87277283D1}" type="pres">
      <dgm:prSet presAssocID="{A24FD04D-1DBA-4F29-84B3-769A31475E7F}" presName="linNode" presStyleCnt="0"/>
      <dgm:spPr/>
    </dgm:pt>
    <dgm:pt modelId="{9E4798CD-B907-48EB-9D14-D9153B5E52C8}" type="pres">
      <dgm:prSet presAssocID="{A24FD04D-1DBA-4F29-84B3-769A31475E7F}" presName="parentShp" presStyleLbl="node1" presStyleIdx="2" presStyleCnt="4" custScaleY="173330" custLinFactNeighborX="-81" custLinFactNeighborY="-2177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7F202A2-381D-4DB3-992F-E4D22E25C115}" type="pres">
      <dgm:prSet presAssocID="{A24FD04D-1DBA-4F29-84B3-769A31475E7F}" presName="childShp" presStyleLbl="bgAccFollowNode1" presStyleIdx="2" presStyleCnt="4" custScaleY="22213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5F60BEF-DFB0-488F-AD10-EE6666377882}" type="pres">
      <dgm:prSet presAssocID="{469BDB07-98D8-4B4E-A9C8-169E0B8FE1C8}" presName="spacing" presStyleCnt="0"/>
      <dgm:spPr/>
    </dgm:pt>
    <dgm:pt modelId="{D98C4689-41D7-4753-88AE-667D169E133F}" type="pres">
      <dgm:prSet presAssocID="{D581CC95-9F11-4152-98DC-EF4CCC2EF00E}" presName="linNode" presStyleCnt="0"/>
      <dgm:spPr/>
    </dgm:pt>
    <dgm:pt modelId="{A634927F-512C-4F97-98D1-BA2E05CC1ECB}" type="pres">
      <dgm:prSet presAssocID="{D581CC95-9F11-4152-98DC-EF4CCC2EF00E}" presName="parentShp" presStyleLbl="node1" presStyleIdx="3" presStyleCnt="4" custScaleY="174599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F9877EF-98E3-4D99-BC8C-33E4BEE7F9E0}" type="pres">
      <dgm:prSet presAssocID="{D581CC95-9F11-4152-98DC-EF4CCC2EF00E}" presName="childShp" presStyleLbl="bgAccFollowNode1" presStyleIdx="3" presStyleCnt="4" custScaleY="20151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0DBD481D-6215-4349-BE78-013DCA319B81}" srcId="{96B708A7-C4B6-47C2-B405-F8E541D39CE0}" destId="{C87F93BE-3D43-44F9-A6AA-E74B4C86CFE1}" srcOrd="3" destOrd="0" parTransId="{30761BF1-7978-4782-A830-8789E957E8B7}" sibTransId="{D938FFAF-1588-4345-9DB2-9005D93FD555}"/>
    <dgm:cxn modelId="{D5C46A33-D092-A043-938C-F77B2EEE11E2}" type="presOf" srcId="{419065CB-4654-4F4B-AFC8-2C72352C4001}" destId="{6CE86B6A-4582-461B-867D-8A529CE5D580}" srcOrd="0" destOrd="1" presId="urn:microsoft.com/office/officeart/2005/8/layout/vList6"/>
    <dgm:cxn modelId="{C7804C0A-835A-5945-A9CE-397A9F83E2BA}" type="presOf" srcId="{A24FD04D-1DBA-4F29-84B3-769A31475E7F}" destId="{9E4798CD-B907-48EB-9D14-D9153B5E52C8}" srcOrd="0" destOrd="0" presId="urn:microsoft.com/office/officeart/2005/8/layout/vList6"/>
    <dgm:cxn modelId="{5D507B20-F237-BF44-AF57-03E4A2EEEC15}" srcId="{96B708A7-C4B6-47C2-B405-F8E541D39CE0}" destId="{24809BA5-8405-074E-9BCD-75A9CC876AD3}" srcOrd="1" destOrd="0" parTransId="{D17408EA-F71B-3A46-8A5B-B1A9932BD9BC}" sibTransId="{AA30BA87-F8EF-A74C-8633-2E24AFE59B19}"/>
    <dgm:cxn modelId="{6A85B1CE-0DA2-5846-9759-8D547E715A77}" type="presOf" srcId="{1B3BE1FE-D70E-4AED-A5EF-AA89998E585E}" destId="{91955C22-D538-4FBC-8FD6-C519F663614A}" srcOrd="0" destOrd="2" presId="urn:microsoft.com/office/officeart/2005/8/layout/vList6"/>
    <dgm:cxn modelId="{2226CDB0-12BE-1D4E-A0B2-F9F7CA3F0CC9}" type="presOf" srcId="{3BD2F689-B00B-40FD-B016-CDF522D4849D}" destId="{F7F202A2-381D-4DB3-992F-E4D22E25C115}" srcOrd="0" destOrd="1" presId="urn:microsoft.com/office/officeart/2005/8/layout/vList6"/>
    <dgm:cxn modelId="{01310388-F219-584F-AE0F-AC98FD98F8A2}" type="presOf" srcId="{6E65ED5C-D696-485F-B47C-8C54186B9C46}" destId="{E73C74D7-44A8-41D5-8120-3450EA6D3BFC}" srcOrd="0" destOrd="0" presId="urn:microsoft.com/office/officeart/2005/8/layout/vList6"/>
    <dgm:cxn modelId="{79CBB6FE-9715-4FC6-AA49-1640B89C97F5}" srcId="{6E65ED5C-D696-485F-B47C-8C54186B9C46}" destId="{96B708A7-C4B6-47C2-B405-F8E541D39CE0}" srcOrd="1" destOrd="0" parTransId="{8C59C09B-E517-4E09-80A9-EE2BEFFF412F}" sibTransId="{85A8E8A1-54FE-43CB-95A7-2520CF605929}"/>
    <dgm:cxn modelId="{62EA39C9-D7E7-1249-8C42-FE165E776B49}" srcId="{40309D85-7EB7-4946-AF3B-4444C2553D30}" destId="{D88BC665-774A-D84A-840A-E09D44191C55}" srcOrd="0" destOrd="0" parTransId="{29E91EFC-5424-6A42-BC22-DBC890FC7B9D}" sibTransId="{E2A3A36F-FB21-8D4C-AC81-25F1D548E184}"/>
    <dgm:cxn modelId="{73C1821C-12DB-9D4F-AD10-5B1A202C601B}" type="presOf" srcId="{D581CC95-9F11-4152-98DC-EF4CCC2EF00E}" destId="{A634927F-512C-4F97-98D1-BA2E05CC1ECB}" srcOrd="0" destOrd="0" presId="urn:microsoft.com/office/officeart/2005/8/layout/vList6"/>
    <dgm:cxn modelId="{F04305BA-C28C-4B77-A7D9-28B049ABA12C}" srcId="{6E65ED5C-D696-485F-B47C-8C54186B9C46}" destId="{D581CC95-9F11-4152-98DC-EF4CCC2EF00E}" srcOrd="3" destOrd="0" parTransId="{D65FB050-B35A-4119-A47A-4153CF5383D6}" sibTransId="{7DF17E9C-3A4B-4EB2-A539-53F6A6F571E7}"/>
    <dgm:cxn modelId="{8F8F0193-A7B7-2342-93A1-63167FF4EB37}" type="presOf" srcId="{96B708A7-C4B6-47C2-B405-F8E541D39CE0}" destId="{92C95048-80DF-4723-A4FC-1B4F07B05EE9}" srcOrd="0" destOrd="0" presId="urn:microsoft.com/office/officeart/2005/8/layout/vList6"/>
    <dgm:cxn modelId="{2969E983-B629-440E-8E99-2E6EEA16DBB2}" srcId="{40309D85-7EB7-4946-AF3B-4444C2553D30}" destId="{70A60B79-135D-40A7-A7DE-70614BCEEEB6}" srcOrd="3" destOrd="0" parTransId="{6F51B8B7-DEF0-4166-8DDC-E412EEADC78B}" sibTransId="{D1103A77-523F-4079-8B9D-C055E7297DBC}"/>
    <dgm:cxn modelId="{D829598D-764D-4793-A9CF-9EE9C96165BB}" srcId="{D581CC95-9F11-4152-98DC-EF4CCC2EF00E}" destId="{999D21FF-05B5-4270-AD12-6A92563C2461}" srcOrd="2" destOrd="0" parTransId="{32EE0059-17D7-40FC-811F-6C42AADE61A2}" sibTransId="{200D6424-8EC8-4FBD-84CF-8A290A3D4644}"/>
    <dgm:cxn modelId="{8B740532-05B1-D843-BCD6-BA4398F775FC}" srcId="{D581CC95-9F11-4152-98DC-EF4CCC2EF00E}" destId="{468D159E-00A9-5E41-84E5-ADA720924B67}" srcOrd="0" destOrd="0" parTransId="{67759F0E-0976-434E-9D04-EB93A53EFF3F}" sibTransId="{B0EADFA1-C697-7E40-AE26-328A8E86092E}"/>
    <dgm:cxn modelId="{891D8F85-A486-DA49-926C-4293945B6ADA}" type="presOf" srcId="{59C08281-E0F3-4C8C-8B35-392D987274FF}" destId="{91955C22-D538-4FBC-8FD6-C519F663614A}" srcOrd="0" destOrd="0" presId="urn:microsoft.com/office/officeart/2005/8/layout/vList6"/>
    <dgm:cxn modelId="{0E88C199-1EB1-8B4C-8152-3451BEC888E4}" type="presOf" srcId="{B6DEB04F-E8BF-4293-811A-B5482C05CD6C}" destId="{F7F202A2-381D-4DB3-992F-E4D22E25C115}" srcOrd="0" destOrd="2" presId="urn:microsoft.com/office/officeart/2005/8/layout/vList6"/>
    <dgm:cxn modelId="{47121A70-107D-8649-90D5-54B6AF71008F}" srcId="{A24FD04D-1DBA-4F29-84B3-769A31475E7F}" destId="{533433F4-EEB1-7849-AB68-033FA91D85CD}" srcOrd="0" destOrd="0" parTransId="{C20C76C8-ACFA-954C-A359-C31EFF7D9BE5}" sibTransId="{0AE80BF0-9C46-E349-B92A-E95E83ED1E31}"/>
    <dgm:cxn modelId="{C2B2C061-193B-4E42-98E1-44D72377F87F}" srcId="{6E65ED5C-D696-485F-B47C-8C54186B9C46}" destId="{40309D85-7EB7-4946-AF3B-4444C2553D30}" srcOrd="0" destOrd="0" parTransId="{47DD5846-5053-4E09-8716-97DD7C4440B1}" sibTransId="{3DD1D178-4AFC-4405-BE3F-53350A725221}"/>
    <dgm:cxn modelId="{9236F896-71E8-FC48-BD44-CCFB967965D5}" type="presOf" srcId="{468D159E-00A9-5E41-84E5-ADA720924B67}" destId="{0F9877EF-98E3-4D99-BC8C-33E4BEE7F9E0}" srcOrd="0" destOrd="0" presId="urn:microsoft.com/office/officeart/2005/8/layout/vList6"/>
    <dgm:cxn modelId="{39C8734D-E60C-284C-9439-AF11A08DD97C}" type="presOf" srcId="{70A60B79-135D-40A7-A7DE-70614BCEEEB6}" destId="{6CE86B6A-4582-461B-867D-8A529CE5D580}" srcOrd="0" destOrd="3" presId="urn:microsoft.com/office/officeart/2005/8/layout/vList6"/>
    <dgm:cxn modelId="{BDF15515-0273-40A0-85C5-453CF4E4AE31}" srcId="{40309D85-7EB7-4946-AF3B-4444C2553D30}" destId="{419065CB-4654-4F4B-AFC8-2C72352C4001}" srcOrd="1" destOrd="0" parTransId="{71634F08-42D4-4BE2-93F1-4187BF1D08EF}" sibTransId="{D32D11C6-41B4-46BA-9220-B6F54922D105}"/>
    <dgm:cxn modelId="{6217BEA4-3157-4809-ABFA-5824DF0AB7A1}" srcId="{96B708A7-C4B6-47C2-B405-F8E541D39CE0}" destId="{59C08281-E0F3-4C8C-8B35-392D987274FF}" srcOrd="0" destOrd="0" parTransId="{B628862C-FDB2-44FC-91D2-2A9FB4A7B32A}" sibTransId="{302B32B4-29CB-494D-8085-963716F96DE4}"/>
    <dgm:cxn modelId="{7BD5B16F-3D31-40F7-BEBE-2BDFD527E65A}" srcId="{A24FD04D-1DBA-4F29-84B3-769A31475E7F}" destId="{B6DEB04F-E8BF-4293-811A-B5482C05CD6C}" srcOrd="2" destOrd="0" parTransId="{72600E4A-4E51-43FE-BFC1-4C6DD4F85C77}" sibTransId="{5ECA6CE0-F67D-4230-848B-6747AE2276EE}"/>
    <dgm:cxn modelId="{84DAA379-BEC4-45C4-A848-F0B5D431C904}" srcId="{6E65ED5C-D696-485F-B47C-8C54186B9C46}" destId="{A24FD04D-1DBA-4F29-84B3-769A31475E7F}" srcOrd="2" destOrd="0" parTransId="{BF2970A3-5038-49AA-88A7-1ADA9DCDCC07}" sibTransId="{469BDB07-98D8-4B4E-A9C8-169E0B8FE1C8}"/>
    <dgm:cxn modelId="{CA7DAE6A-8723-4D48-85C2-E65CACF44D59}" srcId="{40309D85-7EB7-4946-AF3B-4444C2553D30}" destId="{BE1C1B54-89A7-404D-977C-68ECF5DC69B0}" srcOrd="2" destOrd="0" parTransId="{00BB7A81-FC22-4E7D-9BCC-3C44643685BD}" sibTransId="{034646DE-183E-486D-B3AE-5C8E4EA8279F}"/>
    <dgm:cxn modelId="{320AF0A4-5023-F442-B9E5-BCEA3FA5E0B1}" type="presOf" srcId="{078AF02F-105F-4B8E-94D2-F0471015C3AD}" destId="{0F9877EF-98E3-4D99-BC8C-33E4BEE7F9E0}" srcOrd="0" destOrd="1" presId="urn:microsoft.com/office/officeart/2005/8/layout/vList6"/>
    <dgm:cxn modelId="{99D1A818-4B7D-0F4E-842C-6164798D1DA3}" type="presOf" srcId="{40309D85-7EB7-4946-AF3B-4444C2553D30}" destId="{F6AD4FFA-462B-4309-B18F-3C180E35FC90}" srcOrd="0" destOrd="0" presId="urn:microsoft.com/office/officeart/2005/8/layout/vList6"/>
    <dgm:cxn modelId="{ECB095BF-034C-4FD1-BCBF-335D9DDB14FD}" srcId="{A24FD04D-1DBA-4F29-84B3-769A31475E7F}" destId="{3BD2F689-B00B-40FD-B016-CDF522D4849D}" srcOrd="1" destOrd="0" parTransId="{B4701B8C-770F-49A7-9099-E1F840B0C0C7}" sibTransId="{5F5DFE90-0D80-411E-A7E7-2A4D286559D6}"/>
    <dgm:cxn modelId="{EC7064D4-5AF3-B24C-BAF6-1D275C8CD22A}" type="presOf" srcId="{D88BC665-774A-D84A-840A-E09D44191C55}" destId="{6CE86B6A-4582-461B-867D-8A529CE5D580}" srcOrd="0" destOrd="0" presId="urn:microsoft.com/office/officeart/2005/8/layout/vList6"/>
    <dgm:cxn modelId="{20780FC1-6EB8-484D-8F4E-25D956535F9D}" type="presOf" srcId="{C87F93BE-3D43-44F9-A6AA-E74B4C86CFE1}" destId="{91955C22-D538-4FBC-8FD6-C519F663614A}" srcOrd="0" destOrd="3" presId="urn:microsoft.com/office/officeart/2005/8/layout/vList6"/>
    <dgm:cxn modelId="{320368E3-1FB3-2240-85A6-7136019FCB6F}" type="presOf" srcId="{24809BA5-8405-074E-9BCD-75A9CC876AD3}" destId="{91955C22-D538-4FBC-8FD6-C519F663614A}" srcOrd="0" destOrd="1" presId="urn:microsoft.com/office/officeart/2005/8/layout/vList6"/>
    <dgm:cxn modelId="{17763147-364C-406B-8073-2EF3457A62C9}" srcId="{96B708A7-C4B6-47C2-B405-F8E541D39CE0}" destId="{1B3BE1FE-D70E-4AED-A5EF-AA89998E585E}" srcOrd="2" destOrd="0" parTransId="{E331B2AB-8F5E-4EC3-B4A8-195F3C249995}" sibTransId="{AD3A62EF-09C1-43A7-98C5-32B0F666262F}"/>
    <dgm:cxn modelId="{5F4CAD3E-1E18-F742-9EA2-633953F83726}" type="presOf" srcId="{999D21FF-05B5-4270-AD12-6A92563C2461}" destId="{0F9877EF-98E3-4D99-BC8C-33E4BEE7F9E0}" srcOrd="0" destOrd="2" presId="urn:microsoft.com/office/officeart/2005/8/layout/vList6"/>
    <dgm:cxn modelId="{240DB206-DF0B-49AA-8F6C-BF3F627C3F1D}" srcId="{D581CC95-9F11-4152-98DC-EF4CCC2EF00E}" destId="{078AF02F-105F-4B8E-94D2-F0471015C3AD}" srcOrd="1" destOrd="0" parTransId="{E1617BB8-13F9-4C54-825B-9FA1BD072572}" sibTransId="{D6CBE50B-AD0A-4F7B-8189-02B6877A96FD}"/>
    <dgm:cxn modelId="{944BDEA4-37CA-EF4D-95DB-D88DC15A5DD4}" type="presOf" srcId="{BE1C1B54-89A7-404D-977C-68ECF5DC69B0}" destId="{6CE86B6A-4582-461B-867D-8A529CE5D580}" srcOrd="0" destOrd="2" presId="urn:microsoft.com/office/officeart/2005/8/layout/vList6"/>
    <dgm:cxn modelId="{36A9CDEC-82D7-BD48-B49A-CA2F1F53A47B}" type="presOf" srcId="{533433F4-EEB1-7849-AB68-033FA91D85CD}" destId="{F7F202A2-381D-4DB3-992F-E4D22E25C115}" srcOrd="0" destOrd="0" presId="urn:microsoft.com/office/officeart/2005/8/layout/vList6"/>
    <dgm:cxn modelId="{3FFC147E-47F9-9549-BD19-CFF4C3C3710B}" type="presParOf" srcId="{E73C74D7-44A8-41D5-8120-3450EA6D3BFC}" destId="{E81293A5-76B2-43D4-AE1F-F262EE88FC13}" srcOrd="0" destOrd="0" presId="urn:microsoft.com/office/officeart/2005/8/layout/vList6"/>
    <dgm:cxn modelId="{EB5F1395-8A17-6146-9F94-C9557938521F}" type="presParOf" srcId="{E81293A5-76B2-43D4-AE1F-F262EE88FC13}" destId="{F6AD4FFA-462B-4309-B18F-3C180E35FC90}" srcOrd="0" destOrd="0" presId="urn:microsoft.com/office/officeart/2005/8/layout/vList6"/>
    <dgm:cxn modelId="{47BCE380-580A-C649-B34C-02B8F6DAB1FA}" type="presParOf" srcId="{E81293A5-76B2-43D4-AE1F-F262EE88FC13}" destId="{6CE86B6A-4582-461B-867D-8A529CE5D580}" srcOrd="1" destOrd="0" presId="urn:microsoft.com/office/officeart/2005/8/layout/vList6"/>
    <dgm:cxn modelId="{917A1A08-597A-B949-837E-0DBB548FC8BA}" type="presParOf" srcId="{E73C74D7-44A8-41D5-8120-3450EA6D3BFC}" destId="{2563728E-97ED-47DD-8AD2-B0A876A2DF42}" srcOrd="1" destOrd="0" presId="urn:microsoft.com/office/officeart/2005/8/layout/vList6"/>
    <dgm:cxn modelId="{BCA23B2A-6B07-0640-AA18-89340336A260}" type="presParOf" srcId="{E73C74D7-44A8-41D5-8120-3450EA6D3BFC}" destId="{D17FE420-5EFC-4CE3-864C-A5AAD66DD567}" srcOrd="2" destOrd="0" presId="urn:microsoft.com/office/officeart/2005/8/layout/vList6"/>
    <dgm:cxn modelId="{6E6050FA-B9D1-D049-A78C-E64752973DE9}" type="presParOf" srcId="{D17FE420-5EFC-4CE3-864C-A5AAD66DD567}" destId="{92C95048-80DF-4723-A4FC-1B4F07B05EE9}" srcOrd="0" destOrd="0" presId="urn:microsoft.com/office/officeart/2005/8/layout/vList6"/>
    <dgm:cxn modelId="{70823DD1-0760-0B48-A470-1B588916B709}" type="presParOf" srcId="{D17FE420-5EFC-4CE3-864C-A5AAD66DD567}" destId="{91955C22-D538-4FBC-8FD6-C519F663614A}" srcOrd="1" destOrd="0" presId="urn:microsoft.com/office/officeart/2005/8/layout/vList6"/>
    <dgm:cxn modelId="{677BE435-9AD7-B24A-AFE3-33F3E9FA1F8C}" type="presParOf" srcId="{E73C74D7-44A8-41D5-8120-3450EA6D3BFC}" destId="{C0570260-BA5A-4DEF-A952-41D9C8415918}" srcOrd="3" destOrd="0" presId="urn:microsoft.com/office/officeart/2005/8/layout/vList6"/>
    <dgm:cxn modelId="{F0AF8BC2-F0C4-FC40-A07C-1ADA04C39B41}" type="presParOf" srcId="{E73C74D7-44A8-41D5-8120-3450EA6D3BFC}" destId="{05E00F2D-8BBE-486E-8F31-DD87277283D1}" srcOrd="4" destOrd="0" presId="urn:microsoft.com/office/officeart/2005/8/layout/vList6"/>
    <dgm:cxn modelId="{9C2BFDBE-B98F-5549-8C34-AB519BD8FEEA}" type="presParOf" srcId="{05E00F2D-8BBE-486E-8F31-DD87277283D1}" destId="{9E4798CD-B907-48EB-9D14-D9153B5E52C8}" srcOrd="0" destOrd="0" presId="urn:microsoft.com/office/officeart/2005/8/layout/vList6"/>
    <dgm:cxn modelId="{7E43D89F-7C68-C442-9CDC-DA90F19B1EC6}" type="presParOf" srcId="{05E00F2D-8BBE-486E-8F31-DD87277283D1}" destId="{F7F202A2-381D-4DB3-992F-E4D22E25C115}" srcOrd="1" destOrd="0" presId="urn:microsoft.com/office/officeart/2005/8/layout/vList6"/>
    <dgm:cxn modelId="{2CFD09BA-023B-9F48-9464-4938C1364BC5}" type="presParOf" srcId="{E73C74D7-44A8-41D5-8120-3450EA6D3BFC}" destId="{15F60BEF-DFB0-488F-AD10-EE6666377882}" srcOrd="5" destOrd="0" presId="urn:microsoft.com/office/officeart/2005/8/layout/vList6"/>
    <dgm:cxn modelId="{2B895372-09C5-7243-B545-F4BF9A7435A9}" type="presParOf" srcId="{E73C74D7-44A8-41D5-8120-3450EA6D3BFC}" destId="{D98C4689-41D7-4753-88AE-667D169E133F}" srcOrd="6" destOrd="0" presId="urn:microsoft.com/office/officeart/2005/8/layout/vList6"/>
    <dgm:cxn modelId="{55A9D796-3D5A-ED43-BFF6-F57555DAB1D5}" type="presParOf" srcId="{D98C4689-41D7-4753-88AE-667D169E133F}" destId="{A634927F-512C-4F97-98D1-BA2E05CC1ECB}" srcOrd="0" destOrd="0" presId="urn:microsoft.com/office/officeart/2005/8/layout/vList6"/>
    <dgm:cxn modelId="{C89DDD55-2097-0044-837D-71CEA4D43F6B}" type="presParOf" srcId="{D98C4689-41D7-4753-88AE-667D169E133F}" destId="{0F9877EF-98E3-4D99-BC8C-33E4BEE7F9E0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3EEAE-2099-7B45-AD1B-1FFC475A1312}">
      <dsp:nvSpPr>
        <dsp:cNvPr id="0" name=""/>
        <dsp:cNvSpPr/>
      </dsp:nvSpPr>
      <dsp:spPr>
        <a:xfrm>
          <a:off x="582929" y="0"/>
          <a:ext cx="6606540" cy="425608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C165E0D-14D8-4747-8895-DB840F80173B}">
      <dsp:nvSpPr>
        <dsp:cNvPr id="0" name=""/>
        <dsp:cNvSpPr/>
      </dsp:nvSpPr>
      <dsp:spPr>
        <a:xfrm>
          <a:off x="0" y="1295842"/>
          <a:ext cx="2274532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rgbClr val="FF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5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General enabling</a:t>
          </a:r>
          <a:endParaRPr lang="en-US" sz="2400" b="1" kern="1200" cap="none" spc="50" dirty="0">
            <a:ln w="11430"/>
            <a:solidFill>
              <a:srgbClr val="FF00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83106" y="1378948"/>
        <a:ext cx="2108320" cy="1536222"/>
      </dsp:txXfrm>
    </dsp:sp>
    <dsp:sp modelId="{8000B057-4757-4042-80D7-533F0FEAF018}">
      <dsp:nvSpPr>
        <dsp:cNvPr id="0" name=""/>
        <dsp:cNvSpPr/>
      </dsp:nvSpPr>
      <dsp:spPr>
        <a:xfrm>
          <a:off x="2629031" y="1276826"/>
          <a:ext cx="2514336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34903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34903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349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Electronic transactions</a:t>
          </a:r>
          <a:endParaRPr lang="en-US" sz="2400" b="1" kern="1200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dsp:txBody>
      <dsp:txXfrm>
        <a:off x="2712137" y="1359932"/>
        <a:ext cx="2348124" cy="1536222"/>
      </dsp:txXfrm>
    </dsp:sp>
    <dsp:sp modelId="{5045E8A1-C882-244D-9DE4-A0854971109B}">
      <dsp:nvSpPr>
        <dsp:cNvPr id="0" name=""/>
        <dsp:cNvSpPr/>
      </dsp:nvSpPr>
      <dsp:spPr>
        <a:xfrm>
          <a:off x="5496693" y="1276826"/>
          <a:ext cx="2274532" cy="170243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69805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69805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698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50" smtClean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E-commerce</a:t>
          </a:r>
          <a:endParaRPr lang="en-US" sz="2400" b="1" kern="1200" cap="none" spc="50" dirty="0">
            <a:ln w="11430"/>
            <a:solidFill>
              <a:srgbClr val="FFFF00"/>
            </a:soli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dsp:txBody>
      <dsp:txXfrm>
        <a:off x="5579799" y="1359932"/>
        <a:ext cx="2108320" cy="1536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86B6A-4582-461B-867D-8A529CE5D580}">
      <dsp:nvSpPr>
        <dsp:cNvPr id="0" name=""/>
        <dsp:cNvSpPr/>
      </dsp:nvSpPr>
      <dsp:spPr>
        <a:xfrm>
          <a:off x="3108960" y="0"/>
          <a:ext cx="4663440" cy="1597919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Definitions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Interpretation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Sphere of application</a:t>
          </a:r>
          <a:endParaRPr lang="en-ZA" sz="18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500" kern="1200" dirty="0"/>
        </a:p>
      </dsp:txBody>
      <dsp:txXfrm>
        <a:off x="3108960" y="199740"/>
        <a:ext cx="4064220" cy="1198439"/>
      </dsp:txXfrm>
    </dsp:sp>
    <dsp:sp modelId="{F6AD4FFA-462B-4309-B18F-3C180E35FC90}">
      <dsp:nvSpPr>
        <dsp:cNvPr id="0" name=""/>
        <dsp:cNvSpPr/>
      </dsp:nvSpPr>
      <dsp:spPr>
        <a:xfrm>
          <a:off x="0" y="0"/>
          <a:ext cx="3108960" cy="159791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Ch1: Definitions &amp; Interpretation</a:t>
          </a:r>
          <a:endParaRPr lang="en-ZA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004" y="78004"/>
        <a:ext cx="2952952" cy="1441911"/>
      </dsp:txXfrm>
    </dsp:sp>
    <dsp:sp modelId="{91955C22-D538-4FBC-8FD6-C519F663614A}">
      <dsp:nvSpPr>
        <dsp:cNvPr id="0" name=""/>
        <dsp:cNvSpPr/>
      </dsp:nvSpPr>
      <dsp:spPr>
        <a:xfrm>
          <a:off x="3108960" y="1757711"/>
          <a:ext cx="4663440" cy="1597919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Legal recognition of electronic information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Legal recognition by parties</a:t>
          </a:r>
          <a:endParaRPr lang="en-ZA" sz="1800" b="1" kern="1200" dirty="0"/>
        </a:p>
      </dsp:txBody>
      <dsp:txXfrm>
        <a:off x="3108960" y="1957451"/>
        <a:ext cx="4064220" cy="1198439"/>
      </dsp:txXfrm>
    </dsp:sp>
    <dsp:sp modelId="{92C95048-80DF-4723-A4FC-1B4F07B05EE9}">
      <dsp:nvSpPr>
        <dsp:cNvPr id="0" name=""/>
        <dsp:cNvSpPr/>
      </dsp:nvSpPr>
      <dsp:spPr>
        <a:xfrm>
          <a:off x="30125" y="1754819"/>
          <a:ext cx="3108960" cy="1597919"/>
        </a:xfrm>
        <a:prstGeom prst="roundRect">
          <a:avLst/>
        </a:prstGeom>
        <a:solidFill>
          <a:srgbClr val="FF0000">
            <a:alpha val="92000"/>
          </a:srgb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2: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 Recognition</a:t>
          </a:r>
          <a:endParaRPr lang="en-ZA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129" y="1832823"/>
        <a:ext cx="2952952" cy="1441911"/>
      </dsp:txXfrm>
    </dsp:sp>
    <dsp:sp modelId="{0F9877EF-98E3-4D99-BC8C-33E4BEE7F9E0}">
      <dsp:nvSpPr>
        <dsp:cNvPr id="0" name=""/>
        <dsp:cNvSpPr/>
      </dsp:nvSpPr>
      <dsp:spPr>
        <a:xfrm>
          <a:off x="3108960" y="3515423"/>
          <a:ext cx="4663440" cy="1597919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Writing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Signature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Secure signatures</a:t>
          </a:r>
          <a:endParaRPr lang="en-ZA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/>
            <a:t>Incorporation by reference</a:t>
          </a:r>
          <a:endParaRPr lang="en-ZA" sz="1800" b="1" kern="1200" dirty="0"/>
        </a:p>
      </dsp:txBody>
      <dsp:txXfrm>
        <a:off x="3108960" y="3715163"/>
        <a:ext cx="4064220" cy="1198439"/>
      </dsp:txXfrm>
    </dsp:sp>
    <dsp:sp modelId="{A634927F-512C-4F97-98D1-BA2E05CC1ECB}">
      <dsp:nvSpPr>
        <dsp:cNvPr id="0" name=""/>
        <dsp:cNvSpPr/>
      </dsp:nvSpPr>
      <dsp:spPr>
        <a:xfrm>
          <a:off x="0" y="3515423"/>
          <a:ext cx="3108960" cy="1597919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25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3: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5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Legal Effect</a:t>
          </a:r>
          <a:endParaRPr lang="en-ZA" sz="25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8004" y="3593427"/>
        <a:ext cx="2952952" cy="1441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86B6A-4582-461B-867D-8A529CE5D580}">
      <dsp:nvSpPr>
        <dsp:cNvPr id="0" name=""/>
        <dsp:cNvSpPr/>
      </dsp:nvSpPr>
      <dsp:spPr>
        <a:xfrm>
          <a:off x="3108960" y="130611"/>
          <a:ext cx="4663440" cy="1512467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b="1" kern="1200" dirty="0" smtClean="0"/>
            <a:t>Formation &amp; validity</a:t>
          </a:r>
          <a:endParaRPr lang="en-ZA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000" b="1" kern="1200" dirty="0" smtClean="0"/>
            <a:t>Variation by agreement</a:t>
          </a:r>
          <a:endParaRPr lang="en-ZA" sz="20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500" kern="1200" dirty="0"/>
        </a:p>
      </dsp:txBody>
      <dsp:txXfrm>
        <a:off x="3108960" y="319669"/>
        <a:ext cx="4096265" cy="1134351"/>
      </dsp:txXfrm>
    </dsp:sp>
    <dsp:sp modelId="{F6AD4FFA-462B-4309-B18F-3C180E35FC90}">
      <dsp:nvSpPr>
        <dsp:cNvPr id="0" name=""/>
        <dsp:cNvSpPr/>
      </dsp:nvSpPr>
      <dsp:spPr>
        <a:xfrm>
          <a:off x="0" y="61"/>
          <a:ext cx="3108960" cy="177356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b="1" kern="1200" dirty="0" smtClean="0">
              <a:effectLst/>
            </a:rPr>
            <a:t>Ch 4: Legal recognition</a:t>
          </a:r>
          <a:endParaRPr lang="en-ZA" sz="3100" b="1" kern="1200" dirty="0">
            <a:effectLst/>
          </a:endParaRPr>
        </a:p>
      </dsp:txBody>
      <dsp:txXfrm>
        <a:off x="86578" y="86639"/>
        <a:ext cx="2935804" cy="1600411"/>
      </dsp:txXfrm>
    </dsp:sp>
    <dsp:sp modelId="{91955C22-D538-4FBC-8FD6-C519F663614A}">
      <dsp:nvSpPr>
        <dsp:cNvPr id="0" name=""/>
        <dsp:cNvSpPr/>
      </dsp:nvSpPr>
      <dsp:spPr>
        <a:xfrm>
          <a:off x="2838390" y="2077234"/>
          <a:ext cx="4931330" cy="3036047"/>
        </a:xfrm>
        <a:prstGeom prst="rightArrow">
          <a:avLst>
            <a:gd name="adj1" fmla="val 75000"/>
            <a:gd name="adj2" fmla="val 5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400" b="1" kern="1200" dirty="0" smtClean="0"/>
            <a:t>Time of dispatch</a:t>
          </a:r>
          <a:endParaRPr lang="en-ZA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400" b="1" kern="1200" dirty="0" smtClean="0"/>
            <a:t>Time of receipt</a:t>
          </a:r>
          <a:endParaRPr lang="en-ZA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400" b="1" kern="1200" dirty="0" smtClean="0"/>
            <a:t>Place of dispatch and receipt</a:t>
          </a:r>
          <a:endParaRPr lang="en-ZA" sz="2400" b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400" b="1" kern="1200" dirty="0" smtClean="0"/>
            <a:t>Time of contract formation</a:t>
          </a:r>
          <a:endParaRPr lang="en-ZA" sz="2400" b="1" kern="1200" dirty="0"/>
        </a:p>
      </dsp:txBody>
      <dsp:txXfrm>
        <a:off x="2838390" y="2456740"/>
        <a:ext cx="3792812" cy="2277035"/>
      </dsp:txXfrm>
    </dsp:sp>
    <dsp:sp modelId="{92C95048-80DF-4723-A4FC-1B4F07B05EE9}">
      <dsp:nvSpPr>
        <dsp:cNvPr id="0" name=""/>
        <dsp:cNvSpPr/>
      </dsp:nvSpPr>
      <dsp:spPr>
        <a:xfrm>
          <a:off x="30156" y="2071738"/>
          <a:ext cx="2835711" cy="30360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5: Time &amp; place</a:t>
          </a:r>
          <a:endParaRPr lang="en-ZA" sz="3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8584" y="2210166"/>
        <a:ext cx="2558855" cy="27591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86B6A-4582-461B-867D-8A529CE5D580}">
      <dsp:nvSpPr>
        <dsp:cNvPr id="0" name=""/>
        <dsp:cNvSpPr/>
      </dsp:nvSpPr>
      <dsp:spPr>
        <a:xfrm>
          <a:off x="3109719" y="3341"/>
          <a:ext cx="4658885" cy="1404339"/>
        </a:xfrm>
        <a:prstGeom prst="rightArrow">
          <a:avLst>
            <a:gd name="adj1" fmla="val 75000"/>
            <a:gd name="adj2" fmla="val 50000"/>
          </a:avLst>
        </a:prstGeom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Electronic communications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Secure electronic signatures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500" kern="1200" dirty="0"/>
        </a:p>
      </dsp:txBody>
      <dsp:txXfrm>
        <a:off x="3109719" y="178883"/>
        <a:ext cx="4132258" cy="1053255"/>
      </dsp:txXfrm>
    </dsp:sp>
    <dsp:sp modelId="{F6AD4FFA-462B-4309-B18F-3C180E35FC90}">
      <dsp:nvSpPr>
        <dsp:cNvPr id="0" name=""/>
        <dsp:cNvSpPr/>
      </dsp:nvSpPr>
      <dsp:spPr>
        <a:xfrm>
          <a:off x="3795" y="257854"/>
          <a:ext cx="3105923" cy="89531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6: Attribution</a:t>
          </a:r>
          <a:endParaRPr lang="en-ZA" sz="24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7501" y="301560"/>
        <a:ext cx="3018511" cy="807903"/>
      </dsp:txXfrm>
    </dsp:sp>
    <dsp:sp modelId="{91955C22-D538-4FBC-8FD6-C519F663614A}">
      <dsp:nvSpPr>
        <dsp:cNvPr id="0" name=""/>
        <dsp:cNvSpPr/>
      </dsp:nvSpPr>
      <dsp:spPr>
        <a:xfrm>
          <a:off x="3109719" y="1462005"/>
          <a:ext cx="4658885" cy="1666555"/>
        </a:xfrm>
        <a:prstGeom prst="rightArrow">
          <a:avLst>
            <a:gd name="adj1" fmla="val 75000"/>
            <a:gd name="adj2" fmla="val 50000"/>
          </a:avLst>
        </a:prstGeom>
        <a:gradFill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Original information</a:t>
          </a:r>
          <a:endParaRPr lang="en-ZA" sz="16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Admissibility </a:t>
          </a:r>
          <a:endParaRPr lang="en-ZA" sz="16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Record retention</a:t>
          </a:r>
          <a:endParaRPr lang="en-ZA" sz="16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6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Production of documents</a:t>
          </a:r>
          <a:endParaRPr lang="en-ZA" sz="16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09719" y="1670324"/>
        <a:ext cx="4033927" cy="1249917"/>
      </dsp:txXfrm>
    </dsp:sp>
    <dsp:sp modelId="{92C95048-80DF-4723-A4FC-1B4F07B05EE9}">
      <dsp:nvSpPr>
        <dsp:cNvPr id="0" name=""/>
        <dsp:cNvSpPr/>
      </dsp:nvSpPr>
      <dsp:spPr>
        <a:xfrm>
          <a:off x="71442" y="1754571"/>
          <a:ext cx="3105923" cy="84619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7: Electronic evidence</a:t>
          </a:r>
          <a:endParaRPr lang="en-ZA" sz="24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2750" y="1795879"/>
        <a:ext cx="3023307" cy="763574"/>
      </dsp:txXfrm>
    </dsp:sp>
    <dsp:sp modelId="{F7F202A2-381D-4DB3-992F-E4D22E25C115}">
      <dsp:nvSpPr>
        <dsp:cNvPr id="0" name=""/>
        <dsp:cNvSpPr/>
      </dsp:nvSpPr>
      <dsp:spPr>
        <a:xfrm>
          <a:off x="3109719" y="3182884"/>
          <a:ext cx="4658885" cy="1206715"/>
        </a:xfrm>
        <a:prstGeom prst="rightArrow">
          <a:avLst>
            <a:gd name="adj1" fmla="val 75000"/>
            <a:gd name="adj2" fmla="val 50000"/>
          </a:avLst>
        </a:prstGeom>
        <a:gradFill flip="none" rotWithShape="0"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Automated message systems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consumers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marketing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09719" y="3333723"/>
        <a:ext cx="4206367" cy="905037"/>
      </dsp:txXfrm>
    </dsp:sp>
    <dsp:sp modelId="{9E4798CD-B907-48EB-9D14-D9153B5E52C8}">
      <dsp:nvSpPr>
        <dsp:cNvPr id="0" name=""/>
        <dsp:cNvSpPr/>
      </dsp:nvSpPr>
      <dsp:spPr>
        <a:xfrm>
          <a:off x="21" y="3197149"/>
          <a:ext cx="3105923" cy="941593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8-10: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Consumer protection</a:t>
          </a:r>
          <a:endParaRPr lang="en-ZA" sz="20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986" y="3243114"/>
        <a:ext cx="3013993" cy="849663"/>
      </dsp:txXfrm>
    </dsp:sp>
    <dsp:sp modelId="{0F9877EF-98E3-4D99-BC8C-33E4BEE7F9E0}">
      <dsp:nvSpPr>
        <dsp:cNvPr id="0" name=""/>
        <dsp:cNvSpPr/>
      </dsp:nvSpPr>
      <dsp:spPr>
        <a:xfrm>
          <a:off x="3109719" y="4443923"/>
          <a:ext cx="4658885" cy="1094705"/>
        </a:xfrm>
        <a:prstGeom prst="rightArrow">
          <a:avLst>
            <a:gd name="adj1" fmla="val 75000"/>
            <a:gd name="adj2" fmla="val 50000"/>
          </a:avLst>
        </a:prstGeom>
        <a:gradFill flip="none" rotWithShape="1">
          <a:gsLst>
            <a:gs pos="0">
              <a:schemeClr val="dk2">
                <a:tint val="40000"/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dk2">
                <a:tint val="40000"/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dk2">
                <a:tint val="40000"/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On-line safe harbours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8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Requirements</a:t>
          </a:r>
          <a:endParaRPr lang="en-ZA" sz="18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09719" y="4580761"/>
        <a:ext cx="4248371" cy="821029"/>
      </dsp:txXfrm>
    </dsp:sp>
    <dsp:sp modelId="{A634927F-512C-4F97-98D1-BA2E05CC1ECB}">
      <dsp:nvSpPr>
        <dsp:cNvPr id="0" name=""/>
        <dsp:cNvSpPr/>
      </dsp:nvSpPr>
      <dsp:spPr>
        <a:xfrm>
          <a:off x="3795" y="4517032"/>
          <a:ext cx="3105923" cy="94848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Ch 11: Service Providers</a:t>
          </a:r>
          <a:endParaRPr lang="en-ZA" sz="2400" b="1" kern="1200" dirty="0">
            <a:solidFill>
              <a:srgbClr val="00B05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096" y="4563333"/>
        <a:ext cx="3013321" cy="8558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B91C23E-3FDA-7B42-91D2-005BCACC0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8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577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75" tIns="45636" rIns="91275" bIns="45636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 smtClean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772EBC8-868B-C64E-969A-F9ADCEB97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32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3491067-DE1C-6C46-9251-2ED5B96C7FA7}" type="slidenum">
              <a:rPr lang="en-US" sz="1200">
                <a:solidFill>
                  <a:schemeClr val="tx1"/>
                </a:solidFill>
              </a:rPr>
              <a:pPr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Bonjour à tous,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Je suis tres heureux d‘être parmi vous aujourd‘hui. 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Je voudrais remercier Mr. Kamdem pour son invitation a l‘atelier.</a:t>
            </a:r>
          </a:p>
          <a:p>
            <a:pPr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</a:rPr>
              <a:t>Permettez-moi de me presenter.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viens de rejoindre le bureau de regional de l‘UIT pour l‘Afrique d‘Addis Abeba pour coordonner le projet d‘harmonisation reglementaire de l‘UIT et de la CE en Afrique sub-saharienne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travaillais precedemment chez le regulateur français l‘ARCEP au service economique. </a:t>
            </a:r>
          </a:p>
          <a:p>
            <a:pPr marL="742950" lvl="1" indent="-285750" eaLnBrk="1" hangingPunct="1">
              <a:lnSpc>
                <a:spcPct val="120000"/>
              </a:lnSpc>
              <a:buFontTx/>
              <a:buChar char="•"/>
            </a:pPr>
            <a:r>
              <a:rPr lang="de-DE">
                <a:latin typeface="Times New Roman" charset="0"/>
                <a:cs typeface="Arial" charset="0"/>
              </a:rPr>
              <a:t>Je m‘occupais de travaux de modelisation technico-economique et j‘etais plus particulièrement en charge de l‘évaluation du cout du service universel et de la terminaison d‘appel mobile dans les 	departements français d‘outremer.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36DA035-998B-7A49-BA98-BDB71A6EAA6A}" type="slidenum">
              <a:rPr lang="en-ZA">
                <a:latin typeface="Arial" charset="0"/>
              </a:rPr>
              <a:pPr eaLnBrk="1" hangingPunct="1"/>
              <a:t>10</a:t>
            </a:fld>
            <a:endParaRPr lang="en-ZA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988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16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89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18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65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49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F0D99326-50ED-3549-8D33-51E26946C991}" type="slidenum">
              <a:rPr lang="en-GB" sz="1200">
                <a:solidFill>
                  <a:schemeClr val="tx1"/>
                </a:solidFill>
              </a:rPr>
              <a:pPr/>
              <a:t>17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69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D8DAAE44-D8D3-5D49-A387-9B971F78E6D7}" type="slidenum">
              <a:rPr lang="en-US" sz="1200">
                <a:solidFill>
                  <a:schemeClr val="tx1"/>
                </a:solidFill>
              </a:rPr>
              <a:pPr/>
              <a:t>19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2950"/>
            <a:ext cx="4959350" cy="3719513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1700"/>
            <a:ext cx="5426075" cy="4464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Merci de votre attention. 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me tiens a votre disposition pour repondre a vos questions.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Je peux vous faire parvenir par email une version electronique de ce support de presentation.</a:t>
            </a:r>
          </a:p>
          <a:p>
            <a:pPr eaLnBrk="1" hangingPunct="1">
              <a:buFontTx/>
              <a:buChar char="•"/>
            </a:pPr>
            <a:r>
              <a:rPr lang="de-DE">
                <a:latin typeface="Verdana" charset="0"/>
              </a:rPr>
              <a:t>Sachant que nous abordons tout juste le lancement de ce projet, les informations contenues dans cette presentation sont susceptibles a certaines evolutions.</a:t>
            </a:r>
          </a:p>
          <a:p>
            <a:pPr eaLnBrk="1" hangingPunct="1">
              <a:buFontTx/>
              <a:buChar char="•"/>
            </a:pPr>
            <a:endParaRPr lang="de-DE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ZA">
              <a:latin typeface="Verdana" charset="0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10B99E9C-FB30-B241-AC06-504F0041C401}" type="slidenum">
              <a:rPr lang="en-US" sz="1200">
                <a:solidFill>
                  <a:schemeClr val="tx1"/>
                </a:solidFill>
              </a:rPr>
              <a:pPr/>
              <a:t>2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 defTabSz="912813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47D55A4-3691-E148-BB6A-7EA0584AE086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Verdan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34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91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80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56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2EBC8-868B-C64E-969A-F9ADCEB979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06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618FD6-74C1-174D-AF04-F65EAC5BA06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8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8.jpe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pitchFamily="34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pitchFamily="34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International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Telecommunication</a:t>
            </a:r>
            <a:b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</a:br>
            <a:r>
              <a:rPr lang="en-US" sz="1000" dirty="0" smtClean="0">
                <a:solidFill>
                  <a:schemeClr val="bg1"/>
                </a:solidFill>
                <a:latin typeface="Univers" pitchFamily="34" charset="0"/>
                <a:ea typeface="+mn-ea"/>
                <a:cs typeface="+mn-cs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" name="Picture 2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white">
          <a:xfrm>
            <a:off x="16726" y="5871859"/>
            <a:ext cx="1944688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307" y="6236494"/>
            <a:ext cx="9191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976" y="6063456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050" y="6008911"/>
            <a:ext cx="1111250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C:\Users\PHIL\Desktop\Tanzania logo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993" y="6008911"/>
            <a:ext cx="1008063" cy="803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688" y="5840755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93262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4D917-4624-DD48-B259-E8C4ABF44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55302267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C4E1E-61FD-6147-A415-960A78237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338063207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A8936-792C-8443-9FC8-870A7DB3B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64012496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81088"/>
            <a:ext cx="77724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4213" y="1989138"/>
            <a:ext cx="7772400" cy="4256087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5E3B5-1ECF-6546-8234-EB1034F6B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395430265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F06C-9EBB-7F47-A734-CA421A7311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55727528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D69F4-46C6-2947-B5C0-B5AC2B28C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91980530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2A6E6-A431-4341-AF9E-61551DEF9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292290375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71E78-86B8-A844-BFD6-39A23CE5F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54841652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174F9-B13D-F440-9DB6-78EE23845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2303673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45473-D131-6E4D-A3F4-3E101D101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57621597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9E9EA-C5DD-6545-941D-6CBC066FB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41387951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9950-77F2-4B4F-9D44-0DF345F92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</p:spTree>
    <p:extLst>
      <p:ext uri="{BB962C8B-B14F-4D97-AF65-F5344CB8AC3E}">
        <p14:creationId xmlns:p14="http://schemas.microsoft.com/office/powerpoint/2010/main" val="17966218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7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61"/>
          <p:cNvSpPr>
            <a:spLocks noChangeShapeType="1"/>
          </p:cNvSpPr>
          <p:nvPr userDrawn="1"/>
        </p:nvSpPr>
        <p:spPr bwMode="auto">
          <a:xfrm flipH="1">
            <a:off x="395288" y="6524625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04275" y="0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 smtClean="0">
                <a:solidFill>
                  <a:srgbClr val="0E438A"/>
                </a:solidFill>
                <a:latin typeface="Zurich BT" charset="0"/>
                <a:cs typeface="Times New Roman" charset="0"/>
              </a:defRPr>
            </a:lvl1pPr>
          </a:lstStyle>
          <a:p>
            <a:pPr>
              <a:defRPr/>
            </a:pPr>
            <a:fld id="{C2707035-D801-5A42-99AE-E6F11A50A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66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95513" y="6424613"/>
            <a:ext cx="44577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000">
                <a:solidFill>
                  <a:srgbClr val="0E438A"/>
                </a:solidFill>
                <a:latin typeface="Zurich BT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international telecommunication union international telecommunication union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Line 63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3" name="Picture 67"/>
          <p:cNvPicPr>
            <a:picLocks noChangeAspect="1" noChangeArrowheads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white">
          <a:xfrm>
            <a:off x="251520" y="5885479"/>
            <a:ext cx="18732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logo_ce-en.jpg"/>
          <p:cNvPicPr>
            <a:picLocks noChangeAspect="1" noChangeArrowheads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55909"/>
            <a:ext cx="1224136" cy="847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C:\Users\PHIL\Desktop\Tanzania logo.png"/>
          <p:cNvPicPr>
            <a:picLocks noChangeAspect="1" noChangeArrowheads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799753"/>
            <a:ext cx="1008063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Description : Description: C:\Users\Administrator\Documents\ACPLOGOC.TIF"/>
          <p:cNvPicPr>
            <a:picLocks noChangeAspect="1" noChangeArrowheads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6105525"/>
            <a:ext cx="9191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 descr="Description : sadc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138" y="6016625"/>
            <a:ext cx="798512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9"/>
          <p:cNvPicPr>
            <a:picLocks noChangeAspect="1" noChangeArrowheads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029" y="6016625"/>
            <a:ext cx="961283" cy="69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charset="0"/>
        <a:buChar char="§"/>
        <a:defRPr sz="3200">
          <a:solidFill>
            <a:srgbClr val="5C5C5C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Ø"/>
        <a:defRPr sz="2800">
          <a:solidFill>
            <a:srgbClr val="5C5C5C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charset="0"/>
        <a:buChar char="§"/>
        <a:defRPr sz="2400">
          <a:solidFill>
            <a:srgbClr val="5C5C5C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charset="0"/>
        <a:buChar char="–"/>
        <a:defRPr sz="2000">
          <a:solidFill>
            <a:srgbClr val="5C5C5C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istot@unisa.ac.za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1" name="Rectangle 1045"/>
          <p:cNvSpPr>
            <a:spLocks noGrp="1" noChangeArrowheads="1"/>
          </p:cNvSpPr>
          <p:nvPr>
            <p:ph type="ctrTitle"/>
          </p:nvPr>
        </p:nvSpPr>
        <p:spPr>
          <a:xfrm>
            <a:off x="323850" y="744538"/>
            <a:ext cx="8496300" cy="1323975"/>
          </a:xfrm>
        </p:spPr>
        <p:txBody>
          <a:bodyPr/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HIPSSA Project</a:t>
            </a:r>
            <a:br>
              <a:rPr lang="en-US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</a:br>
            <a:endParaRPr lang="en-US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2" name="Rectangle 1045"/>
          <p:cNvSpPr>
            <a:spLocks noChangeArrowheads="1"/>
          </p:cNvSpPr>
          <p:nvPr/>
        </p:nvSpPr>
        <p:spPr bwMode="auto">
          <a:xfrm>
            <a:off x="323850" y="1830388"/>
            <a:ext cx="84963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Support for Harmonization of the ICT Policies </a:t>
            </a:r>
            <a:b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 Sub-Sahara Africa </a:t>
            </a:r>
            <a:br>
              <a:rPr lang="en-US" sz="2400">
                <a:solidFill>
                  <a:srgbClr val="1B5B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</a:br>
            <a:endParaRPr lang="en-US" sz="4000" b="1">
              <a:solidFill>
                <a:srgbClr val="1B5BA2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627784" y="2852936"/>
            <a:ext cx="5436716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Overview of the Model Law on Electronic Transactions and Electronic Commerce</a:t>
            </a:r>
          </a:p>
          <a:p>
            <a:pPr algn="r"/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Tana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Pistorius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Tahoma" charset="0"/>
              </a:rPr>
              <a:t>Electronic signatures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>
                <a:latin typeface="Tahoma" charset="0"/>
              </a:rPr>
              <a:t>Data attached to or logically associated with data indented to be signature</a:t>
            </a:r>
          </a:p>
          <a:p>
            <a:pPr eaLnBrk="1" hangingPunct="1">
              <a:buFont typeface="Wingdings" charset="0"/>
              <a:buNone/>
            </a:pPr>
            <a:endParaRPr lang="en-GB" dirty="0">
              <a:latin typeface="Tahoma" charset="0"/>
            </a:endParaRPr>
          </a:p>
        </p:txBody>
      </p:sp>
      <p:pic>
        <p:nvPicPr>
          <p:cNvPr id="10244" name="Picture 4" descr="johnhanc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840163"/>
            <a:ext cx="38163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608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08112"/>
          </a:xfrm>
        </p:spPr>
        <p:txBody>
          <a:bodyPr/>
          <a:lstStyle/>
          <a:p>
            <a:r>
              <a:rPr lang="en-US" dirty="0" smtClean="0"/>
              <a:t>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340768"/>
            <a:ext cx="7772400" cy="4904457"/>
          </a:xfrm>
        </p:spPr>
        <p:txBody>
          <a:bodyPr/>
          <a:lstStyle/>
          <a:p>
            <a:r>
              <a:rPr lang="en-US" dirty="0" smtClean="0"/>
              <a:t>Law requires: regulations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5" name="Picture 4" descr="C:\Users\PHIL\Desktop\Tanzania logo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877272"/>
            <a:ext cx="864096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~im0028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005641"/>
            <a:ext cx="8712968" cy="484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19328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1578"/>
            <a:ext cx="7772400" cy="646331"/>
          </a:xfrm>
        </p:spPr>
        <p:txBody>
          <a:bodyPr/>
          <a:lstStyle/>
          <a:p>
            <a:r>
              <a:rPr lang="en-US" dirty="0" smtClean="0"/>
              <a:t>Enabling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Parties – appropriate transaction</a:t>
            </a:r>
          </a:p>
          <a:p>
            <a:r>
              <a:rPr lang="en-US" dirty="0"/>
              <a:t>SECURE electronic signatures -regulations</a:t>
            </a:r>
          </a:p>
          <a:p>
            <a:r>
              <a:rPr lang="en-US" dirty="0"/>
              <a:t>Recognition of foreign signatures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4" descr="~im002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4277618"/>
            <a:ext cx="2288005" cy="2580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7882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latin typeface="Verdana" charset="0"/>
              </a:rPr>
              <a:t>ADMISSABILITY</a:t>
            </a:r>
            <a:endParaRPr lang="en-ZA" dirty="0">
              <a:latin typeface="Verdana" charset="0"/>
            </a:endParaRP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Verdana" charset="0"/>
              </a:rPr>
              <a:t>Admissibility and evidentiary weight</a:t>
            </a:r>
          </a:p>
          <a:p>
            <a:r>
              <a:rPr lang="en-GB" dirty="0" smtClean="0">
                <a:latin typeface="Verdana" charset="0"/>
              </a:rPr>
              <a:t>Original </a:t>
            </a:r>
          </a:p>
          <a:p>
            <a:r>
              <a:rPr lang="en-GB" dirty="0">
                <a:latin typeface="Verdana" charset="0"/>
              </a:rPr>
              <a:t>R</a:t>
            </a:r>
            <a:r>
              <a:rPr lang="en-GB" dirty="0" smtClean="0">
                <a:latin typeface="Verdana" charset="0"/>
              </a:rPr>
              <a:t>etention </a:t>
            </a:r>
            <a:r>
              <a:rPr lang="en-GB" dirty="0">
                <a:latin typeface="Verdana" charset="0"/>
              </a:rPr>
              <a:t>of records </a:t>
            </a:r>
            <a:endParaRPr lang="en-GB" dirty="0" smtClean="0">
              <a:latin typeface="Verdana" charset="0"/>
            </a:endParaRPr>
          </a:p>
          <a:p>
            <a:r>
              <a:rPr lang="en-GB" dirty="0">
                <a:latin typeface="Verdana" charset="0"/>
              </a:rPr>
              <a:t>P</a:t>
            </a:r>
            <a:r>
              <a:rPr lang="en-GB" dirty="0" smtClean="0">
                <a:latin typeface="Verdana" charset="0"/>
              </a:rPr>
              <a:t>roduction </a:t>
            </a:r>
            <a:r>
              <a:rPr lang="en-GB" dirty="0">
                <a:latin typeface="Verdana" charset="0"/>
              </a:rPr>
              <a:t>of </a:t>
            </a:r>
            <a:r>
              <a:rPr lang="en-GB" dirty="0" smtClean="0">
                <a:latin typeface="Verdana" charset="0"/>
              </a:rPr>
              <a:t>documents</a:t>
            </a:r>
          </a:p>
          <a:p>
            <a:pPr marL="457200" lvl="1" indent="0">
              <a:buNone/>
            </a:pPr>
            <a:r>
              <a:rPr lang="en-GB" dirty="0" smtClean="0">
                <a:latin typeface="Verdana" charset="0"/>
              </a:rPr>
              <a:t>? STANDARD</a:t>
            </a:r>
            <a:endParaRPr lang="en-GB" dirty="0">
              <a:latin typeface="Verdana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603CFBF3-9803-EB4B-B01E-2999B07D33E1}" type="slidenum">
              <a:rPr lang="en-US" sz="1000">
                <a:solidFill>
                  <a:srgbClr val="0E438A"/>
                </a:solidFill>
                <a:latin typeface="Zurich BT" charset="0"/>
                <a:cs typeface="Times New Roman" charset="0"/>
              </a:rPr>
              <a:pPr/>
              <a:t>13</a:t>
            </a:fld>
            <a:endParaRPr lang="en-US" sz="1000">
              <a:solidFill>
                <a:srgbClr val="0E438A"/>
              </a:solidFill>
              <a:latin typeface="Zurich BT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853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685800" y="605522"/>
            <a:ext cx="7772400" cy="646331"/>
          </a:xfrm>
        </p:spPr>
        <p:txBody>
          <a:bodyPr/>
          <a:lstStyle/>
          <a:p>
            <a:r>
              <a:rPr lang="en-ZA" dirty="0" smtClean="0">
                <a:latin typeface="Verdana" charset="0"/>
              </a:rPr>
              <a:t>E-CONSUMERS</a:t>
            </a:r>
            <a:endParaRPr lang="en-ZA" dirty="0">
              <a:latin typeface="Verdana" charset="0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684213" y="1357313"/>
            <a:ext cx="7772400" cy="4887912"/>
          </a:xfrm>
        </p:spPr>
        <p:txBody>
          <a:bodyPr/>
          <a:lstStyle/>
          <a:p>
            <a:pPr marL="0" indent="0">
              <a:buNone/>
            </a:pPr>
            <a:endParaRPr lang="en-GB" dirty="0">
              <a:latin typeface="Verdana" charset="0"/>
            </a:endParaRPr>
          </a:p>
          <a:p>
            <a:r>
              <a:rPr lang="en-GB" dirty="0">
                <a:latin typeface="Verdana" charset="0"/>
              </a:rPr>
              <a:t> Automated message systems</a:t>
            </a:r>
          </a:p>
          <a:p>
            <a:pPr lvl="1"/>
            <a:r>
              <a:rPr lang="en-GB" dirty="0">
                <a:latin typeface="Verdana" charset="0"/>
              </a:rPr>
              <a:t>Electronic agents</a:t>
            </a:r>
          </a:p>
          <a:p>
            <a:pPr lvl="1"/>
            <a:r>
              <a:rPr lang="en-GB" dirty="0">
                <a:latin typeface="Verdana" charset="0"/>
              </a:rPr>
              <a:t>keystroke errors</a:t>
            </a:r>
          </a:p>
          <a:p>
            <a:r>
              <a:rPr lang="en-GB" dirty="0" smtClean="0">
                <a:latin typeface="Verdana" charset="0"/>
              </a:rPr>
              <a:t>Obligations </a:t>
            </a:r>
            <a:r>
              <a:rPr lang="en-GB" dirty="0">
                <a:latin typeface="Verdana" charset="0"/>
              </a:rPr>
              <a:t>of suppliers</a:t>
            </a:r>
          </a:p>
          <a:p>
            <a:r>
              <a:rPr lang="en-GB" dirty="0">
                <a:latin typeface="Verdana" charset="0"/>
              </a:rPr>
              <a:t>Performance</a:t>
            </a:r>
          </a:p>
          <a:p>
            <a:r>
              <a:rPr lang="en-GB" dirty="0">
                <a:latin typeface="Verdana" charset="0"/>
              </a:rPr>
              <a:t>Cooling </a:t>
            </a:r>
            <a:r>
              <a:rPr lang="en-GB" dirty="0" smtClean="0">
                <a:latin typeface="Verdana" charset="0"/>
              </a:rPr>
              <a:t>off</a:t>
            </a:r>
          </a:p>
          <a:p>
            <a:pPr lvl="1"/>
            <a:r>
              <a:rPr lang="en-GB" dirty="0" smtClean="0">
                <a:latin typeface="Verdana" charset="0"/>
              </a:rPr>
              <a:t>CONTRACTS EXCLUDED</a:t>
            </a:r>
            <a:endParaRPr lang="en-GB" dirty="0">
              <a:latin typeface="Verdana" charset="0"/>
            </a:endParaRPr>
          </a:p>
          <a:p>
            <a:r>
              <a:rPr lang="en-GB" dirty="0">
                <a:latin typeface="Verdana" charset="0"/>
              </a:rPr>
              <a:t> 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0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B14D214B-A0F7-A34E-B15B-CD9D2166CEB7}" type="slidenum">
              <a:rPr lang="en-US" sz="1000">
                <a:solidFill>
                  <a:srgbClr val="0E438A"/>
                </a:solidFill>
                <a:latin typeface="Zurich BT" charset="0"/>
                <a:cs typeface="Times New Roman" charset="0"/>
              </a:rPr>
              <a:pPr/>
              <a:t>14</a:t>
            </a:fld>
            <a:endParaRPr lang="en-US" sz="1000">
              <a:solidFill>
                <a:srgbClr val="0E438A"/>
              </a:solidFill>
              <a:latin typeface="Zurich BT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5181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Verdana" charset="0"/>
              </a:rPr>
              <a:t>On-line marketing</a:t>
            </a:r>
          </a:p>
          <a:p>
            <a:pPr lvl="1"/>
            <a:r>
              <a:rPr lang="en-GB" dirty="0" smtClean="0">
                <a:latin typeface="Verdana" charset="0"/>
              </a:rPr>
              <a:t>Opt in</a:t>
            </a:r>
            <a:endParaRPr lang="en-GB" dirty="0">
              <a:latin typeface="Verdana" charset="0"/>
            </a:endParaRPr>
          </a:p>
          <a:p>
            <a:pPr lvl="1"/>
            <a:r>
              <a:rPr lang="en-GB" dirty="0" smtClean="0">
                <a:latin typeface="Verdana" charset="0"/>
              </a:rPr>
              <a:t>CRIMINAL</a:t>
            </a:r>
            <a:endParaRPr lang="en-GB" dirty="0">
              <a:latin typeface="Verdana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9441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1599"/>
            <a:ext cx="7772400" cy="1200329"/>
          </a:xfrm>
        </p:spPr>
        <p:txBody>
          <a:bodyPr/>
          <a:lstStyle/>
          <a:p>
            <a:r>
              <a:rPr lang="en-GB" dirty="0">
                <a:latin typeface="Verdana" charset="0"/>
              </a:rPr>
              <a:t>Service provider liability</a:t>
            </a:r>
            <a:br>
              <a:rPr lang="en-GB" dirty="0">
                <a:latin typeface="Verdana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Verdana" charset="0"/>
              </a:rPr>
              <a:t>Limitation of liability</a:t>
            </a:r>
          </a:p>
          <a:p>
            <a:pPr lvl="1"/>
            <a:r>
              <a:rPr lang="en-GB" dirty="0" smtClean="0">
                <a:latin typeface="Verdana" charset="0"/>
              </a:rPr>
              <a:t>Mere </a:t>
            </a:r>
            <a:r>
              <a:rPr lang="en-GB" dirty="0">
                <a:latin typeface="Verdana" charset="0"/>
              </a:rPr>
              <a:t>conduit; </a:t>
            </a:r>
            <a:endParaRPr lang="en-GB" dirty="0" smtClean="0">
              <a:latin typeface="Verdana" charset="0"/>
            </a:endParaRPr>
          </a:p>
          <a:p>
            <a:pPr lvl="1"/>
            <a:r>
              <a:rPr lang="en-GB" dirty="0" smtClean="0">
                <a:latin typeface="Verdana" charset="0"/>
              </a:rPr>
              <a:t>caching</a:t>
            </a:r>
            <a:r>
              <a:rPr lang="en-GB" dirty="0">
                <a:latin typeface="Verdana" charset="0"/>
              </a:rPr>
              <a:t>; </a:t>
            </a:r>
            <a:endParaRPr lang="en-GB" dirty="0" smtClean="0">
              <a:latin typeface="Verdana" charset="0"/>
            </a:endParaRPr>
          </a:p>
          <a:p>
            <a:pPr lvl="1"/>
            <a:r>
              <a:rPr lang="en-GB" dirty="0" smtClean="0">
                <a:latin typeface="Verdana" charset="0"/>
              </a:rPr>
              <a:t>hosting </a:t>
            </a:r>
            <a:r>
              <a:rPr lang="en-GB" dirty="0">
                <a:latin typeface="Verdana" charset="0"/>
              </a:rPr>
              <a:t>&amp; </a:t>
            </a:r>
            <a:endParaRPr lang="en-GB" dirty="0" smtClean="0">
              <a:latin typeface="Verdana" charset="0"/>
            </a:endParaRPr>
          </a:p>
          <a:p>
            <a:pPr lvl="1"/>
            <a:r>
              <a:rPr lang="en-GB" dirty="0" smtClean="0">
                <a:latin typeface="Verdana" charset="0"/>
              </a:rPr>
              <a:t>information </a:t>
            </a:r>
            <a:r>
              <a:rPr lang="en-GB" dirty="0">
                <a:latin typeface="Verdana" charset="0"/>
              </a:rPr>
              <a:t>location </a:t>
            </a:r>
            <a:r>
              <a:rPr lang="en-GB" dirty="0" smtClean="0">
                <a:latin typeface="Verdana" charset="0"/>
              </a:rPr>
              <a:t>tools</a:t>
            </a:r>
          </a:p>
          <a:p>
            <a:r>
              <a:rPr lang="en-GB" dirty="0" smtClean="0">
                <a:latin typeface="Verdana" charset="0"/>
              </a:rPr>
              <a:t>No general obligation</a:t>
            </a:r>
            <a:endParaRPr lang="en-GB" dirty="0">
              <a:latin typeface="Verdana" charset="0"/>
            </a:endParaRPr>
          </a:p>
          <a:p>
            <a:endParaRPr lang="en-ZA" dirty="0">
              <a:latin typeface="Verdana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Picture 4" descr="MPj0386306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63" y="4005064"/>
            <a:ext cx="2553129" cy="171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550285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1350"/>
            <a:ext cx="7772400" cy="646113"/>
          </a:xfrm>
        </p:spPr>
        <p:txBody>
          <a:bodyPr/>
          <a:lstStyle/>
          <a:p>
            <a:r>
              <a:rPr lang="en-US">
                <a:latin typeface="Verdana" charset="0"/>
              </a:rPr>
              <a:t>Exceptions &amp; interpretation</a:t>
            </a:r>
            <a:endParaRPr lang="en-GB"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00188"/>
            <a:ext cx="7772400" cy="4745037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>
                <a:ea typeface="+mn-ea"/>
                <a:cs typeface="+mn-cs"/>
              </a:rPr>
              <a:t>Exclusions from application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>
                <a:ea typeface="+mn-ea"/>
                <a:cs typeface="+mn-cs"/>
              </a:rPr>
              <a:t>Freedom of contract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>
                <a:ea typeface="+mn-ea"/>
                <a:cs typeface="+mn-cs"/>
              </a:rPr>
              <a:t>No party forced to transact electronically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ENABLING</a:t>
            </a: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5734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792088"/>
          </a:xfrm>
        </p:spPr>
        <p:txBody>
          <a:bodyPr/>
          <a:lstStyle/>
          <a:p>
            <a:r>
              <a:rPr lang="en-US" dirty="0" smtClean="0"/>
              <a:t>QUESTIONAIRE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" name="Picture 7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712" y="116632"/>
            <a:ext cx="2662288" cy="3168352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4213" y="1484784"/>
            <a:ext cx="7772400" cy="4760441"/>
          </a:xfrm>
        </p:spPr>
        <p:txBody>
          <a:bodyPr/>
          <a:lstStyle/>
          <a:p>
            <a:r>
              <a:rPr lang="en-US" dirty="0" smtClean="0"/>
              <a:t>Exclusions</a:t>
            </a:r>
          </a:p>
          <a:p>
            <a:pPr lvl="1"/>
            <a:r>
              <a:rPr lang="en-US" dirty="0" smtClean="0"/>
              <a:t>TYPES OF INFORMATION; SIGNATURE CONTRACTS EXCLUDED?</a:t>
            </a:r>
          </a:p>
          <a:p>
            <a:r>
              <a:rPr lang="en-US" dirty="0" smtClean="0"/>
              <a:t>SECURE SIGNATURES</a:t>
            </a:r>
          </a:p>
          <a:p>
            <a:pPr eaLnBrk="1" hangingPunct="1"/>
            <a:r>
              <a:rPr lang="en-US" dirty="0" smtClean="0"/>
              <a:t>REQUIREMENTS</a:t>
            </a:r>
            <a:r>
              <a:rPr lang="en-US" dirty="0">
                <a:latin typeface="Tahoma" charset="0"/>
              </a:rPr>
              <a:t> </a:t>
            </a:r>
          </a:p>
          <a:p>
            <a:pPr lvl="1" eaLnBrk="1" hangingPunct="1"/>
            <a:r>
              <a:rPr lang="en-US" dirty="0">
                <a:latin typeface="Tahoma" charset="0"/>
              </a:rPr>
              <a:t>SANS </a:t>
            </a:r>
            <a:r>
              <a:rPr lang="en-US" dirty="0" smtClean="0">
                <a:latin typeface="Tahoma" charset="0"/>
              </a:rPr>
              <a:t>21188; ITU </a:t>
            </a:r>
            <a:r>
              <a:rPr lang="en-US" dirty="0">
                <a:latin typeface="Tahoma" charset="0"/>
              </a:rPr>
              <a:t>X.</a:t>
            </a:r>
            <a:r>
              <a:rPr lang="en-US" dirty="0" smtClean="0">
                <a:latin typeface="Tahoma" charset="0"/>
              </a:rPr>
              <a:t>509; PKI</a:t>
            </a:r>
          </a:p>
          <a:p>
            <a:pPr eaLnBrk="1" hangingPunct="1"/>
            <a:r>
              <a:rPr lang="en-US" dirty="0" smtClean="0"/>
              <a:t>Admissibility – rules of court</a:t>
            </a:r>
          </a:p>
          <a:p>
            <a:r>
              <a:rPr lang="en-US" dirty="0" smtClean="0"/>
              <a:t>E-Consumers - sufficient</a:t>
            </a:r>
          </a:p>
          <a:p>
            <a:r>
              <a:rPr lang="en-US" dirty="0" smtClean="0"/>
              <a:t>ISPs</a:t>
            </a:r>
            <a:endParaRPr lang="en-US" dirty="0"/>
          </a:p>
        </p:txBody>
      </p:sp>
      <p:pic>
        <p:nvPicPr>
          <p:cNvPr id="7" name="Picture 2" descr="http://voicesofglass.files.wordpress.com/2012/01/mind_the_gap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2"/>
            <a:ext cx="1440160" cy="144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3562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820150" y="0"/>
            <a:ext cx="323850" cy="244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fld id="{590A0987-5DBD-9243-B991-36F79B08759C}" type="slidenum">
              <a:rPr lang="en-US" sz="1000">
                <a:solidFill>
                  <a:srgbClr val="0E438A"/>
                </a:solidFill>
                <a:latin typeface="Zurich BT" charset="0"/>
                <a:cs typeface="Times New Roman" charset="0"/>
              </a:rPr>
              <a:pPr/>
              <a:t>19</a:t>
            </a:fld>
            <a:endParaRPr lang="en-US" sz="1000">
              <a:solidFill>
                <a:srgbClr val="0E438A"/>
              </a:solidFill>
              <a:latin typeface="Zurich BT" charset="0"/>
              <a:cs typeface="Times New Roman" charset="0"/>
            </a:endParaRPr>
          </a:p>
        </p:txBody>
      </p:sp>
      <p:sp>
        <p:nvSpPr>
          <p:cNvPr id="1203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6913"/>
            <a:ext cx="7772400" cy="647700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Verdana" charset="0"/>
                <a:cs typeface="+mj-cs"/>
              </a:rPr>
              <a:t>THANK YOU…</a:t>
            </a:r>
            <a:endParaRPr lang="fr-FR" dirty="0">
              <a:effectLst>
                <a:outerShdw blurRad="38100" dist="38100" dir="2700000" algn="tl">
                  <a:srgbClr val="DDDDDD"/>
                </a:outerShdw>
              </a:effectLst>
              <a:latin typeface="Verdana" charset="0"/>
              <a:cs typeface="+mj-cs"/>
            </a:endParaRPr>
          </a:p>
        </p:txBody>
      </p:sp>
      <p:sp>
        <p:nvSpPr>
          <p:cNvPr id="53251" name="TextBox 3"/>
          <p:cNvSpPr txBox="1">
            <a:spLocks noChangeArrowheads="1"/>
          </p:cNvSpPr>
          <p:nvPr/>
        </p:nvSpPr>
        <p:spPr bwMode="auto">
          <a:xfrm>
            <a:off x="395536" y="2276872"/>
            <a:ext cx="756126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r>
              <a:rPr lang="en-GB" sz="2800" b="1" dirty="0" err="1"/>
              <a:t>Tana</a:t>
            </a:r>
            <a:r>
              <a:rPr lang="en-GB" sz="2800" b="1" dirty="0"/>
              <a:t> </a:t>
            </a:r>
            <a:r>
              <a:rPr lang="en-GB" sz="2800" b="1" dirty="0" err="1"/>
              <a:t>Pistorius</a:t>
            </a:r>
            <a:endParaRPr lang="en-GB" sz="2800" b="1" dirty="0"/>
          </a:p>
          <a:p>
            <a:r>
              <a:rPr lang="en-GB" sz="2000" b="1" dirty="0" smtClean="0"/>
              <a:t>ITU INTERNATIONAL EXPERT</a:t>
            </a:r>
          </a:p>
          <a:p>
            <a:r>
              <a:rPr lang="en-GB" sz="2400" b="1" dirty="0">
                <a:hlinkClick r:id="rId3"/>
              </a:rPr>
              <a:t>pistot@unisa.ac.za</a:t>
            </a:r>
            <a:endParaRPr lang="en-GB" sz="2400" b="1" dirty="0"/>
          </a:p>
          <a:p>
            <a:r>
              <a:rPr lang="en-GB" sz="1600" b="1" dirty="0"/>
              <a:t>Research Professor: UNISA</a:t>
            </a:r>
          </a:p>
          <a:p>
            <a:endParaRPr lang="en-GB" sz="2400" b="1" dirty="0"/>
          </a:p>
          <a:p>
            <a:endParaRPr lang="en-GB" sz="1200" dirty="0"/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825500" y="4021138"/>
            <a:ext cx="7418388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2pPr>
            <a:lvl3pPr marL="11430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3pPr>
            <a:lvl4pPr marL="16002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4pPr>
            <a:lvl5pPr marL="2057400" indent="-228600"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rgbClr val="646464"/>
                </a:solidFill>
                <a:latin typeface="Verdana" charset="0"/>
                <a:ea typeface="ＭＳ Ｐゴシック" charset="0"/>
              </a:defRPr>
            </a:lvl9pPr>
          </a:lstStyle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endParaRPr lang="fr-CH" sz="2100" b="1" dirty="0"/>
          </a:p>
          <a:p>
            <a:pPr algn="ctr"/>
            <a:r>
              <a:rPr lang="fr-CH" sz="2100" b="1" dirty="0"/>
              <a:t>Union Internationale des Télécommunications </a:t>
            </a:r>
            <a:r>
              <a:rPr lang="en-GB" sz="2100" b="1" dirty="0"/>
              <a:t>International Telecommunication Union</a:t>
            </a:r>
            <a:r>
              <a:rPr lang="en-GB" sz="1700" dirty="0"/>
              <a:t/>
            </a:r>
            <a:br>
              <a:rPr lang="en-GB" sz="1700" dirty="0"/>
            </a:b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32575152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685800" y="441325"/>
            <a:ext cx="7772400" cy="646113"/>
          </a:xfrm>
        </p:spPr>
        <p:txBody>
          <a:bodyPr/>
          <a:lstStyle/>
          <a:p>
            <a:pPr eaLnBrk="1" hangingPunct="1"/>
            <a:r>
              <a:rPr lang="en-GB">
                <a:latin typeface="Verdana" charset="0"/>
              </a:rPr>
              <a:t>Realities of Law: Barrier</a:t>
            </a:r>
            <a:endParaRPr lang="en-ZA">
              <a:latin typeface="Verdana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4213" y="1285875"/>
            <a:ext cx="7772400" cy="49593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800" dirty="0" smtClean="0">
                <a:solidFill>
                  <a:srgbClr val="FF0000"/>
                </a:solidFill>
                <a:ea typeface="+mn-ea"/>
                <a:cs typeface="+mn-cs"/>
              </a:rPr>
              <a:t>Paper-based commercial rules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800" dirty="0"/>
              <a:t> </a:t>
            </a:r>
            <a:r>
              <a:rPr lang="en-GB" sz="3800" dirty="0" smtClean="0"/>
              <a:t>Manuscript signature witnessed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800" dirty="0" smtClean="0"/>
              <a:t>Vulnerability of consumers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800" dirty="0" smtClean="0">
                <a:solidFill>
                  <a:srgbClr val="FF0000"/>
                </a:solidFill>
                <a:ea typeface="+mn-ea"/>
                <a:cs typeface="+mn-cs"/>
              </a:rPr>
              <a:t>Legal effect of an email</a:t>
            </a:r>
            <a:endParaRPr lang="en-GB" sz="3800" dirty="0" smtClean="0">
              <a:ea typeface="+mn-ea"/>
              <a:cs typeface="+mn-cs"/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800" dirty="0"/>
              <a:t> </a:t>
            </a:r>
            <a:r>
              <a:rPr lang="en-GB" sz="3800" dirty="0" smtClean="0"/>
              <a:t>Received; read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GB" sz="3800" dirty="0" smtClean="0"/>
              <a:t>Systems are down; delete it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ZA" dirty="0" smtClean="0">
              <a:ea typeface="+mn-ea"/>
              <a:cs typeface="+mn-cs"/>
            </a:endParaRPr>
          </a:p>
        </p:txBody>
      </p:sp>
      <p:pic>
        <p:nvPicPr>
          <p:cNvPr id="34819" name="Picture 4" descr="CAOJMF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844824"/>
            <a:ext cx="1805995" cy="1139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07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90525"/>
            <a:ext cx="7772400" cy="647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Verdana" charset="0"/>
                <a:ea typeface="+mj-ea"/>
                <a:cs typeface="+mj-cs"/>
              </a:rPr>
              <a:t>OBJECTS</a:t>
            </a:r>
            <a:endParaRPr lang="en-GB" dirty="0">
              <a:latin typeface="Verdana" charset="0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357313"/>
            <a:ext cx="7772400" cy="49593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Trusted business environment</a:t>
            </a: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sz="4000" dirty="0" smtClean="0">
                <a:solidFill>
                  <a:schemeClr val="tx1"/>
                </a:solidFill>
                <a:ea typeface="+mn-ea"/>
              </a:rPr>
              <a:t>Legal certainty</a:t>
            </a: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sz="4000" dirty="0" smtClean="0">
                <a:solidFill>
                  <a:schemeClr val="tx1"/>
                </a:solidFill>
                <a:ea typeface="+mn-ea"/>
              </a:rPr>
              <a:t>Protection of individuals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Clarify marketplace rules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E-records; authentication  etc.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GB" sz="4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marL="640080" lvl="1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GB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67152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09590"/>
            <a:ext cx="7772400" cy="64633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OBJECTS (cont.)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Promotes public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</a:p>
          <a:p>
            <a:pPr lvl="1"/>
            <a:r>
              <a:rPr lang="en-US" dirty="0" smtClean="0"/>
              <a:t>Integrity </a:t>
            </a:r>
            <a:r>
              <a:rPr lang="en-US" dirty="0"/>
              <a:t>and reliability of electronic records and electronic </a:t>
            </a:r>
            <a:r>
              <a:rPr lang="en-US" dirty="0" smtClean="0"/>
              <a:t>commerce </a:t>
            </a:r>
            <a:endParaRPr lang="en-US" dirty="0"/>
          </a:p>
          <a:p>
            <a:pPr lvl="1"/>
            <a:r>
              <a:rPr lang="en-US" dirty="0" smtClean="0"/>
              <a:t>Fosters </a:t>
            </a:r>
            <a:r>
              <a:rPr lang="en-US" dirty="0"/>
              <a:t>the development of electronic signatures to lend authenticity and integrity to correspondence in any electronic medium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39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34797"/>
            <a:ext cx="7772400" cy="707886"/>
          </a:xfrm>
        </p:spPr>
        <p:txBody>
          <a:bodyPr/>
          <a:lstStyle/>
          <a:p>
            <a:r>
              <a:rPr lang="en-US" sz="4000" dirty="0" smtClean="0"/>
              <a:t>Three pillars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86957"/>
              </p:ext>
            </p:extLst>
          </p:nvPr>
        </p:nvGraphicFramePr>
        <p:xfrm>
          <a:off x="684213" y="19891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DBF06C-9EBB-7F47-A734-CA421A7311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232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28625"/>
            <a:ext cx="7772400" cy="6429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>
                <a:latin typeface="Verdana" charset="0"/>
                <a:ea typeface="+mj-ea"/>
                <a:cs typeface="+mj-cs"/>
              </a:rPr>
              <a:t>General enabling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959305"/>
              </p:ext>
            </p:extLst>
          </p:nvPr>
        </p:nvGraphicFramePr>
        <p:xfrm>
          <a:off x="785786" y="1357298"/>
          <a:ext cx="7772400" cy="5113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843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57FF86-5AF8-2F4A-BDA2-782C84E3DE60}" type="slidenum">
              <a:rPr lang="en-US" sz="1000">
                <a:solidFill>
                  <a:srgbClr val="0E438A"/>
                </a:solidFill>
                <a:latin typeface="Zurich BT" charset="0"/>
                <a:cs typeface="ＭＳ Ｐゴシック" charset="0"/>
              </a:rPr>
              <a:pPr/>
              <a:t>6</a:t>
            </a:fld>
            <a:endParaRPr lang="en-US" sz="1000">
              <a:solidFill>
                <a:srgbClr val="0E438A"/>
              </a:solidFill>
              <a:latin typeface="Zurich BT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6861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247650"/>
            <a:ext cx="7772400" cy="6477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>
                <a:latin typeface="Verdana" charset="0"/>
                <a:ea typeface="+mj-ea"/>
                <a:cs typeface="+mj-cs"/>
              </a:rPr>
              <a:t>Electronic Transactions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419398"/>
              </p:ext>
            </p:extLst>
          </p:nvPr>
        </p:nvGraphicFramePr>
        <p:xfrm>
          <a:off x="785786" y="1357298"/>
          <a:ext cx="7772400" cy="5113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6867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FDEC18-B318-CA44-ABFE-44168160F1D4}" type="slidenum">
              <a:rPr lang="en-US" sz="1000">
                <a:solidFill>
                  <a:srgbClr val="0E438A"/>
                </a:solidFill>
                <a:latin typeface="Zurich BT" charset="0"/>
                <a:cs typeface="ＭＳ Ｐゴシック" charset="0"/>
              </a:rPr>
              <a:pPr/>
              <a:t>7</a:t>
            </a:fld>
            <a:endParaRPr lang="en-US" sz="1000">
              <a:solidFill>
                <a:srgbClr val="0E438A"/>
              </a:solidFill>
              <a:latin typeface="Zurich BT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88732"/>
      </p:ext>
    </p:extLst>
  </p:cSld>
  <p:clrMapOvr>
    <a:masterClrMapping/>
  </p:clrMapOvr>
  <p:transition spd="med" advTm="2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200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>
                <a:latin typeface="Verdana" charset="0"/>
                <a:ea typeface="+mj-ea"/>
                <a:cs typeface="+mj-cs"/>
              </a:rPr>
              <a:t>Electronic commerce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116690"/>
              </p:ext>
            </p:extLst>
          </p:nvPr>
        </p:nvGraphicFramePr>
        <p:xfrm>
          <a:off x="285720" y="1071546"/>
          <a:ext cx="7772400" cy="5541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789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C96946-39EA-CB49-A17B-8A0377D677FE}" type="slidenum">
              <a:rPr lang="en-US" sz="1000">
                <a:solidFill>
                  <a:srgbClr val="0E438A"/>
                </a:solidFill>
                <a:latin typeface="Zurich BT" charset="0"/>
                <a:cs typeface="ＭＳ Ｐゴシック" charset="0"/>
              </a:rPr>
              <a:pPr/>
              <a:t>8</a:t>
            </a:fld>
            <a:endParaRPr lang="en-US" sz="1000">
              <a:solidFill>
                <a:srgbClr val="0E438A"/>
              </a:solidFill>
              <a:latin typeface="Zurich BT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416611"/>
      </p:ext>
    </p:extLst>
  </p:cSld>
  <p:clrMapOvr>
    <a:masterClrMapping/>
  </p:clrMapOvr>
  <p:transition spd="slow" advTm="4000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685800" y="212616"/>
            <a:ext cx="7772400" cy="646331"/>
          </a:xfrm>
        </p:spPr>
        <p:txBody>
          <a:bodyPr/>
          <a:lstStyle/>
          <a:p>
            <a:pPr eaLnBrk="1" hangingPunct="1"/>
            <a:r>
              <a:rPr lang="en-US" dirty="0">
                <a:latin typeface="Verdana" charset="0"/>
              </a:rPr>
              <a:t> </a:t>
            </a:r>
            <a:r>
              <a:rPr lang="en-US" dirty="0" smtClean="0">
                <a:latin typeface="Verdana" charset="0"/>
              </a:rPr>
              <a:t>WRITING</a:t>
            </a:r>
            <a:endParaRPr lang="en-ZA" dirty="0">
              <a:latin typeface="Verdana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785813" y="1285875"/>
            <a:ext cx="7772400" cy="4857750"/>
          </a:xfrm>
        </p:spPr>
        <p:txBody>
          <a:bodyPr/>
          <a:lstStyle/>
          <a:p>
            <a:pPr eaLnBrk="1" hangingPunct="1"/>
            <a:r>
              <a:rPr lang="en-GB" sz="3600" dirty="0">
                <a:latin typeface="Verdana" charset="0"/>
              </a:rPr>
              <a:t>Legal recognition: Requirement of writing met: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3200" dirty="0">
                <a:latin typeface="Verdana" charset="0"/>
              </a:rPr>
              <a:t>data messages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3200" dirty="0">
                <a:latin typeface="Verdana" charset="0"/>
              </a:rPr>
              <a:t>accessible in a manner usable for subsequent reference </a:t>
            </a:r>
          </a:p>
          <a:p>
            <a:pPr marL="0" indent="0" eaLnBrk="1" hangingPunct="1">
              <a:buNone/>
            </a:pPr>
            <a:r>
              <a:rPr lang="en-US" sz="4000" dirty="0" smtClean="0">
                <a:latin typeface="Verdana" charset="0"/>
              </a:rPr>
              <a:t>  </a:t>
            </a:r>
            <a:endParaRPr lang="en-US" sz="4000" dirty="0">
              <a:latin typeface="Verdana" charset="0"/>
            </a:endParaRPr>
          </a:p>
          <a:p>
            <a:pPr eaLnBrk="1" hangingPunct="1">
              <a:buFont typeface="Wingdings" charset="0"/>
              <a:buNone/>
            </a:pPr>
            <a:endParaRPr lang="en-ZA" dirty="0">
              <a:latin typeface="Verdana" charset="0"/>
            </a:endParaRPr>
          </a:p>
        </p:txBody>
      </p:sp>
      <p:pic>
        <p:nvPicPr>
          <p:cNvPr id="45059" name="Picture 4" descr="asus_eee_pc_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929063"/>
            <a:ext cx="22860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4" descr="j030961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67491">
            <a:off x="4992022" y="5215534"/>
            <a:ext cx="1102601" cy="115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929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ITU-e</Template>
  <TotalTime>8490</TotalTime>
  <Words>592</Words>
  <Application>Microsoft Office PowerPoint</Application>
  <PresentationFormat>On-screen Show (4:3)</PresentationFormat>
  <Paragraphs>173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ITU-e</vt:lpstr>
      <vt:lpstr>HIPSSA Project </vt:lpstr>
      <vt:lpstr>Realities of Law: Barrier</vt:lpstr>
      <vt:lpstr>OBJECTS</vt:lpstr>
      <vt:lpstr>OBJECTS (cont.)</vt:lpstr>
      <vt:lpstr>Three pillars</vt:lpstr>
      <vt:lpstr>General enabling</vt:lpstr>
      <vt:lpstr>Electronic Transactions</vt:lpstr>
      <vt:lpstr>Electronic commerce</vt:lpstr>
      <vt:lpstr> WRITING</vt:lpstr>
      <vt:lpstr>Electronic signatures</vt:lpstr>
      <vt:lpstr>SIGNATURE</vt:lpstr>
      <vt:lpstr>Enabling environment</vt:lpstr>
      <vt:lpstr>ADMISSABILITY</vt:lpstr>
      <vt:lpstr>E-CONSUMERS</vt:lpstr>
      <vt:lpstr>SPAM</vt:lpstr>
      <vt:lpstr>Service provider liability </vt:lpstr>
      <vt:lpstr>Exceptions &amp; interpretation</vt:lpstr>
      <vt:lpstr>QUESTIONAIRE</vt:lpstr>
      <vt:lpstr>THANK YOU…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S. Guyot</dc:creator>
  <cp:lastModifiedBy>Mulugeta, Hiwot</cp:lastModifiedBy>
  <cp:revision>469</cp:revision>
  <cp:lastPrinted>2001-11-25T13:41:09Z</cp:lastPrinted>
  <dcterms:created xsi:type="dcterms:W3CDTF">2006-05-30T12:53:59Z</dcterms:created>
  <dcterms:modified xsi:type="dcterms:W3CDTF">2013-02-12T05:58:22Z</dcterms:modified>
</cp:coreProperties>
</file>