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43" r:id="rId2"/>
    <p:sldId id="413" r:id="rId3"/>
    <p:sldId id="376" r:id="rId4"/>
    <p:sldId id="434" r:id="rId5"/>
    <p:sldId id="386" r:id="rId6"/>
    <p:sldId id="421" r:id="rId7"/>
    <p:sldId id="418" r:id="rId8"/>
    <p:sldId id="423" r:id="rId9"/>
    <p:sldId id="419" r:id="rId10"/>
    <p:sldId id="420" r:id="rId11"/>
    <p:sldId id="428" r:id="rId12"/>
    <p:sldId id="429" r:id="rId13"/>
    <p:sldId id="430" r:id="rId14"/>
    <p:sldId id="431" r:id="rId15"/>
    <p:sldId id="387" r:id="rId16"/>
    <p:sldId id="379" r:id="rId17"/>
    <p:sldId id="433" r:id="rId18"/>
    <p:sldId id="381" r:id="rId19"/>
    <p:sldId id="397" r:id="rId20"/>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5pPr>
    <a:lvl6pPr marL="2286000" algn="l" defTabSz="457200" rtl="0" eaLnBrk="1" latinLnBrk="0" hangingPunct="1">
      <a:defRPr sz="1900" kern="1200">
        <a:solidFill>
          <a:srgbClr val="646464"/>
        </a:solidFill>
        <a:latin typeface="Verdana" charset="0"/>
        <a:ea typeface="ＭＳ Ｐゴシック" charset="0"/>
        <a:cs typeface="ＭＳ Ｐゴシック" charset="0"/>
      </a:defRPr>
    </a:lvl6pPr>
    <a:lvl7pPr marL="2743200" algn="l" defTabSz="457200" rtl="0" eaLnBrk="1" latinLnBrk="0" hangingPunct="1">
      <a:defRPr sz="1900" kern="1200">
        <a:solidFill>
          <a:srgbClr val="646464"/>
        </a:solidFill>
        <a:latin typeface="Verdana" charset="0"/>
        <a:ea typeface="ＭＳ Ｐゴシック" charset="0"/>
        <a:cs typeface="ＭＳ Ｐゴシック" charset="0"/>
      </a:defRPr>
    </a:lvl7pPr>
    <a:lvl8pPr marL="3200400" algn="l" defTabSz="457200" rtl="0" eaLnBrk="1" latinLnBrk="0" hangingPunct="1">
      <a:defRPr sz="1900" kern="1200">
        <a:solidFill>
          <a:srgbClr val="646464"/>
        </a:solidFill>
        <a:latin typeface="Verdana" charset="0"/>
        <a:ea typeface="ＭＳ Ｐゴシック" charset="0"/>
        <a:cs typeface="ＭＳ Ｐゴシック" charset="0"/>
      </a:defRPr>
    </a:lvl8pPr>
    <a:lvl9pPr marL="3657600" algn="l" defTabSz="457200" rtl="0" eaLnBrk="1" latinLnBrk="0" hangingPunct="1">
      <a:defRPr sz="1900" kern="1200">
        <a:solidFill>
          <a:srgbClr val="646464"/>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525152"/>
    <a:srgbClr val="646464"/>
    <a:srgbClr val="87BBE0"/>
    <a:srgbClr val="D9445A"/>
    <a:srgbClr val="1B5BA2"/>
    <a:srgbClr val="0E438A"/>
    <a:srgbClr val="0099CC"/>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2.xml.rels><?xml version="1.0" encoding="UTF-8" standalone="yes"?>
<Relationships xmlns="http://schemas.openxmlformats.org/package/2006/relationships"><Relationship Id="rId1" Type="http://schemas.openxmlformats.org/officeDocument/2006/relationships/image" Target="../media/image15.jpeg"/></Relationships>
</file>

<file path=ppt/diagrams/_rels/data3.xml.rels><?xml version="1.0" encoding="UTF-8" standalone="yes"?>
<Relationships xmlns="http://schemas.openxmlformats.org/package/2006/relationships"><Relationship Id="rId1"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7793DD-7C9B-3D4C-9EB5-6544F6476728}" type="doc">
      <dgm:prSet loTypeId="urn:microsoft.com/office/officeart/2005/8/layout/hProcess9" loCatId="" qsTypeId="urn:microsoft.com/office/officeart/2005/8/quickstyle/simple4" qsCatId="simple" csTypeId="urn:microsoft.com/office/officeart/2005/8/colors/colorful3" csCatId="colorful" phldr="1"/>
      <dgm:spPr/>
    </dgm:pt>
    <dgm:pt modelId="{2AC6A4C9-0DB7-C840-AB98-D11D094F7306}">
      <dgm:prSet phldrT="[Text]" custT="1"/>
      <dgm:spPr>
        <a:ln>
          <a:solidFill>
            <a:srgbClr val="FF0000"/>
          </a:solidFill>
        </a:ln>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cap="none" spc="50" smtClean="0">
              <a:ln w="11430"/>
              <a:solidFill>
                <a:srgbClr val="FF0000"/>
              </a:solidFill>
              <a:effectLst>
                <a:outerShdw blurRad="76200" dist="50800" dir="5400000" algn="tl" rotWithShape="0">
                  <a:srgbClr val="000000">
                    <a:alpha val="65000"/>
                  </a:srgbClr>
                </a:outerShdw>
              </a:effectLst>
            </a:rPr>
            <a:t>General enabling</a:t>
          </a:r>
          <a:endParaRPr lang="en-US" sz="2400" b="1" cap="none" spc="50" dirty="0">
            <a:ln w="11430"/>
            <a:solidFill>
              <a:srgbClr val="FF0000"/>
            </a:solidFill>
            <a:effectLst>
              <a:outerShdw blurRad="76200" dist="50800" dir="5400000" algn="tl" rotWithShape="0">
                <a:srgbClr val="000000">
                  <a:alpha val="65000"/>
                </a:srgbClr>
              </a:outerShdw>
            </a:effectLst>
          </a:endParaRPr>
        </a:p>
      </dgm:t>
    </dgm:pt>
    <dgm:pt modelId="{58AA5620-88DF-1E4E-9B45-6A85ADC367E0}" type="parTrans" cxnId="{41779197-423A-8643-8BE7-AEC59158DD80}">
      <dgm:prSet/>
      <dgm:spPr/>
      <dgm:t>
        <a:bodyPr/>
        <a:lstStyle/>
        <a:p>
          <a:endParaRPr lang="en-US" sz="2400"/>
        </a:p>
      </dgm:t>
    </dgm:pt>
    <dgm:pt modelId="{B52AB4C4-5119-5743-A1E3-A9289EE4759D}" type="sibTrans" cxnId="{41779197-423A-8643-8BE7-AEC59158DD80}">
      <dgm:prSet/>
      <dgm:spPr/>
      <dgm:t>
        <a:bodyPr/>
        <a:lstStyle/>
        <a:p>
          <a:endParaRPr lang="en-US" sz="2400"/>
        </a:p>
      </dgm:t>
    </dgm:pt>
    <dgm:pt modelId="{EA082ECE-5B69-7648-9663-D009489A7DB4}">
      <dgm:prSet phldrT="[Text]" custT="1"/>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Electronic transactions</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70501B1F-1CE8-A749-927C-A3B5BED7FA90}" type="parTrans" cxnId="{EEC1E6C5-D8C6-3C44-BDAE-6D1137500C1B}">
      <dgm:prSet/>
      <dgm:spPr/>
      <dgm:t>
        <a:bodyPr/>
        <a:lstStyle/>
        <a:p>
          <a:endParaRPr lang="en-US" sz="2400"/>
        </a:p>
      </dgm:t>
    </dgm:pt>
    <dgm:pt modelId="{47DB9087-552F-AE40-B62A-218AEE3E3F5F}" type="sibTrans" cxnId="{EEC1E6C5-D8C6-3C44-BDAE-6D1137500C1B}">
      <dgm:prSet/>
      <dgm:spPr/>
      <dgm:t>
        <a:bodyPr/>
        <a:lstStyle/>
        <a:p>
          <a:endParaRPr lang="en-US" sz="2400"/>
        </a:p>
      </dgm:t>
    </dgm:pt>
    <dgm:pt modelId="{A1F797A4-1F72-6444-A4F4-A6C10C067B7C}">
      <dgm:prSet phldrT="[Text]" custT="1"/>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cap="none" spc="50" smtClean="0">
              <a:ln w="11430"/>
              <a:solidFill>
                <a:srgbClr val="FFFF00"/>
              </a:solidFill>
              <a:effectLst>
                <a:outerShdw blurRad="76200" dist="50800" dir="5400000" algn="tl" rotWithShape="0">
                  <a:srgbClr val="000000">
                    <a:alpha val="65000"/>
                  </a:srgbClr>
                </a:outerShdw>
              </a:effectLst>
            </a:rPr>
            <a:t>E-commerce</a:t>
          </a:r>
          <a:endParaRPr lang="en-US" sz="2400" b="1" cap="none" spc="50" dirty="0">
            <a:ln w="11430"/>
            <a:solidFill>
              <a:srgbClr val="FFFF00"/>
            </a:solidFill>
            <a:effectLst>
              <a:outerShdw blurRad="76200" dist="50800" dir="5400000" algn="tl" rotWithShape="0">
                <a:srgbClr val="000000">
                  <a:alpha val="65000"/>
                </a:srgbClr>
              </a:outerShdw>
            </a:effectLst>
          </a:endParaRPr>
        </a:p>
      </dgm:t>
    </dgm:pt>
    <dgm:pt modelId="{EA2100F5-6693-FE43-89C5-62D9233FF661}" type="parTrans" cxnId="{563981E8-BDAE-C343-A3D6-704CFB5A7A3F}">
      <dgm:prSet/>
      <dgm:spPr/>
      <dgm:t>
        <a:bodyPr/>
        <a:lstStyle/>
        <a:p>
          <a:endParaRPr lang="en-US" sz="2400"/>
        </a:p>
      </dgm:t>
    </dgm:pt>
    <dgm:pt modelId="{39021561-AE0D-E747-8A11-B441D897A44A}" type="sibTrans" cxnId="{563981E8-BDAE-C343-A3D6-704CFB5A7A3F}">
      <dgm:prSet/>
      <dgm:spPr/>
      <dgm:t>
        <a:bodyPr/>
        <a:lstStyle/>
        <a:p>
          <a:endParaRPr lang="en-US" sz="2400"/>
        </a:p>
      </dgm:t>
    </dgm:pt>
    <dgm:pt modelId="{AB2996B7-170C-134F-A157-6DAAAE80FCF2}" type="pres">
      <dgm:prSet presAssocID="{137793DD-7C9B-3D4C-9EB5-6544F6476728}" presName="CompostProcess" presStyleCnt="0">
        <dgm:presLayoutVars>
          <dgm:dir/>
          <dgm:resizeHandles val="exact"/>
        </dgm:presLayoutVars>
      </dgm:prSet>
      <dgm:spPr/>
    </dgm:pt>
    <dgm:pt modelId="{ECA3EEAE-2099-7B45-AD1B-1FFC475A1312}" type="pres">
      <dgm:prSet presAssocID="{137793DD-7C9B-3D4C-9EB5-6544F6476728}" presName="arrow" presStyleLbl="bgShp" presStyleIdx="0" presStyleCnt="1"/>
      <dgm:spPr/>
    </dgm:pt>
    <dgm:pt modelId="{8694B7A1-F0EA-B542-A4E4-E484B026B289}" type="pres">
      <dgm:prSet presAssocID="{137793DD-7C9B-3D4C-9EB5-6544F6476728}" presName="linearProcess" presStyleCnt="0"/>
      <dgm:spPr/>
    </dgm:pt>
    <dgm:pt modelId="{DC165E0D-14D8-4747-8895-DB840F80173B}" type="pres">
      <dgm:prSet presAssocID="{2AC6A4C9-0DB7-C840-AB98-D11D094F7306}" presName="textNode" presStyleLbl="node1" presStyleIdx="0" presStyleCnt="3" custLinFactNeighborX="-7181" custLinFactNeighborY="1117">
        <dgm:presLayoutVars>
          <dgm:bulletEnabled val="1"/>
        </dgm:presLayoutVars>
      </dgm:prSet>
      <dgm:spPr/>
      <dgm:t>
        <a:bodyPr/>
        <a:lstStyle/>
        <a:p>
          <a:endParaRPr lang="en-US"/>
        </a:p>
      </dgm:t>
    </dgm:pt>
    <dgm:pt modelId="{FBC3FF6F-A742-364B-BE4A-F21C360E7F0C}" type="pres">
      <dgm:prSet presAssocID="{B52AB4C4-5119-5743-A1E3-A9289EE4759D}" presName="sibTrans" presStyleCnt="0"/>
      <dgm:spPr/>
    </dgm:pt>
    <dgm:pt modelId="{8000B057-4757-4042-80D7-533F0FEAF018}" type="pres">
      <dgm:prSet presAssocID="{EA082ECE-5B69-7648-9663-D009489A7DB4}" presName="textNode" presStyleLbl="node1" presStyleIdx="1" presStyleCnt="3" custScaleX="110543">
        <dgm:presLayoutVars>
          <dgm:bulletEnabled val="1"/>
        </dgm:presLayoutVars>
      </dgm:prSet>
      <dgm:spPr/>
      <dgm:t>
        <a:bodyPr/>
        <a:lstStyle/>
        <a:p>
          <a:endParaRPr lang="en-US"/>
        </a:p>
      </dgm:t>
    </dgm:pt>
    <dgm:pt modelId="{D0F284EF-AE95-1342-BC70-6FD712318F1C}" type="pres">
      <dgm:prSet presAssocID="{47DB9087-552F-AE40-B62A-218AEE3E3F5F}" presName="sibTrans" presStyleCnt="0"/>
      <dgm:spPr/>
    </dgm:pt>
    <dgm:pt modelId="{5045E8A1-C882-244D-9DE4-A0854971109B}" type="pres">
      <dgm:prSet presAssocID="{A1F797A4-1F72-6444-A4F4-A6C10C067B7C}" presName="textNode" presStyleLbl="node1" presStyleIdx="2" presStyleCnt="3">
        <dgm:presLayoutVars>
          <dgm:bulletEnabled val="1"/>
        </dgm:presLayoutVars>
      </dgm:prSet>
      <dgm:spPr/>
      <dgm:t>
        <a:bodyPr/>
        <a:lstStyle/>
        <a:p>
          <a:endParaRPr lang="en-US"/>
        </a:p>
      </dgm:t>
    </dgm:pt>
  </dgm:ptLst>
  <dgm:cxnLst>
    <dgm:cxn modelId="{BE45DF38-2714-A04C-A62D-8699B7F284D3}" type="presOf" srcId="{2AC6A4C9-0DB7-C840-AB98-D11D094F7306}" destId="{DC165E0D-14D8-4747-8895-DB840F80173B}" srcOrd="0" destOrd="0" presId="urn:microsoft.com/office/officeart/2005/8/layout/hProcess9"/>
    <dgm:cxn modelId="{E90B9D1C-C2E2-E74B-9AA6-187504CDEB0E}" type="presOf" srcId="{A1F797A4-1F72-6444-A4F4-A6C10C067B7C}" destId="{5045E8A1-C882-244D-9DE4-A0854971109B}" srcOrd="0" destOrd="0" presId="urn:microsoft.com/office/officeart/2005/8/layout/hProcess9"/>
    <dgm:cxn modelId="{E14F1FB9-161A-5548-8E24-00D25EBCCB5C}" type="presOf" srcId="{EA082ECE-5B69-7648-9663-D009489A7DB4}" destId="{8000B057-4757-4042-80D7-533F0FEAF018}" srcOrd="0" destOrd="0" presId="urn:microsoft.com/office/officeart/2005/8/layout/hProcess9"/>
    <dgm:cxn modelId="{EEC1E6C5-D8C6-3C44-BDAE-6D1137500C1B}" srcId="{137793DD-7C9B-3D4C-9EB5-6544F6476728}" destId="{EA082ECE-5B69-7648-9663-D009489A7DB4}" srcOrd="1" destOrd="0" parTransId="{70501B1F-1CE8-A749-927C-A3B5BED7FA90}" sibTransId="{47DB9087-552F-AE40-B62A-218AEE3E3F5F}"/>
    <dgm:cxn modelId="{563981E8-BDAE-C343-A3D6-704CFB5A7A3F}" srcId="{137793DD-7C9B-3D4C-9EB5-6544F6476728}" destId="{A1F797A4-1F72-6444-A4F4-A6C10C067B7C}" srcOrd="2" destOrd="0" parTransId="{EA2100F5-6693-FE43-89C5-62D9233FF661}" sibTransId="{39021561-AE0D-E747-8A11-B441D897A44A}"/>
    <dgm:cxn modelId="{41779197-423A-8643-8BE7-AEC59158DD80}" srcId="{137793DD-7C9B-3D4C-9EB5-6544F6476728}" destId="{2AC6A4C9-0DB7-C840-AB98-D11D094F7306}" srcOrd="0" destOrd="0" parTransId="{58AA5620-88DF-1E4E-9B45-6A85ADC367E0}" sibTransId="{B52AB4C4-5119-5743-A1E3-A9289EE4759D}"/>
    <dgm:cxn modelId="{C4BF9872-4953-C24D-931A-B40C9DFE22E8}" type="presOf" srcId="{137793DD-7C9B-3D4C-9EB5-6544F6476728}" destId="{AB2996B7-170C-134F-A157-6DAAAE80FCF2}" srcOrd="0" destOrd="0" presId="urn:microsoft.com/office/officeart/2005/8/layout/hProcess9"/>
    <dgm:cxn modelId="{89529ABA-7ACA-A44F-8BEE-A032A3EE6F9A}" type="presParOf" srcId="{AB2996B7-170C-134F-A157-6DAAAE80FCF2}" destId="{ECA3EEAE-2099-7B45-AD1B-1FFC475A1312}" srcOrd="0" destOrd="0" presId="urn:microsoft.com/office/officeart/2005/8/layout/hProcess9"/>
    <dgm:cxn modelId="{D8D8BA4A-08DD-FA41-B941-FF027B2E8529}" type="presParOf" srcId="{AB2996B7-170C-134F-A157-6DAAAE80FCF2}" destId="{8694B7A1-F0EA-B542-A4E4-E484B026B289}" srcOrd="1" destOrd="0" presId="urn:microsoft.com/office/officeart/2005/8/layout/hProcess9"/>
    <dgm:cxn modelId="{9A24F9CF-8FDE-E74C-B172-528A5700EEFC}" type="presParOf" srcId="{8694B7A1-F0EA-B542-A4E4-E484B026B289}" destId="{DC165E0D-14D8-4747-8895-DB840F80173B}" srcOrd="0" destOrd="0" presId="urn:microsoft.com/office/officeart/2005/8/layout/hProcess9"/>
    <dgm:cxn modelId="{9F2E6A28-28E3-DE44-94D5-EFD66A044A9E}" type="presParOf" srcId="{8694B7A1-F0EA-B542-A4E4-E484B026B289}" destId="{FBC3FF6F-A742-364B-BE4A-F21C360E7F0C}" srcOrd="1" destOrd="0" presId="urn:microsoft.com/office/officeart/2005/8/layout/hProcess9"/>
    <dgm:cxn modelId="{25D039CC-4634-EF4D-ADB1-957293AB0357}" type="presParOf" srcId="{8694B7A1-F0EA-B542-A4E4-E484B026B289}" destId="{8000B057-4757-4042-80D7-533F0FEAF018}" srcOrd="2" destOrd="0" presId="urn:microsoft.com/office/officeart/2005/8/layout/hProcess9"/>
    <dgm:cxn modelId="{885C0937-34C5-C747-AF2D-0D90CA79AC5B}" type="presParOf" srcId="{8694B7A1-F0EA-B542-A4E4-E484B026B289}" destId="{D0F284EF-AE95-1342-BC70-6FD712318F1C}" srcOrd="3" destOrd="0" presId="urn:microsoft.com/office/officeart/2005/8/layout/hProcess9"/>
    <dgm:cxn modelId="{E8F0F0A5-0BD7-F749-AEB1-D50CF545CDAD}" type="presParOf" srcId="{8694B7A1-F0EA-B542-A4E4-E484B026B289}" destId="{5045E8A1-C882-244D-9DE4-A0854971109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rgbClr val="FF0000"/>
        </a:solidFill>
      </dgm:spPr>
      <dgm:t>
        <a:bodyPr/>
        <a:lstStyle/>
        <a:p>
          <a:r>
            <a:rPr lang="en-ZA" b="1" dirty="0" smtClean="0">
              <a:solidFill>
                <a:schemeClr val="tx1"/>
              </a:solidFill>
              <a:effectLst>
                <a:outerShdw blurRad="38100" dist="38100" dir="2700000" algn="tl">
                  <a:srgbClr val="000000">
                    <a:alpha val="43137"/>
                  </a:srgbClr>
                </a:outerShdw>
              </a:effectLst>
            </a:rPr>
            <a:t>Part 1: Definitions &amp; Interpretation</a:t>
          </a:r>
          <a:endParaRPr lang="en-ZA" b="1" dirty="0">
            <a:solidFill>
              <a:schemeClr val="tx1"/>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419065CB-4654-4F4B-AFC8-2C72352C4001}">
      <dgm:prSet phldrT="[Text]" custT="1"/>
      <dgm:spPr/>
      <dgm:t>
        <a:bodyPr/>
        <a:lstStyle/>
        <a:p>
          <a:r>
            <a:rPr lang="en-ZA" sz="1800" b="1" dirty="0" smtClean="0"/>
            <a:t>Definitions</a:t>
          </a:r>
          <a:endParaRPr lang="en-ZA" sz="1800" b="1" dirty="0"/>
        </a:p>
      </dgm:t>
    </dgm:pt>
    <dgm:pt modelId="{71634F08-42D4-4BE2-93F1-4187BF1D08EF}" type="parTrans" cxnId="{BDF15515-0273-40A0-85C5-453CF4E4AE31}">
      <dgm:prSet/>
      <dgm:spPr/>
      <dgm:t>
        <a:bodyPr/>
        <a:lstStyle/>
        <a:p>
          <a:endParaRPr lang="en-ZA"/>
        </a:p>
      </dgm:t>
    </dgm:pt>
    <dgm:pt modelId="{D32D11C6-41B4-46BA-9220-B6F54922D105}" type="sibTrans" cxnId="{BDF15515-0273-40A0-85C5-453CF4E4AE31}">
      <dgm:prSet/>
      <dgm:spPr/>
      <dgm:t>
        <a:bodyPr/>
        <a:lstStyle/>
        <a:p>
          <a:endParaRPr lang="en-ZA"/>
        </a:p>
      </dgm:t>
    </dgm:pt>
    <dgm:pt modelId="{CAB60194-4BB8-4BE6-AE79-048DE096E3FB}">
      <dgm:prSet phldrT="[Text]" custT="1"/>
      <dgm:spPr/>
      <dgm:t>
        <a:bodyPr/>
        <a:lstStyle/>
        <a:p>
          <a:r>
            <a:rPr lang="en-ZA" sz="1800" b="1" dirty="0" smtClean="0"/>
            <a:t>Interpretation</a:t>
          </a:r>
          <a:endParaRPr lang="en-ZA" sz="1800" b="1" dirty="0"/>
        </a:p>
      </dgm:t>
    </dgm:pt>
    <dgm:pt modelId="{123BD0A9-5D37-406F-8BCD-BC08874C1D1D}" type="parTrans" cxnId="{291F4D7D-6C5A-47DD-BDE8-64BE7FB07555}">
      <dgm:prSet/>
      <dgm:spPr/>
      <dgm:t>
        <a:bodyPr/>
        <a:lstStyle/>
        <a:p>
          <a:endParaRPr lang="en-ZA"/>
        </a:p>
      </dgm:t>
    </dgm:pt>
    <dgm:pt modelId="{0EF6E17A-83F3-4244-8BE3-489BC3546F3C}" type="sibTrans" cxnId="{291F4D7D-6C5A-47DD-BDE8-64BE7FB07555}">
      <dgm:prSet/>
      <dgm:spPr/>
      <dgm:t>
        <a:bodyPr/>
        <a:lstStyle/>
        <a:p>
          <a:endParaRPr lang="en-ZA"/>
        </a:p>
      </dgm:t>
    </dgm:pt>
    <dgm:pt modelId="{96B708A7-C4B6-47C2-B405-F8E541D39CE0}">
      <dgm:prSet phldrT="[Text]"/>
      <dgm:spPr>
        <a:solidFill>
          <a:srgbClr val="FF0000">
            <a:alpha val="92000"/>
          </a:srgbClr>
        </a:solidFill>
      </dgm:spPr>
      <dgm:t>
        <a:bodyPr/>
        <a:lstStyle/>
        <a:p>
          <a:r>
            <a:rPr lang="en-ZA" b="1" dirty="0" smtClean="0">
              <a:solidFill>
                <a:schemeClr val="tx1"/>
              </a:solidFill>
              <a:effectLst>
                <a:outerShdw blurRad="38100" dist="38100" dir="2700000" algn="tl">
                  <a:srgbClr val="000000">
                    <a:alpha val="43137"/>
                  </a:srgbClr>
                </a:outerShdw>
              </a:effectLst>
            </a:rPr>
            <a:t>Part 2: </a:t>
          </a:r>
        </a:p>
        <a:p>
          <a:r>
            <a:rPr lang="en-ZA" b="1" dirty="0" smtClean="0">
              <a:solidFill>
                <a:schemeClr val="tx1"/>
              </a:solidFill>
              <a:effectLst>
                <a:outerShdw blurRad="38100" dist="38100" dir="2700000" algn="tl">
                  <a:srgbClr val="000000">
                    <a:alpha val="43137"/>
                  </a:srgbClr>
                </a:outerShdw>
              </a:effectLst>
            </a:rPr>
            <a:t>Legal Recognition</a:t>
          </a:r>
          <a:endParaRPr lang="en-ZA" b="1" dirty="0">
            <a:solidFill>
              <a:schemeClr val="tx1"/>
            </a:solidFill>
            <a:effectLst>
              <a:outerShdw blurRad="38100" dist="38100" dir="2700000" algn="tl">
                <a:srgbClr val="000000">
                  <a:alpha val="43137"/>
                </a:srgbClr>
              </a:outerShdw>
            </a:effectLst>
          </a:endParaRPr>
        </a:p>
      </dgm:t>
    </dgm:pt>
    <dgm:pt modelId="{8C59C09B-E517-4E09-80A9-EE2BEFFF412F}" type="parTrans" cxnId="{79CBB6FE-9715-4FC6-AA49-1640B89C97F5}">
      <dgm:prSet/>
      <dgm:spPr/>
      <dgm:t>
        <a:bodyPr/>
        <a:lstStyle/>
        <a:p>
          <a:endParaRPr lang="en-ZA"/>
        </a:p>
      </dgm:t>
    </dgm:pt>
    <dgm:pt modelId="{85A8E8A1-54FE-43CB-95A7-2520CF605929}" type="sibTrans" cxnId="{79CBB6FE-9715-4FC6-AA49-1640B89C97F5}">
      <dgm:prSet/>
      <dgm:spPr/>
      <dgm:t>
        <a:bodyPr/>
        <a:lstStyle/>
        <a:p>
          <a:endParaRPr lang="en-ZA"/>
        </a:p>
      </dgm:t>
    </dgm:pt>
    <dgm:pt modelId="{59C08281-E0F3-4C8C-8B35-392D987274FF}">
      <dgm:prSet phldrT="[Text]" custT="1"/>
      <dgm:spPr/>
      <dgm:t>
        <a:bodyPr/>
        <a:lstStyle/>
        <a:p>
          <a:r>
            <a:rPr lang="en-ZA" sz="1800" b="1" dirty="0" smtClean="0"/>
            <a:t>Legal recognition of electronic information</a:t>
          </a:r>
          <a:endParaRPr lang="en-ZA" sz="1800" b="1" dirty="0"/>
        </a:p>
      </dgm:t>
    </dgm:pt>
    <dgm:pt modelId="{B628862C-FDB2-44FC-91D2-2A9FB4A7B32A}" type="parTrans" cxnId="{6217BEA4-3157-4809-ABFA-5824DF0AB7A1}">
      <dgm:prSet/>
      <dgm:spPr/>
      <dgm:t>
        <a:bodyPr/>
        <a:lstStyle/>
        <a:p>
          <a:endParaRPr lang="en-ZA"/>
        </a:p>
      </dgm:t>
    </dgm:pt>
    <dgm:pt modelId="{302B32B4-29CB-494D-8085-963716F96DE4}" type="sibTrans" cxnId="{6217BEA4-3157-4809-ABFA-5824DF0AB7A1}">
      <dgm:prSet/>
      <dgm:spPr/>
      <dgm:t>
        <a:bodyPr/>
        <a:lstStyle/>
        <a:p>
          <a:endParaRPr lang="en-ZA"/>
        </a:p>
      </dgm:t>
    </dgm:pt>
    <dgm:pt modelId="{C87F93BE-3D43-44F9-A6AA-E74B4C86CFE1}">
      <dgm:prSet phldrT="[Text]" custT="1"/>
      <dgm:spPr/>
      <dgm:t>
        <a:bodyPr/>
        <a:lstStyle/>
        <a:p>
          <a:r>
            <a:rPr lang="en-ZA" sz="1800" b="1" dirty="0" smtClean="0"/>
            <a:t>Legal recognition by parties</a:t>
          </a:r>
          <a:endParaRPr lang="en-ZA" sz="1800" b="1" dirty="0"/>
        </a:p>
      </dgm:t>
    </dgm:pt>
    <dgm:pt modelId="{30761BF1-7978-4782-A830-8789E957E8B7}" type="parTrans" cxnId="{0DBD481D-6215-4349-BE78-013DCA319B81}">
      <dgm:prSet/>
      <dgm:spPr/>
      <dgm:t>
        <a:bodyPr/>
        <a:lstStyle/>
        <a:p>
          <a:endParaRPr lang="en-ZA"/>
        </a:p>
      </dgm:t>
    </dgm:pt>
    <dgm:pt modelId="{D938FFAF-1588-4345-9DB2-9005D93FD555}" type="sibTrans" cxnId="{0DBD481D-6215-4349-BE78-013DCA319B81}">
      <dgm:prSet/>
      <dgm:spPr/>
      <dgm:t>
        <a:bodyPr/>
        <a:lstStyle/>
        <a:p>
          <a:endParaRPr lang="en-ZA"/>
        </a:p>
      </dgm:t>
    </dgm:pt>
    <dgm:pt modelId="{D581CC95-9F11-4152-98DC-EF4CCC2EF00E}">
      <dgm:prSet/>
      <dgm:spPr>
        <a:solidFill>
          <a:srgbClr val="FF0000"/>
        </a:solidFill>
      </dgm:spPr>
      <dgm:t>
        <a:bodyPr/>
        <a:lstStyle/>
        <a:p>
          <a:endParaRPr lang="en-ZA" b="1" dirty="0" smtClean="0">
            <a:solidFill>
              <a:schemeClr val="tx1"/>
            </a:solidFill>
            <a:effectLst>
              <a:outerShdw blurRad="38100" dist="38100" dir="2700000" algn="tl">
                <a:srgbClr val="000000">
                  <a:alpha val="43137"/>
                </a:srgbClr>
              </a:outerShdw>
            </a:effectLst>
          </a:endParaRPr>
        </a:p>
        <a:p>
          <a:r>
            <a:rPr lang="en-ZA" b="1" dirty="0" smtClean="0">
              <a:solidFill>
                <a:schemeClr val="tx1"/>
              </a:solidFill>
              <a:effectLst>
                <a:outerShdw blurRad="38100" dist="38100" dir="2700000" algn="tl">
                  <a:srgbClr val="000000">
                    <a:alpha val="43137"/>
                  </a:srgbClr>
                </a:outerShdw>
              </a:effectLst>
            </a:rPr>
            <a:t>Part 3: </a:t>
          </a:r>
        </a:p>
        <a:p>
          <a:r>
            <a:rPr lang="en-ZA" b="1" dirty="0" smtClean="0">
              <a:solidFill>
                <a:schemeClr val="tx1"/>
              </a:solidFill>
              <a:effectLst>
                <a:outerShdw blurRad="38100" dist="38100" dir="2700000" algn="tl">
                  <a:srgbClr val="000000">
                    <a:alpha val="43137"/>
                  </a:srgbClr>
                </a:outerShdw>
              </a:effectLst>
            </a:rPr>
            <a:t>Legal Effect/recognition</a:t>
          </a:r>
          <a:endParaRPr lang="en-ZA" b="1" dirty="0">
            <a:solidFill>
              <a:schemeClr val="tx1"/>
            </a:solidFill>
            <a:effectLst>
              <a:outerShdw blurRad="38100" dist="38100" dir="2700000" algn="tl">
                <a:srgbClr val="000000">
                  <a:alpha val="43137"/>
                </a:srgbClr>
              </a:outerShdw>
            </a:effectLst>
          </a:endParaRPr>
        </a:p>
      </dgm:t>
    </dgm:pt>
    <dgm:pt modelId="{D65FB050-B35A-4119-A47A-4153CF5383D6}" type="parTrans" cxnId="{F04305BA-C28C-4B77-A7D9-28B049ABA12C}">
      <dgm:prSet/>
      <dgm:spPr/>
      <dgm:t>
        <a:bodyPr/>
        <a:lstStyle/>
        <a:p>
          <a:endParaRPr lang="en-ZA"/>
        </a:p>
      </dgm:t>
    </dgm:pt>
    <dgm:pt modelId="{7DF17E9C-3A4B-4EB2-A539-53F6A6F571E7}" type="sibTrans" cxnId="{F04305BA-C28C-4B77-A7D9-28B049ABA12C}">
      <dgm:prSet/>
      <dgm:spPr/>
      <dgm:t>
        <a:bodyPr/>
        <a:lstStyle/>
        <a:p>
          <a:endParaRPr lang="en-ZA"/>
        </a:p>
      </dgm:t>
    </dgm:pt>
    <dgm:pt modelId="{70A60B79-135D-40A7-A7DE-70614BCEEEB6}">
      <dgm:prSet phldrT="[Text]"/>
      <dgm:spPr/>
      <dgm:t>
        <a:bodyPr/>
        <a:lstStyle/>
        <a:p>
          <a:endParaRPr lang="en-ZA" sz="15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BE1C1B54-89A7-404D-977C-68ECF5DC69B0}">
      <dgm:prSet phldrT="[Text]" custT="1"/>
      <dgm:spPr/>
      <dgm:t>
        <a:bodyPr/>
        <a:lstStyle/>
        <a:p>
          <a:r>
            <a:rPr lang="en-ZA" sz="1800" b="1" dirty="0" smtClean="0"/>
            <a:t>Sphere of application</a:t>
          </a:r>
          <a:endParaRPr lang="en-ZA" sz="1800" b="1" dirty="0"/>
        </a:p>
      </dgm:t>
    </dgm:pt>
    <dgm:pt modelId="{00BB7A81-FC22-4E7D-9BCC-3C44643685BD}" type="parTrans" cxnId="{CA7DAE6A-8723-4D48-85C2-E65CACF44D59}">
      <dgm:prSet/>
      <dgm:spPr/>
      <dgm:t>
        <a:bodyPr/>
        <a:lstStyle/>
        <a:p>
          <a:endParaRPr lang="en-ZA"/>
        </a:p>
      </dgm:t>
    </dgm:pt>
    <dgm:pt modelId="{034646DE-183E-486D-B3AE-5C8E4EA8279F}" type="sibTrans" cxnId="{CA7DAE6A-8723-4D48-85C2-E65CACF44D59}">
      <dgm:prSet/>
      <dgm:spPr/>
      <dgm:t>
        <a:bodyPr/>
        <a:lstStyle/>
        <a:p>
          <a:endParaRPr lang="en-ZA"/>
        </a:p>
      </dgm:t>
    </dgm:pt>
    <dgm:pt modelId="{078AF02F-105F-4B8E-94D2-F0471015C3AD}">
      <dgm:prSet custT="1"/>
      <dgm:spPr>
        <a:blipFill rotWithShape="0">
          <a:blip xmlns:r="http://schemas.openxmlformats.org/officeDocument/2006/relationships" r:embed="rId1"/>
          <a:tile tx="0" ty="0" sx="100000" sy="100000" flip="none" algn="tl"/>
        </a:blipFill>
      </dgm:spPr>
      <dgm:t>
        <a:bodyPr/>
        <a:lstStyle/>
        <a:p>
          <a:r>
            <a:rPr lang="en-ZA" sz="1800" b="1" dirty="0" smtClean="0"/>
            <a:t>Writing</a:t>
          </a:r>
          <a:endParaRPr lang="en-ZA" sz="1800" b="1" dirty="0"/>
        </a:p>
      </dgm:t>
    </dgm:pt>
    <dgm:pt modelId="{E1617BB8-13F9-4C54-825B-9FA1BD072572}" type="parTrans" cxnId="{240DB206-DF0B-49AA-8F6C-BF3F627C3F1D}">
      <dgm:prSet/>
      <dgm:spPr/>
      <dgm:t>
        <a:bodyPr/>
        <a:lstStyle/>
        <a:p>
          <a:endParaRPr lang="en-ZA"/>
        </a:p>
      </dgm:t>
    </dgm:pt>
    <dgm:pt modelId="{D6CBE50B-AD0A-4F7B-8189-02B6877A96FD}" type="sibTrans" cxnId="{240DB206-DF0B-49AA-8F6C-BF3F627C3F1D}">
      <dgm:prSet/>
      <dgm:spPr/>
      <dgm:t>
        <a:bodyPr/>
        <a:lstStyle/>
        <a:p>
          <a:endParaRPr lang="en-ZA"/>
        </a:p>
      </dgm:t>
    </dgm:pt>
    <dgm:pt modelId="{FE5E5FE0-6DDD-4855-8F69-08C0D8AA0B1E}">
      <dgm:prSet custT="1"/>
      <dgm:spPr/>
      <dgm:t>
        <a:bodyPr/>
        <a:lstStyle/>
        <a:p>
          <a:r>
            <a:rPr lang="en-ZA" sz="1800" b="1" dirty="0" smtClean="0"/>
            <a:t>Signature</a:t>
          </a:r>
          <a:endParaRPr lang="en-ZA" sz="1800" b="1" dirty="0"/>
        </a:p>
      </dgm:t>
    </dgm:pt>
    <dgm:pt modelId="{9055D498-2054-42B1-8BC3-7ACFD7E4E391}" type="parTrans" cxnId="{2BD05084-743E-41D5-A121-C4553EF64F05}">
      <dgm:prSet/>
      <dgm:spPr/>
      <dgm:t>
        <a:bodyPr/>
        <a:lstStyle/>
        <a:p>
          <a:endParaRPr lang="en-ZA"/>
        </a:p>
      </dgm:t>
    </dgm:pt>
    <dgm:pt modelId="{F67ADD16-3371-4392-99EE-2AA0F38DBDB8}" type="sibTrans" cxnId="{2BD05084-743E-41D5-A121-C4553EF64F05}">
      <dgm:prSet/>
      <dgm:spPr/>
      <dgm:t>
        <a:bodyPr/>
        <a:lstStyle/>
        <a:p>
          <a:endParaRPr lang="en-ZA"/>
        </a:p>
      </dgm:t>
    </dgm:pt>
    <dgm:pt modelId="{C4E02C82-295F-494F-BEC0-C248041F3459}">
      <dgm:prSet custT="1"/>
      <dgm:spPr/>
      <dgm:t>
        <a:bodyPr/>
        <a:lstStyle/>
        <a:p>
          <a:r>
            <a:rPr lang="en-ZA" sz="1800" b="1" dirty="0" smtClean="0"/>
            <a:t>Secure signatures</a:t>
          </a:r>
          <a:endParaRPr lang="en-ZA" sz="1800" b="1" dirty="0"/>
        </a:p>
      </dgm:t>
    </dgm:pt>
    <dgm:pt modelId="{B639C939-A5B4-4B34-9572-53A7B3EB4467}" type="parTrans" cxnId="{AE43EE50-0B91-44DC-BEE2-7AE64CBB1A37}">
      <dgm:prSet/>
      <dgm:spPr/>
      <dgm:t>
        <a:bodyPr/>
        <a:lstStyle/>
        <a:p>
          <a:endParaRPr lang="en-ZA"/>
        </a:p>
      </dgm:t>
    </dgm:pt>
    <dgm:pt modelId="{9ACCE8C6-DC84-4DE7-A0BB-53F987279B4C}" type="sibTrans" cxnId="{AE43EE50-0B91-44DC-BEE2-7AE64CBB1A37}">
      <dgm:prSet/>
      <dgm:spPr/>
      <dgm:t>
        <a:bodyPr/>
        <a:lstStyle/>
        <a:p>
          <a:endParaRPr lang="en-ZA"/>
        </a:p>
      </dgm:t>
    </dgm:pt>
    <dgm:pt modelId="{999D21FF-05B5-4270-AD12-6A92563C2461}">
      <dgm:prSet custT="1"/>
      <dgm:spPr/>
      <dgm:t>
        <a:bodyPr/>
        <a:lstStyle/>
        <a:p>
          <a:r>
            <a:rPr lang="en-ZA" sz="1800" b="1" dirty="0" smtClean="0"/>
            <a:t>Incorporation by reference</a:t>
          </a:r>
          <a:endParaRPr lang="en-ZA" sz="1800" b="1" dirty="0"/>
        </a:p>
      </dgm:t>
    </dgm:pt>
    <dgm:pt modelId="{32EE0059-17D7-40FC-811F-6C42AADE61A2}" type="parTrans" cxnId="{D829598D-764D-4793-A9CF-9EE9C96165BB}">
      <dgm:prSet/>
      <dgm:spPr/>
      <dgm:t>
        <a:bodyPr/>
        <a:lstStyle/>
        <a:p>
          <a:endParaRPr lang="en-ZA"/>
        </a:p>
      </dgm:t>
    </dgm:pt>
    <dgm:pt modelId="{200D6424-8EC8-4FBD-84CF-8A290A3D4644}" type="sibTrans" cxnId="{D829598D-764D-4793-A9CF-9EE9C96165BB}">
      <dgm:prSet/>
      <dgm:spPr/>
      <dgm:t>
        <a:bodyPr/>
        <a:lstStyle/>
        <a:p>
          <a:endParaRPr lang="en-ZA"/>
        </a:p>
      </dgm:t>
    </dgm:pt>
    <dgm:pt modelId="{7A965533-6FEC-5D42-BBE7-E3E0641CA71B}">
      <dgm:prSet phldrT="[Text]" custT="1"/>
      <dgm:spPr>
        <a:blipFill rotWithShape="0">
          <a:blip xmlns:r="http://schemas.openxmlformats.org/officeDocument/2006/relationships" r:embed="rId1"/>
          <a:tile tx="0" ty="0" sx="100000" sy="100000" flip="none" algn="tl"/>
        </a:blipFill>
      </dgm:spPr>
      <dgm:t>
        <a:bodyPr/>
        <a:lstStyle/>
        <a:p>
          <a:endParaRPr lang="en-ZA" sz="1800" b="1" dirty="0"/>
        </a:p>
      </dgm:t>
    </dgm:pt>
    <dgm:pt modelId="{326CFD0D-29BB-F243-BB62-BC0569CBE506}" type="parTrans" cxnId="{72F83ABF-9FD6-0644-AA50-FBF0BA1EACA3}">
      <dgm:prSet/>
      <dgm:spPr/>
      <dgm:t>
        <a:bodyPr/>
        <a:lstStyle/>
        <a:p>
          <a:endParaRPr lang="en-US"/>
        </a:p>
      </dgm:t>
    </dgm:pt>
    <dgm:pt modelId="{226E2BE5-0365-2949-AF4E-1BA02BB99C17}" type="sibTrans" cxnId="{72F83ABF-9FD6-0644-AA50-FBF0BA1EACA3}">
      <dgm:prSet/>
      <dgm:spPr/>
      <dgm:t>
        <a:bodyPr/>
        <a:lstStyle/>
        <a:p>
          <a:endParaRPr lang="en-US"/>
        </a:p>
      </dgm:t>
    </dgm:pt>
    <dgm:pt modelId="{B2EE735F-4F4B-E947-B7AB-4BD265DC4A11}">
      <dgm:prSet phldrT="[Text]" custT="1"/>
      <dgm:spPr>
        <a:blipFill rotWithShape="0">
          <a:blip xmlns:r="http://schemas.openxmlformats.org/officeDocument/2006/relationships" r:embed="rId1"/>
          <a:tile tx="0" ty="0" sx="100000" sy="100000" flip="none" algn="tl"/>
        </a:blipFill>
      </dgm:spPr>
      <dgm:t>
        <a:bodyPr/>
        <a:lstStyle/>
        <a:p>
          <a:endParaRPr lang="en-ZA" sz="1800" b="1" dirty="0"/>
        </a:p>
      </dgm:t>
    </dgm:pt>
    <dgm:pt modelId="{6F7FB3AF-6ECA-3741-A4DE-CE93A632B457}" type="parTrans" cxnId="{1A846B55-8102-C34D-9CE2-75EBC40EFA1B}">
      <dgm:prSet/>
      <dgm:spPr/>
      <dgm:t>
        <a:bodyPr/>
        <a:lstStyle/>
        <a:p>
          <a:endParaRPr lang="en-US"/>
        </a:p>
      </dgm:t>
    </dgm:pt>
    <dgm:pt modelId="{320AD399-B0A9-AC41-9726-96634A629EAF}" type="sibTrans" cxnId="{1A846B55-8102-C34D-9CE2-75EBC40EFA1B}">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3">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17FE420-5EFC-4CE3-864C-A5AAD66DD567}" type="pres">
      <dgm:prSet presAssocID="{96B708A7-C4B6-47C2-B405-F8E541D39CE0}" presName="linNode" presStyleCnt="0"/>
      <dgm:spPr/>
    </dgm:pt>
    <dgm:pt modelId="{92C95048-80DF-4723-A4FC-1B4F07B05EE9}" type="pres">
      <dgm:prSet presAssocID="{96B708A7-C4B6-47C2-B405-F8E541D39CE0}" presName="parentShp" presStyleLbl="node1" presStyleIdx="1" presStyleCnt="3" custLinFactNeighborX="646" custLinFactNeighborY="-181">
        <dgm:presLayoutVars>
          <dgm:bulletEnabled val="1"/>
        </dgm:presLayoutVars>
      </dgm:prSet>
      <dgm:spPr/>
      <dgm:t>
        <a:bodyPr/>
        <a:lstStyle/>
        <a:p>
          <a:endParaRPr lang="en-ZA"/>
        </a:p>
      </dgm:t>
    </dgm:pt>
    <dgm:pt modelId="{91955C22-D538-4FBC-8FD6-C519F663614A}" type="pres">
      <dgm:prSet presAssocID="{96B708A7-C4B6-47C2-B405-F8E541D39CE0}" presName="childShp" presStyleLbl="bgAccFollowNode1" presStyleIdx="1" presStyleCnt="3">
        <dgm:presLayoutVars>
          <dgm:bulletEnabled val="1"/>
        </dgm:presLayoutVars>
      </dgm:prSet>
      <dgm:spPr/>
      <dgm:t>
        <a:bodyPr/>
        <a:lstStyle/>
        <a:p>
          <a:endParaRPr lang="en-ZA"/>
        </a:p>
      </dgm:t>
    </dgm:pt>
    <dgm:pt modelId="{C0570260-BA5A-4DEF-A952-41D9C8415918}" type="pres">
      <dgm:prSet presAssocID="{85A8E8A1-54FE-43CB-95A7-2520CF605929}" presName="spacing" presStyleCnt="0"/>
      <dgm:spPr/>
    </dgm:pt>
    <dgm:pt modelId="{D98C4689-41D7-4753-88AE-667D169E133F}" type="pres">
      <dgm:prSet presAssocID="{D581CC95-9F11-4152-98DC-EF4CCC2EF00E}" presName="linNode" presStyleCnt="0"/>
      <dgm:spPr/>
    </dgm:pt>
    <dgm:pt modelId="{A634927F-512C-4F97-98D1-BA2E05CC1ECB}" type="pres">
      <dgm:prSet presAssocID="{D581CC95-9F11-4152-98DC-EF4CCC2EF00E}" presName="parentShp" presStyleLbl="node1" presStyleIdx="2" presStyleCnt="3" custLinFactNeighborY="3534">
        <dgm:presLayoutVars>
          <dgm:bulletEnabled val="1"/>
        </dgm:presLayoutVars>
      </dgm:prSet>
      <dgm:spPr/>
      <dgm:t>
        <a:bodyPr/>
        <a:lstStyle/>
        <a:p>
          <a:endParaRPr lang="en-ZA"/>
        </a:p>
      </dgm:t>
    </dgm:pt>
    <dgm:pt modelId="{0F9877EF-98E3-4D99-BC8C-33E4BEE7F9E0}" type="pres">
      <dgm:prSet presAssocID="{D581CC95-9F11-4152-98DC-EF4CCC2EF00E}" presName="childShp" presStyleLbl="bgAccFollowNode1" presStyleIdx="2" presStyleCnt="3">
        <dgm:presLayoutVars>
          <dgm:bulletEnabled val="1"/>
        </dgm:presLayoutVars>
      </dgm:prSet>
      <dgm:spPr/>
      <dgm:t>
        <a:bodyPr/>
        <a:lstStyle/>
        <a:p>
          <a:endParaRPr lang="en-ZA"/>
        </a:p>
      </dgm:t>
    </dgm:pt>
  </dgm:ptLst>
  <dgm:cxnLst>
    <dgm:cxn modelId="{1A717781-62B2-4346-87BF-F9679DD7CC40}" type="presOf" srcId="{CAB60194-4BB8-4BE6-AE79-048DE096E3FB}" destId="{6CE86B6A-4582-461B-867D-8A529CE5D580}" srcOrd="0" destOrd="2" presId="urn:microsoft.com/office/officeart/2005/8/layout/vList6"/>
    <dgm:cxn modelId="{FF91D971-04B8-3242-851F-DF0A4208990F}" type="presOf" srcId="{C87F93BE-3D43-44F9-A6AA-E74B4C86CFE1}" destId="{91955C22-D538-4FBC-8FD6-C519F663614A}" srcOrd="0" destOrd="2" presId="urn:microsoft.com/office/officeart/2005/8/layout/vList6"/>
    <dgm:cxn modelId="{0DBD481D-6215-4349-BE78-013DCA319B81}" srcId="{96B708A7-C4B6-47C2-B405-F8E541D39CE0}" destId="{C87F93BE-3D43-44F9-A6AA-E74B4C86CFE1}" srcOrd="2" destOrd="0" parTransId="{30761BF1-7978-4782-A830-8789E957E8B7}" sibTransId="{D938FFAF-1588-4345-9DB2-9005D93FD555}"/>
    <dgm:cxn modelId="{79CBB6FE-9715-4FC6-AA49-1640B89C97F5}" srcId="{6E65ED5C-D696-485F-B47C-8C54186B9C46}" destId="{96B708A7-C4B6-47C2-B405-F8E541D39CE0}" srcOrd="1" destOrd="0" parTransId="{8C59C09B-E517-4E09-80A9-EE2BEFFF412F}" sibTransId="{85A8E8A1-54FE-43CB-95A7-2520CF605929}"/>
    <dgm:cxn modelId="{DFDAC1A7-8E7E-CA4E-941C-159A7583D9A3}" type="presOf" srcId="{419065CB-4654-4F4B-AFC8-2C72352C4001}" destId="{6CE86B6A-4582-461B-867D-8A529CE5D580}" srcOrd="0" destOrd="1" presId="urn:microsoft.com/office/officeart/2005/8/layout/vList6"/>
    <dgm:cxn modelId="{F04305BA-C28C-4B77-A7D9-28B049ABA12C}" srcId="{6E65ED5C-D696-485F-B47C-8C54186B9C46}" destId="{D581CC95-9F11-4152-98DC-EF4CCC2EF00E}" srcOrd="2" destOrd="0" parTransId="{D65FB050-B35A-4119-A47A-4153CF5383D6}" sibTransId="{7DF17E9C-3A4B-4EB2-A539-53F6A6F571E7}"/>
    <dgm:cxn modelId="{A2DAEEC5-645D-E948-B2D4-9D3A98D342C5}" type="presOf" srcId="{59C08281-E0F3-4C8C-8B35-392D987274FF}" destId="{91955C22-D538-4FBC-8FD6-C519F663614A}" srcOrd="0" destOrd="1" presId="urn:microsoft.com/office/officeart/2005/8/layout/vList6"/>
    <dgm:cxn modelId="{2969E983-B629-440E-8E99-2E6EEA16DBB2}" srcId="{40309D85-7EB7-4946-AF3B-4444C2553D30}" destId="{70A60B79-135D-40A7-A7DE-70614BCEEEB6}" srcOrd="4" destOrd="0" parTransId="{6F51B8B7-DEF0-4166-8DDC-E412EEADC78B}" sibTransId="{D1103A77-523F-4079-8B9D-C055E7297DBC}"/>
    <dgm:cxn modelId="{D829598D-764D-4793-A9CF-9EE9C96165BB}" srcId="{D581CC95-9F11-4152-98DC-EF4CCC2EF00E}" destId="{999D21FF-05B5-4270-AD12-6A92563C2461}" srcOrd="3" destOrd="0" parTransId="{32EE0059-17D7-40FC-811F-6C42AADE61A2}" sibTransId="{200D6424-8EC8-4FBD-84CF-8A290A3D4644}"/>
    <dgm:cxn modelId="{23B09838-A797-2F4E-9DAE-097E36E13576}" type="presOf" srcId="{6E65ED5C-D696-485F-B47C-8C54186B9C46}" destId="{E73C74D7-44A8-41D5-8120-3450EA6D3BFC}" srcOrd="0" destOrd="0" presId="urn:microsoft.com/office/officeart/2005/8/layout/vList6"/>
    <dgm:cxn modelId="{80D67326-7E8C-0F41-AEC0-0B4E781EAF70}" type="presOf" srcId="{7A965533-6FEC-5D42-BBE7-E3E0641CA71B}" destId="{6CE86B6A-4582-461B-867D-8A529CE5D580}" srcOrd="0" destOrd="0" presId="urn:microsoft.com/office/officeart/2005/8/layout/vList6"/>
    <dgm:cxn modelId="{1A846B55-8102-C34D-9CE2-75EBC40EFA1B}" srcId="{96B708A7-C4B6-47C2-B405-F8E541D39CE0}" destId="{B2EE735F-4F4B-E947-B7AB-4BD265DC4A11}" srcOrd="0" destOrd="0" parTransId="{6F7FB3AF-6ECA-3741-A4DE-CE93A632B457}" sibTransId="{320AD399-B0A9-AC41-9726-96634A629EAF}"/>
    <dgm:cxn modelId="{C2B2C061-193B-4E42-98E1-44D72377F87F}" srcId="{6E65ED5C-D696-485F-B47C-8C54186B9C46}" destId="{40309D85-7EB7-4946-AF3B-4444C2553D30}" srcOrd="0" destOrd="0" parTransId="{47DD5846-5053-4E09-8716-97DD7C4440B1}" sibTransId="{3DD1D178-4AFC-4405-BE3F-53350A725221}"/>
    <dgm:cxn modelId="{72F83ABF-9FD6-0644-AA50-FBF0BA1EACA3}" srcId="{40309D85-7EB7-4946-AF3B-4444C2553D30}" destId="{7A965533-6FEC-5D42-BBE7-E3E0641CA71B}" srcOrd="0" destOrd="0" parTransId="{326CFD0D-29BB-F243-BB62-BC0569CBE506}" sibTransId="{226E2BE5-0365-2949-AF4E-1BA02BB99C17}"/>
    <dgm:cxn modelId="{A7C1C627-AFEF-6740-A995-F48FA380DC47}" type="presOf" srcId="{FE5E5FE0-6DDD-4855-8F69-08C0D8AA0B1E}" destId="{0F9877EF-98E3-4D99-BC8C-33E4BEE7F9E0}" srcOrd="0" destOrd="1" presId="urn:microsoft.com/office/officeart/2005/8/layout/vList6"/>
    <dgm:cxn modelId="{AFDF0A53-6EBB-CA47-A1C4-F124699021A6}" type="presOf" srcId="{B2EE735F-4F4B-E947-B7AB-4BD265DC4A11}" destId="{91955C22-D538-4FBC-8FD6-C519F663614A}" srcOrd="0" destOrd="0" presId="urn:microsoft.com/office/officeart/2005/8/layout/vList6"/>
    <dgm:cxn modelId="{BDF15515-0273-40A0-85C5-453CF4E4AE31}" srcId="{40309D85-7EB7-4946-AF3B-4444C2553D30}" destId="{419065CB-4654-4F4B-AFC8-2C72352C4001}" srcOrd="1" destOrd="0" parTransId="{71634F08-42D4-4BE2-93F1-4187BF1D08EF}" sibTransId="{D32D11C6-41B4-46BA-9220-B6F54922D105}"/>
    <dgm:cxn modelId="{291F4D7D-6C5A-47DD-BDE8-64BE7FB07555}" srcId="{40309D85-7EB7-4946-AF3B-4444C2553D30}" destId="{CAB60194-4BB8-4BE6-AE79-048DE096E3FB}" srcOrd="2" destOrd="0" parTransId="{123BD0A9-5D37-406F-8BCD-BC08874C1D1D}" sibTransId="{0EF6E17A-83F3-4244-8BE3-489BC3546F3C}"/>
    <dgm:cxn modelId="{6217BEA4-3157-4809-ABFA-5824DF0AB7A1}" srcId="{96B708A7-C4B6-47C2-B405-F8E541D39CE0}" destId="{59C08281-E0F3-4C8C-8B35-392D987274FF}" srcOrd="1" destOrd="0" parTransId="{B628862C-FDB2-44FC-91D2-2A9FB4A7B32A}" sibTransId="{302B32B4-29CB-494D-8085-963716F96DE4}"/>
    <dgm:cxn modelId="{05605EAA-62F5-9E43-B52C-0BE965BEE592}" type="presOf" srcId="{C4E02C82-295F-494F-BEC0-C248041F3459}" destId="{0F9877EF-98E3-4D99-BC8C-33E4BEE7F9E0}" srcOrd="0" destOrd="2" presId="urn:microsoft.com/office/officeart/2005/8/layout/vList6"/>
    <dgm:cxn modelId="{AE43EE50-0B91-44DC-BEE2-7AE64CBB1A37}" srcId="{D581CC95-9F11-4152-98DC-EF4CCC2EF00E}" destId="{C4E02C82-295F-494F-BEC0-C248041F3459}" srcOrd="2" destOrd="0" parTransId="{B639C939-A5B4-4B34-9572-53A7B3EB4467}" sibTransId="{9ACCE8C6-DC84-4DE7-A0BB-53F987279B4C}"/>
    <dgm:cxn modelId="{CA7DAE6A-8723-4D48-85C2-E65CACF44D59}" srcId="{40309D85-7EB7-4946-AF3B-4444C2553D30}" destId="{BE1C1B54-89A7-404D-977C-68ECF5DC69B0}" srcOrd="3" destOrd="0" parTransId="{00BB7A81-FC22-4E7D-9BCC-3C44643685BD}" sibTransId="{034646DE-183E-486D-B3AE-5C8E4EA8279F}"/>
    <dgm:cxn modelId="{161F28FE-434B-E347-B80B-6F27CAEB9F6F}" type="presOf" srcId="{40309D85-7EB7-4946-AF3B-4444C2553D30}" destId="{F6AD4FFA-462B-4309-B18F-3C180E35FC90}" srcOrd="0" destOrd="0" presId="urn:microsoft.com/office/officeart/2005/8/layout/vList6"/>
    <dgm:cxn modelId="{4F0D2BE1-834C-4E46-90D9-1E5F5855F47A}" type="presOf" srcId="{078AF02F-105F-4B8E-94D2-F0471015C3AD}" destId="{0F9877EF-98E3-4D99-BC8C-33E4BEE7F9E0}" srcOrd="0" destOrd="0" presId="urn:microsoft.com/office/officeart/2005/8/layout/vList6"/>
    <dgm:cxn modelId="{3368BC0F-FB37-0045-8CA7-F36249F802BD}" type="presOf" srcId="{D581CC95-9F11-4152-98DC-EF4CCC2EF00E}" destId="{A634927F-512C-4F97-98D1-BA2E05CC1ECB}" srcOrd="0" destOrd="0" presId="urn:microsoft.com/office/officeart/2005/8/layout/vList6"/>
    <dgm:cxn modelId="{CF59510E-3F37-BC44-80BC-C8E91169E537}" type="presOf" srcId="{999D21FF-05B5-4270-AD12-6A92563C2461}" destId="{0F9877EF-98E3-4D99-BC8C-33E4BEE7F9E0}" srcOrd="0" destOrd="3" presId="urn:microsoft.com/office/officeart/2005/8/layout/vList6"/>
    <dgm:cxn modelId="{2BD05084-743E-41D5-A121-C4553EF64F05}" srcId="{D581CC95-9F11-4152-98DC-EF4CCC2EF00E}" destId="{FE5E5FE0-6DDD-4855-8F69-08C0D8AA0B1E}" srcOrd="1" destOrd="0" parTransId="{9055D498-2054-42B1-8BC3-7ACFD7E4E391}" sibTransId="{F67ADD16-3371-4392-99EE-2AA0F38DBDB8}"/>
    <dgm:cxn modelId="{22B976A3-395A-134F-BAE8-21D5F4312C25}" type="presOf" srcId="{BE1C1B54-89A7-404D-977C-68ECF5DC69B0}" destId="{6CE86B6A-4582-461B-867D-8A529CE5D580}" srcOrd="0" destOrd="3" presId="urn:microsoft.com/office/officeart/2005/8/layout/vList6"/>
    <dgm:cxn modelId="{2533983F-DFFE-1546-AEEC-6F43060D6A6C}" type="presOf" srcId="{96B708A7-C4B6-47C2-B405-F8E541D39CE0}" destId="{92C95048-80DF-4723-A4FC-1B4F07B05EE9}" srcOrd="0" destOrd="0" presId="urn:microsoft.com/office/officeart/2005/8/layout/vList6"/>
    <dgm:cxn modelId="{240DB206-DF0B-49AA-8F6C-BF3F627C3F1D}" srcId="{D581CC95-9F11-4152-98DC-EF4CCC2EF00E}" destId="{078AF02F-105F-4B8E-94D2-F0471015C3AD}" srcOrd="0" destOrd="0" parTransId="{E1617BB8-13F9-4C54-825B-9FA1BD072572}" sibTransId="{D6CBE50B-AD0A-4F7B-8189-02B6877A96FD}"/>
    <dgm:cxn modelId="{9635C413-CA3B-C142-8687-CA00A61170AF}" type="presOf" srcId="{70A60B79-135D-40A7-A7DE-70614BCEEEB6}" destId="{6CE86B6A-4582-461B-867D-8A529CE5D580}" srcOrd="0" destOrd="4" presId="urn:microsoft.com/office/officeart/2005/8/layout/vList6"/>
    <dgm:cxn modelId="{19C631B1-00FE-8149-88E2-D4BBBD8DB2EB}" type="presParOf" srcId="{E73C74D7-44A8-41D5-8120-3450EA6D3BFC}" destId="{E81293A5-76B2-43D4-AE1F-F262EE88FC13}" srcOrd="0" destOrd="0" presId="urn:microsoft.com/office/officeart/2005/8/layout/vList6"/>
    <dgm:cxn modelId="{95691471-AE1E-9F46-9E70-78F6BEA2A2B8}" type="presParOf" srcId="{E81293A5-76B2-43D4-AE1F-F262EE88FC13}" destId="{F6AD4FFA-462B-4309-B18F-3C180E35FC90}" srcOrd="0" destOrd="0" presId="urn:microsoft.com/office/officeart/2005/8/layout/vList6"/>
    <dgm:cxn modelId="{8179028F-B8DE-2A44-98EB-CD7A18AD8350}" type="presParOf" srcId="{E81293A5-76B2-43D4-AE1F-F262EE88FC13}" destId="{6CE86B6A-4582-461B-867D-8A529CE5D580}" srcOrd="1" destOrd="0" presId="urn:microsoft.com/office/officeart/2005/8/layout/vList6"/>
    <dgm:cxn modelId="{6303723F-7260-C64A-9494-939536A3281C}" type="presParOf" srcId="{E73C74D7-44A8-41D5-8120-3450EA6D3BFC}" destId="{2563728E-97ED-47DD-8AD2-B0A876A2DF42}" srcOrd="1" destOrd="0" presId="urn:microsoft.com/office/officeart/2005/8/layout/vList6"/>
    <dgm:cxn modelId="{41457AE1-0FDC-BF4D-8528-4FF0C2275159}" type="presParOf" srcId="{E73C74D7-44A8-41D5-8120-3450EA6D3BFC}" destId="{D17FE420-5EFC-4CE3-864C-A5AAD66DD567}" srcOrd="2" destOrd="0" presId="urn:microsoft.com/office/officeart/2005/8/layout/vList6"/>
    <dgm:cxn modelId="{28705FCD-8F4A-1F4F-8260-B8DAEEA99BBB}" type="presParOf" srcId="{D17FE420-5EFC-4CE3-864C-A5AAD66DD567}" destId="{92C95048-80DF-4723-A4FC-1B4F07B05EE9}" srcOrd="0" destOrd="0" presId="urn:microsoft.com/office/officeart/2005/8/layout/vList6"/>
    <dgm:cxn modelId="{D636EED8-4745-AE46-A0E0-B06EE593D7E5}" type="presParOf" srcId="{D17FE420-5EFC-4CE3-864C-A5AAD66DD567}" destId="{91955C22-D538-4FBC-8FD6-C519F663614A}" srcOrd="1" destOrd="0" presId="urn:microsoft.com/office/officeart/2005/8/layout/vList6"/>
    <dgm:cxn modelId="{6573CF16-307B-5E44-BC2F-404041115250}" type="presParOf" srcId="{E73C74D7-44A8-41D5-8120-3450EA6D3BFC}" destId="{C0570260-BA5A-4DEF-A952-41D9C8415918}" srcOrd="3" destOrd="0" presId="urn:microsoft.com/office/officeart/2005/8/layout/vList6"/>
    <dgm:cxn modelId="{29CDFF79-8EF8-6244-9411-E6466F117155}" type="presParOf" srcId="{E73C74D7-44A8-41D5-8120-3450EA6D3BFC}" destId="{D98C4689-41D7-4753-88AE-667D169E133F}" srcOrd="4" destOrd="0" presId="urn:microsoft.com/office/officeart/2005/8/layout/vList6"/>
    <dgm:cxn modelId="{B967F42A-1732-A04C-9825-0BFA1D7D4E1A}" type="presParOf" srcId="{D98C4689-41D7-4753-88AE-667D169E133F}" destId="{A634927F-512C-4F97-98D1-BA2E05CC1ECB}" srcOrd="0" destOrd="0" presId="urn:microsoft.com/office/officeart/2005/8/layout/vList6"/>
    <dgm:cxn modelId="{20971132-B21D-B14B-8C7D-5E5A92D47C4B}" type="presParOf" srcId="{D98C4689-41D7-4753-88AE-667D169E133F}" destId="{0F9877EF-98E3-4D99-BC8C-33E4BEE7F9E0}"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rgbClr val="FF0000"/>
        </a:solidFill>
      </dgm:spPr>
      <dgm:t>
        <a:bodyPr/>
        <a:lstStyle/>
        <a:p>
          <a:r>
            <a:rPr lang="en-ZA" b="1" dirty="0" smtClean="0">
              <a:solidFill>
                <a:srgbClr val="6600FF"/>
              </a:solidFill>
              <a:effectLst>
                <a:outerShdw blurRad="38100" dist="38100" dir="2700000" algn="tl">
                  <a:srgbClr val="000000">
                    <a:alpha val="43137"/>
                  </a:srgbClr>
                </a:outerShdw>
              </a:effectLst>
            </a:rPr>
            <a:t>Part III: Legal Effect</a:t>
          </a:r>
          <a:endParaRPr lang="en-ZA" b="1" dirty="0">
            <a:solidFill>
              <a:srgbClr val="6600FF"/>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419065CB-4654-4F4B-AFC8-2C72352C4001}">
      <dgm:prSet phldrT="[Text]" custT="1"/>
      <dgm:spPr/>
      <dgm:t>
        <a:bodyPr/>
        <a:lstStyle/>
        <a:p>
          <a:r>
            <a:rPr lang="en-ZA" sz="1800" b="1" dirty="0" smtClean="0"/>
            <a:t>E-government services</a:t>
          </a:r>
          <a:endParaRPr lang="en-ZA" sz="1800" b="1" dirty="0"/>
        </a:p>
      </dgm:t>
    </dgm:pt>
    <dgm:pt modelId="{71634F08-42D4-4BE2-93F1-4187BF1D08EF}" type="parTrans" cxnId="{BDF15515-0273-40A0-85C5-453CF4E4AE31}">
      <dgm:prSet/>
      <dgm:spPr/>
      <dgm:t>
        <a:bodyPr/>
        <a:lstStyle/>
        <a:p>
          <a:endParaRPr lang="en-ZA"/>
        </a:p>
      </dgm:t>
    </dgm:pt>
    <dgm:pt modelId="{D32D11C6-41B4-46BA-9220-B6F54922D105}" type="sibTrans" cxnId="{BDF15515-0273-40A0-85C5-453CF4E4AE31}">
      <dgm:prSet/>
      <dgm:spPr/>
      <dgm:t>
        <a:bodyPr/>
        <a:lstStyle/>
        <a:p>
          <a:endParaRPr lang="en-ZA"/>
        </a:p>
      </dgm:t>
    </dgm:pt>
    <dgm:pt modelId="{96B708A7-C4B6-47C2-B405-F8E541D39CE0}">
      <dgm:prSet phldrT="[Text]"/>
      <dgm:spPr>
        <a:solidFill>
          <a:srgbClr val="FF0000">
            <a:alpha val="92000"/>
          </a:srgbClr>
        </a:solidFill>
      </dgm:spPr>
      <dgm:t>
        <a:bodyPr/>
        <a:lstStyle/>
        <a:p>
          <a:r>
            <a:rPr lang="en-ZA" b="1" dirty="0" smtClean="0">
              <a:solidFill>
                <a:srgbClr val="6600FF"/>
              </a:solidFill>
              <a:effectLst>
                <a:outerShdw blurRad="38100" dist="38100" dir="2700000" algn="tl">
                  <a:srgbClr val="000000">
                    <a:alpha val="43137"/>
                  </a:srgbClr>
                </a:outerShdw>
              </a:effectLst>
            </a:rPr>
            <a:t>Part IV: </a:t>
          </a:r>
        </a:p>
        <a:p>
          <a:r>
            <a:rPr lang="en-ZA" b="1" dirty="0" smtClean="0">
              <a:solidFill>
                <a:srgbClr val="6600FF"/>
              </a:solidFill>
              <a:effectLst>
                <a:outerShdw blurRad="38100" dist="38100" dir="2700000" algn="tl">
                  <a:srgbClr val="000000">
                    <a:alpha val="43137"/>
                  </a:srgbClr>
                </a:outerShdw>
              </a:effectLst>
            </a:rPr>
            <a:t>Legal Recognition</a:t>
          </a:r>
          <a:endParaRPr lang="en-ZA" b="1" dirty="0">
            <a:solidFill>
              <a:srgbClr val="6600FF"/>
            </a:solidFill>
            <a:effectLst>
              <a:outerShdw blurRad="38100" dist="38100" dir="2700000" algn="tl">
                <a:srgbClr val="000000">
                  <a:alpha val="43137"/>
                </a:srgbClr>
              </a:outerShdw>
            </a:effectLst>
          </a:endParaRPr>
        </a:p>
      </dgm:t>
    </dgm:pt>
    <dgm:pt modelId="{8C59C09B-E517-4E09-80A9-EE2BEFFF412F}" type="parTrans" cxnId="{79CBB6FE-9715-4FC6-AA49-1640B89C97F5}">
      <dgm:prSet/>
      <dgm:spPr/>
      <dgm:t>
        <a:bodyPr/>
        <a:lstStyle/>
        <a:p>
          <a:endParaRPr lang="en-ZA"/>
        </a:p>
      </dgm:t>
    </dgm:pt>
    <dgm:pt modelId="{85A8E8A1-54FE-43CB-95A7-2520CF605929}" type="sibTrans" cxnId="{79CBB6FE-9715-4FC6-AA49-1640B89C97F5}">
      <dgm:prSet/>
      <dgm:spPr/>
      <dgm:t>
        <a:bodyPr/>
        <a:lstStyle/>
        <a:p>
          <a:endParaRPr lang="en-ZA"/>
        </a:p>
      </dgm:t>
    </dgm:pt>
    <dgm:pt modelId="{D581CC95-9F11-4152-98DC-EF4CCC2EF00E}">
      <dgm:prSet/>
      <dgm:spPr>
        <a:solidFill>
          <a:srgbClr val="FF0000"/>
        </a:solidFill>
      </dgm:spPr>
      <dgm:t>
        <a:bodyPr/>
        <a:lstStyle/>
        <a:p>
          <a:endParaRPr lang="en-ZA" b="1" dirty="0" smtClean="0">
            <a:solidFill>
              <a:schemeClr val="tx1"/>
            </a:solidFill>
            <a:effectLst>
              <a:outerShdw blurRad="38100" dist="38100" dir="2700000" algn="tl">
                <a:srgbClr val="000000">
                  <a:alpha val="43137"/>
                </a:srgbClr>
              </a:outerShdw>
            </a:effectLst>
          </a:endParaRPr>
        </a:p>
        <a:p>
          <a:r>
            <a:rPr lang="en-ZA" b="1" dirty="0" smtClean="0">
              <a:solidFill>
                <a:srgbClr val="6600FF"/>
              </a:solidFill>
              <a:effectLst>
                <a:outerShdw blurRad="38100" dist="38100" dir="2700000" algn="tl">
                  <a:srgbClr val="000000">
                    <a:alpha val="43137"/>
                  </a:srgbClr>
                </a:outerShdw>
              </a:effectLst>
            </a:rPr>
            <a:t>Part V: </a:t>
          </a:r>
        </a:p>
        <a:p>
          <a:r>
            <a:rPr lang="en-ZA" b="1" dirty="0" smtClean="0">
              <a:solidFill>
                <a:srgbClr val="6600FF"/>
              </a:solidFill>
              <a:effectLst>
                <a:outerShdw blurRad="38100" dist="38100" dir="2700000" algn="tl">
                  <a:srgbClr val="000000">
                    <a:alpha val="43137"/>
                  </a:srgbClr>
                </a:outerShdw>
              </a:effectLst>
            </a:rPr>
            <a:t>Legal RECOGNITION</a:t>
          </a:r>
          <a:endParaRPr lang="en-ZA" b="1" dirty="0">
            <a:solidFill>
              <a:srgbClr val="6600FF"/>
            </a:solidFill>
            <a:effectLst>
              <a:outerShdw blurRad="38100" dist="38100" dir="2700000" algn="tl">
                <a:srgbClr val="000000">
                  <a:alpha val="43137"/>
                </a:srgbClr>
              </a:outerShdw>
            </a:effectLst>
          </a:endParaRPr>
        </a:p>
      </dgm:t>
    </dgm:pt>
    <dgm:pt modelId="{D65FB050-B35A-4119-A47A-4153CF5383D6}" type="parTrans" cxnId="{F04305BA-C28C-4B77-A7D9-28B049ABA12C}">
      <dgm:prSet/>
      <dgm:spPr/>
      <dgm:t>
        <a:bodyPr/>
        <a:lstStyle/>
        <a:p>
          <a:endParaRPr lang="en-ZA"/>
        </a:p>
      </dgm:t>
    </dgm:pt>
    <dgm:pt modelId="{7DF17E9C-3A4B-4EB2-A539-53F6A6F571E7}" type="sibTrans" cxnId="{F04305BA-C28C-4B77-A7D9-28B049ABA12C}">
      <dgm:prSet/>
      <dgm:spPr/>
      <dgm:t>
        <a:bodyPr/>
        <a:lstStyle/>
        <a:p>
          <a:endParaRPr lang="en-ZA"/>
        </a:p>
      </dgm:t>
    </dgm:pt>
    <dgm:pt modelId="{70A60B79-135D-40A7-A7DE-70614BCEEEB6}">
      <dgm:prSet phldrT="[Text]"/>
      <dgm:spPr/>
      <dgm:t>
        <a:bodyPr/>
        <a:lstStyle/>
        <a:p>
          <a:endParaRPr lang="en-ZA" sz="15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078AF02F-105F-4B8E-94D2-F0471015C3AD}">
      <dgm:prSet custT="1"/>
      <dgm:spPr>
        <a:blipFill rotWithShape="0">
          <a:blip xmlns:r="http://schemas.openxmlformats.org/officeDocument/2006/relationships" r:embed="rId1"/>
          <a:tile tx="0" ty="0" sx="100000" sy="100000" flip="none" algn="tl"/>
        </a:blipFill>
      </dgm:spPr>
      <dgm:t>
        <a:bodyPr/>
        <a:lstStyle/>
        <a:p>
          <a:r>
            <a:rPr lang="en-AU" b="1" dirty="0" smtClean="0"/>
            <a:t>LEGAL RECOGNITION OF ELECTRONIC CONTRACTS</a:t>
          </a:r>
          <a:endParaRPr lang="en-ZA" sz="1800" b="1" dirty="0"/>
        </a:p>
      </dgm:t>
    </dgm:pt>
    <dgm:pt modelId="{E1617BB8-13F9-4C54-825B-9FA1BD072572}" type="parTrans" cxnId="{240DB206-DF0B-49AA-8F6C-BF3F627C3F1D}">
      <dgm:prSet/>
      <dgm:spPr/>
      <dgm:t>
        <a:bodyPr/>
        <a:lstStyle/>
        <a:p>
          <a:endParaRPr lang="en-ZA"/>
        </a:p>
      </dgm:t>
    </dgm:pt>
    <dgm:pt modelId="{D6CBE50B-AD0A-4F7B-8189-02B6877A96FD}" type="sibTrans" cxnId="{240DB206-DF0B-49AA-8F6C-BF3F627C3F1D}">
      <dgm:prSet/>
      <dgm:spPr/>
      <dgm:t>
        <a:bodyPr/>
        <a:lstStyle/>
        <a:p>
          <a:endParaRPr lang="en-ZA"/>
        </a:p>
      </dgm:t>
    </dgm:pt>
    <dgm:pt modelId="{7A965533-6FEC-5D42-BBE7-E3E0641CA71B}">
      <dgm:prSet phldrT="[Text]" custT="1"/>
      <dgm:spPr>
        <a:blipFill rotWithShape="0">
          <a:blip xmlns:r="http://schemas.openxmlformats.org/officeDocument/2006/relationships" r:embed="rId1"/>
          <a:tile tx="0" ty="0" sx="100000" sy="100000" flip="none" algn="tl"/>
        </a:blipFill>
      </dgm:spPr>
      <dgm:t>
        <a:bodyPr/>
        <a:lstStyle/>
        <a:p>
          <a:endParaRPr lang="en-ZA" sz="1800" b="1" dirty="0"/>
        </a:p>
      </dgm:t>
    </dgm:pt>
    <dgm:pt modelId="{326CFD0D-29BB-F243-BB62-BC0569CBE506}" type="parTrans" cxnId="{72F83ABF-9FD6-0644-AA50-FBF0BA1EACA3}">
      <dgm:prSet/>
      <dgm:spPr/>
      <dgm:t>
        <a:bodyPr/>
        <a:lstStyle/>
        <a:p>
          <a:endParaRPr lang="en-US"/>
        </a:p>
      </dgm:t>
    </dgm:pt>
    <dgm:pt modelId="{226E2BE5-0365-2949-AF4E-1BA02BB99C17}" type="sibTrans" cxnId="{72F83ABF-9FD6-0644-AA50-FBF0BA1EACA3}">
      <dgm:prSet/>
      <dgm:spPr/>
      <dgm:t>
        <a:bodyPr/>
        <a:lstStyle/>
        <a:p>
          <a:endParaRPr lang="en-US"/>
        </a:p>
      </dgm:t>
    </dgm:pt>
    <dgm:pt modelId="{B2EE735F-4F4B-E947-B7AB-4BD265DC4A11}">
      <dgm:prSet phldrT="[Text]" custT="1"/>
      <dgm:spPr>
        <a:blipFill rotWithShape="0">
          <a:blip xmlns:r="http://schemas.openxmlformats.org/officeDocument/2006/relationships" r:embed="rId1"/>
          <a:tile tx="0" ty="0" sx="100000" sy="100000" flip="none" algn="tl"/>
        </a:blipFill>
      </dgm:spPr>
      <dgm:t>
        <a:bodyPr/>
        <a:lstStyle/>
        <a:p>
          <a:r>
            <a:rPr lang="en-AU" sz="1800" b="1" dirty="0" smtClean="0"/>
            <a:t>ADMISSIBILITY AND EVIDENTIAL WEIGHT ELECTRONIC EVIDENCE</a:t>
          </a:r>
          <a:endParaRPr lang="en-ZA" sz="1800" b="1" dirty="0"/>
        </a:p>
      </dgm:t>
    </dgm:pt>
    <dgm:pt modelId="{6F7FB3AF-6ECA-3741-A4DE-CE93A632B457}" type="parTrans" cxnId="{1A846B55-8102-C34D-9CE2-75EBC40EFA1B}">
      <dgm:prSet/>
      <dgm:spPr/>
      <dgm:t>
        <a:bodyPr/>
        <a:lstStyle/>
        <a:p>
          <a:endParaRPr lang="en-US"/>
        </a:p>
      </dgm:t>
    </dgm:pt>
    <dgm:pt modelId="{320AD399-B0A9-AC41-9726-96634A629EAF}" type="sibTrans" cxnId="{1A846B55-8102-C34D-9CE2-75EBC40EFA1B}">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3">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17FE420-5EFC-4CE3-864C-A5AAD66DD567}" type="pres">
      <dgm:prSet presAssocID="{96B708A7-C4B6-47C2-B405-F8E541D39CE0}" presName="linNode" presStyleCnt="0"/>
      <dgm:spPr/>
    </dgm:pt>
    <dgm:pt modelId="{92C95048-80DF-4723-A4FC-1B4F07B05EE9}" type="pres">
      <dgm:prSet presAssocID="{96B708A7-C4B6-47C2-B405-F8E541D39CE0}" presName="parentShp" presStyleLbl="node1" presStyleIdx="1" presStyleCnt="3" custLinFactNeighborX="646" custLinFactNeighborY="-181">
        <dgm:presLayoutVars>
          <dgm:bulletEnabled val="1"/>
        </dgm:presLayoutVars>
      </dgm:prSet>
      <dgm:spPr/>
      <dgm:t>
        <a:bodyPr/>
        <a:lstStyle/>
        <a:p>
          <a:endParaRPr lang="en-ZA"/>
        </a:p>
      </dgm:t>
    </dgm:pt>
    <dgm:pt modelId="{91955C22-D538-4FBC-8FD6-C519F663614A}" type="pres">
      <dgm:prSet presAssocID="{96B708A7-C4B6-47C2-B405-F8E541D39CE0}" presName="childShp" presStyleLbl="bgAccFollowNode1" presStyleIdx="1" presStyleCnt="3">
        <dgm:presLayoutVars>
          <dgm:bulletEnabled val="1"/>
        </dgm:presLayoutVars>
      </dgm:prSet>
      <dgm:spPr/>
      <dgm:t>
        <a:bodyPr/>
        <a:lstStyle/>
        <a:p>
          <a:endParaRPr lang="en-ZA"/>
        </a:p>
      </dgm:t>
    </dgm:pt>
    <dgm:pt modelId="{C0570260-BA5A-4DEF-A952-41D9C8415918}" type="pres">
      <dgm:prSet presAssocID="{85A8E8A1-54FE-43CB-95A7-2520CF605929}" presName="spacing" presStyleCnt="0"/>
      <dgm:spPr/>
    </dgm:pt>
    <dgm:pt modelId="{D98C4689-41D7-4753-88AE-667D169E133F}" type="pres">
      <dgm:prSet presAssocID="{D581CC95-9F11-4152-98DC-EF4CCC2EF00E}" presName="linNode" presStyleCnt="0"/>
      <dgm:spPr/>
    </dgm:pt>
    <dgm:pt modelId="{A634927F-512C-4F97-98D1-BA2E05CC1ECB}" type="pres">
      <dgm:prSet presAssocID="{D581CC95-9F11-4152-98DC-EF4CCC2EF00E}" presName="parentShp" presStyleLbl="node1" presStyleIdx="2" presStyleCnt="3" custLinFactNeighborY="3534">
        <dgm:presLayoutVars>
          <dgm:bulletEnabled val="1"/>
        </dgm:presLayoutVars>
      </dgm:prSet>
      <dgm:spPr/>
      <dgm:t>
        <a:bodyPr/>
        <a:lstStyle/>
        <a:p>
          <a:endParaRPr lang="en-ZA"/>
        </a:p>
      </dgm:t>
    </dgm:pt>
    <dgm:pt modelId="{0F9877EF-98E3-4D99-BC8C-33E4BEE7F9E0}" type="pres">
      <dgm:prSet presAssocID="{D581CC95-9F11-4152-98DC-EF4CCC2EF00E}" presName="childShp" presStyleLbl="bgAccFollowNode1" presStyleIdx="2" presStyleCnt="3" custLinFactNeighborX="-1378" custLinFactNeighborY="-4729">
        <dgm:presLayoutVars>
          <dgm:bulletEnabled val="1"/>
        </dgm:presLayoutVars>
      </dgm:prSet>
      <dgm:spPr/>
      <dgm:t>
        <a:bodyPr/>
        <a:lstStyle/>
        <a:p>
          <a:endParaRPr lang="en-ZA"/>
        </a:p>
      </dgm:t>
    </dgm:pt>
  </dgm:ptLst>
  <dgm:cxnLst>
    <dgm:cxn modelId="{9ED757EB-1F09-4A79-B59E-044CC0E51315}" type="presOf" srcId="{078AF02F-105F-4B8E-94D2-F0471015C3AD}" destId="{0F9877EF-98E3-4D99-BC8C-33E4BEE7F9E0}" srcOrd="0" destOrd="0" presId="urn:microsoft.com/office/officeart/2005/8/layout/vList6"/>
    <dgm:cxn modelId="{5409FF7A-08B8-4AFD-B4CA-31181A1652C6}" type="presOf" srcId="{96B708A7-C4B6-47C2-B405-F8E541D39CE0}" destId="{92C95048-80DF-4723-A4FC-1B4F07B05EE9}" srcOrd="0" destOrd="0" presId="urn:microsoft.com/office/officeart/2005/8/layout/vList6"/>
    <dgm:cxn modelId="{350D0F43-D987-4F8A-BBF8-0CC8DBA61029}" type="presOf" srcId="{B2EE735F-4F4B-E947-B7AB-4BD265DC4A11}" destId="{91955C22-D538-4FBC-8FD6-C519F663614A}" srcOrd="0" destOrd="0" presId="urn:microsoft.com/office/officeart/2005/8/layout/vList6"/>
    <dgm:cxn modelId="{2969E983-B629-440E-8E99-2E6EEA16DBB2}" srcId="{40309D85-7EB7-4946-AF3B-4444C2553D30}" destId="{70A60B79-135D-40A7-A7DE-70614BCEEEB6}" srcOrd="2" destOrd="0" parTransId="{6F51B8B7-DEF0-4166-8DDC-E412EEADC78B}" sibTransId="{D1103A77-523F-4079-8B9D-C055E7297DBC}"/>
    <dgm:cxn modelId="{240DB206-DF0B-49AA-8F6C-BF3F627C3F1D}" srcId="{D581CC95-9F11-4152-98DC-EF4CCC2EF00E}" destId="{078AF02F-105F-4B8E-94D2-F0471015C3AD}" srcOrd="0" destOrd="0" parTransId="{E1617BB8-13F9-4C54-825B-9FA1BD072572}" sibTransId="{D6CBE50B-AD0A-4F7B-8189-02B6877A96FD}"/>
    <dgm:cxn modelId="{B68AA52F-8C61-49D5-9C54-896E81204655}" type="presOf" srcId="{70A60B79-135D-40A7-A7DE-70614BCEEEB6}" destId="{6CE86B6A-4582-461B-867D-8A529CE5D580}" srcOrd="0" destOrd="2" presId="urn:microsoft.com/office/officeart/2005/8/layout/vList6"/>
    <dgm:cxn modelId="{35790AC1-32CA-49FD-92F2-7DA622EE4EA0}" type="presOf" srcId="{40309D85-7EB7-4946-AF3B-4444C2553D30}" destId="{F6AD4FFA-462B-4309-B18F-3C180E35FC90}" srcOrd="0" destOrd="0" presId="urn:microsoft.com/office/officeart/2005/8/layout/vList6"/>
    <dgm:cxn modelId="{1A846B55-8102-C34D-9CE2-75EBC40EFA1B}" srcId="{96B708A7-C4B6-47C2-B405-F8E541D39CE0}" destId="{B2EE735F-4F4B-E947-B7AB-4BD265DC4A11}" srcOrd="0" destOrd="0" parTransId="{6F7FB3AF-6ECA-3741-A4DE-CE93A632B457}" sibTransId="{320AD399-B0A9-AC41-9726-96634A629EAF}"/>
    <dgm:cxn modelId="{2B7EFDC3-9E5D-459A-92A0-2828F837E1FD}" type="presOf" srcId="{6E65ED5C-D696-485F-B47C-8C54186B9C46}" destId="{E73C74D7-44A8-41D5-8120-3450EA6D3BFC}" srcOrd="0" destOrd="0" presId="urn:microsoft.com/office/officeart/2005/8/layout/vList6"/>
    <dgm:cxn modelId="{54C4534C-7422-4F65-8CA7-0EF0486E8658}" type="presOf" srcId="{D581CC95-9F11-4152-98DC-EF4CCC2EF00E}" destId="{A634927F-512C-4F97-98D1-BA2E05CC1ECB}" srcOrd="0" destOrd="0" presId="urn:microsoft.com/office/officeart/2005/8/layout/vList6"/>
    <dgm:cxn modelId="{72F83ABF-9FD6-0644-AA50-FBF0BA1EACA3}" srcId="{40309D85-7EB7-4946-AF3B-4444C2553D30}" destId="{7A965533-6FEC-5D42-BBE7-E3E0641CA71B}" srcOrd="0" destOrd="0" parTransId="{326CFD0D-29BB-F243-BB62-BC0569CBE506}" sibTransId="{226E2BE5-0365-2949-AF4E-1BA02BB99C17}"/>
    <dgm:cxn modelId="{BB3EA360-DE60-4380-BF4D-33305904DE6D}" type="presOf" srcId="{7A965533-6FEC-5D42-BBE7-E3E0641CA71B}" destId="{6CE86B6A-4582-461B-867D-8A529CE5D580}" srcOrd="0" destOrd="0" presId="urn:microsoft.com/office/officeart/2005/8/layout/vList6"/>
    <dgm:cxn modelId="{F04305BA-C28C-4B77-A7D9-28B049ABA12C}" srcId="{6E65ED5C-D696-485F-B47C-8C54186B9C46}" destId="{D581CC95-9F11-4152-98DC-EF4CCC2EF00E}" srcOrd="2" destOrd="0" parTransId="{D65FB050-B35A-4119-A47A-4153CF5383D6}" sibTransId="{7DF17E9C-3A4B-4EB2-A539-53F6A6F571E7}"/>
    <dgm:cxn modelId="{C0390C48-08A7-47A1-8516-8DC37A1F462C}" type="presOf" srcId="{419065CB-4654-4F4B-AFC8-2C72352C4001}" destId="{6CE86B6A-4582-461B-867D-8A529CE5D580}" srcOrd="0" destOrd="1" presId="urn:microsoft.com/office/officeart/2005/8/layout/vList6"/>
    <dgm:cxn modelId="{BDF15515-0273-40A0-85C5-453CF4E4AE31}" srcId="{40309D85-7EB7-4946-AF3B-4444C2553D30}" destId="{419065CB-4654-4F4B-AFC8-2C72352C4001}" srcOrd="1" destOrd="0" parTransId="{71634F08-42D4-4BE2-93F1-4187BF1D08EF}" sibTransId="{D32D11C6-41B4-46BA-9220-B6F54922D105}"/>
    <dgm:cxn modelId="{C2B2C061-193B-4E42-98E1-44D72377F87F}" srcId="{6E65ED5C-D696-485F-B47C-8C54186B9C46}" destId="{40309D85-7EB7-4946-AF3B-4444C2553D30}" srcOrd="0" destOrd="0" parTransId="{47DD5846-5053-4E09-8716-97DD7C4440B1}" sibTransId="{3DD1D178-4AFC-4405-BE3F-53350A725221}"/>
    <dgm:cxn modelId="{79CBB6FE-9715-4FC6-AA49-1640B89C97F5}" srcId="{6E65ED5C-D696-485F-B47C-8C54186B9C46}" destId="{96B708A7-C4B6-47C2-B405-F8E541D39CE0}" srcOrd="1" destOrd="0" parTransId="{8C59C09B-E517-4E09-80A9-EE2BEFFF412F}" sibTransId="{85A8E8A1-54FE-43CB-95A7-2520CF605929}"/>
    <dgm:cxn modelId="{83F63ADA-FDD0-4659-BC18-06A4406C2C63}" type="presParOf" srcId="{E73C74D7-44A8-41D5-8120-3450EA6D3BFC}" destId="{E81293A5-76B2-43D4-AE1F-F262EE88FC13}" srcOrd="0" destOrd="0" presId="urn:microsoft.com/office/officeart/2005/8/layout/vList6"/>
    <dgm:cxn modelId="{6FFB0DAD-2748-44DF-858D-B63F5F303B63}" type="presParOf" srcId="{E81293A5-76B2-43D4-AE1F-F262EE88FC13}" destId="{F6AD4FFA-462B-4309-B18F-3C180E35FC90}" srcOrd="0" destOrd="0" presId="urn:microsoft.com/office/officeart/2005/8/layout/vList6"/>
    <dgm:cxn modelId="{E41C0315-9B5E-4046-AA6A-BC719A736964}" type="presParOf" srcId="{E81293A5-76B2-43D4-AE1F-F262EE88FC13}" destId="{6CE86B6A-4582-461B-867D-8A529CE5D580}" srcOrd="1" destOrd="0" presId="urn:microsoft.com/office/officeart/2005/8/layout/vList6"/>
    <dgm:cxn modelId="{E5FF4D07-4D3B-46C4-AA98-04C1E113D080}" type="presParOf" srcId="{E73C74D7-44A8-41D5-8120-3450EA6D3BFC}" destId="{2563728E-97ED-47DD-8AD2-B0A876A2DF42}" srcOrd="1" destOrd="0" presId="urn:microsoft.com/office/officeart/2005/8/layout/vList6"/>
    <dgm:cxn modelId="{CDADA98C-7020-4747-B8BA-7A4D3F7C3077}" type="presParOf" srcId="{E73C74D7-44A8-41D5-8120-3450EA6D3BFC}" destId="{D17FE420-5EFC-4CE3-864C-A5AAD66DD567}" srcOrd="2" destOrd="0" presId="urn:microsoft.com/office/officeart/2005/8/layout/vList6"/>
    <dgm:cxn modelId="{83D7D21E-8DB8-4967-8B5E-F50B1E2F6779}" type="presParOf" srcId="{D17FE420-5EFC-4CE3-864C-A5AAD66DD567}" destId="{92C95048-80DF-4723-A4FC-1B4F07B05EE9}" srcOrd="0" destOrd="0" presId="urn:microsoft.com/office/officeart/2005/8/layout/vList6"/>
    <dgm:cxn modelId="{E472E293-ED5C-4626-9635-92589C0FBCBE}" type="presParOf" srcId="{D17FE420-5EFC-4CE3-864C-A5AAD66DD567}" destId="{91955C22-D538-4FBC-8FD6-C519F663614A}" srcOrd="1" destOrd="0" presId="urn:microsoft.com/office/officeart/2005/8/layout/vList6"/>
    <dgm:cxn modelId="{B685E22A-E547-4425-8E6D-EBB34F052B3C}" type="presParOf" srcId="{E73C74D7-44A8-41D5-8120-3450EA6D3BFC}" destId="{C0570260-BA5A-4DEF-A952-41D9C8415918}" srcOrd="3" destOrd="0" presId="urn:microsoft.com/office/officeart/2005/8/layout/vList6"/>
    <dgm:cxn modelId="{81794774-5FB3-4B8F-8659-D66BCEFD134F}" type="presParOf" srcId="{E73C74D7-44A8-41D5-8120-3450EA6D3BFC}" destId="{D98C4689-41D7-4753-88AE-667D169E133F}" srcOrd="4" destOrd="0" presId="urn:microsoft.com/office/officeart/2005/8/layout/vList6"/>
    <dgm:cxn modelId="{577208D6-3F3C-40B0-A401-FA6DC788B33C}" type="presParOf" srcId="{D98C4689-41D7-4753-88AE-667D169E133F}" destId="{A634927F-512C-4F97-98D1-BA2E05CC1ECB}" srcOrd="0" destOrd="0" presId="urn:microsoft.com/office/officeart/2005/8/layout/vList6"/>
    <dgm:cxn modelId="{DBE13992-C91D-4EB1-94A8-89ACB18002AB}" type="presParOf" srcId="{D98C4689-41D7-4753-88AE-667D169E133F}" destId="{0F9877EF-98E3-4D99-BC8C-33E4BEE7F9E0}"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rgbClr val="FFFF00"/>
        </a:solidFill>
      </dgm:spPr>
      <dgm:t>
        <a:bodyPr/>
        <a:lstStyle/>
        <a:p>
          <a:r>
            <a:rPr lang="en-ZA" b="1" dirty="0" smtClean="0">
              <a:solidFill>
                <a:srgbClr val="00B050"/>
              </a:solidFill>
              <a:effectLst>
                <a:outerShdw blurRad="38100" dist="38100" dir="2700000" algn="tl">
                  <a:srgbClr val="000000">
                    <a:alpha val="43137"/>
                  </a:srgbClr>
                </a:outerShdw>
              </a:effectLst>
            </a:rPr>
            <a:t>Part  VI: Consumer Protection </a:t>
          </a:r>
          <a:endParaRPr lang="en-ZA" b="1" dirty="0">
            <a:solidFill>
              <a:srgbClr val="00B050"/>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D581CC95-9F11-4152-98DC-EF4CCC2EF00E}">
      <dgm:prSet/>
      <dgm:spPr>
        <a:solidFill>
          <a:srgbClr val="FFFF00"/>
        </a:solidFill>
      </dgm:spPr>
      <dgm:t>
        <a:bodyPr/>
        <a:lstStyle/>
        <a:p>
          <a:r>
            <a:rPr lang="en-ZA" b="1" dirty="0" smtClean="0">
              <a:solidFill>
                <a:srgbClr val="6600FF"/>
              </a:solidFill>
              <a:effectLst>
                <a:outerShdw blurRad="38100" dist="38100" dir="2700000" algn="tl">
                  <a:srgbClr val="000000">
                    <a:alpha val="43137"/>
                  </a:srgbClr>
                </a:outerShdw>
              </a:effectLst>
            </a:rPr>
            <a:t>END OF PRESENTATION</a:t>
          </a:r>
          <a:endParaRPr lang="en-ZA" b="1" dirty="0">
            <a:solidFill>
              <a:srgbClr val="6600FF"/>
            </a:solidFill>
            <a:effectLst>
              <a:outerShdw blurRad="38100" dist="38100" dir="2700000" algn="tl">
                <a:srgbClr val="000000">
                  <a:alpha val="43137"/>
                </a:srgbClr>
              </a:outerShdw>
            </a:effectLst>
          </a:endParaRPr>
        </a:p>
      </dgm:t>
    </dgm:pt>
    <dgm:pt modelId="{D65FB050-B35A-4119-A47A-4153CF5383D6}" type="parTrans" cxnId="{F04305BA-C28C-4B77-A7D9-28B049ABA12C}">
      <dgm:prSet/>
      <dgm:spPr/>
      <dgm:t>
        <a:bodyPr/>
        <a:lstStyle/>
        <a:p>
          <a:endParaRPr lang="en-ZA"/>
        </a:p>
      </dgm:t>
    </dgm:pt>
    <dgm:pt modelId="{7DF17E9C-3A4B-4EB2-A539-53F6A6F571E7}" type="sibTrans" cxnId="{F04305BA-C28C-4B77-A7D9-28B049ABA12C}">
      <dgm:prSet/>
      <dgm:spPr/>
      <dgm:t>
        <a:bodyPr/>
        <a:lstStyle/>
        <a:p>
          <a:endParaRPr lang="en-ZA"/>
        </a:p>
      </dgm:t>
    </dgm:pt>
    <dgm:pt modelId="{70A60B79-135D-40A7-A7DE-70614BCEEEB6}">
      <dgm:prSet phldrT="[Text]"/>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dgm:spPr>
      <dgm:t>
        <a:bodyPr/>
        <a:lstStyle/>
        <a:p>
          <a:endParaRPr lang="en-ZA" sz="15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078AF02F-105F-4B8E-94D2-F0471015C3AD}">
      <dgm:prSet custT="1"/>
      <dgm:spPr>
        <a:gradFill flip="none" rotWithShape="1">
          <a:gsLst>
            <a:gs pos="0">
              <a:schemeClr val="dk2">
                <a:tint val="40000"/>
                <a:hueOff val="0"/>
                <a:satOff val="0"/>
                <a:lumOff val="0"/>
                <a:shade val="30000"/>
                <a:satMod val="115000"/>
              </a:schemeClr>
            </a:gs>
            <a:gs pos="50000">
              <a:schemeClr val="dk2">
                <a:tint val="40000"/>
                <a:hueOff val="0"/>
                <a:satOff val="0"/>
                <a:lumOff val="0"/>
                <a:shade val="67500"/>
                <a:satMod val="115000"/>
              </a:schemeClr>
            </a:gs>
            <a:gs pos="100000">
              <a:schemeClr val="dk2">
                <a:tint val="40000"/>
                <a:hueOff val="0"/>
                <a:satOff val="0"/>
                <a:lumOff val="0"/>
                <a:shade val="100000"/>
                <a:satMod val="115000"/>
              </a:schemeClr>
            </a:gs>
          </a:gsLst>
          <a:lin ang="5400000" scaled="1"/>
          <a:tileRect/>
        </a:gradFill>
      </dgm:spPr>
      <dgm:t>
        <a:bodyPr/>
        <a:lstStyle/>
        <a:p>
          <a:r>
            <a:rPr lang="en-ZA" sz="2400" b="1" dirty="0" smtClean="0">
              <a:solidFill>
                <a:srgbClr val="FF0000"/>
              </a:solidFill>
              <a:effectLst>
                <a:outerShdw blurRad="38100" dist="38100" dir="2700000" algn="tl">
                  <a:srgbClr val="000000">
                    <a:alpha val="43137"/>
                  </a:srgbClr>
                </a:outerShdw>
              </a:effectLst>
            </a:rPr>
            <a:t>QUESTIONS/COMMENTS</a:t>
          </a:r>
          <a:endParaRPr lang="en-ZA" sz="2400" b="1" dirty="0">
            <a:solidFill>
              <a:srgbClr val="FF0000"/>
            </a:solidFill>
            <a:effectLst>
              <a:outerShdw blurRad="38100" dist="38100" dir="2700000" algn="tl">
                <a:srgbClr val="000000">
                  <a:alpha val="43137"/>
                </a:srgbClr>
              </a:outerShdw>
            </a:effectLst>
          </a:endParaRPr>
        </a:p>
      </dgm:t>
    </dgm:pt>
    <dgm:pt modelId="{E1617BB8-13F9-4C54-825B-9FA1BD072572}" type="parTrans" cxnId="{240DB206-DF0B-49AA-8F6C-BF3F627C3F1D}">
      <dgm:prSet/>
      <dgm:spPr/>
      <dgm:t>
        <a:bodyPr/>
        <a:lstStyle/>
        <a:p>
          <a:endParaRPr lang="en-ZA"/>
        </a:p>
      </dgm:t>
    </dgm:pt>
    <dgm:pt modelId="{D6CBE50B-AD0A-4F7B-8189-02B6877A96FD}" type="sibTrans" cxnId="{240DB206-DF0B-49AA-8F6C-BF3F627C3F1D}">
      <dgm:prSet/>
      <dgm:spPr/>
      <dgm:t>
        <a:bodyPr/>
        <a:lstStyle/>
        <a:p>
          <a:endParaRPr lang="en-ZA"/>
        </a:p>
      </dgm:t>
    </dgm:pt>
    <dgm:pt modelId="{468D159E-00A9-5E41-84E5-ADA720924B67}">
      <dgm:prSet custT="1"/>
      <dgm:spPr>
        <a:gradFill flip="none" rotWithShape="1">
          <a:gsLst>
            <a:gs pos="0">
              <a:schemeClr val="dk2">
                <a:tint val="40000"/>
                <a:hueOff val="0"/>
                <a:satOff val="0"/>
                <a:lumOff val="0"/>
                <a:shade val="30000"/>
                <a:satMod val="115000"/>
              </a:schemeClr>
            </a:gs>
            <a:gs pos="50000">
              <a:schemeClr val="dk2">
                <a:tint val="40000"/>
                <a:hueOff val="0"/>
                <a:satOff val="0"/>
                <a:lumOff val="0"/>
                <a:shade val="67500"/>
                <a:satMod val="115000"/>
              </a:schemeClr>
            </a:gs>
            <a:gs pos="100000">
              <a:schemeClr val="dk2">
                <a:tint val="40000"/>
                <a:hueOff val="0"/>
                <a:satOff val="0"/>
                <a:lumOff val="0"/>
                <a:shade val="100000"/>
                <a:satMod val="115000"/>
              </a:schemeClr>
            </a:gs>
          </a:gsLst>
          <a:lin ang="5400000" scaled="1"/>
          <a:tileRect/>
        </a:gradFill>
      </dgm:spPr>
      <dgm:t>
        <a:bodyPr/>
        <a:lstStyle/>
        <a:p>
          <a:endParaRPr lang="en-ZA" sz="2400" b="1" dirty="0">
            <a:solidFill>
              <a:srgbClr val="FF0000"/>
            </a:solidFill>
            <a:effectLst>
              <a:outerShdw blurRad="38100" dist="38100" dir="2700000" algn="tl">
                <a:srgbClr val="000000">
                  <a:alpha val="43137"/>
                </a:srgbClr>
              </a:outerShdw>
            </a:effectLst>
          </a:endParaRPr>
        </a:p>
      </dgm:t>
    </dgm:pt>
    <dgm:pt modelId="{67759F0E-0976-434E-9D04-EB93A53EFF3F}" type="parTrans" cxnId="{8B740532-05B1-D843-BCD6-BA4398F775FC}">
      <dgm:prSet/>
      <dgm:spPr/>
      <dgm:t>
        <a:bodyPr/>
        <a:lstStyle/>
        <a:p>
          <a:endParaRPr lang="en-US"/>
        </a:p>
      </dgm:t>
    </dgm:pt>
    <dgm:pt modelId="{B0EADFA1-C697-7E40-AE26-328A8E86092E}" type="sibTrans" cxnId="{8B740532-05B1-D843-BCD6-BA4398F775FC}">
      <dgm:prSet/>
      <dgm:spPr/>
      <dgm:t>
        <a:bodyPr/>
        <a:lstStyle/>
        <a:p>
          <a:endParaRPr lang="en-US"/>
        </a:p>
      </dgm:t>
    </dgm:pt>
    <dgm:pt modelId="{D88BC665-774A-D84A-840A-E09D44191C55}">
      <dgm:prSet phldrT="[Text]" custT="1"/>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dgm:spPr>
      <dgm:t>
        <a:bodyPr/>
        <a:lstStyle/>
        <a:p>
          <a:r>
            <a:rPr lang="en-ZA" sz="2400" b="1" dirty="0" smtClean="0">
              <a:solidFill>
                <a:srgbClr val="00B050"/>
              </a:solidFill>
              <a:effectLst>
                <a:outerShdw blurRad="38100" dist="38100" dir="2700000" algn="tl">
                  <a:srgbClr val="000000">
                    <a:alpha val="43137"/>
                  </a:srgbClr>
                </a:outerShdw>
              </a:effectLst>
            </a:rPr>
            <a:t>On-line consumers</a:t>
          </a:r>
          <a:endParaRPr lang="en-ZA" sz="2400" b="1" dirty="0">
            <a:solidFill>
              <a:srgbClr val="00B050"/>
            </a:solidFill>
            <a:effectLst>
              <a:outerShdw blurRad="38100" dist="38100" dir="2700000" algn="tl">
                <a:srgbClr val="000000">
                  <a:alpha val="43137"/>
                </a:srgbClr>
              </a:outerShdw>
            </a:effectLst>
          </a:endParaRPr>
        </a:p>
      </dgm:t>
    </dgm:pt>
    <dgm:pt modelId="{29E91EFC-5424-6A42-BC22-DBC890FC7B9D}" type="parTrans" cxnId="{62EA39C9-D7E7-1249-8C42-FE165E776B49}">
      <dgm:prSet/>
      <dgm:spPr/>
      <dgm:t>
        <a:bodyPr/>
        <a:lstStyle/>
        <a:p>
          <a:endParaRPr lang="en-US"/>
        </a:p>
      </dgm:t>
    </dgm:pt>
    <dgm:pt modelId="{E2A3A36F-FB21-8D4C-AC81-25F1D548E184}" type="sibTrans" cxnId="{62EA39C9-D7E7-1249-8C42-FE165E776B49}">
      <dgm:prSet/>
      <dgm:spPr/>
      <dgm:t>
        <a:bodyPr/>
        <a:lstStyle/>
        <a:p>
          <a:endParaRPr lang="en-US"/>
        </a:p>
      </dgm:t>
    </dgm:pt>
    <dgm:pt modelId="{CFB90FD7-B419-42A5-85A7-7077F8C4602E}">
      <dgm:prSet custT="1"/>
      <dgm:spPr/>
      <dgm:t>
        <a:bodyPr/>
        <a:lstStyle/>
        <a:p>
          <a:r>
            <a:rPr lang="en-ZA" sz="2400" b="1" dirty="0" smtClean="0">
              <a:solidFill>
                <a:srgbClr val="00B050"/>
              </a:solidFill>
              <a:effectLst>
                <a:outerShdw blurRad="38100" dist="38100" dir="2700000" algn="tl">
                  <a:srgbClr val="000000">
                    <a:alpha val="43137"/>
                  </a:srgbClr>
                </a:outerShdw>
              </a:effectLst>
            </a:rPr>
            <a:t>On-line marketing</a:t>
          </a:r>
          <a:endParaRPr lang="en-ZA" sz="2400" b="1" dirty="0">
            <a:solidFill>
              <a:srgbClr val="00B050"/>
            </a:solidFill>
            <a:effectLst>
              <a:outerShdw blurRad="38100" dist="38100" dir="2700000" algn="tl">
                <a:srgbClr val="000000">
                  <a:alpha val="43137"/>
                </a:srgbClr>
              </a:outerShdw>
            </a:effectLst>
          </a:endParaRPr>
        </a:p>
      </dgm:t>
    </dgm:pt>
    <dgm:pt modelId="{5DFBB2EF-06BD-4AD7-A59B-0D66C5B4EACD}" type="parTrans" cxnId="{734D12C6-FC30-4AAA-9CE4-60E2C064E57E}">
      <dgm:prSet/>
      <dgm:spPr/>
      <dgm:t>
        <a:bodyPr/>
        <a:lstStyle/>
        <a:p>
          <a:endParaRPr lang="en-US"/>
        </a:p>
      </dgm:t>
    </dgm:pt>
    <dgm:pt modelId="{167CCADE-3D0F-4405-88B6-8F38DE0E39AD}" type="sibTrans" cxnId="{734D12C6-FC30-4AAA-9CE4-60E2C064E57E}">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2" custScaleY="164811">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2" custScaleY="25851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98C4689-41D7-4753-88AE-667D169E133F}" type="pres">
      <dgm:prSet presAssocID="{D581CC95-9F11-4152-98DC-EF4CCC2EF00E}" presName="linNode" presStyleCnt="0"/>
      <dgm:spPr/>
    </dgm:pt>
    <dgm:pt modelId="{A634927F-512C-4F97-98D1-BA2E05CC1ECB}" type="pres">
      <dgm:prSet presAssocID="{D581CC95-9F11-4152-98DC-EF4CCC2EF00E}" presName="parentShp" presStyleLbl="node1" presStyleIdx="1" presStyleCnt="2" custScaleY="174599" custLinFactNeighborX="730" custLinFactNeighborY="3496">
        <dgm:presLayoutVars>
          <dgm:bulletEnabled val="1"/>
        </dgm:presLayoutVars>
      </dgm:prSet>
      <dgm:spPr/>
      <dgm:t>
        <a:bodyPr/>
        <a:lstStyle/>
        <a:p>
          <a:endParaRPr lang="en-ZA"/>
        </a:p>
      </dgm:t>
    </dgm:pt>
    <dgm:pt modelId="{0F9877EF-98E3-4D99-BC8C-33E4BEE7F9E0}" type="pres">
      <dgm:prSet presAssocID="{D581CC95-9F11-4152-98DC-EF4CCC2EF00E}" presName="childShp" presStyleLbl="bgAccFollowNode1" presStyleIdx="1" presStyleCnt="2" custScaleY="201515" custLinFactNeighborX="787" custLinFactNeighborY="-1377">
        <dgm:presLayoutVars>
          <dgm:bulletEnabled val="1"/>
        </dgm:presLayoutVars>
      </dgm:prSet>
      <dgm:spPr/>
      <dgm:t>
        <a:bodyPr/>
        <a:lstStyle/>
        <a:p>
          <a:endParaRPr lang="en-ZA"/>
        </a:p>
      </dgm:t>
    </dgm:pt>
  </dgm:ptLst>
  <dgm:cxnLst>
    <dgm:cxn modelId="{7AAE98F0-F082-42EA-AB88-C0823FB7525D}" type="presOf" srcId="{CFB90FD7-B419-42A5-85A7-7077F8C4602E}" destId="{6CE86B6A-4582-461B-867D-8A529CE5D580}" srcOrd="0" destOrd="1" presId="urn:microsoft.com/office/officeart/2005/8/layout/vList6"/>
    <dgm:cxn modelId="{73C1821C-12DB-9D4F-AD10-5B1A202C601B}" type="presOf" srcId="{D581CC95-9F11-4152-98DC-EF4CCC2EF00E}" destId="{A634927F-512C-4F97-98D1-BA2E05CC1ECB}" srcOrd="0" destOrd="0" presId="urn:microsoft.com/office/officeart/2005/8/layout/vList6"/>
    <dgm:cxn modelId="{320AF0A4-5023-F442-B9E5-BCEA3FA5E0B1}" type="presOf" srcId="{078AF02F-105F-4B8E-94D2-F0471015C3AD}" destId="{0F9877EF-98E3-4D99-BC8C-33E4BEE7F9E0}" srcOrd="0" destOrd="1" presId="urn:microsoft.com/office/officeart/2005/8/layout/vList6"/>
    <dgm:cxn modelId="{2969E983-B629-440E-8E99-2E6EEA16DBB2}" srcId="{40309D85-7EB7-4946-AF3B-4444C2553D30}" destId="{70A60B79-135D-40A7-A7DE-70614BCEEEB6}" srcOrd="2" destOrd="0" parTransId="{6F51B8B7-DEF0-4166-8DDC-E412EEADC78B}" sibTransId="{D1103A77-523F-4079-8B9D-C055E7297DBC}"/>
    <dgm:cxn modelId="{240DB206-DF0B-49AA-8F6C-BF3F627C3F1D}" srcId="{D581CC95-9F11-4152-98DC-EF4CCC2EF00E}" destId="{078AF02F-105F-4B8E-94D2-F0471015C3AD}" srcOrd="1" destOrd="0" parTransId="{E1617BB8-13F9-4C54-825B-9FA1BD072572}" sibTransId="{D6CBE50B-AD0A-4F7B-8189-02B6877A96FD}"/>
    <dgm:cxn modelId="{01310388-F219-584F-AE0F-AC98FD98F8A2}" type="presOf" srcId="{6E65ED5C-D696-485F-B47C-8C54186B9C46}" destId="{E73C74D7-44A8-41D5-8120-3450EA6D3BFC}" srcOrd="0" destOrd="0" presId="urn:microsoft.com/office/officeart/2005/8/layout/vList6"/>
    <dgm:cxn modelId="{39C8734D-E60C-284C-9439-AF11A08DD97C}" type="presOf" srcId="{70A60B79-135D-40A7-A7DE-70614BCEEEB6}" destId="{6CE86B6A-4582-461B-867D-8A529CE5D580}" srcOrd="0" destOrd="2" presId="urn:microsoft.com/office/officeart/2005/8/layout/vList6"/>
    <dgm:cxn modelId="{734D12C6-FC30-4AAA-9CE4-60E2C064E57E}" srcId="{40309D85-7EB7-4946-AF3B-4444C2553D30}" destId="{CFB90FD7-B419-42A5-85A7-7077F8C4602E}" srcOrd="1" destOrd="0" parTransId="{5DFBB2EF-06BD-4AD7-A59B-0D66C5B4EACD}" sibTransId="{167CCADE-3D0F-4405-88B6-8F38DE0E39AD}"/>
    <dgm:cxn modelId="{62EA39C9-D7E7-1249-8C42-FE165E776B49}" srcId="{40309D85-7EB7-4946-AF3B-4444C2553D30}" destId="{D88BC665-774A-D84A-840A-E09D44191C55}" srcOrd="0" destOrd="0" parTransId="{29E91EFC-5424-6A42-BC22-DBC890FC7B9D}" sibTransId="{E2A3A36F-FB21-8D4C-AC81-25F1D548E184}"/>
    <dgm:cxn modelId="{F04305BA-C28C-4B77-A7D9-28B049ABA12C}" srcId="{6E65ED5C-D696-485F-B47C-8C54186B9C46}" destId="{D581CC95-9F11-4152-98DC-EF4CCC2EF00E}" srcOrd="1" destOrd="0" parTransId="{D65FB050-B35A-4119-A47A-4153CF5383D6}" sibTransId="{7DF17E9C-3A4B-4EB2-A539-53F6A6F571E7}"/>
    <dgm:cxn modelId="{99D1A818-4B7D-0F4E-842C-6164798D1DA3}" type="presOf" srcId="{40309D85-7EB7-4946-AF3B-4444C2553D30}" destId="{F6AD4FFA-462B-4309-B18F-3C180E35FC90}" srcOrd="0" destOrd="0" presId="urn:microsoft.com/office/officeart/2005/8/layout/vList6"/>
    <dgm:cxn modelId="{EC7064D4-5AF3-B24C-BAF6-1D275C8CD22A}" type="presOf" srcId="{D88BC665-774A-D84A-840A-E09D44191C55}" destId="{6CE86B6A-4582-461B-867D-8A529CE5D580}" srcOrd="0" destOrd="0" presId="urn:microsoft.com/office/officeart/2005/8/layout/vList6"/>
    <dgm:cxn modelId="{C2B2C061-193B-4E42-98E1-44D72377F87F}" srcId="{6E65ED5C-D696-485F-B47C-8C54186B9C46}" destId="{40309D85-7EB7-4946-AF3B-4444C2553D30}" srcOrd="0" destOrd="0" parTransId="{47DD5846-5053-4E09-8716-97DD7C4440B1}" sibTransId="{3DD1D178-4AFC-4405-BE3F-53350A725221}"/>
    <dgm:cxn modelId="{9236F896-71E8-FC48-BD44-CCFB967965D5}" type="presOf" srcId="{468D159E-00A9-5E41-84E5-ADA720924B67}" destId="{0F9877EF-98E3-4D99-BC8C-33E4BEE7F9E0}" srcOrd="0" destOrd="0" presId="urn:microsoft.com/office/officeart/2005/8/layout/vList6"/>
    <dgm:cxn modelId="{8B740532-05B1-D843-BCD6-BA4398F775FC}" srcId="{D581CC95-9F11-4152-98DC-EF4CCC2EF00E}" destId="{468D159E-00A9-5E41-84E5-ADA720924B67}" srcOrd="0" destOrd="0" parTransId="{67759F0E-0976-434E-9D04-EB93A53EFF3F}" sibTransId="{B0EADFA1-C697-7E40-AE26-328A8E86092E}"/>
    <dgm:cxn modelId="{3FFC147E-47F9-9549-BD19-CFF4C3C3710B}" type="presParOf" srcId="{E73C74D7-44A8-41D5-8120-3450EA6D3BFC}" destId="{E81293A5-76B2-43D4-AE1F-F262EE88FC13}" srcOrd="0" destOrd="0" presId="urn:microsoft.com/office/officeart/2005/8/layout/vList6"/>
    <dgm:cxn modelId="{EB5F1395-8A17-6146-9F94-C9557938521F}" type="presParOf" srcId="{E81293A5-76B2-43D4-AE1F-F262EE88FC13}" destId="{F6AD4FFA-462B-4309-B18F-3C180E35FC90}" srcOrd="0" destOrd="0" presId="urn:microsoft.com/office/officeart/2005/8/layout/vList6"/>
    <dgm:cxn modelId="{47BCE380-580A-C649-B34C-02B8F6DAB1FA}" type="presParOf" srcId="{E81293A5-76B2-43D4-AE1F-F262EE88FC13}" destId="{6CE86B6A-4582-461B-867D-8A529CE5D580}" srcOrd="1" destOrd="0" presId="urn:microsoft.com/office/officeart/2005/8/layout/vList6"/>
    <dgm:cxn modelId="{917A1A08-597A-B949-837E-0DBB548FC8BA}" type="presParOf" srcId="{E73C74D7-44A8-41D5-8120-3450EA6D3BFC}" destId="{2563728E-97ED-47DD-8AD2-B0A876A2DF42}" srcOrd="1" destOrd="0" presId="urn:microsoft.com/office/officeart/2005/8/layout/vList6"/>
    <dgm:cxn modelId="{2B895372-09C5-7243-B545-F4BF9A7435A9}" type="presParOf" srcId="{E73C74D7-44A8-41D5-8120-3450EA6D3BFC}" destId="{D98C4689-41D7-4753-88AE-667D169E133F}" srcOrd="2" destOrd="0" presId="urn:microsoft.com/office/officeart/2005/8/layout/vList6"/>
    <dgm:cxn modelId="{55A9D796-3D5A-ED43-BFF6-F57555DAB1D5}" type="presParOf" srcId="{D98C4689-41D7-4753-88AE-667D169E133F}" destId="{A634927F-512C-4F97-98D1-BA2E05CC1ECB}" srcOrd="0" destOrd="0" presId="urn:microsoft.com/office/officeart/2005/8/layout/vList6"/>
    <dgm:cxn modelId="{C89DDD55-2097-0044-837D-71CEA4D43F6B}" type="presParOf" srcId="{D98C4689-41D7-4753-88AE-667D169E133F}" destId="{0F9877EF-98E3-4D99-BC8C-33E4BEE7F9E0}" srcOrd="1" destOrd="0" presId="urn:microsoft.com/office/officeart/2005/8/layout/vList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BB91C23E-3FDA-7B42-91D2-005BCACC09C6}" type="slidenum">
              <a:rPr lang="en-US"/>
              <a:pPr>
                <a:defRPr/>
              </a:pPr>
              <a:t>‹#›</a:t>
            </a:fld>
            <a:endParaRPr lang="en-US"/>
          </a:p>
        </p:txBody>
      </p:sp>
    </p:spTree>
    <p:extLst>
      <p:ext uri="{BB962C8B-B14F-4D97-AF65-F5344CB8AC3E}">
        <p14:creationId xmlns:p14="http://schemas.microsoft.com/office/powerpoint/2010/main" val="1283586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9772EBC8-868B-C64E-969A-F9ADCEB9799B}" type="slidenum">
              <a:rPr lang="en-US"/>
              <a:pPr>
                <a:defRPr/>
              </a:pPr>
              <a:t>‹#›</a:t>
            </a:fld>
            <a:endParaRPr lang="en-US"/>
          </a:p>
        </p:txBody>
      </p:sp>
    </p:spTree>
    <p:extLst>
      <p:ext uri="{BB962C8B-B14F-4D97-AF65-F5344CB8AC3E}">
        <p14:creationId xmlns:p14="http://schemas.microsoft.com/office/powerpoint/2010/main" val="3788632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charset="0"/>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13491067-DE1C-6C46-9251-2ED5B96C7FA7}" type="slidenum">
              <a:rPr lang="en-US" sz="1200">
                <a:solidFill>
                  <a:schemeClr val="tx1"/>
                </a:solidFill>
              </a:rPr>
              <a:pPr/>
              <a:t>1</a:t>
            </a:fld>
            <a:endParaRPr lang="en-US" sz="1200">
              <a:solidFill>
                <a:schemeClr val="tx1"/>
              </a:solidFill>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20000"/>
              </a:lnSpc>
              <a:buFontTx/>
              <a:buChar char="•"/>
            </a:pPr>
            <a:r>
              <a:rPr lang="de-DE">
                <a:latin typeface="Times New Roman" charset="0"/>
              </a:rPr>
              <a:t>Bonjour à tous,</a:t>
            </a:r>
          </a:p>
          <a:p>
            <a:pPr eaLnBrk="1" hangingPunct="1">
              <a:lnSpc>
                <a:spcPct val="120000"/>
              </a:lnSpc>
              <a:buFontTx/>
              <a:buChar char="•"/>
            </a:pPr>
            <a:r>
              <a:rPr lang="de-DE">
                <a:latin typeface="Times New Roman" charset="0"/>
              </a:rPr>
              <a:t>Je suis tres heureux d‘être parmi vous aujourd‘hui. </a:t>
            </a:r>
          </a:p>
          <a:p>
            <a:pPr eaLnBrk="1" hangingPunct="1">
              <a:lnSpc>
                <a:spcPct val="120000"/>
              </a:lnSpc>
              <a:buFontTx/>
              <a:buChar char="•"/>
            </a:pPr>
            <a:r>
              <a:rPr lang="de-DE">
                <a:latin typeface="Times New Roman" charset="0"/>
              </a:rPr>
              <a:t>Je voudrais remercier Mr. Kamdem pour son invitation a l‘atelier.</a:t>
            </a:r>
          </a:p>
          <a:p>
            <a:pPr eaLnBrk="1" hangingPunct="1">
              <a:lnSpc>
                <a:spcPct val="120000"/>
              </a:lnSpc>
              <a:buFontTx/>
              <a:buChar char="•"/>
            </a:pPr>
            <a:r>
              <a:rPr lang="de-DE">
                <a:latin typeface="Times New Roman" charset="0"/>
              </a:rPr>
              <a:t>Permettez-moi de me presenter.</a:t>
            </a:r>
          </a:p>
          <a:p>
            <a:pPr marL="742950" lvl="1" indent="-285750" eaLnBrk="1" hangingPunct="1">
              <a:lnSpc>
                <a:spcPct val="120000"/>
              </a:lnSpc>
              <a:buFontTx/>
              <a:buChar char="•"/>
            </a:pPr>
            <a:r>
              <a:rPr lang="de-DE">
                <a:latin typeface="Times New Roman" charset="0"/>
                <a:cs typeface="Arial" charset="0"/>
              </a:rPr>
              <a:t>Je viens de rejoindre le bureau de regional de l‘UIT pour l‘Afrique d‘Addis Abeba pour coordonner le projet d‘harmonisation reglementaire de l‘UIT et de la CE en Afrique sub-saharienne</a:t>
            </a:r>
          </a:p>
          <a:p>
            <a:pPr marL="742950" lvl="1" indent="-285750" eaLnBrk="1" hangingPunct="1">
              <a:lnSpc>
                <a:spcPct val="120000"/>
              </a:lnSpc>
              <a:buFontTx/>
              <a:buChar char="•"/>
            </a:pPr>
            <a:r>
              <a:rPr lang="de-DE">
                <a:latin typeface="Times New Roman" charset="0"/>
                <a:cs typeface="Arial" charset="0"/>
              </a:rPr>
              <a:t>Je travaillais precedemment chez le regulateur français l‘ARCEP au service economique. </a:t>
            </a:r>
          </a:p>
          <a:p>
            <a:pPr marL="742950" lvl="1" indent="-285750" eaLnBrk="1" hangingPunct="1">
              <a:lnSpc>
                <a:spcPct val="120000"/>
              </a:lnSpc>
              <a:buFontTx/>
              <a:buChar char="•"/>
            </a:pPr>
            <a:r>
              <a:rPr lang="de-DE">
                <a:latin typeface="Times New Roman" charset="0"/>
                <a:cs typeface="Arial" charset="0"/>
              </a:rPr>
              <a:t>Je m‘occupais de travaux de modelisation technico-economique et j‘etais plus particulièrement en charge de l‘évaluation du cout du service universel et de la terminaison d‘appel mobile dans les 	departements français d‘outremer.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D8DAAE44-D8D3-5D49-A387-9B971F78E6D7}" type="slidenum">
              <a:rPr lang="en-US" sz="1200">
                <a:solidFill>
                  <a:schemeClr val="tx1"/>
                </a:solidFill>
              </a:rPr>
              <a:pPr/>
              <a:t>19</a:t>
            </a:fld>
            <a:endParaRPr lang="en-US" sz="1200">
              <a:solidFill>
                <a:schemeClr val="tx1"/>
              </a:solidFill>
            </a:endParaRPr>
          </a:p>
        </p:txBody>
      </p:sp>
      <p:sp>
        <p:nvSpPr>
          <p:cNvPr id="54274" name="Rectangle 2"/>
          <p:cNvSpPr>
            <a:spLocks noGrp="1" noRot="1" noChangeAspect="1" noChangeArrowheads="1" noTextEdit="1"/>
          </p:cNvSpPr>
          <p:nvPr>
            <p:ph type="sldImg"/>
          </p:nvPr>
        </p:nvSpPr>
        <p:spPr>
          <a:xfrm>
            <a:off x="911225" y="742950"/>
            <a:ext cx="4959350" cy="3719513"/>
          </a:xfrm>
          <a:ln/>
        </p:spPr>
      </p:sp>
      <p:sp>
        <p:nvSpPr>
          <p:cNvPr id="54275" name="Rectangle 3"/>
          <p:cNvSpPr>
            <a:spLocks noGrp="1" noChangeArrowheads="1"/>
          </p:cNvSpPr>
          <p:nvPr>
            <p:ph type="body" idx="1"/>
          </p:nvPr>
        </p:nvSpPr>
        <p:spPr>
          <a:xfrm>
            <a:off x="677863" y="4711700"/>
            <a:ext cx="5426075"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de-DE">
                <a:latin typeface="Verdana" charset="0"/>
              </a:rPr>
              <a:t>Merci de votre attention. </a:t>
            </a:r>
          </a:p>
          <a:p>
            <a:pPr eaLnBrk="1" hangingPunct="1">
              <a:buFontTx/>
              <a:buChar char="•"/>
            </a:pPr>
            <a:r>
              <a:rPr lang="de-DE">
                <a:latin typeface="Verdana" charset="0"/>
              </a:rPr>
              <a:t>Je me tiens a votre disposition pour repondre a vos questions.</a:t>
            </a:r>
          </a:p>
          <a:p>
            <a:pPr eaLnBrk="1" hangingPunct="1">
              <a:buFontTx/>
              <a:buChar char="•"/>
            </a:pPr>
            <a:r>
              <a:rPr lang="de-DE">
                <a:latin typeface="Verdana" charset="0"/>
              </a:rPr>
              <a:t>Je peux vous faire parvenir par email une version electronique de ce support de presentation.</a:t>
            </a:r>
          </a:p>
          <a:p>
            <a:pPr eaLnBrk="1" hangingPunct="1">
              <a:buFontTx/>
              <a:buChar char="•"/>
            </a:pPr>
            <a:r>
              <a:rPr lang="de-DE">
                <a:latin typeface="Verdana" charset="0"/>
              </a:rPr>
              <a:t>Sachant que nous abordons tout juste le lancement de ce projet, les informations contenues dans cette presentation sont susceptibles a certaines evolutions.</a:t>
            </a:r>
          </a:p>
          <a:p>
            <a:pPr eaLnBrk="1" hangingPunct="1">
              <a:buFontTx/>
              <a:buChar char="•"/>
            </a:pPr>
            <a:endParaRPr lang="de-DE">
              <a:latin typeface="Verdan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ZA">
              <a:latin typeface="Verdana" charset="0"/>
            </a:endParaRPr>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10B99E9C-FB30-B241-AC06-504F0041C401}" type="slidenum">
              <a:rPr lang="en-US" sz="1200">
                <a:solidFill>
                  <a:schemeClr val="tx1"/>
                </a:solidFill>
              </a:rPr>
              <a:pPr/>
              <a:t>2</a:t>
            </a:fld>
            <a:endParaRPr lang="en-US" sz="120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547D55A4-3691-E148-BB6A-7EA0584AE086}" type="slidenum">
              <a:rPr lang="en-GB" sz="1200">
                <a:solidFill>
                  <a:schemeClr val="tx1"/>
                </a:solidFill>
              </a:rPr>
              <a:pPr/>
              <a:t>3</a:t>
            </a:fld>
            <a:endParaRPr lang="en-GB" sz="1200">
              <a:solidFill>
                <a:schemeClr val="tx1"/>
              </a:solidFill>
            </a:endParaRP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Verdan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5</a:t>
            </a:fld>
            <a:endParaRPr lang="en-US"/>
          </a:p>
        </p:txBody>
      </p:sp>
    </p:spTree>
    <p:extLst>
      <p:ext uri="{BB962C8B-B14F-4D97-AF65-F5344CB8AC3E}">
        <p14:creationId xmlns:p14="http://schemas.microsoft.com/office/powerpoint/2010/main" val="1844034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7</a:t>
            </a:fld>
            <a:endParaRPr lang="en-US"/>
          </a:p>
        </p:txBody>
      </p:sp>
    </p:spTree>
    <p:extLst>
      <p:ext uri="{BB962C8B-B14F-4D97-AF65-F5344CB8AC3E}">
        <p14:creationId xmlns:p14="http://schemas.microsoft.com/office/powerpoint/2010/main" val="1844034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15</a:t>
            </a:fld>
            <a:endParaRPr lang="en-US"/>
          </a:p>
        </p:txBody>
      </p:sp>
    </p:spTree>
    <p:extLst>
      <p:ext uri="{BB962C8B-B14F-4D97-AF65-F5344CB8AC3E}">
        <p14:creationId xmlns:p14="http://schemas.microsoft.com/office/powerpoint/2010/main" val="1798991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16</a:t>
            </a:fld>
            <a:endParaRPr lang="en-US"/>
          </a:p>
        </p:txBody>
      </p:sp>
    </p:spTree>
    <p:extLst>
      <p:ext uri="{BB962C8B-B14F-4D97-AF65-F5344CB8AC3E}">
        <p14:creationId xmlns:p14="http://schemas.microsoft.com/office/powerpoint/2010/main" val="1917180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17</a:t>
            </a:fld>
            <a:endParaRPr lang="en-US"/>
          </a:p>
        </p:txBody>
      </p:sp>
    </p:spTree>
    <p:extLst>
      <p:ext uri="{BB962C8B-B14F-4D97-AF65-F5344CB8AC3E}">
        <p14:creationId xmlns:p14="http://schemas.microsoft.com/office/powerpoint/2010/main" val="1917180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18</a:t>
            </a:fld>
            <a:endParaRPr lang="en-US"/>
          </a:p>
        </p:txBody>
      </p:sp>
    </p:spTree>
    <p:extLst>
      <p:ext uri="{BB962C8B-B14F-4D97-AF65-F5344CB8AC3E}">
        <p14:creationId xmlns:p14="http://schemas.microsoft.com/office/powerpoint/2010/main" val="302820609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dirty="0" smtClean="0">
                <a:solidFill>
                  <a:schemeClr val="bg1"/>
                </a:solidFill>
                <a:latin typeface="Univers" pitchFamily="34" charset="0"/>
                <a:ea typeface="+mn-ea"/>
                <a:cs typeface="+mn-cs"/>
              </a:rPr>
              <a:t>International</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Telecommunication</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1" name="Picture 28"/>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white">
          <a:xfrm>
            <a:off x="16726" y="5871859"/>
            <a:ext cx="194468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7" descr="Description : Description: C:\Users\Administrator\Documents\ACPLOGOC.TIF"/>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337307" y="6236494"/>
            <a:ext cx="9191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5" cstate="email">
            <a:extLst>
              <a:ext uri="{28A0092B-C50C-407E-A947-70E740481C1C}">
                <a14:useLocalDpi xmlns:a14="http://schemas.microsoft.com/office/drawing/2010/main" val="0"/>
              </a:ext>
            </a:extLst>
          </a:blip>
          <a:srcRect/>
          <a:stretch>
            <a:fillRect/>
          </a:stretch>
        </p:blipFill>
        <p:spPr bwMode="auto">
          <a:xfrm>
            <a:off x="3736976" y="6063456"/>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195050" y="6008911"/>
            <a:ext cx="1111250"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descr="C:\Users\PHIL\Desktop\Tanzania logo.png"/>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4775993" y="6008911"/>
            <a:ext cx="1008063" cy="80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Administrator\Desktop\logo_ce-en.jpg"/>
          <p:cNvPicPr>
            <a:picLocks noChangeAspect="1" noChangeArrowheads="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7677688" y="5840755"/>
            <a:ext cx="1224136" cy="847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93262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844D917-4624-DD48-B259-E8C4ABF4445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302267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D7C4E1E-61FD-6147-A415-960A78237C67}"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3806320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A4A8936-792C-8443-9FC8-870A7DB3B22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64012496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7E15E3B5-1ECF-6546-8234-EB1034F6B94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95430265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CDBF06C-9EBB-7F47-A734-CA421A73115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727528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A3FD69F4-46C6-2947-B5C0-B5AC2B28CB0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91980530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5942A6E6-A431-4341-AF9E-61551DEF907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92290375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EEC71E78-86B8-A844-BFD6-39A23CE5FBCB}"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54841652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9F1174F9-B13D-F440-9DB6-78EE23845F44}"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23036737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BB045473-D131-6E4D-A3F4-3E101D101A8B}"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5762159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5859E9EA-C5DD-6545-941D-6CBC066FB6E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413879515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41699950-77F2-4B4F-9D44-0DF345F9255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79662183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image" Target="../media/image7.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28"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smtClean="0">
                <a:solidFill>
                  <a:srgbClr val="0E438A"/>
                </a:solidFill>
                <a:latin typeface="Zurich BT" charset="0"/>
                <a:cs typeface="Times New Roman" charset="0"/>
              </a:defRPr>
            </a:lvl1pPr>
          </a:lstStyle>
          <a:p>
            <a:pPr>
              <a:defRPr/>
            </a:pPr>
            <a:fld id="{C2707035-D801-5A42-99AE-E6F11A50A518}"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ea typeface="+mn-ea"/>
                <a:cs typeface="Times New Roman" pitchFamily="18" charset="0"/>
              </a:defRPr>
            </a:lvl1pPr>
          </a:lstStyle>
          <a:p>
            <a:pPr>
              <a:defRPr/>
            </a:pPr>
            <a:r>
              <a:rPr lang="en-US"/>
              <a:t>international telecommunication union international telecommunication union</a:t>
            </a:r>
          </a:p>
        </p:txBody>
      </p:sp>
      <p:sp>
        <p:nvSpPr>
          <p:cNvPr id="1031" name="Rectangle 3"/>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033" name="Picture 67"/>
          <p:cNvPicPr>
            <a:picLocks noChangeAspect="1" noChangeArrowheads="1"/>
          </p:cNvPicPr>
          <p:nvPr userDrawn="1"/>
        </p:nvPicPr>
        <p:blipFill>
          <a:blip r:embed="rId16" cstate="email">
            <a:extLst>
              <a:ext uri="{28A0092B-C50C-407E-A947-70E740481C1C}">
                <a14:useLocalDpi xmlns:a14="http://schemas.microsoft.com/office/drawing/2010/main" val="0"/>
              </a:ext>
            </a:extLst>
          </a:blip>
          <a:srcRect/>
          <a:stretch>
            <a:fillRect/>
          </a:stretch>
        </p:blipFill>
        <p:spPr bwMode="white">
          <a:xfrm>
            <a:off x="251520" y="5885479"/>
            <a:ext cx="18732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11" name="Picture 2" descr="C:\Users\Administrator\Desktop\logo_ce-en.jpg"/>
          <p:cNvPicPr>
            <a:picLocks noChangeAspect="1" noChangeArrowheads="1"/>
          </p:cNvPicPr>
          <p:nvPr userDrawn="1"/>
        </p:nvPicPr>
        <p:blipFill>
          <a:blip r:embed="rId17" cstate="email">
            <a:extLst>
              <a:ext uri="{28A0092B-C50C-407E-A947-70E740481C1C}">
                <a14:useLocalDpi xmlns:a14="http://schemas.microsoft.com/office/drawing/2010/main" val="0"/>
              </a:ext>
            </a:extLst>
          </a:blip>
          <a:srcRect/>
          <a:stretch>
            <a:fillRect/>
          </a:stretch>
        </p:blipFill>
        <p:spPr bwMode="auto">
          <a:xfrm>
            <a:off x="7668344" y="5855909"/>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PHIL\Desktop\Tanzania logo.png"/>
          <p:cNvPicPr>
            <a:picLocks noChangeAspect="1" noChangeArrowheads="1"/>
          </p:cNvPicPr>
          <p:nvPr userDrawn="1"/>
        </p:nvPicPr>
        <p:blipFill>
          <a:blip r:embed="rId18" cstate="email">
            <a:extLst>
              <a:ext uri="{28A0092B-C50C-407E-A947-70E740481C1C}">
                <a14:useLocalDpi xmlns:a14="http://schemas.microsoft.com/office/drawing/2010/main" val="0"/>
              </a:ext>
            </a:extLst>
          </a:blip>
          <a:srcRect/>
          <a:stretch>
            <a:fillRect/>
          </a:stretch>
        </p:blipFill>
        <p:spPr bwMode="auto">
          <a:xfrm>
            <a:off x="5076056" y="5799753"/>
            <a:ext cx="1008063"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Description : Description: C:\Users\Administrator\Documents\ACPLOGOC.TIF"/>
          <p:cNvPicPr>
            <a:picLocks noChangeAspect="1" noChangeArrowheads="1"/>
          </p:cNvPicPr>
          <p:nvPr userDrawn="1"/>
        </p:nvPicPr>
        <p:blipFill>
          <a:blip r:embed="rId19" cstate="email">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20" cstate="email">
            <a:extLst>
              <a:ext uri="{28A0092B-C50C-407E-A947-70E740481C1C}">
                <a14:useLocalDpi xmlns:a14="http://schemas.microsoft.com/office/drawing/2010/main" val="0"/>
              </a:ext>
            </a:extLst>
          </a:blip>
          <a:srcRect/>
          <a:stretch>
            <a:fillRect/>
          </a:stretch>
        </p:blipFill>
        <p:spPr bwMode="auto">
          <a:xfrm>
            <a:off x="4021138"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1" cstate="email">
            <a:extLst>
              <a:ext uri="{28A0092B-C50C-407E-A947-70E740481C1C}">
                <a14:useLocalDpi xmlns:a14="http://schemas.microsoft.com/office/drawing/2010/main" val="0"/>
              </a:ext>
            </a:extLst>
          </a:blip>
          <a:srcRect/>
          <a:stretch>
            <a:fillRect/>
          </a:stretch>
        </p:blipFill>
        <p:spPr bwMode="auto">
          <a:xfrm>
            <a:off x="6419029" y="6016625"/>
            <a:ext cx="961283" cy="691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5"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ＭＳ Ｐゴシック" charset="0"/>
          <a:cs typeface="ＭＳ Ｐゴシック" charset="0"/>
        </a:defRPr>
      </a:lvl1pPr>
      <a:lvl2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2pPr>
      <a:lvl3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3pPr>
      <a:lvl4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4pPr>
      <a:lvl5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charset="0"/>
        <a:buChar char="§"/>
        <a:defRPr sz="3200">
          <a:solidFill>
            <a:srgbClr val="5C5C5C"/>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99CC"/>
        </a:buClr>
        <a:buFont typeface="Wingdings" charset="0"/>
        <a:buChar char="Ø"/>
        <a:defRPr sz="2800">
          <a:solidFill>
            <a:srgbClr val="5C5C5C"/>
          </a:solidFill>
          <a:latin typeface="+mn-lt"/>
          <a:ea typeface="ＭＳ Ｐゴシック" charset="0"/>
        </a:defRPr>
      </a:lvl2pPr>
      <a:lvl3pPr marL="1143000" indent="-228600" algn="l" rtl="0" eaLnBrk="0" fontAlgn="base" hangingPunct="0">
        <a:spcBef>
          <a:spcPct val="20000"/>
        </a:spcBef>
        <a:spcAft>
          <a:spcPct val="0"/>
        </a:spcAft>
        <a:buClr>
          <a:srgbClr val="0099CC"/>
        </a:buClr>
        <a:buFont typeface="Wingdings" charset="0"/>
        <a:buChar char="§"/>
        <a:defRPr sz="2400">
          <a:solidFill>
            <a:srgbClr val="5C5C5C"/>
          </a:solidFill>
          <a:latin typeface="+mn-lt"/>
          <a:ea typeface="ＭＳ Ｐゴシック" charset="0"/>
        </a:defRPr>
      </a:lvl3pPr>
      <a:lvl4pPr marL="16002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4pPr>
      <a:lvl5pPr marL="20574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adammambi@unisa.ac.za"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323850" y="744539"/>
            <a:ext cx="8496300" cy="1172294"/>
          </a:xfrm>
        </p:spPr>
        <p:txBody>
          <a:bodyPr/>
          <a:lstStyle/>
          <a:p>
            <a:pPr>
              <a:defRPr/>
            </a:pPr>
            <a:r>
              <a:rPr lang="en-US" dirty="0">
                <a:effectLst>
                  <a:outerShdw blurRad="38100" dist="38100" dir="2700000" algn="tl">
                    <a:srgbClr val="DDDDDD"/>
                  </a:outerShdw>
                </a:effectLst>
                <a:latin typeface="Verdana" charset="0"/>
                <a:cs typeface="+mj-cs"/>
              </a:rPr>
              <a:t>HIPSSA Project</a:t>
            </a:r>
            <a:br>
              <a:rPr lang="en-US" dirty="0">
                <a:effectLst>
                  <a:outerShdw blurRad="38100" dist="38100" dir="2700000" algn="tl">
                    <a:srgbClr val="DDDDDD"/>
                  </a:outerShdw>
                </a:effectLst>
                <a:latin typeface="Verdana" charset="0"/>
                <a:cs typeface="+mj-cs"/>
              </a:rPr>
            </a:br>
            <a:endParaRPr lang="en-US" dirty="0">
              <a:effectLst>
                <a:outerShdw blurRad="38100" dist="38100" dir="2700000" algn="tl">
                  <a:srgbClr val="DDDDDD"/>
                </a:outerShdw>
              </a:effectLst>
              <a:latin typeface="Verdana" charset="0"/>
              <a:cs typeface="+mj-cs"/>
            </a:endParaRPr>
          </a:p>
        </p:txBody>
      </p:sp>
      <p:sp>
        <p:nvSpPr>
          <p:cNvPr id="2" name="Rectangle 1045"/>
          <p:cNvSpPr>
            <a:spLocks noChangeArrowheads="1"/>
          </p:cNvSpPr>
          <p:nvPr/>
        </p:nvSpPr>
        <p:spPr bwMode="auto">
          <a:xfrm>
            <a:off x="323850" y="1646347"/>
            <a:ext cx="864063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defRPr/>
            </a:pPr>
            <a:r>
              <a:rPr lang="en-US" sz="2400" b="1" dirty="0">
                <a:solidFill>
                  <a:srgbClr val="1B5BA2"/>
                </a:solidFill>
                <a:effectLst>
                  <a:outerShdw blurRad="38100" dist="38100" dir="2700000" algn="tl">
                    <a:srgbClr val="DDDDDD"/>
                  </a:outerShdw>
                </a:effectLst>
                <a:cs typeface="+mn-cs"/>
              </a:rPr>
              <a:t>Support for Harmonization of the ICT Policies </a:t>
            </a:r>
            <a:br>
              <a:rPr lang="en-US" sz="2400" b="1" dirty="0">
                <a:solidFill>
                  <a:srgbClr val="1B5BA2"/>
                </a:solidFill>
                <a:effectLst>
                  <a:outerShdw blurRad="38100" dist="38100" dir="2700000" algn="tl">
                    <a:srgbClr val="DDDDDD"/>
                  </a:outerShdw>
                </a:effectLst>
                <a:cs typeface="+mn-cs"/>
              </a:rPr>
            </a:br>
            <a:r>
              <a:rPr lang="en-US" sz="2400" b="1" dirty="0">
                <a:solidFill>
                  <a:srgbClr val="1B5BA2"/>
                </a:solidFill>
                <a:effectLst>
                  <a:outerShdw blurRad="38100" dist="38100" dir="2700000" algn="tl">
                    <a:srgbClr val="DDDDDD"/>
                  </a:outerShdw>
                </a:effectLst>
                <a:cs typeface="+mn-cs"/>
              </a:rPr>
              <a:t>in Sub-Sahara </a:t>
            </a:r>
            <a:r>
              <a:rPr lang="en-US" sz="2400" b="1" dirty="0" smtClean="0">
                <a:solidFill>
                  <a:srgbClr val="1B5BA2"/>
                </a:solidFill>
                <a:effectLst>
                  <a:outerShdw blurRad="38100" dist="38100" dir="2700000" algn="tl">
                    <a:srgbClr val="DDDDDD"/>
                  </a:outerShdw>
                </a:effectLst>
                <a:cs typeface="+mn-cs"/>
              </a:rPr>
              <a:t>Africa: Transposition of SADC Cyber-security Model Laws  </a:t>
            </a:r>
            <a:r>
              <a:rPr lang="en-US" sz="2400" dirty="0">
                <a:solidFill>
                  <a:srgbClr val="1B5BA2"/>
                </a:solidFill>
                <a:effectLst>
                  <a:outerShdw blurRad="38100" dist="38100" dir="2700000" algn="tl">
                    <a:srgbClr val="DDDDDD"/>
                  </a:outerShdw>
                </a:effectLst>
                <a:cs typeface="+mn-cs"/>
              </a:rPr>
              <a:t/>
            </a:r>
            <a:br>
              <a:rPr lang="en-US" sz="2400" dirty="0">
                <a:solidFill>
                  <a:srgbClr val="1B5BA2"/>
                </a:solidFill>
                <a:effectLst>
                  <a:outerShdw blurRad="38100" dist="38100" dir="2700000" algn="tl">
                    <a:srgbClr val="DDDDDD"/>
                  </a:outerShdw>
                </a:effectLst>
                <a:cs typeface="+mn-cs"/>
              </a:rPr>
            </a:br>
            <a:endParaRPr lang="en-US" sz="4000" b="1" dirty="0">
              <a:solidFill>
                <a:srgbClr val="1B5BA2"/>
              </a:solidFill>
              <a:effectLst>
                <a:outerShdw blurRad="38100" dist="38100" dir="2700000" algn="tl">
                  <a:srgbClr val="DDDDDD"/>
                </a:outerShdw>
              </a:effectLst>
              <a:cs typeface="+mn-cs"/>
            </a:endParaRPr>
          </a:p>
        </p:txBody>
      </p:sp>
      <p:sp>
        <p:nvSpPr>
          <p:cNvPr id="17411" name="Rectangle 3"/>
          <p:cNvSpPr>
            <a:spLocks noChangeArrowheads="1"/>
          </p:cNvSpPr>
          <p:nvPr/>
        </p:nvSpPr>
        <p:spPr bwMode="auto">
          <a:xfrm>
            <a:off x="1043608" y="3284984"/>
            <a:ext cx="7200800"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Overview of the E-transaction &amp; e-communications Bill</a:t>
            </a:r>
          </a:p>
          <a:p>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Presentation One: 4</a:t>
            </a:r>
            <a:r>
              <a:rPr lang="en-US" sz="2400" b="1" spc="50" baseline="3000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8</a:t>
            </a:r>
            <a:r>
              <a:rPr lang="en-US" sz="2400" b="1" spc="50" baseline="3000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March 2013 </a:t>
            </a:r>
          </a:p>
          <a:p>
            <a:r>
              <a:rPr lang="en-US" b="1" i="1" spc="50" dirty="0" smtClean="0">
                <a:ln w="11430"/>
                <a:solidFill>
                  <a:srgbClr val="6600FF"/>
                </a:solidFill>
                <a:effectLst>
                  <a:outerShdw blurRad="76200" dist="50800" dir="5400000" algn="tl" rotWithShape="0">
                    <a:srgbClr val="000000">
                      <a:alpha val="65000"/>
                    </a:srgbClr>
                  </a:outerShdw>
                </a:effectLst>
              </a:rPr>
              <a:t>By </a:t>
            </a:r>
            <a:r>
              <a:rPr lang="en-US" sz="2800" b="1" i="1" spc="50" dirty="0" smtClean="0">
                <a:ln w="11430"/>
                <a:solidFill>
                  <a:srgbClr val="6600FF"/>
                </a:solidFill>
                <a:effectLst>
                  <a:outerShdw blurRad="76200" dist="50800" dir="5400000" algn="tl" rotWithShape="0">
                    <a:srgbClr val="000000">
                      <a:alpha val="65000"/>
                    </a:srgbClr>
                  </a:outerShdw>
                </a:effectLst>
              </a:rPr>
              <a:t>Adam </a:t>
            </a:r>
            <a:r>
              <a:rPr lang="en-US" sz="2800" b="1" i="1" spc="50" dirty="0" err="1" smtClean="0">
                <a:ln w="11430"/>
                <a:solidFill>
                  <a:srgbClr val="6600FF"/>
                </a:solidFill>
                <a:effectLst>
                  <a:outerShdw blurRad="76200" dist="50800" dir="5400000" algn="tl" rotWithShape="0">
                    <a:srgbClr val="000000">
                      <a:alpha val="65000"/>
                    </a:srgbClr>
                  </a:outerShdw>
                </a:effectLst>
              </a:rPr>
              <a:t>Mambi</a:t>
            </a:r>
            <a:endParaRPr lang="en-US" sz="2800" b="1" i="1" spc="50" dirty="0">
              <a:ln w="11430"/>
              <a:solidFill>
                <a:srgbClr val="6600FF"/>
              </a:solidFill>
              <a:effectLst>
                <a:outerShdw blurRad="76200" dist="50800" dir="5400000" algn="tl" rotWithShape="0">
                  <a:srgbClr val="000000">
                    <a:alpha val="65000"/>
                  </a:srgbClr>
                </a:out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0660"/>
            <a:ext cx="9144000" cy="1261884"/>
          </a:xfrm>
        </p:spPr>
        <p:txBody>
          <a:bodyPr/>
          <a:lstStyle/>
          <a:p>
            <a:r>
              <a:rPr lang="en-AU" sz="2400" dirty="0">
                <a:solidFill>
                  <a:srgbClr val="6600FF"/>
                </a:solidFill>
              </a:rPr>
              <a:t>PART </a:t>
            </a:r>
            <a:r>
              <a:rPr lang="en-AU" sz="2400" dirty="0" smtClean="0">
                <a:solidFill>
                  <a:srgbClr val="6600FF"/>
                </a:solidFill>
              </a:rPr>
              <a:t>V: LEGAL </a:t>
            </a:r>
            <a:r>
              <a:rPr lang="en-AU" sz="2400" dirty="0">
                <a:solidFill>
                  <a:srgbClr val="6600FF"/>
                </a:solidFill>
              </a:rPr>
              <a:t>RECOGNITION OF ELECTRONIC </a:t>
            </a:r>
            <a:r>
              <a:rPr lang="en-AU" sz="2400" dirty="0" smtClean="0">
                <a:solidFill>
                  <a:srgbClr val="6600FF"/>
                </a:solidFill>
              </a:rPr>
              <a:t>CONTRACTS/DISTANCE SELLIG CONTRACTS </a:t>
            </a:r>
            <a:r>
              <a:rPr lang="en-US" sz="2800" dirty="0">
                <a:solidFill>
                  <a:srgbClr val="6600FF"/>
                </a:solidFill>
              </a:rPr>
              <a:t/>
            </a:r>
            <a:br>
              <a:rPr lang="en-US" sz="2800" dirty="0">
                <a:solidFill>
                  <a:srgbClr val="6600FF"/>
                </a:solidFill>
              </a:rPr>
            </a:br>
            <a:endParaRPr lang="en-US" sz="2800" dirty="0">
              <a:solidFill>
                <a:srgbClr val="6600FF"/>
              </a:solidFill>
            </a:endParaRPr>
          </a:p>
        </p:txBody>
      </p:sp>
      <p:sp>
        <p:nvSpPr>
          <p:cNvPr id="3" name="Content Placeholder 2"/>
          <p:cNvSpPr>
            <a:spLocks noGrp="1"/>
          </p:cNvSpPr>
          <p:nvPr>
            <p:ph idx="1"/>
          </p:nvPr>
        </p:nvSpPr>
        <p:spPr>
          <a:xfrm>
            <a:off x="0" y="1340768"/>
            <a:ext cx="8964488" cy="4904457"/>
          </a:xfrm>
        </p:spPr>
        <p:txBody>
          <a:bodyPr/>
          <a:lstStyle/>
          <a:p>
            <a:pPr algn="just">
              <a:buFont typeface="Wingdings" pitchFamily="2" charset="2"/>
              <a:buChar char="v"/>
            </a:pPr>
            <a:r>
              <a:rPr lang="en-US" sz="2000" b="1" i="1" dirty="0" smtClean="0">
                <a:solidFill>
                  <a:srgbClr val="6600FF"/>
                </a:solidFill>
              </a:rPr>
              <a:t>This part recognizes formation of contracts/agreements electronically-sections 28-36</a:t>
            </a:r>
          </a:p>
          <a:p>
            <a:pPr algn="just">
              <a:buFont typeface="Wingdings" pitchFamily="2" charset="2"/>
              <a:buChar char="v"/>
            </a:pPr>
            <a:r>
              <a:rPr lang="en-US" sz="2000" b="1" i="1" dirty="0" smtClean="0">
                <a:solidFill>
                  <a:srgbClr val="6600FF"/>
                </a:solidFill>
              </a:rPr>
              <a:t>Determines when&amp; where the contract is concluded</a:t>
            </a:r>
          </a:p>
          <a:p>
            <a:pPr algn="just">
              <a:buFont typeface="Wingdings" pitchFamily="2" charset="2"/>
              <a:buChar char="v"/>
            </a:pPr>
            <a:r>
              <a:rPr lang="en-US" sz="2000" b="1" i="1" dirty="0" smtClean="0">
                <a:solidFill>
                  <a:srgbClr val="6600FF"/>
                </a:solidFill>
              </a:rPr>
              <a:t>Determines time &amp; place of dispatch-</a:t>
            </a:r>
            <a:r>
              <a:rPr lang="en-US" sz="2000" b="1" i="1" dirty="0" smtClean="0">
                <a:solidFill>
                  <a:srgbClr val="FF0000"/>
                </a:solidFill>
              </a:rPr>
              <a:t>33 </a:t>
            </a:r>
          </a:p>
          <a:p>
            <a:r>
              <a:rPr lang="en-US" sz="2000" b="1" dirty="0" smtClean="0"/>
              <a:t>Communication of proposal, offer and acceptance electronically-</a:t>
            </a:r>
            <a:r>
              <a:rPr lang="en-US" sz="2000" b="1" dirty="0" smtClean="0">
                <a:solidFill>
                  <a:srgbClr val="FF0000"/>
                </a:solidFill>
              </a:rPr>
              <a:t>28</a:t>
            </a:r>
          </a:p>
          <a:p>
            <a:r>
              <a:rPr lang="en-US" sz="2000" b="1" dirty="0" smtClean="0"/>
              <a:t>Formation &amp; Validity of e-contracts -</a:t>
            </a:r>
            <a:r>
              <a:rPr lang="en-US" sz="2000" b="1" dirty="0" smtClean="0">
                <a:solidFill>
                  <a:srgbClr val="FF0000"/>
                </a:solidFill>
              </a:rPr>
              <a:t>30 </a:t>
            </a:r>
            <a:r>
              <a:rPr lang="en-US" sz="2000" b="1" dirty="0" smtClean="0"/>
              <a:t> </a:t>
            </a:r>
          </a:p>
          <a:p>
            <a:r>
              <a:rPr lang="en-GB" sz="2000" b="1" dirty="0"/>
              <a:t>PLACE of sending receiving of </a:t>
            </a:r>
            <a:r>
              <a:rPr lang="en-GB" sz="2000" b="1" dirty="0" smtClean="0"/>
              <a:t>communications, acknowledgement </a:t>
            </a:r>
            <a:r>
              <a:rPr lang="en-GB" sz="2000" b="1" dirty="0"/>
              <a:t>of </a:t>
            </a:r>
            <a:r>
              <a:rPr lang="en-GB" sz="2000" b="1" dirty="0" smtClean="0"/>
              <a:t>receipt, automated </a:t>
            </a:r>
            <a:r>
              <a:rPr lang="en-GB" sz="2000" b="1" dirty="0"/>
              <a:t>transactions </a:t>
            </a:r>
            <a:r>
              <a:rPr lang="en-GB" sz="2000" b="1" dirty="0" smtClean="0"/>
              <a:t>Contract </a:t>
            </a:r>
            <a:r>
              <a:rPr lang="en-GB" sz="2000" b="1" dirty="0"/>
              <a:t>of sale by online </a:t>
            </a:r>
            <a:r>
              <a:rPr lang="en-GB" sz="2000" b="1" dirty="0" smtClean="0"/>
              <a:t>auction-</a:t>
            </a:r>
            <a:r>
              <a:rPr lang="en-GB" sz="2000" b="1" dirty="0" smtClean="0">
                <a:solidFill>
                  <a:srgbClr val="FF0000"/>
                </a:solidFill>
              </a:rPr>
              <a:t>35</a:t>
            </a:r>
          </a:p>
          <a:p>
            <a:pPr>
              <a:buFont typeface="Wingdings" pitchFamily="2" charset="2"/>
              <a:buChar char="Ø"/>
              <a:defRPr/>
            </a:pPr>
            <a:r>
              <a:rPr lang="en-US" sz="2000" b="1" dirty="0"/>
              <a:t>Exclusions from </a:t>
            </a:r>
            <a:r>
              <a:rPr lang="en-US" sz="2000" b="1" dirty="0" smtClean="0"/>
              <a:t>application. </a:t>
            </a:r>
            <a:r>
              <a:rPr lang="en-US" sz="2000" b="1" i="1" dirty="0" smtClean="0">
                <a:solidFill>
                  <a:srgbClr val="6600FF"/>
                </a:solidFill>
              </a:rPr>
              <a:t>See also Article 2 of UN Convention on international e-contracts 2005</a:t>
            </a:r>
            <a:endParaRPr lang="en-US" sz="2000" b="1" i="1" dirty="0">
              <a:solidFill>
                <a:srgbClr val="6600FF"/>
              </a:solidFill>
            </a:endParaRPr>
          </a:p>
          <a:p>
            <a:pPr>
              <a:buFont typeface="Wingdings" pitchFamily="2" charset="2"/>
              <a:buChar char="Ø"/>
              <a:defRPr/>
            </a:pPr>
            <a:r>
              <a:rPr lang="en-US" sz="2000" b="1" dirty="0"/>
              <a:t>Freedom of contract </a:t>
            </a:r>
          </a:p>
          <a:p>
            <a:pPr>
              <a:buFont typeface="Wingdings" pitchFamily="2" charset="2"/>
              <a:buChar char="Ø"/>
              <a:defRPr/>
            </a:pPr>
            <a:r>
              <a:rPr lang="en-US" sz="2000" b="1" dirty="0"/>
              <a:t>No party forced to transact electronically</a:t>
            </a:r>
          </a:p>
          <a:p>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10</a:t>
            </a:fld>
            <a:endParaRPr lang="en-US"/>
          </a:p>
        </p:txBody>
      </p:sp>
    </p:spTree>
    <p:extLst>
      <p:ext uri="{BB962C8B-B14F-4D97-AF65-F5344CB8AC3E}">
        <p14:creationId xmlns:p14="http://schemas.microsoft.com/office/powerpoint/2010/main" val="46670016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18057"/>
            <a:ext cx="8136904" cy="1569660"/>
          </a:xfrm>
        </p:spPr>
        <p:txBody>
          <a:bodyPr/>
          <a:lstStyle/>
          <a:p>
            <a:r>
              <a:rPr lang="en-US" sz="3200" dirty="0"/>
              <a:t>Examples of </a:t>
            </a:r>
            <a:r>
              <a:rPr lang="en-US" sz="3200" dirty="0" smtClean="0"/>
              <a:t>statements/legal provisions </a:t>
            </a:r>
            <a:r>
              <a:rPr lang="en-US" sz="3200" dirty="0"/>
              <a:t>on </a:t>
            </a:r>
            <a:r>
              <a:rPr lang="en-US" sz="3200" i="1" dirty="0">
                <a:solidFill>
                  <a:srgbClr val="6600FF"/>
                </a:solidFill>
              </a:rPr>
              <a:t>functional equivalence </a:t>
            </a:r>
            <a:r>
              <a:rPr lang="en-US" sz="3200" i="1" dirty="0" smtClean="0">
                <a:solidFill>
                  <a:srgbClr val="6600FF"/>
                </a:solidFill>
              </a:rPr>
              <a:t>in contracts</a:t>
            </a:r>
            <a:endParaRPr lang="en-US" sz="3200" dirty="0"/>
          </a:p>
        </p:txBody>
      </p:sp>
      <p:sp>
        <p:nvSpPr>
          <p:cNvPr id="3" name="Content Placeholder 2"/>
          <p:cNvSpPr>
            <a:spLocks noGrp="1"/>
          </p:cNvSpPr>
          <p:nvPr>
            <p:ph idx="1"/>
          </p:nvPr>
        </p:nvSpPr>
        <p:spPr>
          <a:xfrm>
            <a:off x="179512" y="1989138"/>
            <a:ext cx="8640959" cy="4256087"/>
          </a:xfrm>
        </p:spPr>
        <p:txBody>
          <a:bodyPr/>
          <a:lstStyle/>
          <a:p>
            <a:pPr>
              <a:buFont typeface="Wingdings" pitchFamily="2" charset="2"/>
              <a:buChar char="v"/>
            </a:pPr>
            <a:r>
              <a:rPr lang="en-GB" sz="2000" b="1" i="1" dirty="0"/>
              <a:t>Where the law or any rule requires the contract of sale to be made offline with the requirement of fall of hammer or when the thing is knocked down as methods of obtaining the winner or last bidder as specified under any Law, that requirement is met by online auction using the time </a:t>
            </a:r>
            <a:endParaRPr lang="en-GB" sz="2000" b="1" i="1" dirty="0" smtClean="0"/>
          </a:p>
          <a:p>
            <a:pPr>
              <a:buFont typeface="Wingdings" pitchFamily="2" charset="2"/>
              <a:buChar char="v"/>
            </a:pPr>
            <a:r>
              <a:rPr lang="en-GB" sz="2000" b="1" i="1" dirty="0"/>
              <a:t>unless otherwise agreed by the parties, an offer and the acceptance of an offer may be expressed by means of electronic communications. </a:t>
            </a:r>
            <a:endParaRPr lang="en-GB" sz="2000" b="1" i="1" dirty="0" smtClean="0"/>
          </a:p>
          <a:p>
            <a:pPr>
              <a:buFont typeface="Wingdings" pitchFamily="2" charset="2"/>
              <a:buChar char="v"/>
            </a:pPr>
            <a:r>
              <a:rPr lang="en-GB" sz="2000" b="1" i="1" dirty="0"/>
              <a:t>Where an electronic communication is used in the formation of a contract, that contract shall not be denied validity or enforceability on the sole ground that an electronic record was used for that purpose</a:t>
            </a:r>
            <a:r>
              <a:rPr lang="en-GB" sz="2000" dirty="0"/>
              <a:t>.</a:t>
            </a:r>
            <a:endParaRPr lang="en-US" sz="2000" i="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11</a:t>
            </a:fld>
            <a:endParaRPr lang="en-US"/>
          </a:p>
        </p:txBody>
      </p:sp>
    </p:spTree>
    <p:extLst>
      <p:ext uri="{BB962C8B-B14F-4D97-AF65-F5344CB8AC3E}">
        <p14:creationId xmlns:p14="http://schemas.microsoft.com/office/powerpoint/2010/main" val="201274255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37642"/>
            <a:ext cx="7846640" cy="1118370"/>
          </a:xfrm>
        </p:spPr>
        <p:txBody>
          <a:bodyPr/>
          <a:lstStyle/>
          <a:p>
            <a:r>
              <a:rPr lang="en-GB" dirty="0"/>
              <a:t> </a:t>
            </a:r>
            <a:r>
              <a:rPr lang="en-US" dirty="0"/>
              <a:t/>
            </a:r>
            <a:br>
              <a:rPr lang="en-US" dirty="0"/>
            </a:br>
            <a:r>
              <a:rPr lang="en-GB" sz="2800" dirty="0"/>
              <a:t> </a:t>
            </a:r>
            <a:r>
              <a:rPr lang="en-AU" sz="2800" dirty="0"/>
              <a:t>PART </a:t>
            </a:r>
            <a:r>
              <a:rPr lang="en-AU" sz="2800" dirty="0" smtClean="0"/>
              <a:t>VI CONSUMER </a:t>
            </a:r>
            <a:r>
              <a:rPr lang="en-AU" sz="2800" dirty="0"/>
              <a:t>PROTECTION</a:t>
            </a:r>
            <a:r>
              <a:rPr lang="en-US" dirty="0"/>
              <a:t/>
            </a:r>
            <a:br>
              <a:rPr lang="en-US" dirty="0"/>
            </a:br>
            <a:endParaRPr lang="en-US" dirty="0"/>
          </a:p>
        </p:txBody>
      </p:sp>
      <p:sp>
        <p:nvSpPr>
          <p:cNvPr id="3" name="Content Placeholder 2"/>
          <p:cNvSpPr>
            <a:spLocks noGrp="1"/>
          </p:cNvSpPr>
          <p:nvPr>
            <p:ph idx="1"/>
          </p:nvPr>
        </p:nvSpPr>
        <p:spPr>
          <a:xfrm>
            <a:off x="179512" y="836712"/>
            <a:ext cx="8856984" cy="5408513"/>
          </a:xfrm>
        </p:spPr>
        <p:txBody>
          <a:bodyPr/>
          <a:lstStyle/>
          <a:p>
            <a:pPr>
              <a:buFont typeface="Wingdings" pitchFamily="2" charset="2"/>
              <a:buChar char="v"/>
            </a:pPr>
            <a:r>
              <a:rPr lang="en-US" sz="2000" b="1" dirty="0" smtClean="0"/>
              <a:t>This part provides for </a:t>
            </a:r>
            <a:r>
              <a:rPr lang="en-AU" sz="2000" b="1" dirty="0"/>
              <a:t>The duties of</a:t>
            </a:r>
            <a:endParaRPr lang="en-US" sz="2000" b="1" dirty="0"/>
          </a:p>
          <a:p>
            <a:pPr marL="0" indent="0">
              <a:buNone/>
            </a:pPr>
            <a:r>
              <a:rPr lang="en-AU" sz="2000" b="1" dirty="0"/>
              <a:t>suppliers </a:t>
            </a:r>
            <a:r>
              <a:rPr lang="en-AU" sz="2000" b="1" dirty="0" smtClean="0"/>
              <a:t>to consumers online </a:t>
            </a:r>
          </a:p>
          <a:p>
            <a:pPr>
              <a:buFont typeface="Wingdings" pitchFamily="2" charset="2"/>
              <a:buChar char="v"/>
            </a:pPr>
            <a:r>
              <a:rPr lang="en-AU" sz="2000" b="1" dirty="0" smtClean="0"/>
              <a:t>It also provides for the rights consumers </a:t>
            </a:r>
            <a:r>
              <a:rPr lang="en-AU" sz="2000" b="1" dirty="0"/>
              <a:t>online</a:t>
            </a:r>
          </a:p>
          <a:p>
            <a:pPr marL="0" indent="0">
              <a:buNone/>
            </a:pPr>
            <a:r>
              <a:rPr lang="en-AU" sz="2000" b="1" dirty="0" smtClean="0"/>
              <a:t>Section 37 obliges suppliers to provide the following information:</a:t>
            </a:r>
            <a:endParaRPr lang="en-US" sz="2000" b="1" dirty="0"/>
          </a:p>
          <a:p>
            <a:pPr lvl="0"/>
            <a:r>
              <a:rPr lang="de-DE" sz="2000" dirty="0" smtClean="0"/>
              <a:t>full </a:t>
            </a:r>
            <a:r>
              <a:rPr lang="de-DE" sz="2000" dirty="0"/>
              <a:t>contact details,  including its place of business, e-mail addresses and telefax number(s);</a:t>
            </a:r>
            <a:endParaRPr lang="en-US" sz="2000" dirty="0"/>
          </a:p>
          <a:p>
            <a:pPr lvl="0"/>
            <a:r>
              <a:rPr lang="de-DE" sz="2000" dirty="0" smtClean="0"/>
              <a:t> </a:t>
            </a:r>
            <a:r>
              <a:rPr lang="de-DE" sz="2000" dirty="0"/>
              <a:t>main characteristics of the goods or services </a:t>
            </a:r>
            <a:r>
              <a:rPr lang="de-DE" sz="2000" dirty="0" smtClean="0"/>
              <a:t>offered</a:t>
            </a:r>
          </a:p>
          <a:p>
            <a:pPr lvl="0"/>
            <a:r>
              <a:rPr lang="de-DE" sz="2000" dirty="0" smtClean="0"/>
              <a:t>the </a:t>
            </a:r>
            <a:r>
              <a:rPr lang="de-DE" sz="2000" dirty="0"/>
              <a:t>full price of the goods or services, including transport costs, taxes and any other fees or costs;</a:t>
            </a:r>
            <a:endParaRPr lang="en-US" sz="2000" dirty="0"/>
          </a:p>
          <a:p>
            <a:pPr lvl="0">
              <a:buFont typeface="Wingdings" pitchFamily="2" charset="2"/>
              <a:buChar char="q"/>
            </a:pPr>
            <a:r>
              <a:rPr lang="de-DE" sz="2000" dirty="0" smtClean="0"/>
              <a:t> </a:t>
            </a:r>
            <a:r>
              <a:rPr lang="de-DE" sz="2000" dirty="0"/>
              <a:t>payment system that is sufficiently secure with reference to accepted technological standards at the time of the transaction </a:t>
            </a:r>
            <a:r>
              <a:rPr lang="en-GB" sz="2000" dirty="0" smtClean="0"/>
              <a:t>any </a:t>
            </a:r>
            <a:r>
              <a:rPr lang="en-GB" sz="2000" dirty="0"/>
              <a:t>terms of agreement and the manner and period within which consumers can access and maintain a full record of the transaction</a:t>
            </a:r>
            <a:endParaRPr lang="en-US" sz="20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12</a:t>
            </a:fld>
            <a:endParaRPr lang="en-US"/>
          </a:p>
        </p:txBody>
      </p:sp>
    </p:spTree>
    <p:extLst>
      <p:ext uri="{BB962C8B-B14F-4D97-AF65-F5344CB8AC3E}">
        <p14:creationId xmlns:p14="http://schemas.microsoft.com/office/powerpoint/2010/main" val="338775663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81088"/>
            <a:ext cx="7774632" cy="45719"/>
          </a:xfrm>
        </p:spPr>
        <p:txBody>
          <a:bodyPr/>
          <a:lstStyle/>
          <a:p>
            <a:r>
              <a:rPr lang="en-US" dirty="0" smtClean="0"/>
              <a:t>Consumer rights </a:t>
            </a:r>
            <a:endParaRPr lang="en-US" dirty="0"/>
          </a:p>
        </p:txBody>
      </p:sp>
      <p:sp>
        <p:nvSpPr>
          <p:cNvPr id="3" name="Content Placeholder 2"/>
          <p:cNvSpPr>
            <a:spLocks noGrp="1"/>
          </p:cNvSpPr>
          <p:nvPr>
            <p:ph idx="1"/>
          </p:nvPr>
        </p:nvSpPr>
        <p:spPr>
          <a:xfrm>
            <a:off x="323528" y="1556792"/>
            <a:ext cx="8424935" cy="4688433"/>
          </a:xfrm>
        </p:spPr>
        <p:txBody>
          <a:bodyPr/>
          <a:lstStyle/>
          <a:p>
            <a:r>
              <a:rPr lang="en-AU" sz="2400" dirty="0"/>
              <a:t> </a:t>
            </a:r>
            <a:r>
              <a:rPr lang="en-AU" sz="2400" dirty="0" smtClean="0"/>
              <a:t>Cancellation right-S-38-</a:t>
            </a:r>
            <a:r>
              <a:rPr lang="en-GB" sz="2400" dirty="0"/>
              <a:t>A consumer has a right o cancel without reason and without penalty any transaction and any related credit agreement for the supply </a:t>
            </a:r>
            <a:endParaRPr lang="en-AU" sz="2400" dirty="0" smtClean="0"/>
          </a:p>
          <a:p>
            <a:r>
              <a:rPr lang="en-GB" sz="2400" dirty="0"/>
              <a:t>review the entire electronic transaction </a:t>
            </a:r>
            <a:endParaRPr lang="en-GB" sz="2400" dirty="0" smtClean="0"/>
          </a:p>
          <a:p>
            <a:r>
              <a:rPr lang="en-GB" sz="2400" dirty="0"/>
              <a:t>withdraw from the transaction, before finally placing any </a:t>
            </a:r>
            <a:r>
              <a:rPr lang="en-GB" sz="2400" dirty="0" smtClean="0"/>
              <a:t>order</a:t>
            </a:r>
          </a:p>
          <a:p>
            <a:r>
              <a:rPr lang="en-GB" sz="2400" b="1" dirty="0" smtClean="0"/>
              <a:t>Section 38 (2) </a:t>
            </a:r>
            <a:r>
              <a:rPr lang="en-GB" sz="2400" dirty="0" smtClean="0"/>
              <a:t> </a:t>
            </a:r>
            <a:r>
              <a:rPr lang="en-GB" sz="2400" dirty="0"/>
              <a:t>The only charge that may be levied on the consumer is the direct cost of returning the goods.</a:t>
            </a:r>
            <a:endParaRPr lang="en-US" sz="2400" dirty="0"/>
          </a:p>
          <a:p>
            <a:endParaRPr lang="en-US" sz="2400" b="1" dirty="0"/>
          </a:p>
          <a:p>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13</a:t>
            </a:fld>
            <a:endParaRPr lang="en-US"/>
          </a:p>
        </p:txBody>
      </p:sp>
    </p:spTree>
    <p:extLst>
      <p:ext uri="{BB962C8B-B14F-4D97-AF65-F5344CB8AC3E}">
        <p14:creationId xmlns:p14="http://schemas.microsoft.com/office/powerpoint/2010/main" val="54460280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47711"/>
            <a:ext cx="8640960" cy="1053097"/>
          </a:xfrm>
        </p:spPr>
        <p:txBody>
          <a:bodyPr/>
          <a:lstStyle/>
          <a:p>
            <a:r>
              <a:rPr lang="en-GB" sz="2800" dirty="0"/>
              <a:t>Unsolicited goods, services or communications</a:t>
            </a:r>
            <a:r>
              <a:rPr lang="en-US" dirty="0"/>
              <a:t/>
            </a:r>
            <a:br>
              <a:rPr lang="en-US" dirty="0"/>
            </a:br>
            <a:endParaRPr lang="en-US" dirty="0"/>
          </a:p>
        </p:txBody>
      </p:sp>
      <p:sp>
        <p:nvSpPr>
          <p:cNvPr id="3" name="Content Placeholder 2"/>
          <p:cNvSpPr>
            <a:spLocks noGrp="1"/>
          </p:cNvSpPr>
          <p:nvPr>
            <p:ph idx="1"/>
          </p:nvPr>
        </p:nvSpPr>
        <p:spPr>
          <a:xfrm>
            <a:off x="0" y="1412776"/>
            <a:ext cx="8892480" cy="4832449"/>
          </a:xfrm>
        </p:spPr>
        <p:txBody>
          <a:bodyPr/>
          <a:lstStyle/>
          <a:p>
            <a:r>
              <a:rPr lang="en-GB" sz="2000" b="1" dirty="0" smtClean="0"/>
              <a:t>39 (2) Unsolicited </a:t>
            </a:r>
            <a:r>
              <a:rPr lang="en-GB" sz="2000" b="1" dirty="0"/>
              <a:t>commercial communications may only be sent to addressees where the </a:t>
            </a:r>
            <a:r>
              <a:rPr lang="en-GB" sz="2000" b="1" dirty="0">
                <a:solidFill>
                  <a:srgbClr val="6600FF"/>
                </a:solidFill>
              </a:rPr>
              <a:t>opt-in requirement </a:t>
            </a:r>
            <a:r>
              <a:rPr lang="en-GB" sz="2000" b="1" dirty="0"/>
              <a:t>is </a:t>
            </a:r>
            <a:r>
              <a:rPr lang="en-GB" sz="2000" b="1" dirty="0" smtClean="0"/>
              <a:t>met</a:t>
            </a:r>
          </a:p>
          <a:p>
            <a:pPr lvl="0"/>
            <a:r>
              <a:rPr lang="de-DE" sz="2000" b="1" dirty="0" smtClean="0">
                <a:solidFill>
                  <a:srgbClr val="6600FF"/>
                </a:solidFill>
              </a:rPr>
              <a:t>39 (3) The </a:t>
            </a:r>
            <a:r>
              <a:rPr lang="de-DE" sz="2000" b="1" dirty="0">
                <a:solidFill>
                  <a:srgbClr val="6600FF"/>
                </a:solidFill>
              </a:rPr>
              <a:t>opt-in requirement will be deemed to have been met where:</a:t>
            </a:r>
            <a:endParaRPr lang="en-US" sz="2000" b="1" dirty="0">
              <a:solidFill>
                <a:srgbClr val="6600FF"/>
              </a:solidFill>
            </a:endParaRPr>
          </a:p>
          <a:p>
            <a:pPr marL="457200" lvl="0" indent="-457200">
              <a:buFont typeface="+mj-lt"/>
              <a:buAutoNum type="alphaLcParenR"/>
            </a:pPr>
            <a:r>
              <a:rPr lang="de-DE" sz="2000" b="1" dirty="0"/>
              <a:t>the addressee’s e-mail address and other personal information was collected by the originator of the message “in the course of a sale or negotiations for a sale”; </a:t>
            </a:r>
            <a:endParaRPr lang="en-US" sz="2000" b="1" dirty="0"/>
          </a:p>
          <a:p>
            <a:pPr marL="457200" indent="-457200">
              <a:buFont typeface="+mj-lt"/>
              <a:buAutoNum type="alphaLcParenR"/>
            </a:pPr>
            <a:r>
              <a:rPr lang="en-GB" sz="2000" b="1" dirty="0"/>
              <a:t>the originator only sends promotional messages relating to its “similar products and services” to the </a:t>
            </a:r>
            <a:r>
              <a:rPr lang="en-GB" sz="2000" b="1" dirty="0" smtClean="0"/>
              <a:t>addressee</a:t>
            </a:r>
          </a:p>
          <a:p>
            <a:pPr marL="457200" indent="-457200">
              <a:buFont typeface="+mj-lt"/>
              <a:buAutoNum type="alphaLcParenR"/>
            </a:pPr>
            <a:r>
              <a:rPr lang="en-GB" sz="2000" b="1" dirty="0"/>
              <a:t>the opportunity to opt out is provided by the originator to the addressee with every subsequent message</a:t>
            </a:r>
            <a:endParaRPr lang="en-US" sz="2000" b="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14</a:t>
            </a:fld>
            <a:endParaRPr lang="en-US"/>
          </a:p>
        </p:txBody>
      </p:sp>
    </p:spTree>
    <p:extLst>
      <p:ext uri="{BB962C8B-B14F-4D97-AF65-F5344CB8AC3E}">
        <p14:creationId xmlns:p14="http://schemas.microsoft.com/office/powerpoint/2010/main" val="414959441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578"/>
            <a:ext cx="7772400" cy="1754326"/>
          </a:xfrm>
        </p:spPr>
        <p:txBody>
          <a:bodyPr/>
          <a:lstStyle/>
          <a:p>
            <a:r>
              <a:rPr lang="en-US" i="1" dirty="0" smtClean="0">
                <a:solidFill>
                  <a:srgbClr val="7030A0"/>
                </a:solidFill>
              </a:rPr>
              <a:t>CONCLUSION:</a:t>
            </a:r>
            <a:r>
              <a:rPr lang="en-US" dirty="0" smtClean="0"/>
              <a:t/>
            </a:r>
            <a:br>
              <a:rPr lang="en-US" dirty="0" smtClean="0"/>
            </a:br>
            <a:r>
              <a:rPr lang="en-US" dirty="0" smtClean="0"/>
              <a:t>PART I-VI FALL UNDER THREE PILLARS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986957"/>
              </p:ext>
            </p:extLst>
          </p:nvPr>
        </p:nvGraphicFramePr>
        <p:xfrm>
          <a:off x="684213" y="1989138"/>
          <a:ext cx="7772400" cy="4256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15</a:t>
            </a:fld>
            <a:endParaRPr lang="en-US"/>
          </a:p>
        </p:txBody>
      </p:sp>
    </p:spTree>
    <p:extLst>
      <p:ext uri="{BB962C8B-B14F-4D97-AF65-F5344CB8AC3E}">
        <p14:creationId xmlns:p14="http://schemas.microsoft.com/office/powerpoint/2010/main" val="242392325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28625"/>
            <a:ext cx="7772400" cy="642938"/>
          </a:xfrm>
        </p:spPr>
        <p:txBody>
          <a:bodyPr>
            <a:normAutofit fontScale="90000"/>
          </a:bodyPr>
          <a:lstStyle/>
          <a:p>
            <a:pPr eaLnBrk="1" fontAlgn="auto" hangingPunct="1">
              <a:spcAft>
                <a:spcPts val="0"/>
              </a:spcAft>
              <a:defRPr/>
            </a:pPr>
            <a:r>
              <a:rPr lang="en-ZA" dirty="0">
                <a:latin typeface="Verdana" charset="0"/>
                <a:ea typeface="+mj-ea"/>
                <a:cs typeface="+mj-cs"/>
              </a:rPr>
              <a:t>General </a:t>
            </a:r>
            <a:r>
              <a:rPr lang="en-ZA" dirty="0" smtClean="0">
                <a:latin typeface="Verdana" charset="0"/>
                <a:ea typeface="+mj-ea"/>
                <a:cs typeface="+mj-cs"/>
              </a:rPr>
              <a:t>enabling-</a:t>
            </a:r>
            <a:r>
              <a:rPr lang="en-ZA" dirty="0">
                <a:latin typeface="Verdana" charset="0"/>
              </a:rPr>
              <a:t>e-transaction…</a:t>
            </a:r>
            <a:endParaRPr lang="en-ZA" dirty="0">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40026352"/>
              </p:ext>
            </p:extLst>
          </p:nvPr>
        </p:nvGraphicFramePr>
        <p:xfrm>
          <a:off x="785786" y="1357298"/>
          <a:ext cx="7772400" cy="5113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843"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957FF86-5AF8-2F4A-BDA2-782C84E3DE60}" type="slidenum">
              <a:rPr lang="en-US" sz="1000">
                <a:solidFill>
                  <a:srgbClr val="0E438A"/>
                </a:solidFill>
                <a:latin typeface="Zurich BT" charset="0"/>
                <a:cs typeface="ＭＳ Ｐゴシック" charset="0"/>
              </a:rPr>
              <a:pPr/>
              <a:t>16</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47468612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28625"/>
            <a:ext cx="7772400" cy="642938"/>
          </a:xfrm>
        </p:spPr>
        <p:txBody>
          <a:bodyPr>
            <a:normAutofit fontScale="90000"/>
          </a:bodyPr>
          <a:lstStyle/>
          <a:p>
            <a:pPr eaLnBrk="1" fontAlgn="auto" hangingPunct="1">
              <a:spcAft>
                <a:spcPts val="0"/>
              </a:spcAft>
              <a:defRPr/>
            </a:pPr>
            <a:r>
              <a:rPr lang="en-ZA" dirty="0">
                <a:latin typeface="Verdana" charset="0"/>
                <a:ea typeface="+mj-ea"/>
                <a:cs typeface="+mj-cs"/>
              </a:rPr>
              <a:t>General </a:t>
            </a:r>
            <a:r>
              <a:rPr lang="en-ZA" dirty="0" smtClean="0">
                <a:latin typeface="Verdana" charset="0"/>
                <a:ea typeface="+mj-ea"/>
                <a:cs typeface="+mj-cs"/>
              </a:rPr>
              <a:t>enabling-</a:t>
            </a:r>
            <a:r>
              <a:rPr lang="en-ZA" dirty="0">
                <a:latin typeface="Verdana" charset="0"/>
              </a:rPr>
              <a:t>e-transaction…</a:t>
            </a:r>
            <a:endParaRPr lang="en-ZA" dirty="0">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01831596"/>
              </p:ext>
            </p:extLst>
          </p:nvPr>
        </p:nvGraphicFramePr>
        <p:xfrm>
          <a:off x="785786" y="1357298"/>
          <a:ext cx="7772400" cy="5113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843"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957FF86-5AF8-2F4A-BDA2-782C84E3DE60}" type="slidenum">
              <a:rPr lang="en-US" sz="1000">
                <a:solidFill>
                  <a:srgbClr val="0E438A"/>
                </a:solidFill>
                <a:latin typeface="Zurich BT" charset="0"/>
                <a:cs typeface="ＭＳ Ｐゴシック" charset="0"/>
              </a:rPr>
              <a:pPr/>
              <a:t>17</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24200460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640"/>
            <a:ext cx="7772400" cy="720080"/>
          </a:xfrm>
        </p:spPr>
        <p:txBody>
          <a:bodyPr>
            <a:normAutofit/>
          </a:bodyPr>
          <a:lstStyle/>
          <a:p>
            <a:pPr eaLnBrk="1" fontAlgn="auto" hangingPunct="1">
              <a:spcAft>
                <a:spcPts val="0"/>
              </a:spcAft>
              <a:defRPr/>
            </a:pPr>
            <a:r>
              <a:rPr lang="en-ZA" dirty="0" smtClean="0">
                <a:latin typeface="Verdana" charset="0"/>
                <a:ea typeface="+mj-ea"/>
                <a:cs typeface="+mj-cs"/>
              </a:rPr>
              <a:t>e-transaction…</a:t>
            </a:r>
            <a:endParaRPr lang="en-ZA" dirty="0">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9700217"/>
              </p:ext>
            </p:extLst>
          </p:nvPr>
        </p:nvGraphicFramePr>
        <p:xfrm>
          <a:off x="285720" y="1071546"/>
          <a:ext cx="7772400" cy="55419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891"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CC96946-39EA-CB49-A17B-8A0377D677FE}" type="slidenum">
              <a:rPr lang="en-US" sz="1000">
                <a:solidFill>
                  <a:srgbClr val="0E438A"/>
                </a:solidFill>
                <a:latin typeface="Zurich BT" charset="0"/>
                <a:cs typeface="ＭＳ Ｐゴシック" charset="0"/>
              </a:rPr>
              <a:pPr/>
              <a:t>18</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3667416611"/>
      </p:ext>
    </p:extLst>
  </p:cSld>
  <p:clrMapOvr>
    <a:masterClrMapping/>
  </p:clrMapOvr>
  <p:transition spd="slow" advTm="4000">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2"/>
          <p:cNvSpPr>
            <a:spLocks noGrp="1"/>
          </p:cNvSpPr>
          <p:nvPr>
            <p:ph type="sldNum" sz="quarter" idx="10"/>
          </p:nvPr>
        </p:nvSpPr>
        <p:spPr>
          <a:xfrm>
            <a:off x="8820150" y="0"/>
            <a:ext cx="323850"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fld id="{590A0987-5DBD-9243-B991-36F79B08759C}" type="slidenum">
              <a:rPr lang="en-US" sz="1000">
                <a:solidFill>
                  <a:srgbClr val="0E438A"/>
                </a:solidFill>
                <a:latin typeface="Zurich BT" charset="0"/>
                <a:cs typeface="Times New Roman" charset="0"/>
              </a:rPr>
              <a:pPr/>
              <a:t>19</a:t>
            </a:fld>
            <a:endParaRPr lang="en-US" sz="1000">
              <a:solidFill>
                <a:srgbClr val="0E438A"/>
              </a:solidFill>
              <a:latin typeface="Zurich BT" charset="0"/>
              <a:cs typeface="Times New Roman" charset="0"/>
            </a:endParaRPr>
          </a:p>
        </p:txBody>
      </p:sp>
      <p:sp>
        <p:nvSpPr>
          <p:cNvPr id="1203202" name="Rectangle 2"/>
          <p:cNvSpPr>
            <a:spLocks noGrp="1" noChangeArrowheads="1"/>
          </p:cNvSpPr>
          <p:nvPr>
            <p:ph type="title"/>
          </p:nvPr>
        </p:nvSpPr>
        <p:spPr>
          <a:xfrm>
            <a:off x="611188" y="696913"/>
            <a:ext cx="7772400" cy="647700"/>
          </a:xfrm>
        </p:spPr>
        <p:txBody>
          <a:bodyPr/>
          <a:lstStyle/>
          <a:p>
            <a:pPr>
              <a:defRPr/>
            </a:pPr>
            <a:r>
              <a:rPr lang="fr-FR" dirty="0" smtClean="0">
                <a:effectLst>
                  <a:outerShdw blurRad="38100" dist="38100" dir="2700000" algn="tl">
                    <a:srgbClr val="DDDDDD"/>
                  </a:outerShdw>
                </a:effectLst>
                <a:latin typeface="Verdana" charset="0"/>
                <a:cs typeface="+mj-cs"/>
              </a:rPr>
              <a:t>THANK YOU…</a:t>
            </a:r>
            <a:endParaRPr lang="fr-FR" dirty="0">
              <a:effectLst>
                <a:outerShdw blurRad="38100" dist="38100" dir="2700000" algn="tl">
                  <a:srgbClr val="DDDDDD"/>
                </a:outerShdw>
              </a:effectLst>
              <a:latin typeface="Verdana" charset="0"/>
              <a:cs typeface="+mj-cs"/>
            </a:endParaRPr>
          </a:p>
        </p:txBody>
      </p:sp>
      <p:sp>
        <p:nvSpPr>
          <p:cNvPr id="53251" name="TextBox 3"/>
          <p:cNvSpPr txBox="1">
            <a:spLocks noChangeArrowheads="1"/>
          </p:cNvSpPr>
          <p:nvPr/>
        </p:nvSpPr>
        <p:spPr bwMode="auto">
          <a:xfrm>
            <a:off x="395536" y="2276872"/>
            <a:ext cx="7561262"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r>
              <a:rPr lang="en-GB" sz="2800" b="1" dirty="0" smtClean="0"/>
              <a:t>Adam </a:t>
            </a:r>
            <a:r>
              <a:rPr lang="en-GB" sz="2800" b="1" dirty="0" err="1" smtClean="0"/>
              <a:t>Mambi</a:t>
            </a:r>
            <a:endParaRPr lang="en-GB" sz="2800" b="1" dirty="0"/>
          </a:p>
          <a:p>
            <a:r>
              <a:rPr lang="en-GB" sz="2000" b="1" dirty="0" smtClean="0"/>
              <a:t>ITU National Consultant/ Expert</a:t>
            </a:r>
          </a:p>
          <a:p>
            <a:r>
              <a:rPr lang="en-GB" sz="2400" b="1" dirty="0" smtClean="0">
                <a:hlinkClick r:id="rId3"/>
              </a:rPr>
              <a:t>adammambi@</a:t>
            </a:r>
            <a:r>
              <a:rPr lang="en-GB" sz="2400" b="1" dirty="0" smtClean="0"/>
              <a:t>yahoo.co.uk</a:t>
            </a:r>
            <a:endParaRPr lang="en-GB" sz="2400" b="1" dirty="0"/>
          </a:p>
          <a:p>
            <a:r>
              <a:rPr lang="en-GB" sz="1600" b="1" dirty="0" smtClean="0"/>
              <a:t>Mobile: 0768291302/0713291302</a:t>
            </a:r>
            <a:endParaRPr lang="en-GB" sz="1600" b="1" dirty="0"/>
          </a:p>
          <a:p>
            <a:endParaRPr lang="en-GB" sz="2400" b="1" dirty="0"/>
          </a:p>
          <a:p>
            <a:endParaRPr lang="en-GB" sz="1200" dirty="0"/>
          </a:p>
        </p:txBody>
      </p:sp>
      <p:sp>
        <p:nvSpPr>
          <p:cNvPr id="53252" name="TextBox 3"/>
          <p:cNvSpPr txBox="1">
            <a:spLocks noChangeArrowheads="1"/>
          </p:cNvSpPr>
          <p:nvPr/>
        </p:nvSpPr>
        <p:spPr bwMode="auto">
          <a:xfrm>
            <a:off x="825500" y="4021138"/>
            <a:ext cx="7418388" cy="197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pPr algn="ctr"/>
            <a:endParaRPr lang="fr-CH" sz="2100" b="1" dirty="0"/>
          </a:p>
          <a:p>
            <a:pPr algn="ctr"/>
            <a:endParaRPr lang="fr-CH" sz="2100" b="1" dirty="0"/>
          </a:p>
          <a:p>
            <a:pPr algn="ctr"/>
            <a:endParaRPr lang="fr-CH" sz="2100" b="1" dirty="0"/>
          </a:p>
          <a:p>
            <a:pPr algn="ctr"/>
            <a:r>
              <a:rPr lang="fr-CH" sz="2100" b="1" dirty="0"/>
              <a:t>Union Internationale des Télécommunications </a:t>
            </a:r>
            <a:r>
              <a:rPr lang="en-GB" sz="2100" b="1" dirty="0"/>
              <a:t>International Telecommunication Union</a:t>
            </a:r>
            <a:r>
              <a:rPr lang="en-GB" sz="1700" dirty="0"/>
              <a:t/>
            </a:r>
            <a:br>
              <a:rPr lang="en-GB" sz="1700" dirty="0"/>
            </a:br>
            <a:endParaRPr lang="en-GB" sz="1700" dirty="0"/>
          </a:p>
        </p:txBody>
      </p:sp>
    </p:spTree>
    <p:extLst>
      <p:ext uri="{BB962C8B-B14F-4D97-AF65-F5344CB8AC3E}">
        <p14:creationId xmlns:p14="http://schemas.microsoft.com/office/powerpoint/2010/main" val="325751525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685800" y="164217"/>
            <a:ext cx="7772400" cy="1200329"/>
          </a:xfrm>
        </p:spPr>
        <p:txBody>
          <a:bodyPr/>
          <a:lstStyle/>
          <a:p>
            <a:pPr eaLnBrk="1" hangingPunct="1"/>
            <a:r>
              <a:rPr lang="en-GB" dirty="0" smtClean="0">
                <a:latin typeface="Verdana" charset="0"/>
              </a:rPr>
              <a:t>Key Objectives of the Bill-</a:t>
            </a:r>
            <a:r>
              <a:rPr lang="en-ZA" dirty="0">
                <a:latin typeface="Verdana" charset="0"/>
              </a:rPr>
              <a:t>e-transaction…</a:t>
            </a:r>
          </a:p>
        </p:txBody>
      </p:sp>
      <p:sp>
        <p:nvSpPr>
          <p:cNvPr id="16387" name="Content Placeholder 2"/>
          <p:cNvSpPr>
            <a:spLocks noGrp="1"/>
          </p:cNvSpPr>
          <p:nvPr>
            <p:ph idx="1"/>
          </p:nvPr>
        </p:nvSpPr>
        <p:spPr>
          <a:xfrm>
            <a:off x="0" y="1285875"/>
            <a:ext cx="8964488" cy="4959350"/>
          </a:xfrm>
        </p:spPr>
        <p:txBody>
          <a:bodyPr>
            <a:normAutofit fontScale="70000" lnSpcReduction="20000"/>
          </a:bodyPr>
          <a:lstStyle/>
          <a:p>
            <a:pPr lvl="1"/>
            <a:r>
              <a:rPr lang="en-AU" sz="2900" b="1" dirty="0"/>
              <a:t>to facilitate the appropriate use of </a:t>
            </a:r>
            <a:r>
              <a:rPr lang="en-AU" sz="2900" b="1" dirty="0" smtClean="0"/>
              <a:t>e-transactions</a:t>
            </a:r>
            <a:r>
              <a:rPr lang="en-AU" sz="2900" b="1" dirty="0"/>
              <a:t>; </a:t>
            </a:r>
            <a:endParaRPr lang="en-AU" sz="2900" b="1" dirty="0" smtClean="0"/>
          </a:p>
          <a:p>
            <a:pPr lvl="1"/>
            <a:r>
              <a:rPr lang="en-AU" sz="2900" b="1" dirty="0"/>
              <a:t> </a:t>
            </a:r>
            <a:r>
              <a:rPr lang="en-AU" sz="2900" b="1" dirty="0" smtClean="0"/>
              <a:t>to </a:t>
            </a:r>
            <a:r>
              <a:rPr lang="en-AU" sz="2900" b="1" dirty="0"/>
              <a:t>promote business and </a:t>
            </a:r>
            <a:r>
              <a:rPr lang="en-AU" sz="2900" b="1" dirty="0" smtClean="0"/>
              <a:t>confidence </a:t>
            </a:r>
            <a:r>
              <a:rPr lang="en-AU" sz="2900" b="1" dirty="0"/>
              <a:t>in </a:t>
            </a:r>
            <a:r>
              <a:rPr lang="en-AU" sz="2900" b="1" dirty="0" smtClean="0"/>
              <a:t>e-transactions</a:t>
            </a:r>
          </a:p>
          <a:p>
            <a:pPr lvl="1"/>
            <a:r>
              <a:rPr lang="en-GB" sz="2900" b="1" dirty="0"/>
              <a:t>foster the development of </a:t>
            </a:r>
            <a:r>
              <a:rPr lang="en-GB" sz="2900" b="1" dirty="0" smtClean="0"/>
              <a:t>e-commerce </a:t>
            </a:r>
            <a:r>
              <a:rPr lang="en-GB" sz="2900" b="1" dirty="0"/>
              <a:t>through the use of electronic documents and secure  </a:t>
            </a:r>
            <a:r>
              <a:rPr lang="en-GB" sz="2900" b="1" dirty="0" smtClean="0"/>
              <a:t>e-signatures;</a:t>
            </a:r>
          </a:p>
          <a:p>
            <a:pPr lvl="1"/>
            <a:r>
              <a:rPr lang="en-GB" sz="2900" b="1" dirty="0"/>
              <a:t>provide for </a:t>
            </a:r>
            <a:r>
              <a:rPr lang="en-GB" sz="2900" b="1" dirty="0" smtClean="0"/>
              <a:t>e-filing </a:t>
            </a:r>
            <a:r>
              <a:rPr lang="en-GB" sz="2900" b="1" dirty="0"/>
              <a:t>and submission  of documents with public sector Agencies and promote efficient delivery of public sector services and good </a:t>
            </a:r>
            <a:r>
              <a:rPr lang="en-GB" sz="2900" b="1" dirty="0" smtClean="0"/>
              <a:t>governance(promote e-government)</a:t>
            </a:r>
          </a:p>
          <a:p>
            <a:pPr lvl="1"/>
            <a:r>
              <a:rPr lang="en-GB" sz="2900" b="1" dirty="0"/>
              <a:t>establish the legal infrastructure </a:t>
            </a:r>
            <a:r>
              <a:rPr lang="en-GB" sz="2900" b="1" dirty="0" smtClean="0"/>
              <a:t>(</a:t>
            </a:r>
            <a:r>
              <a:rPr lang="en-GB" sz="2900" b="1" dirty="0" err="1" smtClean="0"/>
              <a:t>e.g.PKI</a:t>
            </a:r>
            <a:r>
              <a:rPr lang="en-GB" sz="2900" b="1" dirty="0" smtClean="0"/>
              <a:t>) necessary </a:t>
            </a:r>
            <a:r>
              <a:rPr lang="en-GB" sz="2900" b="1" dirty="0"/>
              <a:t>to implement secure electronic commerce and to remove legal uncertainties over writing, original </a:t>
            </a:r>
            <a:r>
              <a:rPr lang="en-GB" sz="2900" b="1" dirty="0" smtClean="0"/>
              <a:t>documents, evidence </a:t>
            </a:r>
            <a:r>
              <a:rPr lang="en-GB" sz="2900" b="1" dirty="0"/>
              <a:t>and signature </a:t>
            </a:r>
            <a:r>
              <a:rPr lang="en-GB" sz="2900" b="1" dirty="0" smtClean="0"/>
              <a:t>requirements</a:t>
            </a:r>
          </a:p>
          <a:p>
            <a:pPr lvl="1"/>
            <a:r>
              <a:rPr lang="en-GB" sz="2900" b="1" dirty="0"/>
              <a:t>promote the public and consumer confidence in the use</a:t>
            </a:r>
            <a:endParaRPr lang="en-US" sz="2900" b="1" dirty="0"/>
          </a:p>
          <a:p>
            <a:pPr marL="274320" indent="-274320" eaLnBrk="1" fontAlgn="auto" hangingPunct="1">
              <a:spcAft>
                <a:spcPts val="0"/>
              </a:spcAft>
              <a:buClr>
                <a:schemeClr val="accent3"/>
              </a:buClr>
              <a:buFont typeface="Wingdings 2"/>
              <a:buChar char=""/>
              <a:defRPr/>
            </a:pPr>
            <a:endParaRPr lang="en-ZA" dirty="0" smtClean="0">
              <a:ea typeface="+mn-ea"/>
              <a:cs typeface="+mn-cs"/>
            </a:endParaRPr>
          </a:p>
        </p:txBody>
      </p:sp>
      <p:pic>
        <p:nvPicPr>
          <p:cNvPr id="34819" name="Picture 4" descr="CAOJMF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5013176"/>
            <a:ext cx="3168352" cy="113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07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11560" y="404665"/>
            <a:ext cx="7846640" cy="633560"/>
          </a:xfrm>
        </p:spPr>
        <p:txBody>
          <a:bodyPr>
            <a:normAutofit fontScale="90000"/>
          </a:bodyPr>
          <a:lstStyle/>
          <a:p>
            <a:r>
              <a:rPr lang="en-GB" dirty="0"/>
              <a:t>PART I</a:t>
            </a:r>
            <a:r>
              <a:rPr lang="en-US" dirty="0"/>
              <a:t/>
            </a:r>
            <a:br>
              <a:rPr lang="en-US" dirty="0"/>
            </a:br>
            <a:r>
              <a:rPr lang="en-GB" dirty="0"/>
              <a:t>                           </a:t>
            </a:r>
            <a:endParaRPr lang="en-GB" dirty="0">
              <a:latin typeface="Verdana" charset="0"/>
              <a:ea typeface="+mj-ea"/>
              <a:cs typeface="+mj-cs"/>
            </a:endParaRPr>
          </a:p>
        </p:txBody>
      </p:sp>
      <p:sp>
        <p:nvSpPr>
          <p:cNvPr id="10243" name="Rectangle 3"/>
          <p:cNvSpPr>
            <a:spLocks noGrp="1" noChangeArrowheads="1"/>
          </p:cNvSpPr>
          <p:nvPr>
            <p:ph idx="1"/>
          </p:nvPr>
        </p:nvSpPr>
        <p:spPr>
          <a:xfrm>
            <a:off x="571500" y="1357313"/>
            <a:ext cx="8032948" cy="4959350"/>
          </a:xfrm>
        </p:spPr>
        <p:txBody>
          <a:bodyPr rtlCol="0">
            <a:normAutofit/>
          </a:bodyPr>
          <a:lstStyle/>
          <a:p>
            <a:pPr eaLnBrk="1" fontAlgn="auto" hangingPunct="1">
              <a:spcAft>
                <a:spcPts val="0"/>
              </a:spcAft>
              <a:buFont typeface="Wingdings" pitchFamily="2" charset="2"/>
              <a:buChar char="§"/>
              <a:defRPr/>
            </a:pPr>
            <a:r>
              <a:rPr lang="en-GB" sz="3000" b="1" dirty="0" smtClean="0">
                <a:solidFill>
                  <a:srgbClr val="6600FF"/>
                </a:solidFill>
              </a:rPr>
              <a:t>Part one provides for preliminary provisions-Sections 1-5</a:t>
            </a:r>
          </a:p>
          <a:p>
            <a:pPr eaLnBrk="1" fontAlgn="auto" hangingPunct="1">
              <a:spcAft>
                <a:spcPts val="0"/>
              </a:spcAft>
              <a:buFont typeface="Wingdings" pitchFamily="2" charset="2"/>
              <a:buChar char="§"/>
              <a:defRPr/>
            </a:pPr>
            <a:r>
              <a:rPr lang="en-GB" sz="2800" dirty="0">
                <a:solidFill>
                  <a:schemeClr val="tx1"/>
                </a:solidFill>
              </a:rPr>
              <a:t>Short title and </a:t>
            </a:r>
            <a:r>
              <a:rPr lang="en-GB" sz="2800" dirty="0" smtClean="0">
                <a:solidFill>
                  <a:schemeClr val="tx1"/>
                </a:solidFill>
              </a:rPr>
              <a:t>commencement-s-1</a:t>
            </a:r>
          </a:p>
          <a:p>
            <a:pPr eaLnBrk="1" fontAlgn="auto" hangingPunct="1">
              <a:spcAft>
                <a:spcPts val="0"/>
              </a:spcAft>
              <a:buFont typeface="Wingdings" pitchFamily="2" charset="2"/>
              <a:buChar char="§"/>
              <a:defRPr/>
            </a:pPr>
            <a:r>
              <a:rPr lang="en-GB" sz="2800" dirty="0" smtClean="0">
                <a:solidFill>
                  <a:schemeClr val="tx1"/>
                </a:solidFill>
              </a:rPr>
              <a:t>Application-Union or not?-s-2</a:t>
            </a:r>
          </a:p>
          <a:p>
            <a:pPr eaLnBrk="1" fontAlgn="auto" hangingPunct="1">
              <a:spcAft>
                <a:spcPts val="0"/>
              </a:spcAft>
              <a:buFont typeface="Wingdings" pitchFamily="2" charset="2"/>
              <a:buChar char="§"/>
              <a:defRPr/>
            </a:pPr>
            <a:r>
              <a:rPr lang="en-GB" sz="2800" dirty="0" smtClean="0">
                <a:solidFill>
                  <a:schemeClr val="tx1"/>
                </a:solidFill>
              </a:rPr>
              <a:t>Interpretation-definitions of key terminologies –s-3</a:t>
            </a:r>
          </a:p>
          <a:p>
            <a:pPr eaLnBrk="1" fontAlgn="auto" hangingPunct="1">
              <a:spcAft>
                <a:spcPts val="0"/>
              </a:spcAft>
              <a:buFont typeface="Wingdings" pitchFamily="2" charset="2"/>
              <a:buChar char="§"/>
              <a:defRPr/>
            </a:pPr>
            <a:r>
              <a:rPr lang="en-GB" sz="2800" dirty="0">
                <a:solidFill>
                  <a:schemeClr val="tx1"/>
                </a:solidFill>
              </a:rPr>
              <a:t> Scope of the </a:t>
            </a:r>
            <a:r>
              <a:rPr lang="en-GB" sz="2800" dirty="0" smtClean="0">
                <a:solidFill>
                  <a:schemeClr val="tx1"/>
                </a:solidFill>
              </a:rPr>
              <a:t>application-what transactions covered? .Are there any exclusion? –s-4</a:t>
            </a:r>
          </a:p>
          <a:p>
            <a:pPr eaLnBrk="1" fontAlgn="auto" hangingPunct="1">
              <a:spcAft>
                <a:spcPts val="0"/>
              </a:spcAft>
              <a:buFont typeface="Wingdings" pitchFamily="2" charset="2"/>
              <a:buChar char="§"/>
              <a:defRPr/>
            </a:pPr>
            <a:r>
              <a:rPr lang="en-GB" sz="2800" dirty="0">
                <a:solidFill>
                  <a:schemeClr val="tx1"/>
                </a:solidFill>
              </a:rPr>
              <a:t>Aims of the Act </a:t>
            </a:r>
            <a:r>
              <a:rPr lang="en-GB" sz="2800" dirty="0" smtClean="0">
                <a:solidFill>
                  <a:schemeClr val="tx1"/>
                </a:solidFill>
              </a:rPr>
              <a:t>-5</a:t>
            </a:r>
            <a:endParaRPr lang="en-GB" sz="2800" b="1" dirty="0" smtClean="0">
              <a:solidFill>
                <a:schemeClr val="tx1"/>
              </a:solidFill>
            </a:endParaRPr>
          </a:p>
          <a:p>
            <a:pPr marL="0" indent="0" eaLnBrk="1" fontAlgn="auto" hangingPunct="1">
              <a:spcAft>
                <a:spcPts val="0"/>
              </a:spcAft>
              <a:buNone/>
              <a:defRPr/>
            </a:pPr>
            <a:endParaRPr lang="en-GB" sz="4000" dirty="0" smtClean="0">
              <a:solidFill>
                <a:schemeClr val="tx1"/>
              </a:solidFill>
              <a:effectLst>
                <a:outerShdw blurRad="38100" dist="38100" dir="2700000" algn="tl">
                  <a:srgbClr val="000000">
                    <a:alpha val="43137"/>
                  </a:srgbClr>
                </a:outerShdw>
              </a:effectLst>
              <a:ea typeface="+mn-ea"/>
              <a:cs typeface="+mn-cs"/>
            </a:endParaRPr>
          </a:p>
          <a:p>
            <a:pPr eaLnBrk="1" fontAlgn="auto" hangingPunct="1">
              <a:spcAft>
                <a:spcPts val="0"/>
              </a:spcAft>
              <a:buFont typeface="Wingdings" pitchFamily="2" charset="2"/>
              <a:buChar char="§"/>
              <a:defRPr/>
            </a:pPr>
            <a:endParaRPr lang="en-GB" sz="4400" dirty="0" smtClean="0">
              <a:solidFill>
                <a:schemeClr val="tx1"/>
              </a:solidFill>
              <a:effectLst>
                <a:outerShdw blurRad="38100" dist="38100" dir="2700000" algn="tl">
                  <a:srgbClr val="000000">
                    <a:alpha val="43137"/>
                  </a:srgbClr>
                </a:outerShdw>
              </a:effectLst>
              <a:ea typeface="+mn-ea"/>
              <a:cs typeface="+mn-cs"/>
            </a:endParaRPr>
          </a:p>
          <a:p>
            <a:pPr marL="640080" lvl="1" eaLnBrk="1" fontAlgn="auto" hangingPunct="1">
              <a:spcAft>
                <a:spcPts val="0"/>
              </a:spcAft>
              <a:buFont typeface="Wingdings" pitchFamily="2" charset="2"/>
              <a:buNone/>
              <a:defRPr/>
            </a:pPr>
            <a:endParaRPr lang="en-GB" dirty="0" smtClean="0">
              <a:ea typeface="+mn-ea"/>
            </a:endParaRPr>
          </a:p>
        </p:txBody>
      </p:sp>
    </p:spTree>
    <p:extLst>
      <p:ext uri="{BB962C8B-B14F-4D97-AF65-F5344CB8AC3E}">
        <p14:creationId xmlns:p14="http://schemas.microsoft.com/office/powerpoint/2010/main" val="54671521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81088"/>
            <a:ext cx="7846640" cy="331688"/>
          </a:xfrm>
        </p:spPr>
        <p:txBody>
          <a:bodyPr/>
          <a:lstStyle/>
          <a:p>
            <a:r>
              <a:rPr lang="en-US" dirty="0" smtClean="0"/>
              <a:t>Some definitions</a:t>
            </a:r>
            <a:endParaRPr lang="en-US" dirty="0"/>
          </a:p>
        </p:txBody>
      </p:sp>
      <p:sp>
        <p:nvSpPr>
          <p:cNvPr id="3" name="Content Placeholder 2"/>
          <p:cNvSpPr>
            <a:spLocks noGrp="1"/>
          </p:cNvSpPr>
          <p:nvPr>
            <p:ph idx="1"/>
          </p:nvPr>
        </p:nvSpPr>
        <p:spPr>
          <a:xfrm>
            <a:off x="251520" y="1556792"/>
            <a:ext cx="8568951" cy="4688433"/>
          </a:xfrm>
        </p:spPr>
        <p:txBody>
          <a:bodyPr/>
          <a:lstStyle/>
          <a:p>
            <a:r>
              <a:rPr lang="en-US" sz="2000" b="1" i="1" dirty="0">
                <a:solidFill>
                  <a:srgbClr val="6600FF"/>
                </a:solidFill>
              </a:rPr>
              <a:t>electronic transaction” </a:t>
            </a:r>
            <a:r>
              <a:rPr lang="en-US" sz="2000" dirty="0"/>
              <a:t>means the exchange of information or data, the sale or purchase of goods or services, between businesses, households, individuals, governments, and other public or private organizations, conducted over computer-mediated networks</a:t>
            </a:r>
            <a:endParaRPr lang="en-US" sz="2000" b="1" i="1" dirty="0" smtClean="0">
              <a:solidFill>
                <a:srgbClr val="6600FF"/>
              </a:solidFill>
            </a:endParaRPr>
          </a:p>
          <a:p>
            <a:r>
              <a:rPr lang="en-US" sz="2000" b="1" i="1" dirty="0" smtClean="0">
                <a:solidFill>
                  <a:srgbClr val="6600FF"/>
                </a:solidFill>
              </a:rPr>
              <a:t>Data Message</a:t>
            </a:r>
            <a:r>
              <a:rPr lang="en-US" sz="2000" dirty="0" smtClean="0"/>
              <a:t>: means </a:t>
            </a:r>
            <a:r>
              <a:rPr lang="en-US" sz="2000" dirty="0"/>
              <a:t>information generated, sent, </a:t>
            </a:r>
            <a:r>
              <a:rPr lang="en-US" sz="2000" dirty="0" smtClean="0"/>
              <a:t>received or </a:t>
            </a:r>
            <a:r>
              <a:rPr lang="en-US" sz="2000" dirty="0"/>
              <a:t>stored by electronic, optical or similar means including, but </a:t>
            </a:r>
            <a:r>
              <a:rPr lang="en-US" sz="2000" dirty="0" smtClean="0"/>
              <a:t>not limited </a:t>
            </a:r>
            <a:r>
              <a:rPr lang="en-US" sz="2000" dirty="0"/>
              <a:t>to, electronic data interchange (EDI), electronic mail, telegram</a:t>
            </a:r>
            <a:r>
              <a:rPr lang="en-US" sz="2000" dirty="0" smtClean="0"/>
              <a:t>, telex </a:t>
            </a:r>
            <a:r>
              <a:rPr lang="en-US" sz="2000" dirty="0"/>
              <a:t>or </a:t>
            </a:r>
            <a:r>
              <a:rPr lang="en-US" sz="2000" dirty="0" smtClean="0"/>
              <a:t>telecopy (UNCITRAL);</a:t>
            </a:r>
          </a:p>
          <a:p>
            <a:r>
              <a:rPr lang="en-US" sz="2000" b="1" i="1" dirty="0" smtClean="0">
                <a:solidFill>
                  <a:srgbClr val="6600FF"/>
                </a:solidFill>
              </a:rPr>
              <a:t>Electronic communication</a:t>
            </a:r>
            <a:r>
              <a:rPr lang="en-US" sz="2000" dirty="0" smtClean="0"/>
              <a:t>: means </a:t>
            </a:r>
            <a:r>
              <a:rPr lang="en-US" sz="2000" dirty="0"/>
              <a:t>a communication by </a:t>
            </a:r>
            <a:r>
              <a:rPr lang="en-US" sz="2000" dirty="0" smtClean="0"/>
              <a:t>means of </a:t>
            </a:r>
            <a:r>
              <a:rPr lang="en-US" sz="2000" dirty="0"/>
              <a:t>data messages</a:t>
            </a:r>
            <a:r>
              <a:rPr lang="en-US" sz="2000" dirty="0" smtClean="0"/>
              <a:t>;/</a:t>
            </a:r>
            <a:r>
              <a:rPr lang="en-US" sz="2000" dirty="0"/>
              <a:t> transfer of signs, signals</a:t>
            </a:r>
            <a:r>
              <a:rPr lang="en-US" sz="2000" dirty="0" smtClean="0"/>
              <a:t>, writing</a:t>
            </a:r>
            <a:r>
              <a:rPr lang="en-US" sz="2000" dirty="0"/>
              <a:t>, images, sounds, </a:t>
            </a:r>
            <a:r>
              <a:rPr lang="en-US" sz="2000" dirty="0" smtClean="0"/>
              <a:t>data..</a:t>
            </a:r>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4</a:t>
            </a:fld>
            <a:endParaRPr lang="en-US"/>
          </a:p>
        </p:txBody>
      </p:sp>
    </p:spTree>
    <p:extLst>
      <p:ext uri="{BB962C8B-B14F-4D97-AF65-F5344CB8AC3E}">
        <p14:creationId xmlns:p14="http://schemas.microsoft.com/office/powerpoint/2010/main" val="16927092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17148"/>
            <a:ext cx="8784976" cy="1631216"/>
          </a:xfrm>
        </p:spPr>
        <p:txBody>
          <a:bodyPr/>
          <a:lstStyle/>
          <a:p>
            <a:r>
              <a:rPr lang="en-US" sz="2000" dirty="0" smtClean="0">
                <a:solidFill>
                  <a:srgbClr val="FF0000"/>
                </a:solidFill>
              </a:rPr>
              <a:t>PART TWO,</a:t>
            </a:r>
            <a:br>
              <a:rPr lang="en-US" sz="2000" dirty="0" smtClean="0">
                <a:solidFill>
                  <a:srgbClr val="FF0000"/>
                </a:solidFill>
              </a:rPr>
            </a:br>
            <a:r>
              <a:rPr lang="en-US" sz="2000" u="sng" dirty="0" smtClean="0">
                <a:hlinkClick r:id="" action="ppaction://hlinkfile"/>
              </a:rPr>
              <a:t> </a:t>
            </a:r>
            <a:r>
              <a:rPr lang="en-US" sz="2000" u="sng" dirty="0">
                <a:hlinkClick r:id="" action="ppaction://hlinkfile"/>
              </a:rPr>
              <a:t>EQUIVALENCE OF WRITTEN AND </a:t>
            </a:r>
            <a:r>
              <a:rPr lang="en-US" sz="2000" u="sng" dirty="0" smtClean="0">
                <a:hlinkClick r:id="" action="ppaction://hlinkfile"/>
              </a:rPr>
              <a:t>E-DOCUMENTS</a:t>
            </a:r>
            <a:r>
              <a:rPr lang="en-US" sz="2000" u="sng" dirty="0">
                <a:hlinkClick r:id="" action="ppaction://hlinkfile"/>
              </a:rPr>
              <a:t>, </a:t>
            </a:r>
            <a:r>
              <a:rPr lang="en-US" sz="2000" u="sng" dirty="0" smtClean="0">
                <a:hlinkClick r:id="" action="ppaction://hlinkfile"/>
              </a:rPr>
              <a:t>E- </a:t>
            </a:r>
            <a:r>
              <a:rPr lang="en-US" sz="2000" u="sng" dirty="0">
                <a:hlinkClick r:id="" action="ppaction://hlinkfile"/>
              </a:rPr>
              <a:t>COMMUNICATION, MANUSCRIPT AND DIGITAL SIGNATURES</a:t>
            </a:r>
            <a:r>
              <a:rPr lang="en-US" sz="2000" dirty="0"/>
              <a:t/>
            </a:r>
            <a:br>
              <a:rPr lang="en-US" sz="2000" dirty="0"/>
            </a:br>
            <a:endParaRPr lang="en-US" sz="2000" dirty="0">
              <a:solidFill>
                <a:srgbClr val="FF0000"/>
              </a:solidFill>
            </a:endParaRPr>
          </a:p>
        </p:txBody>
      </p:sp>
      <p:sp>
        <p:nvSpPr>
          <p:cNvPr id="3" name="Content Placeholder 2"/>
          <p:cNvSpPr>
            <a:spLocks noGrp="1"/>
          </p:cNvSpPr>
          <p:nvPr>
            <p:ph idx="1"/>
          </p:nvPr>
        </p:nvSpPr>
        <p:spPr>
          <a:xfrm>
            <a:off x="0" y="1772816"/>
            <a:ext cx="8658199" cy="4472409"/>
          </a:xfrm>
        </p:spPr>
        <p:txBody>
          <a:bodyPr/>
          <a:lstStyle/>
          <a:p>
            <a:r>
              <a:rPr lang="en-US" sz="2400" b="1" i="1" dirty="0" smtClean="0">
                <a:solidFill>
                  <a:srgbClr val="6600FF"/>
                </a:solidFill>
              </a:rPr>
              <a:t>This art provides functional equivalence for signatures, writing </a:t>
            </a:r>
            <a:r>
              <a:rPr lang="en-US" sz="2400" b="1" i="1" dirty="0" err="1" smtClean="0">
                <a:solidFill>
                  <a:srgbClr val="6600FF"/>
                </a:solidFill>
              </a:rPr>
              <a:t>etc</a:t>
            </a:r>
            <a:r>
              <a:rPr lang="en-US" sz="2400" b="1" i="1" dirty="0" smtClean="0">
                <a:solidFill>
                  <a:srgbClr val="6600FF"/>
                </a:solidFill>
              </a:rPr>
              <a:t> </a:t>
            </a:r>
          </a:p>
          <a:p>
            <a:pPr lvl="0"/>
            <a:r>
              <a:rPr lang="en-GB" sz="2400" dirty="0"/>
              <a:t>Non-discrimination against </a:t>
            </a:r>
            <a:endParaRPr lang="en-GB" sz="2400" dirty="0" smtClean="0"/>
          </a:p>
          <a:p>
            <a:pPr marL="0" lvl="0" indent="0">
              <a:buNone/>
            </a:pPr>
            <a:r>
              <a:rPr lang="en-GB" sz="2400" dirty="0" smtClean="0"/>
              <a:t>electronic information-6</a:t>
            </a:r>
          </a:p>
          <a:p>
            <a:pPr lvl="0"/>
            <a:r>
              <a:rPr lang="en-GB" sz="2400" dirty="0"/>
              <a:t>Writing </a:t>
            </a:r>
            <a:r>
              <a:rPr lang="en-GB" sz="2400" dirty="0" smtClean="0"/>
              <a:t>requirements-7</a:t>
            </a:r>
          </a:p>
          <a:p>
            <a:pPr lvl="0"/>
            <a:r>
              <a:rPr lang="en-GB" sz="2400" dirty="0"/>
              <a:t>Signature </a:t>
            </a:r>
            <a:r>
              <a:rPr lang="en-GB" sz="2400" dirty="0" smtClean="0"/>
              <a:t>requirements-8</a:t>
            </a:r>
          </a:p>
          <a:p>
            <a:pPr lvl="0"/>
            <a:endParaRPr lang="en-US" dirty="0"/>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5</a:t>
            </a:fld>
            <a:endParaRPr lang="en-US"/>
          </a:p>
        </p:txBody>
      </p:sp>
      <p:pic>
        <p:nvPicPr>
          <p:cNvPr id="5" name="Picture 4" descr="asus_eee_pc_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64613" y="2413226"/>
            <a:ext cx="22860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j0309615"/>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1367491">
            <a:off x="6221067" y="4608458"/>
            <a:ext cx="2215883" cy="115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johnhancoc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4346968"/>
            <a:ext cx="38163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12397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29276"/>
            <a:ext cx="8460432" cy="954107"/>
          </a:xfrm>
        </p:spPr>
        <p:txBody>
          <a:bodyPr/>
          <a:lstStyle/>
          <a:p>
            <a:r>
              <a:rPr lang="en-US" sz="2800" dirty="0" smtClean="0"/>
              <a:t>Examples of statements/provisions on </a:t>
            </a:r>
            <a:r>
              <a:rPr lang="en-US" sz="2800" i="1" dirty="0">
                <a:solidFill>
                  <a:srgbClr val="6600FF"/>
                </a:solidFill>
              </a:rPr>
              <a:t>functional equivalence </a:t>
            </a:r>
            <a:endParaRPr lang="en-US" sz="2800" dirty="0"/>
          </a:p>
        </p:txBody>
      </p:sp>
      <p:sp>
        <p:nvSpPr>
          <p:cNvPr id="3" name="Content Placeholder 2"/>
          <p:cNvSpPr>
            <a:spLocks noGrp="1"/>
          </p:cNvSpPr>
          <p:nvPr>
            <p:ph idx="1"/>
          </p:nvPr>
        </p:nvSpPr>
        <p:spPr>
          <a:xfrm>
            <a:off x="323528" y="1556792"/>
            <a:ext cx="8496943" cy="4688433"/>
          </a:xfrm>
        </p:spPr>
        <p:txBody>
          <a:bodyPr/>
          <a:lstStyle/>
          <a:p>
            <a:pPr>
              <a:buFont typeface="Wingdings" pitchFamily="2" charset="2"/>
              <a:buChar char="v"/>
            </a:pPr>
            <a:r>
              <a:rPr lang="en-GB" sz="2400" b="1" u="sng" dirty="0"/>
              <a:t>Where a law requires information to be in writing, that requirement is met by an electronic communication </a:t>
            </a:r>
            <a:endParaRPr lang="en-GB" sz="2400" b="1" u="sng" dirty="0" smtClean="0"/>
          </a:p>
          <a:p>
            <a:pPr>
              <a:buFont typeface="Wingdings" pitchFamily="2" charset="2"/>
              <a:buChar char="v"/>
            </a:pPr>
            <a:r>
              <a:rPr lang="en-GB" sz="2400" b="1" dirty="0"/>
              <a:t>Where a law requires the signature (manuscript) of a person, that requirement is met by a secure </a:t>
            </a:r>
            <a:r>
              <a:rPr lang="en-GB" sz="2400" b="1" dirty="0" smtClean="0"/>
              <a:t>e-</a:t>
            </a:r>
            <a:r>
              <a:rPr lang="en-GB" sz="2800" b="1" dirty="0" smtClean="0"/>
              <a:t>signature</a:t>
            </a:r>
            <a:endParaRPr lang="en-US" sz="28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6</a:t>
            </a:fld>
            <a:endParaRPr lang="en-US"/>
          </a:p>
        </p:txBody>
      </p:sp>
      <p:pic>
        <p:nvPicPr>
          <p:cNvPr id="5" name="Picture 4" descr="~im002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a:xfrm>
            <a:off x="3347864" y="3933056"/>
            <a:ext cx="5328592" cy="1944216"/>
          </a:xfrm>
          <a:prstGeom prst="rect">
            <a:avLst/>
          </a:prstGeom>
          <a:noFill/>
        </p:spPr>
      </p:pic>
    </p:spTree>
    <p:extLst>
      <p:ext uri="{BB962C8B-B14F-4D97-AF65-F5344CB8AC3E}">
        <p14:creationId xmlns:p14="http://schemas.microsoft.com/office/powerpoint/2010/main" val="339532924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71037"/>
            <a:ext cx="8712968" cy="985756"/>
          </a:xfrm>
        </p:spPr>
        <p:txBody>
          <a:bodyPr/>
          <a:lstStyle/>
          <a:p>
            <a:r>
              <a:rPr lang="en-US" sz="2000" dirty="0" smtClean="0">
                <a:solidFill>
                  <a:srgbClr val="FF0000"/>
                </a:solidFill>
              </a:rPr>
              <a:t>PART THREE,</a:t>
            </a:r>
            <a:br>
              <a:rPr lang="en-US" sz="2000" dirty="0" smtClean="0">
                <a:solidFill>
                  <a:srgbClr val="FF0000"/>
                </a:solidFill>
              </a:rPr>
            </a:br>
            <a:r>
              <a:rPr lang="en-US" sz="2000" u="sng" dirty="0" smtClean="0">
                <a:hlinkClick r:id="" action="ppaction://hlinkfile"/>
              </a:rPr>
              <a:t> </a:t>
            </a:r>
            <a:r>
              <a:rPr lang="en-AU" sz="2000" dirty="0"/>
              <a:t>E-GOVERNMENT SERVICES</a:t>
            </a:r>
            <a:r>
              <a:rPr lang="en-US" sz="2000" dirty="0"/>
              <a:t/>
            </a:r>
            <a:br>
              <a:rPr lang="en-US" sz="2000" dirty="0"/>
            </a:br>
            <a:r>
              <a:rPr lang="en-US" sz="2000" dirty="0"/>
              <a:t/>
            </a:r>
            <a:br>
              <a:rPr lang="en-US" sz="2000" dirty="0"/>
            </a:br>
            <a:endParaRPr lang="en-US" sz="2000" dirty="0">
              <a:solidFill>
                <a:srgbClr val="FF0000"/>
              </a:solidFill>
            </a:endParaRPr>
          </a:p>
        </p:txBody>
      </p:sp>
      <p:sp>
        <p:nvSpPr>
          <p:cNvPr id="3" name="Content Placeholder 2"/>
          <p:cNvSpPr>
            <a:spLocks noGrp="1"/>
          </p:cNvSpPr>
          <p:nvPr>
            <p:ph idx="1"/>
          </p:nvPr>
        </p:nvSpPr>
        <p:spPr>
          <a:xfrm>
            <a:off x="179512" y="1268760"/>
            <a:ext cx="8964488" cy="4832151"/>
          </a:xfrm>
        </p:spPr>
        <p:txBody>
          <a:bodyPr/>
          <a:lstStyle/>
          <a:p>
            <a:r>
              <a:rPr lang="en-US" sz="2400" b="1" i="1" dirty="0" smtClean="0">
                <a:solidFill>
                  <a:srgbClr val="6600FF"/>
                </a:solidFill>
              </a:rPr>
              <a:t>This Part recognizes and promotes e-government services-functional equivalence: Sections 12-18 </a:t>
            </a:r>
          </a:p>
          <a:p>
            <a:pPr lvl="0"/>
            <a:r>
              <a:rPr lang="en-GB" sz="2400" dirty="0"/>
              <a:t>Acceptance of </a:t>
            </a:r>
            <a:r>
              <a:rPr lang="en-GB" sz="2400" dirty="0" smtClean="0"/>
              <a:t>e-filling</a:t>
            </a:r>
            <a:r>
              <a:rPr lang="en-GB" sz="2400" dirty="0"/>
              <a:t>, digital signatures and issuing of documents </a:t>
            </a:r>
            <a:r>
              <a:rPr lang="en-GB" sz="2400" dirty="0" smtClean="0"/>
              <a:t>electronically MDAs</a:t>
            </a:r>
          </a:p>
          <a:p>
            <a:r>
              <a:rPr lang="en-AU" sz="2400" dirty="0"/>
              <a:t>provides for a manner of payment </a:t>
            </a:r>
            <a:endParaRPr lang="en-US" sz="2400" dirty="0"/>
          </a:p>
          <a:p>
            <a:pPr lvl="0"/>
            <a:r>
              <a:rPr lang="en-GB" sz="2400" dirty="0" smtClean="0"/>
              <a:t>E-communications, </a:t>
            </a:r>
            <a:r>
              <a:rPr lang="en-AU" sz="2400" dirty="0"/>
              <a:t>issues any permit, licence</a:t>
            </a:r>
            <a:r>
              <a:rPr lang="en-GB" sz="2400" dirty="0" smtClean="0"/>
              <a:t> </a:t>
            </a:r>
          </a:p>
          <a:p>
            <a:pPr lvl="0"/>
            <a:r>
              <a:rPr lang="en-US" sz="2400" dirty="0" smtClean="0"/>
              <a:t>publication of document electronically instead of government </a:t>
            </a:r>
            <a:r>
              <a:rPr lang="en-US" sz="2400" i="1" dirty="0" smtClean="0"/>
              <a:t>Gazette (use of e-Gazette)</a:t>
            </a:r>
          </a:p>
          <a:p>
            <a:pPr lvl="0"/>
            <a:r>
              <a:rPr lang="en-US" sz="2400" i="1" dirty="0" smtClean="0"/>
              <a:t>E-taxation, e-procurement, e-payment, e-health, e-education, e-justice </a:t>
            </a:r>
            <a:r>
              <a:rPr lang="en-US" sz="2400" i="1" dirty="0" err="1" smtClean="0"/>
              <a:t>etc</a:t>
            </a:r>
            <a:endParaRPr lang="en-US" sz="2400" i="1" dirty="0" smtClean="0"/>
          </a:p>
          <a:p>
            <a:pPr lvl="0"/>
            <a:r>
              <a:rPr lang="en-US" sz="2400" dirty="0" smtClean="0"/>
              <a:t>recognition of e-service delivery </a:t>
            </a:r>
          </a:p>
          <a:p>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7</a:t>
            </a:fld>
            <a:endParaRPr lang="en-US"/>
          </a:p>
        </p:txBody>
      </p:sp>
    </p:spTree>
    <p:extLst>
      <p:ext uri="{BB962C8B-B14F-4D97-AF65-F5344CB8AC3E}">
        <p14:creationId xmlns:p14="http://schemas.microsoft.com/office/powerpoint/2010/main" val="327920542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18057"/>
            <a:ext cx="8136904" cy="1569660"/>
          </a:xfrm>
        </p:spPr>
        <p:txBody>
          <a:bodyPr/>
          <a:lstStyle/>
          <a:p>
            <a:r>
              <a:rPr lang="en-US" sz="3200" dirty="0"/>
              <a:t>Examples of statements/legal provisions</a:t>
            </a:r>
            <a:r>
              <a:rPr lang="en-US" sz="3200" dirty="0" smtClean="0"/>
              <a:t> </a:t>
            </a:r>
            <a:r>
              <a:rPr lang="en-US" sz="3200" dirty="0"/>
              <a:t>on </a:t>
            </a:r>
            <a:r>
              <a:rPr lang="en-US" sz="3200" i="1" dirty="0">
                <a:solidFill>
                  <a:srgbClr val="6600FF"/>
                </a:solidFill>
              </a:rPr>
              <a:t>functional equivalence </a:t>
            </a:r>
            <a:r>
              <a:rPr lang="en-US" sz="3200" i="1" dirty="0" smtClean="0">
                <a:solidFill>
                  <a:srgbClr val="6600FF"/>
                </a:solidFill>
              </a:rPr>
              <a:t>in e-government</a:t>
            </a:r>
            <a:endParaRPr lang="en-US" sz="3200" dirty="0"/>
          </a:p>
        </p:txBody>
      </p:sp>
      <p:sp>
        <p:nvSpPr>
          <p:cNvPr id="3" name="Content Placeholder 2"/>
          <p:cNvSpPr>
            <a:spLocks noGrp="1"/>
          </p:cNvSpPr>
          <p:nvPr>
            <p:ph idx="1"/>
          </p:nvPr>
        </p:nvSpPr>
        <p:spPr/>
        <p:txBody>
          <a:bodyPr/>
          <a:lstStyle/>
          <a:p>
            <a:r>
              <a:rPr lang="en-GB" sz="2400" b="1" i="1" dirty="0"/>
              <a:t>Where any law requires any document to be served, sent or delivered, the requirement of the law is fulfilled by the service, sending or delivery of the document by an electronic means if an </a:t>
            </a:r>
            <a:r>
              <a:rPr lang="en-GB" sz="2400" b="1" i="1" dirty="0" smtClean="0"/>
              <a:t>information</a:t>
            </a:r>
          </a:p>
          <a:p>
            <a:r>
              <a:rPr lang="en-GB" sz="2400" b="1" i="1" dirty="0"/>
              <a:t>Where any law requires any payment to be made, the requirement of the law is fulfilled if the payment is made by an electronic means and complies with any conditions imposed by the </a:t>
            </a:r>
            <a:r>
              <a:rPr lang="en-GB" sz="2400" b="1" i="1" dirty="0" smtClean="0"/>
              <a:t>Government</a:t>
            </a:r>
          </a:p>
          <a:p>
            <a:endParaRPr lang="en-US" sz="2000" i="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8</a:t>
            </a:fld>
            <a:endParaRPr lang="en-US"/>
          </a:p>
        </p:txBody>
      </p:sp>
    </p:spTree>
    <p:extLst>
      <p:ext uri="{BB962C8B-B14F-4D97-AF65-F5344CB8AC3E}">
        <p14:creationId xmlns:p14="http://schemas.microsoft.com/office/powerpoint/2010/main" val="416114383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32268"/>
            <a:ext cx="8280920" cy="1052516"/>
          </a:xfrm>
        </p:spPr>
        <p:txBody>
          <a:bodyPr/>
          <a:lstStyle/>
          <a:p>
            <a:r>
              <a:rPr lang="en-AU" sz="2800" dirty="0"/>
              <a:t>PART IV</a:t>
            </a:r>
            <a:r>
              <a:rPr lang="en-US" sz="2800" dirty="0"/>
              <a:t/>
            </a:r>
            <a:br>
              <a:rPr lang="en-US" sz="2800" dirty="0"/>
            </a:br>
            <a:r>
              <a:rPr lang="en-AU" sz="2800" dirty="0"/>
              <a:t>ADMISSIBILITY AND EVIDENTIAL WEIGHT ELECTRONIC EVIDENCE</a:t>
            </a:r>
            <a:r>
              <a:rPr lang="en-US" dirty="0"/>
              <a:t/>
            </a:r>
            <a:br>
              <a:rPr lang="en-US" dirty="0"/>
            </a:br>
            <a:endParaRPr lang="en-US" dirty="0"/>
          </a:p>
        </p:txBody>
      </p:sp>
      <p:sp>
        <p:nvSpPr>
          <p:cNvPr id="3" name="Content Placeholder 2"/>
          <p:cNvSpPr>
            <a:spLocks noGrp="1"/>
          </p:cNvSpPr>
          <p:nvPr>
            <p:ph idx="1"/>
          </p:nvPr>
        </p:nvSpPr>
        <p:spPr>
          <a:xfrm>
            <a:off x="684212" y="1556792"/>
            <a:ext cx="8208267" cy="4688433"/>
          </a:xfrm>
        </p:spPr>
        <p:txBody>
          <a:bodyPr/>
          <a:lstStyle/>
          <a:p>
            <a:pPr algn="just">
              <a:buFont typeface="Wingdings" pitchFamily="2" charset="2"/>
              <a:buChar char="v"/>
            </a:pPr>
            <a:r>
              <a:rPr lang="en-US" sz="2000" b="1" i="1" dirty="0" smtClean="0">
                <a:solidFill>
                  <a:srgbClr val="6600FF"/>
                </a:solidFill>
              </a:rPr>
              <a:t>This part recognizes electronic evidence. E-evidence is admissible and given weight under the BEST Evidence Rule: Sections 19-27</a:t>
            </a:r>
          </a:p>
          <a:p>
            <a:pPr algn="just">
              <a:buFont typeface="Wingdings" pitchFamily="2" charset="2"/>
              <a:buChar char="q"/>
            </a:pPr>
            <a:r>
              <a:rPr lang="en-AU" sz="2000" dirty="0">
                <a:solidFill>
                  <a:schemeClr val="tx1"/>
                </a:solidFill>
              </a:rPr>
              <a:t>Admissibility and evidentiary </a:t>
            </a:r>
            <a:r>
              <a:rPr lang="en-AU" sz="2000" dirty="0" smtClean="0">
                <a:solidFill>
                  <a:schemeClr val="tx1"/>
                </a:solidFill>
              </a:rPr>
              <a:t>weight-19</a:t>
            </a:r>
            <a:endParaRPr lang="en-US" sz="2000" b="1" dirty="0">
              <a:solidFill>
                <a:schemeClr val="tx1"/>
              </a:solidFill>
            </a:endParaRPr>
          </a:p>
          <a:p>
            <a:pPr algn="just">
              <a:buFont typeface="Wingdings" pitchFamily="2" charset="2"/>
              <a:buChar char="q"/>
            </a:pPr>
            <a:r>
              <a:rPr lang="en-US" sz="2000" b="1" i="1" dirty="0" smtClean="0">
                <a:solidFill>
                  <a:schemeClr val="tx1"/>
                </a:solidFill>
              </a:rPr>
              <a:t>Conditions &amp; rules of e-evidence </a:t>
            </a:r>
            <a:r>
              <a:rPr lang="en-US" sz="2000" b="1" i="1" dirty="0" err="1" smtClean="0">
                <a:solidFill>
                  <a:schemeClr val="tx1"/>
                </a:solidFill>
              </a:rPr>
              <a:t>e,g</a:t>
            </a:r>
            <a:r>
              <a:rPr lang="en-US" sz="2000" b="1" i="1" dirty="0" smtClean="0">
                <a:solidFill>
                  <a:schemeClr val="tx1"/>
                </a:solidFill>
              </a:rPr>
              <a:t> integrity &amp; reliability </a:t>
            </a:r>
          </a:p>
          <a:p>
            <a:pPr algn="just">
              <a:buFont typeface="Wingdings" pitchFamily="2" charset="2"/>
              <a:buChar char="q"/>
            </a:pPr>
            <a:r>
              <a:rPr lang="en-GB" sz="2000" dirty="0">
                <a:solidFill>
                  <a:schemeClr val="tx1"/>
                </a:solidFill>
              </a:rPr>
              <a:t>Attribution of electronic </a:t>
            </a:r>
            <a:r>
              <a:rPr lang="en-GB" sz="2000" dirty="0" smtClean="0">
                <a:solidFill>
                  <a:schemeClr val="tx1"/>
                </a:solidFill>
              </a:rPr>
              <a:t>communications</a:t>
            </a:r>
            <a:endParaRPr lang="en-US" sz="2000" dirty="0">
              <a:solidFill>
                <a:schemeClr val="tx1"/>
              </a:solidFill>
            </a:endParaRPr>
          </a:p>
          <a:p>
            <a:pPr>
              <a:buFont typeface="Wingdings" pitchFamily="2" charset="2"/>
              <a:buChar char="q"/>
            </a:pPr>
            <a:r>
              <a:rPr lang="en-US" sz="2000" dirty="0">
                <a:solidFill>
                  <a:schemeClr val="tx1"/>
                </a:solidFill>
              </a:rPr>
              <a:t>Attribution of secure electronic </a:t>
            </a:r>
            <a:r>
              <a:rPr lang="en-US" sz="2000" dirty="0" smtClean="0">
                <a:solidFill>
                  <a:schemeClr val="tx1"/>
                </a:solidFill>
              </a:rPr>
              <a:t>signatures</a:t>
            </a:r>
          </a:p>
          <a:p>
            <a:pPr>
              <a:buFont typeface="Wingdings" pitchFamily="2" charset="2"/>
              <a:buChar char="q"/>
            </a:pPr>
            <a:r>
              <a:rPr lang="en-GB" sz="2000" dirty="0">
                <a:solidFill>
                  <a:schemeClr val="tx1"/>
                </a:solidFill>
              </a:rPr>
              <a:t>Prescribed </a:t>
            </a:r>
            <a:r>
              <a:rPr lang="en-GB" sz="2000" dirty="0" smtClean="0">
                <a:solidFill>
                  <a:schemeClr val="tx1"/>
                </a:solidFill>
              </a:rPr>
              <a:t>forms-23</a:t>
            </a:r>
          </a:p>
          <a:p>
            <a:pPr>
              <a:buFont typeface="Wingdings" pitchFamily="2" charset="2"/>
              <a:buChar char="q"/>
            </a:pPr>
            <a:r>
              <a:rPr lang="en-GB" sz="2000" dirty="0">
                <a:solidFill>
                  <a:schemeClr val="tx1"/>
                </a:solidFill>
              </a:rPr>
              <a:t>Requirement to produce an original </a:t>
            </a:r>
            <a:r>
              <a:rPr lang="en-GB" sz="2000" dirty="0" smtClean="0">
                <a:solidFill>
                  <a:schemeClr val="tx1"/>
                </a:solidFill>
              </a:rPr>
              <a:t>document-24</a:t>
            </a:r>
          </a:p>
          <a:p>
            <a:pPr>
              <a:buFont typeface="Wingdings" pitchFamily="2" charset="2"/>
              <a:buChar char="q"/>
            </a:pPr>
            <a:r>
              <a:rPr lang="en-GB" sz="2000" dirty="0">
                <a:solidFill>
                  <a:schemeClr val="tx1"/>
                </a:solidFill>
              </a:rPr>
              <a:t>Keeping or retention of written </a:t>
            </a:r>
            <a:r>
              <a:rPr lang="en-GB" sz="2000" dirty="0" smtClean="0">
                <a:solidFill>
                  <a:schemeClr val="tx1"/>
                </a:solidFill>
              </a:rPr>
              <a:t>documents-25</a:t>
            </a:r>
          </a:p>
          <a:p>
            <a:pPr>
              <a:buFont typeface="Wingdings" pitchFamily="2" charset="2"/>
              <a:buChar char="q"/>
            </a:pPr>
            <a:r>
              <a:rPr lang="en-AU" sz="2000" dirty="0">
                <a:solidFill>
                  <a:schemeClr val="tx1"/>
                </a:solidFill>
              </a:rPr>
              <a:t>Notarisation, acknowledgement and </a:t>
            </a:r>
            <a:r>
              <a:rPr lang="en-AU" sz="2000" dirty="0" smtClean="0">
                <a:solidFill>
                  <a:schemeClr val="tx1"/>
                </a:solidFill>
              </a:rPr>
              <a:t>certification-26</a:t>
            </a:r>
            <a:endParaRPr lang="en-US" sz="2000" dirty="0">
              <a:solidFill>
                <a:schemeClr val="tx1"/>
              </a:solidFill>
            </a:endParaRPr>
          </a:p>
          <a:p>
            <a:endParaRPr lang="en-US" sz="2000" dirty="0"/>
          </a:p>
          <a:p>
            <a:endParaRPr lang="en-US" sz="2000" dirty="0"/>
          </a:p>
          <a:p>
            <a:endParaRPr lang="en-US" sz="2000" dirty="0"/>
          </a:p>
          <a:p>
            <a:endParaRPr lang="en-US" sz="2000" dirty="0"/>
          </a:p>
          <a:p>
            <a:pPr algn="just">
              <a:buFont typeface="Wingdings" pitchFamily="2" charset="2"/>
              <a:buChar char="v"/>
            </a:pPr>
            <a:endParaRPr lang="en-US" sz="2000" b="1" i="1" dirty="0">
              <a:solidFill>
                <a:srgbClr val="6600FF"/>
              </a:solidFill>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9</a:t>
            </a:fld>
            <a:endParaRPr lang="en-US"/>
          </a:p>
        </p:txBody>
      </p:sp>
    </p:spTree>
    <p:extLst>
      <p:ext uri="{BB962C8B-B14F-4D97-AF65-F5344CB8AC3E}">
        <p14:creationId xmlns:p14="http://schemas.microsoft.com/office/powerpoint/2010/main" val="219891105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8729</TotalTime>
  <Words>1293</Words>
  <Application>Microsoft Office PowerPoint</Application>
  <PresentationFormat>On-screen Show (4:3)</PresentationFormat>
  <Paragraphs>173</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ITU-e</vt:lpstr>
      <vt:lpstr>HIPSSA Project </vt:lpstr>
      <vt:lpstr>Key Objectives of the Bill-e-transaction…</vt:lpstr>
      <vt:lpstr>PART I                            </vt:lpstr>
      <vt:lpstr>Some definitions</vt:lpstr>
      <vt:lpstr>PART TWO,  EQUIVALENCE OF WRITTEN AND E-DOCUMENTS, E- COMMUNICATION, MANUSCRIPT AND DIGITAL SIGNATURES </vt:lpstr>
      <vt:lpstr>Examples of statements/provisions on functional equivalence </vt:lpstr>
      <vt:lpstr>PART THREE,  E-GOVERNMENT SERVICES  </vt:lpstr>
      <vt:lpstr>Examples of statements/legal provisions on functional equivalence in e-government</vt:lpstr>
      <vt:lpstr>PART IV ADMISSIBILITY AND EVIDENTIAL WEIGHT ELECTRONIC EVIDENCE </vt:lpstr>
      <vt:lpstr>PART V: LEGAL RECOGNITION OF ELECTRONIC CONTRACTS/DISTANCE SELLIG CONTRACTS  </vt:lpstr>
      <vt:lpstr>Examples of statements/legal provisions on functional equivalence in contracts</vt:lpstr>
      <vt:lpstr>   PART VI CONSUMER PROTECTION </vt:lpstr>
      <vt:lpstr>Consumer rights </vt:lpstr>
      <vt:lpstr>Unsolicited goods, services or communications </vt:lpstr>
      <vt:lpstr>CONCLUSION: PART I-VI FALL UNDER THREE PILLARS</vt:lpstr>
      <vt:lpstr>General enabling-e-transaction…</vt:lpstr>
      <vt:lpstr>General enabling-e-transaction…</vt:lpstr>
      <vt:lpstr>e-transaction…</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Jallow, Ida</cp:lastModifiedBy>
  <cp:revision>500</cp:revision>
  <cp:lastPrinted>2001-11-25T13:41:09Z</cp:lastPrinted>
  <dcterms:created xsi:type="dcterms:W3CDTF">2006-05-30T12:53:59Z</dcterms:created>
  <dcterms:modified xsi:type="dcterms:W3CDTF">2013-03-06T13:20:59Z</dcterms:modified>
</cp:coreProperties>
</file>