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343" r:id="rId2"/>
    <p:sldId id="465" r:id="rId3"/>
    <p:sldId id="444" r:id="rId4"/>
    <p:sldId id="466" r:id="rId5"/>
    <p:sldId id="420" r:id="rId6"/>
    <p:sldId id="422" r:id="rId7"/>
    <p:sldId id="423" r:id="rId8"/>
    <p:sldId id="424" r:id="rId9"/>
    <p:sldId id="425" r:id="rId10"/>
    <p:sldId id="426" r:id="rId11"/>
    <p:sldId id="427" r:id="rId12"/>
    <p:sldId id="428" r:id="rId13"/>
    <p:sldId id="429" r:id="rId14"/>
    <p:sldId id="471"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5"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460" r:id="rId45"/>
    <p:sldId id="461" r:id="rId46"/>
    <p:sldId id="462" r:id="rId47"/>
    <p:sldId id="463" r:id="rId48"/>
    <p:sldId id="464" r:id="rId49"/>
    <p:sldId id="467" r:id="rId50"/>
  </p:sldIdLst>
  <p:sldSz cx="9144000" cy="6858000" type="screen4x3"/>
  <p:notesSz cx="6781800" cy="9918700"/>
  <p:defaultTextStyle>
    <a:defPPr>
      <a:defRPr lang="en-US"/>
    </a:defPPr>
    <a:lvl1pPr algn="l" rtl="0" eaLnBrk="0" fontAlgn="base" hangingPunct="0">
      <a:spcBef>
        <a:spcPct val="0"/>
      </a:spcBef>
      <a:spcAft>
        <a:spcPct val="0"/>
      </a:spcAft>
      <a:defRPr sz="1900" kern="1200">
        <a:solidFill>
          <a:srgbClr val="646464"/>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1900" kern="1200">
        <a:solidFill>
          <a:srgbClr val="646464"/>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1900" kern="1200">
        <a:solidFill>
          <a:srgbClr val="646464"/>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1900" kern="1200">
        <a:solidFill>
          <a:srgbClr val="646464"/>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1900" kern="1200">
        <a:solidFill>
          <a:srgbClr val="646464"/>
        </a:solidFill>
        <a:latin typeface="Verdana" charset="0"/>
        <a:ea typeface="ＭＳ Ｐゴシック" charset="0"/>
        <a:cs typeface="ＭＳ Ｐゴシック" charset="0"/>
      </a:defRPr>
    </a:lvl5pPr>
    <a:lvl6pPr marL="2286000" algn="l" defTabSz="457200" rtl="0" eaLnBrk="1" latinLnBrk="0" hangingPunct="1">
      <a:defRPr sz="1900" kern="1200">
        <a:solidFill>
          <a:srgbClr val="646464"/>
        </a:solidFill>
        <a:latin typeface="Verdana" charset="0"/>
        <a:ea typeface="ＭＳ Ｐゴシック" charset="0"/>
        <a:cs typeface="ＭＳ Ｐゴシック" charset="0"/>
      </a:defRPr>
    </a:lvl6pPr>
    <a:lvl7pPr marL="2743200" algn="l" defTabSz="457200" rtl="0" eaLnBrk="1" latinLnBrk="0" hangingPunct="1">
      <a:defRPr sz="1900" kern="1200">
        <a:solidFill>
          <a:srgbClr val="646464"/>
        </a:solidFill>
        <a:latin typeface="Verdana" charset="0"/>
        <a:ea typeface="ＭＳ Ｐゴシック" charset="0"/>
        <a:cs typeface="ＭＳ Ｐゴシック" charset="0"/>
      </a:defRPr>
    </a:lvl7pPr>
    <a:lvl8pPr marL="3200400" algn="l" defTabSz="457200" rtl="0" eaLnBrk="1" latinLnBrk="0" hangingPunct="1">
      <a:defRPr sz="1900" kern="1200">
        <a:solidFill>
          <a:srgbClr val="646464"/>
        </a:solidFill>
        <a:latin typeface="Verdana" charset="0"/>
        <a:ea typeface="ＭＳ Ｐゴシック" charset="0"/>
        <a:cs typeface="ＭＳ Ｐゴシック" charset="0"/>
      </a:defRPr>
    </a:lvl8pPr>
    <a:lvl9pPr marL="3657600" algn="l" defTabSz="457200" rtl="0" eaLnBrk="1" latinLnBrk="0" hangingPunct="1">
      <a:defRPr sz="1900" kern="1200">
        <a:solidFill>
          <a:srgbClr val="646464"/>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BA2"/>
    <a:srgbClr val="0E438A"/>
    <a:srgbClr val="18FB2F"/>
    <a:srgbClr val="525152"/>
    <a:srgbClr val="646464"/>
    <a:srgbClr val="87BBE0"/>
    <a:srgbClr val="D9445A"/>
    <a:srgbClr val="0099CC"/>
    <a:srgbClr val="6666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90" y="-91"/>
      </p:cViewPr>
      <p:guideLst>
        <p:guide orient="horz" pos="3124"/>
        <p:guide pos="21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defTabSz="912813">
              <a:defRPr sz="1200" smtClean="0">
                <a:solidFill>
                  <a:schemeClr val="tx1"/>
                </a:solidFill>
                <a:cs typeface="+mn-cs"/>
              </a:defRPr>
            </a:lvl1pPr>
          </a:lstStyle>
          <a:p>
            <a:pPr>
              <a:defRPr/>
            </a:pPr>
            <a:endParaRPr lang="en-US"/>
          </a:p>
        </p:txBody>
      </p:sp>
      <p:sp>
        <p:nvSpPr>
          <p:cNvPr id="28675" name="Rectangle 3"/>
          <p:cNvSpPr>
            <a:spLocks noGrp="1" noChangeArrowheads="1"/>
          </p:cNvSpPr>
          <p:nvPr>
            <p:ph type="dt" sz="quarter" idx="1"/>
          </p:nvPr>
        </p:nvSpPr>
        <p:spPr bwMode="auto">
          <a:xfrm>
            <a:off x="384175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algn="r" defTabSz="912813">
              <a:defRPr sz="1200" smtClean="0">
                <a:solidFill>
                  <a:schemeClr val="tx1"/>
                </a:solidFill>
                <a:cs typeface="+mn-cs"/>
              </a:defRPr>
            </a:lvl1pPr>
          </a:lstStyle>
          <a:p>
            <a:pPr>
              <a:defRPr/>
            </a:pPr>
            <a:endParaRPr lang="en-US"/>
          </a:p>
        </p:txBody>
      </p:sp>
      <p:sp>
        <p:nvSpPr>
          <p:cNvPr id="28676" name="Rectangle 4"/>
          <p:cNvSpPr>
            <a:spLocks noGrp="1" noChangeArrowheads="1"/>
          </p:cNvSpPr>
          <p:nvPr>
            <p:ph type="ftr" sz="quarter" idx="2"/>
          </p:nvPr>
        </p:nvSpPr>
        <p:spPr bwMode="auto">
          <a:xfrm>
            <a:off x="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defTabSz="912813">
              <a:defRPr sz="1200" smtClean="0">
                <a:solidFill>
                  <a:schemeClr val="tx1"/>
                </a:solidFill>
                <a:cs typeface="+mn-cs"/>
              </a:defRPr>
            </a:lvl1pPr>
          </a:lstStyle>
          <a:p>
            <a:pPr>
              <a:defRPr/>
            </a:pPr>
            <a:endParaRPr lang="en-US"/>
          </a:p>
        </p:txBody>
      </p:sp>
      <p:sp>
        <p:nvSpPr>
          <p:cNvPr id="28677" name="Rectangle 5"/>
          <p:cNvSpPr>
            <a:spLocks noGrp="1" noChangeArrowheads="1"/>
          </p:cNvSpPr>
          <p:nvPr>
            <p:ph type="sldNum" sz="quarter" idx="3"/>
          </p:nvPr>
        </p:nvSpPr>
        <p:spPr bwMode="auto">
          <a:xfrm>
            <a:off x="384175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algn="r" defTabSz="912813">
              <a:defRPr sz="1200" smtClean="0">
                <a:solidFill>
                  <a:schemeClr val="tx1"/>
                </a:solidFill>
                <a:cs typeface="+mn-cs"/>
              </a:defRPr>
            </a:lvl1pPr>
          </a:lstStyle>
          <a:p>
            <a:pPr>
              <a:defRPr/>
            </a:pPr>
            <a:fld id="{BB91C23E-3FDA-7B42-91D2-005BCACC09C6}" type="slidenum">
              <a:rPr lang="en-US"/>
              <a:pPr>
                <a:defRPr/>
              </a:pPr>
              <a:t>‹#›</a:t>
            </a:fld>
            <a:endParaRPr lang="en-US"/>
          </a:p>
        </p:txBody>
      </p:sp>
    </p:spTree>
    <p:extLst>
      <p:ext uri="{BB962C8B-B14F-4D97-AF65-F5344CB8AC3E}">
        <p14:creationId xmlns="" xmlns:p14="http://schemas.microsoft.com/office/powerpoint/2010/main" val="1283586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defTabSz="912813">
              <a:defRPr sz="1200" smtClean="0">
                <a:solidFill>
                  <a:schemeClr val="tx1"/>
                </a:solidFill>
                <a:cs typeface="+mn-cs"/>
              </a:defRPr>
            </a:lvl1pPr>
          </a:lstStyle>
          <a:p>
            <a:pPr>
              <a:defRPr/>
            </a:pPr>
            <a:endParaRPr lang="en-US"/>
          </a:p>
        </p:txBody>
      </p:sp>
      <p:sp>
        <p:nvSpPr>
          <p:cNvPr id="48131" name="Rectangle 3"/>
          <p:cNvSpPr>
            <a:spLocks noGrp="1" noChangeArrowheads="1"/>
          </p:cNvSpPr>
          <p:nvPr>
            <p:ph type="dt" idx="1"/>
          </p:nvPr>
        </p:nvSpPr>
        <p:spPr bwMode="auto">
          <a:xfrm>
            <a:off x="384175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algn="r" defTabSz="912813">
              <a:defRPr sz="1200" smtClean="0">
                <a:solidFill>
                  <a:schemeClr val="tx1"/>
                </a:solidFill>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12813" y="744538"/>
            <a:ext cx="4957762" cy="37179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3" name="Rectangle 5"/>
          <p:cNvSpPr>
            <a:spLocks noGrp="1" noChangeArrowheads="1"/>
          </p:cNvSpPr>
          <p:nvPr>
            <p:ph type="body" sz="quarter" idx="3"/>
          </p:nvPr>
        </p:nvSpPr>
        <p:spPr bwMode="auto">
          <a:xfrm>
            <a:off x="904875" y="4711700"/>
            <a:ext cx="4972050" cy="4462463"/>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defTabSz="912813">
              <a:defRPr sz="1200" smtClean="0">
                <a:solidFill>
                  <a:schemeClr val="tx1"/>
                </a:solidFill>
                <a:cs typeface="+mn-cs"/>
              </a:defRPr>
            </a:lvl1pPr>
          </a:lstStyle>
          <a:p>
            <a:pPr>
              <a:defRPr/>
            </a:pPr>
            <a:endParaRPr lang="en-US"/>
          </a:p>
        </p:txBody>
      </p:sp>
      <p:sp>
        <p:nvSpPr>
          <p:cNvPr id="48135" name="Rectangle 7"/>
          <p:cNvSpPr>
            <a:spLocks noGrp="1" noChangeArrowheads="1"/>
          </p:cNvSpPr>
          <p:nvPr>
            <p:ph type="sldNum" sz="quarter" idx="5"/>
          </p:nvPr>
        </p:nvSpPr>
        <p:spPr bwMode="auto">
          <a:xfrm>
            <a:off x="384175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algn="r" defTabSz="912813">
              <a:defRPr sz="1200" smtClean="0">
                <a:solidFill>
                  <a:schemeClr val="tx1"/>
                </a:solidFill>
                <a:cs typeface="+mn-cs"/>
              </a:defRPr>
            </a:lvl1pPr>
          </a:lstStyle>
          <a:p>
            <a:pPr>
              <a:defRPr/>
            </a:pPr>
            <a:fld id="{9772EBC8-868B-C64E-969A-F9ADCEB9799B}" type="slidenum">
              <a:rPr lang="en-US"/>
              <a:pPr>
                <a:defRPr/>
              </a:pPr>
              <a:t>‹#›</a:t>
            </a:fld>
            <a:endParaRPr lang="en-US"/>
          </a:p>
        </p:txBody>
      </p:sp>
    </p:spTree>
    <p:extLst>
      <p:ext uri="{BB962C8B-B14F-4D97-AF65-F5344CB8AC3E}">
        <p14:creationId xmlns="" xmlns:p14="http://schemas.microsoft.com/office/powerpoint/2010/main" val="3788632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a:defRPr sz="1900">
                <a:solidFill>
                  <a:srgbClr val="646464"/>
                </a:solidFill>
                <a:latin typeface="Verdana" charset="0"/>
                <a:ea typeface="ＭＳ Ｐゴシック" charset="0"/>
                <a:cs typeface="ＭＳ Ｐゴシック" charset="0"/>
              </a:defRPr>
            </a:lvl1pPr>
            <a:lvl2pPr marL="742950" indent="-285750" defTabSz="912813">
              <a:defRPr sz="1900">
                <a:solidFill>
                  <a:srgbClr val="646464"/>
                </a:solidFill>
                <a:latin typeface="Verdana" charset="0"/>
                <a:ea typeface="ＭＳ Ｐゴシック" charset="0"/>
              </a:defRPr>
            </a:lvl2pPr>
            <a:lvl3pPr marL="1143000" indent="-228600" defTabSz="912813">
              <a:defRPr sz="1900">
                <a:solidFill>
                  <a:srgbClr val="646464"/>
                </a:solidFill>
                <a:latin typeface="Verdana" charset="0"/>
                <a:ea typeface="ＭＳ Ｐゴシック" charset="0"/>
              </a:defRPr>
            </a:lvl3pPr>
            <a:lvl4pPr marL="1600200" indent="-228600" defTabSz="912813">
              <a:defRPr sz="1900">
                <a:solidFill>
                  <a:srgbClr val="646464"/>
                </a:solidFill>
                <a:latin typeface="Verdana" charset="0"/>
                <a:ea typeface="ＭＳ Ｐゴシック" charset="0"/>
              </a:defRPr>
            </a:lvl4pPr>
            <a:lvl5pPr marL="2057400" indent="-228600" defTabSz="912813">
              <a:defRPr sz="1900">
                <a:solidFill>
                  <a:srgbClr val="646464"/>
                </a:solidFill>
                <a:latin typeface="Verdana" charset="0"/>
                <a:ea typeface="ＭＳ Ｐゴシック" charset="0"/>
              </a:defRPr>
            </a:lvl5pPr>
            <a:lvl6pPr marL="2514600" indent="-228600" defTabSz="912813" eaLnBrk="0" fontAlgn="base" hangingPunct="0">
              <a:spcBef>
                <a:spcPct val="0"/>
              </a:spcBef>
              <a:spcAft>
                <a:spcPct val="0"/>
              </a:spcAft>
              <a:defRPr sz="1900">
                <a:solidFill>
                  <a:srgbClr val="646464"/>
                </a:solidFill>
                <a:latin typeface="Verdana" charset="0"/>
                <a:ea typeface="ＭＳ Ｐゴシック" charset="0"/>
              </a:defRPr>
            </a:lvl6pPr>
            <a:lvl7pPr marL="2971800" indent="-228600" defTabSz="912813" eaLnBrk="0" fontAlgn="base" hangingPunct="0">
              <a:spcBef>
                <a:spcPct val="0"/>
              </a:spcBef>
              <a:spcAft>
                <a:spcPct val="0"/>
              </a:spcAft>
              <a:defRPr sz="1900">
                <a:solidFill>
                  <a:srgbClr val="646464"/>
                </a:solidFill>
                <a:latin typeface="Verdana" charset="0"/>
                <a:ea typeface="ＭＳ Ｐゴシック" charset="0"/>
              </a:defRPr>
            </a:lvl7pPr>
            <a:lvl8pPr marL="3429000" indent="-228600" defTabSz="912813" eaLnBrk="0" fontAlgn="base" hangingPunct="0">
              <a:spcBef>
                <a:spcPct val="0"/>
              </a:spcBef>
              <a:spcAft>
                <a:spcPct val="0"/>
              </a:spcAft>
              <a:defRPr sz="1900">
                <a:solidFill>
                  <a:srgbClr val="646464"/>
                </a:solidFill>
                <a:latin typeface="Verdana" charset="0"/>
                <a:ea typeface="ＭＳ Ｐゴシック" charset="0"/>
              </a:defRPr>
            </a:lvl8pPr>
            <a:lvl9pPr marL="3886200" indent="-228600" defTabSz="912813" eaLnBrk="0" fontAlgn="base" hangingPunct="0">
              <a:spcBef>
                <a:spcPct val="0"/>
              </a:spcBef>
              <a:spcAft>
                <a:spcPct val="0"/>
              </a:spcAft>
              <a:defRPr sz="1900">
                <a:solidFill>
                  <a:srgbClr val="646464"/>
                </a:solidFill>
                <a:latin typeface="Verdana" charset="0"/>
                <a:ea typeface="ＭＳ Ｐゴシック" charset="0"/>
              </a:defRPr>
            </a:lvl9pPr>
          </a:lstStyle>
          <a:p>
            <a:fld id="{13491067-DE1C-6C46-9251-2ED5B96C7FA7}" type="slidenum">
              <a:rPr lang="en-US" sz="1200">
                <a:solidFill>
                  <a:schemeClr val="tx1"/>
                </a:solidFill>
              </a:rPr>
              <a:pPr/>
              <a:t>1</a:t>
            </a:fld>
            <a:endParaRPr lang="en-US" sz="1200">
              <a:solidFill>
                <a:schemeClr val="tx1"/>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120000"/>
              </a:lnSpc>
              <a:buFontTx/>
              <a:buChar char="•"/>
            </a:pPr>
            <a:r>
              <a:rPr lang="de-DE" dirty="0" err="1">
                <a:latin typeface="Times New Roman" charset="0"/>
              </a:rPr>
              <a:t>Bonjour</a:t>
            </a:r>
            <a:r>
              <a:rPr lang="de-DE" dirty="0">
                <a:latin typeface="Times New Roman" charset="0"/>
              </a:rPr>
              <a:t> à </a:t>
            </a:r>
            <a:r>
              <a:rPr lang="de-DE" dirty="0" err="1">
                <a:latin typeface="Times New Roman" charset="0"/>
              </a:rPr>
              <a:t>tous</a:t>
            </a:r>
            <a:r>
              <a:rPr lang="de-DE" dirty="0">
                <a:latin typeface="Times New Roman" charset="0"/>
              </a:rPr>
              <a:t>,</a:t>
            </a:r>
          </a:p>
          <a:p>
            <a:pPr eaLnBrk="1" hangingPunct="1">
              <a:lnSpc>
                <a:spcPct val="120000"/>
              </a:lnSpc>
              <a:buFontTx/>
              <a:buChar char="•"/>
            </a:pPr>
            <a:r>
              <a:rPr lang="de-DE" dirty="0">
                <a:latin typeface="Times New Roman" charset="0"/>
              </a:rPr>
              <a:t>Je </a:t>
            </a:r>
            <a:r>
              <a:rPr lang="de-DE" dirty="0" err="1">
                <a:latin typeface="Times New Roman" charset="0"/>
              </a:rPr>
              <a:t>suis</a:t>
            </a:r>
            <a:r>
              <a:rPr lang="de-DE" dirty="0">
                <a:latin typeface="Times New Roman" charset="0"/>
              </a:rPr>
              <a:t> </a:t>
            </a:r>
            <a:r>
              <a:rPr lang="de-DE" dirty="0" err="1">
                <a:latin typeface="Times New Roman" charset="0"/>
              </a:rPr>
              <a:t>tres</a:t>
            </a:r>
            <a:r>
              <a:rPr lang="de-DE" dirty="0">
                <a:latin typeface="Times New Roman" charset="0"/>
              </a:rPr>
              <a:t> </a:t>
            </a:r>
            <a:r>
              <a:rPr lang="de-DE" dirty="0" err="1">
                <a:latin typeface="Times New Roman" charset="0"/>
              </a:rPr>
              <a:t>heureux</a:t>
            </a:r>
            <a:r>
              <a:rPr lang="de-DE" dirty="0">
                <a:latin typeface="Times New Roman" charset="0"/>
              </a:rPr>
              <a:t> </a:t>
            </a:r>
            <a:r>
              <a:rPr lang="de-DE" dirty="0" err="1">
                <a:latin typeface="Times New Roman" charset="0"/>
              </a:rPr>
              <a:t>d‘être</a:t>
            </a:r>
            <a:r>
              <a:rPr lang="de-DE" dirty="0">
                <a:latin typeface="Times New Roman" charset="0"/>
              </a:rPr>
              <a:t> </a:t>
            </a:r>
            <a:r>
              <a:rPr lang="de-DE" dirty="0" err="1">
                <a:latin typeface="Times New Roman" charset="0"/>
              </a:rPr>
              <a:t>parmi</a:t>
            </a:r>
            <a:r>
              <a:rPr lang="de-DE" dirty="0">
                <a:latin typeface="Times New Roman" charset="0"/>
              </a:rPr>
              <a:t> </a:t>
            </a:r>
            <a:r>
              <a:rPr lang="de-DE" dirty="0" err="1">
                <a:latin typeface="Times New Roman" charset="0"/>
              </a:rPr>
              <a:t>vous</a:t>
            </a:r>
            <a:r>
              <a:rPr lang="de-DE" dirty="0">
                <a:latin typeface="Times New Roman" charset="0"/>
              </a:rPr>
              <a:t> </a:t>
            </a:r>
            <a:r>
              <a:rPr lang="de-DE" dirty="0" err="1">
                <a:latin typeface="Times New Roman" charset="0"/>
              </a:rPr>
              <a:t>aujourd‘hui</a:t>
            </a:r>
            <a:r>
              <a:rPr lang="de-DE" dirty="0">
                <a:latin typeface="Times New Roman" charset="0"/>
              </a:rPr>
              <a:t>. </a:t>
            </a:r>
          </a:p>
          <a:p>
            <a:pPr eaLnBrk="1" hangingPunct="1">
              <a:lnSpc>
                <a:spcPct val="120000"/>
              </a:lnSpc>
              <a:buFontTx/>
              <a:buChar char="•"/>
            </a:pPr>
            <a:r>
              <a:rPr lang="de-DE" dirty="0">
                <a:latin typeface="Times New Roman" charset="0"/>
              </a:rPr>
              <a:t>Je </a:t>
            </a:r>
            <a:r>
              <a:rPr lang="de-DE" dirty="0" err="1">
                <a:latin typeface="Times New Roman" charset="0"/>
              </a:rPr>
              <a:t>voudrais</a:t>
            </a:r>
            <a:r>
              <a:rPr lang="de-DE" dirty="0">
                <a:latin typeface="Times New Roman" charset="0"/>
              </a:rPr>
              <a:t> </a:t>
            </a:r>
            <a:r>
              <a:rPr lang="de-DE" dirty="0" err="1">
                <a:latin typeface="Times New Roman" charset="0"/>
              </a:rPr>
              <a:t>remercier</a:t>
            </a:r>
            <a:r>
              <a:rPr lang="de-DE" dirty="0">
                <a:latin typeface="Times New Roman" charset="0"/>
              </a:rPr>
              <a:t> Mr. </a:t>
            </a:r>
            <a:r>
              <a:rPr lang="de-DE" dirty="0" err="1">
                <a:latin typeface="Times New Roman" charset="0"/>
              </a:rPr>
              <a:t>Kamdem</a:t>
            </a:r>
            <a:r>
              <a:rPr lang="de-DE" dirty="0">
                <a:latin typeface="Times New Roman" charset="0"/>
              </a:rPr>
              <a:t> </a:t>
            </a:r>
            <a:r>
              <a:rPr lang="de-DE" dirty="0" err="1">
                <a:latin typeface="Times New Roman" charset="0"/>
              </a:rPr>
              <a:t>pour</a:t>
            </a:r>
            <a:r>
              <a:rPr lang="de-DE" dirty="0">
                <a:latin typeface="Times New Roman" charset="0"/>
              </a:rPr>
              <a:t> </a:t>
            </a:r>
            <a:r>
              <a:rPr lang="de-DE" dirty="0" err="1">
                <a:latin typeface="Times New Roman" charset="0"/>
              </a:rPr>
              <a:t>son</a:t>
            </a:r>
            <a:r>
              <a:rPr lang="de-DE" dirty="0">
                <a:latin typeface="Times New Roman" charset="0"/>
              </a:rPr>
              <a:t> </a:t>
            </a:r>
            <a:r>
              <a:rPr lang="de-DE" dirty="0" err="1">
                <a:latin typeface="Times New Roman" charset="0"/>
              </a:rPr>
              <a:t>invitation</a:t>
            </a:r>
            <a:r>
              <a:rPr lang="de-DE" dirty="0">
                <a:latin typeface="Times New Roman" charset="0"/>
              </a:rPr>
              <a:t> a </a:t>
            </a:r>
            <a:r>
              <a:rPr lang="de-DE" dirty="0" err="1">
                <a:latin typeface="Times New Roman" charset="0"/>
              </a:rPr>
              <a:t>l‘atelier</a:t>
            </a:r>
            <a:r>
              <a:rPr lang="de-DE" dirty="0">
                <a:latin typeface="Times New Roman" charset="0"/>
              </a:rPr>
              <a:t>.</a:t>
            </a:r>
          </a:p>
          <a:p>
            <a:pPr eaLnBrk="1" hangingPunct="1">
              <a:lnSpc>
                <a:spcPct val="120000"/>
              </a:lnSpc>
              <a:buFontTx/>
              <a:buChar char="•"/>
            </a:pPr>
            <a:r>
              <a:rPr lang="de-DE" dirty="0" err="1">
                <a:latin typeface="Times New Roman" charset="0"/>
              </a:rPr>
              <a:t>Permettez-moi</a:t>
            </a:r>
            <a:r>
              <a:rPr lang="de-DE" dirty="0">
                <a:latin typeface="Times New Roman" charset="0"/>
              </a:rPr>
              <a:t> de </a:t>
            </a:r>
            <a:r>
              <a:rPr lang="de-DE" dirty="0" err="1">
                <a:latin typeface="Times New Roman" charset="0"/>
              </a:rPr>
              <a:t>me</a:t>
            </a:r>
            <a:r>
              <a:rPr lang="de-DE" dirty="0">
                <a:latin typeface="Times New Roman" charset="0"/>
              </a:rPr>
              <a:t> </a:t>
            </a:r>
            <a:r>
              <a:rPr lang="de-DE" dirty="0" err="1">
                <a:latin typeface="Times New Roman" charset="0"/>
              </a:rPr>
              <a:t>presenter</a:t>
            </a:r>
            <a:r>
              <a:rPr lang="de-DE" dirty="0">
                <a:latin typeface="Times New Roman" charset="0"/>
              </a:rPr>
              <a:t>.</a:t>
            </a:r>
          </a:p>
          <a:p>
            <a:pPr marL="742950" lvl="1" indent="-285750" eaLnBrk="1" hangingPunct="1">
              <a:lnSpc>
                <a:spcPct val="120000"/>
              </a:lnSpc>
              <a:buFontTx/>
              <a:buChar char="•"/>
            </a:pPr>
            <a:r>
              <a:rPr lang="de-DE" dirty="0">
                <a:latin typeface="Times New Roman" charset="0"/>
                <a:cs typeface="Arial" charset="0"/>
              </a:rPr>
              <a:t>Je </a:t>
            </a:r>
            <a:r>
              <a:rPr lang="de-DE" dirty="0" err="1">
                <a:latin typeface="Times New Roman" charset="0"/>
                <a:cs typeface="Arial" charset="0"/>
              </a:rPr>
              <a:t>viens</a:t>
            </a:r>
            <a:r>
              <a:rPr lang="de-DE" dirty="0">
                <a:latin typeface="Times New Roman" charset="0"/>
                <a:cs typeface="Arial" charset="0"/>
              </a:rPr>
              <a:t> de </a:t>
            </a:r>
            <a:r>
              <a:rPr lang="de-DE" dirty="0" err="1">
                <a:latin typeface="Times New Roman" charset="0"/>
                <a:cs typeface="Arial" charset="0"/>
              </a:rPr>
              <a:t>rejoindre</a:t>
            </a:r>
            <a:r>
              <a:rPr lang="de-DE" dirty="0">
                <a:latin typeface="Times New Roman" charset="0"/>
                <a:cs typeface="Arial" charset="0"/>
              </a:rPr>
              <a:t> le </a:t>
            </a:r>
            <a:r>
              <a:rPr lang="de-DE" dirty="0" err="1">
                <a:latin typeface="Times New Roman" charset="0"/>
                <a:cs typeface="Arial" charset="0"/>
              </a:rPr>
              <a:t>bureau</a:t>
            </a:r>
            <a:r>
              <a:rPr lang="de-DE" dirty="0">
                <a:latin typeface="Times New Roman" charset="0"/>
                <a:cs typeface="Arial" charset="0"/>
              </a:rPr>
              <a:t> de regional de </a:t>
            </a:r>
            <a:r>
              <a:rPr lang="de-DE" dirty="0" err="1">
                <a:latin typeface="Times New Roman" charset="0"/>
                <a:cs typeface="Arial" charset="0"/>
              </a:rPr>
              <a:t>l‘UIT</a:t>
            </a:r>
            <a:r>
              <a:rPr lang="de-DE" dirty="0">
                <a:latin typeface="Times New Roman" charset="0"/>
                <a:cs typeface="Arial" charset="0"/>
              </a:rPr>
              <a:t> </a:t>
            </a:r>
            <a:r>
              <a:rPr lang="de-DE" dirty="0" err="1">
                <a:latin typeface="Times New Roman" charset="0"/>
                <a:cs typeface="Arial" charset="0"/>
              </a:rPr>
              <a:t>pour</a:t>
            </a:r>
            <a:r>
              <a:rPr lang="de-DE" dirty="0">
                <a:latin typeface="Times New Roman" charset="0"/>
                <a:cs typeface="Arial" charset="0"/>
              </a:rPr>
              <a:t> </a:t>
            </a:r>
            <a:r>
              <a:rPr lang="de-DE" dirty="0" err="1">
                <a:latin typeface="Times New Roman" charset="0"/>
                <a:cs typeface="Arial" charset="0"/>
              </a:rPr>
              <a:t>l‘Afrique</a:t>
            </a:r>
            <a:r>
              <a:rPr lang="de-DE" dirty="0">
                <a:latin typeface="Times New Roman" charset="0"/>
                <a:cs typeface="Arial" charset="0"/>
              </a:rPr>
              <a:t> </a:t>
            </a:r>
            <a:r>
              <a:rPr lang="de-DE" dirty="0" err="1">
                <a:latin typeface="Times New Roman" charset="0"/>
                <a:cs typeface="Arial" charset="0"/>
              </a:rPr>
              <a:t>d‘Addis</a:t>
            </a:r>
            <a:r>
              <a:rPr lang="de-DE" dirty="0">
                <a:latin typeface="Times New Roman" charset="0"/>
                <a:cs typeface="Arial" charset="0"/>
              </a:rPr>
              <a:t> Abeba </a:t>
            </a:r>
            <a:r>
              <a:rPr lang="de-DE" dirty="0" err="1">
                <a:latin typeface="Times New Roman" charset="0"/>
                <a:cs typeface="Arial" charset="0"/>
              </a:rPr>
              <a:t>pour</a:t>
            </a:r>
            <a:r>
              <a:rPr lang="de-DE" dirty="0">
                <a:latin typeface="Times New Roman" charset="0"/>
                <a:cs typeface="Arial" charset="0"/>
              </a:rPr>
              <a:t> </a:t>
            </a:r>
            <a:r>
              <a:rPr lang="de-DE" dirty="0" err="1">
                <a:latin typeface="Times New Roman" charset="0"/>
                <a:cs typeface="Arial" charset="0"/>
              </a:rPr>
              <a:t>coordonner</a:t>
            </a:r>
            <a:r>
              <a:rPr lang="de-DE" dirty="0">
                <a:latin typeface="Times New Roman" charset="0"/>
                <a:cs typeface="Arial" charset="0"/>
              </a:rPr>
              <a:t> le </a:t>
            </a:r>
            <a:r>
              <a:rPr lang="de-DE" dirty="0" err="1">
                <a:latin typeface="Times New Roman" charset="0"/>
                <a:cs typeface="Arial" charset="0"/>
              </a:rPr>
              <a:t>projet</a:t>
            </a:r>
            <a:r>
              <a:rPr lang="de-DE" dirty="0">
                <a:latin typeface="Times New Roman" charset="0"/>
                <a:cs typeface="Arial" charset="0"/>
              </a:rPr>
              <a:t> </a:t>
            </a:r>
            <a:r>
              <a:rPr lang="de-DE" dirty="0" err="1">
                <a:latin typeface="Times New Roman" charset="0"/>
                <a:cs typeface="Arial" charset="0"/>
              </a:rPr>
              <a:t>d‘harmonisation</a:t>
            </a:r>
            <a:r>
              <a:rPr lang="de-DE" dirty="0">
                <a:latin typeface="Times New Roman" charset="0"/>
                <a:cs typeface="Arial" charset="0"/>
              </a:rPr>
              <a:t> </a:t>
            </a:r>
            <a:r>
              <a:rPr lang="de-DE" dirty="0" err="1">
                <a:latin typeface="Times New Roman" charset="0"/>
                <a:cs typeface="Arial" charset="0"/>
              </a:rPr>
              <a:t>reglementaire</a:t>
            </a:r>
            <a:r>
              <a:rPr lang="de-DE" dirty="0">
                <a:latin typeface="Times New Roman" charset="0"/>
                <a:cs typeface="Arial" charset="0"/>
              </a:rPr>
              <a:t> de </a:t>
            </a:r>
            <a:r>
              <a:rPr lang="de-DE" dirty="0" err="1">
                <a:latin typeface="Times New Roman" charset="0"/>
                <a:cs typeface="Arial" charset="0"/>
              </a:rPr>
              <a:t>l‘UIT</a:t>
            </a:r>
            <a:r>
              <a:rPr lang="de-DE" dirty="0">
                <a:latin typeface="Times New Roman" charset="0"/>
                <a:cs typeface="Arial" charset="0"/>
              </a:rPr>
              <a:t> et de la CE en </a:t>
            </a:r>
            <a:r>
              <a:rPr lang="de-DE" dirty="0" err="1">
                <a:latin typeface="Times New Roman" charset="0"/>
                <a:cs typeface="Arial" charset="0"/>
              </a:rPr>
              <a:t>Afrique</a:t>
            </a:r>
            <a:r>
              <a:rPr lang="de-DE" dirty="0">
                <a:latin typeface="Times New Roman" charset="0"/>
                <a:cs typeface="Arial" charset="0"/>
              </a:rPr>
              <a:t> sub-</a:t>
            </a:r>
            <a:r>
              <a:rPr lang="de-DE" dirty="0" err="1">
                <a:latin typeface="Times New Roman" charset="0"/>
                <a:cs typeface="Arial" charset="0"/>
              </a:rPr>
              <a:t>saharienne</a:t>
            </a:r>
            <a:endParaRPr lang="de-DE" dirty="0">
              <a:latin typeface="Times New Roman" charset="0"/>
              <a:cs typeface="Arial" charset="0"/>
            </a:endParaRPr>
          </a:p>
          <a:p>
            <a:pPr marL="742950" lvl="1" indent="-285750" eaLnBrk="1" hangingPunct="1">
              <a:lnSpc>
                <a:spcPct val="120000"/>
              </a:lnSpc>
              <a:buFontTx/>
              <a:buChar char="•"/>
            </a:pPr>
            <a:r>
              <a:rPr lang="de-DE" dirty="0">
                <a:latin typeface="Times New Roman" charset="0"/>
                <a:cs typeface="Arial" charset="0"/>
              </a:rPr>
              <a:t>Je </a:t>
            </a:r>
            <a:r>
              <a:rPr lang="de-DE" dirty="0" err="1">
                <a:latin typeface="Times New Roman" charset="0"/>
                <a:cs typeface="Arial" charset="0"/>
              </a:rPr>
              <a:t>travaillais</a:t>
            </a:r>
            <a:r>
              <a:rPr lang="de-DE" dirty="0">
                <a:latin typeface="Times New Roman" charset="0"/>
                <a:cs typeface="Arial" charset="0"/>
              </a:rPr>
              <a:t> </a:t>
            </a:r>
            <a:r>
              <a:rPr lang="de-DE" dirty="0" err="1">
                <a:latin typeface="Times New Roman" charset="0"/>
                <a:cs typeface="Arial" charset="0"/>
              </a:rPr>
              <a:t>precedemment</a:t>
            </a:r>
            <a:r>
              <a:rPr lang="de-DE" dirty="0">
                <a:latin typeface="Times New Roman" charset="0"/>
                <a:cs typeface="Arial" charset="0"/>
              </a:rPr>
              <a:t> </a:t>
            </a:r>
            <a:r>
              <a:rPr lang="de-DE" dirty="0" err="1">
                <a:latin typeface="Times New Roman" charset="0"/>
                <a:cs typeface="Arial" charset="0"/>
              </a:rPr>
              <a:t>chez</a:t>
            </a:r>
            <a:r>
              <a:rPr lang="de-DE" dirty="0">
                <a:latin typeface="Times New Roman" charset="0"/>
                <a:cs typeface="Arial" charset="0"/>
              </a:rPr>
              <a:t> le </a:t>
            </a:r>
            <a:r>
              <a:rPr lang="de-DE" dirty="0" err="1">
                <a:latin typeface="Times New Roman" charset="0"/>
                <a:cs typeface="Arial" charset="0"/>
              </a:rPr>
              <a:t>regulateur</a:t>
            </a:r>
            <a:r>
              <a:rPr lang="de-DE" dirty="0">
                <a:latin typeface="Times New Roman" charset="0"/>
                <a:cs typeface="Arial" charset="0"/>
              </a:rPr>
              <a:t> </a:t>
            </a:r>
            <a:r>
              <a:rPr lang="de-DE" dirty="0" err="1">
                <a:latin typeface="Times New Roman" charset="0"/>
                <a:cs typeface="Arial" charset="0"/>
              </a:rPr>
              <a:t>français</a:t>
            </a:r>
            <a:r>
              <a:rPr lang="de-DE" dirty="0">
                <a:latin typeface="Times New Roman" charset="0"/>
                <a:cs typeface="Arial" charset="0"/>
              </a:rPr>
              <a:t> </a:t>
            </a:r>
            <a:r>
              <a:rPr lang="de-DE" dirty="0" err="1">
                <a:latin typeface="Times New Roman" charset="0"/>
                <a:cs typeface="Arial" charset="0"/>
              </a:rPr>
              <a:t>l‘ARCEP</a:t>
            </a:r>
            <a:r>
              <a:rPr lang="de-DE" dirty="0">
                <a:latin typeface="Times New Roman" charset="0"/>
                <a:cs typeface="Arial" charset="0"/>
              </a:rPr>
              <a:t> au </a:t>
            </a:r>
            <a:r>
              <a:rPr lang="de-DE" dirty="0" err="1">
                <a:latin typeface="Times New Roman" charset="0"/>
                <a:cs typeface="Arial" charset="0"/>
              </a:rPr>
              <a:t>service</a:t>
            </a:r>
            <a:r>
              <a:rPr lang="de-DE" dirty="0">
                <a:latin typeface="Times New Roman" charset="0"/>
                <a:cs typeface="Arial" charset="0"/>
              </a:rPr>
              <a:t> </a:t>
            </a:r>
            <a:r>
              <a:rPr lang="de-DE" dirty="0" err="1">
                <a:latin typeface="Times New Roman" charset="0"/>
                <a:cs typeface="Arial" charset="0"/>
              </a:rPr>
              <a:t>economique</a:t>
            </a:r>
            <a:r>
              <a:rPr lang="de-DE" dirty="0">
                <a:latin typeface="Times New Roman" charset="0"/>
                <a:cs typeface="Arial" charset="0"/>
              </a:rPr>
              <a:t>. </a:t>
            </a:r>
          </a:p>
          <a:p>
            <a:pPr marL="742950" lvl="1" indent="-285750" eaLnBrk="1" hangingPunct="1">
              <a:lnSpc>
                <a:spcPct val="120000"/>
              </a:lnSpc>
              <a:buFontTx/>
              <a:buChar char="•"/>
            </a:pPr>
            <a:r>
              <a:rPr lang="de-DE" dirty="0">
                <a:latin typeface="Times New Roman" charset="0"/>
                <a:cs typeface="Arial" charset="0"/>
              </a:rPr>
              <a:t>Je </a:t>
            </a:r>
            <a:r>
              <a:rPr lang="de-DE" dirty="0" err="1">
                <a:latin typeface="Times New Roman" charset="0"/>
                <a:cs typeface="Arial" charset="0"/>
              </a:rPr>
              <a:t>m‘occupais</a:t>
            </a:r>
            <a:r>
              <a:rPr lang="de-DE" dirty="0">
                <a:latin typeface="Times New Roman" charset="0"/>
                <a:cs typeface="Arial" charset="0"/>
              </a:rPr>
              <a:t> de </a:t>
            </a:r>
            <a:r>
              <a:rPr lang="de-DE" dirty="0" err="1">
                <a:latin typeface="Times New Roman" charset="0"/>
                <a:cs typeface="Arial" charset="0"/>
              </a:rPr>
              <a:t>travaux</a:t>
            </a:r>
            <a:r>
              <a:rPr lang="de-DE" dirty="0">
                <a:latin typeface="Times New Roman" charset="0"/>
                <a:cs typeface="Arial" charset="0"/>
              </a:rPr>
              <a:t> de </a:t>
            </a:r>
            <a:r>
              <a:rPr lang="de-DE" dirty="0" err="1">
                <a:latin typeface="Times New Roman" charset="0"/>
                <a:cs typeface="Arial" charset="0"/>
              </a:rPr>
              <a:t>modelisation</a:t>
            </a:r>
            <a:r>
              <a:rPr lang="de-DE" dirty="0">
                <a:latin typeface="Times New Roman" charset="0"/>
                <a:cs typeface="Arial" charset="0"/>
              </a:rPr>
              <a:t> </a:t>
            </a:r>
            <a:r>
              <a:rPr lang="de-DE" dirty="0" err="1">
                <a:latin typeface="Times New Roman" charset="0"/>
                <a:cs typeface="Arial" charset="0"/>
              </a:rPr>
              <a:t>technico-economique</a:t>
            </a:r>
            <a:r>
              <a:rPr lang="de-DE" dirty="0">
                <a:latin typeface="Times New Roman" charset="0"/>
                <a:cs typeface="Arial" charset="0"/>
              </a:rPr>
              <a:t> et </a:t>
            </a:r>
            <a:r>
              <a:rPr lang="de-DE" dirty="0" err="1">
                <a:latin typeface="Times New Roman" charset="0"/>
                <a:cs typeface="Arial" charset="0"/>
              </a:rPr>
              <a:t>j‘etais</a:t>
            </a:r>
            <a:r>
              <a:rPr lang="de-DE" dirty="0">
                <a:latin typeface="Times New Roman" charset="0"/>
                <a:cs typeface="Arial" charset="0"/>
              </a:rPr>
              <a:t> plus </a:t>
            </a:r>
            <a:r>
              <a:rPr lang="de-DE" dirty="0" err="1">
                <a:latin typeface="Times New Roman" charset="0"/>
                <a:cs typeface="Arial" charset="0"/>
              </a:rPr>
              <a:t>particulièrement</a:t>
            </a:r>
            <a:r>
              <a:rPr lang="de-DE" dirty="0">
                <a:latin typeface="Times New Roman" charset="0"/>
                <a:cs typeface="Arial" charset="0"/>
              </a:rPr>
              <a:t> en </a:t>
            </a:r>
            <a:r>
              <a:rPr lang="de-DE" dirty="0" err="1">
                <a:latin typeface="Times New Roman" charset="0"/>
                <a:cs typeface="Arial" charset="0"/>
              </a:rPr>
              <a:t>charge</a:t>
            </a:r>
            <a:r>
              <a:rPr lang="de-DE" dirty="0">
                <a:latin typeface="Times New Roman" charset="0"/>
                <a:cs typeface="Arial" charset="0"/>
              </a:rPr>
              <a:t> de </a:t>
            </a:r>
            <a:r>
              <a:rPr lang="de-DE" dirty="0" err="1">
                <a:latin typeface="Times New Roman" charset="0"/>
                <a:cs typeface="Arial" charset="0"/>
              </a:rPr>
              <a:t>l‘évaluation</a:t>
            </a:r>
            <a:r>
              <a:rPr lang="de-DE" dirty="0">
                <a:latin typeface="Times New Roman" charset="0"/>
                <a:cs typeface="Arial" charset="0"/>
              </a:rPr>
              <a:t> du </a:t>
            </a:r>
            <a:r>
              <a:rPr lang="de-DE" dirty="0" err="1">
                <a:latin typeface="Times New Roman" charset="0"/>
                <a:cs typeface="Arial" charset="0"/>
              </a:rPr>
              <a:t>cout</a:t>
            </a:r>
            <a:r>
              <a:rPr lang="de-DE" dirty="0">
                <a:latin typeface="Times New Roman" charset="0"/>
                <a:cs typeface="Arial" charset="0"/>
              </a:rPr>
              <a:t> du </a:t>
            </a:r>
            <a:r>
              <a:rPr lang="de-DE" dirty="0" err="1">
                <a:latin typeface="Times New Roman" charset="0"/>
                <a:cs typeface="Arial" charset="0"/>
              </a:rPr>
              <a:t>service</a:t>
            </a:r>
            <a:r>
              <a:rPr lang="de-DE" dirty="0">
                <a:latin typeface="Times New Roman" charset="0"/>
                <a:cs typeface="Arial" charset="0"/>
              </a:rPr>
              <a:t> </a:t>
            </a:r>
            <a:r>
              <a:rPr lang="de-DE" dirty="0" err="1">
                <a:latin typeface="Times New Roman" charset="0"/>
                <a:cs typeface="Arial" charset="0"/>
              </a:rPr>
              <a:t>universel</a:t>
            </a:r>
            <a:r>
              <a:rPr lang="de-DE" dirty="0">
                <a:latin typeface="Times New Roman" charset="0"/>
                <a:cs typeface="Arial" charset="0"/>
              </a:rPr>
              <a:t> et de la </a:t>
            </a:r>
            <a:r>
              <a:rPr lang="de-DE" dirty="0" err="1">
                <a:latin typeface="Times New Roman" charset="0"/>
                <a:cs typeface="Arial" charset="0"/>
              </a:rPr>
              <a:t>terminaison</a:t>
            </a:r>
            <a:r>
              <a:rPr lang="de-DE" dirty="0">
                <a:latin typeface="Times New Roman" charset="0"/>
                <a:cs typeface="Arial" charset="0"/>
              </a:rPr>
              <a:t> </a:t>
            </a:r>
            <a:r>
              <a:rPr lang="de-DE" dirty="0" err="1">
                <a:latin typeface="Times New Roman" charset="0"/>
                <a:cs typeface="Arial" charset="0"/>
              </a:rPr>
              <a:t>d‘appel</a:t>
            </a:r>
            <a:r>
              <a:rPr lang="de-DE" dirty="0">
                <a:latin typeface="Times New Roman" charset="0"/>
                <a:cs typeface="Arial" charset="0"/>
              </a:rPr>
              <a:t> mobile </a:t>
            </a:r>
            <a:r>
              <a:rPr lang="de-DE" dirty="0" err="1">
                <a:latin typeface="Times New Roman" charset="0"/>
                <a:cs typeface="Arial" charset="0"/>
              </a:rPr>
              <a:t>dans</a:t>
            </a:r>
            <a:r>
              <a:rPr lang="de-DE" dirty="0">
                <a:latin typeface="Times New Roman" charset="0"/>
                <a:cs typeface="Arial" charset="0"/>
              </a:rPr>
              <a:t> les 	</a:t>
            </a:r>
            <a:r>
              <a:rPr lang="de-DE" dirty="0" err="1">
                <a:latin typeface="Times New Roman" charset="0"/>
                <a:cs typeface="Arial" charset="0"/>
              </a:rPr>
              <a:t>departements</a:t>
            </a:r>
            <a:r>
              <a:rPr lang="de-DE" dirty="0">
                <a:latin typeface="Times New Roman" charset="0"/>
                <a:cs typeface="Arial" charset="0"/>
              </a:rPr>
              <a:t> </a:t>
            </a:r>
            <a:r>
              <a:rPr lang="de-DE" dirty="0" err="1">
                <a:latin typeface="Times New Roman" charset="0"/>
                <a:cs typeface="Arial" charset="0"/>
              </a:rPr>
              <a:t>français</a:t>
            </a:r>
            <a:r>
              <a:rPr lang="de-DE" dirty="0">
                <a:latin typeface="Times New Roman" charset="0"/>
                <a:cs typeface="Arial" charset="0"/>
              </a:rPr>
              <a:t> </a:t>
            </a:r>
            <a:r>
              <a:rPr lang="de-DE" dirty="0" err="1">
                <a:latin typeface="Times New Roman" charset="0"/>
                <a:cs typeface="Arial" charset="0"/>
              </a:rPr>
              <a:t>d‘outremer</a:t>
            </a:r>
            <a:r>
              <a:rPr lang="de-DE" dirty="0">
                <a:latin typeface="Times New Roman" charset="0"/>
                <a:cs typeface="Arial" charset="0"/>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54403-071F-AA42-89B3-0889230A44A6}" type="slidenum">
              <a:rPr lang="en-ZA"/>
              <a:pPr/>
              <a:t>12</a:t>
            </a:fld>
            <a:endParaRPr lang="en-ZA"/>
          </a:p>
        </p:txBody>
      </p:sp>
      <p:sp>
        <p:nvSpPr>
          <p:cNvPr id="198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3B464-2DE9-224E-9DBB-F0C07CFA816C}" type="slidenum">
              <a:rPr lang="en-ZA"/>
              <a:pPr/>
              <a:t>13</a:t>
            </a:fld>
            <a:endParaRPr lang="en-ZA"/>
          </a:p>
        </p:txBody>
      </p:sp>
      <p:sp>
        <p:nvSpPr>
          <p:cNvPr id="819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6E8FE6-1984-7B4A-8B11-E8778CA26177}" type="slidenum">
              <a:rPr lang="en-US" sz="1200"/>
              <a:pPr eaLnBrk="1" hangingPunct="1"/>
              <a:t>14</a:t>
            </a:fld>
            <a:endParaRPr lang="en-US" sz="1200"/>
          </a:p>
        </p:txBody>
      </p:sp>
      <p:sp>
        <p:nvSpPr>
          <p:cNvPr id="87042" name="Rectangle 2"/>
          <p:cNvSpPr>
            <a:spLocks noGrp="1" noRot="1" noChangeAspect="1" noChangeArrowheads="1" noTextEdit="1"/>
          </p:cNvSpPr>
          <p:nvPr>
            <p:ph type="sldImg"/>
          </p:nvPr>
        </p:nvSpPr>
        <p:spPr>
          <a:xfrm>
            <a:off x="914400" y="744538"/>
            <a:ext cx="4959350" cy="3719512"/>
          </a:xfrm>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5456F-3016-1141-89D7-51FD4D8A6840}" type="slidenum">
              <a:rPr lang="en-ZA"/>
              <a:pPr/>
              <a:t>15</a:t>
            </a:fld>
            <a:endParaRPr lang="en-ZA"/>
          </a:p>
        </p:txBody>
      </p:sp>
      <p:sp>
        <p:nvSpPr>
          <p:cNvPr id="389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915" name="Rectangle 3"/>
          <p:cNvSpPr>
            <a:spLocks noGrp="1" noChangeArrowheads="1"/>
          </p:cNvSpPr>
          <p:nvPr>
            <p:ph type="body" idx="1"/>
          </p:nvPr>
        </p:nvSpPr>
        <p:spPr>
          <a:xfrm>
            <a:off x="904240" y="4711296"/>
            <a:ext cx="4973320" cy="4463242"/>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B2884E-585E-5A46-B38F-83CA1ADBB343}" type="slidenum">
              <a:rPr lang="en-ZA"/>
              <a:pPr/>
              <a:t>16</a:t>
            </a:fld>
            <a:endParaRPr lang="en-ZA"/>
          </a:p>
        </p:txBody>
      </p:sp>
      <p:sp>
        <p:nvSpPr>
          <p:cNvPr id="40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3" name="Rectangle 3"/>
          <p:cNvSpPr>
            <a:spLocks noGrp="1" noChangeArrowheads="1"/>
          </p:cNvSpPr>
          <p:nvPr>
            <p:ph type="body" idx="1"/>
          </p:nvPr>
        </p:nvSpPr>
        <p:spPr>
          <a:xfrm>
            <a:off x="904240" y="4711296"/>
            <a:ext cx="4973320" cy="4463242"/>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9E367-3584-704A-9330-F6DC04A18FBC}" type="slidenum">
              <a:rPr lang="en-ZA"/>
              <a:pPr/>
              <a:t>17</a:t>
            </a:fld>
            <a:endParaRPr lang="en-ZA"/>
          </a:p>
        </p:txBody>
      </p:sp>
      <p:sp>
        <p:nvSpPr>
          <p:cNvPr id="194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9D814-C5B5-FA4A-BB5D-B98FB04CC3D5}" type="slidenum">
              <a:rPr lang="en-ZA"/>
              <a:pPr/>
              <a:t>18</a:t>
            </a:fld>
            <a:endParaRPr lang="en-ZA"/>
          </a:p>
        </p:txBody>
      </p:sp>
      <p:sp>
        <p:nvSpPr>
          <p:cNvPr id="77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E7744-2F53-2445-B102-BB57CBD9B79A}" type="slidenum">
              <a:rPr lang="en-ZA"/>
              <a:pPr/>
              <a:t>19</a:t>
            </a:fld>
            <a:endParaRPr lang="en-ZA"/>
          </a:p>
        </p:txBody>
      </p:sp>
      <p:sp>
        <p:nvSpPr>
          <p:cNvPr id="235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67B0F-6BC6-B945-B345-E6A37B09B48C}" type="slidenum">
              <a:rPr lang="en-ZA"/>
              <a:pPr/>
              <a:t>20</a:t>
            </a:fld>
            <a:endParaRPr lang="en-ZA"/>
          </a:p>
        </p:txBody>
      </p:sp>
      <p:sp>
        <p:nvSpPr>
          <p:cNvPr id="233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3AC4B-9588-D141-8C0C-563F05D9F1CC}" type="slidenum">
              <a:rPr lang="en-ZA"/>
              <a:pPr/>
              <a:t>21</a:t>
            </a:fld>
            <a:endParaRPr lang="en-ZA"/>
          </a:p>
        </p:txBody>
      </p:sp>
      <p:sp>
        <p:nvSpPr>
          <p:cNvPr id="2109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49534-7C25-064E-9243-692697D2A88B}" type="slidenum">
              <a:rPr lang="en-ZA"/>
              <a:pPr/>
              <a:t>4</a:t>
            </a:fld>
            <a:endParaRPr lang="en-ZA"/>
          </a:p>
        </p:txBody>
      </p:sp>
      <p:sp>
        <p:nvSpPr>
          <p:cNvPr id="87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AC3DA-6406-5546-BD38-F5877A8808C0}" type="slidenum">
              <a:rPr lang="en-ZA"/>
              <a:pPr/>
              <a:t>22</a:t>
            </a:fld>
            <a:endParaRPr lang="en-ZA"/>
          </a:p>
        </p:txBody>
      </p:sp>
      <p:sp>
        <p:nvSpPr>
          <p:cNvPr id="237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A053A-C2A4-0940-A01A-B0C11A5BE880}" type="slidenum">
              <a:rPr lang="en-ZA"/>
              <a:pPr/>
              <a:t>23</a:t>
            </a:fld>
            <a:endParaRPr lang="en-ZA"/>
          </a:p>
        </p:txBody>
      </p:sp>
      <p:sp>
        <p:nvSpPr>
          <p:cNvPr id="239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AA25B-9977-BF48-8645-739DC47BDC61}" type="slidenum">
              <a:rPr lang="en-ZA"/>
              <a:pPr/>
              <a:t>24</a:t>
            </a:fld>
            <a:endParaRPr lang="en-ZA"/>
          </a:p>
        </p:txBody>
      </p:sp>
      <p:sp>
        <p:nvSpPr>
          <p:cNvPr id="212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9D814-C5B5-FA4A-BB5D-B98FB04CC3D5}" type="slidenum">
              <a:rPr lang="en-ZA"/>
              <a:pPr/>
              <a:t>25</a:t>
            </a:fld>
            <a:endParaRPr lang="en-ZA"/>
          </a:p>
        </p:txBody>
      </p:sp>
      <p:sp>
        <p:nvSpPr>
          <p:cNvPr id="778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41131-CEF2-8E49-8607-5986788118EC}" type="slidenum">
              <a:rPr lang="en-ZA"/>
              <a:pPr/>
              <a:t>26</a:t>
            </a:fld>
            <a:endParaRPr lang="en-ZA"/>
          </a:p>
        </p:txBody>
      </p:sp>
      <p:sp>
        <p:nvSpPr>
          <p:cNvPr id="208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33EDE-D22F-E44D-A0A5-8517EB225C57}" type="slidenum">
              <a:rPr lang="en-ZA"/>
              <a:pPr/>
              <a:t>27</a:t>
            </a:fld>
            <a:endParaRPr lang="en-ZA"/>
          </a:p>
        </p:txBody>
      </p:sp>
      <p:sp>
        <p:nvSpPr>
          <p:cNvPr id="44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a:xfrm>
            <a:off x="904240" y="4711296"/>
            <a:ext cx="4973320" cy="4463242"/>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9C6F8-AD2D-524E-A6E3-588AC567536E}" type="slidenum">
              <a:rPr lang="en-ZA"/>
              <a:pPr/>
              <a:t>28</a:t>
            </a:fld>
            <a:endParaRPr lang="en-ZA"/>
          </a:p>
        </p:txBody>
      </p:sp>
      <p:sp>
        <p:nvSpPr>
          <p:cNvPr id="921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DAB5C2-55D0-9544-A5E5-79D3DB5A5970}" type="slidenum">
              <a:rPr lang="en-US" sz="1200"/>
              <a:pPr eaLnBrk="1" hangingPunct="1"/>
              <a:t>30</a:t>
            </a:fld>
            <a:endParaRPr lang="en-US" sz="1200"/>
          </a:p>
        </p:txBody>
      </p:sp>
      <p:sp>
        <p:nvSpPr>
          <p:cNvPr id="21506" name="Rectangle 2"/>
          <p:cNvSpPr>
            <a:spLocks noGrp="1" noRot="1" noChangeAspect="1" noChangeArrowheads="1" noTextEdit="1"/>
          </p:cNvSpPr>
          <p:nvPr>
            <p:ph type="sldImg"/>
          </p:nvPr>
        </p:nvSpPr>
        <p:spPr>
          <a:xfrm>
            <a:off x="915988" y="744538"/>
            <a:ext cx="4959350" cy="3719512"/>
          </a:xfrm>
          <a:ln/>
        </p:spPr>
      </p:sp>
      <p:sp>
        <p:nvSpPr>
          <p:cNvPr id="21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E3E253-EA75-664B-B7AF-82CE591878C3}" type="slidenum">
              <a:rPr lang="en-US" sz="1200"/>
              <a:pPr eaLnBrk="1" hangingPunct="1"/>
              <a:t>31</a:t>
            </a:fld>
            <a:endParaRPr lang="en-US" sz="1200"/>
          </a:p>
        </p:txBody>
      </p:sp>
      <p:sp>
        <p:nvSpPr>
          <p:cNvPr id="25602" name="Rectangle 2"/>
          <p:cNvSpPr>
            <a:spLocks noGrp="1" noRot="1" noChangeAspect="1" noChangeArrowheads="1" noTextEdit="1"/>
          </p:cNvSpPr>
          <p:nvPr>
            <p:ph type="sldImg"/>
          </p:nvPr>
        </p:nvSpPr>
        <p:spPr>
          <a:xfrm>
            <a:off x="915988" y="744538"/>
            <a:ext cx="4959350" cy="3719512"/>
          </a:xfrm>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EDCC4F-EEB0-854C-9D26-5A211DBF1A99}" type="slidenum">
              <a:rPr lang="en-US" sz="1200"/>
              <a:pPr eaLnBrk="1" hangingPunct="1"/>
              <a:t>32</a:t>
            </a:fld>
            <a:endParaRPr lang="en-US" sz="1200"/>
          </a:p>
        </p:txBody>
      </p:sp>
      <p:sp>
        <p:nvSpPr>
          <p:cNvPr id="29698" name="Rectangle 2"/>
          <p:cNvSpPr>
            <a:spLocks noGrp="1" noRot="1" noChangeAspect="1" noChangeArrowheads="1" noTextEdit="1"/>
          </p:cNvSpPr>
          <p:nvPr>
            <p:ph type="sldImg"/>
          </p:nvPr>
        </p:nvSpPr>
        <p:spPr>
          <a:xfrm>
            <a:off x="914400" y="744538"/>
            <a:ext cx="4959350" cy="3719512"/>
          </a:xfrm>
          <a:ln/>
        </p:spPr>
      </p:sp>
      <p:sp>
        <p:nvSpPr>
          <p:cNvPr id="29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319B8-1AC6-A140-AD6A-223D0A78D1D5}" type="slidenum">
              <a:rPr lang="en-ZA"/>
              <a:pPr/>
              <a:t>5</a:t>
            </a:fld>
            <a:endParaRPr lang="en-ZA"/>
          </a:p>
        </p:txBody>
      </p:sp>
      <p:sp>
        <p:nvSpPr>
          <p:cNvPr id="880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D676F3-1DA3-EA46-B19F-A9B194D24C26}" type="slidenum">
              <a:rPr lang="en-US" sz="1200"/>
              <a:pPr eaLnBrk="1" hangingPunct="1"/>
              <a:t>33</a:t>
            </a:fld>
            <a:endParaRPr lang="en-US" sz="1200"/>
          </a:p>
        </p:txBody>
      </p:sp>
      <p:sp>
        <p:nvSpPr>
          <p:cNvPr id="35842" name="Rectangle 2"/>
          <p:cNvSpPr>
            <a:spLocks noGrp="1" noRot="1" noChangeAspect="1" noChangeArrowheads="1" noTextEdit="1"/>
          </p:cNvSpPr>
          <p:nvPr>
            <p:ph type="sldImg"/>
          </p:nvPr>
        </p:nvSpPr>
        <p:spPr>
          <a:xfrm>
            <a:off x="914400" y="744538"/>
            <a:ext cx="4959350" cy="3719512"/>
          </a:xfrm>
          <a:ln/>
        </p:spPr>
      </p:sp>
      <p:sp>
        <p:nvSpPr>
          <p:cNvPr id="35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562064-DB20-2E46-9B59-712D92E5A7E5}" type="slidenum">
              <a:rPr lang="en-US" sz="1200"/>
              <a:pPr eaLnBrk="1" hangingPunct="1"/>
              <a:t>34</a:t>
            </a:fld>
            <a:endParaRPr lang="en-US" sz="1200"/>
          </a:p>
        </p:txBody>
      </p:sp>
      <p:sp>
        <p:nvSpPr>
          <p:cNvPr id="33794" name="Rectangle 2"/>
          <p:cNvSpPr>
            <a:spLocks noGrp="1" noRot="1" noChangeAspect="1" noChangeArrowheads="1" noTextEdit="1"/>
          </p:cNvSpPr>
          <p:nvPr>
            <p:ph type="sldImg"/>
          </p:nvPr>
        </p:nvSpPr>
        <p:spPr>
          <a:xfrm>
            <a:off x="914400" y="744538"/>
            <a:ext cx="4959350" cy="3719512"/>
          </a:xfrm>
          <a:ln/>
        </p:spPr>
      </p:sp>
      <p:sp>
        <p:nvSpPr>
          <p:cNvPr id="337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405604-D96F-0F40-AC14-A29C8F7F0554}" type="slidenum">
              <a:rPr lang="en-US" sz="1200"/>
              <a:pPr eaLnBrk="1" hangingPunct="1"/>
              <a:t>36</a:t>
            </a:fld>
            <a:endParaRPr lang="en-US" sz="1200"/>
          </a:p>
        </p:txBody>
      </p:sp>
      <p:sp>
        <p:nvSpPr>
          <p:cNvPr id="37890" name="Rectangle 2"/>
          <p:cNvSpPr>
            <a:spLocks noGrp="1" noRot="1" noChangeAspect="1" noChangeArrowheads="1" noTextEdit="1"/>
          </p:cNvSpPr>
          <p:nvPr>
            <p:ph type="sldImg"/>
          </p:nvPr>
        </p:nvSpPr>
        <p:spPr>
          <a:xfrm>
            <a:off x="915988" y="744538"/>
            <a:ext cx="4959350" cy="3719512"/>
          </a:xfrm>
          <a:ln/>
        </p:spPr>
      </p:sp>
      <p:sp>
        <p:nvSpPr>
          <p:cNvPr id="37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ABDF6B-3D26-F244-A8E3-B707ACB67C35}" type="slidenum">
              <a:rPr lang="en-US" sz="1200"/>
              <a:pPr eaLnBrk="1" hangingPunct="1"/>
              <a:t>37</a:t>
            </a:fld>
            <a:endParaRPr lang="en-US" sz="1200"/>
          </a:p>
        </p:txBody>
      </p:sp>
      <p:sp>
        <p:nvSpPr>
          <p:cNvPr id="39938" name="Rectangle 2"/>
          <p:cNvSpPr>
            <a:spLocks noGrp="1" noRot="1" noChangeAspect="1" noChangeArrowheads="1" noTextEdit="1"/>
          </p:cNvSpPr>
          <p:nvPr>
            <p:ph type="sldImg"/>
          </p:nvPr>
        </p:nvSpPr>
        <p:spPr>
          <a:xfrm>
            <a:off x="915988" y="744538"/>
            <a:ext cx="4959350" cy="3719512"/>
          </a:xfrm>
          <a:ln/>
        </p:spPr>
      </p:sp>
      <p:sp>
        <p:nvSpPr>
          <p:cNvPr id="399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804180-24CE-7541-BA95-A6E5DB6E2AA2}" type="slidenum">
              <a:rPr lang="en-US" sz="1200"/>
              <a:pPr eaLnBrk="1" hangingPunct="1"/>
              <a:t>38</a:t>
            </a:fld>
            <a:endParaRPr lang="en-US" sz="1200"/>
          </a:p>
        </p:txBody>
      </p:sp>
      <p:sp>
        <p:nvSpPr>
          <p:cNvPr id="41986" name="Rectangle 2"/>
          <p:cNvSpPr>
            <a:spLocks noGrp="1" noRot="1" noChangeAspect="1" noChangeArrowheads="1" noTextEdit="1"/>
          </p:cNvSpPr>
          <p:nvPr>
            <p:ph type="sldImg"/>
          </p:nvPr>
        </p:nvSpPr>
        <p:spPr>
          <a:xfrm>
            <a:off x="914400" y="744538"/>
            <a:ext cx="4959350" cy="3719512"/>
          </a:xfrm>
          <a:ln/>
        </p:spPr>
      </p:sp>
      <p:sp>
        <p:nvSpPr>
          <p:cNvPr id="419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C5274A-FB16-6744-AC81-E37EC1BCF4A4}" type="slidenum">
              <a:rPr lang="en-US" sz="1200"/>
              <a:pPr eaLnBrk="1" hangingPunct="1"/>
              <a:t>40</a:t>
            </a:fld>
            <a:endParaRPr lang="en-US" sz="1200"/>
          </a:p>
        </p:txBody>
      </p:sp>
      <p:sp>
        <p:nvSpPr>
          <p:cNvPr id="64514" name="Rectangle 2"/>
          <p:cNvSpPr>
            <a:spLocks noGrp="1" noRot="1" noChangeAspect="1" noChangeArrowheads="1" noTextEdit="1"/>
          </p:cNvSpPr>
          <p:nvPr>
            <p:ph type="sldImg"/>
          </p:nvPr>
        </p:nvSpPr>
        <p:spPr>
          <a:xfrm>
            <a:off x="914400" y="744538"/>
            <a:ext cx="4959350" cy="3719512"/>
          </a:xfrm>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465DB0-6286-A843-B6B4-ABF0913357F3}" type="slidenum">
              <a:rPr lang="en-US" sz="1200"/>
              <a:pPr eaLnBrk="1" hangingPunct="1"/>
              <a:t>41</a:t>
            </a:fld>
            <a:endParaRPr lang="en-US" sz="1200"/>
          </a:p>
        </p:txBody>
      </p:sp>
      <p:sp>
        <p:nvSpPr>
          <p:cNvPr id="60418" name="Rectangle 2"/>
          <p:cNvSpPr>
            <a:spLocks noGrp="1" noRot="1" noChangeAspect="1" noChangeArrowheads="1" noTextEdit="1"/>
          </p:cNvSpPr>
          <p:nvPr>
            <p:ph type="sldImg"/>
          </p:nvPr>
        </p:nvSpPr>
        <p:spPr>
          <a:xfrm>
            <a:off x="914400" y="744538"/>
            <a:ext cx="4959350" cy="3719512"/>
          </a:xfrm>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DA275D-8A88-A847-8CB1-20EA69D3E849}" type="slidenum">
              <a:rPr lang="en-US" sz="1200"/>
              <a:pPr eaLnBrk="1" hangingPunct="1"/>
              <a:t>42</a:t>
            </a:fld>
            <a:endParaRPr lang="en-US" sz="1200"/>
          </a:p>
        </p:txBody>
      </p:sp>
      <p:sp>
        <p:nvSpPr>
          <p:cNvPr id="74754" name="Rectangle 2"/>
          <p:cNvSpPr>
            <a:spLocks noGrp="1" noRot="1" noChangeAspect="1" noChangeArrowheads="1" noTextEdit="1"/>
          </p:cNvSpPr>
          <p:nvPr>
            <p:ph type="sldImg"/>
          </p:nvPr>
        </p:nvSpPr>
        <p:spPr>
          <a:xfrm>
            <a:off x="914400" y="744538"/>
            <a:ext cx="4959350" cy="3719512"/>
          </a:xfrm>
          <a:ln/>
        </p:spPr>
      </p:sp>
      <p:sp>
        <p:nvSpPr>
          <p:cNvPr id="747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600B23-E692-9A43-9871-4600E978A81B}" type="slidenum">
              <a:rPr lang="en-US" sz="1200"/>
              <a:pPr eaLnBrk="1" hangingPunct="1"/>
              <a:t>43</a:t>
            </a:fld>
            <a:endParaRPr lang="en-US" sz="1200"/>
          </a:p>
        </p:txBody>
      </p:sp>
      <p:sp>
        <p:nvSpPr>
          <p:cNvPr id="46082" name="Rectangle 2"/>
          <p:cNvSpPr>
            <a:spLocks noGrp="1" noRot="1" noChangeAspect="1" noChangeArrowheads="1" noTextEdit="1"/>
          </p:cNvSpPr>
          <p:nvPr>
            <p:ph type="sldImg"/>
          </p:nvPr>
        </p:nvSpPr>
        <p:spPr>
          <a:xfrm>
            <a:off x="915988" y="744538"/>
            <a:ext cx="4959350" cy="3719512"/>
          </a:xfrm>
          <a:ln/>
        </p:spPr>
      </p:sp>
      <p:sp>
        <p:nvSpPr>
          <p:cNvPr id="46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F3DCB5-6391-7C4B-A198-DD936E057AB1}" type="slidenum">
              <a:rPr lang="en-US" sz="1200"/>
              <a:pPr eaLnBrk="1" hangingPunct="1"/>
              <a:t>44</a:t>
            </a:fld>
            <a:endParaRPr lang="en-US" sz="1200"/>
          </a:p>
        </p:txBody>
      </p:sp>
      <p:sp>
        <p:nvSpPr>
          <p:cNvPr id="50178" name="Rectangle 2"/>
          <p:cNvSpPr>
            <a:spLocks noGrp="1" noRot="1" noChangeAspect="1" noChangeArrowheads="1" noTextEdit="1"/>
          </p:cNvSpPr>
          <p:nvPr>
            <p:ph type="sldImg"/>
          </p:nvPr>
        </p:nvSpPr>
        <p:spPr>
          <a:xfrm>
            <a:off x="915988" y="744538"/>
            <a:ext cx="4959350" cy="3719512"/>
          </a:xfrm>
          <a:ln/>
        </p:spPr>
      </p:sp>
      <p:sp>
        <p:nvSpPr>
          <p:cNvPr id="50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F7B89-A944-9C4D-BF3C-EBAFE2BADA68}" type="slidenum">
              <a:rPr lang="en-ZA"/>
              <a:pPr/>
              <a:t>6</a:t>
            </a:fld>
            <a:endParaRPr lang="en-ZA"/>
          </a:p>
        </p:txBody>
      </p:sp>
      <p:sp>
        <p:nvSpPr>
          <p:cNvPr id="75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B71A28-F653-DC4C-A02B-94D921C25198}" type="slidenum">
              <a:rPr lang="en-US" sz="1200"/>
              <a:pPr eaLnBrk="1" hangingPunct="1"/>
              <a:t>45</a:t>
            </a:fld>
            <a:endParaRPr lang="en-US" sz="1200"/>
          </a:p>
        </p:txBody>
      </p:sp>
      <p:sp>
        <p:nvSpPr>
          <p:cNvPr id="52226" name="Rectangle 2"/>
          <p:cNvSpPr>
            <a:spLocks noGrp="1" noRot="1" noChangeAspect="1" noChangeArrowheads="1" noTextEdit="1"/>
          </p:cNvSpPr>
          <p:nvPr>
            <p:ph type="sldImg"/>
          </p:nvPr>
        </p:nvSpPr>
        <p:spPr>
          <a:xfrm>
            <a:off x="915988" y="744538"/>
            <a:ext cx="4959350" cy="3719512"/>
          </a:xfrm>
          <a:ln/>
        </p:spPr>
      </p:sp>
      <p:sp>
        <p:nvSpPr>
          <p:cNvPr id="52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AE51EB-2CDD-EC4E-86BA-CF61808C484B}" type="slidenum">
              <a:rPr lang="en-US" sz="1200"/>
              <a:pPr eaLnBrk="1" hangingPunct="1"/>
              <a:t>46</a:t>
            </a:fld>
            <a:endParaRPr lang="en-US" sz="1200"/>
          </a:p>
        </p:txBody>
      </p:sp>
      <p:sp>
        <p:nvSpPr>
          <p:cNvPr id="56322" name="Rectangle 2"/>
          <p:cNvSpPr>
            <a:spLocks noGrp="1" noRot="1" noChangeAspect="1" noChangeArrowheads="1" noTextEdit="1"/>
          </p:cNvSpPr>
          <p:nvPr>
            <p:ph type="sldImg"/>
          </p:nvPr>
        </p:nvSpPr>
        <p:spPr>
          <a:xfrm>
            <a:off x="915988" y="744538"/>
            <a:ext cx="4959350" cy="3719512"/>
          </a:xfrm>
          <a:ln/>
        </p:spPr>
      </p:sp>
      <p:sp>
        <p:nvSpPr>
          <p:cNvPr id="56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6E8FE6-1984-7B4A-8B11-E8778CA26177}" type="slidenum">
              <a:rPr lang="en-US" sz="1200"/>
              <a:pPr eaLnBrk="1" hangingPunct="1"/>
              <a:t>47</a:t>
            </a:fld>
            <a:endParaRPr lang="en-US" sz="1200"/>
          </a:p>
        </p:txBody>
      </p:sp>
      <p:sp>
        <p:nvSpPr>
          <p:cNvPr id="87042" name="Rectangle 2"/>
          <p:cNvSpPr>
            <a:spLocks noGrp="1" noRot="1" noChangeAspect="1" noChangeArrowheads="1" noTextEdit="1"/>
          </p:cNvSpPr>
          <p:nvPr>
            <p:ph type="sldImg"/>
          </p:nvPr>
        </p:nvSpPr>
        <p:spPr>
          <a:xfrm>
            <a:off x="914400" y="744538"/>
            <a:ext cx="4959350" cy="3719512"/>
          </a:xfrm>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E5B2EE-6428-9A4D-BBEA-419FE7DB6C91}" type="slidenum">
              <a:rPr lang="en-US" sz="1200"/>
              <a:pPr eaLnBrk="1" hangingPunct="1"/>
              <a:t>48</a:t>
            </a:fld>
            <a:endParaRPr lang="en-US" sz="1200"/>
          </a:p>
        </p:txBody>
      </p:sp>
      <p:sp>
        <p:nvSpPr>
          <p:cNvPr id="91138" name="Rectangle 2"/>
          <p:cNvSpPr>
            <a:spLocks noGrp="1" noRot="1" noChangeAspect="1" noChangeArrowheads="1" noTextEdit="1"/>
          </p:cNvSpPr>
          <p:nvPr>
            <p:ph type="sldImg"/>
          </p:nvPr>
        </p:nvSpPr>
        <p:spPr>
          <a:xfrm>
            <a:off x="915988" y="744538"/>
            <a:ext cx="4959350" cy="3719512"/>
          </a:xfrm>
          <a:ln/>
        </p:spPr>
      </p:sp>
      <p:sp>
        <p:nvSpPr>
          <p:cNvPr id="91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a:defRPr sz="1900">
                <a:solidFill>
                  <a:srgbClr val="646464"/>
                </a:solidFill>
                <a:latin typeface="Verdana" charset="0"/>
                <a:ea typeface="ＭＳ Ｐゴシック" charset="0"/>
                <a:cs typeface="ＭＳ Ｐゴシック" charset="0"/>
              </a:defRPr>
            </a:lvl1pPr>
            <a:lvl2pPr marL="742950" indent="-285750" defTabSz="912813">
              <a:defRPr sz="1900">
                <a:solidFill>
                  <a:srgbClr val="646464"/>
                </a:solidFill>
                <a:latin typeface="Verdana" charset="0"/>
                <a:ea typeface="ＭＳ Ｐゴシック" charset="0"/>
              </a:defRPr>
            </a:lvl2pPr>
            <a:lvl3pPr marL="1143000" indent="-228600" defTabSz="912813">
              <a:defRPr sz="1900">
                <a:solidFill>
                  <a:srgbClr val="646464"/>
                </a:solidFill>
                <a:latin typeface="Verdana" charset="0"/>
                <a:ea typeface="ＭＳ Ｐゴシック" charset="0"/>
              </a:defRPr>
            </a:lvl3pPr>
            <a:lvl4pPr marL="1600200" indent="-228600" defTabSz="912813">
              <a:defRPr sz="1900">
                <a:solidFill>
                  <a:srgbClr val="646464"/>
                </a:solidFill>
                <a:latin typeface="Verdana" charset="0"/>
                <a:ea typeface="ＭＳ Ｐゴシック" charset="0"/>
              </a:defRPr>
            </a:lvl4pPr>
            <a:lvl5pPr marL="2057400" indent="-228600" defTabSz="912813">
              <a:defRPr sz="1900">
                <a:solidFill>
                  <a:srgbClr val="646464"/>
                </a:solidFill>
                <a:latin typeface="Verdana" charset="0"/>
                <a:ea typeface="ＭＳ Ｐゴシック" charset="0"/>
              </a:defRPr>
            </a:lvl5pPr>
            <a:lvl6pPr marL="2514600" indent="-228600" defTabSz="912813" eaLnBrk="0" fontAlgn="base" hangingPunct="0">
              <a:spcBef>
                <a:spcPct val="0"/>
              </a:spcBef>
              <a:spcAft>
                <a:spcPct val="0"/>
              </a:spcAft>
              <a:defRPr sz="1900">
                <a:solidFill>
                  <a:srgbClr val="646464"/>
                </a:solidFill>
                <a:latin typeface="Verdana" charset="0"/>
                <a:ea typeface="ＭＳ Ｐゴシック" charset="0"/>
              </a:defRPr>
            </a:lvl6pPr>
            <a:lvl7pPr marL="2971800" indent="-228600" defTabSz="912813" eaLnBrk="0" fontAlgn="base" hangingPunct="0">
              <a:spcBef>
                <a:spcPct val="0"/>
              </a:spcBef>
              <a:spcAft>
                <a:spcPct val="0"/>
              </a:spcAft>
              <a:defRPr sz="1900">
                <a:solidFill>
                  <a:srgbClr val="646464"/>
                </a:solidFill>
                <a:latin typeface="Verdana" charset="0"/>
                <a:ea typeface="ＭＳ Ｐゴシック" charset="0"/>
              </a:defRPr>
            </a:lvl7pPr>
            <a:lvl8pPr marL="3429000" indent="-228600" defTabSz="912813" eaLnBrk="0" fontAlgn="base" hangingPunct="0">
              <a:spcBef>
                <a:spcPct val="0"/>
              </a:spcBef>
              <a:spcAft>
                <a:spcPct val="0"/>
              </a:spcAft>
              <a:defRPr sz="1900">
                <a:solidFill>
                  <a:srgbClr val="646464"/>
                </a:solidFill>
                <a:latin typeface="Verdana" charset="0"/>
                <a:ea typeface="ＭＳ Ｐゴシック" charset="0"/>
              </a:defRPr>
            </a:lvl8pPr>
            <a:lvl9pPr marL="3886200" indent="-228600" defTabSz="912813" eaLnBrk="0" fontAlgn="base" hangingPunct="0">
              <a:spcBef>
                <a:spcPct val="0"/>
              </a:spcBef>
              <a:spcAft>
                <a:spcPct val="0"/>
              </a:spcAft>
              <a:defRPr sz="1900">
                <a:solidFill>
                  <a:srgbClr val="646464"/>
                </a:solidFill>
                <a:latin typeface="Verdana" charset="0"/>
                <a:ea typeface="ＭＳ Ｐゴシック" charset="0"/>
              </a:defRPr>
            </a:lvl9pPr>
          </a:lstStyle>
          <a:p>
            <a:fld id="{D8DAAE44-D8D3-5D49-A387-9B971F78E6D7}" type="slidenum">
              <a:rPr lang="en-US" sz="1200">
                <a:solidFill>
                  <a:schemeClr val="tx1"/>
                </a:solidFill>
              </a:rPr>
              <a:pPr/>
              <a:t>49</a:t>
            </a:fld>
            <a:endParaRPr lang="en-US" sz="1200">
              <a:solidFill>
                <a:schemeClr val="tx1"/>
              </a:solidFill>
            </a:endParaRPr>
          </a:p>
        </p:txBody>
      </p:sp>
      <p:sp>
        <p:nvSpPr>
          <p:cNvPr id="54274" name="Rectangle 2"/>
          <p:cNvSpPr>
            <a:spLocks noGrp="1" noRot="1" noChangeAspect="1" noChangeArrowheads="1" noTextEdit="1"/>
          </p:cNvSpPr>
          <p:nvPr>
            <p:ph type="sldImg"/>
          </p:nvPr>
        </p:nvSpPr>
        <p:spPr>
          <a:xfrm>
            <a:off x="911225" y="742950"/>
            <a:ext cx="4959350" cy="3719513"/>
          </a:xfrm>
          <a:ln/>
        </p:spPr>
      </p:sp>
      <p:sp>
        <p:nvSpPr>
          <p:cNvPr id="54275" name="Rectangle 3"/>
          <p:cNvSpPr>
            <a:spLocks noGrp="1" noChangeArrowheads="1"/>
          </p:cNvSpPr>
          <p:nvPr>
            <p:ph type="body" idx="1"/>
          </p:nvPr>
        </p:nvSpPr>
        <p:spPr>
          <a:xfrm>
            <a:off x="677863" y="4711700"/>
            <a:ext cx="5426075" cy="4464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r>
              <a:rPr lang="de-DE">
                <a:latin typeface="Verdana" charset="0"/>
              </a:rPr>
              <a:t>Merci de votre attention. </a:t>
            </a:r>
          </a:p>
          <a:p>
            <a:pPr eaLnBrk="1" hangingPunct="1">
              <a:buFontTx/>
              <a:buChar char="•"/>
            </a:pPr>
            <a:r>
              <a:rPr lang="de-DE">
                <a:latin typeface="Verdana" charset="0"/>
              </a:rPr>
              <a:t>Je me tiens a votre disposition pour repondre a vos questions.</a:t>
            </a:r>
          </a:p>
          <a:p>
            <a:pPr eaLnBrk="1" hangingPunct="1">
              <a:buFontTx/>
              <a:buChar char="•"/>
            </a:pPr>
            <a:r>
              <a:rPr lang="de-DE">
                <a:latin typeface="Verdana" charset="0"/>
              </a:rPr>
              <a:t>Je peux vous faire parvenir par email une version electronique de ce support de presentation.</a:t>
            </a:r>
          </a:p>
          <a:p>
            <a:pPr eaLnBrk="1" hangingPunct="1">
              <a:buFontTx/>
              <a:buChar char="•"/>
            </a:pPr>
            <a:r>
              <a:rPr lang="de-DE">
                <a:latin typeface="Verdana" charset="0"/>
              </a:rPr>
              <a:t>Sachant que nous abordons tout juste le lancement de ce projet, les informations contenues dans cette presentation sont susceptibles a certaines evolutions.</a:t>
            </a:r>
          </a:p>
          <a:p>
            <a:pPr eaLnBrk="1" hangingPunct="1">
              <a:buFontTx/>
              <a:buChar char="•"/>
            </a:pPr>
            <a:endParaRPr lang="de-DE">
              <a:latin typeface="Verdan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8177F-ADC4-CB45-A379-CE69EA01DADE}" type="slidenum">
              <a:rPr lang="en-ZA"/>
              <a:pPr/>
              <a:t>7</a:t>
            </a:fld>
            <a:endParaRPr lang="en-ZA"/>
          </a:p>
        </p:txBody>
      </p:sp>
      <p:sp>
        <p:nvSpPr>
          <p:cNvPr id="2048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AC1BA-07DA-9744-83B7-D3DA1D641A90}" type="slidenum">
              <a:rPr lang="en-ZA"/>
              <a:pPr/>
              <a:t>8</a:t>
            </a:fld>
            <a:endParaRPr lang="en-ZA"/>
          </a:p>
        </p:txBody>
      </p:sp>
      <p:sp>
        <p:nvSpPr>
          <p:cNvPr id="768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C3F6D-7CB6-1847-AF49-3B9221D7A198}" type="slidenum">
              <a:rPr lang="en-ZA"/>
              <a:pPr/>
              <a:t>9</a:t>
            </a:fld>
            <a:endParaRPr lang="en-ZA"/>
          </a:p>
        </p:txBody>
      </p:sp>
      <p:sp>
        <p:nvSpPr>
          <p:cNvPr id="788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3AAEC-A48B-0747-8D8F-712F738174CF}" type="slidenum">
              <a:rPr lang="en-ZA"/>
              <a:pPr/>
              <a:t>10</a:t>
            </a:fld>
            <a:endParaRPr lang="en-ZA"/>
          </a:p>
        </p:txBody>
      </p:sp>
      <p:sp>
        <p:nvSpPr>
          <p:cNvPr id="1904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F3138-0814-2B43-8B64-75132C85BE82}" type="slidenum">
              <a:rPr lang="en-ZA"/>
              <a:pPr/>
              <a:t>11</a:t>
            </a:fld>
            <a:endParaRPr lang="en-ZA"/>
          </a:p>
        </p:txBody>
      </p:sp>
      <p:sp>
        <p:nvSpPr>
          <p:cNvPr id="798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email">
            <a:extLst>
              <a:ext uri="{28A0092B-C50C-407E-A947-70E740481C1C}">
                <a14:useLocalDpi xmlns=""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900">
                <a:solidFill>
                  <a:srgbClr val="646464"/>
                </a:solidFill>
                <a:latin typeface="Verdana" pitchFamily="34" charset="0"/>
              </a:defRPr>
            </a:lvl1pPr>
            <a:lvl2pPr marL="742950" indent="-285750">
              <a:defRPr sz="1900">
                <a:solidFill>
                  <a:srgbClr val="646464"/>
                </a:solidFill>
                <a:latin typeface="Verdana" pitchFamily="34" charset="0"/>
              </a:defRPr>
            </a:lvl2pPr>
            <a:lvl3pPr marL="1143000" indent="-228600">
              <a:defRPr sz="1900">
                <a:solidFill>
                  <a:srgbClr val="646464"/>
                </a:solidFill>
                <a:latin typeface="Verdana" pitchFamily="34" charset="0"/>
              </a:defRPr>
            </a:lvl3pPr>
            <a:lvl4pPr marL="1600200" indent="-228600">
              <a:defRPr sz="1900">
                <a:solidFill>
                  <a:srgbClr val="646464"/>
                </a:solidFill>
                <a:latin typeface="Verdana" pitchFamily="34" charset="0"/>
              </a:defRPr>
            </a:lvl4pPr>
            <a:lvl5pPr marL="2057400" indent="-228600">
              <a:defRPr sz="1900">
                <a:solidFill>
                  <a:srgbClr val="646464"/>
                </a:solidFill>
                <a:latin typeface="Verdana" pitchFamily="34" charset="0"/>
              </a:defRPr>
            </a:lvl5pPr>
            <a:lvl6pPr marL="2514600" indent="-228600" eaLnBrk="0" fontAlgn="base" hangingPunct="0">
              <a:spcBef>
                <a:spcPct val="0"/>
              </a:spcBef>
              <a:spcAft>
                <a:spcPct val="0"/>
              </a:spcAft>
              <a:defRPr sz="1900">
                <a:solidFill>
                  <a:srgbClr val="646464"/>
                </a:solidFill>
                <a:latin typeface="Verdana" pitchFamily="34" charset="0"/>
              </a:defRPr>
            </a:lvl6pPr>
            <a:lvl7pPr marL="2971800" indent="-228600" eaLnBrk="0" fontAlgn="base" hangingPunct="0">
              <a:spcBef>
                <a:spcPct val="0"/>
              </a:spcBef>
              <a:spcAft>
                <a:spcPct val="0"/>
              </a:spcAft>
              <a:defRPr sz="1900">
                <a:solidFill>
                  <a:srgbClr val="646464"/>
                </a:solidFill>
                <a:latin typeface="Verdana" pitchFamily="34" charset="0"/>
              </a:defRPr>
            </a:lvl7pPr>
            <a:lvl8pPr marL="3429000" indent="-228600" eaLnBrk="0" fontAlgn="base" hangingPunct="0">
              <a:spcBef>
                <a:spcPct val="0"/>
              </a:spcBef>
              <a:spcAft>
                <a:spcPct val="0"/>
              </a:spcAft>
              <a:defRPr sz="1900">
                <a:solidFill>
                  <a:srgbClr val="646464"/>
                </a:solidFill>
                <a:latin typeface="Verdana" pitchFamily="34" charset="0"/>
              </a:defRPr>
            </a:lvl8pPr>
            <a:lvl9pPr marL="3886200" indent="-228600" eaLnBrk="0" fontAlgn="base" hangingPunct="0">
              <a:spcBef>
                <a:spcPct val="0"/>
              </a:spcBef>
              <a:spcAft>
                <a:spcPct val="0"/>
              </a:spcAft>
              <a:defRPr sz="1900">
                <a:solidFill>
                  <a:srgbClr val="646464"/>
                </a:solidFill>
                <a:latin typeface="Verdana" pitchFamily="34" charset="0"/>
              </a:defRPr>
            </a:lvl9pPr>
          </a:lstStyle>
          <a:p>
            <a:pPr>
              <a:lnSpc>
                <a:spcPct val="90000"/>
              </a:lnSpc>
              <a:defRPr/>
            </a:pPr>
            <a:r>
              <a:rPr lang="en-US" sz="1000" dirty="0" smtClean="0">
                <a:solidFill>
                  <a:schemeClr val="bg1"/>
                </a:solidFill>
                <a:latin typeface="Univers" pitchFamily="34" charset="0"/>
                <a:ea typeface="+mn-ea"/>
                <a:cs typeface="+mn-cs"/>
              </a:rPr>
              <a:t>International</a:t>
            </a:r>
            <a:br>
              <a:rPr lang="en-US" sz="1000" dirty="0" smtClean="0">
                <a:solidFill>
                  <a:schemeClr val="bg1"/>
                </a:solidFill>
                <a:latin typeface="Univers" pitchFamily="34" charset="0"/>
                <a:ea typeface="+mn-ea"/>
                <a:cs typeface="+mn-cs"/>
              </a:rPr>
            </a:br>
            <a:r>
              <a:rPr lang="en-US" sz="1000" dirty="0" smtClean="0">
                <a:solidFill>
                  <a:schemeClr val="bg1"/>
                </a:solidFill>
                <a:latin typeface="Univers" pitchFamily="34" charset="0"/>
                <a:ea typeface="+mn-ea"/>
                <a:cs typeface="+mn-cs"/>
              </a:rPr>
              <a:t>Telecommunication</a:t>
            </a:r>
            <a:br>
              <a:rPr lang="en-US" sz="1000" dirty="0" smtClean="0">
                <a:solidFill>
                  <a:schemeClr val="bg1"/>
                </a:solidFill>
                <a:latin typeface="Univers" pitchFamily="34" charset="0"/>
                <a:ea typeface="+mn-ea"/>
                <a:cs typeface="+mn-cs"/>
              </a:rPr>
            </a:br>
            <a:r>
              <a:rPr lang="en-US" sz="1000" dirty="0" smtClean="0">
                <a:solidFill>
                  <a:schemeClr val="bg1"/>
                </a:solidFill>
                <a:latin typeface="Univers" pitchFamily="34" charset="0"/>
                <a:ea typeface="+mn-ea"/>
                <a:cs typeface="+mn-cs"/>
              </a:rPr>
              <a:t>Union</a:t>
            </a:r>
          </a:p>
        </p:txBody>
      </p:sp>
      <p:sp>
        <p:nvSpPr>
          <p:cNvPr id="6"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 </a:t>
            </a:r>
            <a:endParaRPr lang="en-US" sz="2400">
              <a:solidFill>
                <a:schemeClr val="tx1"/>
              </a:solidFill>
            </a:endParaRPr>
          </a:p>
        </p:txBody>
      </p:sp>
      <p:sp>
        <p:nvSpPr>
          <p:cNvPr id="9" name="Line 21"/>
          <p:cNvSpPr>
            <a:spLocks noChangeShapeType="1"/>
          </p:cNvSpPr>
          <p:nvPr userDrawn="1"/>
        </p:nvSpPr>
        <p:spPr bwMode="auto">
          <a:xfrm flipH="1">
            <a:off x="395288" y="482600"/>
            <a:ext cx="8280400" cy="0"/>
          </a:xfrm>
          <a:prstGeom prst="line">
            <a:avLst/>
          </a:prstGeom>
          <a:noFill/>
          <a:ln w="22225" cap="rnd">
            <a:solidFill>
              <a:srgbClr val="C0C0C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11" name="Picture 28"/>
          <p:cNvPicPr>
            <a:picLocks noChangeAspect="1" noChangeArrowheads="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white">
          <a:xfrm>
            <a:off x="16726" y="5871859"/>
            <a:ext cx="1944688" cy="81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pic>
        <p:nvPicPr>
          <p:cNvPr id="13" name="Picture 7" descr="Description : Description: C:\Users\Administrator\Documents\ACPLOGOC.TIF"/>
          <p:cNvPicPr>
            <a:picLocks noChangeAspect="1" noChangeArrowheads="1"/>
          </p:cNvPicPr>
          <p:nvPr userDrawn="1"/>
        </p:nvPicPr>
        <p:blipFill>
          <a:blip r:embed="rId4" cstate="email">
            <a:extLst>
              <a:ext uri="{28A0092B-C50C-407E-A947-70E740481C1C}">
                <a14:useLocalDpi xmlns="" xmlns:a14="http://schemas.microsoft.com/office/drawing/2010/main" val="0"/>
              </a:ext>
            </a:extLst>
          </a:blip>
          <a:srcRect/>
          <a:stretch>
            <a:fillRect/>
          </a:stretch>
        </p:blipFill>
        <p:spPr bwMode="auto">
          <a:xfrm>
            <a:off x="2337307" y="6236494"/>
            <a:ext cx="919163"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descr="Description : sadc"/>
          <p:cNvPicPr>
            <a:picLocks noChangeAspect="1" noChangeArrowheads="1"/>
          </p:cNvPicPr>
          <p:nvPr userDrawn="1"/>
        </p:nvPicPr>
        <p:blipFill>
          <a:blip r:embed="rId5" cstate="email">
            <a:extLst>
              <a:ext uri="{28A0092B-C50C-407E-A947-70E740481C1C}">
                <a14:useLocalDpi xmlns="" xmlns:a14="http://schemas.microsoft.com/office/drawing/2010/main" val="0"/>
              </a:ext>
            </a:extLst>
          </a:blip>
          <a:srcRect/>
          <a:stretch>
            <a:fillRect/>
          </a:stretch>
        </p:blipFill>
        <p:spPr bwMode="auto">
          <a:xfrm>
            <a:off x="3736976" y="6063456"/>
            <a:ext cx="798512"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9"/>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6195050" y="6008911"/>
            <a:ext cx="1111250" cy="836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2" descr="C:\Users\Administrator\Desktop\logo_ce-en.jpg"/>
          <p:cNvPicPr>
            <a:picLocks noChangeAspect="1" noChangeArrowheads="1"/>
          </p:cNvPicPr>
          <p:nvPr userDrawn="1"/>
        </p:nvPicPr>
        <p:blipFill>
          <a:blip r:embed="rId7" cstate="email">
            <a:extLst>
              <a:ext uri="{28A0092B-C50C-407E-A947-70E740481C1C}">
                <a14:useLocalDpi xmlns="" xmlns:a14="http://schemas.microsoft.com/office/drawing/2010/main" val="0"/>
              </a:ext>
            </a:extLst>
          </a:blip>
          <a:srcRect/>
          <a:stretch>
            <a:fillRect/>
          </a:stretch>
        </p:blipFill>
        <p:spPr bwMode="auto">
          <a:xfrm>
            <a:off x="7677688" y="5840755"/>
            <a:ext cx="1224136" cy="847079"/>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p:cNvPicPr>
            <a:picLocks noChangeAspect="1"/>
          </p:cNvPicPr>
          <p:nvPr userDrawn="1"/>
        </p:nvPicPr>
        <p:blipFill>
          <a:blip r:embed="rId8" cstate="print"/>
          <a:stretch>
            <a:fillRect/>
          </a:stretch>
        </p:blipFill>
        <p:spPr>
          <a:xfrm>
            <a:off x="5004048" y="6165304"/>
            <a:ext cx="927100" cy="596900"/>
          </a:xfrm>
          <a:prstGeom prst="rect">
            <a:avLst/>
          </a:prstGeom>
        </p:spPr>
      </p:pic>
    </p:spTree>
    <p:extLst>
      <p:ext uri="{BB962C8B-B14F-4D97-AF65-F5344CB8AC3E}">
        <p14:creationId xmlns="" xmlns:p14="http://schemas.microsoft.com/office/powerpoint/2010/main" val="22979326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C844D917-4624-DD48-B259-E8C4ABF44458}"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25530226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5D7C4E1E-61FD-6147-A415-960A78237C67}"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338063207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42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3"/>
          <p:cNvSpPr>
            <a:spLocks noGrp="1" noChangeArrowheads="1"/>
          </p:cNvSpPr>
          <p:nvPr>
            <p:ph type="sldNum" sz="quarter" idx="10"/>
          </p:nvPr>
        </p:nvSpPr>
        <p:spPr>
          <a:ln/>
        </p:spPr>
        <p:txBody>
          <a:bodyPr/>
          <a:lstStyle>
            <a:lvl1pPr>
              <a:defRPr/>
            </a:lvl1pPr>
          </a:lstStyle>
          <a:p>
            <a:pPr>
              <a:defRPr/>
            </a:pPr>
            <a:fld id="{8A4A8936-792C-8443-9FC8-870A7DB3B22D}"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26401249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4213" y="1989138"/>
            <a:ext cx="7772400" cy="4256087"/>
          </a:xfrm>
        </p:spPr>
        <p:txBody>
          <a:bodyPr/>
          <a:lstStyle/>
          <a:p>
            <a:pPr lvl="0"/>
            <a:endParaRPr lang="en-GB" noProof="0" smtClean="0"/>
          </a:p>
        </p:txBody>
      </p:sp>
      <p:sp>
        <p:nvSpPr>
          <p:cNvPr id="4" name="Rectangle 43"/>
          <p:cNvSpPr>
            <a:spLocks noGrp="1" noChangeArrowheads="1"/>
          </p:cNvSpPr>
          <p:nvPr>
            <p:ph type="sldNum" sz="quarter" idx="10"/>
          </p:nvPr>
        </p:nvSpPr>
        <p:spPr>
          <a:ln/>
        </p:spPr>
        <p:txBody>
          <a:bodyPr/>
          <a:lstStyle>
            <a:lvl1pPr>
              <a:defRPr/>
            </a:lvl1pPr>
          </a:lstStyle>
          <a:p>
            <a:pPr>
              <a:defRPr/>
            </a:pPr>
            <a:fld id="{7E15E3B5-1ECF-6546-8234-EB1034F6B948}"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39543026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CCDBF06C-9EBB-7F47-A734-CA421A73115D}"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25572752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A3FD69F4-46C6-2947-B5C0-B5AC2B28CB09}"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19198053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3"/>
          <p:cNvSpPr>
            <a:spLocks noGrp="1" noChangeArrowheads="1"/>
          </p:cNvSpPr>
          <p:nvPr>
            <p:ph type="sldNum" sz="quarter" idx="10"/>
          </p:nvPr>
        </p:nvSpPr>
        <p:spPr>
          <a:ln/>
        </p:spPr>
        <p:txBody>
          <a:bodyPr/>
          <a:lstStyle>
            <a:lvl1pPr>
              <a:defRPr/>
            </a:lvl1pPr>
          </a:lstStyle>
          <a:p>
            <a:pPr>
              <a:defRPr/>
            </a:pPr>
            <a:fld id="{5942A6E6-A431-4341-AF9E-61551DEF9074}"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29229037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3"/>
          <p:cNvSpPr>
            <a:spLocks noGrp="1" noChangeArrowheads="1"/>
          </p:cNvSpPr>
          <p:nvPr>
            <p:ph type="sldNum" sz="quarter" idx="10"/>
          </p:nvPr>
        </p:nvSpPr>
        <p:spPr>
          <a:ln/>
        </p:spPr>
        <p:txBody>
          <a:bodyPr/>
          <a:lstStyle>
            <a:lvl1pPr>
              <a:defRPr/>
            </a:lvl1pPr>
          </a:lstStyle>
          <a:p>
            <a:pPr>
              <a:defRPr/>
            </a:pPr>
            <a:fld id="{EEC71E78-86B8-A844-BFD6-39A23CE5FBCB}" type="slidenum">
              <a:rPr lang="en-US"/>
              <a:pPr>
                <a:defRPr/>
              </a:pPr>
              <a:t>‹#›</a:t>
            </a:fld>
            <a:endParaRPr lang="en-US"/>
          </a:p>
        </p:txBody>
      </p:sp>
      <p:sp>
        <p:nvSpPr>
          <p:cNvPr id="8"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15484165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3"/>
          <p:cNvSpPr>
            <a:spLocks noGrp="1" noChangeArrowheads="1"/>
          </p:cNvSpPr>
          <p:nvPr>
            <p:ph type="sldNum" sz="quarter" idx="10"/>
          </p:nvPr>
        </p:nvSpPr>
        <p:spPr>
          <a:ln/>
        </p:spPr>
        <p:txBody>
          <a:bodyPr/>
          <a:lstStyle>
            <a:lvl1pPr>
              <a:defRPr/>
            </a:lvl1pPr>
          </a:lstStyle>
          <a:p>
            <a:pPr>
              <a:defRPr/>
            </a:pPr>
            <a:fld id="{9F1174F9-B13D-F440-9DB6-78EE23845F44}" type="slidenum">
              <a:rPr lang="en-US"/>
              <a:pPr>
                <a:defRPr/>
              </a:pPr>
              <a:t>‹#›</a:t>
            </a:fld>
            <a:endParaRPr lang="en-US"/>
          </a:p>
        </p:txBody>
      </p:sp>
      <p:sp>
        <p:nvSpPr>
          <p:cNvPr id="4"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12303673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BB045473-D131-6E4D-A3F4-3E101D101A8B}" type="slidenum">
              <a:rPr lang="en-US"/>
              <a:pPr>
                <a:defRPr/>
              </a:pPr>
              <a:t>‹#›</a:t>
            </a:fld>
            <a:endParaRPr lang="en-US"/>
          </a:p>
        </p:txBody>
      </p:sp>
      <p:sp>
        <p:nvSpPr>
          <p:cNvPr id="3"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5762159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5859E9EA-C5DD-6545-941D-6CBC066FB6E4}"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413879515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41699950-77F2-4B4F-9D44-0DF345F9255D}"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international telecommunication union international telecommunication union</a:t>
            </a:r>
          </a:p>
        </p:txBody>
      </p:sp>
    </p:spTree>
    <p:extLst>
      <p:ext uri="{BB962C8B-B14F-4D97-AF65-F5344CB8AC3E}">
        <p14:creationId xmlns="" xmlns:p14="http://schemas.microsoft.com/office/powerpoint/2010/main" val="179662183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cstate="email">
            <a:extLst>
              <a:ext uri="{28A0092B-C50C-407E-A947-70E740481C1C}">
                <a14:useLocalDpi xmlns=""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Line 61"/>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8" name="Rectangle 2"/>
          <p:cNvSpPr>
            <a:spLocks noGrp="1" noChangeArrowheads="1"/>
          </p:cNvSpPr>
          <p:nvPr>
            <p:ph type="title"/>
          </p:nvPr>
        </p:nvSpPr>
        <p:spPr bwMode="auto">
          <a:xfrm>
            <a:off x="685800" y="1081088"/>
            <a:ext cx="7772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67" name="Rectangle 43"/>
          <p:cNvSpPr>
            <a:spLocks noGrp="1" noChangeArrowheads="1"/>
          </p:cNvSpPr>
          <p:nvPr>
            <p:ph type="sldNum" sz="quarter" idx="4"/>
          </p:nvPr>
        </p:nvSpPr>
        <p:spPr bwMode="auto">
          <a:xfrm>
            <a:off x="8804275" y="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smtClean="0">
                <a:solidFill>
                  <a:srgbClr val="0E438A"/>
                </a:solidFill>
                <a:latin typeface="Zurich BT" charset="0"/>
                <a:cs typeface="Times New Roman" charset="0"/>
              </a:defRPr>
            </a:lvl1pPr>
          </a:lstStyle>
          <a:p>
            <a:pPr>
              <a:defRPr/>
            </a:pPr>
            <a:fld id="{C2707035-D801-5A42-99AE-E6F11A50A518}" type="slidenum">
              <a:rPr lang="en-US"/>
              <a:pPr>
                <a:defRPr/>
              </a:pPr>
              <a:t>‹#›</a:t>
            </a:fld>
            <a:endParaRPr lang="en-US"/>
          </a:p>
        </p:txBody>
      </p:sp>
      <p:sp>
        <p:nvSpPr>
          <p:cNvPr id="1066" name="Rectangle 42"/>
          <p:cNvSpPr>
            <a:spLocks noGrp="1" noChangeArrowheads="1"/>
          </p:cNvSpPr>
          <p:nvPr>
            <p:ph type="ftr" sz="quarter" idx="3"/>
          </p:nvPr>
        </p:nvSpPr>
        <p:spPr bwMode="auto">
          <a:xfrm>
            <a:off x="2195513" y="6424613"/>
            <a:ext cx="4457700"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eaLnBrk="1" hangingPunct="1">
              <a:defRPr sz="1000">
                <a:solidFill>
                  <a:srgbClr val="0E438A"/>
                </a:solidFill>
                <a:latin typeface="Zurich BT" charset="0"/>
                <a:ea typeface="+mn-ea"/>
                <a:cs typeface="Times New Roman" pitchFamily="18" charset="0"/>
              </a:defRPr>
            </a:lvl1pPr>
          </a:lstStyle>
          <a:p>
            <a:pPr>
              <a:defRPr/>
            </a:pPr>
            <a:r>
              <a:rPr lang="en-US"/>
              <a:t>international telecommunication union international telecommunication union</a:t>
            </a:r>
          </a:p>
        </p:txBody>
      </p:sp>
      <p:sp>
        <p:nvSpPr>
          <p:cNvPr id="1031" name="Rectangle 3"/>
          <p:cNvSpPr>
            <a:spLocks noGrp="1" noChangeArrowheads="1"/>
          </p:cNvSpPr>
          <p:nvPr>
            <p:ph type="body" idx="1"/>
          </p:nvPr>
        </p:nvSpPr>
        <p:spPr bwMode="auto">
          <a:xfrm>
            <a:off x="684213" y="1989138"/>
            <a:ext cx="7772400" cy="425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Line 63"/>
          <p:cNvSpPr>
            <a:spLocks noChangeShapeType="1"/>
          </p:cNvSpPr>
          <p:nvPr userDrawn="1"/>
        </p:nvSpPr>
        <p:spPr bwMode="auto">
          <a:xfrm flipH="1">
            <a:off x="395288" y="482600"/>
            <a:ext cx="8280400" cy="0"/>
          </a:xfrm>
          <a:prstGeom prst="line">
            <a:avLst/>
          </a:prstGeom>
          <a:noFill/>
          <a:ln w="22225" cap="rnd">
            <a:solidFill>
              <a:srgbClr val="C0C0C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1033" name="Picture 67"/>
          <p:cNvPicPr>
            <a:picLocks noChangeAspect="1" noChangeArrowheads="1"/>
          </p:cNvPicPr>
          <p:nvPr userDrawn="1"/>
        </p:nvPicPr>
        <p:blipFill>
          <a:blip r:embed="rId16" cstate="email">
            <a:extLst>
              <a:ext uri="{28A0092B-C50C-407E-A947-70E740481C1C}">
                <a14:useLocalDpi xmlns="" xmlns:a14="http://schemas.microsoft.com/office/drawing/2010/main" val="0"/>
              </a:ext>
            </a:extLst>
          </a:blip>
          <a:srcRect/>
          <a:stretch>
            <a:fillRect/>
          </a:stretch>
        </p:blipFill>
        <p:spPr bwMode="white">
          <a:xfrm>
            <a:off x="251520" y="5885479"/>
            <a:ext cx="1873250" cy="785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11" name="Picture 2" descr="C:\Users\Administrator\Desktop\logo_ce-en.jpg"/>
          <p:cNvPicPr>
            <a:picLocks noChangeAspect="1" noChangeArrowheads="1"/>
          </p:cNvPicPr>
          <p:nvPr userDrawn="1"/>
        </p:nvPicPr>
        <p:blipFill>
          <a:blip r:embed="rId17" cstate="email">
            <a:extLst>
              <a:ext uri="{28A0092B-C50C-407E-A947-70E740481C1C}">
                <a14:useLocalDpi xmlns="" xmlns:a14="http://schemas.microsoft.com/office/drawing/2010/main" val="0"/>
              </a:ext>
            </a:extLst>
          </a:blip>
          <a:srcRect/>
          <a:stretch>
            <a:fillRect/>
          </a:stretch>
        </p:blipFill>
        <p:spPr bwMode="auto">
          <a:xfrm>
            <a:off x="7668344" y="5855909"/>
            <a:ext cx="1224136" cy="84707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7" descr="Description : Description: C:\Users\Administrator\Documents\ACPLOGOC.TIF"/>
          <p:cNvPicPr>
            <a:picLocks noChangeAspect="1" noChangeArrowheads="1"/>
          </p:cNvPicPr>
          <p:nvPr userDrawn="1"/>
        </p:nvPicPr>
        <p:blipFill>
          <a:blip r:embed="rId18" cstate="email">
            <a:extLst>
              <a:ext uri="{28A0092B-C50C-407E-A947-70E740481C1C}">
                <a14:useLocalDpi xmlns="" xmlns:a14="http://schemas.microsoft.com/office/drawing/2010/main" val="0"/>
              </a:ext>
            </a:extLst>
          </a:blip>
          <a:srcRect/>
          <a:stretch>
            <a:fillRect/>
          </a:stretch>
        </p:blipFill>
        <p:spPr bwMode="auto">
          <a:xfrm>
            <a:off x="2555875" y="6105525"/>
            <a:ext cx="919163"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descr="Description : sadc"/>
          <p:cNvPicPr>
            <a:picLocks noChangeAspect="1" noChangeArrowheads="1"/>
          </p:cNvPicPr>
          <p:nvPr userDrawn="1"/>
        </p:nvPicPr>
        <p:blipFill>
          <a:blip r:embed="rId19" cstate="email">
            <a:extLst>
              <a:ext uri="{28A0092B-C50C-407E-A947-70E740481C1C}">
                <a14:useLocalDpi xmlns="" xmlns:a14="http://schemas.microsoft.com/office/drawing/2010/main" val="0"/>
              </a:ext>
            </a:extLst>
          </a:blip>
          <a:srcRect/>
          <a:stretch>
            <a:fillRect/>
          </a:stretch>
        </p:blipFill>
        <p:spPr bwMode="auto">
          <a:xfrm>
            <a:off x="4021138" y="6016625"/>
            <a:ext cx="798512"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9"/>
          <p:cNvPicPr>
            <a:picLocks noChangeAspect="1" noChangeArrowheads="1"/>
          </p:cNvPicPr>
          <p:nvPr userDrawn="1"/>
        </p:nvPicPr>
        <p:blipFill>
          <a:blip r:embed="rId20" cstate="email">
            <a:extLst>
              <a:ext uri="{28A0092B-C50C-407E-A947-70E740481C1C}">
                <a14:useLocalDpi xmlns="" xmlns:a14="http://schemas.microsoft.com/office/drawing/2010/main" val="0"/>
              </a:ext>
            </a:extLst>
          </a:blip>
          <a:srcRect/>
          <a:stretch>
            <a:fillRect/>
          </a:stretch>
        </p:blipFill>
        <p:spPr bwMode="auto">
          <a:xfrm>
            <a:off x="6419029" y="6016625"/>
            <a:ext cx="961283" cy="691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21" cstate="print"/>
          <a:stretch>
            <a:fillRect/>
          </a:stretch>
        </p:blipFill>
        <p:spPr>
          <a:xfrm>
            <a:off x="5220072" y="6093296"/>
            <a:ext cx="927100" cy="596900"/>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ＭＳ Ｐゴシック" charset="0"/>
          <a:cs typeface="ＭＳ Ｐゴシック" charset="0"/>
        </a:defRPr>
      </a:lvl1pPr>
      <a:lvl2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2pPr>
      <a:lvl3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3pPr>
      <a:lvl4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4pPr>
      <a:lvl5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charset="0"/>
        <a:buChar char="§"/>
        <a:defRPr sz="3200">
          <a:solidFill>
            <a:srgbClr val="5C5C5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99CC"/>
        </a:buClr>
        <a:buFont typeface="Wingdings" charset="0"/>
        <a:buChar char="Ø"/>
        <a:defRPr sz="2800">
          <a:solidFill>
            <a:srgbClr val="5C5C5C"/>
          </a:solidFill>
          <a:latin typeface="+mn-lt"/>
          <a:ea typeface="ＭＳ Ｐゴシック" charset="0"/>
        </a:defRPr>
      </a:lvl2pPr>
      <a:lvl3pPr marL="1143000" indent="-228600" algn="l" rtl="0" eaLnBrk="0" fontAlgn="base" hangingPunct="0">
        <a:spcBef>
          <a:spcPct val="20000"/>
        </a:spcBef>
        <a:spcAft>
          <a:spcPct val="0"/>
        </a:spcAft>
        <a:buClr>
          <a:srgbClr val="0099CC"/>
        </a:buClr>
        <a:buFont typeface="Wingdings" charset="0"/>
        <a:buChar char="§"/>
        <a:defRPr sz="2400">
          <a:solidFill>
            <a:srgbClr val="5C5C5C"/>
          </a:solidFill>
          <a:latin typeface="+mn-lt"/>
          <a:ea typeface="ＭＳ Ｐゴシック" charset="0"/>
        </a:defRPr>
      </a:lvl3pPr>
      <a:lvl4pPr marL="1600200" indent="-228600" algn="l" rtl="0" eaLnBrk="0" fontAlgn="base" hangingPunct="0">
        <a:spcBef>
          <a:spcPct val="20000"/>
        </a:spcBef>
        <a:spcAft>
          <a:spcPct val="0"/>
        </a:spcAft>
        <a:buFont typeface="Verdana" charset="0"/>
        <a:buChar char="–"/>
        <a:defRPr sz="2000">
          <a:solidFill>
            <a:srgbClr val="5C5C5C"/>
          </a:solidFill>
          <a:latin typeface="+mn-lt"/>
          <a:ea typeface="ＭＳ Ｐゴシック" charset="0"/>
        </a:defRPr>
      </a:lvl4pPr>
      <a:lvl5pPr marL="2057400" indent="-228600" algn="l" rtl="0" eaLnBrk="0" fontAlgn="base" hangingPunct="0">
        <a:spcBef>
          <a:spcPct val="20000"/>
        </a:spcBef>
        <a:spcAft>
          <a:spcPct val="0"/>
        </a:spcAft>
        <a:buFont typeface="Verdana" charset="0"/>
        <a:buChar char="–"/>
        <a:defRPr sz="2000">
          <a:solidFill>
            <a:srgbClr val="5C5C5C"/>
          </a:solidFill>
          <a:latin typeface="+mn-lt"/>
          <a:ea typeface="ＭＳ Ｐゴシック"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www.telkom.co.za/common/aboutus/index.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telkom.co.za/common/aboutus/procurement/tenderbulletins/index.html" TargetMode="External"/><Relationship Id="rId5" Type="http://schemas.openxmlformats.org/officeDocument/2006/relationships/hyperlink" Target="http://www.telkom.co.za/common/pricelist/index.html" TargetMode="External"/><Relationship Id="rId4" Type="http://schemas.openxmlformats.org/officeDocument/2006/relationships/hyperlink" Target="http://www.telkom.co.za/common/contactus/index.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www.telkom.co.za/common/homepage/lionking/lionking.html" TargetMode="External"/><Relationship Id="rId13" Type="http://schemas.openxmlformats.org/officeDocument/2006/relationships/hyperlink" Target="http://www.telkom.co.za/common/aboutus/csi/index.html" TargetMode="External"/><Relationship Id="rId3" Type="http://schemas.openxmlformats.org/officeDocument/2006/relationships/hyperlink" Target="http://www.telkom.co.za/newrates" TargetMode="External"/><Relationship Id="rId7" Type="http://schemas.openxmlformats.org/officeDocument/2006/relationships/hyperlink" Target="http://www.gmi-mr.com/netpanel/pportal/portals/203599/13/t1/default.php" TargetMode="External"/><Relationship Id="rId12" Type="http://schemas.openxmlformats.org/officeDocument/2006/relationships/hyperlink" Target="http://www.telkom.co.za/TermsAndConditions/" TargetMode="External"/><Relationship Id="rId2" Type="http://schemas.openxmlformats.org/officeDocument/2006/relationships/notesSlide" Target="../notesSlides/notesSlide32.xml"/><Relationship Id="rId16" Type="http://schemas.openxmlformats.org/officeDocument/2006/relationships/hyperlink" Target="http://www.aardvark.co.za/" TargetMode="External"/><Relationship Id="rId1" Type="http://schemas.openxmlformats.org/officeDocument/2006/relationships/slideLayout" Target="../slideLayouts/slideLayout2.xml"/><Relationship Id="rId6" Type="http://schemas.openxmlformats.org/officeDocument/2006/relationships/hyperlink" Target="http://www.telkom.co.za/app/ecard" TargetMode="External"/><Relationship Id="rId11" Type="http://schemas.openxmlformats.org/officeDocument/2006/relationships/hyperlink" Target="http://www.telkom.co.za/app/paia/" TargetMode="External"/><Relationship Id="rId5" Type="http://schemas.openxmlformats.org/officeDocument/2006/relationships/hyperlink" Target="http://www.telkom.co.za/athome/services/prepaidfone/index.html" TargetMode="External"/><Relationship Id="rId15" Type="http://schemas.openxmlformats.org/officeDocument/2006/relationships/hyperlink" Target="http://phonebook.yellowpages.co.za/" TargetMode="External"/><Relationship Id="rId10" Type="http://schemas.openxmlformats.org/officeDocument/2006/relationships/hyperlink" Target="http://www.telkom.co.za/common/homepage/index.html" TargetMode="External"/><Relationship Id="rId4" Type="http://schemas.openxmlformats.org/officeDocument/2006/relationships/hyperlink" Target="http://www.telkom.co.za/common/pcbundle/productoptions.html" TargetMode="External"/><Relationship Id="rId9" Type="http://schemas.openxmlformats.org/officeDocument/2006/relationships/hyperlink" Target="http://www.dobroadband.co.za/" TargetMode="External"/><Relationship Id="rId14" Type="http://schemas.openxmlformats.org/officeDocument/2006/relationships/hyperlink" Target="http://www.yellowpages.co.za/"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nternet.org.za/ect_act.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mailto:pistot@unisa.ac.za"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1" name="Rectangle 1045"/>
          <p:cNvSpPr>
            <a:spLocks noGrp="1" noChangeArrowheads="1"/>
          </p:cNvSpPr>
          <p:nvPr>
            <p:ph type="ctrTitle"/>
          </p:nvPr>
        </p:nvSpPr>
        <p:spPr>
          <a:xfrm>
            <a:off x="323850" y="744538"/>
            <a:ext cx="8496300" cy="1323975"/>
          </a:xfrm>
        </p:spPr>
        <p:txBody>
          <a:bodyPr/>
          <a:lstStyle/>
          <a:p>
            <a:pPr>
              <a:defRPr/>
            </a:pPr>
            <a:r>
              <a:rPr lang="en-US" dirty="0">
                <a:effectLst>
                  <a:outerShdw blurRad="38100" dist="38100" dir="2700000" algn="tl">
                    <a:srgbClr val="DDDDDD"/>
                  </a:outerShdw>
                </a:effectLst>
                <a:latin typeface="Verdana" charset="0"/>
                <a:cs typeface="+mj-cs"/>
              </a:rPr>
              <a:t>HIPSSA Project</a:t>
            </a:r>
            <a:br>
              <a:rPr lang="en-US" dirty="0">
                <a:effectLst>
                  <a:outerShdw blurRad="38100" dist="38100" dir="2700000" algn="tl">
                    <a:srgbClr val="DDDDDD"/>
                  </a:outerShdw>
                </a:effectLst>
                <a:latin typeface="Verdana" charset="0"/>
                <a:cs typeface="+mj-cs"/>
              </a:rPr>
            </a:br>
            <a:endParaRPr lang="en-US" dirty="0">
              <a:effectLst>
                <a:outerShdw blurRad="38100" dist="38100" dir="2700000" algn="tl">
                  <a:srgbClr val="DDDDDD"/>
                </a:outerShdw>
              </a:effectLst>
              <a:latin typeface="Verdana" charset="0"/>
              <a:cs typeface="+mj-cs"/>
            </a:endParaRPr>
          </a:p>
        </p:txBody>
      </p:sp>
      <p:sp>
        <p:nvSpPr>
          <p:cNvPr id="2" name="Rectangle 1045"/>
          <p:cNvSpPr>
            <a:spLocks noChangeArrowheads="1"/>
          </p:cNvSpPr>
          <p:nvPr/>
        </p:nvSpPr>
        <p:spPr bwMode="auto">
          <a:xfrm>
            <a:off x="323850" y="1400126"/>
            <a:ext cx="84963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defRPr/>
            </a:pPr>
            <a:r>
              <a:rPr lang="en-US" sz="2400" dirty="0">
                <a:solidFill>
                  <a:srgbClr val="1B5BA2"/>
                </a:solidFill>
                <a:effectLst>
                  <a:outerShdw blurRad="38100" dist="38100" dir="2700000" algn="tl">
                    <a:srgbClr val="DDDDDD"/>
                  </a:outerShdw>
                </a:effectLst>
                <a:cs typeface="+mn-cs"/>
              </a:rPr>
              <a:t>Support for Harmonization of the ICT Policies </a:t>
            </a:r>
            <a:br>
              <a:rPr lang="en-US" sz="2400" dirty="0">
                <a:solidFill>
                  <a:srgbClr val="1B5BA2"/>
                </a:solidFill>
                <a:effectLst>
                  <a:outerShdw blurRad="38100" dist="38100" dir="2700000" algn="tl">
                    <a:srgbClr val="DDDDDD"/>
                  </a:outerShdw>
                </a:effectLst>
                <a:cs typeface="+mn-cs"/>
              </a:rPr>
            </a:br>
            <a:r>
              <a:rPr lang="en-US" sz="2400" dirty="0">
                <a:solidFill>
                  <a:srgbClr val="1B5BA2"/>
                </a:solidFill>
                <a:effectLst>
                  <a:outerShdw blurRad="38100" dist="38100" dir="2700000" algn="tl">
                    <a:srgbClr val="DDDDDD"/>
                  </a:outerShdw>
                </a:effectLst>
                <a:cs typeface="+mn-cs"/>
              </a:rPr>
              <a:t>in Sub-Sahara </a:t>
            </a:r>
            <a:r>
              <a:rPr lang="en-US" sz="2400" dirty="0" smtClean="0">
                <a:solidFill>
                  <a:srgbClr val="1B5BA2"/>
                </a:solidFill>
                <a:effectLst>
                  <a:outerShdw blurRad="38100" dist="38100" dir="2700000" algn="tl">
                    <a:srgbClr val="DDDDDD"/>
                  </a:outerShdw>
                </a:effectLst>
                <a:cs typeface="+mn-cs"/>
              </a:rPr>
              <a:t>Africa</a:t>
            </a:r>
          </a:p>
          <a:p>
            <a:pPr algn="ctr">
              <a:defRPr/>
            </a:pPr>
            <a:r>
              <a:rPr lang="en-US" sz="1600" b="1" dirty="0" smtClean="0"/>
              <a:t>TRANSPOSITION </a:t>
            </a:r>
            <a:r>
              <a:rPr lang="en-US" sz="1600" b="1" dirty="0"/>
              <a:t>OF SADC CYBERSECURITY MODEL LAWS INTO NATIONAL LAWS FOR THE KINGDOM OF LESOTHO, 2013</a:t>
            </a:r>
          </a:p>
          <a:p>
            <a:pPr algn="ctr">
              <a:defRPr/>
            </a:pPr>
            <a:r>
              <a:rPr lang="en-US" sz="2400" dirty="0" smtClean="0">
                <a:solidFill>
                  <a:srgbClr val="1B5BA2"/>
                </a:solidFill>
                <a:effectLst>
                  <a:outerShdw blurRad="38100" dist="38100" dir="2700000" algn="tl">
                    <a:srgbClr val="DDDDDD"/>
                  </a:outerShdw>
                </a:effectLst>
                <a:cs typeface="+mn-cs"/>
              </a:rPr>
              <a:t> </a:t>
            </a:r>
            <a:r>
              <a:rPr lang="en-US" sz="2400" dirty="0">
                <a:solidFill>
                  <a:srgbClr val="1B5BA2"/>
                </a:solidFill>
                <a:effectLst>
                  <a:outerShdw blurRad="38100" dist="38100" dir="2700000" algn="tl">
                    <a:srgbClr val="DDDDDD"/>
                  </a:outerShdw>
                </a:effectLst>
                <a:cs typeface="+mn-cs"/>
              </a:rPr>
              <a:t/>
            </a:r>
            <a:br>
              <a:rPr lang="en-US" sz="2400" dirty="0">
                <a:solidFill>
                  <a:srgbClr val="1B5BA2"/>
                </a:solidFill>
                <a:effectLst>
                  <a:outerShdw blurRad="38100" dist="38100" dir="2700000" algn="tl">
                    <a:srgbClr val="DDDDDD"/>
                  </a:outerShdw>
                </a:effectLst>
                <a:cs typeface="+mn-cs"/>
              </a:rPr>
            </a:br>
            <a:endParaRPr lang="en-US" sz="4000" b="1" dirty="0">
              <a:solidFill>
                <a:srgbClr val="1B5BA2"/>
              </a:solidFill>
              <a:effectLst>
                <a:outerShdw blurRad="38100" dist="38100" dir="2700000" algn="tl">
                  <a:srgbClr val="DDDDDD"/>
                </a:outerShdw>
              </a:effectLst>
              <a:cs typeface="+mn-cs"/>
            </a:endParaRPr>
          </a:p>
        </p:txBody>
      </p:sp>
      <p:sp>
        <p:nvSpPr>
          <p:cNvPr id="17411" name="Rectangle 3"/>
          <p:cNvSpPr>
            <a:spLocks noChangeArrowheads="1"/>
          </p:cNvSpPr>
          <p:nvPr/>
        </p:nvSpPr>
        <p:spPr bwMode="auto">
          <a:xfrm>
            <a:off x="1115616" y="2852936"/>
            <a:ext cx="6948884" cy="326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Overview of the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Electronic Transactions and Communications Bill</a:t>
            </a:r>
          </a:p>
          <a:p>
            <a:pPr algn="r"/>
            <a:r>
              <a:rPr lang="en-US" sz="2000" b="1" dirty="0"/>
              <a:t>MINISTRY OF COMMUNICATION, SCIENCE AND TECHNOLOGY (MCST)</a:t>
            </a:r>
            <a:endParaRPr lang="en-US" sz="2000" dirty="0"/>
          </a:p>
          <a:p>
            <a:r>
              <a:rPr lang="en-US" sz="2000" b="1" dirty="0"/>
              <a:t> </a:t>
            </a:r>
            <a:endParaRPr lang="en-US" sz="2000" dirty="0"/>
          </a:p>
          <a:p>
            <a:pPr algn="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4th of April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2013 </a:t>
            </a:r>
          </a:p>
          <a:p>
            <a:pPr algn="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GB"/>
              <a:t>Electronic signatures</a:t>
            </a:r>
          </a:p>
        </p:txBody>
      </p:sp>
      <p:sp>
        <p:nvSpPr>
          <p:cNvPr id="189443" name="Rectangle 3"/>
          <p:cNvSpPr>
            <a:spLocks noGrp="1" noChangeArrowheads="1"/>
          </p:cNvSpPr>
          <p:nvPr>
            <p:ph type="body" idx="1"/>
          </p:nvPr>
        </p:nvSpPr>
        <p:spPr/>
        <p:txBody>
          <a:bodyPr/>
          <a:lstStyle/>
          <a:p>
            <a:r>
              <a:rPr lang="en-GB"/>
              <a:t>Data attached to or logically associated with data indented to be signature</a:t>
            </a:r>
          </a:p>
          <a:p>
            <a:pPr>
              <a:buFont typeface="Wingdings" charset="0"/>
              <a:buNone/>
            </a:pPr>
            <a:endParaRPr lang="en-GB"/>
          </a:p>
        </p:txBody>
      </p:sp>
      <p:pic>
        <p:nvPicPr>
          <p:cNvPr id="189444" name="Picture 4" descr="johnhancock"/>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513" y="3840163"/>
            <a:ext cx="3816350" cy="167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90069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ZA" dirty="0"/>
              <a:t>SIGNATURE </a:t>
            </a:r>
            <a:r>
              <a:rPr lang="en-ZA" dirty="0" smtClean="0"/>
              <a:t>Lesotho Bill</a:t>
            </a:r>
            <a:r>
              <a:rPr lang="en-US" dirty="0" smtClean="0"/>
              <a:t>(S.9)</a:t>
            </a:r>
            <a:endParaRPr lang="en-US" dirty="0"/>
          </a:p>
        </p:txBody>
      </p:sp>
      <p:sp>
        <p:nvSpPr>
          <p:cNvPr id="57347" name="Rectangle 3"/>
          <p:cNvSpPr>
            <a:spLocks noGrp="1" noChangeArrowheads="1"/>
          </p:cNvSpPr>
          <p:nvPr>
            <p:ph type="body" idx="1"/>
          </p:nvPr>
        </p:nvSpPr>
        <p:spPr/>
        <p:txBody>
          <a:bodyPr/>
          <a:lstStyle/>
          <a:p>
            <a:r>
              <a:rPr lang="en-ZA" sz="2800" dirty="0"/>
              <a:t>Where law requires signature of a person </a:t>
            </a:r>
            <a:r>
              <a:rPr lang="en-ZA" sz="2800" dirty="0" smtClean="0"/>
              <a:t>an  electronic signature will be deemed to be valid , provided the electronic signature meets the requirements  as prescribed by Regulation </a:t>
            </a:r>
          </a:p>
        </p:txBody>
      </p:sp>
    </p:spTree>
    <p:extLst>
      <p:ext uri="{BB962C8B-B14F-4D97-AF65-F5344CB8AC3E}">
        <p14:creationId xmlns="" xmlns:p14="http://schemas.microsoft.com/office/powerpoint/2010/main" val="137837173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GB" dirty="0" smtClean="0"/>
              <a:t>Definition of a secure electronic signature</a:t>
            </a:r>
            <a:endParaRPr lang="en-GB" dirty="0"/>
          </a:p>
        </p:txBody>
      </p:sp>
      <p:sp>
        <p:nvSpPr>
          <p:cNvPr id="197635" name="Rectangle 3"/>
          <p:cNvSpPr>
            <a:spLocks noGrp="1" noChangeArrowheads="1"/>
          </p:cNvSpPr>
          <p:nvPr>
            <p:ph type="body" idx="1"/>
          </p:nvPr>
        </p:nvSpPr>
        <p:spPr/>
        <p:txBody>
          <a:bodyPr/>
          <a:lstStyle/>
          <a:p>
            <a:pPr>
              <a:buFont typeface="Wingdings" charset="0"/>
              <a:buNone/>
            </a:pPr>
            <a:r>
              <a:rPr lang="en-GB" dirty="0"/>
              <a:t>Uniquely linked to user</a:t>
            </a:r>
          </a:p>
          <a:p>
            <a:r>
              <a:rPr lang="en-GB" dirty="0"/>
              <a:t>Capable of identifying user</a:t>
            </a:r>
          </a:p>
          <a:p>
            <a:r>
              <a:rPr lang="en-GB" dirty="0"/>
              <a:t>Created using means maintained sole control of user</a:t>
            </a:r>
          </a:p>
          <a:p>
            <a:r>
              <a:rPr lang="en-GB" dirty="0"/>
              <a:t>Linked to </a:t>
            </a:r>
            <a:r>
              <a:rPr lang="en-GB" dirty="0" smtClean="0"/>
              <a:t>electronic communication </a:t>
            </a:r>
            <a:r>
              <a:rPr lang="en-GB" dirty="0"/>
              <a:t>in such a manner subsequent changes noted</a:t>
            </a:r>
          </a:p>
          <a:p>
            <a:pPr marL="0" indent="0">
              <a:buNone/>
            </a:pPr>
            <a:endParaRPr lang="en-GB" dirty="0"/>
          </a:p>
        </p:txBody>
      </p:sp>
    </p:spTree>
    <p:extLst>
      <p:ext uri="{BB962C8B-B14F-4D97-AF65-F5344CB8AC3E}">
        <p14:creationId xmlns="" xmlns:p14="http://schemas.microsoft.com/office/powerpoint/2010/main" val="216547535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ZA"/>
              <a:t>SIGNATURE</a:t>
            </a:r>
            <a:endParaRPr lang="en-US"/>
          </a:p>
        </p:txBody>
      </p:sp>
      <p:sp>
        <p:nvSpPr>
          <p:cNvPr id="59395" name="Rectangle 3"/>
          <p:cNvSpPr>
            <a:spLocks noGrp="1" noChangeArrowheads="1"/>
          </p:cNvSpPr>
          <p:nvPr>
            <p:ph type="body" idx="1"/>
          </p:nvPr>
        </p:nvSpPr>
        <p:spPr/>
        <p:txBody>
          <a:bodyPr/>
          <a:lstStyle/>
          <a:p>
            <a:pPr marL="533400" indent="-533400"/>
            <a:r>
              <a:rPr lang="en-ZA" dirty="0"/>
              <a:t>Where </a:t>
            </a:r>
            <a:r>
              <a:rPr lang="en-ZA" dirty="0" smtClean="0"/>
              <a:t>a secure </a:t>
            </a:r>
            <a:r>
              <a:rPr lang="en-ZA" dirty="0"/>
              <a:t>electronic signature is used, it is regarded as being valid and properly applied, unless the contrary is proved.</a:t>
            </a:r>
          </a:p>
          <a:p>
            <a:pPr marL="533400" indent="-533400">
              <a:buFont typeface="Wingdings" charset="0"/>
              <a:buNone/>
            </a:pPr>
            <a:endParaRPr lang="en-US" dirty="0"/>
          </a:p>
        </p:txBody>
      </p:sp>
    </p:spTree>
    <p:extLst>
      <p:ext uri="{BB962C8B-B14F-4D97-AF65-F5344CB8AC3E}">
        <p14:creationId xmlns="" xmlns:p14="http://schemas.microsoft.com/office/powerpoint/2010/main" val="97175861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626785"/>
            <a:ext cx="7772400" cy="707886"/>
          </a:xfrm>
        </p:spPr>
        <p:txBody>
          <a:bodyPr/>
          <a:lstStyle/>
          <a:p>
            <a:r>
              <a:rPr lang="en-US" sz="4000" dirty="0" smtClean="0">
                <a:latin typeface="Arial" charset="0"/>
              </a:rPr>
              <a:t>DRAFT BILL PROVISIONS  </a:t>
            </a:r>
            <a:endParaRPr lang="en-US" sz="4000" dirty="0">
              <a:latin typeface="Arial" charset="0"/>
            </a:endParaRPr>
          </a:p>
        </p:txBody>
      </p:sp>
      <p:sp>
        <p:nvSpPr>
          <p:cNvPr id="86018" name="Rectangle 3"/>
          <p:cNvSpPr>
            <a:spLocks noGrp="1" noChangeArrowheads="1"/>
          </p:cNvSpPr>
          <p:nvPr>
            <p:ph type="body" idx="1"/>
          </p:nvPr>
        </p:nvSpPr>
        <p:spPr>
          <a:xfrm>
            <a:off x="684213" y="1412776"/>
            <a:ext cx="7772400" cy="4832449"/>
          </a:xfrm>
        </p:spPr>
        <p:txBody>
          <a:bodyPr/>
          <a:lstStyle/>
          <a:p>
            <a:r>
              <a:rPr lang="en-US" dirty="0" smtClean="0">
                <a:latin typeface="Arial" charset="0"/>
              </a:rPr>
              <a:t>Electronic Signatures (S.9)</a:t>
            </a:r>
          </a:p>
          <a:p>
            <a:pPr>
              <a:buNone/>
            </a:pPr>
            <a:r>
              <a:rPr lang="en-US" sz="2800" dirty="0" smtClean="0">
                <a:latin typeface="Arial" charset="0"/>
              </a:rPr>
              <a:t>Not to be denied legal effect simply by virtue of their electronic nature</a:t>
            </a:r>
          </a:p>
          <a:p>
            <a:pPr>
              <a:buNone/>
            </a:pPr>
            <a:r>
              <a:rPr lang="en-US" sz="2800" dirty="0" smtClean="0">
                <a:latin typeface="Arial" charset="0"/>
              </a:rPr>
              <a:t>Conditions are satisfied if:</a:t>
            </a:r>
          </a:p>
          <a:p>
            <a:pPr marL="514350" indent="-514350">
              <a:buAutoNum type="alphaLcParenBoth"/>
            </a:pPr>
            <a:r>
              <a:rPr lang="en-US" sz="2800" dirty="0" smtClean="0">
                <a:latin typeface="Arial" charset="0"/>
              </a:rPr>
              <a:t>Identification and intention regarding the signature;</a:t>
            </a:r>
          </a:p>
          <a:p>
            <a:pPr marL="514350" indent="-514350">
              <a:buAutoNum type="alphaLcParenBoth"/>
            </a:pPr>
            <a:r>
              <a:rPr lang="en-US" sz="2800" dirty="0" smtClean="0">
                <a:latin typeface="Arial" charset="0"/>
              </a:rPr>
              <a:t>At the time the method was used it was as reliable as was appropriate</a:t>
            </a:r>
          </a:p>
          <a:p>
            <a:pPr marL="514350" indent="-514350">
              <a:buNone/>
            </a:pPr>
            <a:r>
              <a:rPr lang="en-US" sz="2800" dirty="0" smtClean="0">
                <a:latin typeface="Arial" charset="0"/>
              </a:rPr>
              <a:t>Parties may agree to use the method they deem appropriate</a:t>
            </a:r>
          </a:p>
          <a:p>
            <a:pPr marL="514350" indent="-514350">
              <a:buAutoNum type="alphaLcParenBoth"/>
            </a:pPr>
            <a:endParaRPr lang="en-US" dirty="0" smtClean="0">
              <a:latin typeface="Arial" charset="0"/>
            </a:endParaRPr>
          </a:p>
          <a:p>
            <a:pPr marL="514350" indent="-514350">
              <a:buAutoNum type="alphaLcParenBoth"/>
            </a:pPr>
            <a:endParaRPr lang="en-ZA" dirty="0">
              <a:latin typeface="Arial" charset="0"/>
            </a:endParaRPr>
          </a:p>
          <a:p>
            <a:pPr lvl="1"/>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 xmlns:p14="http://schemas.microsoft.com/office/powerpoint/2010/main" val="364083634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t>Electronic signature technology</a:t>
            </a:r>
          </a:p>
        </p:txBody>
      </p:sp>
      <p:sp>
        <p:nvSpPr>
          <p:cNvPr id="37891" name="Rectangle 3"/>
          <p:cNvSpPr>
            <a:spLocks noGrp="1" noChangeArrowheads="1"/>
          </p:cNvSpPr>
          <p:nvPr>
            <p:ph type="body" idx="1"/>
          </p:nvPr>
        </p:nvSpPr>
        <p:spPr>
          <a:xfrm>
            <a:off x="684212" y="1989139"/>
            <a:ext cx="7848227" cy="3672110"/>
          </a:xfrm>
        </p:spPr>
        <p:txBody>
          <a:bodyPr/>
          <a:lstStyle/>
          <a:p>
            <a:endParaRPr lang="en-GB" dirty="0" smtClean="0"/>
          </a:p>
          <a:p>
            <a:r>
              <a:rPr lang="en-GB" dirty="0" smtClean="0"/>
              <a:t>Single </a:t>
            </a:r>
            <a:r>
              <a:rPr lang="en-GB" dirty="0"/>
              <a:t>key encryption</a:t>
            </a:r>
          </a:p>
          <a:p>
            <a:r>
              <a:rPr lang="en-GB" dirty="0"/>
              <a:t>Public key encryption</a:t>
            </a:r>
          </a:p>
          <a:p>
            <a:r>
              <a:rPr lang="en-GB" dirty="0"/>
              <a:t>Biometric recording</a:t>
            </a:r>
          </a:p>
          <a:p>
            <a:endParaRPr lang="en-GB" dirty="0"/>
          </a:p>
        </p:txBody>
      </p:sp>
    </p:spTree>
    <p:extLst>
      <p:ext uri="{BB962C8B-B14F-4D97-AF65-F5344CB8AC3E}">
        <p14:creationId xmlns="" xmlns:p14="http://schemas.microsoft.com/office/powerpoint/2010/main" val="13755179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Biometric recording</a:t>
            </a:r>
          </a:p>
        </p:txBody>
      </p:sp>
      <p:sp>
        <p:nvSpPr>
          <p:cNvPr id="39939" name="Rectangle 3"/>
          <p:cNvSpPr>
            <a:spLocks noGrp="1" noChangeArrowheads="1"/>
          </p:cNvSpPr>
          <p:nvPr>
            <p:ph type="body" sz="half" idx="1"/>
          </p:nvPr>
        </p:nvSpPr>
        <p:spPr>
          <a:xfrm>
            <a:off x="1182688" y="2017713"/>
            <a:ext cx="4362450" cy="4114800"/>
          </a:xfrm>
        </p:spPr>
        <p:txBody>
          <a:bodyPr/>
          <a:lstStyle/>
          <a:p>
            <a:pPr>
              <a:lnSpc>
                <a:spcPct val="90000"/>
              </a:lnSpc>
            </a:pPr>
            <a:r>
              <a:rPr lang="en-GB" sz="2400"/>
              <a:t>Pen &amp; digitising pad hard copy signature</a:t>
            </a:r>
          </a:p>
          <a:p>
            <a:pPr>
              <a:lnSpc>
                <a:spcPct val="90000"/>
              </a:lnSpc>
            </a:pPr>
            <a:r>
              <a:rPr lang="en-GB" sz="2400"/>
              <a:t>Data records biometric characteristics e.g. speed acceleration &amp; verified against biometric signature data</a:t>
            </a:r>
          </a:p>
          <a:p>
            <a:pPr>
              <a:lnSpc>
                <a:spcPct val="90000"/>
              </a:lnSpc>
            </a:pPr>
            <a:r>
              <a:rPr lang="en-GB" sz="2400"/>
              <a:t>Numerical identifier encrypted with biometric signature data</a:t>
            </a:r>
          </a:p>
          <a:p>
            <a:pPr>
              <a:lnSpc>
                <a:spcPct val="90000"/>
              </a:lnSpc>
            </a:pPr>
            <a:r>
              <a:rPr lang="en-GB" sz="2400"/>
              <a:t>Also fingerprints, retina prints etc. </a:t>
            </a:r>
          </a:p>
        </p:txBody>
      </p:sp>
      <p:pic>
        <p:nvPicPr>
          <p:cNvPr id="39940" name="Picture 4" descr="~im0025"/>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5588000" y="2428875"/>
            <a:ext cx="2919413" cy="3292475"/>
          </a:xfrm>
          <a:noFill/>
          <a:ln/>
        </p:spPr>
      </p:pic>
    </p:spTree>
    <p:extLst>
      <p:ext uri="{BB962C8B-B14F-4D97-AF65-F5344CB8AC3E}">
        <p14:creationId xmlns="" xmlns:p14="http://schemas.microsoft.com/office/powerpoint/2010/main" val="11627833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755577" y="214313"/>
            <a:ext cx="8388424" cy="1462087"/>
          </a:xfrm>
        </p:spPr>
        <p:txBody>
          <a:bodyPr/>
          <a:lstStyle/>
          <a:p>
            <a:r>
              <a:rPr lang="en-US" dirty="0" smtClean="0"/>
              <a:t>Example Public Key Encryption</a:t>
            </a:r>
            <a:endParaRPr lang="en-US" dirty="0"/>
          </a:p>
        </p:txBody>
      </p:sp>
      <p:pic>
        <p:nvPicPr>
          <p:cNvPr id="193539" name="Picture 3" descr="signatureDetailPublicKeyAndSignatur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2988" y="1916113"/>
            <a:ext cx="7777162" cy="3457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1222103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Public Key Encryption</a:t>
            </a:r>
          </a:p>
        </p:txBody>
      </p:sp>
      <p:sp>
        <p:nvSpPr>
          <p:cNvPr id="18435" name="Rectangle 3"/>
          <p:cNvSpPr>
            <a:spLocks noGrp="1" noChangeArrowheads="1"/>
          </p:cNvSpPr>
          <p:nvPr>
            <p:ph type="body" idx="1"/>
          </p:nvPr>
        </p:nvSpPr>
        <p:spPr/>
        <p:txBody>
          <a:bodyPr/>
          <a:lstStyle/>
          <a:p>
            <a:endParaRPr lang="en-US"/>
          </a:p>
        </p:txBody>
      </p:sp>
      <p:pic>
        <p:nvPicPr>
          <p:cNvPr id="18436" name="Picture 4" descr="~im002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650" y="1700213"/>
            <a:ext cx="7704138" cy="475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9049402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t>Create digital signature</a:t>
            </a:r>
          </a:p>
        </p:txBody>
      </p:sp>
      <p:sp>
        <p:nvSpPr>
          <p:cNvPr id="234499" name="Rectangle 3"/>
          <p:cNvSpPr>
            <a:spLocks noGrp="1" noChangeArrowheads="1"/>
          </p:cNvSpPr>
          <p:nvPr>
            <p:ph type="body" idx="1"/>
          </p:nvPr>
        </p:nvSpPr>
        <p:spPr/>
        <p:txBody>
          <a:bodyPr/>
          <a:lstStyle/>
          <a:p>
            <a:r>
              <a:rPr lang="en-US" sz="2800"/>
              <a:t>Encrypt the hash (message digest) 1A01B56EB33FA84A 39EEDDD927977726 38331E94 </a:t>
            </a:r>
          </a:p>
          <a:p>
            <a:r>
              <a:rPr lang="en-US" sz="2800"/>
              <a:t>Use RSA method:</a:t>
            </a:r>
          </a:p>
          <a:p>
            <a:pPr lvl="1"/>
            <a:r>
              <a:rPr lang="en-US" sz="2400" b="1"/>
              <a:t>n</a:t>
            </a:r>
            <a:r>
              <a:rPr lang="en-US" sz="2400"/>
              <a:t> = number 1024 bits long, which is the same as 128 bytes, similarly for </a:t>
            </a:r>
            <a:r>
              <a:rPr lang="en-US" sz="2400" b="1"/>
              <a:t>d</a:t>
            </a:r>
            <a:r>
              <a:rPr lang="en-US" sz="2400"/>
              <a:t> </a:t>
            </a:r>
          </a:p>
          <a:p>
            <a:r>
              <a:rPr lang="en-US" sz="2800"/>
              <a:t>So what we are planning to do is to raise the </a:t>
            </a:r>
            <a:r>
              <a:rPr lang="en-US" sz="2800" b="1"/>
              <a:t>hash</a:t>
            </a:r>
            <a:r>
              <a:rPr lang="en-US" sz="2800"/>
              <a:t> to the power </a:t>
            </a:r>
            <a:r>
              <a:rPr lang="en-US" sz="2800" b="1"/>
              <a:t>d</a:t>
            </a:r>
            <a:r>
              <a:rPr lang="en-US" sz="2800"/>
              <a:t>, then take the result modulo </a:t>
            </a:r>
            <a:r>
              <a:rPr lang="en-US" sz="2800" b="1"/>
              <a:t>n</a:t>
            </a:r>
            <a:r>
              <a:rPr lang="en-US" sz="2800"/>
              <a:t>. </a:t>
            </a:r>
          </a:p>
        </p:txBody>
      </p:sp>
    </p:spTree>
    <p:extLst>
      <p:ext uri="{BB962C8B-B14F-4D97-AF65-F5344CB8AC3E}">
        <p14:creationId xmlns="" xmlns:p14="http://schemas.microsoft.com/office/powerpoint/2010/main" val="326946062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CRYPTOGRAPHY &amp; SIGNATURES</a:t>
            </a:r>
          </a:p>
          <a:p>
            <a:r>
              <a:rPr lang="en-US" dirty="0" smtClean="0"/>
              <a:t>OBLIGATIONS OF ON-LINE TRADERS: </a:t>
            </a:r>
          </a:p>
          <a:p>
            <a:pPr lvl="1"/>
            <a:r>
              <a:rPr lang="en-US" dirty="0" smtClean="0"/>
              <a:t>Information to be made available</a:t>
            </a:r>
          </a:p>
          <a:p>
            <a:pPr lvl="1"/>
            <a:r>
              <a:rPr lang="en-US" dirty="0" smtClean="0"/>
              <a:t> Automated transactions</a:t>
            </a:r>
            <a:endParaRPr lang="en-US" dirty="0"/>
          </a:p>
        </p:txBody>
      </p:sp>
      <p:sp>
        <p:nvSpPr>
          <p:cNvPr id="4" name="Slide Number Placeholder 3"/>
          <p:cNvSpPr>
            <a:spLocks noGrp="1"/>
          </p:cNvSpPr>
          <p:nvPr>
            <p:ph type="sldNum" sz="quarter" idx="10"/>
          </p:nvPr>
        </p:nvSpPr>
        <p:spPr/>
        <p:txBody>
          <a:bodyPr/>
          <a:lstStyle/>
          <a:p>
            <a:pPr>
              <a:defRPr/>
            </a:pPr>
            <a:fld id="{CCDBF06C-9EBB-7F47-A734-CA421A73115D}" type="slidenum">
              <a:rPr lang="en-US" smtClean="0"/>
              <a:pPr>
                <a:defRPr/>
              </a:pPr>
              <a:t>2</a:t>
            </a:fld>
            <a:endParaRPr lang="en-US"/>
          </a:p>
        </p:txBody>
      </p:sp>
    </p:spTree>
    <p:extLst>
      <p:ext uri="{BB962C8B-B14F-4D97-AF65-F5344CB8AC3E}">
        <p14:creationId xmlns="" xmlns:p14="http://schemas.microsoft.com/office/powerpoint/2010/main" val="24827236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correct the spelling of "withdrawal". </a:t>
            </a:r>
          </a:p>
        </p:txBody>
      </p:sp>
      <p:sp>
        <p:nvSpPr>
          <p:cNvPr id="232451" name="Rectangle 3"/>
          <p:cNvSpPr>
            <a:spLocks noGrp="1" noChangeArrowheads="1"/>
          </p:cNvSpPr>
          <p:nvPr>
            <p:ph type="body" idx="1"/>
          </p:nvPr>
        </p:nvSpPr>
        <p:spPr>
          <a:xfrm>
            <a:off x="684213" y="1989139"/>
            <a:ext cx="7560195" cy="3888134"/>
          </a:xfrm>
        </p:spPr>
        <p:txBody>
          <a:bodyPr/>
          <a:lstStyle/>
          <a:p>
            <a:endParaRPr lang="en-US" dirty="0" smtClean="0"/>
          </a:p>
          <a:p>
            <a:r>
              <a:rPr lang="en-US" dirty="0" smtClean="0"/>
              <a:t>Hash </a:t>
            </a:r>
            <a:r>
              <a:rPr lang="en-US" dirty="0"/>
              <a:t>Function: MD5</a:t>
            </a:r>
          </a:p>
          <a:p>
            <a:r>
              <a:rPr lang="en-US" dirty="0"/>
              <a:t>Hash value: 8BDF43C9BC320AE8</a:t>
            </a:r>
          </a:p>
          <a:p>
            <a:r>
              <a:rPr lang="en-US" dirty="0"/>
              <a:t>Message digest: 874E9EED73DDCF55</a:t>
            </a:r>
          </a:p>
          <a:p>
            <a:r>
              <a:rPr lang="en-US" dirty="0"/>
              <a:t>Previous message digest: 1A25CF6990F82C0RIPEM128</a:t>
            </a:r>
          </a:p>
          <a:p>
            <a:pPr>
              <a:buFont typeface="Wingdings" charset="0"/>
              <a:buNone/>
            </a:pPr>
            <a:endParaRPr lang="en-US" dirty="0"/>
          </a:p>
        </p:txBody>
      </p:sp>
    </p:spTree>
    <p:extLst>
      <p:ext uri="{BB962C8B-B14F-4D97-AF65-F5344CB8AC3E}">
        <p14:creationId xmlns="" xmlns:p14="http://schemas.microsoft.com/office/powerpoint/2010/main" val="314000348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150938" y="214313"/>
            <a:ext cx="7793037" cy="838423"/>
          </a:xfrm>
        </p:spPr>
        <p:txBody>
          <a:bodyPr/>
          <a:lstStyle/>
          <a:p>
            <a:r>
              <a:rPr lang="en-US" dirty="0" smtClean="0"/>
              <a:t>Signing: Private key</a:t>
            </a:r>
            <a:endParaRPr lang="en-US" dirty="0"/>
          </a:p>
        </p:txBody>
      </p:sp>
      <p:sp>
        <p:nvSpPr>
          <p:cNvPr id="209923" name="Rectangle 3"/>
          <p:cNvSpPr>
            <a:spLocks noGrp="1" noChangeArrowheads="1"/>
          </p:cNvSpPr>
          <p:nvPr>
            <p:ph type="body" idx="1"/>
          </p:nvPr>
        </p:nvSpPr>
        <p:spPr/>
        <p:txBody>
          <a:bodyPr/>
          <a:lstStyle/>
          <a:p>
            <a:endParaRPr lang="en-US"/>
          </a:p>
        </p:txBody>
      </p:sp>
      <p:pic>
        <p:nvPicPr>
          <p:cNvPr id="209924" name="Picture 4" descr="signature spc3fig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5616" y="1052736"/>
            <a:ext cx="7056784" cy="54726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2076055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t>Digital signature</a:t>
            </a:r>
          </a:p>
        </p:txBody>
      </p:sp>
      <p:sp>
        <p:nvSpPr>
          <p:cNvPr id="236547" name="Rectangle 3"/>
          <p:cNvSpPr>
            <a:spLocks noGrp="1" noChangeArrowheads="1"/>
          </p:cNvSpPr>
          <p:nvPr>
            <p:ph type="body" idx="1"/>
          </p:nvPr>
        </p:nvSpPr>
        <p:spPr/>
        <p:txBody>
          <a:bodyPr/>
          <a:lstStyle/>
          <a:p>
            <a:pPr>
              <a:lnSpc>
                <a:spcPct val="80000"/>
              </a:lnSpc>
            </a:pPr>
            <a:r>
              <a:rPr lang="en-US" sz="2400" b="1"/>
              <a:t>sig =</a:t>
            </a:r>
            <a:r>
              <a:rPr lang="en-US" sz="2400"/>
              <a:t>149522ECA960A6B4 A46F1546B6D5F74B C3570CD7DD981EA10B506B346FB159BE 7F7BAA26F6A8A143 090B4D0A944AE4D796C17A4587267B05 A991D76EDE989583 9E47C19054CDB8185BD21EE36BAC9803 CE005383A1083AB5 79411AB26BE286311BF17D021002B6D5 2EE82CEB2FC554A8 BDE5874D82B20B9F21EBD65F5FD93102 </a:t>
            </a:r>
          </a:p>
          <a:p>
            <a:pPr>
              <a:lnSpc>
                <a:spcPct val="80000"/>
              </a:lnSpc>
            </a:pPr>
            <a:r>
              <a:rPr lang="en-US" sz="2400"/>
              <a:t>This is the digital signature that is sent along with the letter to Senator Till to verify its authenticity, as well as the identity of the signer. </a:t>
            </a:r>
          </a:p>
          <a:p>
            <a:pPr>
              <a:lnSpc>
                <a:spcPct val="80000"/>
              </a:lnSpc>
            </a:pPr>
            <a:endParaRPr lang="en-US" sz="2400"/>
          </a:p>
        </p:txBody>
      </p:sp>
    </p:spTree>
    <p:extLst>
      <p:ext uri="{BB962C8B-B14F-4D97-AF65-F5344CB8AC3E}">
        <p14:creationId xmlns="" xmlns:p14="http://schemas.microsoft.com/office/powerpoint/2010/main" val="181482346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t>Recipient verify the signature</a:t>
            </a:r>
          </a:p>
        </p:txBody>
      </p:sp>
      <p:sp>
        <p:nvSpPr>
          <p:cNvPr id="238595" name="Rectangle 3"/>
          <p:cNvSpPr>
            <a:spLocks noGrp="1" noChangeArrowheads="1"/>
          </p:cNvSpPr>
          <p:nvPr>
            <p:ph type="body" idx="1"/>
          </p:nvPr>
        </p:nvSpPr>
        <p:spPr/>
        <p:txBody>
          <a:bodyPr/>
          <a:lstStyle/>
          <a:p>
            <a:r>
              <a:rPr lang="en-US" sz="2800"/>
              <a:t> </a:t>
            </a:r>
            <a:r>
              <a:rPr lang="en-US" sz="2800" b="1"/>
              <a:t>hash* =</a:t>
            </a:r>
            <a:r>
              <a:rPr lang="en-US" sz="2800"/>
              <a:t> 1A01B56EB33FA84A 39EEDDD927977726 38331E94 if nothing in the message was altered. Next he compares </a:t>
            </a:r>
            <a:r>
              <a:rPr lang="en-US" sz="2800" b="1"/>
              <a:t>hash*</a:t>
            </a:r>
            <a:r>
              <a:rPr lang="en-US" sz="2800"/>
              <a:t> to the decrypted value of </a:t>
            </a:r>
            <a:r>
              <a:rPr lang="en-US" sz="2800" b="1"/>
              <a:t>sig</a:t>
            </a:r>
            <a:r>
              <a:rPr lang="en-US" sz="2800"/>
              <a:t> to see if they are the same. </a:t>
            </a:r>
          </a:p>
          <a:p>
            <a:r>
              <a:rPr lang="en-US" sz="2800"/>
              <a:t>To decrypt </a:t>
            </a:r>
            <a:r>
              <a:rPr lang="en-US" sz="2800" b="1"/>
              <a:t>sig</a:t>
            </a:r>
            <a:r>
              <a:rPr lang="en-US" sz="2800"/>
              <a:t>, he looks up Greater Caribbean Bank's public key (</a:t>
            </a:r>
            <a:r>
              <a:rPr lang="en-US" sz="2800" b="1"/>
              <a:t>e,n</a:t>
            </a:r>
            <a:r>
              <a:rPr lang="en-US" sz="2800"/>
              <a:t>), see if it corresponds  </a:t>
            </a:r>
          </a:p>
        </p:txBody>
      </p:sp>
    </p:spTree>
    <p:extLst>
      <p:ext uri="{BB962C8B-B14F-4D97-AF65-F5344CB8AC3E}">
        <p14:creationId xmlns="" xmlns:p14="http://schemas.microsoft.com/office/powerpoint/2010/main" val="4780581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1150938" y="214313"/>
            <a:ext cx="7793037" cy="766415"/>
          </a:xfrm>
        </p:spPr>
        <p:txBody>
          <a:bodyPr/>
          <a:lstStyle/>
          <a:p>
            <a:r>
              <a:rPr lang="en-US" dirty="0"/>
              <a:t>Verification</a:t>
            </a:r>
          </a:p>
        </p:txBody>
      </p:sp>
      <p:sp>
        <p:nvSpPr>
          <p:cNvPr id="211971" name="Rectangle 3"/>
          <p:cNvSpPr>
            <a:spLocks noGrp="1" noChangeArrowheads="1"/>
          </p:cNvSpPr>
          <p:nvPr>
            <p:ph type="body" idx="1"/>
          </p:nvPr>
        </p:nvSpPr>
        <p:spPr/>
        <p:txBody>
          <a:bodyPr/>
          <a:lstStyle/>
          <a:p>
            <a:endParaRPr lang="en-US"/>
          </a:p>
        </p:txBody>
      </p:sp>
      <p:pic>
        <p:nvPicPr>
          <p:cNvPr id="211972" name="Picture 4" descr="signature checkpc3fig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836713"/>
            <a:ext cx="7659695" cy="5832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9098160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Public Key Encryption</a:t>
            </a:r>
          </a:p>
        </p:txBody>
      </p:sp>
      <p:sp>
        <p:nvSpPr>
          <p:cNvPr id="18435" name="Rectangle 3"/>
          <p:cNvSpPr>
            <a:spLocks noGrp="1" noChangeArrowheads="1"/>
          </p:cNvSpPr>
          <p:nvPr>
            <p:ph type="body" idx="1"/>
          </p:nvPr>
        </p:nvSpPr>
        <p:spPr/>
        <p:txBody>
          <a:bodyPr/>
          <a:lstStyle/>
          <a:p>
            <a:endParaRPr lang="en-US"/>
          </a:p>
        </p:txBody>
      </p:sp>
      <p:pic>
        <p:nvPicPr>
          <p:cNvPr id="18436" name="Picture 4" descr="~im002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650" y="1700213"/>
            <a:ext cx="7704138" cy="475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42818431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150938" y="214313"/>
            <a:ext cx="7793037" cy="1054447"/>
          </a:xfrm>
        </p:spPr>
        <p:txBody>
          <a:bodyPr/>
          <a:lstStyle/>
          <a:p>
            <a:r>
              <a:rPr lang="en-US" dirty="0"/>
              <a:t>Illustration</a:t>
            </a:r>
          </a:p>
        </p:txBody>
      </p:sp>
      <p:sp>
        <p:nvSpPr>
          <p:cNvPr id="207875" name="Rectangle 3"/>
          <p:cNvSpPr>
            <a:spLocks noGrp="1" noChangeArrowheads="1"/>
          </p:cNvSpPr>
          <p:nvPr>
            <p:ph type="body" idx="1"/>
          </p:nvPr>
        </p:nvSpPr>
        <p:spPr/>
        <p:txBody>
          <a:bodyPr/>
          <a:lstStyle/>
          <a:p>
            <a:endParaRPr lang="en-US"/>
          </a:p>
        </p:txBody>
      </p:sp>
      <p:pic>
        <p:nvPicPr>
          <p:cNvPr id="207876" name="Picture 4" descr="DigitalSignatur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713" y="1196752"/>
            <a:ext cx="6329265" cy="54008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2140542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50938" y="214313"/>
            <a:ext cx="7793037" cy="766415"/>
          </a:xfrm>
        </p:spPr>
        <p:txBody>
          <a:bodyPr/>
          <a:lstStyle/>
          <a:p>
            <a:r>
              <a:rPr lang="en-GB" dirty="0"/>
              <a:t>Value</a:t>
            </a:r>
          </a:p>
        </p:txBody>
      </p:sp>
      <p:sp>
        <p:nvSpPr>
          <p:cNvPr id="43011" name="Rectangle 3"/>
          <p:cNvSpPr>
            <a:spLocks noGrp="1" noChangeArrowheads="1"/>
          </p:cNvSpPr>
          <p:nvPr>
            <p:ph type="body" idx="1"/>
          </p:nvPr>
        </p:nvSpPr>
        <p:spPr>
          <a:xfrm>
            <a:off x="381000" y="1124744"/>
            <a:ext cx="7772400" cy="5199856"/>
          </a:xfrm>
        </p:spPr>
        <p:txBody>
          <a:bodyPr/>
          <a:lstStyle/>
          <a:p>
            <a:r>
              <a:rPr lang="en-GB" dirty="0"/>
              <a:t>Digital &amp; Electronic Signatures’ advantages: </a:t>
            </a:r>
          </a:p>
          <a:p>
            <a:pPr lvl="1"/>
            <a:r>
              <a:rPr lang="en-GB" dirty="0"/>
              <a:t>authenticates and identifies e-commerce parties;</a:t>
            </a:r>
          </a:p>
          <a:p>
            <a:pPr lvl="1"/>
            <a:r>
              <a:rPr lang="en-GB" dirty="0"/>
              <a:t>authorises transactions; </a:t>
            </a:r>
          </a:p>
          <a:p>
            <a:pPr lvl="1"/>
            <a:r>
              <a:rPr lang="en-GB" dirty="0"/>
              <a:t>provides proof of messages sent &amp; </a:t>
            </a:r>
          </a:p>
          <a:p>
            <a:pPr lvl="1"/>
            <a:r>
              <a:rPr lang="en-GB" dirty="0"/>
              <a:t>verifies integrity of info sent over Internet</a:t>
            </a:r>
          </a:p>
          <a:p>
            <a:endParaRPr lang="en-GB" dirty="0"/>
          </a:p>
        </p:txBody>
      </p:sp>
    </p:spTree>
    <p:extLst>
      <p:ext uri="{BB962C8B-B14F-4D97-AF65-F5344CB8AC3E}">
        <p14:creationId xmlns="" xmlns:p14="http://schemas.microsoft.com/office/powerpoint/2010/main" val="751935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a:t>Value of </a:t>
            </a:r>
            <a:r>
              <a:rPr lang="en-US" dirty="0" smtClean="0"/>
              <a:t>Secure signatures</a:t>
            </a:r>
            <a:endParaRPr lang="en-US" dirty="0"/>
          </a:p>
        </p:txBody>
      </p:sp>
      <p:sp>
        <p:nvSpPr>
          <p:cNvPr id="91139" name="Rectangle 3"/>
          <p:cNvSpPr>
            <a:spLocks noGrp="1" noChangeArrowheads="1"/>
          </p:cNvSpPr>
          <p:nvPr>
            <p:ph type="body" idx="1"/>
          </p:nvPr>
        </p:nvSpPr>
        <p:spPr>
          <a:xfrm>
            <a:off x="684213" y="1772817"/>
            <a:ext cx="7704211" cy="4392488"/>
          </a:xfrm>
        </p:spPr>
        <p:txBody>
          <a:bodyPr/>
          <a:lstStyle/>
          <a:p>
            <a:r>
              <a:rPr lang="en-US" sz="2800" dirty="0"/>
              <a:t>Authentication product = accredited, the status of the electronic signature it supports changes to that of advanced electronic signature. This process leads the way in ensuring that electronic communications take place confidentially while at the same time ensuring authenticity, non-repudiation and that the integrity of the communication remains intact. </a:t>
            </a:r>
          </a:p>
          <a:p>
            <a:endParaRPr lang="en-US" sz="2800" dirty="0"/>
          </a:p>
        </p:txBody>
      </p:sp>
    </p:spTree>
    <p:extLst>
      <p:ext uri="{BB962C8B-B14F-4D97-AF65-F5344CB8AC3E}">
        <p14:creationId xmlns="" xmlns:p14="http://schemas.microsoft.com/office/powerpoint/2010/main" val="166334136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0153"/>
            <a:ext cx="7772400" cy="523220"/>
          </a:xfrm>
        </p:spPr>
        <p:txBody>
          <a:bodyPr/>
          <a:lstStyle/>
          <a:p>
            <a:r>
              <a:rPr lang="en-US" sz="2800" dirty="0" smtClean="0"/>
              <a:t>Obligations of on-line traders</a:t>
            </a:r>
            <a:endParaRPr lang="en-US" sz="2800" dirty="0"/>
          </a:p>
        </p:txBody>
      </p:sp>
      <p:sp>
        <p:nvSpPr>
          <p:cNvPr id="3" name="Text Placeholder 2"/>
          <p:cNvSpPr>
            <a:spLocks noGrp="1"/>
          </p:cNvSpPr>
          <p:nvPr>
            <p:ph type="body" sz="half" idx="1"/>
          </p:nvPr>
        </p:nvSpPr>
        <p:spPr>
          <a:xfrm>
            <a:off x="684212" y="1628800"/>
            <a:ext cx="7056139" cy="4616425"/>
          </a:xfrm>
        </p:spPr>
        <p:txBody>
          <a:bodyPr/>
          <a:lstStyle/>
          <a:p>
            <a:pPr>
              <a:buNone/>
            </a:pPr>
            <a:endParaRPr lang="en-US" dirty="0" smtClean="0">
              <a:solidFill>
                <a:srgbClr val="FF0000"/>
              </a:solidFill>
            </a:endParaRPr>
          </a:p>
          <a:p>
            <a:pPr>
              <a:buNone/>
            </a:pPr>
            <a:endParaRPr lang="en-US" dirty="0" smtClean="0">
              <a:solidFill>
                <a:srgbClr val="FF0000"/>
              </a:solidFill>
            </a:endParaRPr>
          </a:p>
          <a:p>
            <a:pPr algn="ctr">
              <a:buNone/>
            </a:pPr>
            <a:r>
              <a:rPr lang="en-US" sz="4000" dirty="0" smtClean="0">
                <a:solidFill>
                  <a:srgbClr val="FF0000"/>
                </a:solidFill>
              </a:rPr>
              <a:t>Offering goods &amp; services by way of electronic transaction</a:t>
            </a:r>
          </a:p>
          <a:p>
            <a:pPr>
              <a:buNone/>
            </a:pPr>
            <a:endParaRPr lang="en-US" dirty="0" smtClean="0">
              <a:solidFill>
                <a:srgbClr val="0E438A"/>
              </a:solidFill>
            </a:endParaRPr>
          </a:p>
          <a:p>
            <a:pPr>
              <a:buNone/>
            </a:pPr>
            <a:endParaRPr lang="en-US" dirty="0">
              <a:solidFill>
                <a:srgbClr val="FF0000"/>
              </a:solidFill>
            </a:endParaRPr>
          </a:p>
        </p:txBody>
      </p:sp>
      <p:sp>
        <p:nvSpPr>
          <p:cNvPr id="5" name="Slide Number Placeholder 4"/>
          <p:cNvSpPr>
            <a:spLocks noGrp="1"/>
          </p:cNvSpPr>
          <p:nvPr>
            <p:ph type="sldNum" sz="quarter" idx="10"/>
          </p:nvPr>
        </p:nvSpPr>
        <p:spPr/>
        <p:txBody>
          <a:bodyPr/>
          <a:lstStyle/>
          <a:p>
            <a:pPr>
              <a:defRPr/>
            </a:pPr>
            <a:fld id="{8A4A8936-792C-8443-9FC8-870A7DB3B22D}" type="slidenum">
              <a:rPr lang="en-US" smtClean="0"/>
              <a:pPr>
                <a:defRPr/>
              </a:pPr>
              <a:t>29</a:t>
            </a:fld>
            <a:endParaRPr lang="en-US"/>
          </a:p>
        </p:txBody>
      </p:sp>
    </p:spTree>
    <p:extLst>
      <p:ext uri="{BB962C8B-B14F-4D97-AF65-F5344CB8AC3E}">
        <p14:creationId xmlns="" xmlns:p14="http://schemas.microsoft.com/office/powerpoint/2010/main" val="2530026030"/>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99057"/>
            <a:ext cx="7772400" cy="6001643"/>
          </a:xfrm>
        </p:spPr>
        <p:txBody>
          <a:bodyPr/>
          <a:lstStyle/>
          <a:p>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CRYPTOGRAPHY AND SIGNATURES</a:t>
            </a:r>
            <a:endParaRPr lang="en-US" sz="4800"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8A4A8936-792C-8443-9FC8-870A7DB3B22D}" type="slidenum">
              <a:rPr lang="en-US" smtClean="0"/>
              <a:pPr>
                <a:defRPr/>
              </a:pPr>
              <a:t>3</a:t>
            </a:fld>
            <a:endParaRPr lang="en-US"/>
          </a:p>
        </p:txBody>
      </p:sp>
    </p:spTree>
    <p:extLst>
      <p:ext uri="{BB962C8B-B14F-4D97-AF65-F5344CB8AC3E}">
        <p14:creationId xmlns="" xmlns:p14="http://schemas.microsoft.com/office/powerpoint/2010/main" val="353561952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endParaRPr lang="en-US" dirty="0">
              <a:latin typeface="Arial" charset="0"/>
            </a:endParaRPr>
          </a:p>
        </p:txBody>
      </p:sp>
      <p:sp>
        <p:nvSpPr>
          <p:cNvPr id="20482" name="Rectangle 3"/>
          <p:cNvSpPr>
            <a:spLocks noGrp="1" noChangeArrowheads="1"/>
          </p:cNvSpPr>
          <p:nvPr>
            <p:ph type="body" sz="half" idx="1"/>
          </p:nvPr>
        </p:nvSpPr>
        <p:spPr>
          <a:xfrm>
            <a:off x="685800" y="404665"/>
            <a:ext cx="7918648" cy="6192986"/>
          </a:xfrm>
        </p:spPr>
        <p:txBody>
          <a:bodyPr/>
          <a:lstStyle/>
          <a:p>
            <a:pPr marL="0" indent="0">
              <a:lnSpc>
                <a:spcPct val="80000"/>
              </a:lnSpc>
              <a:buNone/>
            </a:pPr>
            <a:endParaRPr lang="en-US" sz="2800" dirty="0">
              <a:latin typeface="Arial" charset="0"/>
            </a:endParaRPr>
          </a:p>
          <a:p>
            <a:pPr>
              <a:lnSpc>
                <a:spcPct val="80000"/>
              </a:lnSpc>
            </a:pPr>
            <a:endParaRPr lang="en-US" sz="3600" dirty="0" smtClean="0">
              <a:latin typeface="Arial" charset="0"/>
            </a:endParaRPr>
          </a:p>
          <a:p>
            <a:pPr>
              <a:lnSpc>
                <a:spcPct val="80000"/>
              </a:lnSpc>
            </a:pPr>
            <a:endParaRPr lang="en-US" sz="3600" dirty="0">
              <a:latin typeface="Arial" charset="0"/>
            </a:endParaRPr>
          </a:p>
          <a:p>
            <a:pPr>
              <a:lnSpc>
                <a:spcPct val="80000"/>
              </a:lnSpc>
              <a:buNone/>
            </a:pPr>
            <a:r>
              <a:rPr lang="en-US" sz="3600" dirty="0" smtClean="0">
                <a:latin typeface="Arial" charset="0"/>
              </a:rPr>
              <a:t>Consumer </a:t>
            </a:r>
            <a:r>
              <a:rPr lang="en-US" sz="3600" dirty="0">
                <a:latin typeface="Arial" charset="0"/>
              </a:rPr>
              <a:t>= any </a:t>
            </a:r>
            <a:endParaRPr lang="en-US" sz="3600" dirty="0" smtClean="0">
              <a:latin typeface="Arial" charset="0"/>
            </a:endParaRPr>
          </a:p>
          <a:p>
            <a:pPr>
              <a:lnSpc>
                <a:spcPct val="80000"/>
              </a:lnSpc>
              <a:buNone/>
            </a:pPr>
            <a:r>
              <a:rPr lang="en-US" sz="3600" dirty="0" smtClean="0">
                <a:solidFill>
                  <a:srgbClr val="FF3300"/>
                </a:solidFill>
                <a:latin typeface="Arial" charset="0"/>
              </a:rPr>
              <a:t>person</a:t>
            </a:r>
            <a:r>
              <a:rPr lang="en-US" sz="3600" dirty="0" smtClean="0">
                <a:latin typeface="Arial" charset="0"/>
              </a:rPr>
              <a:t> </a:t>
            </a:r>
            <a:r>
              <a:rPr lang="en-US" sz="3600" dirty="0">
                <a:latin typeface="Arial" charset="0"/>
              </a:rPr>
              <a:t>who </a:t>
            </a:r>
            <a:r>
              <a:rPr lang="en-US" sz="3600" dirty="0" smtClean="0">
                <a:latin typeface="Arial" charset="0"/>
              </a:rPr>
              <a:t>uses </a:t>
            </a:r>
          </a:p>
          <a:p>
            <a:pPr>
              <a:lnSpc>
                <a:spcPct val="80000"/>
              </a:lnSpc>
              <a:buNone/>
            </a:pPr>
            <a:r>
              <a:rPr lang="en-US" sz="3600" dirty="0" smtClean="0">
                <a:latin typeface="Arial" charset="0"/>
              </a:rPr>
              <a:t>information system </a:t>
            </a:r>
          </a:p>
          <a:p>
            <a:pPr>
              <a:lnSpc>
                <a:spcPct val="80000"/>
              </a:lnSpc>
              <a:buNone/>
            </a:pPr>
            <a:r>
              <a:rPr lang="en-US" sz="3600" dirty="0" smtClean="0">
                <a:latin typeface="Arial" charset="0"/>
              </a:rPr>
              <a:t>services to purchase </a:t>
            </a:r>
          </a:p>
          <a:p>
            <a:pPr>
              <a:lnSpc>
                <a:spcPct val="80000"/>
              </a:lnSpc>
              <a:buNone/>
            </a:pPr>
            <a:r>
              <a:rPr lang="en-US" sz="3600" dirty="0" smtClean="0">
                <a:latin typeface="Arial" charset="0"/>
              </a:rPr>
              <a:t>or offer to purchase  </a:t>
            </a:r>
          </a:p>
          <a:p>
            <a:pPr>
              <a:lnSpc>
                <a:spcPct val="80000"/>
              </a:lnSpc>
              <a:buNone/>
            </a:pPr>
            <a:r>
              <a:rPr lang="en-US" sz="3600" dirty="0" smtClean="0">
                <a:latin typeface="Arial" charset="0"/>
              </a:rPr>
              <a:t>goods otherwise than</a:t>
            </a:r>
          </a:p>
          <a:p>
            <a:pPr>
              <a:lnSpc>
                <a:spcPct val="80000"/>
              </a:lnSpc>
              <a:buNone/>
            </a:pPr>
            <a:r>
              <a:rPr lang="en-US" sz="3600" dirty="0" smtClean="0">
                <a:latin typeface="Arial" charset="0"/>
              </a:rPr>
              <a:t>for the purpose of </a:t>
            </a:r>
          </a:p>
          <a:p>
            <a:pPr>
              <a:lnSpc>
                <a:spcPct val="80000"/>
              </a:lnSpc>
              <a:buNone/>
            </a:pPr>
            <a:r>
              <a:rPr lang="en-US" sz="3600" dirty="0" smtClean="0">
                <a:latin typeface="Arial" charset="0"/>
              </a:rPr>
              <a:t>resale</a:t>
            </a:r>
            <a:endParaRPr lang="en-US" sz="3600" dirty="0">
              <a:latin typeface="Arial" charset="0"/>
            </a:endParaRPr>
          </a:p>
        </p:txBody>
      </p:sp>
      <p:pic>
        <p:nvPicPr>
          <p:cNvPr id="7" name="Picture 5" descr="future_search7-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1844824"/>
            <a:ext cx="3236541"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24933457"/>
      </p:ext>
    </p:extLst>
  </p:cSld>
  <p:clrMapOvr>
    <a:masterClrMapping/>
  </p:clrMapOvr>
  <mc:AlternateContent xmlns:mc="http://schemas.openxmlformats.org/markup-compatibility/2006">
    <mc:Choice xmlns="" xmlns:p14="http://schemas.microsoft.com/office/powerpoint/2010/main" Requires="p14">
      <p:transition spd="slow" p14:dur="59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208238"/>
            <a:ext cx="7772400" cy="584775"/>
          </a:xfrm>
        </p:spPr>
        <p:txBody>
          <a:bodyPr/>
          <a:lstStyle/>
          <a:p>
            <a:r>
              <a:rPr lang="en-ZA" sz="3200" dirty="0">
                <a:latin typeface="Arial" charset="0"/>
              </a:rPr>
              <a:t>Information </a:t>
            </a:r>
            <a:r>
              <a:rPr lang="en-ZA" sz="3200" dirty="0" smtClean="0">
                <a:latin typeface="Arial" charset="0"/>
              </a:rPr>
              <a:t>to be made available (S.37)</a:t>
            </a:r>
            <a:endParaRPr lang="en-US" sz="3200" dirty="0">
              <a:latin typeface="Arial" charset="0"/>
            </a:endParaRPr>
          </a:p>
        </p:txBody>
      </p:sp>
      <p:sp>
        <p:nvSpPr>
          <p:cNvPr id="24578" name="Rectangle 3"/>
          <p:cNvSpPr>
            <a:spLocks noGrp="1" noChangeArrowheads="1"/>
          </p:cNvSpPr>
          <p:nvPr>
            <p:ph type="body" idx="1"/>
          </p:nvPr>
        </p:nvSpPr>
        <p:spPr>
          <a:xfrm>
            <a:off x="457200" y="836712"/>
            <a:ext cx="8229600" cy="6408638"/>
          </a:xfrm>
        </p:spPr>
        <p:txBody>
          <a:bodyPr/>
          <a:lstStyle/>
          <a:p>
            <a:r>
              <a:rPr lang="en-US" sz="3300" dirty="0" smtClean="0">
                <a:latin typeface="Arial" charset="0"/>
              </a:rPr>
              <a:t>11 </a:t>
            </a:r>
            <a:r>
              <a:rPr lang="en-US" sz="3300" dirty="0">
                <a:latin typeface="Arial" charset="0"/>
              </a:rPr>
              <a:t>pieces of info, </a:t>
            </a:r>
            <a:r>
              <a:rPr lang="en-US" sz="3300" dirty="0" err="1">
                <a:latin typeface="Arial" charset="0"/>
              </a:rPr>
              <a:t>e.g</a:t>
            </a:r>
            <a:r>
              <a:rPr lang="en-US" sz="2800" dirty="0">
                <a:latin typeface="Arial" charset="0"/>
              </a:rPr>
              <a:t> </a:t>
            </a:r>
          </a:p>
          <a:p>
            <a:pPr lvl="1"/>
            <a:r>
              <a:rPr lang="en-US" dirty="0">
                <a:latin typeface="Arial" charset="0"/>
              </a:rPr>
              <a:t>Full </a:t>
            </a:r>
            <a:r>
              <a:rPr lang="en-US" dirty="0" smtClean="0">
                <a:latin typeface="Arial" charset="0"/>
              </a:rPr>
              <a:t>contact details place of the business; e-mail address and telefax number;</a:t>
            </a:r>
          </a:p>
          <a:p>
            <a:pPr lvl="1"/>
            <a:r>
              <a:rPr lang="en-US" dirty="0" smtClean="0">
                <a:latin typeface="Arial" charset="0"/>
              </a:rPr>
              <a:t>Full </a:t>
            </a:r>
            <a:r>
              <a:rPr lang="en-US" dirty="0">
                <a:latin typeface="Arial" charset="0"/>
              </a:rPr>
              <a:t>information re goods or services, quality and </a:t>
            </a:r>
            <a:r>
              <a:rPr lang="en-US" dirty="0" smtClean="0">
                <a:latin typeface="Arial" charset="0"/>
              </a:rPr>
              <a:t>characteristics – informed decision;</a:t>
            </a:r>
          </a:p>
          <a:p>
            <a:pPr lvl="1"/>
            <a:r>
              <a:rPr lang="en-US" dirty="0" smtClean="0">
                <a:latin typeface="Arial" charset="0"/>
              </a:rPr>
              <a:t> </a:t>
            </a:r>
            <a:r>
              <a:rPr lang="en-US" dirty="0">
                <a:latin typeface="Arial" charset="0"/>
              </a:rPr>
              <a:t>The full price, additional costs such as </a:t>
            </a:r>
            <a:r>
              <a:rPr lang="en-US" dirty="0" smtClean="0">
                <a:latin typeface="Arial" charset="0"/>
              </a:rPr>
              <a:t>transport and taxes; </a:t>
            </a:r>
          </a:p>
          <a:p>
            <a:pPr lvl="1"/>
            <a:r>
              <a:rPr lang="en-US" dirty="0" smtClean="0">
                <a:latin typeface="Arial" charset="0"/>
              </a:rPr>
              <a:t>Payment systems; </a:t>
            </a:r>
          </a:p>
          <a:p>
            <a:pPr lvl="1"/>
            <a:r>
              <a:rPr lang="en-US" dirty="0" smtClean="0">
                <a:latin typeface="Arial" charset="0"/>
              </a:rPr>
              <a:t> Terms of agreement &amp; manner access &amp; full record</a:t>
            </a:r>
          </a:p>
        </p:txBody>
      </p:sp>
      <p:sp>
        <p:nvSpPr>
          <p:cNvPr id="273412" name="Rectangle 4"/>
          <p:cNvSpPr>
            <a:spLocks noChangeArrowheads="1"/>
          </p:cNvSpPr>
          <p:nvPr/>
        </p:nvSpPr>
        <p:spPr bwMode="auto">
          <a:xfrm rot="10800000" flipV="1">
            <a:off x="1115616" y="5528989"/>
            <a:ext cx="7776864"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smtClean="0">
                <a:cs typeface="+mn-cs"/>
                <a:hlinkClick r:id="rId3"/>
              </a:rPr>
              <a:t>Us</a:t>
            </a:r>
            <a:r>
              <a:rPr lang="en-US" dirty="0">
                <a:cs typeface="+mn-cs"/>
                <a:hlinkClick r:id="rId3"/>
              </a:rPr>
              <a:t> </a:t>
            </a:r>
            <a:r>
              <a:rPr lang="en-US" dirty="0">
                <a:cs typeface="+mn-cs"/>
              </a:rPr>
              <a:t> |</a:t>
            </a:r>
            <a:r>
              <a:rPr lang="en-US" dirty="0">
                <a:cs typeface="+mn-cs"/>
                <a:hlinkClick r:id="rId4"/>
              </a:rPr>
              <a:t> Contact Us </a:t>
            </a:r>
            <a:r>
              <a:rPr lang="en-US" dirty="0">
                <a:cs typeface="+mn-cs"/>
              </a:rPr>
              <a:t> |</a:t>
            </a:r>
            <a:r>
              <a:rPr lang="en-US" dirty="0">
                <a:cs typeface="+mn-cs"/>
                <a:hlinkClick r:id="rId5"/>
              </a:rPr>
              <a:t> Price List </a:t>
            </a:r>
            <a:r>
              <a:rPr lang="en-US" dirty="0">
                <a:cs typeface="+mn-cs"/>
              </a:rPr>
              <a:t> |</a:t>
            </a:r>
            <a:r>
              <a:rPr lang="en-US" dirty="0">
                <a:cs typeface="+mn-cs"/>
                <a:hlinkClick r:id="rId6"/>
              </a:rPr>
              <a:t> </a:t>
            </a:r>
            <a:r>
              <a:rPr lang="en-US" dirty="0" smtClean="0">
                <a:cs typeface="+mn-cs"/>
                <a:hlinkClick r:id="rId6"/>
              </a:rPr>
              <a:t>Terms and conditions </a:t>
            </a:r>
            <a:endParaRPr lang="en-US" dirty="0">
              <a:cs typeface="+mn-cs"/>
            </a:endParaRPr>
          </a:p>
        </p:txBody>
      </p:sp>
    </p:spTree>
    <p:extLst>
      <p:ext uri="{BB962C8B-B14F-4D97-AF65-F5344CB8AC3E}">
        <p14:creationId xmlns="" xmlns:p14="http://schemas.microsoft.com/office/powerpoint/2010/main" val="191301114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200544"/>
            <a:ext cx="7772400" cy="1200329"/>
          </a:xfrm>
        </p:spPr>
        <p:txBody>
          <a:bodyPr/>
          <a:lstStyle/>
          <a:p>
            <a:r>
              <a:rPr lang="en-US" dirty="0" smtClean="0">
                <a:latin typeface="Arial" charset="0"/>
              </a:rPr>
              <a:t>Links to terms &amp; conditions: Incorporation </a:t>
            </a:r>
            <a:r>
              <a:rPr lang="en-US" dirty="0">
                <a:latin typeface="Arial" charset="0"/>
              </a:rPr>
              <a:t>by reference</a:t>
            </a:r>
          </a:p>
        </p:txBody>
      </p:sp>
      <p:sp>
        <p:nvSpPr>
          <p:cNvPr id="28674" name="Rectangle 3"/>
          <p:cNvSpPr>
            <a:spLocks noGrp="1" noChangeArrowheads="1"/>
          </p:cNvSpPr>
          <p:nvPr>
            <p:ph type="body" idx="1"/>
          </p:nvPr>
        </p:nvSpPr>
        <p:spPr>
          <a:xfrm>
            <a:off x="685800" y="1628800"/>
            <a:ext cx="7772400" cy="4537050"/>
          </a:xfrm>
        </p:spPr>
        <p:txBody>
          <a:bodyPr/>
          <a:lstStyle/>
          <a:p>
            <a:pPr>
              <a:lnSpc>
                <a:spcPct val="90000"/>
              </a:lnSpc>
            </a:pPr>
            <a:r>
              <a:rPr lang="en-US" sz="3600" dirty="0" smtClean="0">
                <a:latin typeface="Arial" charset="0"/>
              </a:rPr>
              <a:t> </a:t>
            </a:r>
            <a:r>
              <a:rPr lang="en-US" sz="3600" dirty="0">
                <a:latin typeface="Arial" charset="0"/>
              </a:rPr>
              <a:t>Information incorporated into an agreement is regarded as having been incorporated into </a:t>
            </a:r>
            <a:r>
              <a:rPr lang="en-US" sz="3600" dirty="0" smtClean="0">
                <a:latin typeface="Arial" charset="0"/>
              </a:rPr>
              <a:t>an electronic communication.</a:t>
            </a:r>
          </a:p>
          <a:p>
            <a:pPr>
              <a:lnSpc>
                <a:spcPct val="90000"/>
              </a:lnSpc>
            </a:pPr>
            <a:r>
              <a:rPr lang="en-US" sz="3600" dirty="0" smtClean="0">
                <a:latin typeface="Arial" charset="0"/>
              </a:rPr>
              <a:t>Best practices for incorporation: Ticket cases</a:t>
            </a:r>
            <a:endParaRPr lang="en-US" sz="3600" dirty="0">
              <a:latin typeface="Arial" charset="0"/>
            </a:endParaRPr>
          </a:p>
          <a:p>
            <a:pPr marL="0" indent="0">
              <a:lnSpc>
                <a:spcPct val="90000"/>
              </a:lnSpc>
              <a:buNone/>
            </a:pPr>
            <a:endParaRPr lang="en-US" sz="3600" dirty="0">
              <a:latin typeface="Arial" charset="0"/>
            </a:endParaRPr>
          </a:p>
          <a:p>
            <a:pPr lvl="1">
              <a:lnSpc>
                <a:spcPct val="90000"/>
              </a:lnSpc>
            </a:pPr>
            <a:endParaRPr lang="en-US" dirty="0">
              <a:latin typeface="Arial" charset="0"/>
            </a:endParaRPr>
          </a:p>
          <a:p>
            <a:pPr lvl="1">
              <a:lnSpc>
                <a:spcPct val="90000"/>
              </a:lnSpc>
            </a:pPr>
            <a:endParaRPr lang="en-US" sz="2400" dirty="0">
              <a:latin typeface="Arial" charset="0"/>
            </a:endParaRPr>
          </a:p>
          <a:p>
            <a:pPr marL="457200" lvl="1" indent="0">
              <a:lnSpc>
                <a:spcPct val="90000"/>
              </a:lnSpc>
              <a:buNone/>
            </a:pPr>
            <a:r>
              <a:rPr lang="en-US" sz="2200" dirty="0" smtClean="0">
                <a:latin typeface="Arial" charset="0"/>
              </a:rPr>
              <a:t> </a:t>
            </a:r>
            <a:endParaRPr lang="en-US" sz="2200" dirty="0">
              <a:latin typeface="Arial" charset="0"/>
            </a:endParaRPr>
          </a:p>
        </p:txBody>
      </p:sp>
    </p:spTree>
    <p:extLst>
      <p:ext uri="{BB962C8B-B14F-4D97-AF65-F5344CB8AC3E}">
        <p14:creationId xmlns="" xmlns:p14="http://schemas.microsoft.com/office/powerpoint/2010/main" val="273351959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endParaRPr lang="en-US">
              <a:latin typeface="Arial" charset="0"/>
            </a:endParaRPr>
          </a:p>
        </p:txBody>
      </p:sp>
      <p:sp>
        <p:nvSpPr>
          <p:cNvPr id="34818" name="Rectangle 3"/>
          <p:cNvSpPr>
            <a:spLocks noGrp="1" noChangeArrowheads="1"/>
          </p:cNvSpPr>
          <p:nvPr>
            <p:ph type="body" idx="1"/>
          </p:nvPr>
        </p:nvSpPr>
        <p:spPr/>
        <p:txBody>
          <a:bodyPr/>
          <a:lstStyle/>
          <a:p>
            <a:endParaRPr lang="en-US" i="1" dirty="0" smtClean="0">
              <a:latin typeface="Arial" charset="0"/>
            </a:endParaRPr>
          </a:p>
          <a:p>
            <a:endParaRPr lang="en-US" i="1" dirty="0" smtClean="0">
              <a:latin typeface="Arial" charset="0"/>
            </a:endParaRPr>
          </a:p>
          <a:p>
            <a:endParaRPr lang="en-US" i="1" dirty="0" smtClean="0">
              <a:latin typeface="Arial" charset="0"/>
            </a:endParaRPr>
          </a:p>
          <a:p>
            <a:r>
              <a:rPr lang="en-US" i="1" dirty="0" smtClean="0">
                <a:latin typeface="Arial" charset="0"/>
              </a:rPr>
              <a:t>Ticket cases:</a:t>
            </a:r>
            <a:r>
              <a:rPr lang="en-US" dirty="0" smtClean="0">
                <a:latin typeface="Arial" charset="0"/>
              </a:rPr>
              <a:t> </a:t>
            </a:r>
            <a:endParaRPr lang="en-US" dirty="0">
              <a:latin typeface="Arial" charset="0"/>
            </a:endParaRPr>
          </a:p>
          <a:p>
            <a:pPr lvl="1"/>
            <a:r>
              <a:rPr lang="en-US" dirty="0">
                <a:latin typeface="Arial" charset="0"/>
              </a:rPr>
              <a:t>Was notice of kind expected</a:t>
            </a:r>
          </a:p>
          <a:p>
            <a:pPr lvl="1"/>
            <a:r>
              <a:rPr lang="en-US" dirty="0">
                <a:latin typeface="Arial" charset="0"/>
              </a:rPr>
              <a:t>Binding if clear, even if not read</a:t>
            </a:r>
          </a:p>
          <a:p>
            <a:pPr lvl="1"/>
            <a:r>
              <a:rPr lang="en-US" dirty="0">
                <a:latin typeface="Arial" charset="0"/>
              </a:rPr>
              <a:t>T&amp;C on tickets binding agreement</a:t>
            </a:r>
          </a:p>
          <a:p>
            <a:pPr>
              <a:buFontTx/>
              <a:buNone/>
            </a:pPr>
            <a:endParaRPr lang="en-ZA" dirty="0">
              <a:latin typeface="Arial" charset="0"/>
            </a:endParaRPr>
          </a:p>
          <a:p>
            <a:pPr lvl="1"/>
            <a:endParaRPr lang="en-US" dirty="0">
              <a:latin typeface="Arial" charset="0"/>
            </a:endParaRPr>
          </a:p>
          <a:p>
            <a:endParaRPr lang="en-US" dirty="0">
              <a:latin typeface="Arial" charset="0"/>
            </a:endParaRPr>
          </a:p>
          <a:p>
            <a:pPr lvl="1"/>
            <a:endParaRPr lang="en-US" dirty="0">
              <a:latin typeface="Arial" charset="0"/>
            </a:endParaRPr>
          </a:p>
        </p:txBody>
      </p:sp>
      <p:pic>
        <p:nvPicPr>
          <p:cNvPr id="34819" name="Picture 4" descr="notice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7904" y="1916832"/>
            <a:ext cx="2952750" cy="187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0" name="Picture 5" descr="notice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1916832"/>
            <a:ext cx="2735262" cy="187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65379717"/>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noChangeAspect="1"/>
          </p:cNvGrpSpPr>
          <p:nvPr/>
        </p:nvGrpSpPr>
        <p:grpSpPr bwMode="auto">
          <a:xfrm>
            <a:off x="309563" y="333375"/>
            <a:ext cx="8294687" cy="5762625"/>
            <a:chOff x="1130" y="1270"/>
            <a:chExt cx="2448" cy="2016"/>
          </a:xfrm>
        </p:grpSpPr>
        <p:sp>
          <p:nvSpPr>
            <p:cNvPr id="32771" name="AutoShape 3"/>
            <p:cNvSpPr>
              <a:spLocks noChangeAspect="1" noChangeArrowheads="1" noTextEdit="1"/>
            </p:cNvSpPr>
            <p:nvPr/>
          </p:nvSpPr>
          <p:spPr bwMode="auto">
            <a:xfrm>
              <a:off x="1130" y="1270"/>
              <a:ext cx="2448" cy="2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cxnSp>
          <p:nvCxnSpPr>
            <p:cNvPr id="32772" name="_s281604"/>
            <p:cNvCxnSpPr>
              <a:cxnSpLocks noChangeShapeType="1"/>
              <a:stCxn id="281618" idx="0"/>
              <a:endCxn id="281616" idx="2"/>
            </p:cNvCxnSpPr>
            <p:nvPr/>
          </p:nvCxnSpPr>
          <p:spPr bwMode="auto">
            <a:xfrm flipH="1" flipV="1">
              <a:off x="1562" y="2854"/>
              <a:ext cx="80" cy="144"/>
            </a:xfrm>
            <a:prstGeom prst="straightConnector1">
              <a:avLst/>
            </a:prstGeom>
            <a:noFill/>
            <a:ln w="28575">
              <a:solidFill>
                <a:srgbClr val="4B595B"/>
              </a:solidFill>
              <a:round/>
              <a:headEnd/>
              <a:tailEnd/>
            </a:ln>
            <a:extLst>
              <a:ext uri="{909E8E84-426E-40dd-AFC4-6F175D3DCCD1}">
                <a14:hiddenFill xmlns="" xmlns:a14="http://schemas.microsoft.com/office/drawing/2010/main">
                  <a:noFill/>
                </a14:hiddenFill>
              </a:ext>
            </a:extLst>
          </p:spPr>
        </p:cxnSp>
        <p:cxnSp>
          <p:nvCxnSpPr>
            <p:cNvPr id="32773" name="_s281605"/>
            <p:cNvCxnSpPr>
              <a:cxnSpLocks noChangeShapeType="1"/>
              <a:stCxn id="281617" idx="1"/>
              <a:endCxn id="281614" idx="2"/>
            </p:cNvCxnSpPr>
            <p:nvPr/>
          </p:nvCxnSpPr>
          <p:spPr bwMode="auto">
            <a:xfrm rot="10800000">
              <a:off x="1969" y="2422"/>
              <a:ext cx="313" cy="302"/>
            </a:xfrm>
            <a:prstGeom prst="bentConnector2">
              <a:avLst/>
            </a:prstGeom>
            <a:noFill/>
            <a:ln w="28575">
              <a:solidFill>
                <a:srgbClr val="4B595B"/>
              </a:solidFill>
              <a:miter lim="800000"/>
              <a:headEnd/>
              <a:tailEnd/>
            </a:ln>
            <a:extLst>
              <a:ext uri="{909E8E84-426E-40dd-AFC4-6F175D3DCCD1}">
                <a14:hiddenFill xmlns="" xmlns:a14="http://schemas.microsoft.com/office/drawing/2010/main">
                  <a:noFill/>
                </a14:hiddenFill>
              </a:ext>
            </a:extLst>
          </p:spPr>
        </p:cxnSp>
        <p:cxnSp>
          <p:nvCxnSpPr>
            <p:cNvPr id="32774" name="_s281606"/>
            <p:cNvCxnSpPr>
              <a:cxnSpLocks noChangeShapeType="1"/>
              <a:stCxn id="281616" idx="3"/>
              <a:endCxn id="281614" idx="2"/>
            </p:cNvCxnSpPr>
            <p:nvPr/>
          </p:nvCxnSpPr>
          <p:spPr bwMode="auto">
            <a:xfrm flipH="1" flipV="1">
              <a:off x="1969" y="2422"/>
              <a:ext cx="25" cy="288"/>
            </a:xfrm>
            <a:prstGeom prst="bentConnector4">
              <a:avLst>
                <a:gd name="adj1" fmla="val -269271"/>
                <a:gd name="adj2" fmla="val 75000"/>
              </a:avLst>
            </a:prstGeom>
            <a:noFill/>
            <a:ln w="28575">
              <a:solidFill>
                <a:srgbClr val="4B595B"/>
              </a:solidFill>
              <a:miter lim="800000"/>
              <a:headEnd/>
              <a:tailEnd/>
            </a:ln>
            <a:extLst>
              <a:ext uri="{909E8E84-426E-40dd-AFC4-6F175D3DCCD1}">
                <a14:hiddenFill xmlns="" xmlns:a14="http://schemas.microsoft.com/office/drawing/2010/main">
                  <a:noFill/>
                </a14:hiddenFill>
              </a:ext>
            </a:extLst>
          </p:spPr>
        </p:cxnSp>
        <p:cxnSp>
          <p:nvCxnSpPr>
            <p:cNvPr id="32775" name="_s281607"/>
            <p:cNvCxnSpPr>
              <a:cxnSpLocks noChangeShapeType="1"/>
              <a:stCxn id="281615" idx="0"/>
              <a:endCxn id="281613" idx="2"/>
            </p:cNvCxnSpPr>
            <p:nvPr/>
          </p:nvCxnSpPr>
          <p:spPr bwMode="auto">
            <a:xfrm rot="-5400000">
              <a:off x="3077" y="2064"/>
              <a:ext cx="139" cy="1"/>
            </a:xfrm>
            <a:prstGeom prst="straightConnector1">
              <a:avLst/>
            </a:prstGeom>
            <a:noFill/>
            <a:ln w="28575">
              <a:solidFill>
                <a:srgbClr val="4B595B"/>
              </a:solidFill>
              <a:round/>
              <a:headEnd/>
              <a:tailEnd/>
            </a:ln>
            <a:extLst>
              <a:ext uri="{909E8E84-426E-40dd-AFC4-6F175D3DCCD1}">
                <a14:hiddenFill xmlns="" xmlns:a14="http://schemas.microsoft.com/office/drawing/2010/main">
                  <a:noFill/>
                </a14:hiddenFill>
              </a:ext>
            </a:extLst>
          </p:spPr>
        </p:cxnSp>
        <p:cxnSp>
          <p:nvCxnSpPr>
            <p:cNvPr id="32776" name="_s281608"/>
            <p:cNvCxnSpPr>
              <a:cxnSpLocks noChangeShapeType="1"/>
              <a:stCxn id="281614" idx="0"/>
              <a:endCxn id="281612" idx="2"/>
            </p:cNvCxnSpPr>
            <p:nvPr/>
          </p:nvCxnSpPr>
          <p:spPr bwMode="auto">
            <a:xfrm flipV="1">
              <a:off x="1969" y="1990"/>
              <a:ext cx="169" cy="144"/>
            </a:xfrm>
            <a:prstGeom prst="straightConnector1">
              <a:avLst/>
            </a:prstGeom>
            <a:noFill/>
            <a:ln w="28575">
              <a:solidFill>
                <a:srgbClr val="4B595B"/>
              </a:solidFill>
              <a:round/>
              <a:headEnd/>
              <a:tailEnd/>
            </a:ln>
            <a:extLst>
              <a:ext uri="{909E8E84-426E-40dd-AFC4-6F175D3DCCD1}">
                <a14:hiddenFill xmlns="" xmlns:a14="http://schemas.microsoft.com/office/drawing/2010/main">
                  <a:noFill/>
                </a14:hiddenFill>
              </a:ext>
            </a:extLst>
          </p:spPr>
        </p:cxnSp>
        <p:cxnSp>
          <p:nvCxnSpPr>
            <p:cNvPr id="32777" name="_s281609"/>
            <p:cNvCxnSpPr>
              <a:cxnSpLocks noChangeShapeType="1"/>
              <a:stCxn id="281613" idx="0"/>
              <a:endCxn id="281611" idx="2"/>
            </p:cNvCxnSpPr>
            <p:nvPr/>
          </p:nvCxnSpPr>
          <p:spPr bwMode="auto">
            <a:xfrm rot="16200000" flipV="1">
              <a:off x="2817" y="1373"/>
              <a:ext cx="144" cy="514"/>
            </a:xfrm>
            <a:prstGeom prst="bentConnector3">
              <a:avLst>
                <a:gd name="adj1" fmla="val 50000"/>
              </a:avLst>
            </a:prstGeom>
            <a:noFill/>
            <a:ln w="28575">
              <a:solidFill>
                <a:srgbClr val="4B595B"/>
              </a:solidFill>
              <a:miter lim="800000"/>
              <a:headEnd/>
              <a:tailEnd/>
            </a:ln>
            <a:extLst>
              <a:ext uri="{909E8E84-426E-40dd-AFC4-6F175D3DCCD1}">
                <a14:hiddenFill xmlns="" xmlns:a14="http://schemas.microsoft.com/office/drawing/2010/main">
                  <a:noFill/>
                </a14:hiddenFill>
              </a:ext>
            </a:extLst>
          </p:spPr>
        </p:cxnSp>
        <p:cxnSp>
          <p:nvCxnSpPr>
            <p:cNvPr id="32778" name="_s281610"/>
            <p:cNvCxnSpPr>
              <a:cxnSpLocks noChangeShapeType="1"/>
              <a:stCxn id="281612" idx="0"/>
              <a:endCxn id="281611" idx="2"/>
            </p:cNvCxnSpPr>
            <p:nvPr/>
          </p:nvCxnSpPr>
          <p:spPr bwMode="auto">
            <a:xfrm rot="5400000" flipH="1" flipV="1">
              <a:off x="2313" y="1383"/>
              <a:ext cx="144" cy="494"/>
            </a:xfrm>
            <a:prstGeom prst="bentConnector3">
              <a:avLst>
                <a:gd name="adj1" fmla="val 50000"/>
              </a:avLst>
            </a:prstGeom>
            <a:noFill/>
            <a:ln w="28575">
              <a:solidFill>
                <a:srgbClr val="4B595B"/>
              </a:solidFill>
              <a:miter lim="800000"/>
              <a:headEnd/>
              <a:tailEnd/>
            </a:ln>
            <a:extLst>
              <a:ext uri="{909E8E84-426E-40dd-AFC4-6F175D3DCCD1}">
                <a14:hiddenFill xmlns="" xmlns:a14="http://schemas.microsoft.com/office/drawing/2010/main">
                  <a:noFill/>
                </a14:hiddenFill>
              </a:ext>
            </a:extLst>
          </p:spPr>
        </p:cxnSp>
        <p:sp>
          <p:nvSpPr>
            <p:cNvPr id="281611" name="_s281611"/>
            <p:cNvSpPr>
              <a:spLocks noChangeArrowheads="1"/>
            </p:cNvSpPr>
            <p:nvPr/>
          </p:nvSpPr>
          <p:spPr bwMode="auto">
            <a:xfrm>
              <a:off x="2090" y="1270"/>
              <a:ext cx="1084" cy="288"/>
            </a:xfrm>
            <a:prstGeom prst="roundRect">
              <a:avLst>
                <a:gd name="adj" fmla="val 16667"/>
              </a:avLst>
            </a:prstGeom>
            <a:solidFill>
              <a:srgbClr val="D7EDEF"/>
            </a:solidFill>
            <a:ln w="38100">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sz="2500" dirty="0">
                  <a:cs typeface="+mn-cs"/>
                </a:rPr>
                <a:t>Were terms expected?</a:t>
              </a:r>
              <a:endParaRPr lang="en-US" sz="2500" dirty="0">
                <a:cs typeface="+mn-cs"/>
              </a:endParaRPr>
            </a:p>
          </p:txBody>
        </p:sp>
        <p:sp>
          <p:nvSpPr>
            <p:cNvPr id="281612" name="_s281612"/>
            <p:cNvSpPr>
              <a:spLocks noChangeArrowheads="1"/>
            </p:cNvSpPr>
            <p:nvPr/>
          </p:nvSpPr>
          <p:spPr bwMode="auto">
            <a:xfrm>
              <a:off x="1706" y="1702"/>
              <a:ext cx="864" cy="288"/>
            </a:xfrm>
            <a:prstGeom prst="roundRect">
              <a:avLst>
                <a:gd name="adj" fmla="val 16667"/>
              </a:avLst>
            </a:prstGeom>
            <a:solidFill>
              <a:schemeClr val="accent1"/>
            </a:solidFill>
            <a:ln w="285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sz="2100">
                  <a:cs typeface="+mn-cs"/>
                </a:rPr>
                <a:t>Yes</a:t>
              </a:r>
              <a:endParaRPr lang="en-US" sz="2100">
                <a:cs typeface="+mn-cs"/>
              </a:endParaRPr>
            </a:p>
          </p:txBody>
        </p:sp>
        <p:sp>
          <p:nvSpPr>
            <p:cNvPr id="281613" name="_s281613"/>
            <p:cNvSpPr>
              <a:spLocks noChangeArrowheads="1"/>
            </p:cNvSpPr>
            <p:nvPr/>
          </p:nvSpPr>
          <p:spPr bwMode="auto">
            <a:xfrm>
              <a:off x="2714" y="1702"/>
              <a:ext cx="864" cy="28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defRPr/>
              </a:pPr>
              <a:r>
                <a:rPr lang="en-ZA" sz="2500" dirty="0">
                  <a:solidFill>
                    <a:srgbClr val="FF6600"/>
                  </a:solidFill>
                  <a:cs typeface="+mn-cs"/>
                </a:rPr>
                <a:t>No</a:t>
              </a:r>
              <a:endParaRPr lang="en-US" sz="2500" dirty="0">
                <a:solidFill>
                  <a:srgbClr val="FF6600"/>
                </a:solidFill>
                <a:cs typeface="+mn-cs"/>
              </a:endParaRPr>
            </a:p>
          </p:txBody>
        </p:sp>
        <p:sp>
          <p:nvSpPr>
            <p:cNvPr id="281614" name="_s281614"/>
            <p:cNvSpPr>
              <a:spLocks noChangeArrowheads="1"/>
            </p:cNvSpPr>
            <p:nvPr/>
          </p:nvSpPr>
          <p:spPr bwMode="auto">
            <a:xfrm>
              <a:off x="1368" y="2134"/>
              <a:ext cx="1202" cy="288"/>
            </a:xfrm>
            <a:prstGeom prst="roundRect">
              <a:avLst>
                <a:gd name="adj" fmla="val 16667"/>
              </a:avLst>
            </a:prstGeom>
            <a:solidFill>
              <a:srgbClr val="ADCFD2"/>
            </a:solidFill>
            <a:ln w="31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sz="1600" b="1" dirty="0">
                  <a:cs typeface="+mn-cs"/>
                </a:rPr>
                <a:t>Would reasonable person have </a:t>
              </a:r>
            </a:p>
            <a:p>
              <a:pPr algn="ctr">
                <a:defRPr/>
              </a:pPr>
              <a:r>
                <a:rPr lang="en-ZA" sz="1600" b="1" dirty="0">
                  <a:cs typeface="+mn-cs"/>
                </a:rPr>
                <a:t>noted the incorporation?</a:t>
              </a:r>
              <a:endParaRPr lang="en-US" sz="1600" b="1" dirty="0">
                <a:cs typeface="+mn-cs"/>
              </a:endParaRPr>
            </a:p>
          </p:txBody>
        </p:sp>
        <p:sp>
          <p:nvSpPr>
            <p:cNvPr id="281615" name="_s281615"/>
            <p:cNvSpPr>
              <a:spLocks noChangeArrowheads="1"/>
            </p:cNvSpPr>
            <p:nvPr/>
          </p:nvSpPr>
          <p:spPr bwMode="auto">
            <a:xfrm>
              <a:off x="2714" y="2134"/>
              <a:ext cx="864" cy="288"/>
            </a:xfrm>
            <a:prstGeom prst="roundRect">
              <a:avLst>
                <a:gd name="adj" fmla="val 16667"/>
              </a:avLst>
            </a:prstGeom>
            <a:solidFill>
              <a:srgbClr val="ADCFD2"/>
            </a:solidFill>
            <a:ln w="31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sz="2500" b="1" dirty="0">
                  <a:solidFill>
                    <a:srgbClr val="FF6600"/>
                  </a:solidFill>
                  <a:cs typeface="+mn-cs"/>
                </a:rPr>
                <a:t>Not bound</a:t>
              </a:r>
              <a:endParaRPr lang="en-US" sz="2500" b="1" dirty="0">
                <a:solidFill>
                  <a:srgbClr val="FF6600"/>
                </a:solidFill>
                <a:cs typeface="+mn-cs"/>
              </a:endParaRPr>
            </a:p>
          </p:txBody>
        </p:sp>
        <p:sp>
          <p:nvSpPr>
            <p:cNvPr id="281616" name="_s281616"/>
            <p:cNvSpPr>
              <a:spLocks noChangeArrowheads="1"/>
            </p:cNvSpPr>
            <p:nvPr/>
          </p:nvSpPr>
          <p:spPr bwMode="auto">
            <a:xfrm>
              <a:off x="1130" y="2566"/>
              <a:ext cx="864" cy="288"/>
            </a:xfrm>
            <a:prstGeom prst="roundRect">
              <a:avLst>
                <a:gd name="adj" fmla="val 16667"/>
              </a:avLst>
            </a:prstGeom>
            <a:solidFill>
              <a:srgbClr val="C9E7E9"/>
            </a:solidFill>
            <a:ln w="31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ZA" sz="25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mn-cs"/>
                </a:rPr>
                <a:t>Yes</a:t>
              </a:r>
              <a:endParaRPr lang="en-US" sz="25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mn-cs"/>
              </a:endParaRPr>
            </a:p>
          </p:txBody>
        </p:sp>
        <p:sp>
          <p:nvSpPr>
            <p:cNvPr id="281617" name="_s281617"/>
            <p:cNvSpPr>
              <a:spLocks noChangeArrowheads="1"/>
            </p:cNvSpPr>
            <p:nvPr/>
          </p:nvSpPr>
          <p:spPr bwMode="auto">
            <a:xfrm>
              <a:off x="2282" y="2580"/>
              <a:ext cx="863" cy="288"/>
            </a:xfrm>
            <a:prstGeom prst="roundRect">
              <a:avLst>
                <a:gd name="adj" fmla="val 16667"/>
              </a:avLst>
            </a:prstGeom>
            <a:solidFill>
              <a:srgbClr val="C9E7E9"/>
            </a:solidFill>
            <a:ln w="31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sz="2500" b="1" dirty="0">
                  <a:solidFill>
                    <a:srgbClr val="FF6600"/>
                  </a:solidFill>
                  <a:cs typeface="+mn-cs"/>
                </a:rPr>
                <a:t>No</a:t>
              </a:r>
              <a:endParaRPr lang="en-US" sz="2500" b="1" dirty="0">
                <a:solidFill>
                  <a:srgbClr val="FF6600"/>
                </a:solidFill>
                <a:cs typeface="+mn-cs"/>
              </a:endParaRPr>
            </a:p>
          </p:txBody>
        </p:sp>
        <p:sp>
          <p:nvSpPr>
            <p:cNvPr id="281618" name="_s281618"/>
            <p:cNvSpPr>
              <a:spLocks noChangeArrowheads="1"/>
            </p:cNvSpPr>
            <p:nvPr/>
          </p:nvSpPr>
          <p:spPr bwMode="auto">
            <a:xfrm>
              <a:off x="1130" y="2998"/>
              <a:ext cx="1024" cy="288"/>
            </a:xfrm>
            <a:prstGeom prst="roundRect">
              <a:avLst>
                <a:gd name="adj" fmla="val 16667"/>
              </a:avLst>
            </a:prstGeom>
            <a:solidFill>
              <a:schemeClr val="accent1"/>
            </a:solidFill>
            <a:ln w="28575">
              <a:solidFill>
                <a:srgbClr val="4B595B"/>
              </a:solidFill>
              <a:round/>
              <a:headEnd/>
              <a:tailEnd/>
            </a:ln>
            <a:effectLst>
              <a:outerShdw blurRad="63500" dist="53882" dir="2700000" algn="ctr" rotWithShape="0">
                <a:schemeClr val="bg2">
                  <a:alpha val="50000"/>
                </a:schemeClr>
              </a:outerShdw>
            </a:effectLst>
          </p:spPr>
          <p:txBody>
            <a:bodyPr wrap="none" lIns="0" tIns="0" rIns="0" bIns="0" anchor="ctr"/>
            <a:lstStyle/>
            <a:p>
              <a:pPr algn="ctr">
                <a:defRPr/>
              </a:pPr>
              <a:r>
                <a:rPr lang="en-ZA" b="1" dirty="0">
                  <a:cs typeface="+mn-cs"/>
                </a:rPr>
                <a:t>Bound whether terms </a:t>
              </a:r>
            </a:p>
            <a:p>
              <a:pPr algn="ctr">
                <a:defRPr/>
              </a:pPr>
              <a:r>
                <a:rPr lang="en-ZA" b="1" dirty="0">
                  <a:cs typeface="+mn-cs"/>
                </a:rPr>
                <a:t>were read or not.</a:t>
              </a:r>
              <a:endParaRPr lang="en-US" b="1" dirty="0">
                <a:cs typeface="+mn-cs"/>
              </a:endParaRPr>
            </a:p>
          </p:txBody>
        </p:sp>
        <p:cxnSp>
          <p:nvCxnSpPr>
            <p:cNvPr id="281619" name="AutoShape 19"/>
            <p:cNvCxnSpPr>
              <a:cxnSpLocks noChangeShapeType="1"/>
              <a:stCxn id="281617" idx="3"/>
              <a:endCxn id="281615" idx="2"/>
            </p:cNvCxnSpPr>
            <p:nvPr/>
          </p:nvCxnSpPr>
          <p:spPr bwMode="auto">
            <a:xfrm flipV="1">
              <a:off x="3145" y="2422"/>
              <a:ext cx="1" cy="302"/>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281620" name="Line 20"/>
          <p:cNvSpPr>
            <a:spLocks noChangeShapeType="1"/>
          </p:cNvSpPr>
          <p:nvPr/>
        </p:nvSpPr>
        <p:spPr bwMode="auto">
          <a:xfrm flipV="1">
            <a:off x="7164388" y="3644900"/>
            <a:ext cx="0" cy="431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 xmlns:p14="http://schemas.microsoft.com/office/powerpoint/2010/main" val="225954357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B045473-D131-6E4D-A3F4-3E101D101A8B}" type="slidenum">
              <a:rPr lang="en-US" smtClean="0"/>
              <a:pPr>
                <a:defRPr/>
              </a:pPr>
              <a:t>35</a:t>
            </a:fld>
            <a:endParaRPr lang="en-US"/>
          </a:p>
        </p:txBody>
      </p:sp>
      <p:sp>
        <p:nvSpPr>
          <p:cNvPr id="3" name="Rectangle 2"/>
          <p:cNvSpPr/>
          <p:nvPr/>
        </p:nvSpPr>
        <p:spPr>
          <a:xfrm>
            <a:off x="683568" y="620688"/>
            <a:ext cx="7704856" cy="4588949"/>
          </a:xfrm>
          <a:prstGeom prst="rect">
            <a:avLst/>
          </a:prstGeom>
        </p:spPr>
        <p:txBody>
          <a:bodyPr wrap="square">
            <a:spAutoFit/>
          </a:bodyPr>
          <a:lstStyle/>
          <a:p>
            <a:pPr lvl="1">
              <a:lnSpc>
                <a:spcPct val="90000"/>
              </a:lnSpc>
            </a:pPr>
            <a:endParaRPr lang="en-US" sz="3600" dirty="0" smtClean="0">
              <a:latin typeface="Arial" charset="0"/>
            </a:endParaRPr>
          </a:p>
          <a:p>
            <a:pPr lvl="1">
              <a:lnSpc>
                <a:spcPct val="90000"/>
              </a:lnSpc>
            </a:pPr>
            <a:r>
              <a:rPr lang="en-US" sz="3600" dirty="0" smtClean="0">
                <a:latin typeface="Arial" charset="0"/>
              </a:rPr>
              <a:t>Best practices links:</a:t>
            </a:r>
          </a:p>
          <a:p>
            <a:pPr lvl="1">
              <a:lnSpc>
                <a:spcPct val="90000"/>
              </a:lnSpc>
            </a:pPr>
            <a:endParaRPr lang="en-US" sz="3600" dirty="0">
              <a:latin typeface="Arial" charset="0"/>
            </a:endParaRPr>
          </a:p>
          <a:p>
            <a:pPr lvl="1">
              <a:lnSpc>
                <a:spcPct val="90000"/>
              </a:lnSpc>
            </a:pPr>
            <a:r>
              <a:rPr lang="en-US" sz="3600" dirty="0" smtClean="0">
                <a:latin typeface="Arial" charset="0"/>
              </a:rPr>
              <a:t>Referred </a:t>
            </a:r>
            <a:r>
              <a:rPr lang="en-US" sz="3600" dirty="0">
                <a:latin typeface="Arial" charset="0"/>
              </a:rPr>
              <a:t>to in a way in which a </a:t>
            </a:r>
            <a:r>
              <a:rPr lang="en-US" sz="3600" dirty="0">
                <a:solidFill>
                  <a:srgbClr val="FF3300"/>
                </a:solidFill>
                <a:latin typeface="Arial" charset="0"/>
              </a:rPr>
              <a:t>reasonable person would have noticed the reference thereto</a:t>
            </a:r>
            <a:r>
              <a:rPr lang="en-US" sz="3600" dirty="0">
                <a:latin typeface="Arial" charset="0"/>
              </a:rPr>
              <a:t> and incorporation thereof</a:t>
            </a:r>
          </a:p>
          <a:p>
            <a:pPr lvl="1">
              <a:lnSpc>
                <a:spcPct val="90000"/>
              </a:lnSpc>
            </a:pPr>
            <a:r>
              <a:rPr lang="en-US" sz="3600" dirty="0">
                <a:latin typeface="Arial" charset="0"/>
              </a:rPr>
              <a:t>Font size / </a:t>
            </a:r>
            <a:r>
              <a:rPr lang="en-US" sz="3600" dirty="0" err="1">
                <a:latin typeface="Arial" charset="0"/>
              </a:rPr>
              <a:t>colour</a:t>
            </a:r>
            <a:r>
              <a:rPr lang="en-US" sz="3600" dirty="0">
                <a:latin typeface="Arial" charset="0"/>
              </a:rPr>
              <a:t> </a:t>
            </a:r>
          </a:p>
          <a:p>
            <a:pPr lvl="1">
              <a:lnSpc>
                <a:spcPct val="90000"/>
              </a:lnSpc>
            </a:pPr>
            <a:r>
              <a:rPr lang="en-US" sz="3600" dirty="0">
                <a:latin typeface="Arial" charset="0"/>
              </a:rPr>
              <a:t>Place on web page</a:t>
            </a:r>
          </a:p>
        </p:txBody>
      </p:sp>
    </p:spTree>
    <p:extLst>
      <p:ext uri="{BB962C8B-B14F-4D97-AF65-F5344CB8AC3E}">
        <p14:creationId xmlns="" xmlns:p14="http://schemas.microsoft.com/office/powerpoint/2010/main" val="3650993394"/>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260648"/>
            <a:ext cx="7772400" cy="864096"/>
          </a:xfrm>
        </p:spPr>
        <p:txBody>
          <a:bodyPr/>
          <a:lstStyle/>
          <a:p>
            <a:r>
              <a:rPr lang="en-US" dirty="0" smtClean="0">
                <a:latin typeface="Arial" charset="0"/>
              </a:rPr>
              <a:t>Example </a:t>
            </a:r>
            <a:endParaRPr lang="en-US" dirty="0">
              <a:latin typeface="Arial" charset="0"/>
            </a:endParaRPr>
          </a:p>
        </p:txBody>
      </p:sp>
      <p:sp>
        <p:nvSpPr>
          <p:cNvPr id="36866" name="Rectangle 3"/>
          <p:cNvSpPr>
            <a:spLocks noGrp="1" noChangeArrowheads="1"/>
          </p:cNvSpPr>
          <p:nvPr>
            <p:ph type="body" idx="1"/>
          </p:nvPr>
        </p:nvSpPr>
        <p:spPr>
          <a:xfrm>
            <a:off x="323528" y="980728"/>
            <a:ext cx="8640959" cy="5264497"/>
          </a:xfrm>
        </p:spPr>
        <p:txBody>
          <a:bodyPr/>
          <a:lstStyle/>
          <a:p>
            <a:pPr marL="0" indent="0">
              <a:lnSpc>
                <a:spcPct val="90000"/>
              </a:lnSpc>
              <a:buNone/>
            </a:pPr>
            <a:r>
              <a:rPr lang="en-US" sz="2800" b="1" dirty="0" smtClean="0">
                <a:latin typeface="Arial" charset="0"/>
              </a:rPr>
              <a:t>New </a:t>
            </a:r>
            <a:r>
              <a:rPr lang="en-US" sz="2800" b="1" dirty="0">
                <a:latin typeface="Arial" charset="0"/>
              </a:rPr>
              <a:t>Tariffs</a:t>
            </a:r>
            <a:r>
              <a:rPr lang="en-US" sz="2800" dirty="0">
                <a:latin typeface="Arial" charset="0"/>
              </a:rPr>
              <a:t> New Telkom tariffs </a:t>
            </a:r>
            <a:r>
              <a:rPr lang="en-US" sz="2800" dirty="0" err="1">
                <a:latin typeface="Arial" charset="0"/>
              </a:rPr>
              <a:t>w.e.f</a:t>
            </a:r>
            <a:r>
              <a:rPr lang="en-US" sz="2800" dirty="0">
                <a:latin typeface="Arial" charset="0"/>
              </a:rPr>
              <a:t>. 1 August 2007... </a:t>
            </a:r>
            <a:r>
              <a:rPr lang="en-US" sz="2800" dirty="0">
                <a:latin typeface="Arial" charset="0"/>
                <a:hlinkClick r:id="rId3"/>
              </a:rPr>
              <a:t>more&gt;&gt;</a:t>
            </a:r>
            <a:r>
              <a:rPr lang="en-US" sz="2800" b="1" dirty="0">
                <a:latin typeface="Arial" charset="0"/>
              </a:rPr>
              <a:t>Buy a PC from Telkom!</a:t>
            </a:r>
            <a:r>
              <a:rPr lang="en-US" sz="2800" dirty="0">
                <a:latin typeface="Arial" charset="0"/>
              </a:rPr>
              <a:t> Buy a PC on your Telkom account for as little as R219.37 per month... </a:t>
            </a:r>
            <a:r>
              <a:rPr lang="en-US" sz="2800" dirty="0">
                <a:latin typeface="Arial" charset="0"/>
                <a:hlinkClick r:id="rId4"/>
              </a:rPr>
              <a:t>more&gt;&gt;</a:t>
            </a:r>
            <a:r>
              <a:rPr lang="en-US" sz="2800" b="1" dirty="0">
                <a:latin typeface="Arial" charset="0"/>
              </a:rPr>
              <a:t>Telkom </a:t>
            </a:r>
            <a:r>
              <a:rPr lang="en-US" sz="2800" b="1" dirty="0" err="1">
                <a:latin typeface="Arial" charset="0"/>
              </a:rPr>
              <a:t>PrepaidFone</a:t>
            </a:r>
            <a:r>
              <a:rPr lang="en-US" sz="2800" b="1" dirty="0">
                <a:latin typeface="Arial" charset="0"/>
              </a:rPr>
              <a:t> </a:t>
            </a:r>
            <a:r>
              <a:rPr lang="en-US" sz="2800" b="1" dirty="0" err="1">
                <a:latin typeface="Arial" charset="0"/>
              </a:rPr>
              <a:t>Waya-Waya</a:t>
            </a:r>
            <a:r>
              <a:rPr lang="en-US" sz="2800" b="1" dirty="0">
                <a:latin typeface="Arial" charset="0"/>
              </a:rPr>
              <a:t> </a:t>
            </a:r>
            <a:r>
              <a:rPr lang="en-US" sz="2800" dirty="0">
                <a:latin typeface="Arial" charset="0"/>
              </a:rPr>
              <a:t> Stay connected all year for R120 and </a:t>
            </a:r>
            <a:r>
              <a:rPr lang="en-US" sz="2800" dirty="0" err="1">
                <a:latin typeface="Arial" charset="0"/>
              </a:rPr>
              <a:t>ringa</a:t>
            </a:r>
            <a:r>
              <a:rPr lang="en-US" sz="2800" dirty="0">
                <a:latin typeface="Arial" charset="0"/>
              </a:rPr>
              <a:t> </a:t>
            </a:r>
            <a:r>
              <a:rPr lang="en-US" sz="2800" dirty="0" err="1">
                <a:latin typeface="Arial" charset="0"/>
              </a:rPr>
              <a:t>waya-waya</a:t>
            </a:r>
            <a:r>
              <a:rPr lang="en-US" sz="2800" dirty="0">
                <a:latin typeface="Arial" charset="0"/>
              </a:rPr>
              <a:t> </a:t>
            </a:r>
            <a:r>
              <a:rPr lang="en-US" sz="2800" dirty="0">
                <a:latin typeface="Arial" charset="0"/>
                <a:hlinkClick r:id="rId5"/>
              </a:rPr>
              <a:t>more&gt;&gt;</a:t>
            </a:r>
            <a:r>
              <a:rPr lang="en-US" sz="2800" b="1" dirty="0">
                <a:latin typeface="Arial" charset="0"/>
              </a:rPr>
              <a:t>Moving home?</a:t>
            </a:r>
            <a:r>
              <a:rPr lang="en-US" sz="2800" dirty="0">
                <a:latin typeface="Arial" charset="0"/>
              </a:rPr>
              <a:t> Now Telkom </a:t>
            </a:r>
            <a:r>
              <a:rPr lang="en-US" sz="2800" dirty="0" err="1">
                <a:latin typeface="Arial" charset="0"/>
              </a:rPr>
              <a:t>SmartMoves</a:t>
            </a:r>
            <a:r>
              <a:rPr lang="en-US" sz="2800" dirty="0">
                <a:latin typeface="Arial" charset="0"/>
              </a:rPr>
              <a:t> has an easy to use service to inform your friends and family your new contact details in one go!....... </a:t>
            </a:r>
            <a:r>
              <a:rPr lang="en-US" sz="2800" dirty="0">
                <a:latin typeface="Arial" charset="0"/>
                <a:hlinkClick r:id="rId6"/>
              </a:rPr>
              <a:t>more&gt;&gt;</a:t>
            </a:r>
            <a:r>
              <a:rPr lang="en-US" sz="2800" b="1" dirty="0">
                <a:latin typeface="Arial" charset="0"/>
              </a:rPr>
              <a:t>Let your opinion be heard...</a:t>
            </a:r>
            <a:r>
              <a:rPr lang="en-US" sz="2800" dirty="0">
                <a:latin typeface="Arial" charset="0"/>
              </a:rPr>
              <a:t> Have your say and earn exciting rewards... </a:t>
            </a:r>
            <a:r>
              <a:rPr lang="en-US" sz="2800" dirty="0">
                <a:latin typeface="Arial" charset="0"/>
                <a:hlinkClick r:id="rId7"/>
              </a:rPr>
              <a:t>more&gt;&gt;</a:t>
            </a:r>
            <a:r>
              <a:rPr lang="en-US" sz="2800" dirty="0">
                <a:latin typeface="Arial" charset="0"/>
                <a:hlinkClick r:id="rId8"/>
              </a:rPr>
              <a:t> </a:t>
            </a:r>
            <a:r>
              <a:rPr lang="en-US" sz="2800" dirty="0">
                <a:latin typeface="Arial" charset="0"/>
              </a:rPr>
              <a:t> </a:t>
            </a:r>
            <a:r>
              <a:rPr lang="en-US" sz="2800" dirty="0">
                <a:latin typeface="Arial" charset="0"/>
                <a:hlinkClick r:id="rId9"/>
              </a:rPr>
              <a:t> </a:t>
            </a:r>
            <a:r>
              <a:rPr lang="en-US" sz="2800" dirty="0">
                <a:latin typeface="Arial" charset="0"/>
              </a:rPr>
              <a:t> </a:t>
            </a:r>
            <a:r>
              <a:rPr lang="en-US" sz="2800" dirty="0">
                <a:latin typeface="Arial" charset="0"/>
                <a:hlinkClick r:id="rId10"/>
              </a:rPr>
              <a:t>Home</a:t>
            </a:r>
            <a:r>
              <a:rPr lang="en-US" sz="2800" dirty="0">
                <a:latin typeface="Arial" charset="0"/>
              </a:rPr>
              <a:t> |</a:t>
            </a:r>
            <a:r>
              <a:rPr lang="en-US" sz="2800" dirty="0">
                <a:latin typeface="Arial" charset="0"/>
                <a:hlinkClick r:id="rId11"/>
              </a:rPr>
              <a:t>PAIA</a:t>
            </a:r>
            <a:r>
              <a:rPr lang="en-US" sz="2800" dirty="0">
                <a:latin typeface="Arial" charset="0"/>
              </a:rPr>
              <a:t> |</a:t>
            </a:r>
            <a:r>
              <a:rPr lang="en-US" sz="2800" dirty="0">
                <a:latin typeface="Arial" charset="0"/>
                <a:hlinkClick r:id="rId12"/>
              </a:rPr>
              <a:t>Terms &amp; Conditions</a:t>
            </a:r>
            <a:r>
              <a:rPr lang="en-US" sz="2800" dirty="0">
                <a:latin typeface="Arial" charset="0"/>
              </a:rPr>
              <a:t> |</a:t>
            </a:r>
            <a:r>
              <a:rPr lang="en-US" sz="2800" dirty="0">
                <a:latin typeface="Arial" charset="0"/>
                <a:hlinkClick r:id="rId13"/>
              </a:rPr>
              <a:t>Proudly South African</a:t>
            </a:r>
            <a:r>
              <a:rPr lang="en-US" sz="2800" dirty="0">
                <a:latin typeface="Arial" charset="0"/>
              </a:rPr>
              <a:t> </a:t>
            </a:r>
            <a:r>
              <a:rPr lang="en-US" sz="2800" dirty="0">
                <a:latin typeface="Arial" charset="0"/>
                <a:hlinkClick r:id="rId13"/>
              </a:rPr>
              <a:t>  </a:t>
            </a:r>
            <a:r>
              <a:rPr lang="en-US" sz="2800" dirty="0">
                <a:latin typeface="Arial" charset="0"/>
              </a:rPr>
              <a:t> </a:t>
            </a:r>
            <a:r>
              <a:rPr lang="en-US" sz="2800" dirty="0">
                <a:latin typeface="Arial" charset="0"/>
                <a:hlinkClick r:id="rId14"/>
              </a:rPr>
              <a:t> </a:t>
            </a:r>
            <a:r>
              <a:rPr lang="en-US" sz="2800" dirty="0">
                <a:latin typeface="Arial" charset="0"/>
              </a:rPr>
              <a:t>  </a:t>
            </a:r>
            <a:r>
              <a:rPr lang="en-US" sz="2800" dirty="0">
                <a:latin typeface="Arial" charset="0"/>
                <a:hlinkClick r:id="rId15"/>
              </a:rPr>
              <a:t> </a:t>
            </a:r>
            <a:r>
              <a:rPr lang="en-US" sz="2800" dirty="0">
                <a:latin typeface="Arial" charset="0"/>
              </a:rPr>
              <a:t>  </a:t>
            </a:r>
            <a:r>
              <a:rPr lang="en-US" sz="2800" dirty="0">
                <a:latin typeface="Arial" charset="0"/>
                <a:hlinkClick r:id="rId16"/>
              </a:rPr>
              <a:t> </a:t>
            </a:r>
            <a:r>
              <a:rPr lang="en-US" sz="2800" dirty="0">
                <a:latin typeface="Arial" charset="0"/>
              </a:rPr>
              <a:t> © Telkom SA Limited. 2007. All Rights Reserved</a:t>
            </a:r>
          </a:p>
        </p:txBody>
      </p:sp>
    </p:spTree>
    <p:extLst>
      <p:ext uri="{BB962C8B-B14F-4D97-AF65-F5344CB8AC3E}">
        <p14:creationId xmlns="" xmlns:p14="http://schemas.microsoft.com/office/powerpoint/2010/main" val="271294542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4294967295"/>
          </p:nvPr>
        </p:nvSpPr>
        <p:spPr>
          <a:xfrm>
            <a:off x="539750" y="116632"/>
            <a:ext cx="8352730" cy="6336704"/>
          </a:xfrm>
        </p:spPr>
        <p:txBody>
          <a:bodyPr/>
          <a:lstStyle/>
          <a:p>
            <a:pPr marL="0" indent="0">
              <a:lnSpc>
                <a:spcPct val="80000"/>
              </a:lnSpc>
              <a:buNone/>
              <a:defRPr/>
            </a:pPr>
            <a:endParaRPr lang="en-US" sz="1800" b="1" dirty="0" smtClean="0">
              <a:cs typeface="+mn-cs"/>
            </a:endParaRPr>
          </a:p>
          <a:p>
            <a:pPr marL="0" indent="0">
              <a:lnSpc>
                <a:spcPct val="80000"/>
              </a:lnSpc>
              <a:buNone/>
              <a:defRPr/>
            </a:pPr>
            <a:r>
              <a:rPr lang="en-US" sz="1800" b="1" dirty="0" smtClean="0">
                <a:cs typeface="+mn-cs"/>
              </a:rPr>
              <a:t>© IN </a:t>
            </a:r>
            <a:r>
              <a:rPr lang="en-US" sz="1800" b="1" dirty="0">
                <a:cs typeface="+mn-cs"/>
              </a:rPr>
              <a:t>TERMS OF SECTION 11 OF THE </a:t>
            </a:r>
            <a:r>
              <a:rPr lang="en-US" sz="1800" b="1" u="sng" dirty="0">
                <a:cs typeface="+mn-cs"/>
              </a:rPr>
              <a:t>ELECTRONIC COMMUNICATIONS AND TRANSACTIONS (ECT) ACT 25 OF 2002 </a:t>
            </a:r>
            <a:r>
              <a:rPr lang="en-US" sz="1800" b="1" dirty="0">
                <a:cs typeface="+mn-cs"/>
              </a:rPr>
              <a:t>AND THE COMMON LAW OF CONTRACT, THESE TERMS AND CONDITIONS ARE VALID, BINDING AND ENFORCEABLE AGAINST ALL PERSONS THAT ACCESS THE TELKOM WEBSITE, WEB PAGES OR ANY PART THEREOF. </a:t>
            </a:r>
            <a:endParaRPr lang="en-US" sz="1800" dirty="0">
              <a:cs typeface="+mn-cs"/>
            </a:endParaRPr>
          </a:p>
          <a:p>
            <a:pPr marL="0" indent="0">
              <a:lnSpc>
                <a:spcPct val="80000"/>
              </a:lnSpc>
              <a:buNone/>
              <a:defRPr/>
            </a:pPr>
            <a:r>
              <a:rPr lang="en-US" sz="1800" b="1" dirty="0">
                <a:cs typeface="+mn-cs"/>
              </a:rPr>
              <a:t>IF YOU DO NOT AGREE TO BE BOUND BY THESE TERMS AND CONDITIONS YOU MAY NOT USE THE TELKOM WEBSITE. REASONABLE USE OF THE TELKOM WEBSITE SHALL AUTOMATICALLY BIND THE USER TO THIS AGREEMENT. </a:t>
            </a:r>
            <a:endParaRPr lang="en-US" sz="1800" dirty="0">
              <a:cs typeface="+mn-cs"/>
            </a:endParaRPr>
          </a:p>
          <a:p>
            <a:pPr marL="0" indent="0">
              <a:lnSpc>
                <a:spcPct val="80000"/>
              </a:lnSpc>
              <a:buNone/>
              <a:defRPr/>
            </a:pPr>
            <a:r>
              <a:rPr lang="en-US" sz="1800" b="1" dirty="0">
                <a:cs typeface="+mn-cs"/>
              </a:rPr>
              <a:t>DEFINITIONS AND INTERPRETATION </a:t>
            </a:r>
            <a:endParaRPr lang="en-US" sz="1800" dirty="0">
              <a:cs typeface="+mn-cs"/>
            </a:endParaRPr>
          </a:p>
          <a:p>
            <a:pPr marL="0" indent="0">
              <a:lnSpc>
                <a:spcPct val="80000"/>
              </a:lnSpc>
              <a:buNone/>
              <a:defRPr/>
            </a:pPr>
            <a:r>
              <a:rPr lang="en-US" sz="1800" dirty="0">
                <a:cs typeface="+mn-cs"/>
              </a:rPr>
              <a:t>Hyperlinks herein to legal documents should be deemed part of these terms and conditions in terms of section 11(3) of the </a:t>
            </a:r>
            <a:r>
              <a:rPr lang="en-US" sz="1800" u="sng" dirty="0">
                <a:cs typeface="+mn-cs"/>
              </a:rPr>
              <a:t>ECT Act</a:t>
            </a:r>
            <a:r>
              <a:rPr lang="en-US" sz="1800" dirty="0">
                <a:cs typeface="+mn-cs"/>
              </a:rPr>
              <a:t>. </a:t>
            </a:r>
            <a:r>
              <a:rPr lang="en-US" sz="1800" b="1" dirty="0">
                <a:solidFill>
                  <a:srgbClr val="FF3300"/>
                </a:solidFill>
                <a:effectLst>
                  <a:outerShdw blurRad="38100" dist="38100" dir="2700000" algn="tl">
                    <a:srgbClr val="DDDDDD"/>
                  </a:outerShdw>
                </a:effectLst>
                <a:cs typeface="+mn-cs"/>
              </a:rPr>
              <a:t>The fact that some or all of the hyperlinks may, from time to time, be non-operational, shall not affect the validity and interpretation of these terms and conditions. </a:t>
            </a:r>
          </a:p>
          <a:p>
            <a:pPr marL="0" indent="0">
              <a:lnSpc>
                <a:spcPct val="80000"/>
              </a:lnSpc>
              <a:buNone/>
              <a:defRPr/>
            </a:pPr>
            <a:r>
              <a:rPr lang="en-US" sz="1800" dirty="0">
                <a:cs typeface="+mn-cs"/>
              </a:rPr>
              <a:t>f) Telkom's Standard Terms and Conditions for the provision of Public Switched Telecommunication Services (also referred to as the "Abridged Conditions of Contract")". Please </a:t>
            </a:r>
            <a:r>
              <a:rPr lang="en-US" sz="1800" u="sng" dirty="0">
                <a:cs typeface="+mn-cs"/>
              </a:rPr>
              <a:t>click here to access the </a:t>
            </a:r>
            <a:endParaRPr lang="en-US" sz="1800" u="sng" dirty="0" smtClean="0">
              <a:cs typeface="+mn-cs"/>
            </a:endParaRPr>
          </a:p>
          <a:p>
            <a:pPr marL="0" indent="0">
              <a:lnSpc>
                <a:spcPct val="80000"/>
              </a:lnSpc>
              <a:buNone/>
              <a:defRPr/>
            </a:pPr>
            <a:r>
              <a:rPr lang="en-US" sz="1800" u="sng" dirty="0" smtClean="0">
                <a:cs typeface="+mn-cs"/>
              </a:rPr>
              <a:t>Abridged </a:t>
            </a:r>
            <a:r>
              <a:rPr lang="en-US" sz="1800" u="sng" dirty="0">
                <a:cs typeface="+mn-cs"/>
              </a:rPr>
              <a:t>version </a:t>
            </a:r>
            <a:endParaRPr lang="en-US" sz="1800" dirty="0">
              <a:cs typeface="+mn-cs"/>
            </a:endParaRPr>
          </a:p>
          <a:p>
            <a:pPr marL="0" indent="0">
              <a:lnSpc>
                <a:spcPct val="80000"/>
              </a:lnSpc>
              <a:buNone/>
              <a:defRPr/>
            </a:pPr>
            <a:r>
              <a:rPr lang="en-US" sz="1800" dirty="0">
                <a:cs typeface="+mn-cs"/>
              </a:rPr>
              <a:t>as well as the complete set of Terms and Conditions. </a:t>
            </a:r>
          </a:p>
          <a:p>
            <a:pPr marL="0" indent="0">
              <a:lnSpc>
                <a:spcPct val="80000"/>
              </a:lnSpc>
              <a:buNone/>
              <a:defRPr/>
            </a:pPr>
            <a:r>
              <a:rPr lang="en-US" sz="1800" u="sng" dirty="0">
                <a:cs typeface="+mn-cs"/>
              </a:rPr>
              <a:t>Online Bill Terms and Conditions </a:t>
            </a:r>
            <a:endParaRPr lang="en-US" sz="1800" dirty="0">
              <a:cs typeface="+mn-cs"/>
            </a:endParaRPr>
          </a:p>
          <a:p>
            <a:pPr marL="0" indent="0">
              <a:lnSpc>
                <a:spcPct val="80000"/>
              </a:lnSpc>
              <a:buNone/>
              <a:defRPr/>
            </a:pPr>
            <a:r>
              <a:rPr lang="en-US" sz="1800" u="sng" dirty="0">
                <a:cs typeface="+mn-cs"/>
              </a:rPr>
              <a:t>Ease-e-Bill Terms and Conditions </a:t>
            </a:r>
            <a:endParaRPr lang="en-US" sz="1800" dirty="0">
              <a:cs typeface="+mn-cs"/>
            </a:endParaRPr>
          </a:p>
          <a:p>
            <a:pPr>
              <a:lnSpc>
                <a:spcPct val="80000"/>
              </a:lnSpc>
              <a:defRPr/>
            </a:pPr>
            <a:endParaRPr lang="en-US" sz="1600" dirty="0">
              <a:cs typeface="+mn-cs"/>
            </a:endParaRPr>
          </a:p>
        </p:txBody>
      </p:sp>
    </p:spTree>
    <p:extLst>
      <p:ext uri="{BB962C8B-B14F-4D97-AF65-F5344CB8AC3E}">
        <p14:creationId xmlns="" xmlns:p14="http://schemas.microsoft.com/office/powerpoint/2010/main" val="4190022665"/>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85800" y="404664"/>
            <a:ext cx="7772400" cy="864096"/>
          </a:xfrm>
        </p:spPr>
        <p:txBody>
          <a:bodyPr/>
          <a:lstStyle/>
          <a:p>
            <a:r>
              <a:rPr lang="en-US" dirty="0">
                <a:solidFill>
                  <a:srgbClr val="FF3300"/>
                </a:solidFill>
                <a:latin typeface="Arial" charset="0"/>
              </a:rPr>
              <a:t>Validity?</a:t>
            </a:r>
          </a:p>
        </p:txBody>
      </p:sp>
      <p:sp>
        <p:nvSpPr>
          <p:cNvPr id="40962" name="Rectangle 3"/>
          <p:cNvSpPr>
            <a:spLocks noGrp="1" noChangeArrowheads="1"/>
          </p:cNvSpPr>
          <p:nvPr>
            <p:ph type="body" idx="1"/>
          </p:nvPr>
        </p:nvSpPr>
        <p:spPr>
          <a:xfrm>
            <a:off x="684212" y="1268760"/>
            <a:ext cx="8064251" cy="4976465"/>
          </a:xfrm>
        </p:spPr>
        <p:txBody>
          <a:bodyPr/>
          <a:lstStyle/>
          <a:p>
            <a:pPr>
              <a:buFontTx/>
              <a:buNone/>
            </a:pPr>
            <a:r>
              <a:rPr lang="en-US" dirty="0">
                <a:latin typeface="Arial" charset="0"/>
              </a:rPr>
              <a:t>	Hyperlinks herein to legal documents should be deemed part of these terms and conditions in terms of section 11(3) of the </a:t>
            </a:r>
            <a:r>
              <a:rPr lang="en-US" u="sng" dirty="0">
                <a:latin typeface="Arial" charset="0"/>
              </a:rPr>
              <a:t>ECT Act</a:t>
            </a:r>
            <a:r>
              <a:rPr lang="en-US" dirty="0">
                <a:latin typeface="Arial" charset="0"/>
              </a:rPr>
              <a:t>. </a:t>
            </a:r>
            <a:r>
              <a:rPr lang="en-US" dirty="0">
                <a:solidFill>
                  <a:srgbClr val="FF3300"/>
                </a:solidFill>
                <a:latin typeface="Arial" charset="0"/>
              </a:rPr>
              <a:t>The fact that some or all of the hyperlinks may, from time to time, be non-operational, shall not affect the validity and interpretation of these terms and conditions</a:t>
            </a:r>
            <a:r>
              <a:rPr lang="en-US" dirty="0">
                <a:latin typeface="Arial" charset="0"/>
              </a:rPr>
              <a:t>. </a:t>
            </a:r>
          </a:p>
          <a:p>
            <a:pPr marL="0" indent="0">
              <a:buNone/>
            </a:pPr>
            <a:endParaRPr lang="en-US" dirty="0">
              <a:latin typeface="Arial" charset="0"/>
            </a:endParaRPr>
          </a:p>
          <a:p>
            <a:endParaRPr lang="en-US" dirty="0">
              <a:latin typeface="Arial" charset="0"/>
            </a:endParaRPr>
          </a:p>
        </p:txBody>
      </p:sp>
    </p:spTree>
    <p:extLst>
      <p:ext uri="{BB962C8B-B14F-4D97-AF65-F5344CB8AC3E}">
        <p14:creationId xmlns="" xmlns:p14="http://schemas.microsoft.com/office/powerpoint/2010/main" val="408059374"/>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B045473-D131-6E4D-A3F4-3E101D101A8B}" type="slidenum">
              <a:rPr lang="en-US" smtClean="0"/>
              <a:pPr>
                <a:defRPr/>
              </a:pPr>
              <a:t>39</a:t>
            </a:fld>
            <a:endParaRPr lang="en-US"/>
          </a:p>
        </p:txBody>
      </p:sp>
      <p:sp>
        <p:nvSpPr>
          <p:cNvPr id="3" name="Rectangle 2"/>
          <p:cNvSpPr/>
          <p:nvPr/>
        </p:nvSpPr>
        <p:spPr>
          <a:xfrm>
            <a:off x="683568" y="620688"/>
            <a:ext cx="7704856" cy="5087547"/>
          </a:xfrm>
          <a:prstGeom prst="rect">
            <a:avLst/>
          </a:prstGeom>
        </p:spPr>
        <p:txBody>
          <a:bodyPr wrap="square">
            <a:spAutoFit/>
          </a:bodyPr>
          <a:lstStyle/>
          <a:p>
            <a:pPr lvl="1">
              <a:lnSpc>
                <a:spcPct val="90000"/>
              </a:lnSpc>
            </a:pPr>
            <a:endParaRPr lang="en-US" sz="3600" dirty="0" smtClean="0">
              <a:latin typeface="Arial" charset="0"/>
            </a:endParaRPr>
          </a:p>
          <a:p>
            <a:pPr lvl="1">
              <a:lnSpc>
                <a:spcPct val="90000"/>
              </a:lnSpc>
            </a:pPr>
            <a:r>
              <a:rPr lang="en-US" sz="3600" dirty="0" smtClean="0">
                <a:latin typeface="Arial" charset="0"/>
              </a:rPr>
              <a:t>Best practices links:</a:t>
            </a:r>
          </a:p>
          <a:p>
            <a:pPr lvl="1">
              <a:lnSpc>
                <a:spcPct val="90000"/>
              </a:lnSpc>
            </a:pPr>
            <a:endParaRPr lang="en-US" sz="3600" dirty="0">
              <a:latin typeface="Arial" charset="0"/>
            </a:endParaRPr>
          </a:p>
          <a:p>
            <a:pPr lvl="1">
              <a:lnSpc>
                <a:spcPct val="90000"/>
              </a:lnSpc>
            </a:pPr>
            <a:r>
              <a:rPr lang="en-US" sz="3600" dirty="0" smtClean="0">
                <a:latin typeface="Arial" charset="0"/>
              </a:rPr>
              <a:t>Referred </a:t>
            </a:r>
            <a:r>
              <a:rPr lang="en-US" sz="3600" dirty="0">
                <a:latin typeface="Arial" charset="0"/>
              </a:rPr>
              <a:t>to in a way in which a </a:t>
            </a:r>
            <a:r>
              <a:rPr lang="en-US" sz="3600" dirty="0">
                <a:solidFill>
                  <a:srgbClr val="FF3300"/>
                </a:solidFill>
                <a:latin typeface="Arial" charset="0"/>
              </a:rPr>
              <a:t>reasonable person would have noticed the reference thereto</a:t>
            </a:r>
            <a:r>
              <a:rPr lang="en-US" sz="3600" dirty="0">
                <a:latin typeface="Arial" charset="0"/>
              </a:rPr>
              <a:t> and incorporation thereof</a:t>
            </a:r>
          </a:p>
          <a:p>
            <a:pPr lvl="1">
              <a:lnSpc>
                <a:spcPct val="90000"/>
              </a:lnSpc>
            </a:pPr>
            <a:r>
              <a:rPr lang="en-US" sz="3600" dirty="0">
                <a:latin typeface="Arial" charset="0"/>
              </a:rPr>
              <a:t>Font size / </a:t>
            </a:r>
            <a:r>
              <a:rPr lang="en-US" sz="3600" dirty="0" err="1">
                <a:latin typeface="Arial" charset="0"/>
              </a:rPr>
              <a:t>colour</a:t>
            </a:r>
            <a:r>
              <a:rPr lang="en-US" sz="3600" dirty="0">
                <a:latin typeface="Arial" charset="0"/>
              </a:rPr>
              <a:t> </a:t>
            </a:r>
          </a:p>
          <a:p>
            <a:pPr lvl="1">
              <a:lnSpc>
                <a:spcPct val="90000"/>
              </a:lnSpc>
            </a:pPr>
            <a:r>
              <a:rPr lang="en-US" sz="3600" dirty="0">
                <a:latin typeface="Arial" charset="0"/>
              </a:rPr>
              <a:t>Place on web </a:t>
            </a:r>
            <a:r>
              <a:rPr lang="en-US" sz="3600" dirty="0" smtClean="0">
                <a:latin typeface="Arial" charset="0"/>
              </a:rPr>
              <a:t>page</a:t>
            </a:r>
          </a:p>
          <a:p>
            <a:pPr lvl="1">
              <a:lnSpc>
                <a:spcPct val="90000"/>
              </a:lnSpc>
            </a:pPr>
            <a:r>
              <a:rPr lang="en-US" sz="3600" dirty="0" smtClean="0">
                <a:latin typeface="Arial" charset="0"/>
              </a:rPr>
              <a:t>Links </a:t>
            </a:r>
            <a:r>
              <a:rPr lang="en-US" sz="3600" dirty="0" smtClean="0">
                <a:solidFill>
                  <a:srgbClr val="FF0000"/>
                </a:solidFill>
                <a:latin typeface="Arial" charset="0"/>
              </a:rPr>
              <a:t>MUST</a:t>
            </a:r>
            <a:r>
              <a:rPr lang="en-US" sz="3600" dirty="0" smtClean="0">
                <a:latin typeface="Arial" charset="0"/>
              </a:rPr>
              <a:t> work</a:t>
            </a:r>
            <a:endParaRPr lang="en-US" sz="3600" dirty="0">
              <a:latin typeface="Arial" charset="0"/>
            </a:endParaRPr>
          </a:p>
        </p:txBody>
      </p:sp>
    </p:spTree>
    <p:extLst>
      <p:ext uri="{BB962C8B-B14F-4D97-AF65-F5344CB8AC3E}">
        <p14:creationId xmlns="" xmlns:p14="http://schemas.microsoft.com/office/powerpoint/2010/main" val="354374818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Cryptography</a:t>
            </a:r>
          </a:p>
        </p:txBody>
      </p:sp>
      <p:sp>
        <p:nvSpPr>
          <p:cNvPr id="56323" name="Rectangle 3"/>
          <p:cNvSpPr>
            <a:spLocks noGrp="1" noChangeArrowheads="1"/>
          </p:cNvSpPr>
          <p:nvPr>
            <p:ph type="body" idx="1"/>
          </p:nvPr>
        </p:nvSpPr>
        <p:spPr/>
        <p:txBody>
          <a:bodyPr/>
          <a:lstStyle/>
          <a:p>
            <a:pPr>
              <a:buFont typeface="Wingdings" charset="0"/>
              <a:buChar char="q"/>
            </a:pPr>
            <a:r>
              <a:rPr lang="en-US" sz="2800" dirty="0"/>
              <a:t>Purpose of Cryptography:</a:t>
            </a:r>
          </a:p>
          <a:p>
            <a:pPr lvl="1">
              <a:buFont typeface="Wingdings" charset="0"/>
              <a:buChar char="q"/>
            </a:pPr>
            <a:r>
              <a:rPr lang="en-US" sz="2400" dirty="0"/>
              <a:t>That such data or </a:t>
            </a:r>
            <a:r>
              <a:rPr lang="en-US" sz="2400" dirty="0" smtClean="0"/>
              <a:t>ELECTRONIC COMMUNICATIONS </a:t>
            </a:r>
            <a:r>
              <a:rPr lang="en-US" sz="2400" dirty="0"/>
              <a:t>can be accessed or put into an intelligible form only by certain persons.</a:t>
            </a:r>
          </a:p>
          <a:p>
            <a:pPr lvl="1">
              <a:buFont typeface="Wingdings" charset="0"/>
              <a:buChar char="q"/>
            </a:pPr>
            <a:r>
              <a:rPr lang="en-US" sz="2400" dirty="0"/>
              <a:t>That the authenticity or integrity of such </a:t>
            </a:r>
            <a:r>
              <a:rPr lang="en-US" sz="2400" dirty="0" smtClean="0"/>
              <a:t>is </a:t>
            </a:r>
            <a:r>
              <a:rPr lang="en-US" sz="2400" dirty="0"/>
              <a:t>capable of being ascertained,</a:t>
            </a:r>
          </a:p>
          <a:p>
            <a:pPr lvl="1">
              <a:buFont typeface="Wingdings" charset="0"/>
              <a:buChar char="q"/>
            </a:pPr>
            <a:r>
              <a:rPr lang="en-US" sz="2400" dirty="0"/>
              <a:t>The integrity of the data of data message;</a:t>
            </a:r>
          </a:p>
          <a:p>
            <a:pPr lvl="1">
              <a:buFont typeface="Wingdings" charset="0"/>
              <a:buChar char="q"/>
            </a:pPr>
            <a:r>
              <a:rPr lang="en-US" sz="2400" dirty="0"/>
              <a:t>That the source of the data or data message can be correctly ascertained</a:t>
            </a:r>
            <a:r>
              <a:rPr lang="en-US" sz="2400" b="1" dirty="0"/>
              <a:t>.</a:t>
            </a:r>
          </a:p>
          <a:p>
            <a:endParaRPr lang="en-US" sz="2800" dirty="0"/>
          </a:p>
        </p:txBody>
      </p:sp>
    </p:spTree>
    <p:extLst>
      <p:ext uri="{BB962C8B-B14F-4D97-AF65-F5344CB8AC3E}">
        <p14:creationId xmlns="" xmlns:p14="http://schemas.microsoft.com/office/powerpoint/2010/main" val="323747077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dirty="0">
                <a:latin typeface="Arial" charset="0"/>
              </a:rPr>
              <a:t>Transacting with </a:t>
            </a:r>
            <a:r>
              <a:rPr lang="en-US" dirty="0" smtClean="0">
                <a:latin typeface="Arial" charset="0"/>
              </a:rPr>
              <a:t>electronic agents</a:t>
            </a:r>
            <a:endParaRPr lang="en-US" dirty="0">
              <a:latin typeface="Arial" charset="0"/>
            </a:endParaRPr>
          </a:p>
        </p:txBody>
      </p:sp>
      <p:sp>
        <p:nvSpPr>
          <p:cNvPr id="63490" name="Rectangle 3"/>
          <p:cNvSpPr>
            <a:spLocks noGrp="1" noChangeArrowheads="1"/>
          </p:cNvSpPr>
          <p:nvPr>
            <p:ph type="body" idx="1"/>
          </p:nvPr>
        </p:nvSpPr>
        <p:spPr/>
        <p:txBody>
          <a:bodyPr/>
          <a:lstStyle/>
          <a:p>
            <a:endParaRPr lang="en-US" dirty="0">
              <a:latin typeface="Arial" charset="0"/>
            </a:endParaRPr>
          </a:p>
        </p:txBody>
      </p:sp>
      <p:pic>
        <p:nvPicPr>
          <p:cNvPr id="63493" name="Picture 6" descr="comp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3143292"/>
            <a:ext cx="2736304" cy="2697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computer agent"/>
          <p:cNvPicPr>
            <a:picLocks noGrp="1" noChangeAspect="1" noChangeArrowheads="1"/>
          </p:cNvPicPr>
          <p:nvPr>
            <p:ph type="body" idx="1"/>
          </p:nvPr>
        </p:nvPicPr>
        <p:blipFill>
          <a:blip r:embed="rId4" cstate="print">
            <a:extLst>
              <a:ext uri="{28A0092B-C50C-407E-A947-70E740481C1C}">
                <a14:useLocalDpi xmlns="" xmlns:a14="http://schemas.microsoft.com/office/drawing/2010/main" val="0"/>
              </a:ext>
            </a:extLst>
          </a:blip>
          <a:srcRect/>
          <a:stretch>
            <a:fillRect/>
          </a:stretch>
        </p:blipFill>
        <p:spPr>
          <a:xfrm>
            <a:off x="827584" y="1916832"/>
            <a:ext cx="4104455" cy="4183485"/>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 xmlns:p14="http://schemas.microsoft.com/office/powerpoint/2010/main" val="3273019357"/>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513546"/>
            <a:ext cx="7772400" cy="646331"/>
          </a:xfrm>
        </p:spPr>
        <p:txBody>
          <a:bodyPr/>
          <a:lstStyle/>
          <a:p>
            <a:r>
              <a:rPr lang="en-US" dirty="0">
                <a:latin typeface="Arial" charset="0"/>
              </a:rPr>
              <a:t>Automated </a:t>
            </a:r>
            <a:r>
              <a:rPr lang="en-US" dirty="0" smtClean="0">
                <a:latin typeface="Arial" charset="0"/>
              </a:rPr>
              <a:t>transaction (S.16)</a:t>
            </a:r>
            <a:endParaRPr lang="en-US" dirty="0">
              <a:latin typeface="Arial" charset="0"/>
            </a:endParaRPr>
          </a:p>
        </p:txBody>
      </p:sp>
      <p:sp>
        <p:nvSpPr>
          <p:cNvPr id="59394" name="Rectangle 3"/>
          <p:cNvSpPr>
            <a:spLocks noGrp="1" noChangeArrowheads="1"/>
          </p:cNvSpPr>
          <p:nvPr>
            <p:ph type="body" idx="1"/>
          </p:nvPr>
        </p:nvSpPr>
        <p:spPr>
          <a:xfrm>
            <a:off x="684212" y="1268761"/>
            <a:ext cx="7776219" cy="4680520"/>
          </a:xfrm>
        </p:spPr>
        <p:txBody>
          <a:bodyPr/>
          <a:lstStyle/>
          <a:p>
            <a:pPr>
              <a:lnSpc>
                <a:spcPct val="80000"/>
              </a:lnSpc>
            </a:pPr>
            <a:endParaRPr lang="en-US" dirty="0" smtClean="0">
              <a:latin typeface="Arial" charset="0"/>
            </a:endParaRPr>
          </a:p>
          <a:p>
            <a:pPr>
              <a:lnSpc>
                <a:spcPct val="80000"/>
              </a:lnSpc>
              <a:buNone/>
            </a:pPr>
            <a:endParaRPr lang="en-US" dirty="0" smtClean="0">
              <a:latin typeface="Arial" charset="0"/>
            </a:endParaRPr>
          </a:p>
          <a:p>
            <a:pPr>
              <a:lnSpc>
                <a:spcPct val="80000"/>
              </a:lnSpc>
            </a:pPr>
            <a:r>
              <a:rPr lang="en-US" dirty="0" smtClean="0">
                <a:latin typeface="Arial" charset="0"/>
              </a:rPr>
              <a:t>“</a:t>
            </a:r>
            <a:r>
              <a:rPr lang="en-US" b="1" dirty="0">
                <a:latin typeface="Arial" charset="0"/>
              </a:rPr>
              <a:t>A</a:t>
            </a:r>
            <a:r>
              <a:rPr lang="en-US" b="1" dirty="0" smtClean="0">
                <a:latin typeface="Arial" charset="0"/>
              </a:rPr>
              <a:t>utomated </a:t>
            </a:r>
            <a:r>
              <a:rPr lang="en-US" b="1" dirty="0">
                <a:latin typeface="Arial" charset="0"/>
              </a:rPr>
              <a:t>transaction</a:t>
            </a:r>
            <a:r>
              <a:rPr lang="en-US" dirty="0">
                <a:latin typeface="Arial" charset="0"/>
              </a:rPr>
              <a:t>" </a:t>
            </a:r>
            <a:r>
              <a:rPr lang="en-US" dirty="0" smtClean="0">
                <a:latin typeface="Arial" charset="0"/>
              </a:rPr>
              <a:t>VALID means </a:t>
            </a:r>
            <a:r>
              <a:rPr lang="en-US" dirty="0">
                <a:latin typeface="Arial" charset="0"/>
              </a:rPr>
              <a:t>an electronic transaction conducted </a:t>
            </a:r>
            <a:r>
              <a:rPr lang="en-US" dirty="0" smtClean="0">
                <a:latin typeface="Arial" charset="0"/>
              </a:rPr>
              <a:t>by electronic agents</a:t>
            </a:r>
          </a:p>
          <a:p>
            <a:pPr>
              <a:lnSpc>
                <a:spcPct val="80000"/>
              </a:lnSpc>
              <a:buNone/>
            </a:pPr>
            <a:endParaRPr lang="en-US" dirty="0" smtClean="0">
              <a:latin typeface="Arial" charset="0"/>
            </a:endParaRPr>
          </a:p>
          <a:p>
            <a:pPr>
              <a:lnSpc>
                <a:spcPct val="80000"/>
              </a:lnSpc>
            </a:pPr>
            <a:r>
              <a:rPr lang="en-US" dirty="0" smtClean="0">
                <a:latin typeface="Arial" charset="0"/>
              </a:rPr>
              <a:t>Website </a:t>
            </a:r>
            <a:r>
              <a:rPr lang="en-US" dirty="0">
                <a:latin typeface="Arial" charset="0"/>
              </a:rPr>
              <a:t>transaction</a:t>
            </a:r>
          </a:p>
          <a:p>
            <a:pPr lvl="1">
              <a:lnSpc>
                <a:spcPct val="80000"/>
              </a:lnSpc>
            </a:pPr>
            <a:r>
              <a:rPr lang="en-US" sz="3200" dirty="0" smtClean="0">
                <a:latin typeface="Arial" charset="0"/>
              </a:rPr>
              <a:t>Electronic communication</a:t>
            </a:r>
            <a:endParaRPr lang="en-US" sz="3200" dirty="0">
              <a:latin typeface="Arial" charset="0"/>
            </a:endParaRPr>
          </a:p>
          <a:p>
            <a:pPr lvl="1">
              <a:lnSpc>
                <a:spcPct val="80000"/>
              </a:lnSpc>
            </a:pPr>
            <a:r>
              <a:rPr lang="en-US" sz="3200" dirty="0">
                <a:latin typeface="Arial" charset="0"/>
              </a:rPr>
              <a:t>Not reviewed </a:t>
            </a:r>
            <a:endParaRPr lang="en-US" sz="3200" dirty="0" smtClean="0">
              <a:latin typeface="Arial" charset="0"/>
            </a:endParaRPr>
          </a:p>
        </p:txBody>
      </p:sp>
    </p:spTree>
    <p:extLst>
      <p:ext uri="{BB962C8B-B14F-4D97-AF65-F5344CB8AC3E}">
        <p14:creationId xmlns="" xmlns:p14="http://schemas.microsoft.com/office/powerpoint/2010/main" val="3673037192"/>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476672"/>
            <a:ext cx="7772400" cy="648072"/>
          </a:xfrm>
        </p:spPr>
        <p:txBody>
          <a:bodyPr/>
          <a:lstStyle/>
          <a:p>
            <a:r>
              <a:rPr lang="en-US" dirty="0">
                <a:latin typeface="Arial" charset="0"/>
              </a:rPr>
              <a:t>E-shopper keystroke </a:t>
            </a:r>
            <a:r>
              <a:rPr lang="en-US" dirty="0" smtClean="0">
                <a:latin typeface="Arial" charset="0"/>
              </a:rPr>
              <a:t>error (S.17)</a:t>
            </a:r>
            <a:endParaRPr lang="en-US" dirty="0">
              <a:latin typeface="Arial" charset="0"/>
            </a:endParaRPr>
          </a:p>
        </p:txBody>
      </p:sp>
      <p:sp>
        <p:nvSpPr>
          <p:cNvPr id="73730" name="Rectangle 3"/>
          <p:cNvSpPr>
            <a:spLocks noGrp="1" noChangeArrowheads="1"/>
          </p:cNvSpPr>
          <p:nvPr>
            <p:ph type="body" idx="1"/>
          </p:nvPr>
        </p:nvSpPr>
        <p:spPr>
          <a:xfrm>
            <a:off x="901700" y="1196752"/>
            <a:ext cx="7340600" cy="4872261"/>
          </a:xfrm>
        </p:spPr>
        <p:txBody>
          <a:bodyPr/>
          <a:lstStyle/>
          <a:p>
            <a:pPr marL="0" indent="0">
              <a:lnSpc>
                <a:spcPct val="80000"/>
              </a:lnSpc>
              <a:buNone/>
            </a:pPr>
            <a:r>
              <a:rPr lang="en-US" sz="2800" dirty="0">
                <a:solidFill>
                  <a:srgbClr val="FF0000"/>
                </a:solidFill>
                <a:latin typeface="Arial" charset="0"/>
              </a:rPr>
              <a:t>N</a:t>
            </a:r>
            <a:r>
              <a:rPr lang="en-US" dirty="0" smtClean="0">
                <a:solidFill>
                  <a:srgbClr val="FF3300"/>
                </a:solidFill>
                <a:latin typeface="Arial" charset="0"/>
              </a:rPr>
              <a:t>o legal effect</a:t>
            </a:r>
            <a:r>
              <a:rPr lang="en-US" dirty="0" smtClean="0">
                <a:latin typeface="Arial" charset="0"/>
              </a:rPr>
              <a:t> </a:t>
            </a:r>
            <a:r>
              <a:rPr lang="en-US" dirty="0">
                <a:latin typeface="Arial" charset="0"/>
              </a:rPr>
              <a:t>where a natural person interacts directly with the </a:t>
            </a:r>
            <a:r>
              <a:rPr lang="en-US" dirty="0" smtClean="0">
                <a:latin typeface="Arial" charset="0"/>
              </a:rPr>
              <a:t>automated message system and </a:t>
            </a:r>
            <a:r>
              <a:rPr lang="en-US" dirty="0">
                <a:latin typeface="Arial" charset="0"/>
              </a:rPr>
              <a:t>has made </a:t>
            </a:r>
            <a:r>
              <a:rPr lang="en-US" dirty="0" smtClean="0">
                <a:latin typeface="Arial" charset="0"/>
              </a:rPr>
              <a:t>an </a:t>
            </a:r>
            <a:r>
              <a:rPr lang="en-US" dirty="0">
                <a:latin typeface="Arial" charset="0"/>
              </a:rPr>
              <a:t>error </a:t>
            </a:r>
            <a:r>
              <a:rPr lang="en-US" dirty="0" smtClean="0">
                <a:latin typeface="Arial" charset="0"/>
              </a:rPr>
              <a:t>and­</a:t>
            </a:r>
            <a:r>
              <a:rPr lang="en-US" dirty="0">
                <a:latin typeface="Arial" charset="0"/>
              </a:rPr>
              <a:t>— </a:t>
            </a:r>
            <a:endParaRPr lang="en-US" dirty="0" smtClean="0">
              <a:latin typeface="Arial" charset="0"/>
            </a:endParaRPr>
          </a:p>
          <a:p>
            <a:pPr marL="0" indent="0">
              <a:lnSpc>
                <a:spcPct val="80000"/>
              </a:lnSpc>
              <a:buNone/>
            </a:pPr>
            <a:endParaRPr lang="en-US" dirty="0" smtClean="0">
              <a:latin typeface="Arial" charset="0"/>
            </a:endParaRPr>
          </a:p>
          <a:p>
            <a:pPr lvl="1">
              <a:lnSpc>
                <a:spcPct val="80000"/>
              </a:lnSpc>
            </a:pPr>
            <a:r>
              <a:rPr lang="en-US" dirty="0" smtClean="0">
                <a:latin typeface="Arial" charset="0"/>
              </a:rPr>
              <a:t>(</a:t>
            </a:r>
            <a:r>
              <a:rPr lang="en-US" dirty="0" err="1">
                <a:latin typeface="Arial" charset="0"/>
              </a:rPr>
              <a:t>i</a:t>
            </a:r>
            <a:r>
              <a:rPr lang="en-US" dirty="0">
                <a:latin typeface="Arial" charset="0"/>
              </a:rPr>
              <a:t>) the </a:t>
            </a:r>
            <a:r>
              <a:rPr lang="en-US" dirty="0" smtClean="0">
                <a:latin typeface="Arial" charset="0"/>
              </a:rPr>
              <a:t>automated message system </a:t>
            </a:r>
            <a:r>
              <a:rPr lang="en-US" dirty="0">
                <a:latin typeface="Arial" charset="0"/>
              </a:rPr>
              <a:t>did not provide that </a:t>
            </a:r>
            <a:r>
              <a:rPr lang="en-US" dirty="0">
                <a:latin typeface="Arial" charset="0"/>
                <a:hlinkClick r:id="rId3"/>
              </a:rPr>
              <a:t>person</a:t>
            </a:r>
            <a:r>
              <a:rPr lang="en-US" dirty="0">
                <a:latin typeface="Arial" charset="0"/>
              </a:rPr>
              <a:t> with an opportunity </a:t>
            </a:r>
            <a:r>
              <a:rPr lang="en-US" dirty="0" smtClean="0">
                <a:latin typeface="Arial" charset="0"/>
              </a:rPr>
              <a:t>to</a:t>
            </a:r>
            <a:r>
              <a:rPr lang="en-US" dirty="0" smtClean="0">
                <a:solidFill>
                  <a:srgbClr val="FF3300"/>
                </a:solidFill>
                <a:latin typeface="Arial" charset="0"/>
              </a:rPr>
              <a:t> </a:t>
            </a:r>
            <a:r>
              <a:rPr lang="en-US" dirty="0">
                <a:solidFill>
                  <a:srgbClr val="FF3300"/>
                </a:solidFill>
                <a:latin typeface="Arial" charset="0"/>
              </a:rPr>
              <a:t>correct</a:t>
            </a:r>
            <a:r>
              <a:rPr lang="en-US" dirty="0">
                <a:latin typeface="Arial" charset="0"/>
              </a:rPr>
              <a:t> the error</a:t>
            </a:r>
            <a:r>
              <a:rPr lang="en-US" dirty="0" smtClean="0">
                <a:latin typeface="Arial" charset="0"/>
              </a:rPr>
              <a:t>;</a:t>
            </a:r>
          </a:p>
          <a:p>
            <a:pPr lvl="1">
              <a:lnSpc>
                <a:spcPct val="80000"/>
              </a:lnSpc>
              <a:buNone/>
            </a:pPr>
            <a:endParaRPr lang="en-US" dirty="0" smtClean="0">
              <a:latin typeface="Arial" charset="0"/>
            </a:endParaRPr>
          </a:p>
          <a:p>
            <a:pPr>
              <a:lnSpc>
                <a:spcPct val="80000"/>
              </a:lnSpc>
            </a:pPr>
            <a:r>
              <a:rPr lang="en-US" dirty="0" smtClean="0">
                <a:latin typeface="Arial" charset="0"/>
              </a:rPr>
              <a:t>Return or destroy the consideration in accordance with instructions – benefit materially</a:t>
            </a:r>
            <a:endParaRPr lang="en-US" dirty="0">
              <a:latin typeface="Arial" charset="0"/>
            </a:endParaRPr>
          </a:p>
        </p:txBody>
      </p:sp>
    </p:spTree>
    <p:extLst>
      <p:ext uri="{BB962C8B-B14F-4D97-AF65-F5344CB8AC3E}">
        <p14:creationId xmlns="" xmlns:p14="http://schemas.microsoft.com/office/powerpoint/2010/main" val="32553741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477542"/>
            <a:ext cx="7772400" cy="646331"/>
          </a:xfrm>
        </p:spPr>
        <p:txBody>
          <a:bodyPr/>
          <a:lstStyle/>
          <a:p>
            <a:r>
              <a:rPr lang="en-US" dirty="0" smtClean="0">
                <a:latin typeface="Arial" charset="0"/>
              </a:rPr>
              <a:t>Consumer Remedies (S. 37)</a:t>
            </a:r>
            <a:endParaRPr lang="en-US" dirty="0">
              <a:latin typeface="Arial" charset="0"/>
            </a:endParaRPr>
          </a:p>
        </p:txBody>
      </p:sp>
      <p:sp>
        <p:nvSpPr>
          <p:cNvPr id="45058" name="Rectangle 3"/>
          <p:cNvSpPr>
            <a:spLocks noGrp="1" noChangeArrowheads="1"/>
          </p:cNvSpPr>
          <p:nvPr>
            <p:ph type="body" idx="1"/>
          </p:nvPr>
        </p:nvSpPr>
        <p:spPr>
          <a:xfrm>
            <a:off x="900112" y="980728"/>
            <a:ext cx="7416303" cy="5040560"/>
          </a:xfrm>
        </p:spPr>
        <p:txBody>
          <a:bodyPr/>
          <a:lstStyle/>
          <a:p>
            <a:r>
              <a:rPr lang="en-US" sz="2800" dirty="0" smtClean="0">
                <a:latin typeface="Arial" charset="0"/>
              </a:rPr>
              <a:t>If </a:t>
            </a:r>
            <a:r>
              <a:rPr lang="en-US" sz="2800" dirty="0">
                <a:latin typeface="Arial" charset="0"/>
              </a:rPr>
              <a:t>supplier fails to provide (1) all the information or (2) the opportunity to review and correct:</a:t>
            </a:r>
          </a:p>
          <a:p>
            <a:pPr lvl="1"/>
            <a:r>
              <a:rPr lang="en-US" sz="2500" dirty="0">
                <a:latin typeface="Arial" charset="0"/>
              </a:rPr>
              <a:t>Purchaser may cancel within 14 days after receipt of goods or services</a:t>
            </a:r>
          </a:p>
          <a:p>
            <a:r>
              <a:rPr lang="en-US" sz="2800" dirty="0" smtClean="0">
                <a:latin typeface="Arial" charset="0"/>
              </a:rPr>
              <a:t>If </a:t>
            </a:r>
            <a:r>
              <a:rPr lang="en-US" sz="2800" dirty="0">
                <a:latin typeface="Arial" charset="0"/>
              </a:rPr>
              <a:t>cancelled consumer must return performance/cease using service</a:t>
            </a:r>
          </a:p>
          <a:p>
            <a:r>
              <a:rPr lang="en-US" sz="2800" dirty="0">
                <a:latin typeface="Arial" charset="0"/>
              </a:rPr>
              <a:t>Supplier: refund minus direct costs of returning </a:t>
            </a:r>
            <a:r>
              <a:rPr lang="en-US" sz="2800" dirty="0" smtClean="0">
                <a:latin typeface="Arial" charset="0"/>
              </a:rPr>
              <a:t>goods</a:t>
            </a:r>
          </a:p>
          <a:p>
            <a:pPr>
              <a:buFont typeface="Wingdings" pitchFamily="2" charset="2"/>
              <a:buChar char="Ø"/>
            </a:pPr>
            <a:r>
              <a:rPr lang="en-US" sz="2800" dirty="0" smtClean="0">
                <a:solidFill>
                  <a:srgbClr val="0E438A"/>
                </a:solidFill>
              </a:rPr>
              <a:t>Right of Review/correction &amp; withdrawal </a:t>
            </a:r>
          </a:p>
          <a:p>
            <a:endParaRPr lang="en-US" sz="2800" dirty="0">
              <a:latin typeface="Arial" charset="0"/>
            </a:endParaRPr>
          </a:p>
          <a:p>
            <a:pPr>
              <a:buFontTx/>
              <a:buNone/>
            </a:pPr>
            <a:endParaRPr lang="en-US" sz="2800" dirty="0">
              <a:latin typeface="Arial" charset="0"/>
            </a:endParaRPr>
          </a:p>
        </p:txBody>
      </p:sp>
    </p:spTree>
    <p:extLst>
      <p:ext uri="{BB962C8B-B14F-4D97-AF65-F5344CB8AC3E}">
        <p14:creationId xmlns="" xmlns:p14="http://schemas.microsoft.com/office/powerpoint/2010/main" val="403760910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85800" y="369530"/>
            <a:ext cx="7772400" cy="646331"/>
          </a:xfrm>
        </p:spPr>
        <p:txBody>
          <a:bodyPr/>
          <a:lstStyle/>
          <a:p>
            <a:r>
              <a:rPr lang="en-US" dirty="0">
                <a:latin typeface="Arial" charset="0"/>
              </a:rPr>
              <a:t>Cooling-off </a:t>
            </a:r>
            <a:r>
              <a:rPr lang="en-US" dirty="0" smtClean="0">
                <a:latin typeface="Arial" charset="0"/>
              </a:rPr>
              <a:t>period (S.39) </a:t>
            </a:r>
            <a:endParaRPr lang="en-US" dirty="0">
              <a:latin typeface="Arial" charset="0"/>
            </a:endParaRPr>
          </a:p>
        </p:txBody>
      </p:sp>
      <p:sp>
        <p:nvSpPr>
          <p:cNvPr id="49154" name="Rectangle 3"/>
          <p:cNvSpPr>
            <a:spLocks noGrp="1" noChangeArrowheads="1"/>
          </p:cNvSpPr>
          <p:nvPr>
            <p:ph type="body" idx="1"/>
          </p:nvPr>
        </p:nvSpPr>
        <p:spPr>
          <a:xfrm>
            <a:off x="684213" y="1196752"/>
            <a:ext cx="7772400" cy="5048473"/>
          </a:xfrm>
        </p:spPr>
        <p:txBody>
          <a:bodyPr/>
          <a:lstStyle/>
          <a:p>
            <a:pPr>
              <a:lnSpc>
                <a:spcPct val="80000"/>
              </a:lnSpc>
            </a:pPr>
            <a:r>
              <a:rPr lang="en-US" sz="2800" dirty="0">
                <a:latin typeface="Arial" charset="0"/>
              </a:rPr>
              <a:t>Cancel without reason, and without </a:t>
            </a:r>
            <a:r>
              <a:rPr lang="en-US" sz="2800" dirty="0" smtClean="0">
                <a:latin typeface="Arial" charset="0"/>
              </a:rPr>
              <a:t>penalty</a:t>
            </a:r>
          </a:p>
          <a:p>
            <a:pPr>
              <a:lnSpc>
                <a:spcPct val="80000"/>
              </a:lnSpc>
            </a:pPr>
            <a:r>
              <a:rPr lang="en-US" sz="2800" dirty="0" smtClean="0">
                <a:latin typeface="Arial" charset="0"/>
              </a:rPr>
              <a:t> </a:t>
            </a:r>
            <a:r>
              <a:rPr lang="en-US" sz="2800" dirty="0">
                <a:latin typeface="Arial" charset="0"/>
              </a:rPr>
              <a:t>any transaction and related credit agreement:</a:t>
            </a:r>
          </a:p>
          <a:p>
            <a:pPr lvl="1">
              <a:lnSpc>
                <a:spcPct val="80000"/>
              </a:lnSpc>
            </a:pPr>
            <a:r>
              <a:rPr lang="en-US" sz="2600" dirty="0">
                <a:latin typeface="Arial" charset="0"/>
              </a:rPr>
              <a:t>Goods: within 7 days of receipt</a:t>
            </a:r>
          </a:p>
          <a:p>
            <a:pPr lvl="1">
              <a:lnSpc>
                <a:spcPct val="80000"/>
              </a:lnSpc>
            </a:pPr>
            <a:r>
              <a:rPr lang="en-US" sz="2600" dirty="0">
                <a:latin typeface="Arial" charset="0"/>
              </a:rPr>
              <a:t>Services: 7 days after conclusion of agreement   </a:t>
            </a:r>
          </a:p>
          <a:p>
            <a:pPr>
              <a:lnSpc>
                <a:spcPct val="80000"/>
              </a:lnSpc>
            </a:pPr>
            <a:r>
              <a:rPr lang="en-US" sz="2800" dirty="0">
                <a:latin typeface="Arial" charset="0"/>
              </a:rPr>
              <a:t>Where payment has already been made prior to cancellation, Consumer is only liable for the cost of returning the goods</a:t>
            </a:r>
          </a:p>
          <a:p>
            <a:pPr>
              <a:lnSpc>
                <a:spcPct val="80000"/>
              </a:lnSpc>
            </a:pPr>
            <a:r>
              <a:rPr lang="en-US" sz="2800" dirty="0">
                <a:latin typeface="Arial" charset="0"/>
              </a:rPr>
              <a:t>The consumer is entitled to a full refund – must be made within 30 days from date of cancellation</a:t>
            </a:r>
          </a:p>
          <a:p>
            <a:pPr marL="0" indent="0">
              <a:lnSpc>
                <a:spcPct val="80000"/>
              </a:lnSpc>
              <a:buNone/>
            </a:pPr>
            <a:endParaRPr lang="en-US" sz="2800" dirty="0">
              <a:solidFill>
                <a:srgbClr val="FF0000"/>
              </a:solidFill>
              <a:latin typeface="Arial" charset="0"/>
            </a:endParaRPr>
          </a:p>
        </p:txBody>
      </p:sp>
    </p:spTree>
    <p:extLst>
      <p:ext uri="{BB962C8B-B14F-4D97-AF65-F5344CB8AC3E}">
        <p14:creationId xmlns="" xmlns:p14="http://schemas.microsoft.com/office/powerpoint/2010/main" val="198925153"/>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128535"/>
            <a:ext cx="7772400" cy="1200329"/>
          </a:xfrm>
        </p:spPr>
        <p:txBody>
          <a:bodyPr/>
          <a:lstStyle/>
          <a:p>
            <a:r>
              <a:rPr lang="en-US" dirty="0">
                <a:latin typeface="Arial" charset="0"/>
              </a:rPr>
              <a:t>Excluded from cooling </a:t>
            </a:r>
            <a:r>
              <a:rPr lang="en-US" dirty="0" smtClean="0">
                <a:latin typeface="Arial" charset="0"/>
              </a:rPr>
              <a:t>off: Corporate consumers</a:t>
            </a:r>
            <a:endParaRPr lang="en-US" dirty="0">
              <a:latin typeface="Arial" charset="0"/>
            </a:endParaRPr>
          </a:p>
        </p:txBody>
      </p:sp>
      <p:sp>
        <p:nvSpPr>
          <p:cNvPr id="51202" name="Rectangle 3"/>
          <p:cNvSpPr>
            <a:spLocks noGrp="1" noChangeArrowheads="1"/>
          </p:cNvSpPr>
          <p:nvPr>
            <p:ph type="body" idx="1"/>
          </p:nvPr>
        </p:nvSpPr>
        <p:spPr>
          <a:xfrm>
            <a:off x="901700" y="1124744"/>
            <a:ext cx="7340600" cy="4944269"/>
          </a:xfrm>
        </p:spPr>
        <p:txBody>
          <a:bodyPr/>
          <a:lstStyle/>
          <a:p>
            <a:pPr>
              <a:lnSpc>
                <a:spcPct val="90000"/>
              </a:lnSpc>
            </a:pPr>
            <a:r>
              <a:rPr lang="en-US" sz="2400" dirty="0">
                <a:latin typeface="Arial" charset="0"/>
              </a:rPr>
              <a:t>Financial Services, investment services and banking, insurance and re-insurance; </a:t>
            </a:r>
            <a:r>
              <a:rPr lang="en-US" sz="2400" dirty="0" smtClean="0">
                <a:latin typeface="Arial" charset="0"/>
              </a:rPr>
              <a:t>securities</a:t>
            </a:r>
          </a:p>
          <a:p>
            <a:pPr>
              <a:lnSpc>
                <a:spcPct val="90000"/>
              </a:lnSpc>
            </a:pPr>
            <a:r>
              <a:rPr lang="en-US" sz="2400" dirty="0" smtClean="0">
                <a:latin typeface="Arial" charset="0"/>
              </a:rPr>
              <a:t>Auctions</a:t>
            </a:r>
            <a:endParaRPr lang="en-US" sz="2400" dirty="0">
              <a:latin typeface="Arial" charset="0"/>
            </a:endParaRPr>
          </a:p>
          <a:p>
            <a:pPr>
              <a:lnSpc>
                <a:spcPct val="90000"/>
              </a:lnSpc>
            </a:pPr>
            <a:r>
              <a:rPr lang="en-US" sz="2400" dirty="0">
                <a:latin typeface="Arial" charset="0"/>
              </a:rPr>
              <a:t>Supply of foodstuff, beverages </a:t>
            </a:r>
            <a:r>
              <a:rPr lang="en-US" sz="2400" dirty="0" smtClean="0">
                <a:latin typeface="Arial" charset="0"/>
              </a:rPr>
              <a:t> </a:t>
            </a:r>
            <a:endParaRPr lang="en-US" sz="2400" dirty="0">
              <a:latin typeface="Arial" charset="0"/>
            </a:endParaRPr>
          </a:p>
          <a:p>
            <a:pPr>
              <a:lnSpc>
                <a:spcPct val="90000"/>
              </a:lnSpc>
            </a:pPr>
            <a:r>
              <a:rPr lang="en-US" sz="2400" dirty="0">
                <a:latin typeface="Arial" charset="0"/>
              </a:rPr>
              <a:t>Personalized goods or deteriorate or expire </a:t>
            </a:r>
          </a:p>
          <a:p>
            <a:pPr>
              <a:lnSpc>
                <a:spcPct val="90000"/>
              </a:lnSpc>
            </a:pPr>
            <a:r>
              <a:rPr lang="en-US" sz="2400" dirty="0">
                <a:latin typeface="Arial" charset="0"/>
              </a:rPr>
              <a:t>Unsealed audio or video recordings or computer software.</a:t>
            </a:r>
          </a:p>
          <a:p>
            <a:pPr>
              <a:lnSpc>
                <a:spcPct val="90000"/>
              </a:lnSpc>
            </a:pPr>
            <a:r>
              <a:rPr lang="en-US" sz="2400" dirty="0">
                <a:latin typeface="Arial" charset="0"/>
              </a:rPr>
              <a:t>Sale of newspapers, periodicals, magazines or books.</a:t>
            </a:r>
          </a:p>
          <a:p>
            <a:pPr>
              <a:lnSpc>
                <a:spcPct val="90000"/>
              </a:lnSpc>
            </a:pPr>
            <a:r>
              <a:rPr lang="en-US" sz="2400" dirty="0">
                <a:latin typeface="Arial" charset="0"/>
              </a:rPr>
              <a:t>For provision of gaming and lottery services.</a:t>
            </a:r>
          </a:p>
          <a:p>
            <a:pPr>
              <a:lnSpc>
                <a:spcPct val="90000"/>
              </a:lnSpc>
            </a:pPr>
            <a:r>
              <a:rPr lang="en-US" sz="2400" dirty="0">
                <a:latin typeface="Arial" charset="0"/>
              </a:rPr>
              <a:t>Provision of </a:t>
            </a:r>
            <a:r>
              <a:rPr lang="en-US" sz="2400" dirty="0" smtClean="0">
                <a:latin typeface="Arial" charset="0"/>
              </a:rPr>
              <a:t>accommodation, Transport;  Catering </a:t>
            </a:r>
            <a:r>
              <a:rPr lang="en-US" sz="2400" dirty="0">
                <a:latin typeface="Arial" charset="0"/>
              </a:rPr>
              <a:t>or leisure </a:t>
            </a:r>
            <a:r>
              <a:rPr lang="en-US" sz="2400" dirty="0" smtClean="0">
                <a:latin typeface="Arial" charset="0"/>
              </a:rPr>
              <a:t>services – dates;</a:t>
            </a:r>
          </a:p>
          <a:p>
            <a:pPr>
              <a:lnSpc>
                <a:spcPct val="90000"/>
              </a:lnSpc>
            </a:pPr>
            <a:r>
              <a:rPr lang="en-US" sz="2400" dirty="0" smtClean="0">
                <a:latin typeface="Arial" charset="0"/>
              </a:rPr>
              <a:t>Minister - regulations</a:t>
            </a:r>
            <a:endParaRPr lang="en-US" sz="2400" dirty="0">
              <a:latin typeface="Arial" charset="0"/>
            </a:endParaRPr>
          </a:p>
        </p:txBody>
      </p:sp>
    </p:spTree>
    <p:extLst>
      <p:ext uri="{BB962C8B-B14F-4D97-AF65-F5344CB8AC3E}">
        <p14:creationId xmlns="" xmlns:p14="http://schemas.microsoft.com/office/powerpoint/2010/main" val="3217994184"/>
      </p:ext>
    </p:extLst>
  </p:cSld>
  <p:clrMapOvr>
    <a:masterClrMapping/>
  </p:clrMapOvr>
  <mc:AlternateContent xmlns:mc="http://schemas.openxmlformats.org/markup-compatibility/2006">
    <mc:Choice xmlns="" xmlns:p14="http://schemas.microsoft.com/office/powerpoint/2010/main" Requires="p14">
      <p:transition spd="slow" p14:dur="1100">
        <p:circle/>
      </p:transition>
    </mc:Choice>
    <mc:Fallback>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dirty="0" smtClean="0">
                <a:latin typeface="Arial" charset="0"/>
              </a:rPr>
              <a:t>Exclusion of rights</a:t>
            </a:r>
            <a:endParaRPr lang="en-US" dirty="0">
              <a:latin typeface="Arial" charset="0"/>
            </a:endParaRPr>
          </a:p>
        </p:txBody>
      </p:sp>
      <p:sp>
        <p:nvSpPr>
          <p:cNvPr id="55298" name="Rectangle 3"/>
          <p:cNvSpPr>
            <a:spLocks noGrp="1" noChangeArrowheads="1"/>
          </p:cNvSpPr>
          <p:nvPr>
            <p:ph type="body" idx="1"/>
          </p:nvPr>
        </p:nvSpPr>
        <p:spPr/>
        <p:txBody>
          <a:bodyPr/>
          <a:lstStyle/>
          <a:p>
            <a:r>
              <a:rPr lang="en-US" dirty="0">
                <a:latin typeface="Arial" charset="0"/>
              </a:rPr>
              <a:t>A</a:t>
            </a:r>
            <a:r>
              <a:rPr lang="en-US" dirty="0" smtClean="0">
                <a:latin typeface="Arial" charset="0"/>
              </a:rPr>
              <a:t>pply to all traders based in Lesotho– place of business; incorporated; </a:t>
            </a:r>
          </a:p>
          <a:p>
            <a:r>
              <a:rPr lang="en-US" dirty="0" smtClean="0">
                <a:latin typeface="Arial" charset="0"/>
              </a:rPr>
              <a:t>Protections </a:t>
            </a:r>
            <a:r>
              <a:rPr lang="en-US" dirty="0">
                <a:latin typeface="Arial" charset="0"/>
              </a:rPr>
              <a:t>are applicable to all consumer transactions despite the applicable legal system. </a:t>
            </a:r>
            <a:endParaRPr lang="en-US" dirty="0" smtClean="0">
              <a:latin typeface="Arial" charset="0"/>
            </a:endParaRPr>
          </a:p>
          <a:p>
            <a:pPr lvl="1"/>
            <a:r>
              <a:rPr lang="en-US" dirty="0" smtClean="0">
                <a:latin typeface="Arial" charset="0"/>
              </a:rPr>
              <a:t>Public policy</a:t>
            </a:r>
            <a:endParaRPr lang="en-US" dirty="0">
              <a:latin typeface="Arial" charset="0"/>
            </a:endParaRPr>
          </a:p>
        </p:txBody>
      </p:sp>
    </p:spTree>
    <p:extLst>
      <p:ext uri="{BB962C8B-B14F-4D97-AF65-F5344CB8AC3E}">
        <p14:creationId xmlns="" xmlns:p14="http://schemas.microsoft.com/office/powerpoint/2010/main" val="989196475"/>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626785"/>
            <a:ext cx="7772400" cy="707886"/>
          </a:xfrm>
        </p:spPr>
        <p:txBody>
          <a:bodyPr/>
          <a:lstStyle/>
          <a:p>
            <a:r>
              <a:rPr lang="en-US" sz="4000" dirty="0" smtClean="0">
                <a:latin typeface="Arial" charset="0"/>
              </a:rPr>
              <a:t>Website </a:t>
            </a:r>
            <a:r>
              <a:rPr lang="en-US" sz="4000" dirty="0">
                <a:latin typeface="Arial" charset="0"/>
              </a:rPr>
              <a:t>compliance  </a:t>
            </a:r>
          </a:p>
        </p:txBody>
      </p:sp>
      <p:sp>
        <p:nvSpPr>
          <p:cNvPr id="86018" name="Rectangle 3"/>
          <p:cNvSpPr>
            <a:spLocks noGrp="1" noChangeArrowheads="1"/>
          </p:cNvSpPr>
          <p:nvPr>
            <p:ph type="body" idx="1"/>
          </p:nvPr>
        </p:nvSpPr>
        <p:spPr>
          <a:xfrm>
            <a:off x="684213" y="1412776"/>
            <a:ext cx="7772400" cy="4832449"/>
          </a:xfrm>
        </p:spPr>
        <p:txBody>
          <a:bodyPr/>
          <a:lstStyle/>
          <a:p>
            <a:r>
              <a:rPr lang="en-US" dirty="0">
                <a:latin typeface="Arial" charset="0"/>
              </a:rPr>
              <a:t>Interface design: </a:t>
            </a:r>
            <a:r>
              <a:rPr lang="en-US" dirty="0" smtClean="0">
                <a:latin typeface="Arial" charset="0"/>
              </a:rPr>
              <a:t>information given</a:t>
            </a:r>
            <a:endParaRPr lang="en-US" dirty="0">
              <a:latin typeface="Arial" charset="0"/>
            </a:endParaRPr>
          </a:p>
          <a:p>
            <a:r>
              <a:rPr lang="en-US" dirty="0">
                <a:latin typeface="Arial" charset="0"/>
              </a:rPr>
              <a:t>Links must be </a:t>
            </a:r>
            <a:r>
              <a:rPr lang="ja-JP" altLang="en-US" dirty="0">
                <a:latin typeface="Arial" charset="0"/>
              </a:rPr>
              <a:t>“</a:t>
            </a:r>
            <a:r>
              <a:rPr lang="en-US" altLang="ja-JP" dirty="0">
                <a:latin typeface="Arial" charset="0"/>
              </a:rPr>
              <a:t>up</a:t>
            </a:r>
            <a:r>
              <a:rPr lang="ja-JP" altLang="en-US" dirty="0" smtClean="0">
                <a:latin typeface="Arial" charset="0"/>
              </a:rPr>
              <a:t>”</a:t>
            </a:r>
            <a:endParaRPr lang="en-US" altLang="ja-JP" dirty="0">
              <a:latin typeface="Arial" charset="0"/>
            </a:endParaRPr>
          </a:p>
          <a:p>
            <a:r>
              <a:rPr lang="en-US" dirty="0">
                <a:latin typeface="Arial" charset="0"/>
              </a:rPr>
              <a:t>Opportunity to prevent &amp; correct errors</a:t>
            </a:r>
          </a:p>
          <a:p>
            <a:r>
              <a:rPr lang="en-ZA" dirty="0">
                <a:latin typeface="Arial" charset="0"/>
              </a:rPr>
              <a:t>Secure payment mechanism – update regularly</a:t>
            </a:r>
            <a:endParaRPr lang="en-US" dirty="0">
              <a:latin typeface="Arial" charset="0"/>
            </a:endParaRPr>
          </a:p>
          <a:p>
            <a:r>
              <a:rPr lang="en-ZA" dirty="0">
                <a:latin typeface="Arial" charset="0"/>
              </a:rPr>
              <a:t>Cooling </a:t>
            </a:r>
            <a:r>
              <a:rPr lang="en-ZA" dirty="0" smtClean="0">
                <a:latin typeface="Arial" charset="0"/>
              </a:rPr>
              <a:t>off</a:t>
            </a:r>
          </a:p>
          <a:p>
            <a:r>
              <a:rPr lang="en-ZA" dirty="0" smtClean="0">
                <a:latin typeface="Arial" charset="0"/>
              </a:rPr>
              <a:t>May not exclude consumer rights</a:t>
            </a:r>
            <a:endParaRPr lang="en-ZA" dirty="0">
              <a:latin typeface="Arial" charset="0"/>
            </a:endParaRPr>
          </a:p>
          <a:p>
            <a:pPr marL="457200" lvl="1" indent="0">
              <a:buNone/>
            </a:pPr>
            <a:endParaRPr lang="en-ZA" dirty="0">
              <a:latin typeface="Arial" charset="0"/>
            </a:endParaRPr>
          </a:p>
          <a:p>
            <a:pPr lvl="1"/>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 xmlns:p14="http://schemas.microsoft.com/office/powerpoint/2010/main" val="364083634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85800" y="404664"/>
            <a:ext cx="7772400" cy="864096"/>
          </a:xfrm>
        </p:spPr>
        <p:txBody>
          <a:bodyPr/>
          <a:lstStyle/>
          <a:p>
            <a:r>
              <a:rPr lang="en-US" dirty="0">
                <a:latin typeface="Arial" charset="0"/>
              </a:rPr>
              <a:t>Website design</a:t>
            </a:r>
          </a:p>
        </p:txBody>
      </p:sp>
      <p:sp>
        <p:nvSpPr>
          <p:cNvPr id="90114" name="Rectangle 3"/>
          <p:cNvSpPr>
            <a:spLocks noGrp="1" noChangeArrowheads="1"/>
          </p:cNvSpPr>
          <p:nvPr>
            <p:ph type="body" sz="half" idx="1"/>
          </p:nvPr>
        </p:nvSpPr>
        <p:spPr>
          <a:xfrm>
            <a:off x="685800" y="1340768"/>
            <a:ext cx="3811588" cy="4755232"/>
          </a:xfrm>
        </p:spPr>
        <p:txBody>
          <a:bodyPr/>
          <a:lstStyle/>
          <a:p>
            <a:r>
              <a:rPr lang="en-ZA" sz="2400" dirty="0">
                <a:latin typeface="Arial" charset="0"/>
              </a:rPr>
              <a:t>Information</a:t>
            </a:r>
          </a:p>
          <a:p>
            <a:r>
              <a:rPr lang="en-ZA" sz="2400" dirty="0">
                <a:latin typeface="Arial" charset="0"/>
              </a:rPr>
              <a:t>Links</a:t>
            </a:r>
          </a:p>
          <a:p>
            <a:r>
              <a:rPr lang="en-ZA" sz="2400" dirty="0">
                <a:latin typeface="Arial" charset="0"/>
              </a:rPr>
              <a:t>Security </a:t>
            </a:r>
          </a:p>
          <a:p>
            <a:r>
              <a:rPr lang="en-ZA" sz="2400" dirty="0">
                <a:latin typeface="Arial" charset="0"/>
              </a:rPr>
              <a:t>Errors: </a:t>
            </a:r>
            <a:r>
              <a:rPr lang="en-ZA" sz="2400" dirty="0" smtClean="0">
                <a:latin typeface="Arial" charset="0"/>
              </a:rPr>
              <a:t>review </a:t>
            </a:r>
            <a:r>
              <a:rPr lang="en-ZA" sz="2400" dirty="0">
                <a:latin typeface="Arial" charset="0"/>
              </a:rPr>
              <a:t>&amp; confirmation of correctness</a:t>
            </a:r>
          </a:p>
          <a:p>
            <a:r>
              <a:rPr lang="en-ZA" sz="2400" dirty="0">
                <a:latin typeface="Arial" charset="0"/>
              </a:rPr>
              <a:t>Transactional interface</a:t>
            </a:r>
          </a:p>
          <a:p>
            <a:pPr lvl="1"/>
            <a:r>
              <a:rPr lang="en-ZA" sz="2400" dirty="0">
                <a:latin typeface="Arial" charset="0"/>
              </a:rPr>
              <a:t>T&amp;C Content; Manner of display; </a:t>
            </a:r>
            <a:r>
              <a:rPr lang="en-ZA" sz="2400" dirty="0" smtClean="0">
                <a:latin typeface="Arial" charset="0"/>
              </a:rPr>
              <a:t>copy T&amp;C - audit of applicabe terms&amp; </a:t>
            </a:r>
            <a:r>
              <a:rPr lang="en-ZA" sz="2400" dirty="0">
                <a:latin typeface="Arial" charset="0"/>
              </a:rPr>
              <a:t>time lag</a:t>
            </a:r>
            <a:endParaRPr lang="en-US" sz="2400" dirty="0">
              <a:latin typeface="Arial" charset="0"/>
            </a:endParaRPr>
          </a:p>
        </p:txBody>
      </p:sp>
      <p:sp>
        <p:nvSpPr>
          <p:cNvPr id="90115" name="Rectangle 4"/>
          <p:cNvSpPr>
            <a:spLocks noGrp="1" noChangeArrowheads="1"/>
          </p:cNvSpPr>
          <p:nvPr>
            <p:ph sz="half" idx="2"/>
          </p:nvPr>
        </p:nvSpPr>
        <p:spPr>
          <a:xfrm>
            <a:off x="4646613" y="1981200"/>
            <a:ext cx="3811587" cy="4114800"/>
          </a:xfrm>
        </p:spPr>
        <p:txBody>
          <a:bodyPr/>
          <a:lstStyle/>
          <a:p>
            <a:endParaRPr lang="en-US" sz="2400">
              <a:latin typeface="Arial" charset="0"/>
            </a:endParaRPr>
          </a:p>
        </p:txBody>
      </p:sp>
      <p:pic>
        <p:nvPicPr>
          <p:cNvPr id="90116" name="Picture 5" descr="dynamicdiagrams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463" y="1700213"/>
            <a:ext cx="4176712" cy="439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9363774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2"/>
          <p:cNvSpPr>
            <a:spLocks noGrp="1"/>
          </p:cNvSpPr>
          <p:nvPr>
            <p:ph type="sldNum" sz="quarter" idx="10"/>
          </p:nvPr>
        </p:nvSpPr>
        <p:spPr>
          <a:xfrm>
            <a:off x="8820150" y="0"/>
            <a:ext cx="323850" cy="244475"/>
          </a:xfrm>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1900">
                <a:solidFill>
                  <a:srgbClr val="646464"/>
                </a:solidFill>
                <a:latin typeface="Verdana" charset="0"/>
                <a:ea typeface="ＭＳ Ｐゴシック" charset="0"/>
                <a:cs typeface="ＭＳ Ｐゴシック" charset="0"/>
              </a:defRPr>
            </a:lvl1pPr>
            <a:lvl2pPr marL="742950" indent="-285750">
              <a:defRPr sz="1900">
                <a:solidFill>
                  <a:srgbClr val="646464"/>
                </a:solidFill>
                <a:latin typeface="Verdana" charset="0"/>
                <a:ea typeface="ＭＳ Ｐゴシック" charset="0"/>
              </a:defRPr>
            </a:lvl2pPr>
            <a:lvl3pPr marL="1143000" indent="-228600">
              <a:defRPr sz="1900">
                <a:solidFill>
                  <a:srgbClr val="646464"/>
                </a:solidFill>
                <a:latin typeface="Verdana" charset="0"/>
                <a:ea typeface="ＭＳ Ｐゴシック" charset="0"/>
              </a:defRPr>
            </a:lvl3pPr>
            <a:lvl4pPr marL="1600200" indent="-228600">
              <a:defRPr sz="1900">
                <a:solidFill>
                  <a:srgbClr val="646464"/>
                </a:solidFill>
                <a:latin typeface="Verdana" charset="0"/>
                <a:ea typeface="ＭＳ Ｐゴシック" charset="0"/>
              </a:defRPr>
            </a:lvl4pPr>
            <a:lvl5pPr marL="2057400" indent="-228600">
              <a:defRPr sz="1900">
                <a:solidFill>
                  <a:srgbClr val="646464"/>
                </a:solidFill>
                <a:latin typeface="Verdana" charset="0"/>
                <a:ea typeface="ＭＳ Ｐゴシック" charset="0"/>
              </a:defRPr>
            </a:lvl5pPr>
            <a:lvl6pPr marL="2514600" indent="-228600" eaLnBrk="0" fontAlgn="base" hangingPunct="0">
              <a:spcBef>
                <a:spcPct val="0"/>
              </a:spcBef>
              <a:spcAft>
                <a:spcPct val="0"/>
              </a:spcAft>
              <a:defRPr sz="1900">
                <a:solidFill>
                  <a:srgbClr val="646464"/>
                </a:solidFill>
                <a:latin typeface="Verdana" charset="0"/>
                <a:ea typeface="ＭＳ Ｐゴシック" charset="0"/>
              </a:defRPr>
            </a:lvl6pPr>
            <a:lvl7pPr marL="2971800" indent="-228600" eaLnBrk="0" fontAlgn="base" hangingPunct="0">
              <a:spcBef>
                <a:spcPct val="0"/>
              </a:spcBef>
              <a:spcAft>
                <a:spcPct val="0"/>
              </a:spcAft>
              <a:defRPr sz="1900">
                <a:solidFill>
                  <a:srgbClr val="646464"/>
                </a:solidFill>
                <a:latin typeface="Verdana" charset="0"/>
                <a:ea typeface="ＭＳ Ｐゴシック" charset="0"/>
              </a:defRPr>
            </a:lvl7pPr>
            <a:lvl8pPr marL="3429000" indent="-228600" eaLnBrk="0" fontAlgn="base" hangingPunct="0">
              <a:spcBef>
                <a:spcPct val="0"/>
              </a:spcBef>
              <a:spcAft>
                <a:spcPct val="0"/>
              </a:spcAft>
              <a:defRPr sz="1900">
                <a:solidFill>
                  <a:srgbClr val="646464"/>
                </a:solidFill>
                <a:latin typeface="Verdana" charset="0"/>
                <a:ea typeface="ＭＳ Ｐゴシック" charset="0"/>
              </a:defRPr>
            </a:lvl8pPr>
            <a:lvl9pPr marL="3886200" indent="-228600" eaLnBrk="0" fontAlgn="base" hangingPunct="0">
              <a:spcBef>
                <a:spcPct val="0"/>
              </a:spcBef>
              <a:spcAft>
                <a:spcPct val="0"/>
              </a:spcAft>
              <a:defRPr sz="1900">
                <a:solidFill>
                  <a:srgbClr val="646464"/>
                </a:solidFill>
                <a:latin typeface="Verdana" charset="0"/>
                <a:ea typeface="ＭＳ Ｐゴシック" charset="0"/>
              </a:defRPr>
            </a:lvl9pPr>
          </a:lstStyle>
          <a:p>
            <a:fld id="{590A0987-5DBD-9243-B991-36F79B08759C}" type="slidenum">
              <a:rPr lang="en-US" sz="1000">
                <a:solidFill>
                  <a:srgbClr val="0E438A"/>
                </a:solidFill>
                <a:latin typeface="Zurich BT" charset="0"/>
                <a:cs typeface="Times New Roman" charset="0"/>
              </a:rPr>
              <a:pPr/>
              <a:t>49</a:t>
            </a:fld>
            <a:endParaRPr lang="en-US" sz="1000">
              <a:solidFill>
                <a:srgbClr val="0E438A"/>
              </a:solidFill>
              <a:latin typeface="Zurich BT" charset="0"/>
              <a:cs typeface="Times New Roman" charset="0"/>
            </a:endParaRPr>
          </a:p>
        </p:txBody>
      </p:sp>
      <p:sp>
        <p:nvSpPr>
          <p:cNvPr id="1203202" name="Rectangle 2"/>
          <p:cNvSpPr>
            <a:spLocks noGrp="1" noChangeArrowheads="1"/>
          </p:cNvSpPr>
          <p:nvPr>
            <p:ph type="title"/>
          </p:nvPr>
        </p:nvSpPr>
        <p:spPr>
          <a:xfrm>
            <a:off x="611188" y="696913"/>
            <a:ext cx="7772400" cy="647700"/>
          </a:xfrm>
        </p:spPr>
        <p:txBody>
          <a:bodyPr/>
          <a:lstStyle/>
          <a:p>
            <a:pPr>
              <a:defRPr/>
            </a:pPr>
            <a:r>
              <a:rPr lang="fr-FR" dirty="0" smtClean="0">
                <a:effectLst>
                  <a:outerShdw blurRad="38100" dist="38100" dir="2700000" algn="tl">
                    <a:srgbClr val="DDDDDD"/>
                  </a:outerShdw>
                </a:effectLst>
                <a:latin typeface="Verdana" charset="0"/>
                <a:cs typeface="+mj-cs"/>
              </a:rPr>
              <a:t>THANK YOU…</a:t>
            </a:r>
            <a:endParaRPr lang="fr-FR" dirty="0">
              <a:effectLst>
                <a:outerShdw blurRad="38100" dist="38100" dir="2700000" algn="tl">
                  <a:srgbClr val="DDDDDD"/>
                </a:outerShdw>
              </a:effectLst>
              <a:latin typeface="Verdana" charset="0"/>
              <a:cs typeface="+mj-cs"/>
            </a:endParaRPr>
          </a:p>
        </p:txBody>
      </p:sp>
      <p:sp>
        <p:nvSpPr>
          <p:cNvPr id="53251" name="TextBox 3"/>
          <p:cNvSpPr txBox="1">
            <a:spLocks noChangeArrowheads="1"/>
          </p:cNvSpPr>
          <p:nvPr/>
        </p:nvSpPr>
        <p:spPr bwMode="auto">
          <a:xfrm>
            <a:off x="395536" y="2276872"/>
            <a:ext cx="7561262" cy="2000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900">
                <a:solidFill>
                  <a:srgbClr val="646464"/>
                </a:solidFill>
                <a:latin typeface="Verdana" charset="0"/>
                <a:ea typeface="ＭＳ Ｐゴシック" charset="0"/>
                <a:cs typeface="ＭＳ Ｐゴシック" charset="0"/>
              </a:defRPr>
            </a:lvl1pPr>
            <a:lvl2pPr marL="742950" indent="-285750">
              <a:defRPr sz="1900">
                <a:solidFill>
                  <a:srgbClr val="646464"/>
                </a:solidFill>
                <a:latin typeface="Verdana" charset="0"/>
                <a:ea typeface="ＭＳ Ｐゴシック" charset="0"/>
              </a:defRPr>
            </a:lvl2pPr>
            <a:lvl3pPr marL="1143000" indent="-228600">
              <a:defRPr sz="1900">
                <a:solidFill>
                  <a:srgbClr val="646464"/>
                </a:solidFill>
                <a:latin typeface="Verdana" charset="0"/>
                <a:ea typeface="ＭＳ Ｐゴシック" charset="0"/>
              </a:defRPr>
            </a:lvl3pPr>
            <a:lvl4pPr marL="1600200" indent="-228600">
              <a:defRPr sz="1900">
                <a:solidFill>
                  <a:srgbClr val="646464"/>
                </a:solidFill>
                <a:latin typeface="Verdana" charset="0"/>
                <a:ea typeface="ＭＳ Ｐゴシック" charset="0"/>
              </a:defRPr>
            </a:lvl4pPr>
            <a:lvl5pPr marL="2057400" indent="-228600">
              <a:defRPr sz="1900">
                <a:solidFill>
                  <a:srgbClr val="646464"/>
                </a:solidFill>
                <a:latin typeface="Verdana" charset="0"/>
                <a:ea typeface="ＭＳ Ｐゴシック" charset="0"/>
              </a:defRPr>
            </a:lvl5pPr>
            <a:lvl6pPr marL="2514600" indent="-228600" eaLnBrk="0" fontAlgn="base" hangingPunct="0">
              <a:spcBef>
                <a:spcPct val="0"/>
              </a:spcBef>
              <a:spcAft>
                <a:spcPct val="0"/>
              </a:spcAft>
              <a:defRPr sz="1900">
                <a:solidFill>
                  <a:srgbClr val="646464"/>
                </a:solidFill>
                <a:latin typeface="Verdana" charset="0"/>
                <a:ea typeface="ＭＳ Ｐゴシック" charset="0"/>
              </a:defRPr>
            </a:lvl6pPr>
            <a:lvl7pPr marL="2971800" indent="-228600" eaLnBrk="0" fontAlgn="base" hangingPunct="0">
              <a:spcBef>
                <a:spcPct val="0"/>
              </a:spcBef>
              <a:spcAft>
                <a:spcPct val="0"/>
              </a:spcAft>
              <a:defRPr sz="1900">
                <a:solidFill>
                  <a:srgbClr val="646464"/>
                </a:solidFill>
                <a:latin typeface="Verdana" charset="0"/>
                <a:ea typeface="ＭＳ Ｐゴシック" charset="0"/>
              </a:defRPr>
            </a:lvl7pPr>
            <a:lvl8pPr marL="3429000" indent="-228600" eaLnBrk="0" fontAlgn="base" hangingPunct="0">
              <a:spcBef>
                <a:spcPct val="0"/>
              </a:spcBef>
              <a:spcAft>
                <a:spcPct val="0"/>
              </a:spcAft>
              <a:defRPr sz="1900">
                <a:solidFill>
                  <a:srgbClr val="646464"/>
                </a:solidFill>
                <a:latin typeface="Verdana" charset="0"/>
                <a:ea typeface="ＭＳ Ｐゴシック" charset="0"/>
              </a:defRPr>
            </a:lvl8pPr>
            <a:lvl9pPr marL="3886200" indent="-228600" eaLnBrk="0" fontAlgn="base" hangingPunct="0">
              <a:spcBef>
                <a:spcPct val="0"/>
              </a:spcBef>
              <a:spcAft>
                <a:spcPct val="0"/>
              </a:spcAft>
              <a:defRPr sz="1900">
                <a:solidFill>
                  <a:srgbClr val="646464"/>
                </a:solidFill>
                <a:latin typeface="Verdana" charset="0"/>
                <a:ea typeface="ＭＳ Ｐゴシック" charset="0"/>
              </a:defRPr>
            </a:lvl9pPr>
          </a:lstStyle>
          <a:p>
            <a:r>
              <a:rPr lang="en-GB" sz="2800" b="1" dirty="0" err="1"/>
              <a:t>Tana</a:t>
            </a:r>
            <a:r>
              <a:rPr lang="en-GB" sz="2800" b="1" dirty="0"/>
              <a:t> </a:t>
            </a:r>
            <a:r>
              <a:rPr lang="en-GB" sz="2800" b="1" dirty="0" err="1"/>
              <a:t>Pistorius</a:t>
            </a:r>
            <a:endParaRPr lang="en-GB" sz="2800" b="1" dirty="0"/>
          </a:p>
          <a:p>
            <a:r>
              <a:rPr lang="en-GB" sz="2000" b="1" dirty="0" smtClean="0"/>
              <a:t>ITU INTERNATIONAL EXPERT</a:t>
            </a:r>
          </a:p>
          <a:p>
            <a:r>
              <a:rPr lang="en-GB" sz="2400" b="1" dirty="0">
                <a:hlinkClick r:id="rId3"/>
              </a:rPr>
              <a:t>pistot@unisa.ac.za</a:t>
            </a:r>
            <a:endParaRPr lang="en-GB" sz="2400" b="1" dirty="0"/>
          </a:p>
          <a:p>
            <a:r>
              <a:rPr lang="en-GB" sz="1600" b="1" dirty="0"/>
              <a:t>Research Professor: UNISA</a:t>
            </a:r>
          </a:p>
          <a:p>
            <a:endParaRPr lang="en-GB" sz="2400" b="1" dirty="0"/>
          </a:p>
          <a:p>
            <a:endParaRPr lang="en-GB" sz="1200" dirty="0"/>
          </a:p>
        </p:txBody>
      </p:sp>
      <p:sp>
        <p:nvSpPr>
          <p:cNvPr id="53252" name="TextBox 3"/>
          <p:cNvSpPr txBox="1">
            <a:spLocks noChangeArrowheads="1"/>
          </p:cNvSpPr>
          <p:nvPr/>
        </p:nvSpPr>
        <p:spPr bwMode="auto">
          <a:xfrm>
            <a:off x="825500" y="4021138"/>
            <a:ext cx="7418388" cy="197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900">
                <a:solidFill>
                  <a:srgbClr val="646464"/>
                </a:solidFill>
                <a:latin typeface="Verdana" charset="0"/>
                <a:ea typeface="ＭＳ Ｐゴシック" charset="0"/>
                <a:cs typeface="ＭＳ Ｐゴシック" charset="0"/>
              </a:defRPr>
            </a:lvl1pPr>
            <a:lvl2pPr marL="742950" indent="-285750">
              <a:defRPr sz="1900">
                <a:solidFill>
                  <a:srgbClr val="646464"/>
                </a:solidFill>
                <a:latin typeface="Verdana" charset="0"/>
                <a:ea typeface="ＭＳ Ｐゴシック" charset="0"/>
              </a:defRPr>
            </a:lvl2pPr>
            <a:lvl3pPr marL="1143000" indent="-228600">
              <a:defRPr sz="1900">
                <a:solidFill>
                  <a:srgbClr val="646464"/>
                </a:solidFill>
                <a:latin typeface="Verdana" charset="0"/>
                <a:ea typeface="ＭＳ Ｐゴシック" charset="0"/>
              </a:defRPr>
            </a:lvl3pPr>
            <a:lvl4pPr marL="1600200" indent="-228600">
              <a:defRPr sz="1900">
                <a:solidFill>
                  <a:srgbClr val="646464"/>
                </a:solidFill>
                <a:latin typeface="Verdana" charset="0"/>
                <a:ea typeface="ＭＳ Ｐゴシック" charset="0"/>
              </a:defRPr>
            </a:lvl4pPr>
            <a:lvl5pPr marL="2057400" indent="-228600">
              <a:defRPr sz="1900">
                <a:solidFill>
                  <a:srgbClr val="646464"/>
                </a:solidFill>
                <a:latin typeface="Verdana" charset="0"/>
                <a:ea typeface="ＭＳ Ｐゴシック" charset="0"/>
              </a:defRPr>
            </a:lvl5pPr>
            <a:lvl6pPr marL="2514600" indent="-228600" eaLnBrk="0" fontAlgn="base" hangingPunct="0">
              <a:spcBef>
                <a:spcPct val="0"/>
              </a:spcBef>
              <a:spcAft>
                <a:spcPct val="0"/>
              </a:spcAft>
              <a:defRPr sz="1900">
                <a:solidFill>
                  <a:srgbClr val="646464"/>
                </a:solidFill>
                <a:latin typeface="Verdana" charset="0"/>
                <a:ea typeface="ＭＳ Ｐゴシック" charset="0"/>
              </a:defRPr>
            </a:lvl6pPr>
            <a:lvl7pPr marL="2971800" indent="-228600" eaLnBrk="0" fontAlgn="base" hangingPunct="0">
              <a:spcBef>
                <a:spcPct val="0"/>
              </a:spcBef>
              <a:spcAft>
                <a:spcPct val="0"/>
              </a:spcAft>
              <a:defRPr sz="1900">
                <a:solidFill>
                  <a:srgbClr val="646464"/>
                </a:solidFill>
                <a:latin typeface="Verdana" charset="0"/>
                <a:ea typeface="ＭＳ Ｐゴシック" charset="0"/>
              </a:defRPr>
            </a:lvl7pPr>
            <a:lvl8pPr marL="3429000" indent="-228600" eaLnBrk="0" fontAlgn="base" hangingPunct="0">
              <a:spcBef>
                <a:spcPct val="0"/>
              </a:spcBef>
              <a:spcAft>
                <a:spcPct val="0"/>
              </a:spcAft>
              <a:defRPr sz="1900">
                <a:solidFill>
                  <a:srgbClr val="646464"/>
                </a:solidFill>
                <a:latin typeface="Verdana" charset="0"/>
                <a:ea typeface="ＭＳ Ｐゴシック" charset="0"/>
              </a:defRPr>
            </a:lvl8pPr>
            <a:lvl9pPr marL="3886200" indent="-228600" eaLnBrk="0" fontAlgn="base" hangingPunct="0">
              <a:spcBef>
                <a:spcPct val="0"/>
              </a:spcBef>
              <a:spcAft>
                <a:spcPct val="0"/>
              </a:spcAft>
              <a:defRPr sz="1900">
                <a:solidFill>
                  <a:srgbClr val="646464"/>
                </a:solidFill>
                <a:latin typeface="Verdana" charset="0"/>
                <a:ea typeface="ＭＳ Ｐゴシック" charset="0"/>
              </a:defRPr>
            </a:lvl9pPr>
          </a:lstStyle>
          <a:p>
            <a:pPr algn="ctr"/>
            <a:endParaRPr lang="fr-CH" sz="2100" b="1" dirty="0"/>
          </a:p>
          <a:p>
            <a:pPr algn="ctr"/>
            <a:endParaRPr lang="fr-CH" sz="2100" b="1" dirty="0"/>
          </a:p>
          <a:p>
            <a:pPr algn="ctr"/>
            <a:endParaRPr lang="fr-CH" sz="2100" b="1" dirty="0"/>
          </a:p>
          <a:p>
            <a:pPr algn="ctr"/>
            <a:r>
              <a:rPr lang="fr-CH" sz="2100" b="1" dirty="0"/>
              <a:t>Union Internationale des Télécommunications </a:t>
            </a:r>
            <a:r>
              <a:rPr lang="en-GB" sz="2100" b="1" dirty="0"/>
              <a:t>International Telecommunication Union</a:t>
            </a:r>
            <a:r>
              <a:rPr lang="en-GB" sz="1700" dirty="0"/>
              <a:t/>
            </a:r>
            <a:br>
              <a:rPr lang="en-GB" sz="1700" dirty="0"/>
            </a:br>
            <a:endParaRPr lang="en-GB" sz="1700" dirty="0"/>
          </a:p>
        </p:txBody>
      </p:sp>
    </p:spTree>
    <p:extLst>
      <p:ext uri="{BB962C8B-B14F-4D97-AF65-F5344CB8AC3E}">
        <p14:creationId xmlns="" xmlns:p14="http://schemas.microsoft.com/office/powerpoint/2010/main" val="32575152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ZA"/>
              <a:t>Registration</a:t>
            </a:r>
          </a:p>
        </p:txBody>
      </p:sp>
      <p:sp>
        <p:nvSpPr>
          <p:cNvPr id="52227" name="Rectangle 3"/>
          <p:cNvSpPr>
            <a:spLocks noGrp="1" noChangeArrowheads="1"/>
          </p:cNvSpPr>
          <p:nvPr>
            <p:ph type="body" idx="1"/>
          </p:nvPr>
        </p:nvSpPr>
        <p:spPr>
          <a:xfrm>
            <a:off x="684213" y="1556792"/>
            <a:ext cx="7772400" cy="4688433"/>
          </a:xfrm>
        </p:spPr>
        <p:txBody>
          <a:bodyPr/>
          <a:lstStyle/>
          <a:p>
            <a:r>
              <a:rPr lang="en-ZA" sz="2800" dirty="0"/>
              <a:t>Wide </a:t>
            </a:r>
            <a:r>
              <a:rPr lang="en-ZA" sz="2800" dirty="0" smtClean="0"/>
              <a:t>net – provided to persons in Lesotho; used in Lesotho etc. </a:t>
            </a:r>
            <a:endParaRPr lang="en-ZA" sz="2800" dirty="0"/>
          </a:p>
          <a:p>
            <a:pPr marL="342900" lvl="1" indent="-342900">
              <a:buClr>
                <a:srgbClr val="0E438A"/>
              </a:buClr>
              <a:buSzPct val="110000"/>
              <a:buNone/>
            </a:pPr>
            <a:r>
              <a:rPr lang="en-ZA" sz="2400" b="1" dirty="0" smtClean="0"/>
              <a:t>S.28 (REGISTRATION)</a:t>
            </a:r>
          </a:p>
          <a:p>
            <a:pPr marL="342900" lvl="1" indent="-342900">
              <a:buClr>
                <a:srgbClr val="0E438A"/>
              </a:buClr>
              <a:buSzPct val="110000"/>
              <a:buNone/>
            </a:pPr>
            <a:r>
              <a:rPr lang="en-ZA" sz="2400" b="1" dirty="0" smtClean="0"/>
              <a:t> S.29  </a:t>
            </a:r>
            <a:r>
              <a:rPr lang="en-ZA" sz="2400" b="1" dirty="0" smtClean="0"/>
              <a:t>(COMPULSORY REGISTRATION)</a:t>
            </a:r>
            <a:endParaRPr lang="en-US" sz="2400" b="1" dirty="0" smtClean="0"/>
          </a:p>
          <a:p>
            <a:r>
              <a:rPr lang="en-US" sz="2800" dirty="0" smtClean="0"/>
              <a:t>cryptography </a:t>
            </a:r>
            <a:r>
              <a:rPr lang="en-US" sz="2800" dirty="0"/>
              <a:t>services providers </a:t>
            </a:r>
          </a:p>
          <a:p>
            <a:r>
              <a:rPr lang="en-US" sz="2800" dirty="0"/>
              <a:t>Information in the register:</a:t>
            </a:r>
          </a:p>
          <a:p>
            <a:pPr lvl="1"/>
            <a:r>
              <a:rPr lang="en-US" sz="2400" dirty="0"/>
              <a:t>used to and may lead to a successful tracing of a cryptography user, or </a:t>
            </a:r>
          </a:p>
          <a:p>
            <a:pPr lvl="1"/>
            <a:r>
              <a:rPr lang="en-US" sz="2400" dirty="0"/>
              <a:t>assist a law enforcement officer in obtaining a decryption court </a:t>
            </a:r>
            <a:r>
              <a:rPr lang="en-US" sz="2400" dirty="0" smtClean="0"/>
              <a:t>order </a:t>
            </a:r>
            <a:endParaRPr lang="en-ZA" sz="2400" dirty="0" smtClean="0"/>
          </a:p>
        </p:txBody>
      </p:sp>
    </p:spTree>
    <p:extLst>
      <p:ext uri="{BB962C8B-B14F-4D97-AF65-F5344CB8AC3E}">
        <p14:creationId xmlns="" xmlns:p14="http://schemas.microsoft.com/office/powerpoint/2010/main" val="35451873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Encryption methods</a:t>
            </a:r>
          </a:p>
        </p:txBody>
      </p:sp>
      <p:sp>
        <p:nvSpPr>
          <p:cNvPr id="16387" name="Rectangle 3"/>
          <p:cNvSpPr>
            <a:spLocks noGrp="1" noChangeArrowheads="1"/>
          </p:cNvSpPr>
          <p:nvPr>
            <p:ph type="body" idx="1"/>
          </p:nvPr>
        </p:nvSpPr>
        <p:spPr/>
        <p:txBody>
          <a:bodyPr/>
          <a:lstStyle/>
          <a:p>
            <a:endParaRPr lang="en-US"/>
          </a:p>
        </p:txBody>
      </p:sp>
      <p:pic>
        <p:nvPicPr>
          <p:cNvPr id="16388" name="Picture 4" descr="~im002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450" y="1916113"/>
            <a:ext cx="7272338"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6331409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0" name="Picture 4" descr="crypto-hash-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28875" y="809625"/>
            <a:ext cx="4286250" cy="5238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96485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t>Encrypted text</a:t>
            </a:r>
          </a:p>
        </p:txBody>
      </p:sp>
      <p:sp>
        <p:nvSpPr>
          <p:cNvPr id="17411" name="Rectangle 3"/>
          <p:cNvSpPr>
            <a:spLocks noGrp="1" noChangeArrowheads="1"/>
          </p:cNvSpPr>
          <p:nvPr>
            <p:ph type="body" idx="1"/>
          </p:nvPr>
        </p:nvSpPr>
        <p:spPr>
          <a:xfrm>
            <a:off x="1182688" y="2017713"/>
            <a:ext cx="7772400" cy="4110037"/>
          </a:xfrm>
        </p:spPr>
        <p:txBody>
          <a:bodyPr/>
          <a:lstStyle/>
          <a:p>
            <a:endParaRPr lang="en-US"/>
          </a:p>
        </p:txBody>
      </p:sp>
      <p:pic>
        <p:nvPicPr>
          <p:cNvPr id="17412" name="Picture 4" descr="~im002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3350" y="2060575"/>
            <a:ext cx="6624638" cy="410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35465964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Electronic </a:t>
            </a:r>
            <a:r>
              <a:rPr lang="en-US" dirty="0" smtClean="0"/>
              <a:t>signatures</a:t>
            </a:r>
            <a:endParaRPr lang="en-US" dirty="0"/>
          </a:p>
        </p:txBody>
      </p:sp>
      <p:sp>
        <p:nvSpPr>
          <p:cNvPr id="19459" name="Rectangle 3"/>
          <p:cNvSpPr>
            <a:spLocks noGrp="1" noChangeArrowheads="1"/>
          </p:cNvSpPr>
          <p:nvPr>
            <p:ph type="body" idx="1"/>
          </p:nvPr>
        </p:nvSpPr>
        <p:spPr>
          <a:xfrm>
            <a:off x="684213" y="1989139"/>
            <a:ext cx="7704211" cy="3960142"/>
          </a:xfrm>
        </p:spPr>
        <p:txBody>
          <a:bodyPr/>
          <a:lstStyle/>
          <a:p>
            <a:r>
              <a:rPr lang="en-US" dirty="0" smtClean="0"/>
              <a:t>Data </a:t>
            </a:r>
            <a:r>
              <a:rPr lang="en-US" dirty="0"/>
              <a:t>logically associated, attached to incorporated in </a:t>
            </a:r>
            <a:r>
              <a:rPr lang="en-US" dirty="0" smtClean="0"/>
              <a:t>an electronic communication </a:t>
            </a:r>
            <a:r>
              <a:rPr lang="en-US" dirty="0"/>
              <a:t>intended by user to serve as signature</a:t>
            </a:r>
          </a:p>
          <a:p>
            <a:r>
              <a:rPr lang="en-US" dirty="0"/>
              <a:t>Electronic signatures all technologies:</a:t>
            </a:r>
          </a:p>
          <a:p>
            <a:pPr lvl="1"/>
            <a:r>
              <a:rPr lang="en-US" dirty="0"/>
              <a:t>digital pen, PIN codes, scanned signatures, password</a:t>
            </a:r>
          </a:p>
        </p:txBody>
      </p:sp>
    </p:spTree>
    <p:extLst>
      <p:ext uri="{BB962C8B-B14F-4D97-AF65-F5344CB8AC3E}">
        <p14:creationId xmlns="" xmlns:p14="http://schemas.microsoft.com/office/powerpoint/2010/main" val="41117807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ITU-e</Template>
  <TotalTime>9244</TotalTime>
  <Words>1817</Words>
  <Application>Microsoft Office PowerPoint</Application>
  <PresentationFormat>On-screen Show (4:3)</PresentationFormat>
  <Paragraphs>300</Paragraphs>
  <Slides>49</Slides>
  <Notes>44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ITU-e</vt:lpstr>
      <vt:lpstr>HIPSSA Project </vt:lpstr>
      <vt:lpstr>OVERVIEW</vt:lpstr>
      <vt:lpstr>      CRYPTOGRAPHY AND SIGNATURES</vt:lpstr>
      <vt:lpstr>Cryptography</vt:lpstr>
      <vt:lpstr>Registration</vt:lpstr>
      <vt:lpstr>Encryption methods</vt:lpstr>
      <vt:lpstr>Slide 7</vt:lpstr>
      <vt:lpstr>Encrypted text</vt:lpstr>
      <vt:lpstr>Electronic signatures</vt:lpstr>
      <vt:lpstr>Electronic signatures</vt:lpstr>
      <vt:lpstr>SIGNATURE Lesotho Bill(S.9)</vt:lpstr>
      <vt:lpstr>Definition of a secure electronic signature</vt:lpstr>
      <vt:lpstr>SIGNATURE</vt:lpstr>
      <vt:lpstr>DRAFT BILL PROVISIONS  </vt:lpstr>
      <vt:lpstr>Electronic signature technology</vt:lpstr>
      <vt:lpstr>Biometric recording</vt:lpstr>
      <vt:lpstr>Example Public Key Encryption</vt:lpstr>
      <vt:lpstr>Public Key Encryption</vt:lpstr>
      <vt:lpstr>Create digital signature</vt:lpstr>
      <vt:lpstr>correct the spelling of "withdrawal". </vt:lpstr>
      <vt:lpstr>Signing: Private key</vt:lpstr>
      <vt:lpstr>Digital signature</vt:lpstr>
      <vt:lpstr>Recipient verify the signature</vt:lpstr>
      <vt:lpstr>Verification</vt:lpstr>
      <vt:lpstr>Public Key Encryption</vt:lpstr>
      <vt:lpstr>Illustration</vt:lpstr>
      <vt:lpstr>Value</vt:lpstr>
      <vt:lpstr>Value of Secure signatures</vt:lpstr>
      <vt:lpstr>Obligations of on-line traders</vt:lpstr>
      <vt:lpstr>Slide 30</vt:lpstr>
      <vt:lpstr>Information to be made available (S.37)</vt:lpstr>
      <vt:lpstr>Links to terms &amp; conditions: Incorporation by reference</vt:lpstr>
      <vt:lpstr>Slide 33</vt:lpstr>
      <vt:lpstr>Slide 34</vt:lpstr>
      <vt:lpstr>Slide 35</vt:lpstr>
      <vt:lpstr>Example </vt:lpstr>
      <vt:lpstr>Slide 37</vt:lpstr>
      <vt:lpstr>Validity?</vt:lpstr>
      <vt:lpstr>Slide 39</vt:lpstr>
      <vt:lpstr>Transacting with electronic agents</vt:lpstr>
      <vt:lpstr>Automated transaction (S.16)</vt:lpstr>
      <vt:lpstr>E-shopper keystroke error (S.17)</vt:lpstr>
      <vt:lpstr>Consumer Remedies (S. 37)</vt:lpstr>
      <vt:lpstr>Cooling-off period (S.39) </vt:lpstr>
      <vt:lpstr>Excluded from cooling off: Corporate consumers</vt:lpstr>
      <vt:lpstr>Exclusion of rights</vt:lpstr>
      <vt:lpstr>Website compliance  </vt:lpstr>
      <vt:lpstr>Website design</vt:lpstr>
      <vt:lpstr>THANK YOU…</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EC project</dc:title>
  <dc:creator>S. Guyot</dc:creator>
  <cp:lastModifiedBy>motjolopanen</cp:lastModifiedBy>
  <cp:revision>524</cp:revision>
  <cp:lastPrinted>2001-11-25T13:41:09Z</cp:lastPrinted>
  <dcterms:created xsi:type="dcterms:W3CDTF">2006-05-30T12:53:59Z</dcterms:created>
  <dcterms:modified xsi:type="dcterms:W3CDTF">2013-04-07T15:48:21Z</dcterms:modified>
</cp:coreProperties>
</file>