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CEE0-42C3-4FAB-BA9C-A86AFFAE9D7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E8E8-5004-4E0E-9E2C-C1BFF4B2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ITU </a:t>
            </a:r>
            <a:r>
              <a:rPr lang="en-US" sz="2400" b="1" dirty="0" smtClean="0"/>
              <a:t>Regional Workshop </a:t>
            </a:r>
            <a:r>
              <a:rPr lang="en-US" sz="2400" b="1" smtClean="0"/>
              <a:t>on “ICTs </a:t>
            </a:r>
            <a:r>
              <a:rPr lang="en-US" sz="2400" b="1" dirty="0" smtClean="0"/>
              <a:t>for Women's Empowerment in the Arab Region”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GB" sz="2400" b="1" i="1" dirty="0" smtClean="0"/>
              <a:t>Kuwait, 5-6 Oct. 2011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2400" b="1" i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24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Managing Celiac</a:t>
            </a:r>
          </a:p>
          <a:p>
            <a:r>
              <a:rPr lang="ar-KW" sz="24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التعايــــش مـــع </a:t>
            </a:r>
            <a:r>
              <a:rPr lang="ar-KW" sz="2400" b="1" i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السليــاك</a:t>
            </a:r>
            <a:r>
              <a:rPr lang="en-US" sz="24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en-US" sz="2400" b="1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ITU logo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143000" cy="1143000"/>
          </a:xfrm>
          <a:prstGeom prst="rect">
            <a:avLst/>
          </a:prstGeom>
          <a:noFill/>
        </p:spPr>
      </p:pic>
      <p:pic>
        <p:nvPicPr>
          <p:cNvPr id="1026" name="Picture 2" descr="KWE logo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0999"/>
            <a:ext cx="1600200" cy="113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</p:spPr>
        <p:txBody>
          <a:bodyPr>
            <a:noAutofit/>
          </a:bodyPr>
          <a:lstStyle/>
          <a:p>
            <a:r>
              <a:rPr lang="en-GB" b="1" dirty="0" smtClean="0"/>
              <a:t>Thank you </a:t>
            </a:r>
            <a:br>
              <a:rPr lang="en-GB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Suad</a:t>
            </a:r>
            <a:r>
              <a:rPr lang="en-US" dirty="0" smtClean="0"/>
              <a:t> </a:t>
            </a:r>
            <a:r>
              <a:rPr lang="en-US" dirty="0" err="1" smtClean="0"/>
              <a:t>AlFeraih</a:t>
            </a:r>
            <a:endParaRPr lang="en-US" dirty="0" smtClean="0"/>
          </a:p>
          <a:p>
            <a:r>
              <a:rPr lang="en-US" dirty="0" smtClean="0"/>
              <a:t>Systems Analysis Consultant</a:t>
            </a:r>
          </a:p>
          <a:p>
            <a:r>
              <a:rPr lang="en-US" dirty="0" smtClean="0"/>
              <a:t>Counselor to PAI Vice Director General of Administration &amp; Finance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ITU logo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143000" cy="1143000"/>
          </a:xfrm>
          <a:prstGeom prst="rect">
            <a:avLst/>
          </a:prstGeom>
          <a:noFill/>
        </p:spPr>
      </p:pic>
      <p:pic>
        <p:nvPicPr>
          <p:cNvPr id="5" name="Picture 2" descr="KWE logo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16124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24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ITU Regional Workshop on “ICTs for Women's Empowerment in the Arab Region”  Kuwait, 5-6 Oct. 2011 </vt:lpstr>
      <vt:lpstr>Thank you   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ITU Regional Forum on Human Capacity Development in the Arab States Strategic Human Resource Management (SHRM) Rabat (Morocco), 27 – 29 September 2011 </dc:title>
  <dc:creator>nefertiti</dc:creator>
  <cp:lastModifiedBy>MSI</cp:lastModifiedBy>
  <cp:revision>8</cp:revision>
  <dcterms:created xsi:type="dcterms:W3CDTF">2011-09-12T10:44:20Z</dcterms:created>
  <dcterms:modified xsi:type="dcterms:W3CDTF">2011-09-27T16:39:27Z</dcterms:modified>
</cp:coreProperties>
</file>