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57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075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ED2670-21A0-4DD2-BDC7-E1256E0CD5C9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F15A95E-F1B6-4AB7-B178-12DDAD575765}">
      <dgm:prSet custT="1"/>
      <dgm:spPr>
        <a:solidFill>
          <a:schemeClr val="accent6">
            <a:lumMod val="50000"/>
          </a:schemeClr>
        </a:solidFill>
        <a:ln>
          <a:solidFill>
            <a:srgbClr val="7030A0"/>
          </a:solidFill>
        </a:ln>
      </dgm:spPr>
      <dgm:t>
        <a:bodyPr/>
        <a:lstStyle/>
        <a:p>
          <a:pPr rtl="0"/>
          <a:r>
            <a:rPr lang="en-US" sz="2400" dirty="0" smtClean="0"/>
            <a:t>Let us set the stage</a:t>
          </a:r>
          <a:endParaRPr lang="en-US" sz="2400" dirty="0"/>
        </a:p>
      </dgm:t>
    </dgm:pt>
    <dgm:pt modelId="{C0F83A52-9CA7-4764-8DCF-F480047FCC71}" type="parTrans" cxnId="{588B873A-E9FA-42B5-B904-A18BEFC47719}">
      <dgm:prSet/>
      <dgm:spPr/>
      <dgm:t>
        <a:bodyPr/>
        <a:lstStyle/>
        <a:p>
          <a:endParaRPr lang="en-US"/>
        </a:p>
      </dgm:t>
    </dgm:pt>
    <dgm:pt modelId="{DC4D64F8-7EDA-4F8B-983E-BACB1150BD16}" type="sibTrans" cxnId="{588B873A-E9FA-42B5-B904-A18BEFC47719}">
      <dgm:prSet/>
      <dgm:spPr/>
      <dgm:t>
        <a:bodyPr/>
        <a:lstStyle/>
        <a:p>
          <a:endParaRPr lang="en-US"/>
        </a:p>
      </dgm:t>
    </dgm:pt>
    <dgm:pt modelId="{5E3CCC80-1077-4234-9856-6A948E5C8F8D}">
      <dgm:prSet custT="1"/>
      <dgm:spPr>
        <a:solidFill>
          <a:srgbClr val="C00000"/>
        </a:solidFill>
        <a:ln>
          <a:solidFill>
            <a:srgbClr val="7030A0"/>
          </a:solidFill>
        </a:ln>
      </dgm:spPr>
      <dgm:t>
        <a:bodyPr/>
        <a:lstStyle/>
        <a:p>
          <a:r>
            <a:rPr lang="en-US" sz="2000" dirty="0" smtClean="0"/>
            <a:t>Why establish  Indicators?</a:t>
          </a:r>
          <a:endParaRPr lang="en-US" sz="2000" dirty="0"/>
        </a:p>
      </dgm:t>
    </dgm:pt>
    <dgm:pt modelId="{6FA99965-6F84-472B-95C3-9BD3B736BC03}" type="parTrans" cxnId="{E28FB0C8-B522-4301-8DD3-7A38F1435EA9}">
      <dgm:prSet/>
      <dgm:spPr/>
      <dgm:t>
        <a:bodyPr/>
        <a:lstStyle/>
        <a:p>
          <a:endParaRPr lang="en-US"/>
        </a:p>
      </dgm:t>
    </dgm:pt>
    <dgm:pt modelId="{B8A2F091-2C46-4F96-BE4B-5DE739077B04}" type="sibTrans" cxnId="{E28FB0C8-B522-4301-8DD3-7A38F1435EA9}">
      <dgm:prSet/>
      <dgm:spPr/>
      <dgm:t>
        <a:bodyPr/>
        <a:lstStyle/>
        <a:p>
          <a:endParaRPr lang="en-US"/>
        </a:p>
      </dgm:t>
    </dgm:pt>
    <dgm:pt modelId="{D4A69EE9-A688-47AA-8A8D-2193D32127BF}">
      <dgm:prSet custT="1"/>
      <dgm:spPr>
        <a:solidFill>
          <a:srgbClr val="0070C0"/>
        </a:solidFill>
        <a:ln>
          <a:solidFill>
            <a:srgbClr val="7030A0"/>
          </a:solidFill>
        </a:ln>
      </dgm:spPr>
      <dgm:t>
        <a:bodyPr/>
        <a:lstStyle/>
        <a:p>
          <a:r>
            <a:rPr lang="en-US" sz="1800" dirty="0" smtClean="0"/>
            <a:t>What is appropriate ?</a:t>
          </a:r>
          <a:endParaRPr lang="en-US" sz="1800" dirty="0"/>
        </a:p>
      </dgm:t>
    </dgm:pt>
    <dgm:pt modelId="{E4257AC4-8026-4C46-9894-B12F3DE7170C}" type="parTrans" cxnId="{F53C1A5E-6AAD-4854-A67F-037794DFBD53}">
      <dgm:prSet/>
      <dgm:spPr/>
      <dgm:t>
        <a:bodyPr/>
        <a:lstStyle/>
        <a:p>
          <a:endParaRPr lang="en-US"/>
        </a:p>
      </dgm:t>
    </dgm:pt>
    <dgm:pt modelId="{4B456A2E-61ED-4776-A218-F7CBB731047E}" type="sibTrans" cxnId="{F53C1A5E-6AAD-4854-A67F-037794DFBD53}">
      <dgm:prSet/>
      <dgm:spPr/>
      <dgm:t>
        <a:bodyPr/>
        <a:lstStyle/>
        <a:p>
          <a:endParaRPr lang="en-US"/>
        </a:p>
      </dgm:t>
    </dgm:pt>
    <dgm:pt modelId="{FA0F29C0-1D59-40C9-AE7F-C5DB28F8EED3}">
      <dgm:prSet/>
      <dgm:spPr>
        <a:solidFill>
          <a:srgbClr val="00B050"/>
        </a:solidFill>
        <a:ln>
          <a:solidFill>
            <a:srgbClr val="7030A0"/>
          </a:solidFill>
        </a:ln>
      </dgm:spPr>
      <dgm:t>
        <a:bodyPr/>
        <a:lstStyle/>
        <a:p>
          <a:r>
            <a:rPr lang="en-US" dirty="0" smtClean="0"/>
            <a:t>Where do we go from here ?</a:t>
          </a:r>
          <a:endParaRPr lang="en-US" dirty="0"/>
        </a:p>
      </dgm:t>
    </dgm:pt>
    <dgm:pt modelId="{11B7B411-F89B-43F6-91B9-9B3FE9282B43}" type="parTrans" cxnId="{C02C4EFC-F063-4E48-A342-380BBBA856FF}">
      <dgm:prSet/>
      <dgm:spPr/>
      <dgm:t>
        <a:bodyPr/>
        <a:lstStyle/>
        <a:p>
          <a:endParaRPr lang="en-US"/>
        </a:p>
      </dgm:t>
    </dgm:pt>
    <dgm:pt modelId="{72974D5C-0BDC-41A8-8995-8371242353A5}" type="sibTrans" cxnId="{C02C4EFC-F063-4E48-A342-380BBBA856FF}">
      <dgm:prSet/>
      <dgm:spPr/>
      <dgm:t>
        <a:bodyPr/>
        <a:lstStyle/>
        <a:p>
          <a:endParaRPr lang="en-US"/>
        </a:p>
      </dgm:t>
    </dgm:pt>
    <dgm:pt modelId="{42B73820-F20F-489F-A66B-3A3CFA32A7B8}" type="pres">
      <dgm:prSet presAssocID="{7FED2670-21A0-4DD2-BDC7-E1256E0CD5C9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8D627B8A-40DD-454F-B29A-73A6C1B4C358}" type="pres">
      <dgm:prSet presAssocID="{7FED2670-21A0-4DD2-BDC7-E1256E0CD5C9}" presName="cycle" presStyleCnt="0"/>
      <dgm:spPr/>
    </dgm:pt>
    <dgm:pt modelId="{E3CD5BFF-A5A7-4AD9-9CD2-0187BDD7A0E8}" type="pres">
      <dgm:prSet presAssocID="{7FED2670-21A0-4DD2-BDC7-E1256E0CD5C9}" presName="centerShape" presStyleCnt="0"/>
      <dgm:spPr/>
    </dgm:pt>
    <dgm:pt modelId="{66B7EB3E-5CD9-4CEB-9CB1-D86370F16CB6}" type="pres">
      <dgm:prSet presAssocID="{7FED2670-21A0-4DD2-BDC7-E1256E0CD5C9}" presName="connSite" presStyleLbl="node1" presStyleIdx="0" presStyleCnt="5"/>
      <dgm:spPr/>
    </dgm:pt>
    <dgm:pt modelId="{685B9D43-3B09-4775-8279-C33615D36895}" type="pres">
      <dgm:prSet presAssocID="{7FED2670-21A0-4DD2-BDC7-E1256E0CD5C9}" presName="visible" presStyleLbl="node1" presStyleIdx="0" presStyleCnt="5" custScaleX="79426" custScaleY="7942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AC945CC9-33A0-422E-9E49-AEA4A5E66B61}" type="pres">
      <dgm:prSet presAssocID="{C0F83A52-9CA7-4764-8DCF-F480047FCC71}" presName="Name25" presStyleLbl="parChTrans1D1" presStyleIdx="0" presStyleCnt="4"/>
      <dgm:spPr/>
    </dgm:pt>
    <dgm:pt modelId="{8051314F-754C-422B-9C49-5FEF5954986F}" type="pres">
      <dgm:prSet presAssocID="{8F15A95E-F1B6-4AB7-B178-12DDAD575765}" presName="node" presStyleCnt="0"/>
      <dgm:spPr/>
    </dgm:pt>
    <dgm:pt modelId="{5DA4B8FB-49B0-4CC8-9B35-E1F18181A365}" type="pres">
      <dgm:prSet presAssocID="{8F15A95E-F1B6-4AB7-B178-12DDAD575765}" presName="parentNode" presStyleLbl="node1" presStyleIdx="1" presStyleCnt="5" custScaleX="131361" custScaleY="13136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F72BCE-8FE9-4FBC-A6C3-E3AD8CE4A701}" type="pres">
      <dgm:prSet presAssocID="{8F15A95E-F1B6-4AB7-B178-12DDAD575765}" presName="childNode" presStyleLbl="revTx" presStyleIdx="0" presStyleCnt="0">
        <dgm:presLayoutVars>
          <dgm:bulletEnabled val="1"/>
        </dgm:presLayoutVars>
      </dgm:prSet>
      <dgm:spPr/>
    </dgm:pt>
    <dgm:pt modelId="{4188D18C-4E39-4458-B278-B1436CF46AB5}" type="pres">
      <dgm:prSet presAssocID="{6FA99965-6F84-472B-95C3-9BD3B736BC03}" presName="Name25" presStyleLbl="parChTrans1D1" presStyleIdx="1" presStyleCnt="4"/>
      <dgm:spPr/>
    </dgm:pt>
    <dgm:pt modelId="{50671F54-3972-482F-8789-C638C2992C18}" type="pres">
      <dgm:prSet presAssocID="{5E3CCC80-1077-4234-9856-6A948E5C8F8D}" presName="node" presStyleCnt="0"/>
      <dgm:spPr/>
    </dgm:pt>
    <dgm:pt modelId="{590D1CEE-3510-412E-91FF-DECA4D8B093C}" type="pres">
      <dgm:prSet presAssocID="{5E3CCC80-1077-4234-9856-6A948E5C8F8D}" presName="parentNode" presStyleLbl="node1" presStyleIdx="2" presStyleCnt="5" custScaleX="123448" custScaleY="12344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A4A312-92EE-4082-A334-D470A2A21C97}" type="pres">
      <dgm:prSet presAssocID="{5E3CCC80-1077-4234-9856-6A948E5C8F8D}" presName="childNode" presStyleLbl="revTx" presStyleIdx="0" presStyleCnt="0">
        <dgm:presLayoutVars>
          <dgm:bulletEnabled val="1"/>
        </dgm:presLayoutVars>
      </dgm:prSet>
      <dgm:spPr/>
    </dgm:pt>
    <dgm:pt modelId="{C27D4F81-CB45-49CD-9910-C5805C04C5B3}" type="pres">
      <dgm:prSet presAssocID="{E4257AC4-8026-4C46-9894-B12F3DE7170C}" presName="Name25" presStyleLbl="parChTrans1D1" presStyleIdx="2" presStyleCnt="4"/>
      <dgm:spPr/>
    </dgm:pt>
    <dgm:pt modelId="{898F9911-98C7-4946-ADAB-5ECDF3D05C1F}" type="pres">
      <dgm:prSet presAssocID="{D4A69EE9-A688-47AA-8A8D-2193D32127BF}" presName="node" presStyleCnt="0"/>
      <dgm:spPr/>
    </dgm:pt>
    <dgm:pt modelId="{9AFF389B-86FD-4505-9A9C-D2154D47C92C}" type="pres">
      <dgm:prSet presAssocID="{D4A69EE9-A688-47AA-8A8D-2193D32127BF}" presName="parentNode" presStyleLbl="node1" presStyleIdx="3" presStyleCnt="5" custScaleX="131678" custScaleY="1316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EF7CFF-2615-4FD1-BF13-8B185128B17A}" type="pres">
      <dgm:prSet presAssocID="{D4A69EE9-A688-47AA-8A8D-2193D32127BF}" presName="childNode" presStyleLbl="revTx" presStyleIdx="0" presStyleCnt="0">
        <dgm:presLayoutVars>
          <dgm:bulletEnabled val="1"/>
        </dgm:presLayoutVars>
      </dgm:prSet>
      <dgm:spPr/>
    </dgm:pt>
    <dgm:pt modelId="{E4E6EB04-C21D-44E4-A3C9-239499D10E16}" type="pres">
      <dgm:prSet presAssocID="{11B7B411-F89B-43F6-91B9-9B3FE9282B43}" presName="Name25" presStyleLbl="parChTrans1D1" presStyleIdx="3" presStyleCnt="4"/>
      <dgm:spPr/>
    </dgm:pt>
    <dgm:pt modelId="{0F164B91-0A92-4B95-A5CD-38227FED58B0}" type="pres">
      <dgm:prSet presAssocID="{FA0F29C0-1D59-40C9-AE7F-C5DB28F8EED3}" presName="node" presStyleCnt="0"/>
      <dgm:spPr/>
    </dgm:pt>
    <dgm:pt modelId="{593386EB-A4E1-449F-8AB1-CB8375A14BE5}" type="pres">
      <dgm:prSet presAssocID="{FA0F29C0-1D59-40C9-AE7F-C5DB28F8EED3}" presName="parentNode" presStyleLbl="node1" presStyleIdx="4" presStyleCnt="5" custScaleX="148137" custScaleY="148137">
        <dgm:presLayoutVars>
          <dgm:chMax val="1"/>
          <dgm:bulletEnabled val="1"/>
        </dgm:presLayoutVars>
      </dgm:prSet>
      <dgm:spPr/>
    </dgm:pt>
    <dgm:pt modelId="{AAA86FA4-9677-4639-919F-7BE5D94CB3E9}" type="pres">
      <dgm:prSet presAssocID="{FA0F29C0-1D59-40C9-AE7F-C5DB28F8EED3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8D4AB8F3-CE49-4F8C-837D-8752BF863540}" type="presOf" srcId="{11B7B411-F89B-43F6-91B9-9B3FE9282B43}" destId="{E4E6EB04-C21D-44E4-A3C9-239499D10E16}" srcOrd="0" destOrd="0" presId="urn:microsoft.com/office/officeart/2005/8/layout/radial2"/>
    <dgm:cxn modelId="{F53C1A5E-6AAD-4854-A67F-037794DFBD53}" srcId="{7FED2670-21A0-4DD2-BDC7-E1256E0CD5C9}" destId="{D4A69EE9-A688-47AA-8A8D-2193D32127BF}" srcOrd="2" destOrd="0" parTransId="{E4257AC4-8026-4C46-9894-B12F3DE7170C}" sibTransId="{4B456A2E-61ED-4776-A218-F7CBB731047E}"/>
    <dgm:cxn modelId="{1CE777B8-8D0F-4C2C-AF95-A4E77CD8EFB6}" type="presOf" srcId="{C0F83A52-9CA7-4764-8DCF-F480047FCC71}" destId="{AC945CC9-33A0-422E-9E49-AEA4A5E66B61}" srcOrd="0" destOrd="0" presId="urn:microsoft.com/office/officeart/2005/8/layout/radial2"/>
    <dgm:cxn modelId="{588B873A-E9FA-42B5-B904-A18BEFC47719}" srcId="{7FED2670-21A0-4DD2-BDC7-E1256E0CD5C9}" destId="{8F15A95E-F1B6-4AB7-B178-12DDAD575765}" srcOrd="0" destOrd="0" parTransId="{C0F83A52-9CA7-4764-8DCF-F480047FCC71}" sibTransId="{DC4D64F8-7EDA-4F8B-983E-BACB1150BD16}"/>
    <dgm:cxn modelId="{F9559DA2-AEDF-4D6D-9AD5-9AACBF818012}" type="presOf" srcId="{6FA99965-6F84-472B-95C3-9BD3B736BC03}" destId="{4188D18C-4E39-4458-B278-B1436CF46AB5}" srcOrd="0" destOrd="0" presId="urn:microsoft.com/office/officeart/2005/8/layout/radial2"/>
    <dgm:cxn modelId="{2AB3D4F4-F031-4F4E-8E5F-EB1539F5B677}" type="presOf" srcId="{5E3CCC80-1077-4234-9856-6A948E5C8F8D}" destId="{590D1CEE-3510-412E-91FF-DECA4D8B093C}" srcOrd="0" destOrd="0" presId="urn:microsoft.com/office/officeart/2005/8/layout/radial2"/>
    <dgm:cxn modelId="{BEF07F63-54D9-44B1-9E1D-BD6EF6720542}" type="presOf" srcId="{D4A69EE9-A688-47AA-8A8D-2193D32127BF}" destId="{9AFF389B-86FD-4505-9A9C-D2154D47C92C}" srcOrd="0" destOrd="0" presId="urn:microsoft.com/office/officeart/2005/8/layout/radial2"/>
    <dgm:cxn modelId="{FE55B330-FEEB-455F-8D27-CD62AE24E0A7}" type="presOf" srcId="{7FED2670-21A0-4DD2-BDC7-E1256E0CD5C9}" destId="{42B73820-F20F-489F-A66B-3A3CFA32A7B8}" srcOrd="0" destOrd="0" presId="urn:microsoft.com/office/officeart/2005/8/layout/radial2"/>
    <dgm:cxn modelId="{9B84F79C-23B3-46F4-BE12-CC36E60ABC94}" type="presOf" srcId="{FA0F29C0-1D59-40C9-AE7F-C5DB28F8EED3}" destId="{593386EB-A4E1-449F-8AB1-CB8375A14BE5}" srcOrd="0" destOrd="0" presId="urn:microsoft.com/office/officeart/2005/8/layout/radial2"/>
    <dgm:cxn modelId="{D870B75A-0943-4E69-B8AA-955887504073}" type="presOf" srcId="{8F15A95E-F1B6-4AB7-B178-12DDAD575765}" destId="{5DA4B8FB-49B0-4CC8-9B35-E1F18181A365}" srcOrd="0" destOrd="0" presId="urn:microsoft.com/office/officeart/2005/8/layout/radial2"/>
    <dgm:cxn modelId="{BD1689D8-2B39-4139-AE80-4497DCB46036}" type="presOf" srcId="{E4257AC4-8026-4C46-9894-B12F3DE7170C}" destId="{C27D4F81-CB45-49CD-9910-C5805C04C5B3}" srcOrd="0" destOrd="0" presId="urn:microsoft.com/office/officeart/2005/8/layout/radial2"/>
    <dgm:cxn modelId="{C02C4EFC-F063-4E48-A342-380BBBA856FF}" srcId="{7FED2670-21A0-4DD2-BDC7-E1256E0CD5C9}" destId="{FA0F29C0-1D59-40C9-AE7F-C5DB28F8EED3}" srcOrd="3" destOrd="0" parTransId="{11B7B411-F89B-43F6-91B9-9B3FE9282B43}" sibTransId="{72974D5C-0BDC-41A8-8995-8371242353A5}"/>
    <dgm:cxn modelId="{E28FB0C8-B522-4301-8DD3-7A38F1435EA9}" srcId="{7FED2670-21A0-4DD2-BDC7-E1256E0CD5C9}" destId="{5E3CCC80-1077-4234-9856-6A948E5C8F8D}" srcOrd="1" destOrd="0" parTransId="{6FA99965-6F84-472B-95C3-9BD3B736BC03}" sibTransId="{B8A2F091-2C46-4F96-BE4B-5DE739077B04}"/>
    <dgm:cxn modelId="{E1A38D45-F65C-46ED-B9F4-9D8CDCA960A1}" type="presParOf" srcId="{42B73820-F20F-489F-A66B-3A3CFA32A7B8}" destId="{8D627B8A-40DD-454F-B29A-73A6C1B4C358}" srcOrd="0" destOrd="0" presId="urn:microsoft.com/office/officeart/2005/8/layout/radial2"/>
    <dgm:cxn modelId="{DC16F4D5-CC01-4223-A3F0-F0C02D5C4721}" type="presParOf" srcId="{8D627B8A-40DD-454F-B29A-73A6C1B4C358}" destId="{E3CD5BFF-A5A7-4AD9-9CD2-0187BDD7A0E8}" srcOrd="0" destOrd="0" presId="urn:microsoft.com/office/officeart/2005/8/layout/radial2"/>
    <dgm:cxn modelId="{CEC48BDB-7056-45D9-AACC-D106F9A7C23B}" type="presParOf" srcId="{E3CD5BFF-A5A7-4AD9-9CD2-0187BDD7A0E8}" destId="{66B7EB3E-5CD9-4CEB-9CB1-D86370F16CB6}" srcOrd="0" destOrd="0" presId="urn:microsoft.com/office/officeart/2005/8/layout/radial2"/>
    <dgm:cxn modelId="{EF2905DE-A729-4628-B319-B93736F01D42}" type="presParOf" srcId="{E3CD5BFF-A5A7-4AD9-9CD2-0187BDD7A0E8}" destId="{685B9D43-3B09-4775-8279-C33615D36895}" srcOrd="1" destOrd="0" presId="urn:microsoft.com/office/officeart/2005/8/layout/radial2"/>
    <dgm:cxn modelId="{9B6F8AE5-FEF2-4489-BBD0-163DB330335D}" type="presParOf" srcId="{8D627B8A-40DD-454F-B29A-73A6C1B4C358}" destId="{AC945CC9-33A0-422E-9E49-AEA4A5E66B61}" srcOrd="1" destOrd="0" presId="urn:microsoft.com/office/officeart/2005/8/layout/radial2"/>
    <dgm:cxn modelId="{9F29B17A-6EE8-464D-BF4A-59270A2F4A32}" type="presParOf" srcId="{8D627B8A-40DD-454F-B29A-73A6C1B4C358}" destId="{8051314F-754C-422B-9C49-5FEF5954986F}" srcOrd="2" destOrd="0" presId="urn:microsoft.com/office/officeart/2005/8/layout/radial2"/>
    <dgm:cxn modelId="{D96021F2-6BD7-4F19-80AE-09ED144DB2A6}" type="presParOf" srcId="{8051314F-754C-422B-9C49-5FEF5954986F}" destId="{5DA4B8FB-49B0-4CC8-9B35-E1F18181A365}" srcOrd="0" destOrd="0" presId="urn:microsoft.com/office/officeart/2005/8/layout/radial2"/>
    <dgm:cxn modelId="{BED092F1-B47C-4A5C-BBC9-C2B41669B203}" type="presParOf" srcId="{8051314F-754C-422B-9C49-5FEF5954986F}" destId="{A0F72BCE-8FE9-4FBC-A6C3-E3AD8CE4A701}" srcOrd="1" destOrd="0" presId="urn:microsoft.com/office/officeart/2005/8/layout/radial2"/>
    <dgm:cxn modelId="{66ED8030-6619-477A-A18A-91D0A3BA4E07}" type="presParOf" srcId="{8D627B8A-40DD-454F-B29A-73A6C1B4C358}" destId="{4188D18C-4E39-4458-B278-B1436CF46AB5}" srcOrd="3" destOrd="0" presId="urn:microsoft.com/office/officeart/2005/8/layout/radial2"/>
    <dgm:cxn modelId="{5EB01804-E8E0-4005-B699-4A6995663DA1}" type="presParOf" srcId="{8D627B8A-40DD-454F-B29A-73A6C1B4C358}" destId="{50671F54-3972-482F-8789-C638C2992C18}" srcOrd="4" destOrd="0" presId="urn:microsoft.com/office/officeart/2005/8/layout/radial2"/>
    <dgm:cxn modelId="{4CA91ED1-5AEC-4AD6-84F9-DA0F74B6ACBB}" type="presParOf" srcId="{50671F54-3972-482F-8789-C638C2992C18}" destId="{590D1CEE-3510-412E-91FF-DECA4D8B093C}" srcOrd="0" destOrd="0" presId="urn:microsoft.com/office/officeart/2005/8/layout/radial2"/>
    <dgm:cxn modelId="{B2B8D9CC-ECC9-48DA-8060-2CB388B8866D}" type="presParOf" srcId="{50671F54-3972-482F-8789-C638C2992C18}" destId="{D5A4A312-92EE-4082-A334-D470A2A21C97}" srcOrd="1" destOrd="0" presId="urn:microsoft.com/office/officeart/2005/8/layout/radial2"/>
    <dgm:cxn modelId="{FE0B33A8-56E8-4B9D-9EA7-C9E54AC2A69C}" type="presParOf" srcId="{8D627B8A-40DD-454F-B29A-73A6C1B4C358}" destId="{C27D4F81-CB45-49CD-9910-C5805C04C5B3}" srcOrd="5" destOrd="0" presId="urn:microsoft.com/office/officeart/2005/8/layout/radial2"/>
    <dgm:cxn modelId="{2F076648-3E4E-4B58-9EA4-22B9AF6A34E8}" type="presParOf" srcId="{8D627B8A-40DD-454F-B29A-73A6C1B4C358}" destId="{898F9911-98C7-4946-ADAB-5ECDF3D05C1F}" srcOrd="6" destOrd="0" presId="urn:microsoft.com/office/officeart/2005/8/layout/radial2"/>
    <dgm:cxn modelId="{0A604ABA-4587-47CE-9D61-7A99CC44AC12}" type="presParOf" srcId="{898F9911-98C7-4946-ADAB-5ECDF3D05C1F}" destId="{9AFF389B-86FD-4505-9A9C-D2154D47C92C}" srcOrd="0" destOrd="0" presId="urn:microsoft.com/office/officeart/2005/8/layout/radial2"/>
    <dgm:cxn modelId="{C7017253-DD59-4708-B4C8-822CB8B115DD}" type="presParOf" srcId="{898F9911-98C7-4946-ADAB-5ECDF3D05C1F}" destId="{19EF7CFF-2615-4FD1-BF13-8B185128B17A}" srcOrd="1" destOrd="0" presId="urn:microsoft.com/office/officeart/2005/8/layout/radial2"/>
    <dgm:cxn modelId="{A24004FF-7C2B-41E2-B1ED-25737627BE7B}" type="presParOf" srcId="{8D627B8A-40DD-454F-B29A-73A6C1B4C358}" destId="{E4E6EB04-C21D-44E4-A3C9-239499D10E16}" srcOrd="7" destOrd="0" presId="urn:microsoft.com/office/officeart/2005/8/layout/radial2"/>
    <dgm:cxn modelId="{301AD074-47C8-4C22-8394-7B19C85136E3}" type="presParOf" srcId="{8D627B8A-40DD-454F-B29A-73A6C1B4C358}" destId="{0F164B91-0A92-4B95-A5CD-38227FED58B0}" srcOrd="8" destOrd="0" presId="urn:microsoft.com/office/officeart/2005/8/layout/radial2"/>
    <dgm:cxn modelId="{19D71ADC-CBB0-4F0E-9402-686DD194E100}" type="presParOf" srcId="{0F164B91-0A92-4B95-A5CD-38227FED58B0}" destId="{593386EB-A4E1-449F-8AB1-CB8375A14BE5}" srcOrd="0" destOrd="0" presId="urn:microsoft.com/office/officeart/2005/8/layout/radial2"/>
    <dgm:cxn modelId="{4AEF640A-1245-4394-9873-02633F8505FB}" type="presParOf" srcId="{0F164B91-0A92-4B95-A5CD-38227FED58B0}" destId="{AAA86FA4-9677-4639-919F-7BE5D94CB3E9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298D1D-1467-442B-BA00-75F4BDAE9C4A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6A0C7A1-0BE1-4760-A034-C1A62015A472}">
      <dgm:prSet phldrT="[Text]"/>
      <dgm:spPr/>
      <dgm:t>
        <a:bodyPr/>
        <a:lstStyle/>
        <a:p>
          <a:r>
            <a:rPr lang="en-US" dirty="0" smtClean="0"/>
            <a:t>SMART</a:t>
          </a:r>
          <a:endParaRPr lang="en-US" dirty="0"/>
        </a:p>
      </dgm:t>
    </dgm:pt>
    <dgm:pt modelId="{3B633E16-6CA9-4089-A52E-5869E4488195}" type="parTrans" cxnId="{D4D6BBE3-2444-4EF9-A1A0-BF943FF2036E}">
      <dgm:prSet/>
      <dgm:spPr/>
      <dgm:t>
        <a:bodyPr/>
        <a:lstStyle/>
        <a:p>
          <a:endParaRPr lang="en-US"/>
        </a:p>
      </dgm:t>
    </dgm:pt>
    <dgm:pt modelId="{2A2B414F-87E1-4C60-812A-F3EEEF3825F3}" type="sibTrans" cxnId="{D4D6BBE3-2444-4EF9-A1A0-BF943FF2036E}">
      <dgm:prSet/>
      <dgm:spPr/>
      <dgm:t>
        <a:bodyPr/>
        <a:lstStyle/>
        <a:p>
          <a:endParaRPr lang="en-US"/>
        </a:p>
      </dgm:t>
    </dgm:pt>
    <dgm:pt modelId="{80028214-41EC-4701-81EA-3641DF51F0FF}">
      <dgm:prSet phldrT="[Text]"/>
      <dgm:spPr/>
      <dgm:t>
        <a:bodyPr/>
        <a:lstStyle/>
        <a:p>
          <a:r>
            <a:rPr lang="en-US" dirty="0" smtClean="0"/>
            <a:t>FOCUSSED</a:t>
          </a:r>
          <a:endParaRPr lang="en-US" dirty="0"/>
        </a:p>
      </dgm:t>
    </dgm:pt>
    <dgm:pt modelId="{CE5A252C-33D1-4D6F-8F8A-1AA5185D6D04}" type="parTrans" cxnId="{E24B0AD2-97F6-45AB-941B-94AD4B135339}">
      <dgm:prSet/>
      <dgm:spPr/>
      <dgm:t>
        <a:bodyPr/>
        <a:lstStyle/>
        <a:p>
          <a:endParaRPr lang="en-US"/>
        </a:p>
      </dgm:t>
    </dgm:pt>
    <dgm:pt modelId="{96BCCE87-FB0B-49AB-82BE-89F3A2142013}" type="sibTrans" cxnId="{E24B0AD2-97F6-45AB-941B-94AD4B135339}">
      <dgm:prSet/>
      <dgm:spPr/>
      <dgm:t>
        <a:bodyPr/>
        <a:lstStyle/>
        <a:p>
          <a:endParaRPr lang="en-US"/>
        </a:p>
      </dgm:t>
    </dgm:pt>
    <dgm:pt modelId="{F80F6C69-6B9C-445B-A437-DA16C5985F0B}">
      <dgm:prSet phldrT="[Text]"/>
      <dgm:spPr/>
      <dgm:t>
        <a:bodyPr/>
        <a:lstStyle/>
        <a:p>
          <a:r>
            <a:rPr lang="en-US" dirty="0" smtClean="0"/>
            <a:t>CONSENSUS</a:t>
          </a:r>
          <a:endParaRPr lang="en-US" dirty="0"/>
        </a:p>
      </dgm:t>
    </dgm:pt>
    <dgm:pt modelId="{F0867CB4-6414-485A-AA1E-063EE5364CCA}" type="parTrans" cxnId="{50646A18-8334-4B65-A6A9-4A77F3040FAD}">
      <dgm:prSet/>
      <dgm:spPr/>
      <dgm:t>
        <a:bodyPr/>
        <a:lstStyle/>
        <a:p>
          <a:endParaRPr lang="en-US"/>
        </a:p>
      </dgm:t>
    </dgm:pt>
    <dgm:pt modelId="{4F6F0AEB-89EA-4BE3-853B-F7A69E310FD8}" type="sibTrans" cxnId="{50646A18-8334-4B65-A6A9-4A77F3040FAD}">
      <dgm:prSet/>
      <dgm:spPr/>
      <dgm:t>
        <a:bodyPr/>
        <a:lstStyle/>
        <a:p>
          <a:endParaRPr lang="en-US"/>
        </a:p>
      </dgm:t>
    </dgm:pt>
    <dgm:pt modelId="{C2C1C6F4-60CC-44F6-AC1F-4D3002764DCC}">
      <dgm:prSet phldrT="[Text]"/>
      <dgm:spPr/>
      <dgm:t>
        <a:bodyPr/>
        <a:lstStyle/>
        <a:p>
          <a:r>
            <a:rPr lang="en-US" dirty="0" smtClean="0"/>
            <a:t>PRIORITY</a:t>
          </a:r>
          <a:endParaRPr lang="en-US" dirty="0"/>
        </a:p>
      </dgm:t>
    </dgm:pt>
    <dgm:pt modelId="{2952CC59-2CD4-4490-95D5-75373A9E63BD}" type="parTrans" cxnId="{4A638FA0-BCAA-4BC7-8246-69E414CE8F12}">
      <dgm:prSet/>
      <dgm:spPr/>
      <dgm:t>
        <a:bodyPr/>
        <a:lstStyle/>
        <a:p>
          <a:endParaRPr lang="en-US"/>
        </a:p>
      </dgm:t>
    </dgm:pt>
    <dgm:pt modelId="{4E06C526-FB94-42D8-9607-86E52B7D2851}" type="sibTrans" cxnId="{4A638FA0-BCAA-4BC7-8246-69E414CE8F12}">
      <dgm:prSet/>
      <dgm:spPr/>
      <dgm:t>
        <a:bodyPr/>
        <a:lstStyle/>
        <a:p>
          <a:endParaRPr lang="en-US"/>
        </a:p>
      </dgm:t>
    </dgm:pt>
    <dgm:pt modelId="{47D2A45E-0333-4E2B-8A03-6537754090F8}">
      <dgm:prSet phldrT="[Text]"/>
      <dgm:spPr/>
      <dgm:t>
        <a:bodyPr/>
        <a:lstStyle/>
        <a:p>
          <a:r>
            <a:rPr lang="en-US" dirty="0" smtClean="0"/>
            <a:t>DIRECTION</a:t>
          </a:r>
          <a:endParaRPr lang="en-US" dirty="0"/>
        </a:p>
      </dgm:t>
    </dgm:pt>
    <dgm:pt modelId="{6668F839-20AA-4EBE-AFB3-5A189DAA7227}" type="parTrans" cxnId="{BB3D277A-B7AD-404B-AD73-ACE521DCB9BF}">
      <dgm:prSet/>
      <dgm:spPr/>
      <dgm:t>
        <a:bodyPr/>
        <a:lstStyle/>
        <a:p>
          <a:endParaRPr lang="en-US"/>
        </a:p>
      </dgm:t>
    </dgm:pt>
    <dgm:pt modelId="{8425DAF6-D5DC-46C7-93AA-169B42F89159}" type="sibTrans" cxnId="{BB3D277A-B7AD-404B-AD73-ACE521DCB9BF}">
      <dgm:prSet/>
      <dgm:spPr/>
      <dgm:t>
        <a:bodyPr/>
        <a:lstStyle/>
        <a:p>
          <a:endParaRPr lang="en-US"/>
        </a:p>
      </dgm:t>
    </dgm:pt>
    <dgm:pt modelId="{055F7B40-8F48-4E5A-89E8-A9F952C8291E}" type="pres">
      <dgm:prSet presAssocID="{AB298D1D-1467-442B-BA00-75F4BDAE9C4A}" presName="diagram" presStyleCnt="0">
        <dgm:presLayoutVars>
          <dgm:dir/>
          <dgm:resizeHandles val="exact"/>
        </dgm:presLayoutVars>
      </dgm:prSet>
      <dgm:spPr/>
    </dgm:pt>
    <dgm:pt modelId="{B27A0BF2-B28D-4445-B4F0-20A7C2906A9D}" type="pres">
      <dgm:prSet presAssocID="{D6A0C7A1-0BE1-4760-A034-C1A62015A472}" presName="node" presStyleLbl="node1" presStyleIdx="0" presStyleCnt="5">
        <dgm:presLayoutVars>
          <dgm:bulletEnabled val="1"/>
        </dgm:presLayoutVars>
      </dgm:prSet>
      <dgm:spPr/>
    </dgm:pt>
    <dgm:pt modelId="{8F3E2155-DF99-47A9-9223-7F36794C198F}" type="pres">
      <dgm:prSet presAssocID="{2A2B414F-87E1-4C60-812A-F3EEEF3825F3}" presName="sibTrans" presStyleCnt="0"/>
      <dgm:spPr/>
    </dgm:pt>
    <dgm:pt modelId="{69E5AE3D-9BA1-4458-9EEA-1734A7C04362}" type="pres">
      <dgm:prSet presAssocID="{80028214-41EC-4701-81EA-3641DF51F0FF}" presName="node" presStyleLbl="node1" presStyleIdx="1" presStyleCnt="5">
        <dgm:presLayoutVars>
          <dgm:bulletEnabled val="1"/>
        </dgm:presLayoutVars>
      </dgm:prSet>
      <dgm:spPr/>
    </dgm:pt>
    <dgm:pt modelId="{1648912B-3B8E-44B9-8F89-22FFC80CA082}" type="pres">
      <dgm:prSet presAssocID="{96BCCE87-FB0B-49AB-82BE-89F3A2142013}" presName="sibTrans" presStyleCnt="0"/>
      <dgm:spPr/>
    </dgm:pt>
    <dgm:pt modelId="{15E4370A-8513-4E86-8BE4-02E0087FEE2D}" type="pres">
      <dgm:prSet presAssocID="{F80F6C69-6B9C-445B-A437-DA16C5985F0B}" presName="node" presStyleLbl="node1" presStyleIdx="2" presStyleCnt="5">
        <dgm:presLayoutVars>
          <dgm:bulletEnabled val="1"/>
        </dgm:presLayoutVars>
      </dgm:prSet>
      <dgm:spPr/>
    </dgm:pt>
    <dgm:pt modelId="{DE5A841C-1F4B-44EE-A3E4-7237EAFC3ACB}" type="pres">
      <dgm:prSet presAssocID="{4F6F0AEB-89EA-4BE3-853B-F7A69E310FD8}" presName="sibTrans" presStyleCnt="0"/>
      <dgm:spPr/>
    </dgm:pt>
    <dgm:pt modelId="{FF549B22-44A0-40B3-B6B0-1F01C3271403}" type="pres">
      <dgm:prSet presAssocID="{C2C1C6F4-60CC-44F6-AC1F-4D3002764DCC}" presName="node" presStyleLbl="node1" presStyleIdx="3" presStyleCnt="5">
        <dgm:presLayoutVars>
          <dgm:bulletEnabled val="1"/>
        </dgm:presLayoutVars>
      </dgm:prSet>
      <dgm:spPr/>
    </dgm:pt>
    <dgm:pt modelId="{FE2B53CC-19AF-499F-9D30-FC677BD7BADF}" type="pres">
      <dgm:prSet presAssocID="{4E06C526-FB94-42D8-9607-86E52B7D2851}" presName="sibTrans" presStyleCnt="0"/>
      <dgm:spPr/>
    </dgm:pt>
    <dgm:pt modelId="{E4072984-BE43-4268-818A-CF16126F0189}" type="pres">
      <dgm:prSet presAssocID="{47D2A45E-0333-4E2B-8A03-6537754090F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4D6BBE3-2444-4EF9-A1A0-BF943FF2036E}" srcId="{AB298D1D-1467-442B-BA00-75F4BDAE9C4A}" destId="{D6A0C7A1-0BE1-4760-A034-C1A62015A472}" srcOrd="0" destOrd="0" parTransId="{3B633E16-6CA9-4089-A52E-5869E4488195}" sibTransId="{2A2B414F-87E1-4C60-812A-F3EEEF3825F3}"/>
    <dgm:cxn modelId="{BD932F75-A0D0-4A28-8AF3-41CC9A0160DC}" type="presOf" srcId="{C2C1C6F4-60CC-44F6-AC1F-4D3002764DCC}" destId="{FF549B22-44A0-40B3-B6B0-1F01C3271403}" srcOrd="0" destOrd="0" presId="urn:microsoft.com/office/officeart/2005/8/layout/default"/>
    <dgm:cxn modelId="{50646A18-8334-4B65-A6A9-4A77F3040FAD}" srcId="{AB298D1D-1467-442B-BA00-75F4BDAE9C4A}" destId="{F80F6C69-6B9C-445B-A437-DA16C5985F0B}" srcOrd="2" destOrd="0" parTransId="{F0867CB4-6414-485A-AA1E-063EE5364CCA}" sibTransId="{4F6F0AEB-89EA-4BE3-853B-F7A69E310FD8}"/>
    <dgm:cxn modelId="{E24B0AD2-97F6-45AB-941B-94AD4B135339}" srcId="{AB298D1D-1467-442B-BA00-75F4BDAE9C4A}" destId="{80028214-41EC-4701-81EA-3641DF51F0FF}" srcOrd="1" destOrd="0" parTransId="{CE5A252C-33D1-4D6F-8F8A-1AA5185D6D04}" sibTransId="{96BCCE87-FB0B-49AB-82BE-89F3A2142013}"/>
    <dgm:cxn modelId="{CEEDE38D-B1E3-4A04-98A8-61D02EFE685C}" type="presOf" srcId="{80028214-41EC-4701-81EA-3641DF51F0FF}" destId="{69E5AE3D-9BA1-4458-9EEA-1734A7C04362}" srcOrd="0" destOrd="0" presId="urn:microsoft.com/office/officeart/2005/8/layout/default"/>
    <dgm:cxn modelId="{3B63AB89-1EB1-424B-AC78-955F5AD1AA27}" type="presOf" srcId="{F80F6C69-6B9C-445B-A437-DA16C5985F0B}" destId="{15E4370A-8513-4E86-8BE4-02E0087FEE2D}" srcOrd="0" destOrd="0" presId="urn:microsoft.com/office/officeart/2005/8/layout/default"/>
    <dgm:cxn modelId="{4A638FA0-BCAA-4BC7-8246-69E414CE8F12}" srcId="{AB298D1D-1467-442B-BA00-75F4BDAE9C4A}" destId="{C2C1C6F4-60CC-44F6-AC1F-4D3002764DCC}" srcOrd="3" destOrd="0" parTransId="{2952CC59-2CD4-4490-95D5-75373A9E63BD}" sibTransId="{4E06C526-FB94-42D8-9607-86E52B7D2851}"/>
    <dgm:cxn modelId="{826D9191-F196-4A82-BE22-5D84659FAFB7}" type="presOf" srcId="{47D2A45E-0333-4E2B-8A03-6537754090F8}" destId="{E4072984-BE43-4268-818A-CF16126F0189}" srcOrd="0" destOrd="0" presId="urn:microsoft.com/office/officeart/2005/8/layout/default"/>
    <dgm:cxn modelId="{EFBC58F5-5ED7-4825-AE5B-3037C6D49BA1}" type="presOf" srcId="{D6A0C7A1-0BE1-4760-A034-C1A62015A472}" destId="{B27A0BF2-B28D-4445-B4F0-20A7C2906A9D}" srcOrd="0" destOrd="0" presId="urn:microsoft.com/office/officeart/2005/8/layout/default"/>
    <dgm:cxn modelId="{79594DC1-FD84-4E20-B03C-157BC8AC10EF}" type="presOf" srcId="{AB298D1D-1467-442B-BA00-75F4BDAE9C4A}" destId="{055F7B40-8F48-4E5A-89E8-A9F952C8291E}" srcOrd="0" destOrd="0" presId="urn:microsoft.com/office/officeart/2005/8/layout/default"/>
    <dgm:cxn modelId="{BB3D277A-B7AD-404B-AD73-ACE521DCB9BF}" srcId="{AB298D1D-1467-442B-BA00-75F4BDAE9C4A}" destId="{47D2A45E-0333-4E2B-8A03-6537754090F8}" srcOrd="4" destOrd="0" parTransId="{6668F839-20AA-4EBE-AFB3-5A189DAA7227}" sibTransId="{8425DAF6-D5DC-46C7-93AA-169B42F89159}"/>
    <dgm:cxn modelId="{0AB92A4A-B476-4EB2-870E-33C0A77FE99E}" type="presParOf" srcId="{055F7B40-8F48-4E5A-89E8-A9F952C8291E}" destId="{B27A0BF2-B28D-4445-B4F0-20A7C2906A9D}" srcOrd="0" destOrd="0" presId="urn:microsoft.com/office/officeart/2005/8/layout/default"/>
    <dgm:cxn modelId="{2543F5AB-4A73-4181-BD6A-4F94F8B3EC09}" type="presParOf" srcId="{055F7B40-8F48-4E5A-89E8-A9F952C8291E}" destId="{8F3E2155-DF99-47A9-9223-7F36794C198F}" srcOrd="1" destOrd="0" presId="urn:microsoft.com/office/officeart/2005/8/layout/default"/>
    <dgm:cxn modelId="{B7451C48-7E95-40F5-A620-0ABF1958136B}" type="presParOf" srcId="{055F7B40-8F48-4E5A-89E8-A9F952C8291E}" destId="{69E5AE3D-9BA1-4458-9EEA-1734A7C04362}" srcOrd="2" destOrd="0" presId="urn:microsoft.com/office/officeart/2005/8/layout/default"/>
    <dgm:cxn modelId="{27B6CB1C-3AA0-4241-BC68-8CEE8D03F260}" type="presParOf" srcId="{055F7B40-8F48-4E5A-89E8-A9F952C8291E}" destId="{1648912B-3B8E-44B9-8F89-22FFC80CA082}" srcOrd="3" destOrd="0" presId="urn:microsoft.com/office/officeart/2005/8/layout/default"/>
    <dgm:cxn modelId="{ABC6277A-0EB2-4AC8-B2C6-4EEBDCC78894}" type="presParOf" srcId="{055F7B40-8F48-4E5A-89E8-A9F952C8291E}" destId="{15E4370A-8513-4E86-8BE4-02E0087FEE2D}" srcOrd="4" destOrd="0" presId="urn:microsoft.com/office/officeart/2005/8/layout/default"/>
    <dgm:cxn modelId="{2614BB8A-141B-4FBC-A452-D79345056C4D}" type="presParOf" srcId="{055F7B40-8F48-4E5A-89E8-A9F952C8291E}" destId="{DE5A841C-1F4B-44EE-A3E4-7237EAFC3ACB}" srcOrd="5" destOrd="0" presId="urn:microsoft.com/office/officeart/2005/8/layout/default"/>
    <dgm:cxn modelId="{C4E49FB8-3868-4623-8931-38D9D4F12A86}" type="presParOf" srcId="{055F7B40-8F48-4E5A-89E8-A9F952C8291E}" destId="{FF549B22-44A0-40B3-B6B0-1F01C3271403}" srcOrd="6" destOrd="0" presId="urn:microsoft.com/office/officeart/2005/8/layout/default"/>
    <dgm:cxn modelId="{BB91F2A5-AE34-447A-BF9F-471A12B6D1C8}" type="presParOf" srcId="{055F7B40-8F48-4E5A-89E8-A9F952C8291E}" destId="{FE2B53CC-19AF-499F-9D30-FC677BD7BADF}" srcOrd="7" destOrd="0" presId="urn:microsoft.com/office/officeart/2005/8/layout/default"/>
    <dgm:cxn modelId="{841227D2-2BCD-4A3D-B94D-F05B8D17091B}" type="presParOf" srcId="{055F7B40-8F48-4E5A-89E8-A9F952C8291E}" destId="{E4072984-BE43-4268-818A-CF16126F018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AD2ADC2-6858-4945-949F-4A41989E3F1B}" type="doc">
      <dgm:prSet loTypeId="urn:diagrams.loki3.com/VaryingWidthList+Icon" loCatId="list" qsTypeId="urn:microsoft.com/office/officeart/2005/8/quickstyle/simple1" qsCatId="simple" csTypeId="urn:microsoft.com/office/officeart/2005/8/colors/colorful5" csCatId="colorful" phldr="1"/>
      <dgm:spPr/>
    </dgm:pt>
    <dgm:pt modelId="{A0097F70-3C14-4A43-81BA-EED8C88663AD}">
      <dgm:prSet phldrT="[Text]"/>
      <dgm:spPr/>
      <dgm:t>
        <a:bodyPr/>
        <a:lstStyle/>
        <a:p>
          <a:r>
            <a:rPr lang="en-US" dirty="0" smtClean="0"/>
            <a:t>CONSISTENCY</a:t>
          </a:r>
          <a:endParaRPr lang="en-US" dirty="0"/>
        </a:p>
      </dgm:t>
    </dgm:pt>
    <dgm:pt modelId="{04F0975D-5841-43D9-9CB3-A899EFEA82E2}" type="parTrans" cxnId="{F09D8A06-86FB-4929-9219-0573335AC2A8}">
      <dgm:prSet/>
      <dgm:spPr/>
      <dgm:t>
        <a:bodyPr/>
        <a:lstStyle/>
        <a:p>
          <a:endParaRPr lang="en-US"/>
        </a:p>
      </dgm:t>
    </dgm:pt>
    <dgm:pt modelId="{295D6718-741B-48F8-9C2F-755DE0FE063B}" type="sibTrans" cxnId="{F09D8A06-86FB-4929-9219-0573335AC2A8}">
      <dgm:prSet/>
      <dgm:spPr/>
      <dgm:t>
        <a:bodyPr/>
        <a:lstStyle/>
        <a:p>
          <a:endParaRPr lang="en-US"/>
        </a:p>
      </dgm:t>
    </dgm:pt>
    <dgm:pt modelId="{0E38C052-1E4E-4628-BCD4-A288DE805886}">
      <dgm:prSet phldrT="[Text]"/>
      <dgm:spPr/>
      <dgm:t>
        <a:bodyPr/>
        <a:lstStyle/>
        <a:p>
          <a:r>
            <a:rPr lang="en-US" dirty="0" smtClean="0"/>
            <a:t>COMPARISON</a:t>
          </a:r>
          <a:endParaRPr lang="en-US" dirty="0"/>
        </a:p>
      </dgm:t>
    </dgm:pt>
    <dgm:pt modelId="{578102D7-3A38-4E90-B048-7BACF4E47BF6}" type="parTrans" cxnId="{5E069E19-E07A-4844-B8D2-9F28BA90D0CC}">
      <dgm:prSet/>
      <dgm:spPr/>
      <dgm:t>
        <a:bodyPr/>
        <a:lstStyle/>
        <a:p>
          <a:endParaRPr lang="en-US"/>
        </a:p>
      </dgm:t>
    </dgm:pt>
    <dgm:pt modelId="{FADA5777-22DD-4ECE-83F0-81ED12F0384C}" type="sibTrans" cxnId="{5E069E19-E07A-4844-B8D2-9F28BA90D0CC}">
      <dgm:prSet/>
      <dgm:spPr/>
      <dgm:t>
        <a:bodyPr/>
        <a:lstStyle/>
        <a:p>
          <a:endParaRPr lang="en-US"/>
        </a:p>
      </dgm:t>
    </dgm:pt>
    <dgm:pt modelId="{3C471440-B128-486F-9963-7444B744105E}">
      <dgm:prSet phldrT="[Text]"/>
      <dgm:spPr/>
      <dgm:t>
        <a:bodyPr/>
        <a:lstStyle/>
        <a:p>
          <a:r>
            <a:rPr lang="en-US" dirty="0" smtClean="0"/>
            <a:t>KNOWLEDGE</a:t>
          </a:r>
          <a:endParaRPr lang="en-US" dirty="0"/>
        </a:p>
      </dgm:t>
    </dgm:pt>
    <dgm:pt modelId="{77031ABD-9909-4DA0-85B6-5F1F6410E56E}" type="parTrans" cxnId="{33883383-8751-4CE8-AD95-B947775D04CD}">
      <dgm:prSet/>
      <dgm:spPr/>
      <dgm:t>
        <a:bodyPr/>
        <a:lstStyle/>
        <a:p>
          <a:endParaRPr lang="en-US"/>
        </a:p>
      </dgm:t>
    </dgm:pt>
    <dgm:pt modelId="{2A8E5EAF-CD0A-401A-8420-AB850262827A}" type="sibTrans" cxnId="{33883383-8751-4CE8-AD95-B947775D04CD}">
      <dgm:prSet/>
      <dgm:spPr/>
      <dgm:t>
        <a:bodyPr/>
        <a:lstStyle/>
        <a:p>
          <a:endParaRPr lang="en-US"/>
        </a:p>
      </dgm:t>
    </dgm:pt>
    <dgm:pt modelId="{D15AF4D8-25D7-437F-800B-B7D01445DA05}" type="pres">
      <dgm:prSet presAssocID="{BAD2ADC2-6858-4945-949F-4A41989E3F1B}" presName="Name0" presStyleCnt="0">
        <dgm:presLayoutVars>
          <dgm:resizeHandles/>
        </dgm:presLayoutVars>
      </dgm:prSet>
      <dgm:spPr/>
    </dgm:pt>
    <dgm:pt modelId="{92CCB553-01AE-4FD2-BEA8-52664A931915}" type="pres">
      <dgm:prSet presAssocID="{A0097F70-3C14-4A43-81BA-EED8C88663AD}" presName="text" presStyleLbl="node1" presStyleIdx="0" presStyleCnt="3">
        <dgm:presLayoutVars>
          <dgm:bulletEnabled val="1"/>
        </dgm:presLayoutVars>
      </dgm:prSet>
      <dgm:spPr/>
    </dgm:pt>
    <dgm:pt modelId="{F1837E97-E43A-4574-BFC3-59D11D200D13}" type="pres">
      <dgm:prSet presAssocID="{295D6718-741B-48F8-9C2F-755DE0FE063B}" presName="space" presStyleCnt="0"/>
      <dgm:spPr/>
    </dgm:pt>
    <dgm:pt modelId="{B80E8A2D-3DED-436C-9A0D-C7D929C34BC2}" type="pres">
      <dgm:prSet presAssocID="{0E38C052-1E4E-4628-BCD4-A288DE805886}" presName="text" presStyleLbl="node1" presStyleIdx="1" presStyleCnt="3">
        <dgm:presLayoutVars>
          <dgm:bulletEnabled val="1"/>
        </dgm:presLayoutVars>
      </dgm:prSet>
      <dgm:spPr/>
    </dgm:pt>
    <dgm:pt modelId="{C0421024-FC7A-4FC7-871C-F90993302934}" type="pres">
      <dgm:prSet presAssocID="{FADA5777-22DD-4ECE-83F0-81ED12F0384C}" presName="space" presStyleCnt="0"/>
      <dgm:spPr/>
    </dgm:pt>
    <dgm:pt modelId="{97AE7D81-5A39-4443-B97E-B2F71CDCCFDB}" type="pres">
      <dgm:prSet presAssocID="{3C471440-B128-486F-9963-7444B744105E}" presName="text" presStyleLbl="node1" presStyleIdx="2" presStyleCnt="3">
        <dgm:presLayoutVars>
          <dgm:bulletEnabled val="1"/>
        </dgm:presLayoutVars>
      </dgm:prSet>
      <dgm:spPr/>
    </dgm:pt>
  </dgm:ptLst>
  <dgm:cxnLst>
    <dgm:cxn modelId="{62EFD4CA-14B7-493E-B373-A6753CE0F54F}" type="presOf" srcId="{BAD2ADC2-6858-4945-949F-4A41989E3F1B}" destId="{D15AF4D8-25D7-437F-800B-B7D01445DA05}" srcOrd="0" destOrd="0" presId="urn:diagrams.loki3.com/VaryingWidthList+Icon"/>
    <dgm:cxn modelId="{33883383-8751-4CE8-AD95-B947775D04CD}" srcId="{BAD2ADC2-6858-4945-949F-4A41989E3F1B}" destId="{3C471440-B128-486F-9963-7444B744105E}" srcOrd="2" destOrd="0" parTransId="{77031ABD-9909-4DA0-85B6-5F1F6410E56E}" sibTransId="{2A8E5EAF-CD0A-401A-8420-AB850262827A}"/>
    <dgm:cxn modelId="{24927B87-4D2C-456B-A383-DABEDAE88F28}" type="presOf" srcId="{3C471440-B128-486F-9963-7444B744105E}" destId="{97AE7D81-5A39-4443-B97E-B2F71CDCCFDB}" srcOrd="0" destOrd="0" presId="urn:diagrams.loki3.com/VaryingWidthList+Icon"/>
    <dgm:cxn modelId="{624A4D3E-5C67-4348-8600-1916B51405BD}" type="presOf" srcId="{A0097F70-3C14-4A43-81BA-EED8C88663AD}" destId="{92CCB553-01AE-4FD2-BEA8-52664A931915}" srcOrd="0" destOrd="0" presId="urn:diagrams.loki3.com/VaryingWidthList+Icon"/>
    <dgm:cxn modelId="{F09D8A06-86FB-4929-9219-0573335AC2A8}" srcId="{BAD2ADC2-6858-4945-949F-4A41989E3F1B}" destId="{A0097F70-3C14-4A43-81BA-EED8C88663AD}" srcOrd="0" destOrd="0" parTransId="{04F0975D-5841-43D9-9CB3-A899EFEA82E2}" sibTransId="{295D6718-741B-48F8-9C2F-755DE0FE063B}"/>
    <dgm:cxn modelId="{F61627DE-22E8-481C-ACC4-9D636F3848C9}" type="presOf" srcId="{0E38C052-1E4E-4628-BCD4-A288DE805886}" destId="{B80E8A2D-3DED-436C-9A0D-C7D929C34BC2}" srcOrd="0" destOrd="0" presId="urn:diagrams.loki3.com/VaryingWidthList+Icon"/>
    <dgm:cxn modelId="{5E069E19-E07A-4844-B8D2-9F28BA90D0CC}" srcId="{BAD2ADC2-6858-4945-949F-4A41989E3F1B}" destId="{0E38C052-1E4E-4628-BCD4-A288DE805886}" srcOrd="1" destOrd="0" parTransId="{578102D7-3A38-4E90-B048-7BACF4E47BF6}" sibTransId="{FADA5777-22DD-4ECE-83F0-81ED12F0384C}"/>
    <dgm:cxn modelId="{6E1BEC2E-75A7-48D3-BB00-948840C3D217}" type="presParOf" srcId="{D15AF4D8-25D7-437F-800B-B7D01445DA05}" destId="{92CCB553-01AE-4FD2-BEA8-52664A931915}" srcOrd="0" destOrd="0" presId="urn:diagrams.loki3.com/VaryingWidthList+Icon"/>
    <dgm:cxn modelId="{118FD67B-1EBE-45CA-8188-C30471C5DEBE}" type="presParOf" srcId="{D15AF4D8-25D7-437F-800B-B7D01445DA05}" destId="{F1837E97-E43A-4574-BFC3-59D11D200D13}" srcOrd="1" destOrd="0" presId="urn:diagrams.loki3.com/VaryingWidthList+Icon"/>
    <dgm:cxn modelId="{6FE020C3-F525-429B-9DE0-161D9BE7176D}" type="presParOf" srcId="{D15AF4D8-25D7-437F-800B-B7D01445DA05}" destId="{B80E8A2D-3DED-436C-9A0D-C7D929C34BC2}" srcOrd="2" destOrd="0" presId="urn:diagrams.loki3.com/VaryingWidthList+Icon"/>
    <dgm:cxn modelId="{442F7935-444C-450B-B525-3AA9981B4EFF}" type="presParOf" srcId="{D15AF4D8-25D7-437F-800B-B7D01445DA05}" destId="{C0421024-FC7A-4FC7-871C-F90993302934}" srcOrd="3" destOrd="0" presId="urn:diagrams.loki3.com/VaryingWidthList+Icon"/>
    <dgm:cxn modelId="{A59C6015-834E-4C41-9AC1-9F76F24134F5}" type="presParOf" srcId="{D15AF4D8-25D7-437F-800B-B7D01445DA05}" destId="{97AE7D81-5A39-4443-B97E-B2F71CDCCFDB}" srcOrd="4" destOrd="0" presId="urn:diagrams.loki3.com/VaryingWidthLis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72ED842-FC9D-40B0-9086-0939B644D1A1}" type="doc">
      <dgm:prSet loTypeId="urn:microsoft.com/office/officeart/2005/8/layout/pyramid2" loCatId="list" qsTypeId="urn:microsoft.com/office/officeart/2009/2/quickstyle/3d8" qsCatId="3D" csTypeId="urn:microsoft.com/office/officeart/2005/8/colors/accent1_4" csCatId="accent1" phldr="1"/>
      <dgm:spPr/>
    </dgm:pt>
    <dgm:pt modelId="{75924F84-CA00-407F-BCE0-CCE97EF9F163}">
      <dgm:prSet phldrT="[Text]"/>
      <dgm:spPr>
        <a:solidFill>
          <a:schemeClr val="accent6">
            <a:lumMod val="75000"/>
            <a:alpha val="90000"/>
          </a:schemeClr>
        </a:solidFill>
      </dgm:spPr>
      <dgm:t>
        <a:bodyPr/>
        <a:lstStyle/>
        <a:p>
          <a:r>
            <a:rPr lang="en-US" smtClean="0">
              <a:solidFill>
                <a:schemeClr val="bg1"/>
              </a:solidFill>
            </a:rPr>
            <a:t>RELEVANT</a:t>
          </a:r>
          <a:endParaRPr lang="en-US" dirty="0">
            <a:solidFill>
              <a:schemeClr val="bg1"/>
            </a:solidFill>
          </a:endParaRPr>
        </a:p>
      </dgm:t>
    </dgm:pt>
    <dgm:pt modelId="{A65D3D1E-7DF4-460E-8113-E008DA6B0D67}" type="parTrans" cxnId="{0B138EA9-05BF-4858-B37F-6D8F7F89E555}">
      <dgm:prSet/>
      <dgm:spPr/>
      <dgm:t>
        <a:bodyPr/>
        <a:lstStyle/>
        <a:p>
          <a:endParaRPr lang="en-US"/>
        </a:p>
      </dgm:t>
    </dgm:pt>
    <dgm:pt modelId="{9E077E87-7F49-4B57-A4E2-41244547D198}" type="sibTrans" cxnId="{0B138EA9-05BF-4858-B37F-6D8F7F89E555}">
      <dgm:prSet/>
      <dgm:spPr/>
      <dgm:t>
        <a:bodyPr/>
        <a:lstStyle/>
        <a:p>
          <a:endParaRPr lang="en-US"/>
        </a:p>
      </dgm:t>
    </dgm:pt>
    <dgm:pt modelId="{10692224-0125-4E5F-86B0-855A7537E7BB}">
      <dgm:prSet phldrT="[Text]"/>
      <dgm:spPr>
        <a:solidFill>
          <a:schemeClr val="accent5">
            <a:lumMod val="75000"/>
            <a:alpha val="90000"/>
          </a:schemeClr>
        </a:solidFill>
      </dgm:spPr>
      <dgm:t>
        <a:bodyPr/>
        <a:lstStyle/>
        <a:p>
          <a:r>
            <a:rPr lang="en-US" smtClean="0">
              <a:solidFill>
                <a:schemeClr val="bg1"/>
              </a:solidFill>
            </a:rPr>
            <a:t>DIRECT</a:t>
          </a:r>
          <a:endParaRPr lang="en-US" dirty="0">
            <a:solidFill>
              <a:schemeClr val="bg1"/>
            </a:solidFill>
          </a:endParaRPr>
        </a:p>
      </dgm:t>
    </dgm:pt>
    <dgm:pt modelId="{4B61868E-23BA-4466-89BA-AB402D8ACC9C}" type="parTrans" cxnId="{46DA4EED-978E-4AE7-9CCC-FEBDE851BCBB}">
      <dgm:prSet/>
      <dgm:spPr/>
      <dgm:t>
        <a:bodyPr/>
        <a:lstStyle/>
        <a:p>
          <a:endParaRPr lang="en-US"/>
        </a:p>
      </dgm:t>
    </dgm:pt>
    <dgm:pt modelId="{F2566497-F1A1-49E6-82AF-0F9C2D89AB93}" type="sibTrans" cxnId="{46DA4EED-978E-4AE7-9CCC-FEBDE851BCBB}">
      <dgm:prSet/>
      <dgm:spPr/>
      <dgm:t>
        <a:bodyPr/>
        <a:lstStyle/>
        <a:p>
          <a:endParaRPr lang="en-US"/>
        </a:p>
      </dgm:t>
    </dgm:pt>
    <dgm:pt modelId="{59A81C25-FED3-42D9-A655-69FCB741A9E2}">
      <dgm:prSet phldrT="[Text]"/>
      <dgm:spPr>
        <a:solidFill>
          <a:srgbClr val="00B050">
            <a:alpha val="90000"/>
          </a:srgbClr>
        </a:solidFill>
      </dgm:spPr>
      <dgm:t>
        <a:bodyPr/>
        <a:lstStyle/>
        <a:p>
          <a:r>
            <a:rPr lang="en-US" smtClean="0">
              <a:solidFill>
                <a:schemeClr val="bg1"/>
              </a:solidFill>
            </a:rPr>
            <a:t>INDEPENDENT</a:t>
          </a:r>
          <a:endParaRPr lang="en-US" dirty="0">
            <a:solidFill>
              <a:schemeClr val="bg1"/>
            </a:solidFill>
          </a:endParaRPr>
        </a:p>
      </dgm:t>
    </dgm:pt>
    <dgm:pt modelId="{7D8699E7-83F1-49FA-BC96-751A2AA5F65D}" type="parTrans" cxnId="{795936EE-4207-47CF-AF56-6BBB94BC3519}">
      <dgm:prSet/>
      <dgm:spPr/>
      <dgm:t>
        <a:bodyPr/>
        <a:lstStyle/>
        <a:p>
          <a:endParaRPr lang="en-US"/>
        </a:p>
      </dgm:t>
    </dgm:pt>
    <dgm:pt modelId="{B5CAEE75-ABF7-491A-9A2F-10F7397A8E71}" type="sibTrans" cxnId="{795936EE-4207-47CF-AF56-6BBB94BC3519}">
      <dgm:prSet/>
      <dgm:spPr/>
      <dgm:t>
        <a:bodyPr/>
        <a:lstStyle/>
        <a:p>
          <a:endParaRPr lang="en-US"/>
        </a:p>
      </dgm:t>
    </dgm:pt>
    <dgm:pt modelId="{2857F1D4-5636-46DC-8287-0E4336BB9CBD}" type="pres">
      <dgm:prSet presAssocID="{F72ED842-FC9D-40B0-9086-0939B644D1A1}" presName="compositeShape" presStyleCnt="0">
        <dgm:presLayoutVars>
          <dgm:dir/>
          <dgm:resizeHandles/>
        </dgm:presLayoutVars>
      </dgm:prSet>
      <dgm:spPr/>
    </dgm:pt>
    <dgm:pt modelId="{B5BC1B32-A4B1-4EBC-AAB2-300D33253396}" type="pres">
      <dgm:prSet presAssocID="{F72ED842-FC9D-40B0-9086-0939B644D1A1}" presName="pyramid" presStyleLbl="node1" presStyleIdx="0" presStyleCnt="1"/>
      <dgm:spPr>
        <a:solidFill>
          <a:schemeClr val="accent5">
            <a:lumMod val="60000"/>
            <a:lumOff val="40000"/>
          </a:schemeClr>
        </a:solidFill>
      </dgm:spPr>
    </dgm:pt>
    <dgm:pt modelId="{A34F2B0D-8328-4769-AA23-4CD0D4D8D83A}" type="pres">
      <dgm:prSet presAssocID="{F72ED842-FC9D-40B0-9086-0939B644D1A1}" presName="theList" presStyleCnt="0"/>
      <dgm:spPr/>
    </dgm:pt>
    <dgm:pt modelId="{973D5228-8018-4DBB-9AA4-91A46D1B0622}" type="pres">
      <dgm:prSet presAssocID="{75924F84-CA00-407F-BCE0-CCE97EF9F163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265F73-A690-4F28-9D58-31EE8862C846}" type="pres">
      <dgm:prSet presAssocID="{75924F84-CA00-407F-BCE0-CCE97EF9F163}" presName="aSpace" presStyleCnt="0"/>
      <dgm:spPr/>
    </dgm:pt>
    <dgm:pt modelId="{1559ADDC-52B3-4ACD-AFF6-66F1CA4EE7A9}" type="pres">
      <dgm:prSet presAssocID="{10692224-0125-4E5F-86B0-855A7537E7BB}" presName="aNode" presStyleLbl="fgAcc1" presStyleIdx="1" presStyleCnt="3">
        <dgm:presLayoutVars>
          <dgm:bulletEnabled val="1"/>
        </dgm:presLayoutVars>
      </dgm:prSet>
      <dgm:spPr/>
    </dgm:pt>
    <dgm:pt modelId="{AB2E4402-B789-4AF0-8123-B8D11D4B945E}" type="pres">
      <dgm:prSet presAssocID="{10692224-0125-4E5F-86B0-855A7537E7BB}" presName="aSpace" presStyleCnt="0"/>
      <dgm:spPr/>
    </dgm:pt>
    <dgm:pt modelId="{4A9B9E78-FEF1-4F2F-B564-F0273AA648FE}" type="pres">
      <dgm:prSet presAssocID="{59A81C25-FED3-42D9-A655-69FCB741A9E2}" presName="aNode" presStyleLbl="fgAcc1" presStyleIdx="2" presStyleCnt="3">
        <dgm:presLayoutVars>
          <dgm:bulletEnabled val="1"/>
        </dgm:presLayoutVars>
      </dgm:prSet>
      <dgm:spPr/>
    </dgm:pt>
    <dgm:pt modelId="{A3388022-3E50-4AE3-A1C9-3317183824FD}" type="pres">
      <dgm:prSet presAssocID="{59A81C25-FED3-42D9-A655-69FCB741A9E2}" presName="aSpace" presStyleCnt="0"/>
      <dgm:spPr/>
    </dgm:pt>
  </dgm:ptLst>
  <dgm:cxnLst>
    <dgm:cxn modelId="{795936EE-4207-47CF-AF56-6BBB94BC3519}" srcId="{F72ED842-FC9D-40B0-9086-0939B644D1A1}" destId="{59A81C25-FED3-42D9-A655-69FCB741A9E2}" srcOrd="2" destOrd="0" parTransId="{7D8699E7-83F1-49FA-BC96-751A2AA5F65D}" sibTransId="{B5CAEE75-ABF7-491A-9A2F-10F7397A8E71}"/>
    <dgm:cxn modelId="{9A307178-84CD-4AC6-BE4E-74F9557539C0}" type="presOf" srcId="{75924F84-CA00-407F-BCE0-CCE97EF9F163}" destId="{973D5228-8018-4DBB-9AA4-91A46D1B0622}" srcOrd="0" destOrd="0" presId="urn:microsoft.com/office/officeart/2005/8/layout/pyramid2"/>
    <dgm:cxn modelId="{0B138EA9-05BF-4858-B37F-6D8F7F89E555}" srcId="{F72ED842-FC9D-40B0-9086-0939B644D1A1}" destId="{75924F84-CA00-407F-BCE0-CCE97EF9F163}" srcOrd="0" destOrd="0" parTransId="{A65D3D1E-7DF4-460E-8113-E008DA6B0D67}" sibTransId="{9E077E87-7F49-4B57-A4E2-41244547D198}"/>
    <dgm:cxn modelId="{A11AD1CD-E06C-4797-9223-49053536B8E0}" type="presOf" srcId="{10692224-0125-4E5F-86B0-855A7537E7BB}" destId="{1559ADDC-52B3-4ACD-AFF6-66F1CA4EE7A9}" srcOrd="0" destOrd="0" presId="urn:microsoft.com/office/officeart/2005/8/layout/pyramid2"/>
    <dgm:cxn modelId="{EFCE61CD-D975-4ABC-AE16-AC595DE17E57}" type="presOf" srcId="{59A81C25-FED3-42D9-A655-69FCB741A9E2}" destId="{4A9B9E78-FEF1-4F2F-B564-F0273AA648FE}" srcOrd="0" destOrd="0" presId="urn:microsoft.com/office/officeart/2005/8/layout/pyramid2"/>
    <dgm:cxn modelId="{A0B52CEB-EB2F-4F8D-9A43-B1249120DF65}" type="presOf" srcId="{F72ED842-FC9D-40B0-9086-0939B644D1A1}" destId="{2857F1D4-5636-46DC-8287-0E4336BB9CBD}" srcOrd="0" destOrd="0" presId="urn:microsoft.com/office/officeart/2005/8/layout/pyramid2"/>
    <dgm:cxn modelId="{46DA4EED-978E-4AE7-9CCC-FEBDE851BCBB}" srcId="{F72ED842-FC9D-40B0-9086-0939B644D1A1}" destId="{10692224-0125-4E5F-86B0-855A7537E7BB}" srcOrd="1" destOrd="0" parTransId="{4B61868E-23BA-4466-89BA-AB402D8ACC9C}" sibTransId="{F2566497-F1A1-49E6-82AF-0F9C2D89AB93}"/>
    <dgm:cxn modelId="{5F9AA789-935E-4305-A9F8-95E054B65650}" type="presParOf" srcId="{2857F1D4-5636-46DC-8287-0E4336BB9CBD}" destId="{B5BC1B32-A4B1-4EBC-AAB2-300D33253396}" srcOrd="0" destOrd="0" presId="urn:microsoft.com/office/officeart/2005/8/layout/pyramid2"/>
    <dgm:cxn modelId="{BEA4A68F-42CC-44CC-BE0B-2B73E7FC8241}" type="presParOf" srcId="{2857F1D4-5636-46DC-8287-0E4336BB9CBD}" destId="{A34F2B0D-8328-4769-AA23-4CD0D4D8D83A}" srcOrd="1" destOrd="0" presId="urn:microsoft.com/office/officeart/2005/8/layout/pyramid2"/>
    <dgm:cxn modelId="{0B315DAB-05A8-459B-9797-99467BBCB8ED}" type="presParOf" srcId="{A34F2B0D-8328-4769-AA23-4CD0D4D8D83A}" destId="{973D5228-8018-4DBB-9AA4-91A46D1B0622}" srcOrd="0" destOrd="0" presId="urn:microsoft.com/office/officeart/2005/8/layout/pyramid2"/>
    <dgm:cxn modelId="{88D1B893-96F0-4289-9B89-04FE09058486}" type="presParOf" srcId="{A34F2B0D-8328-4769-AA23-4CD0D4D8D83A}" destId="{4B265F73-A690-4F28-9D58-31EE8862C846}" srcOrd="1" destOrd="0" presId="urn:microsoft.com/office/officeart/2005/8/layout/pyramid2"/>
    <dgm:cxn modelId="{C0182C9B-8407-4080-B0B1-DF7B0EDFB89F}" type="presParOf" srcId="{A34F2B0D-8328-4769-AA23-4CD0D4D8D83A}" destId="{1559ADDC-52B3-4ACD-AFF6-66F1CA4EE7A9}" srcOrd="2" destOrd="0" presId="urn:microsoft.com/office/officeart/2005/8/layout/pyramid2"/>
    <dgm:cxn modelId="{4B4B3352-EB50-4AE4-96B9-7943D1864C30}" type="presParOf" srcId="{A34F2B0D-8328-4769-AA23-4CD0D4D8D83A}" destId="{AB2E4402-B789-4AF0-8123-B8D11D4B945E}" srcOrd="3" destOrd="0" presId="urn:microsoft.com/office/officeart/2005/8/layout/pyramid2"/>
    <dgm:cxn modelId="{06828A09-A32A-4D79-99C2-0F7ABF766C0B}" type="presParOf" srcId="{A34F2B0D-8328-4769-AA23-4CD0D4D8D83A}" destId="{4A9B9E78-FEF1-4F2F-B564-F0273AA648FE}" srcOrd="4" destOrd="0" presId="urn:microsoft.com/office/officeart/2005/8/layout/pyramid2"/>
    <dgm:cxn modelId="{5A69CA82-5938-47EA-90B3-8177D40DE7A9}" type="presParOf" srcId="{A34F2B0D-8328-4769-AA23-4CD0D4D8D83A}" destId="{A3388022-3E50-4AE3-A1C9-3317183824FD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A47DF35-6AC8-4BAF-8797-E8AAD5D80402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ADB1CD-FAF0-4793-BAFA-6AE2145E0FCF}">
      <dgm:prSet phldrT="[Text]" custT="1"/>
      <dgm:spPr/>
      <dgm:t>
        <a:bodyPr/>
        <a:lstStyle/>
        <a:p>
          <a:r>
            <a:rPr lang="en-US" sz="3200" dirty="0" smtClean="0"/>
            <a:t>COLLECTION  AND REVIEW  OF INDICATORS</a:t>
          </a:r>
          <a:endParaRPr lang="en-US" sz="3200" dirty="0"/>
        </a:p>
      </dgm:t>
    </dgm:pt>
    <dgm:pt modelId="{29DAA633-6854-4D55-8FC2-85BE33128993}" type="parTrans" cxnId="{B0500278-C828-4DFC-8ECD-A83DEE74C2C7}">
      <dgm:prSet/>
      <dgm:spPr/>
      <dgm:t>
        <a:bodyPr/>
        <a:lstStyle/>
        <a:p>
          <a:endParaRPr lang="en-US"/>
        </a:p>
      </dgm:t>
    </dgm:pt>
    <dgm:pt modelId="{3D85EEFB-F379-4DA9-BA48-3424351F8534}" type="sibTrans" cxnId="{B0500278-C828-4DFC-8ECD-A83DEE74C2C7}">
      <dgm:prSet/>
      <dgm:spPr/>
      <dgm:t>
        <a:bodyPr/>
        <a:lstStyle/>
        <a:p>
          <a:endParaRPr lang="en-US"/>
        </a:p>
      </dgm:t>
    </dgm:pt>
    <dgm:pt modelId="{A54A7D3D-4DB9-4493-B3F1-8892EE09EEBE}">
      <dgm:prSet phldrT="[Text]"/>
      <dgm:spPr/>
      <dgm:t>
        <a:bodyPr/>
        <a:lstStyle/>
        <a:p>
          <a:r>
            <a:rPr lang="en-US" dirty="0" smtClean="0"/>
            <a:t>REGIONAL</a:t>
          </a:r>
          <a:endParaRPr lang="en-US" dirty="0"/>
        </a:p>
      </dgm:t>
    </dgm:pt>
    <dgm:pt modelId="{0EEA181B-E2B1-4375-9A4B-0315E63A7160}" type="parTrans" cxnId="{A6D2383C-2235-4603-A268-727FAED9BFBF}">
      <dgm:prSet/>
      <dgm:spPr/>
      <dgm:t>
        <a:bodyPr/>
        <a:lstStyle/>
        <a:p>
          <a:endParaRPr lang="en-US"/>
        </a:p>
      </dgm:t>
    </dgm:pt>
    <dgm:pt modelId="{A4B6C842-049D-4DF8-813D-08B6F185D4D7}" type="sibTrans" cxnId="{A6D2383C-2235-4603-A268-727FAED9BFBF}">
      <dgm:prSet/>
      <dgm:spPr/>
      <dgm:t>
        <a:bodyPr/>
        <a:lstStyle/>
        <a:p>
          <a:endParaRPr lang="en-US"/>
        </a:p>
      </dgm:t>
    </dgm:pt>
    <dgm:pt modelId="{1943922C-095F-406C-85FE-BCC8CD7A6A00}">
      <dgm:prSet phldrT="[Text]"/>
      <dgm:spPr/>
      <dgm:t>
        <a:bodyPr/>
        <a:lstStyle/>
        <a:p>
          <a:r>
            <a:rPr lang="en-US" dirty="0" smtClean="0"/>
            <a:t>INTERNATIONAL</a:t>
          </a:r>
          <a:endParaRPr lang="en-US" dirty="0"/>
        </a:p>
      </dgm:t>
    </dgm:pt>
    <dgm:pt modelId="{ECD18A88-C96A-40FD-BF26-08521363A2AB}" type="parTrans" cxnId="{38A393D9-781C-4E54-9013-069D225949B8}">
      <dgm:prSet/>
      <dgm:spPr/>
      <dgm:t>
        <a:bodyPr/>
        <a:lstStyle/>
        <a:p>
          <a:endParaRPr lang="en-US"/>
        </a:p>
      </dgm:t>
    </dgm:pt>
    <dgm:pt modelId="{02FDC1BE-F32E-495C-B29C-F23E1DE31B93}" type="sibTrans" cxnId="{38A393D9-781C-4E54-9013-069D225949B8}">
      <dgm:prSet/>
      <dgm:spPr/>
      <dgm:t>
        <a:bodyPr/>
        <a:lstStyle/>
        <a:p>
          <a:endParaRPr lang="en-US"/>
        </a:p>
      </dgm:t>
    </dgm:pt>
    <dgm:pt modelId="{0C4E322E-D8E7-4AE0-9D2D-FD93F6C5C7C1}">
      <dgm:prSet phldrT="[Text]" custT="1"/>
      <dgm:spPr/>
      <dgm:t>
        <a:bodyPr/>
        <a:lstStyle/>
        <a:p>
          <a:r>
            <a:rPr lang="en-US" sz="3200" dirty="0" smtClean="0"/>
            <a:t>BRAIN STORMING</a:t>
          </a:r>
          <a:endParaRPr lang="en-US" sz="3200" dirty="0"/>
        </a:p>
      </dgm:t>
    </dgm:pt>
    <dgm:pt modelId="{8BDBBC80-9690-400D-9C6F-ABDEC288C910}" type="parTrans" cxnId="{18668278-137D-4162-91F1-6B2F63A3F860}">
      <dgm:prSet/>
      <dgm:spPr/>
      <dgm:t>
        <a:bodyPr/>
        <a:lstStyle/>
        <a:p>
          <a:endParaRPr lang="en-US"/>
        </a:p>
      </dgm:t>
    </dgm:pt>
    <dgm:pt modelId="{E7A995EF-4787-4F12-B453-C327EFC9CE6A}" type="sibTrans" cxnId="{18668278-137D-4162-91F1-6B2F63A3F860}">
      <dgm:prSet/>
      <dgm:spPr/>
      <dgm:t>
        <a:bodyPr/>
        <a:lstStyle/>
        <a:p>
          <a:endParaRPr lang="en-US"/>
        </a:p>
      </dgm:t>
    </dgm:pt>
    <dgm:pt modelId="{BD8DA8C1-919F-4B77-AA65-CE2A5112D31E}">
      <dgm:prSet phldrT="[Text]"/>
      <dgm:spPr/>
      <dgm:t>
        <a:bodyPr/>
        <a:lstStyle/>
        <a:p>
          <a:r>
            <a:rPr lang="en-US" dirty="0" smtClean="0"/>
            <a:t>INITIAL</a:t>
          </a:r>
          <a:endParaRPr lang="en-US" dirty="0"/>
        </a:p>
      </dgm:t>
    </dgm:pt>
    <dgm:pt modelId="{C5F9F03C-28EF-49F7-BAE3-E741CDBB1629}" type="parTrans" cxnId="{ABE454EE-3DB2-459D-8FCA-31055457F0AC}">
      <dgm:prSet/>
      <dgm:spPr/>
      <dgm:t>
        <a:bodyPr/>
        <a:lstStyle/>
        <a:p>
          <a:endParaRPr lang="en-US"/>
        </a:p>
      </dgm:t>
    </dgm:pt>
    <dgm:pt modelId="{6AACB0C3-9A49-497E-AC04-D823530FEB34}" type="sibTrans" cxnId="{ABE454EE-3DB2-459D-8FCA-31055457F0AC}">
      <dgm:prSet/>
      <dgm:spPr/>
      <dgm:t>
        <a:bodyPr/>
        <a:lstStyle/>
        <a:p>
          <a:endParaRPr lang="en-US"/>
        </a:p>
      </dgm:t>
    </dgm:pt>
    <dgm:pt modelId="{997DE50A-100B-412E-86D3-7B7603A24E26}">
      <dgm:prSet phldrT="[Text]"/>
      <dgm:spPr/>
      <dgm:t>
        <a:bodyPr/>
        <a:lstStyle/>
        <a:p>
          <a:r>
            <a:rPr lang="en-US" dirty="0" smtClean="0"/>
            <a:t>FINAL</a:t>
          </a:r>
          <a:endParaRPr lang="en-US" dirty="0"/>
        </a:p>
      </dgm:t>
    </dgm:pt>
    <dgm:pt modelId="{3AC1D188-3A9D-4611-ABAF-C826B0C92758}" type="parTrans" cxnId="{4B44BFAE-F6B5-4BAB-AC0B-6283BCE44618}">
      <dgm:prSet/>
      <dgm:spPr/>
      <dgm:t>
        <a:bodyPr/>
        <a:lstStyle/>
        <a:p>
          <a:endParaRPr lang="en-US"/>
        </a:p>
      </dgm:t>
    </dgm:pt>
    <dgm:pt modelId="{E0E53E7F-7006-4B04-B23F-930E1287B874}" type="sibTrans" cxnId="{4B44BFAE-F6B5-4BAB-AC0B-6283BCE44618}">
      <dgm:prSet/>
      <dgm:spPr/>
      <dgm:t>
        <a:bodyPr/>
        <a:lstStyle/>
        <a:p>
          <a:endParaRPr lang="en-US"/>
        </a:p>
      </dgm:t>
    </dgm:pt>
    <dgm:pt modelId="{56AEDC78-6B16-43B7-85D4-4CA2595D9DF2}">
      <dgm:prSet phldrT="[Text]" custT="1"/>
      <dgm:spPr/>
      <dgm:t>
        <a:bodyPr/>
        <a:lstStyle/>
        <a:p>
          <a:r>
            <a:rPr lang="en-US" sz="3200" dirty="0" smtClean="0"/>
            <a:t>RECOMMENDATION</a:t>
          </a:r>
          <a:endParaRPr lang="en-US" sz="3200" dirty="0"/>
        </a:p>
      </dgm:t>
    </dgm:pt>
    <dgm:pt modelId="{5ED34EA6-AC49-461B-AFDA-2735D866D802}" type="parTrans" cxnId="{63EAE075-F9BD-4324-9BE0-104F71EFBEE8}">
      <dgm:prSet/>
      <dgm:spPr/>
      <dgm:t>
        <a:bodyPr/>
        <a:lstStyle/>
        <a:p>
          <a:endParaRPr lang="en-US"/>
        </a:p>
      </dgm:t>
    </dgm:pt>
    <dgm:pt modelId="{42AEB02E-FBE8-496B-8FAA-EE371AFAE83F}" type="sibTrans" cxnId="{63EAE075-F9BD-4324-9BE0-104F71EFBEE8}">
      <dgm:prSet/>
      <dgm:spPr/>
      <dgm:t>
        <a:bodyPr/>
        <a:lstStyle/>
        <a:p>
          <a:endParaRPr lang="en-US"/>
        </a:p>
      </dgm:t>
    </dgm:pt>
    <dgm:pt modelId="{A3226E1E-7DC7-4201-B09D-CCED140DF831}">
      <dgm:prSet phldrT="[Text]"/>
      <dgm:spPr/>
      <dgm:t>
        <a:bodyPr/>
        <a:lstStyle/>
        <a:p>
          <a:r>
            <a:rPr lang="en-US" dirty="0" smtClean="0"/>
            <a:t>SHORT TERM</a:t>
          </a:r>
          <a:endParaRPr lang="en-US" dirty="0"/>
        </a:p>
      </dgm:t>
    </dgm:pt>
    <dgm:pt modelId="{EE2D52CC-45C1-4FE4-BBDE-CAA4A4AFDEDE}" type="parTrans" cxnId="{30348913-0235-4A57-8D95-3362103181F5}">
      <dgm:prSet/>
      <dgm:spPr/>
      <dgm:t>
        <a:bodyPr/>
        <a:lstStyle/>
        <a:p>
          <a:endParaRPr lang="en-US"/>
        </a:p>
      </dgm:t>
    </dgm:pt>
    <dgm:pt modelId="{DEBE96E6-B172-4D99-BC4B-8A5C65B1216D}" type="sibTrans" cxnId="{30348913-0235-4A57-8D95-3362103181F5}">
      <dgm:prSet/>
      <dgm:spPr/>
      <dgm:t>
        <a:bodyPr/>
        <a:lstStyle/>
        <a:p>
          <a:endParaRPr lang="en-US"/>
        </a:p>
      </dgm:t>
    </dgm:pt>
    <dgm:pt modelId="{DAC1E9B2-8D0E-4381-9832-F0C10F9DF2F5}">
      <dgm:prSet phldrT="[Text]"/>
      <dgm:spPr/>
      <dgm:t>
        <a:bodyPr/>
        <a:lstStyle/>
        <a:p>
          <a:r>
            <a:rPr lang="en-US" dirty="0" smtClean="0"/>
            <a:t>LONG TERM</a:t>
          </a:r>
          <a:endParaRPr lang="en-US" dirty="0"/>
        </a:p>
      </dgm:t>
    </dgm:pt>
    <dgm:pt modelId="{8600143A-0FE0-4CFD-8DA4-131B4370836D}" type="parTrans" cxnId="{41553CCB-7142-4258-9740-763C6AC82562}">
      <dgm:prSet/>
      <dgm:spPr/>
      <dgm:t>
        <a:bodyPr/>
        <a:lstStyle/>
        <a:p>
          <a:endParaRPr lang="en-US"/>
        </a:p>
      </dgm:t>
    </dgm:pt>
    <dgm:pt modelId="{375F8442-ED1E-45F4-8D62-85729A70AA2A}" type="sibTrans" cxnId="{41553CCB-7142-4258-9740-763C6AC82562}">
      <dgm:prSet/>
      <dgm:spPr/>
      <dgm:t>
        <a:bodyPr/>
        <a:lstStyle/>
        <a:p>
          <a:endParaRPr lang="en-US"/>
        </a:p>
      </dgm:t>
    </dgm:pt>
    <dgm:pt modelId="{5DE25567-68B5-43B8-8A89-F7A7E72B6375}" type="pres">
      <dgm:prSet presAssocID="{5A47DF35-6AC8-4BAF-8797-E8AAD5D80402}" presName="Name0" presStyleCnt="0">
        <dgm:presLayoutVars>
          <dgm:dir/>
          <dgm:animLvl val="lvl"/>
          <dgm:resizeHandles val="exact"/>
        </dgm:presLayoutVars>
      </dgm:prSet>
      <dgm:spPr/>
    </dgm:pt>
    <dgm:pt modelId="{9CB46893-FD25-4F5B-9D24-102524357FD9}" type="pres">
      <dgm:prSet presAssocID="{56AEDC78-6B16-43B7-85D4-4CA2595D9DF2}" presName="boxAndChildren" presStyleCnt="0"/>
      <dgm:spPr/>
    </dgm:pt>
    <dgm:pt modelId="{69576070-AC45-42F0-A73F-CB7558B4384B}" type="pres">
      <dgm:prSet presAssocID="{56AEDC78-6B16-43B7-85D4-4CA2595D9DF2}" presName="parentTextBox" presStyleLbl="node1" presStyleIdx="0" presStyleCnt="3"/>
      <dgm:spPr/>
    </dgm:pt>
    <dgm:pt modelId="{BE1CAEF3-DAF1-4BE2-9431-695745FDB76A}" type="pres">
      <dgm:prSet presAssocID="{56AEDC78-6B16-43B7-85D4-4CA2595D9DF2}" presName="entireBox" presStyleLbl="node1" presStyleIdx="0" presStyleCnt="3"/>
      <dgm:spPr/>
    </dgm:pt>
    <dgm:pt modelId="{7D1DAA44-5365-4C5C-B224-392693FDE42E}" type="pres">
      <dgm:prSet presAssocID="{56AEDC78-6B16-43B7-85D4-4CA2595D9DF2}" presName="descendantBox" presStyleCnt="0"/>
      <dgm:spPr/>
    </dgm:pt>
    <dgm:pt modelId="{353FD6A9-CC2D-4A62-95ED-BDECCF2DD10A}" type="pres">
      <dgm:prSet presAssocID="{A3226E1E-7DC7-4201-B09D-CCED140DF831}" presName="childTextBox" presStyleLbl="fgAccFollowNode1" presStyleIdx="0" presStyleCnt="6">
        <dgm:presLayoutVars>
          <dgm:bulletEnabled val="1"/>
        </dgm:presLayoutVars>
      </dgm:prSet>
      <dgm:spPr/>
    </dgm:pt>
    <dgm:pt modelId="{4517C875-58B5-4294-A6B5-3D390851FDE0}" type="pres">
      <dgm:prSet presAssocID="{DAC1E9B2-8D0E-4381-9832-F0C10F9DF2F5}" presName="childTextBox" presStyleLbl="fgAccFollowNode1" presStyleIdx="1" presStyleCnt="6">
        <dgm:presLayoutVars>
          <dgm:bulletEnabled val="1"/>
        </dgm:presLayoutVars>
      </dgm:prSet>
      <dgm:spPr/>
    </dgm:pt>
    <dgm:pt modelId="{B3AB26A9-AC52-439A-82E6-0A2052AB2160}" type="pres">
      <dgm:prSet presAssocID="{E7A995EF-4787-4F12-B453-C327EFC9CE6A}" presName="sp" presStyleCnt="0"/>
      <dgm:spPr/>
    </dgm:pt>
    <dgm:pt modelId="{567E8F45-9737-4161-BCB4-E36B79C77D35}" type="pres">
      <dgm:prSet presAssocID="{0C4E322E-D8E7-4AE0-9D2D-FD93F6C5C7C1}" presName="arrowAndChildren" presStyleCnt="0"/>
      <dgm:spPr/>
    </dgm:pt>
    <dgm:pt modelId="{449DA82F-8092-47FA-B971-63695DC4AF79}" type="pres">
      <dgm:prSet presAssocID="{0C4E322E-D8E7-4AE0-9D2D-FD93F6C5C7C1}" presName="parentTextArrow" presStyleLbl="node1" presStyleIdx="0" presStyleCnt="3"/>
      <dgm:spPr/>
    </dgm:pt>
    <dgm:pt modelId="{38266F0A-224E-43B4-8402-7FC745E1B6EE}" type="pres">
      <dgm:prSet presAssocID="{0C4E322E-D8E7-4AE0-9D2D-FD93F6C5C7C1}" presName="arrow" presStyleLbl="node1" presStyleIdx="1" presStyleCnt="3"/>
      <dgm:spPr/>
    </dgm:pt>
    <dgm:pt modelId="{E29C408E-3D63-483C-9FB1-3D4928AFB8DA}" type="pres">
      <dgm:prSet presAssocID="{0C4E322E-D8E7-4AE0-9D2D-FD93F6C5C7C1}" presName="descendantArrow" presStyleCnt="0"/>
      <dgm:spPr/>
    </dgm:pt>
    <dgm:pt modelId="{F819B3F2-E5D8-49B5-8370-8C2F529758E7}" type="pres">
      <dgm:prSet presAssocID="{BD8DA8C1-919F-4B77-AA65-CE2A5112D31E}" presName="childTextArrow" presStyleLbl="fgAccFollowNode1" presStyleIdx="2" presStyleCnt="6">
        <dgm:presLayoutVars>
          <dgm:bulletEnabled val="1"/>
        </dgm:presLayoutVars>
      </dgm:prSet>
      <dgm:spPr/>
    </dgm:pt>
    <dgm:pt modelId="{7E7C7FC6-17B0-465D-9240-5CA424C20F5E}" type="pres">
      <dgm:prSet presAssocID="{997DE50A-100B-412E-86D3-7B7603A24E26}" presName="childTextArrow" presStyleLbl="fgAccFollowNode1" presStyleIdx="3" presStyleCnt="6">
        <dgm:presLayoutVars>
          <dgm:bulletEnabled val="1"/>
        </dgm:presLayoutVars>
      </dgm:prSet>
      <dgm:spPr/>
    </dgm:pt>
    <dgm:pt modelId="{2E9D3CE8-6DD0-4EFE-816E-A138D5180B0A}" type="pres">
      <dgm:prSet presAssocID="{3D85EEFB-F379-4DA9-BA48-3424351F8534}" presName="sp" presStyleCnt="0"/>
      <dgm:spPr/>
    </dgm:pt>
    <dgm:pt modelId="{DBACEF20-951A-4201-B162-1A2E2CA45746}" type="pres">
      <dgm:prSet presAssocID="{C5ADB1CD-FAF0-4793-BAFA-6AE2145E0FCF}" presName="arrowAndChildren" presStyleCnt="0"/>
      <dgm:spPr/>
    </dgm:pt>
    <dgm:pt modelId="{A1D44E5E-7A59-4551-9A50-140A11447BC0}" type="pres">
      <dgm:prSet presAssocID="{C5ADB1CD-FAF0-4793-BAFA-6AE2145E0FCF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E697F870-F43E-4B73-8889-123E6024FB29}" type="pres">
      <dgm:prSet presAssocID="{C5ADB1CD-FAF0-4793-BAFA-6AE2145E0FCF}" presName="arrow" presStyleLbl="node1" presStyleIdx="2" presStyleCnt="3"/>
      <dgm:spPr/>
      <dgm:t>
        <a:bodyPr/>
        <a:lstStyle/>
        <a:p>
          <a:endParaRPr lang="en-US"/>
        </a:p>
      </dgm:t>
    </dgm:pt>
    <dgm:pt modelId="{BA432828-27C7-4E8F-998E-D4EA689C7091}" type="pres">
      <dgm:prSet presAssocID="{C5ADB1CD-FAF0-4793-BAFA-6AE2145E0FCF}" presName="descendantArrow" presStyleCnt="0"/>
      <dgm:spPr/>
    </dgm:pt>
    <dgm:pt modelId="{F2111243-6F5C-4B6C-B73D-3FD09E209FB5}" type="pres">
      <dgm:prSet presAssocID="{A54A7D3D-4DB9-4493-B3F1-8892EE09EEBE}" presName="childTextArrow" presStyleLbl="fgAccFollowNode1" presStyleIdx="4" presStyleCnt="6">
        <dgm:presLayoutVars>
          <dgm:bulletEnabled val="1"/>
        </dgm:presLayoutVars>
      </dgm:prSet>
      <dgm:spPr/>
    </dgm:pt>
    <dgm:pt modelId="{3752865A-3775-4551-9AFC-2CD872DD0A46}" type="pres">
      <dgm:prSet presAssocID="{1943922C-095F-406C-85FE-BCC8CD7A6A00}" presName="childTextArrow" presStyleLbl="fgAccFollowNode1" presStyleIdx="5" presStyleCnt="6">
        <dgm:presLayoutVars>
          <dgm:bulletEnabled val="1"/>
        </dgm:presLayoutVars>
      </dgm:prSet>
      <dgm:spPr/>
    </dgm:pt>
  </dgm:ptLst>
  <dgm:cxnLst>
    <dgm:cxn modelId="{577AF13C-0864-455A-A779-4DED0B6CE146}" type="presOf" srcId="{0C4E322E-D8E7-4AE0-9D2D-FD93F6C5C7C1}" destId="{38266F0A-224E-43B4-8402-7FC745E1B6EE}" srcOrd="1" destOrd="0" presId="urn:microsoft.com/office/officeart/2005/8/layout/process4"/>
    <dgm:cxn modelId="{B0B91152-1DB9-49ED-849E-49A3369F800E}" type="presOf" srcId="{C5ADB1CD-FAF0-4793-BAFA-6AE2145E0FCF}" destId="{A1D44E5E-7A59-4551-9A50-140A11447BC0}" srcOrd="0" destOrd="0" presId="urn:microsoft.com/office/officeart/2005/8/layout/process4"/>
    <dgm:cxn modelId="{B0500278-C828-4DFC-8ECD-A83DEE74C2C7}" srcId="{5A47DF35-6AC8-4BAF-8797-E8AAD5D80402}" destId="{C5ADB1CD-FAF0-4793-BAFA-6AE2145E0FCF}" srcOrd="0" destOrd="0" parTransId="{29DAA633-6854-4D55-8FC2-85BE33128993}" sibTransId="{3D85EEFB-F379-4DA9-BA48-3424351F8534}"/>
    <dgm:cxn modelId="{63EAE075-F9BD-4324-9BE0-104F71EFBEE8}" srcId="{5A47DF35-6AC8-4BAF-8797-E8AAD5D80402}" destId="{56AEDC78-6B16-43B7-85D4-4CA2595D9DF2}" srcOrd="2" destOrd="0" parTransId="{5ED34EA6-AC49-461B-AFDA-2735D866D802}" sibTransId="{42AEB02E-FBE8-496B-8FAA-EE371AFAE83F}"/>
    <dgm:cxn modelId="{FB6D0C12-B494-4B73-98B8-107DB1EC905D}" type="presOf" srcId="{56AEDC78-6B16-43B7-85D4-4CA2595D9DF2}" destId="{BE1CAEF3-DAF1-4BE2-9431-695745FDB76A}" srcOrd="1" destOrd="0" presId="urn:microsoft.com/office/officeart/2005/8/layout/process4"/>
    <dgm:cxn modelId="{A6D2383C-2235-4603-A268-727FAED9BFBF}" srcId="{C5ADB1CD-FAF0-4793-BAFA-6AE2145E0FCF}" destId="{A54A7D3D-4DB9-4493-B3F1-8892EE09EEBE}" srcOrd="0" destOrd="0" parTransId="{0EEA181B-E2B1-4375-9A4B-0315E63A7160}" sibTransId="{A4B6C842-049D-4DF8-813D-08B6F185D4D7}"/>
    <dgm:cxn modelId="{4B44BFAE-F6B5-4BAB-AC0B-6283BCE44618}" srcId="{0C4E322E-D8E7-4AE0-9D2D-FD93F6C5C7C1}" destId="{997DE50A-100B-412E-86D3-7B7603A24E26}" srcOrd="1" destOrd="0" parTransId="{3AC1D188-3A9D-4611-ABAF-C826B0C92758}" sibTransId="{E0E53E7F-7006-4B04-B23F-930E1287B874}"/>
    <dgm:cxn modelId="{18668278-137D-4162-91F1-6B2F63A3F860}" srcId="{5A47DF35-6AC8-4BAF-8797-E8AAD5D80402}" destId="{0C4E322E-D8E7-4AE0-9D2D-FD93F6C5C7C1}" srcOrd="1" destOrd="0" parTransId="{8BDBBC80-9690-400D-9C6F-ABDEC288C910}" sibTransId="{E7A995EF-4787-4F12-B453-C327EFC9CE6A}"/>
    <dgm:cxn modelId="{AD74F34E-98A1-4CF8-85FD-DE16F3A88490}" type="presOf" srcId="{DAC1E9B2-8D0E-4381-9832-F0C10F9DF2F5}" destId="{4517C875-58B5-4294-A6B5-3D390851FDE0}" srcOrd="0" destOrd="0" presId="urn:microsoft.com/office/officeart/2005/8/layout/process4"/>
    <dgm:cxn modelId="{ABE454EE-3DB2-459D-8FCA-31055457F0AC}" srcId="{0C4E322E-D8E7-4AE0-9D2D-FD93F6C5C7C1}" destId="{BD8DA8C1-919F-4B77-AA65-CE2A5112D31E}" srcOrd="0" destOrd="0" parTransId="{C5F9F03C-28EF-49F7-BAE3-E741CDBB1629}" sibTransId="{6AACB0C3-9A49-497E-AC04-D823530FEB34}"/>
    <dgm:cxn modelId="{4634E06B-9E79-4BCC-B0D3-A4C56BA65350}" type="presOf" srcId="{1943922C-095F-406C-85FE-BCC8CD7A6A00}" destId="{3752865A-3775-4551-9AFC-2CD872DD0A46}" srcOrd="0" destOrd="0" presId="urn:microsoft.com/office/officeart/2005/8/layout/process4"/>
    <dgm:cxn modelId="{B7AA0CB9-36AD-41B0-9E90-5BE6BE8EC474}" type="presOf" srcId="{A3226E1E-7DC7-4201-B09D-CCED140DF831}" destId="{353FD6A9-CC2D-4A62-95ED-BDECCF2DD10A}" srcOrd="0" destOrd="0" presId="urn:microsoft.com/office/officeart/2005/8/layout/process4"/>
    <dgm:cxn modelId="{0A229BDF-97A7-4072-A76F-52E06FDC47DE}" type="presOf" srcId="{C5ADB1CD-FAF0-4793-BAFA-6AE2145E0FCF}" destId="{E697F870-F43E-4B73-8889-123E6024FB29}" srcOrd="1" destOrd="0" presId="urn:microsoft.com/office/officeart/2005/8/layout/process4"/>
    <dgm:cxn modelId="{30348913-0235-4A57-8D95-3362103181F5}" srcId="{56AEDC78-6B16-43B7-85D4-4CA2595D9DF2}" destId="{A3226E1E-7DC7-4201-B09D-CCED140DF831}" srcOrd="0" destOrd="0" parTransId="{EE2D52CC-45C1-4FE4-BBDE-CAA4A4AFDEDE}" sibTransId="{DEBE96E6-B172-4D99-BC4B-8A5C65B1216D}"/>
    <dgm:cxn modelId="{AC0D23F5-720A-4642-BD1A-53D3B2B3F03A}" type="presOf" srcId="{A54A7D3D-4DB9-4493-B3F1-8892EE09EEBE}" destId="{F2111243-6F5C-4B6C-B73D-3FD09E209FB5}" srcOrd="0" destOrd="0" presId="urn:microsoft.com/office/officeart/2005/8/layout/process4"/>
    <dgm:cxn modelId="{691C76A2-3C2C-4D61-BA2B-E84403B1DFAE}" type="presOf" srcId="{5A47DF35-6AC8-4BAF-8797-E8AAD5D80402}" destId="{5DE25567-68B5-43B8-8A89-F7A7E72B6375}" srcOrd="0" destOrd="0" presId="urn:microsoft.com/office/officeart/2005/8/layout/process4"/>
    <dgm:cxn modelId="{38A393D9-781C-4E54-9013-069D225949B8}" srcId="{C5ADB1CD-FAF0-4793-BAFA-6AE2145E0FCF}" destId="{1943922C-095F-406C-85FE-BCC8CD7A6A00}" srcOrd="1" destOrd="0" parTransId="{ECD18A88-C96A-40FD-BF26-08521363A2AB}" sibTransId="{02FDC1BE-F32E-495C-B29C-F23E1DE31B93}"/>
    <dgm:cxn modelId="{F5420D90-FBB6-4205-934D-8D4F9D9735D9}" type="presOf" srcId="{0C4E322E-D8E7-4AE0-9D2D-FD93F6C5C7C1}" destId="{449DA82F-8092-47FA-B971-63695DC4AF79}" srcOrd="0" destOrd="0" presId="urn:microsoft.com/office/officeart/2005/8/layout/process4"/>
    <dgm:cxn modelId="{90421D86-9D88-4B78-A9AE-45D72CD90512}" type="presOf" srcId="{BD8DA8C1-919F-4B77-AA65-CE2A5112D31E}" destId="{F819B3F2-E5D8-49B5-8370-8C2F529758E7}" srcOrd="0" destOrd="0" presId="urn:microsoft.com/office/officeart/2005/8/layout/process4"/>
    <dgm:cxn modelId="{D29F165B-43B7-48B8-937F-5398A2190805}" type="presOf" srcId="{56AEDC78-6B16-43B7-85D4-4CA2595D9DF2}" destId="{69576070-AC45-42F0-A73F-CB7558B4384B}" srcOrd="0" destOrd="0" presId="urn:microsoft.com/office/officeart/2005/8/layout/process4"/>
    <dgm:cxn modelId="{41553CCB-7142-4258-9740-763C6AC82562}" srcId="{56AEDC78-6B16-43B7-85D4-4CA2595D9DF2}" destId="{DAC1E9B2-8D0E-4381-9832-F0C10F9DF2F5}" srcOrd="1" destOrd="0" parTransId="{8600143A-0FE0-4CFD-8DA4-131B4370836D}" sibTransId="{375F8442-ED1E-45F4-8D62-85729A70AA2A}"/>
    <dgm:cxn modelId="{BF3758A1-0C0A-46A3-8DF4-A308B02D3D4A}" type="presOf" srcId="{997DE50A-100B-412E-86D3-7B7603A24E26}" destId="{7E7C7FC6-17B0-465D-9240-5CA424C20F5E}" srcOrd="0" destOrd="0" presId="urn:microsoft.com/office/officeart/2005/8/layout/process4"/>
    <dgm:cxn modelId="{CFE7063B-8D2C-42CF-A330-AA53F81724E3}" type="presParOf" srcId="{5DE25567-68B5-43B8-8A89-F7A7E72B6375}" destId="{9CB46893-FD25-4F5B-9D24-102524357FD9}" srcOrd="0" destOrd="0" presId="urn:microsoft.com/office/officeart/2005/8/layout/process4"/>
    <dgm:cxn modelId="{37CC55DC-4FBE-40BF-B8DE-235A63C8C069}" type="presParOf" srcId="{9CB46893-FD25-4F5B-9D24-102524357FD9}" destId="{69576070-AC45-42F0-A73F-CB7558B4384B}" srcOrd="0" destOrd="0" presId="urn:microsoft.com/office/officeart/2005/8/layout/process4"/>
    <dgm:cxn modelId="{3318E9C3-0186-40F7-A293-CED15A71E64D}" type="presParOf" srcId="{9CB46893-FD25-4F5B-9D24-102524357FD9}" destId="{BE1CAEF3-DAF1-4BE2-9431-695745FDB76A}" srcOrd="1" destOrd="0" presId="urn:microsoft.com/office/officeart/2005/8/layout/process4"/>
    <dgm:cxn modelId="{B5F2AA2A-4FDF-4072-9233-BD10CFEEA16C}" type="presParOf" srcId="{9CB46893-FD25-4F5B-9D24-102524357FD9}" destId="{7D1DAA44-5365-4C5C-B224-392693FDE42E}" srcOrd="2" destOrd="0" presId="urn:microsoft.com/office/officeart/2005/8/layout/process4"/>
    <dgm:cxn modelId="{36DCB14F-3B6C-4605-A01E-98F8FAF0FB82}" type="presParOf" srcId="{7D1DAA44-5365-4C5C-B224-392693FDE42E}" destId="{353FD6A9-CC2D-4A62-95ED-BDECCF2DD10A}" srcOrd="0" destOrd="0" presId="urn:microsoft.com/office/officeart/2005/8/layout/process4"/>
    <dgm:cxn modelId="{5831A563-7BFC-438C-8963-821A382F26FD}" type="presParOf" srcId="{7D1DAA44-5365-4C5C-B224-392693FDE42E}" destId="{4517C875-58B5-4294-A6B5-3D390851FDE0}" srcOrd="1" destOrd="0" presId="urn:microsoft.com/office/officeart/2005/8/layout/process4"/>
    <dgm:cxn modelId="{22D7CDB3-A98B-4E89-B4C1-4DE805C9AA87}" type="presParOf" srcId="{5DE25567-68B5-43B8-8A89-F7A7E72B6375}" destId="{B3AB26A9-AC52-439A-82E6-0A2052AB2160}" srcOrd="1" destOrd="0" presId="urn:microsoft.com/office/officeart/2005/8/layout/process4"/>
    <dgm:cxn modelId="{0A58AB3C-E0EA-4DDB-A54B-A685821F1669}" type="presParOf" srcId="{5DE25567-68B5-43B8-8A89-F7A7E72B6375}" destId="{567E8F45-9737-4161-BCB4-E36B79C77D35}" srcOrd="2" destOrd="0" presId="urn:microsoft.com/office/officeart/2005/8/layout/process4"/>
    <dgm:cxn modelId="{7F509BE0-85A0-4164-A4F5-3109C299600E}" type="presParOf" srcId="{567E8F45-9737-4161-BCB4-E36B79C77D35}" destId="{449DA82F-8092-47FA-B971-63695DC4AF79}" srcOrd="0" destOrd="0" presId="urn:microsoft.com/office/officeart/2005/8/layout/process4"/>
    <dgm:cxn modelId="{9807D4EE-1567-436A-B786-9A7A62319087}" type="presParOf" srcId="{567E8F45-9737-4161-BCB4-E36B79C77D35}" destId="{38266F0A-224E-43B4-8402-7FC745E1B6EE}" srcOrd="1" destOrd="0" presId="urn:microsoft.com/office/officeart/2005/8/layout/process4"/>
    <dgm:cxn modelId="{30DD1BEB-B710-4C7D-923F-89DCBD437D7C}" type="presParOf" srcId="{567E8F45-9737-4161-BCB4-E36B79C77D35}" destId="{E29C408E-3D63-483C-9FB1-3D4928AFB8DA}" srcOrd="2" destOrd="0" presId="urn:microsoft.com/office/officeart/2005/8/layout/process4"/>
    <dgm:cxn modelId="{E5FADEA0-F2CC-4BB2-BD5E-1B014FBDA292}" type="presParOf" srcId="{E29C408E-3D63-483C-9FB1-3D4928AFB8DA}" destId="{F819B3F2-E5D8-49B5-8370-8C2F529758E7}" srcOrd="0" destOrd="0" presId="urn:microsoft.com/office/officeart/2005/8/layout/process4"/>
    <dgm:cxn modelId="{227F3D20-71D3-4698-8C98-A668FA5FBA3F}" type="presParOf" srcId="{E29C408E-3D63-483C-9FB1-3D4928AFB8DA}" destId="{7E7C7FC6-17B0-465D-9240-5CA424C20F5E}" srcOrd="1" destOrd="0" presId="urn:microsoft.com/office/officeart/2005/8/layout/process4"/>
    <dgm:cxn modelId="{B054D7D9-9BD3-4774-BB69-7EFFC49798C1}" type="presParOf" srcId="{5DE25567-68B5-43B8-8A89-F7A7E72B6375}" destId="{2E9D3CE8-6DD0-4EFE-816E-A138D5180B0A}" srcOrd="3" destOrd="0" presId="urn:microsoft.com/office/officeart/2005/8/layout/process4"/>
    <dgm:cxn modelId="{EA88015A-F2A3-482E-B3F5-F855A0097D67}" type="presParOf" srcId="{5DE25567-68B5-43B8-8A89-F7A7E72B6375}" destId="{DBACEF20-951A-4201-B162-1A2E2CA45746}" srcOrd="4" destOrd="0" presId="urn:microsoft.com/office/officeart/2005/8/layout/process4"/>
    <dgm:cxn modelId="{DC9953B1-46AF-47BE-BCA4-699F57C29916}" type="presParOf" srcId="{DBACEF20-951A-4201-B162-1A2E2CA45746}" destId="{A1D44E5E-7A59-4551-9A50-140A11447BC0}" srcOrd="0" destOrd="0" presId="urn:microsoft.com/office/officeart/2005/8/layout/process4"/>
    <dgm:cxn modelId="{A6F6FCF4-DD55-46D3-8D73-4F351760D14D}" type="presParOf" srcId="{DBACEF20-951A-4201-B162-1A2E2CA45746}" destId="{E697F870-F43E-4B73-8889-123E6024FB29}" srcOrd="1" destOrd="0" presId="urn:microsoft.com/office/officeart/2005/8/layout/process4"/>
    <dgm:cxn modelId="{79A85716-2694-41AD-8837-2E25D5D7D6CE}" type="presParOf" srcId="{DBACEF20-951A-4201-B162-1A2E2CA45746}" destId="{BA432828-27C7-4E8F-998E-D4EA689C7091}" srcOrd="2" destOrd="0" presId="urn:microsoft.com/office/officeart/2005/8/layout/process4"/>
    <dgm:cxn modelId="{214B62D3-7D65-4711-93F1-4B66839932DB}" type="presParOf" srcId="{BA432828-27C7-4E8F-998E-D4EA689C7091}" destId="{F2111243-6F5C-4B6C-B73D-3FD09E209FB5}" srcOrd="0" destOrd="0" presId="urn:microsoft.com/office/officeart/2005/8/layout/process4"/>
    <dgm:cxn modelId="{CB5F11C1-B931-425D-BD18-3136838BFD6A}" type="presParOf" srcId="{BA432828-27C7-4E8F-998E-D4EA689C7091}" destId="{3752865A-3775-4551-9AFC-2CD872DD0A46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E6EB04-C21D-44E4-A3C9-239499D10E16}">
      <dsp:nvSpPr>
        <dsp:cNvPr id="0" name=""/>
        <dsp:cNvSpPr/>
      </dsp:nvSpPr>
      <dsp:spPr>
        <a:xfrm rot="3772222">
          <a:off x="1812572" y="3946582"/>
          <a:ext cx="758909" cy="52031"/>
        </a:xfrm>
        <a:custGeom>
          <a:avLst/>
          <a:gdLst/>
          <a:ahLst/>
          <a:cxnLst/>
          <a:rect l="0" t="0" r="0" b="0"/>
          <a:pathLst>
            <a:path>
              <a:moveTo>
                <a:pt x="0" y="26015"/>
              </a:moveTo>
              <a:lnTo>
                <a:pt x="758909" y="260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7D4F81-CB45-49CD-9910-C5805C04C5B3}">
      <dsp:nvSpPr>
        <dsp:cNvPr id="0" name=""/>
        <dsp:cNvSpPr/>
      </dsp:nvSpPr>
      <dsp:spPr>
        <a:xfrm rot="1341246">
          <a:off x="2367515" y="3264679"/>
          <a:ext cx="529135" cy="52031"/>
        </a:xfrm>
        <a:custGeom>
          <a:avLst/>
          <a:gdLst/>
          <a:ahLst/>
          <a:cxnLst/>
          <a:rect l="0" t="0" r="0" b="0"/>
          <a:pathLst>
            <a:path>
              <a:moveTo>
                <a:pt x="0" y="26015"/>
              </a:moveTo>
              <a:lnTo>
                <a:pt x="529135" y="260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88D18C-4E39-4458-B278-B1436CF46AB5}">
      <dsp:nvSpPr>
        <dsp:cNvPr id="0" name=""/>
        <dsp:cNvSpPr/>
      </dsp:nvSpPr>
      <dsp:spPr>
        <a:xfrm rot="20266632">
          <a:off x="2365279" y="2432079"/>
          <a:ext cx="595526" cy="52031"/>
        </a:xfrm>
        <a:custGeom>
          <a:avLst/>
          <a:gdLst/>
          <a:ahLst/>
          <a:cxnLst/>
          <a:rect l="0" t="0" r="0" b="0"/>
          <a:pathLst>
            <a:path>
              <a:moveTo>
                <a:pt x="0" y="26015"/>
              </a:moveTo>
              <a:lnTo>
                <a:pt x="595526" y="260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945CC9-33A0-422E-9E49-AEA4A5E66B61}">
      <dsp:nvSpPr>
        <dsp:cNvPr id="0" name=""/>
        <dsp:cNvSpPr/>
      </dsp:nvSpPr>
      <dsp:spPr>
        <a:xfrm rot="17859990">
          <a:off x="1793372" y="1709971"/>
          <a:ext cx="875913" cy="52031"/>
        </a:xfrm>
        <a:custGeom>
          <a:avLst/>
          <a:gdLst/>
          <a:ahLst/>
          <a:cxnLst/>
          <a:rect l="0" t="0" r="0" b="0"/>
          <a:pathLst>
            <a:path>
              <a:moveTo>
                <a:pt x="0" y="26015"/>
              </a:moveTo>
              <a:lnTo>
                <a:pt x="875913" y="260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5B9D43-3B09-4775-8279-C33615D36895}">
      <dsp:nvSpPr>
        <dsp:cNvPr id="0" name=""/>
        <dsp:cNvSpPr/>
      </dsp:nvSpPr>
      <dsp:spPr>
        <a:xfrm>
          <a:off x="774640" y="2022134"/>
          <a:ext cx="1714492" cy="1714492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A4B8FB-49B0-4CC8-9B35-E1F18181A365}">
      <dsp:nvSpPr>
        <dsp:cNvPr id="0" name=""/>
        <dsp:cNvSpPr/>
      </dsp:nvSpPr>
      <dsp:spPr>
        <a:xfrm>
          <a:off x="1979000" y="-255972"/>
          <a:ext cx="1701337" cy="1701337"/>
        </a:xfrm>
        <a:prstGeom prst="ellipse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Let us set the stage</a:t>
          </a:r>
          <a:endParaRPr lang="en-US" sz="2400" kern="1200" dirty="0"/>
        </a:p>
      </dsp:txBody>
      <dsp:txXfrm>
        <a:off x="2228155" y="-6817"/>
        <a:ext cx="1203027" cy="1203027"/>
      </dsp:txXfrm>
    </dsp:sp>
    <dsp:sp modelId="{590D1CEE-3510-412E-91FF-DECA4D8B093C}">
      <dsp:nvSpPr>
        <dsp:cNvPr id="0" name=""/>
        <dsp:cNvSpPr/>
      </dsp:nvSpPr>
      <dsp:spPr>
        <a:xfrm>
          <a:off x="2879307" y="1243702"/>
          <a:ext cx="1598851" cy="1598851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Why establish  Indicators?</a:t>
          </a:r>
          <a:endParaRPr lang="en-US" sz="2000" kern="1200" dirty="0"/>
        </a:p>
      </dsp:txBody>
      <dsp:txXfrm>
        <a:off x="3113453" y="1477848"/>
        <a:ext cx="1130559" cy="1130559"/>
      </dsp:txXfrm>
    </dsp:sp>
    <dsp:sp modelId="{9AFF389B-86FD-4505-9A9C-D2154D47C92C}">
      <dsp:nvSpPr>
        <dsp:cNvPr id="0" name=""/>
        <dsp:cNvSpPr/>
      </dsp:nvSpPr>
      <dsp:spPr>
        <a:xfrm>
          <a:off x="2812687" y="2862911"/>
          <a:ext cx="1705443" cy="1705443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What is appropriate ?</a:t>
          </a:r>
          <a:endParaRPr lang="en-US" sz="1800" kern="1200" dirty="0"/>
        </a:p>
      </dsp:txBody>
      <dsp:txXfrm>
        <a:off x="3062443" y="3112667"/>
        <a:ext cx="1205931" cy="1205931"/>
      </dsp:txXfrm>
    </dsp:sp>
    <dsp:sp modelId="{593386EB-A4E1-449F-8AB1-CB8375A14BE5}">
      <dsp:nvSpPr>
        <dsp:cNvPr id="0" name=""/>
        <dsp:cNvSpPr/>
      </dsp:nvSpPr>
      <dsp:spPr>
        <a:xfrm>
          <a:off x="1843202" y="4204758"/>
          <a:ext cx="1918613" cy="1918613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Where do we go from here ?</a:t>
          </a:r>
          <a:endParaRPr lang="en-US" sz="2300" kern="1200" dirty="0"/>
        </a:p>
      </dsp:txBody>
      <dsp:txXfrm>
        <a:off x="2124176" y="4485732"/>
        <a:ext cx="1356665" cy="13566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7A0BF2-B28D-4445-B4F0-20A7C2906A9D}">
      <dsp:nvSpPr>
        <dsp:cNvPr id="0" name=""/>
        <dsp:cNvSpPr/>
      </dsp:nvSpPr>
      <dsp:spPr>
        <a:xfrm>
          <a:off x="0" y="591343"/>
          <a:ext cx="2571749" cy="154305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SMART</a:t>
          </a:r>
          <a:endParaRPr lang="en-US" sz="3600" kern="1200" dirty="0"/>
        </a:p>
      </dsp:txBody>
      <dsp:txXfrm>
        <a:off x="0" y="591343"/>
        <a:ext cx="2571749" cy="1543050"/>
      </dsp:txXfrm>
    </dsp:sp>
    <dsp:sp modelId="{69E5AE3D-9BA1-4458-9EEA-1734A7C04362}">
      <dsp:nvSpPr>
        <dsp:cNvPr id="0" name=""/>
        <dsp:cNvSpPr/>
      </dsp:nvSpPr>
      <dsp:spPr>
        <a:xfrm>
          <a:off x="2828925" y="591343"/>
          <a:ext cx="2571749" cy="15430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FOCUSSED</a:t>
          </a:r>
          <a:endParaRPr lang="en-US" sz="3600" kern="1200" dirty="0"/>
        </a:p>
      </dsp:txBody>
      <dsp:txXfrm>
        <a:off x="2828925" y="591343"/>
        <a:ext cx="2571749" cy="1543050"/>
      </dsp:txXfrm>
    </dsp:sp>
    <dsp:sp modelId="{15E4370A-8513-4E86-8BE4-02E0087FEE2D}">
      <dsp:nvSpPr>
        <dsp:cNvPr id="0" name=""/>
        <dsp:cNvSpPr/>
      </dsp:nvSpPr>
      <dsp:spPr>
        <a:xfrm>
          <a:off x="5657849" y="591343"/>
          <a:ext cx="2571749" cy="154305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CONSENSUS</a:t>
          </a:r>
          <a:endParaRPr lang="en-US" sz="3600" kern="1200" dirty="0"/>
        </a:p>
      </dsp:txBody>
      <dsp:txXfrm>
        <a:off x="5657849" y="591343"/>
        <a:ext cx="2571749" cy="1543050"/>
      </dsp:txXfrm>
    </dsp:sp>
    <dsp:sp modelId="{FF549B22-44A0-40B3-B6B0-1F01C3271403}">
      <dsp:nvSpPr>
        <dsp:cNvPr id="0" name=""/>
        <dsp:cNvSpPr/>
      </dsp:nvSpPr>
      <dsp:spPr>
        <a:xfrm>
          <a:off x="1414462" y="2391569"/>
          <a:ext cx="2571749" cy="154305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PRIORITY</a:t>
          </a:r>
          <a:endParaRPr lang="en-US" sz="3600" kern="1200" dirty="0"/>
        </a:p>
      </dsp:txBody>
      <dsp:txXfrm>
        <a:off x="1414462" y="2391569"/>
        <a:ext cx="2571749" cy="1543050"/>
      </dsp:txXfrm>
    </dsp:sp>
    <dsp:sp modelId="{E4072984-BE43-4268-818A-CF16126F0189}">
      <dsp:nvSpPr>
        <dsp:cNvPr id="0" name=""/>
        <dsp:cNvSpPr/>
      </dsp:nvSpPr>
      <dsp:spPr>
        <a:xfrm>
          <a:off x="4243387" y="2391569"/>
          <a:ext cx="2571749" cy="154305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DIRECTION</a:t>
          </a:r>
          <a:endParaRPr lang="en-US" sz="3600" kern="1200" dirty="0"/>
        </a:p>
      </dsp:txBody>
      <dsp:txXfrm>
        <a:off x="4243387" y="2391569"/>
        <a:ext cx="2571749" cy="15430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CCB553-01AE-4FD2-BEA8-52664A931915}">
      <dsp:nvSpPr>
        <dsp:cNvPr id="0" name=""/>
        <dsp:cNvSpPr/>
      </dsp:nvSpPr>
      <dsp:spPr>
        <a:xfrm>
          <a:off x="1594799" y="2209"/>
          <a:ext cx="5040000" cy="145856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0" tIns="165100" rIns="165100" bIns="16510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CONSISTENCY</a:t>
          </a:r>
          <a:endParaRPr lang="en-US" sz="6500" kern="1200" dirty="0"/>
        </a:p>
      </dsp:txBody>
      <dsp:txXfrm>
        <a:off x="1594799" y="2209"/>
        <a:ext cx="5040000" cy="1458562"/>
      </dsp:txXfrm>
    </dsp:sp>
    <dsp:sp modelId="{B80E8A2D-3DED-436C-9A0D-C7D929C34BC2}">
      <dsp:nvSpPr>
        <dsp:cNvPr id="0" name=""/>
        <dsp:cNvSpPr/>
      </dsp:nvSpPr>
      <dsp:spPr>
        <a:xfrm>
          <a:off x="1594799" y="1533700"/>
          <a:ext cx="5040000" cy="1458562"/>
        </a:xfrm>
        <a:prstGeom prst="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0" tIns="165100" rIns="165100" bIns="16510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COMPARISON</a:t>
          </a:r>
          <a:endParaRPr lang="en-US" sz="6500" kern="1200" dirty="0"/>
        </a:p>
      </dsp:txBody>
      <dsp:txXfrm>
        <a:off x="1594799" y="1533700"/>
        <a:ext cx="5040000" cy="1458562"/>
      </dsp:txXfrm>
    </dsp:sp>
    <dsp:sp modelId="{97AE7D81-5A39-4443-B97E-B2F71CDCCFDB}">
      <dsp:nvSpPr>
        <dsp:cNvPr id="0" name=""/>
        <dsp:cNvSpPr/>
      </dsp:nvSpPr>
      <dsp:spPr>
        <a:xfrm>
          <a:off x="1729800" y="3065190"/>
          <a:ext cx="4770000" cy="1458562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0" tIns="165100" rIns="165100" bIns="16510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KNOWLEDGE</a:t>
          </a:r>
          <a:endParaRPr lang="en-US" sz="6500" kern="1200" dirty="0"/>
        </a:p>
      </dsp:txBody>
      <dsp:txXfrm>
        <a:off x="1729800" y="3065190"/>
        <a:ext cx="4770000" cy="14585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BC1B32-A4B1-4EBC-AAB2-300D33253396}">
      <dsp:nvSpPr>
        <dsp:cNvPr id="0" name=""/>
        <dsp:cNvSpPr/>
      </dsp:nvSpPr>
      <dsp:spPr>
        <a:xfrm>
          <a:off x="1512371" y="0"/>
          <a:ext cx="4525963" cy="4525963"/>
        </a:xfrm>
        <a:prstGeom prst="triangle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3D5228-8018-4DBB-9AA4-91A46D1B0622}">
      <dsp:nvSpPr>
        <dsp:cNvPr id="0" name=""/>
        <dsp:cNvSpPr/>
      </dsp:nvSpPr>
      <dsp:spPr>
        <a:xfrm>
          <a:off x="3775352" y="455027"/>
          <a:ext cx="2941875" cy="1071380"/>
        </a:xfrm>
        <a:prstGeom prst="roundRect">
          <a:avLst/>
        </a:prstGeom>
        <a:solidFill>
          <a:schemeClr val="accent6">
            <a:lumMod val="75000"/>
            <a:alpha val="9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>
              <a:solidFill>
                <a:schemeClr val="bg1"/>
              </a:solidFill>
            </a:rPr>
            <a:t>RELEVANT</a:t>
          </a:r>
          <a:endParaRPr lang="en-US" sz="3200" kern="1200" dirty="0">
            <a:solidFill>
              <a:schemeClr val="bg1"/>
            </a:solidFill>
          </a:endParaRPr>
        </a:p>
      </dsp:txBody>
      <dsp:txXfrm>
        <a:off x="3827652" y="507327"/>
        <a:ext cx="2837275" cy="966780"/>
      </dsp:txXfrm>
    </dsp:sp>
    <dsp:sp modelId="{1559ADDC-52B3-4ACD-AFF6-66F1CA4EE7A9}">
      <dsp:nvSpPr>
        <dsp:cNvPr id="0" name=""/>
        <dsp:cNvSpPr/>
      </dsp:nvSpPr>
      <dsp:spPr>
        <a:xfrm>
          <a:off x="3775352" y="1660330"/>
          <a:ext cx="2941875" cy="1071380"/>
        </a:xfrm>
        <a:prstGeom prst="roundRect">
          <a:avLst/>
        </a:prstGeom>
        <a:solidFill>
          <a:schemeClr val="accent5">
            <a:lumMod val="75000"/>
            <a:alpha val="9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>
              <a:solidFill>
                <a:schemeClr val="bg1"/>
              </a:solidFill>
            </a:rPr>
            <a:t>DIRECT</a:t>
          </a:r>
          <a:endParaRPr lang="en-US" sz="3200" kern="1200" dirty="0">
            <a:solidFill>
              <a:schemeClr val="bg1"/>
            </a:solidFill>
          </a:endParaRPr>
        </a:p>
      </dsp:txBody>
      <dsp:txXfrm>
        <a:off x="3827652" y="1712630"/>
        <a:ext cx="2837275" cy="966780"/>
      </dsp:txXfrm>
    </dsp:sp>
    <dsp:sp modelId="{4A9B9E78-FEF1-4F2F-B564-F0273AA648FE}">
      <dsp:nvSpPr>
        <dsp:cNvPr id="0" name=""/>
        <dsp:cNvSpPr/>
      </dsp:nvSpPr>
      <dsp:spPr>
        <a:xfrm>
          <a:off x="3775352" y="2865632"/>
          <a:ext cx="2941875" cy="1071380"/>
        </a:xfrm>
        <a:prstGeom prst="roundRect">
          <a:avLst/>
        </a:prstGeom>
        <a:solidFill>
          <a:srgbClr val="00B050">
            <a:alpha val="9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>
              <a:solidFill>
                <a:schemeClr val="bg1"/>
              </a:solidFill>
            </a:rPr>
            <a:t>INDEPENDENT</a:t>
          </a:r>
          <a:endParaRPr lang="en-US" sz="3200" kern="1200" dirty="0">
            <a:solidFill>
              <a:schemeClr val="bg1"/>
            </a:solidFill>
          </a:endParaRPr>
        </a:p>
      </dsp:txBody>
      <dsp:txXfrm>
        <a:off x="3827652" y="2917932"/>
        <a:ext cx="2837275" cy="9667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1CAEF3-DAF1-4BE2-9431-695745FDB76A}">
      <dsp:nvSpPr>
        <dsp:cNvPr id="0" name=""/>
        <dsp:cNvSpPr/>
      </dsp:nvSpPr>
      <dsp:spPr>
        <a:xfrm>
          <a:off x="0" y="3406931"/>
          <a:ext cx="8229600" cy="11182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RECOMMENDATION</a:t>
          </a:r>
          <a:endParaRPr lang="en-US" sz="3200" kern="1200" dirty="0"/>
        </a:p>
      </dsp:txBody>
      <dsp:txXfrm>
        <a:off x="0" y="3406931"/>
        <a:ext cx="8229600" cy="603844"/>
      </dsp:txXfrm>
    </dsp:sp>
    <dsp:sp modelId="{353FD6A9-CC2D-4A62-95ED-BDECCF2DD10A}">
      <dsp:nvSpPr>
        <dsp:cNvPr id="0" name=""/>
        <dsp:cNvSpPr/>
      </dsp:nvSpPr>
      <dsp:spPr>
        <a:xfrm>
          <a:off x="0" y="3988412"/>
          <a:ext cx="4114799" cy="51438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39370" rIns="220472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SHORT TERM</a:t>
          </a:r>
          <a:endParaRPr lang="en-US" sz="3100" kern="1200" dirty="0"/>
        </a:p>
      </dsp:txBody>
      <dsp:txXfrm>
        <a:off x="0" y="3988412"/>
        <a:ext cx="4114799" cy="514386"/>
      </dsp:txXfrm>
    </dsp:sp>
    <dsp:sp modelId="{4517C875-58B5-4294-A6B5-3D390851FDE0}">
      <dsp:nvSpPr>
        <dsp:cNvPr id="0" name=""/>
        <dsp:cNvSpPr/>
      </dsp:nvSpPr>
      <dsp:spPr>
        <a:xfrm>
          <a:off x="4114800" y="3988412"/>
          <a:ext cx="4114799" cy="51438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39370" rIns="220472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LONG TERM</a:t>
          </a:r>
          <a:endParaRPr lang="en-US" sz="3100" kern="1200" dirty="0"/>
        </a:p>
      </dsp:txBody>
      <dsp:txXfrm>
        <a:off x="4114800" y="3988412"/>
        <a:ext cx="4114799" cy="514386"/>
      </dsp:txXfrm>
    </dsp:sp>
    <dsp:sp modelId="{38266F0A-224E-43B4-8402-7FC745E1B6EE}">
      <dsp:nvSpPr>
        <dsp:cNvPr id="0" name=""/>
        <dsp:cNvSpPr/>
      </dsp:nvSpPr>
      <dsp:spPr>
        <a:xfrm rot="10800000">
          <a:off x="0" y="1703865"/>
          <a:ext cx="8229600" cy="171983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BRAIN STORMING</a:t>
          </a:r>
          <a:endParaRPr lang="en-US" sz="3200" kern="1200" dirty="0"/>
        </a:p>
      </dsp:txBody>
      <dsp:txXfrm rot="-10800000">
        <a:off x="0" y="1703865"/>
        <a:ext cx="8229600" cy="603663"/>
      </dsp:txXfrm>
    </dsp:sp>
    <dsp:sp modelId="{F819B3F2-E5D8-49B5-8370-8C2F529758E7}">
      <dsp:nvSpPr>
        <dsp:cNvPr id="0" name=""/>
        <dsp:cNvSpPr/>
      </dsp:nvSpPr>
      <dsp:spPr>
        <a:xfrm>
          <a:off x="0" y="2307529"/>
          <a:ext cx="4114799" cy="51423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39370" rIns="220472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INITIAL</a:t>
          </a:r>
          <a:endParaRPr lang="en-US" sz="3100" kern="1200" dirty="0"/>
        </a:p>
      </dsp:txBody>
      <dsp:txXfrm>
        <a:off x="0" y="2307529"/>
        <a:ext cx="4114799" cy="514231"/>
      </dsp:txXfrm>
    </dsp:sp>
    <dsp:sp modelId="{7E7C7FC6-17B0-465D-9240-5CA424C20F5E}">
      <dsp:nvSpPr>
        <dsp:cNvPr id="0" name=""/>
        <dsp:cNvSpPr/>
      </dsp:nvSpPr>
      <dsp:spPr>
        <a:xfrm>
          <a:off x="4114800" y="2307529"/>
          <a:ext cx="4114799" cy="51423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39370" rIns="220472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FINAL</a:t>
          </a:r>
          <a:endParaRPr lang="en-US" sz="3100" kern="1200" dirty="0"/>
        </a:p>
      </dsp:txBody>
      <dsp:txXfrm>
        <a:off x="4114800" y="2307529"/>
        <a:ext cx="4114799" cy="514231"/>
      </dsp:txXfrm>
    </dsp:sp>
    <dsp:sp modelId="{E697F870-F43E-4B73-8889-123E6024FB29}">
      <dsp:nvSpPr>
        <dsp:cNvPr id="0" name=""/>
        <dsp:cNvSpPr/>
      </dsp:nvSpPr>
      <dsp:spPr>
        <a:xfrm rot="10800000">
          <a:off x="0" y="799"/>
          <a:ext cx="8229600" cy="171983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COLLECTION  AND REVIEW  OF INDICATORS</a:t>
          </a:r>
          <a:endParaRPr lang="en-US" sz="3200" kern="1200" dirty="0"/>
        </a:p>
      </dsp:txBody>
      <dsp:txXfrm rot="-10800000">
        <a:off x="0" y="799"/>
        <a:ext cx="8229600" cy="603663"/>
      </dsp:txXfrm>
    </dsp:sp>
    <dsp:sp modelId="{F2111243-6F5C-4B6C-B73D-3FD09E209FB5}">
      <dsp:nvSpPr>
        <dsp:cNvPr id="0" name=""/>
        <dsp:cNvSpPr/>
      </dsp:nvSpPr>
      <dsp:spPr>
        <a:xfrm>
          <a:off x="0" y="604463"/>
          <a:ext cx="4114799" cy="51423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39370" rIns="220472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REGIONAL</a:t>
          </a:r>
          <a:endParaRPr lang="en-US" sz="3100" kern="1200" dirty="0"/>
        </a:p>
      </dsp:txBody>
      <dsp:txXfrm>
        <a:off x="0" y="604463"/>
        <a:ext cx="4114799" cy="514231"/>
      </dsp:txXfrm>
    </dsp:sp>
    <dsp:sp modelId="{3752865A-3775-4551-9AFC-2CD872DD0A46}">
      <dsp:nvSpPr>
        <dsp:cNvPr id="0" name=""/>
        <dsp:cNvSpPr/>
      </dsp:nvSpPr>
      <dsp:spPr>
        <a:xfrm>
          <a:off x="4114800" y="604463"/>
          <a:ext cx="4114799" cy="51423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39370" rIns="220472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INTERNATIONAL</a:t>
          </a:r>
          <a:endParaRPr lang="en-US" sz="3100" kern="1200" dirty="0"/>
        </a:p>
      </dsp:txBody>
      <dsp:txXfrm>
        <a:off x="4114800" y="604463"/>
        <a:ext cx="4114799" cy="5142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diagrams.loki3.com/VaryingWidthList+Icon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FCEE0-42C3-4FAB-BA9C-A86AFFAE9D7D}" type="datetimeFigureOut">
              <a:rPr lang="en-US" smtClean="0"/>
              <a:pPr/>
              <a:t>29-Sep-11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E8E8-5004-4E0E-9E2C-C1BFF4B2696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FCEE0-42C3-4FAB-BA9C-A86AFFAE9D7D}" type="datetimeFigureOut">
              <a:rPr lang="en-US" smtClean="0"/>
              <a:pPr/>
              <a:t>29-Sep-11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E8E8-5004-4E0E-9E2C-C1BFF4B2696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FCEE0-42C3-4FAB-BA9C-A86AFFAE9D7D}" type="datetimeFigureOut">
              <a:rPr lang="en-US" smtClean="0"/>
              <a:pPr/>
              <a:t>29-Sep-11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E8E8-5004-4E0E-9E2C-C1BFF4B2696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FCEE0-42C3-4FAB-BA9C-A86AFFAE9D7D}" type="datetimeFigureOut">
              <a:rPr lang="en-US" smtClean="0"/>
              <a:pPr/>
              <a:t>29-Sep-11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E8E8-5004-4E0E-9E2C-C1BFF4B2696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FCEE0-42C3-4FAB-BA9C-A86AFFAE9D7D}" type="datetimeFigureOut">
              <a:rPr lang="en-US" smtClean="0"/>
              <a:pPr/>
              <a:t>29-Sep-11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E8E8-5004-4E0E-9E2C-C1BFF4B2696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FCEE0-42C3-4FAB-BA9C-A86AFFAE9D7D}" type="datetimeFigureOut">
              <a:rPr lang="en-US" smtClean="0"/>
              <a:pPr/>
              <a:t>29-Sep-11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E8E8-5004-4E0E-9E2C-C1BFF4B2696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FCEE0-42C3-4FAB-BA9C-A86AFFAE9D7D}" type="datetimeFigureOut">
              <a:rPr lang="en-US" smtClean="0"/>
              <a:pPr/>
              <a:t>29-Sep-11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E8E8-5004-4E0E-9E2C-C1BFF4B2696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FCEE0-42C3-4FAB-BA9C-A86AFFAE9D7D}" type="datetimeFigureOut">
              <a:rPr lang="en-US" smtClean="0"/>
              <a:pPr/>
              <a:t>29-Sep-11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E8E8-5004-4E0E-9E2C-C1BFF4B2696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FCEE0-42C3-4FAB-BA9C-A86AFFAE9D7D}" type="datetimeFigureOut">
              <a:rPr lang="en-US" smtClean="0"/>
              <a:pPr/>
              <a:t>29-Sep-11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E8E8-5004-4E0E-9E2C-C1BFF4B2696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FCEE0-42C3-4FAB-BA9C-A86AFFAE9D7D}" type="datetimeFigureOut">
              <a:rPr lang="en-US" smtClean="0"/>
              <a:pPr/>
              <a:t>29-Sep-11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E8E8-5004-4E0E-9E2C-C1BFF4B2696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FCEE0-42C3-4FAB-BA9C-A86AFFAE9D7D}" type="datetimeFigureOut">
              <a:rPr lang="en-US" smtClean="0"/>
              <a:pPr/>
              <a:t>29-Sep-11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E8E8-5004-4E0E-9E2C-C1BFF4B2696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FCEE0-42C3-4FAB-BA9C-A86AFFAE9D7D}" type="datetimeFigureOut">
              <a:rPr lang="en-US" smtClean="0"/>
              <a:pPr/>
              <a:t>29-Sep-11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4E8E8-5004-4E0E-9E2C-C1BFF4B2696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828800"/>
          </a:xfrm>
        </p:spPr>
        <p:txBody>
          <a:bodyPr>
            <a:noAutofit/>
          </a:bodyPr>
          <a:lstStyle/>
          <a:p>
            <a:r>
              <a:rPr lang="en-GB" sz="2400" b="1" dirty="0" smtClean="0"/>
              <a:t/>
            </a:r>
            <a:br>
              <a:rPr lang="en-GB" sz="2400" b="1" dirty="0" smtClean="0"/>
            </a:br>
            <a:r>
              <a:rPr lang="en-GB" sz="2400" b="1" dirty="0" smtClean="0"/>
              <a:t>ITU </a:t>
            </a:r>
            <a:r>
              <a:rPr lang="en-US" sz="2400" b="1" dirty="0" smtClean="0"/>
              <a:t>Regional Workshop on “ICTs for Women's Empowerment in the Arab Region”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GB" sz="2400" b="1" i="1" dirty="0" smtClean="0"/>
              <a:t>Kuwait, 5-6 Oct. 2011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1219200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en-US" sz="2400" b="1" i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</a:t>
            </a:r>
            <a:r>
              <a:rPr lang="en-US" sz="2400" b="1" i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Success Indicators to be used for comparing Women  Empowerment in the Arab Region by ICT applications</a:t>
            </a:r>
            <a:r>
              <a:rPr lang="en-US" sz="2400" b="1" i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?</a:t>
            </a:r>
            <a:endParaRPr lang="en-US" sz="2400" dirty="0"/>
          </a:p>
        </p:txBody>
      </p:sp>
      <p:pic>
        <p:nvPicPr>
          <p:cNvPr id="1027" name="Picture 3" descr="ITU logo-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381000"/>
            <a:ext cx="1143000" cy="1143000"/>
          </a:xfrm>
          <a:prstGeom prst="rect">
            <a:avLst/>
          </a:prstGeom>
          <a:noFill/>
        </p:spPr>
      </p:pic>
      <p:pic>
        <p:nvPicPr>
          <p:cNvPr id="1026" name="Picture 2" descr="KWE logo ne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80999"/>
            <a:ext cx="1600200" cy="1134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5343525"/>
            <a:ext cx="143827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05400" y="5867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3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334000"/>
            <a:ext cx="1371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163" y="5334000"/>
            <a:ext cx="1798637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492701176"/>
              </p:ext>
            </p:extLst>
          </p:nvPr>
        </p:nvGraphicFramePr>
        <p:xfrm>
          <a:off x="1371600" y="457200"/>
          <a:ext cx="74676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4438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Let us set the stage  for Women Empowerment Indicators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424328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049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Why establish Women Empowerment  Indicators?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96855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518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What are appropriate Women Empowerment Indicators?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845210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854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Where do we go from here to establish  </a:t>
            </a:r>
            <a:r>
              <a:rPr lang="en-US" sz="2400" b="1" dirty="0">
                <a:solidFill>
                  <a:srgbClr val="FF0000"/>
                </a:solidFill>
              </a:rPr>
              <a:t>Success Indicators 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for comparing Women  Empowerment in the Arab Region by ICT </a:t>
            </a:r>
            <a:r>
              <a:rPr lang="en-US" sz="2400" b="1" dirty="0" smtClean="0">
                <a:solidFill>
                  <a:srgbClr val="FF0000"/>
                </a:solidFill>
              </a:rPr>
              <a:t>applications?</a:t>
            </a:r>
            <a:endParaRPr lang="en-US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839361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184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828800"/>
          </a:xfrm>
        </p:spPr>
        <p:txBody>
          <a:bodyPr>
            <a:noAutofit/>
          </a:bodyPr>
          <a:lstStyle/>
          <a:p>
            <a:r>
              <a:rPr lang="en-GB" b="1" dirty="0" smtClean="0"/>
              <a:t>Thank you </a:t>
            </a:r>
            <a:br>
              <a:rPr lang="en-GB" b="1" dirty="0" smtClean="0"/>
            </a:br>
            <a:r>
              <a:rPr lang="en-GB" sz="2400" b="1" dirty="0" smtClean="0"/>
              <a:t/>
            </a:r>
            <a:br>
              <a:rPr lang="en-GB" sz="2400" b="1" dirty="0" smtClean="0"/>
            </a:b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24200"/>
            <a:ext cx="6400800" cy="1752600"/>
          </a:xfrm>
        </p:spPr>
        <p:txBody>
          <a:bodyPr>
            <a:normAutofit fontScale="77500" lnSpcReduction="20000"/>
          </a:bodyPr>
          <a:lstStyle/>
          <a:p>
            <a:r>
              <a:rPr lang="en-US" sz="47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Saleh Tarradah</a:t>
            </a:r>
          </a:p>
          <a:p>
            <a:r>
              <a:rPr lang="en-US" sz="4700" b="1" dirty="0" smtClean="0">
                <a:solidFill>
                  <a:srgbClr val="002060"/>
                </a:solidFill>
              </a:rPr>
              <a:t>Chairman of FAE ICT Committee</a:t>
            </a:r>
            <a:r>
              <a:rPr lang="en-US" sz="4700" b="1" dirty="0" smtClean="0">
                <a:solidFill>
                  <a:srgbClr val="002060"/>
                </a:solidFill>
              </a:rPr>
              <a:t> </a:t>
            </a:r>
            <a:endParaRPr lang="en-US" sz="4700" b="1" dirty="0" smtClean="0">
              <a:solidFill>
                <a:srgbClr val="002060"/>
              </a:solidFill>
            </a:endParaRPr>
          </a:p>
          <a:p>
            <a:r>
              <a:rPr lang="en-US" sz="47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salehtarradah@gmail.com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7" name="Picture 3" descr="ITU logo-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381000"/>
            <a:ext cx="1143000" cy="1143000"/>
          </a:xfrm>
          <a:prstGeom prst="rect">
            <a:avLst/>
          </a:prstGeom>
          <a:noFill/>
        </p:spPr>
      </p:pic>
      <p:pic>
        <p:nvPicPr>
          <p:cNvPr id="5" name="Picture 2" descr="KWE logo ne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81000"/>
            <a:ext cx="161244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163" y="5334000"/>
            <a:ext cx="1798637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334000"/>
            <a:ext cx="1371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334000"/>
            <a:ext cx="143827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</TotalTime>
  <Words>119</Words>
  <Application>Microsoft Office PowerPoint</Application>
  <PresentationFormat>On-screen Show (4:3)</PresentationFormat>
  <Paragraphs>34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 ITU Regional Workshop on “ICTs for Women's Empowerment in the Arab Region”  Kuwait, 5-6 Oct. 2011 </vt:lpstr>
      <vt:lpstr>PowerPoint Presentation</vt:lpstr>
      <vt:lpstr>Let us set the stage  for Women Empowerment Indicators</vt:lpstr>
      <vt:lpstr>Why establish Women Empowerment  Indicators?</vt:lpstr>
      <vt:lpstr>What are appropriate Women Empowerment Indicators?</vt:lpstr>
      <vt:lpstr>Where do we go from here to establish  Success Indicators  for comparing Women  Empowerment in the Arab Region by ICT applications?</vt:lpstr>
      <vt:lpstr>Thank you   </vt:lpstr>
    </vt:vector>
  </TitlesOfParts>
  <Company>ITU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ITU Regional Forum on Human Capacity Development in the Arab States Strategic Human Resource Management (SHRM) Rabat (Morocco), 27 – 29 September 2011</dc:title>
  <dc:creator>nefertiti</dc:creator>
  <cp:lastModifiedBy>Saleh</cp:lastModifiedBy>
  <cp:revision>20</cp:revision>
  <dcterms:created xsi:type="dcterms:W3CDTF">2011-09-12T10:44:20Z</dcterms:created>
  <dcterms:modified xsi:type="dcterms:W3CDTF">2011-09-29T06:41:19Z</dcterms:modified>
</cp:coreProperties>
</file>