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sldIdLst>
    <p:sldId id="256" r:id="rId2"/>
    <p:sldId id="333" r:id="rId3"/>
    <p:sldId id="354" r:id="rId4"/>
    <p:sldId id="355" r:id="rId5"/>
    <p:sldId id="356" r:id="rId6"/>
    <p:sldId id="357" r:id="rId7"/>
    <p:sldId id="363" r:id="rId8"/>
    <p:sldId id="364" r:id="rId9"/>
    <p:sldId id="362" r:id="rId10"/>
    <p:sldId id="361" r:id="rId11"/>
    <p:sldId id="321" r:id="rId12"/>
    <p:sldId id="359" r:id="rId13"/>
    <p:sldId id="340" r:id="rId14"/>
    <p:sldId id="342" r:id="rId15"/>
    <p:sldId id="344" r:id="rId16"/>
    <p:sldId id="347" r:id="rId17"/>
    <p:sldId id="349" r:id="rId18"/>
    <p:sldId id="371" r:id="rId19"/>
    <p:sldId id="372" r:id="rId20"/>
    <p:sldId id="368" r:id="rId21"/>
    <p:sldId id="369" r:id="rId22"/>
    <p:sldId id="370" r:id="rId23"/>
    <p:sldId id="352" r:id="rId24"/>
    <p:sldId id="304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902D"/>
    <a:srgbClr val="59595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6667" autoAdjust="0"/>
  </p:normalViewPr>
  <p:slideViewPr>
    <p:cSldViewPr>
      <p:cViewPr>
        <p:scale>
          <a:sx n="80" d="100"/>
          <a:sy n="80" d="100"/>
        </p:scale>
        <p:origin x="-78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7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F9BF07-B278-4079-B72B-29D170CD5E80}" type="doc">
      <dgm:prSet loTypeId="urn:microsoft.com/office/officeart/2005/8/layout/list1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GB"/>
        </a:p>
      </dgm:t>
    </dgm:pt>
    <dgm:pt modelId="{2E833C3F-056E-452F-B81E-4CFEEC0FB9D4}">
      <dgm:prSet phldrT="[Text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n-GB" sz="2000" b="0" dirty="0" smtClean="0"/>
            <a:t>To ensure the continuity of society in times of crisis</a:t>
          </a:r>
          <a:endParaRPr lang="en-GB" sz="2000" b="0" dirty="0"/>
        </a:p>
      </dgm:t>
    </dgm:pt>
    <dgm:pt modelId="{33BA3789-C6E2-435E-8FF3-775F550D6C2C}" type="parTrans" cxnId="{4B8845F7-CC8A-4BF6-8B12-929036F2B4F3}">
      <dgm:prSet/>
      <dgm:spPr/>
      <dgm:t>
        <a:bodyPr/>
        <a:lstStyle/>
        <a:p>
          <a:endParaRPr lang="en-GB" sz="2000" b="0"/>
        </a:p>
      </dgm:t>
    </dgm:pt>
    <dgm:pt modelId="{180A7811-A846-4D00-A2BD-52252A8D4EEF}" type="sibTrans" cxnId="{4B8845F7-CC8A-4BF6-8B12-929036F2B4F3}">
      <dgm:prSet/>
      <dgm:spPr/>
      <dgm:t>
        <a:bodyPr/>
        <a:lstStyle/>
        <a:p>
          <a:endParaRPr lang="en-GB" sz="2000" b="0"/>
        </a:p>
      </dgm:t>
    </dgm:pt>
    <dgm:pt modelId="{0EC34BD8-286B-4701-93D7-172CB9C91B34}">
      <dgm:prSet phldrT="[Text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n-GB" sz="2000" b="0" dirty="0" smtClean="0"/>
            <a:t>To protect essential services </a:t>
          </a:r>
          <a:r>
            <a:rPr lang="en-GB" sz="2000" b="0" dirty="0" smtClean="0"/>
            <a:t>and </a:t>
          </a:r>
          <a:r>
            <a:rPr lang="en-GB" sz="2000" b="0" dirty="0" smtClean="0"/>
            <a:t>critical national infrastructure</a:t>
          </a:r>
          <a:endParaRPr lang="en-GB" sz="2000" b="0" dirty="0"/>
        </a:p>
      </dgm:t>
    </dgm:pt>
    <dgm:pt modelId="{2A53933A-AA98-4321-9E36-7B415C676845}" type="parTrans" cxnId="{782FCFF2-252F-4757-9C77-8F1ADE072D15}">
      <dgm:prSet/>
      <dgm:spPr/>
      <dgm:t>
        <a:bodyPr/>
        <a:lstStyle/>
        <a:p>
          <a:endParaRPr lang="en-GB" sz="2000" b="0"/>
        </a:p>
      </dgm:t>
    </dgm:pt>
    <dgm:pt modelId="{AAABDA12-8F5C-48F6-B614-C4531107E351}" type="sibTrans" cxnId="{782FCFF2-252F-4757-9C77-8F1ADE072D15}">
      <dgm:prSet/>
      <dgm:spPr/>
      <dgm:t>
        <a:bodyPr/>
        <a:lstStyle/>
        <a:p>
          <a:endParaRPr lang="en-GB" sz="2000" b="0"/>
        </a:p>
      </dgm:t>
    </dgm:pt>
    <dgm:pt modelId="{F5AA068C-B6F4-4213-BF3E-F4FDE48E9215}">
      <dgm:prSet phldrT="[Text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n-GB" sz="2000" b="0" dirty="0" smtClean="0"/>
            <a:t>To improve resistance to disruption</a:t>
          </a:r>
          <a:endParaRPr lang="en-GB" sz="2000" b="0" dirty="0"/>
        </a:p>
      </dgm:t>
    </dgm:pt>
    <dgm:pt modelId="{45EFBE37-9101-4D30-8483-E0155265346C}" type="parTrans" cxnId="{4E3D71DC-3FC8-43B4-9061-6FB8FAB9AF60}">
      <dgm:prSet/>
      <dgm:spPr/>
      <dgm:t>
        <a:bodyPr/>
        <a:lstStyle/>
        <a:p>
          <a:endParaRPr lang="en-GB" sz="2000" b="0"/>
        </a:p>
      </dgm:t>
    </dgm:pt>
    <dgm:pt modelId="{490F50AE-C4C6-40DC-B853-AECA42223827}" type="sibTrans" cxnId="{4E3D71DC-3FC8-43B4-9061-6FB8FAB9AF60}">
      <dgm:prSet/>
      <dgm:spPr/>
      <dgm:t>
        <a:bodyPr/>
        <a:lstStyle/>
        <a:p>
          <a:endParaRPr lang="en-GB" sz="2000" b="0"/>
        </a:p>
      </dgm:t>
    </dgm:pt>
    <dgm:pt modelId="{CE65B74D-9FDF-4EF9-BED5-9EFF25DAB368}">
      <dgm:prSet phldrT="[Text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n-GB" sz="2000" b="0" dirty="0" smtClean="0"/>
            <a:t>To contain contagion effect</a:t>
          </a:r>
          <a:endParaRPr lang="en-GB" sz="2000" b="0" dirty="0"/>
        </a:p>
      </dgm:t>
    </dgm:pt>
    <dgm:pt modelId="{3F2E02A2-DD53-43FB-96DD-AA1931C7CE1F}" type="parTrans" cxnId="{95954181-1B64-45F4-AC57-1D6F78F242D6}">
      <dgm:prSet/>
      <dgm:spPr/>
      <dgm:t>
        <a:bodyPr/>
        <a:lstStyle/>
        <a:p>
          <a:endParaRPr lang="en-GB" sz="2000" b="0"/>
        </a:p>
      </dgm:t>
    </dgm:pt>
    <dgm:pt modelId="{FF58D067-5524-43DD-A6B8-2B4156965AC7}" type="sibTrans" cxnId="{95954181-1B64-45F4-AC57-1D6F78F242D6}">
      <dgm:prSet/>
      <dgm:spPr/>
      <dgm:t>
        <a:bodyPr/>
        <a:lstStyle/>
        <a:p>
          <a:endParaRPr lang="en-GB" sz="2000" b="0"/>
        </a:p>
      </dgm:t>
    </dgm:pt>
    <dgm:pt modelId="{EE0CADC5-2F5C-4D87-BE31-F94ADEC6C658}">
      <dgm:prSet phldrT="[Text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n-GB" sz="2000" b="0" dirty="0" smtClean="0"/>
            <a:t>To restore control in information dissemination</a:t>
          </a:r>
          <a:endParaRPr lang="en-GB" sz="2000" b="0" dirty="0"/>
        </a:p>
      </dgm:t>
    </dgm:pt>
    <dgm:pt modelId="{F8727584-9BB2-4825-8BA7-2F8FF481E4DD}" type="parTrans" cxnId="{71636D73-E718-4C6B-86F7-30C8C79C99AF}">
      <dgm:prSet/>
      <dgm:spPr/>
      <dgm:t>
        <a:bodyPr/>
        <a:lstStyle/>
        <a:p>
          <a:endParaRPr lang="en-GB" sz="2000" b="0"/>
        </a:p>
      </dgm:t>
    </dgm:pt>
    <dgm:pt modelId="{CD2BDB6A-7374-4D64-9112-1F30145376C0}" type="sibTrans" cxnId="{71636D73-E718-4C6B-86F7-30C8C79C99AF}">
      <dgm:prSet/>
      <dgm:spPr/>
      <dgm:t>
        <a:bodyPr/>
        <a:lstStyle/>
        <a:p>
          <a:endParaRPr lang="en-GB" sz="2000" b="0"/>
        </a:p>
      </dgm:t>
    </dgm:pt>
    <dgm:pt modelId="{D90A93F9-C837-4592-A109-4B0D9F5FC618}">
      <dgm:prSet phldrT="[Text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n-GB" sz="2000" b="0" dirty="0" smtClean="0"/>
            <a:t>To recover quickly back to original state of normalcy</a:t>
          </a:r>
          <a:endParaRPr lang="en-GB" sz="2000" b="0" dirty="0"/>
        </a:p>
      </dgm:t>
    </dgm:pt>
    <dgm:pt modelId="{54BB8E43-B644-4C43-B5D2-ECBC7EB83368}" type="parTrans" cxnId="{49783641-C0AC-41B1-B058-5F0D0A317F76}">
      <dgm:prSet/>
      <dgm:spPr/>
      <dgm:t>
        <a:bodyPr/>
        <a:lstStyle/>
        <a:p>
          <a:endParaRPr lang="en-GB" sz="2000" b="0"/>
        </a:p>
      </dgm:t>
    </dgm:pt>
    <dgm:pt modelId="{72DA7C77-D04A-45EC-AC28-8CB7B442546F}" type="sibTrans" cxnId="{49783641-C0AC-41B1-B058-5F0D0A317F76}">
      <dgm:prSet/>
      <dgm:spPr/>
      <dgm:t>
        <a:bodyPr/>
        <a:lstStyle/>
        <a:p>
          <a:endParaRPr lang="en-GB" sz="2000" b="0"/>
        </a:p>
      </dgm:t>
    </dgm:pt>
    <dgm:pt modelId="{8DFC1CEB-276B-4546-BAC1-5EC409D50AFD}" type="pres">
      <dgm:prSet presAssocID="{F7F9BF07-B278-4079-B72B-29D170CD5E8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2FCBA4F-FF52-4F1A-9DAA-9806DCFBA492}" type="pres">
      <dgm:prSet presAssocID="{2E833C3F-056E-452F-B81E-4CFEEC0FB9D4}" presName="parentLin" presStyleCnt="0"/>
      <dgm:spPr/>
    </dgm:pt>
    <dgm:pt modelId="{82791D1D-F2AA-4AC8-8328-A394AF19F5EB}" type="pres">
      <dgm:prSet presAssocID="{2E833C3F-056E-452F-B81E-4CFEEC0FB9D4}" presName="parentLeftMargin" presStyleLbl="node1" presStyleIdx="0" presStyleCnt="6"/>
      <dgm:spPr/>
      <dgm:t>
        <a:bodyPr/>
        <a:lstStyle/>
        <a:p>
          <a:endParaRPr lang="en-GB"/>
        </a:p>
      </dgm:t>
    </dgm:pt>
    <dgm:pt modelId="{A4C93059-806C-4DFE-A72D-2BBEF353FCDA}" type="pres">
      <dgm:prSet presAssocID="{2E833C3F-056E-452F-B81E-4CFEEC0FB9D4}" presName="parentText" presStyleLbl="node1" presStyleIdx="0" presStyleCnt="6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DCCAEE-F6AB-4255-8DA9-840C2F5F9AF8}" type="pres">
      <dgm:prSet presAssocID="{2E833C3F-056E-452F-B81E-4CFEEC0FB9D4}" presName="negativeSpace" presStyleCnt="0"/>
      <dgm:spPr/>
    </dgm:pt>
    <dgm:pt modelId="{EDE7C2C9-F8EB-4C9A-BBA4-AE61544B2185}" type="pres">
      <dgm:prSet presAssocID="{2E833C3F-056E-452F-B81E-4CFEEC0FB9D4}" presName="childText" presStyleLbl="conFgAcc1" presStyleIdx="0" presStyleCnt="6">
        <dgm:presLayoutVars>
          <dgm:bulletEnabled val="1"/>
        </dgm:presLayoutVars>
      </dgm:prSet>
      <dgm:spPr>
        <a:solidFill>
          <a:schemeClr val="bg1">
            <a:lumMod val="85000"/>
            <a:alpha val="90000"/>
          </a:schemeClr>
        </a:solidFill>
        <a:ln>
          <a:solidFill>
            <a:srgbClr val="FFFF00"/>
          </a:solidFill>
        </a:ln>
      </dgm:spPr>
      <dgm:t>
        <a:bodyPr/>
        <a:lstStyle/>
        <a:p>
          <a:endParaRPr lang="en-US"/>
        </a:p>
      </dgm:t>
    </dgm:pt>
    <dgm:pt modelId="{863FDC46-BD39-4AE9-879C-6857E3F3E726}" type="pres">
      <dgm:prSet presAssocID="{180A7811-A846-4D00-A2BD-52252A8D4EEF}" presName="spaceBetweenRectangles" presStyleCnt="0"/>
      <dgm:spPr/>
    </dgm:pt>
    <dgm:pt modelId="{A2BD9F74-FBF4-4F16-A73E-96C5A5D20681}" type="pres">
      <dgm:prSet presAssocID="{0EC34BD8-286B-4701-93D7-172CB9C91B34}" presName="parentLin" presStyleCnt="0"/>
      <dgm:spPr/>
    </dgm:pt>
    <dgm:pt modelId="{6509277E-D388-4B19-919D-DB1EE4AE96F5}" type="pres">
      <dgm:prSet presAssocID="{0EC34BD8-286B-4701-93D7-172CB9C91B34}" presName="parentLeftMargin" presStyleLbl="node1" presStyleIdx="0" presStyleCnt="6"/>
      <dgm:spPr/>
      <dgm:t>
        <a:bodyPr/>
        <a:lstStyle/>
        <a:p>
          <a:endParaRPr lang="en-GB"/>
        </a:p>
      </dgm:t>
    </dgm:pt>
    <dgm:pt modelId="{791CF394-2BA7-475C-88E3-4272DA266913}" type="pres">
      <dgm:prSet presAssocID="{0EC34BD8-286B-4701-93D7-172CB9C91B34}" presName="parentText" presStyleLbl="node1" presStyleIdx="1" presStyleCnt="6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0090E99-CED9-4396-B394-41AD62F2F829}" type="pres">
      <dgm:prSet presAssocID="{0EC34BD8-286B-4701-93D7-172CB9C91B34}" presName="negativeSpace" presStyleCnt="0"/>
      <dgm:spPr/>
    </dgm:pt>
    <dgm:pt modelId="{E13C83AC-49A1-415E-84C4-A6ACDD47A1A8}" type="pres">
      <dgm:prSet presAssocID="{0EC34BD8-286B-4701-93D7-172CB9C91B34}" presName="childText" presStyleLbl="conFgAcc1" presStyleIdx="1" presStyleCnt="6">
        <dgm:presLayoutVars>
          <dgm:bulletEnabled val="1"/>
        </dgm:presLayoutVars>
      </dgm:prSet>
      <dgm:spPr>
        <a:solidFill>
          <a:schemeClr val="bg1">
            <a:lumMod val="85000"/>
            <a:alpha val="90000"/>
          </a:schemeClr>
        </a:solidFill>
        <a:ln>
          <a:solidFill>
            <a:srgbClr val="FFFF00"/>
          </a:solidFill>
        </a:ln>
      </dgm:spPr>
      <dgm:t>
        <a:bodyPr/>
        <a:lstStyle/>
        <a:p>
          <a:endParaRPr lang="en-US"/>
        </a:p>
      </dgm:t>
    </dgm:pt>
    <dgm:pt modelId="{D656EE19-F1FF-4279-9FD9-AF1F5C6F1D50}" type="pres">
      <dgm:prSet presAssocID="{AAABDA12-8F5C-48F6-B614-C4531107E351}" presName="spaceBetweenRectangles" presStyleCnt="0"/>
      <dgm:spPr/>
    </dgm:pt>
    <dgm:pt modelId="{D6CFC5F8-D25C-443D-8074-ECC8513CBF17}" type="pres">
      <dgm:prSet presAssocID="{F5AA068C-B6F4-4213-BF3E-F4FDE48E9215}" presName="parentLin" presStyleCnt="0"/>
      <dgm:spPr/>
    </dgm:pt>
    <dgm:pt modelId="{84499BD4-3AE2-443A-8B5E-6F95B3CCFBD3}" type="pres">
      <dgm:prSet presAssocID="{F5AA068C-B6F4-4213-BF3E-F4FDE48E9215}" presName="parentLeftMargin" presStyleLbl="node1" presStyleIdx="1" presStyleCnt="6"/>
      <dgm:spPr/>
      <dgm:t>
        <a:bodyPr/>
        <a:lstStyle/>
        <a:p>
          <a:endParaRPr lang="en-GB"/>
        </a:p>
      </dgm:t>
    </dgm:pt>
    <dgm:pt modelId="{2963A2EF-80BC-4F53-B55A-4C483D18947A}" type="pres">
      <dgm:prSet presAssocID="{F5AA068C-B6F4-4213-BF3E-F4FDE48E9215}" presName="parentText" presStyleLbl="node1" presStyleIdx="2" presStyleCnt="6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B2EB66-42F6-4E1B-883E-4D24ECEB4D5D}" type="pres">
      <dgm:prSet presAssocID="{F5AA068C-B6F4-4213-BF3E-F4FDE48E9215}" presName="negativeSpace" presStyleCnt="0"/>
      <dgm:spPr/>
    </dgm:pt>
    <dgm:pt modelId="{58ADB528-2E6A-4C4C-BA60-13BEE675A63C}" type="pres">
      <dgm:prSet presAssocID="{F5AA068C-B6F4-4213-BF3E-F4FDE48E9215}" presName="childText" presStyleLbl="conFgAcc1" presStyleIdx="2" presStyleCnt="6">
        <dgm:presLayoutVars>
          <dgm:bulletEnabled val="1"/>
        </dgm:presLayoutVars>
      </dgm:prSet>
      <dgm:spPr>
        <a:solidFill>
          <a:schemeClr val="bg1">
            <a:lumMod val="85000"/>
            <a:alpha val="90000"/>
          </a:schemeClr>
        </a:solidFill>
        <a:ln>
          <a:solidFill>
            <a:srgbClr val="FFFF00"/>
          </a:solidFill>
        </a:ln>
      </dgm:spPr>
      <dgm:t>
        <a:bodyPr/>
        <a:lstStyle/>
        <a:p>
          <a:endParaRPr lang="en-US"/>
        </a:p>
      </dgm:t>
    </dgm:pt>
    <dgm:pt modelId="{19F380A7-B408-4CB8-97AE-F59BC3497B0E}" type="pres">
      <dgm:prSet presAssocID="{490F50AE-C4C6-40DC-B853-AECA42223827}" presName="spaceBetweenRectangles" presStyleCnt="0"/>
      <dgm:spPr/>
    </dgm:pt>
    <dgm:pt modelId="{FAD93649-F3BC-48F2-9733-BE866D689A14}" type="pres">
      <dgm:prSet presAssocID="{CE65B74D-9FDF-4EF9-BED5-9EFF25DAB368}" presName="parentLin" presStyleCnt="0"/>
      <dgm:spPr/>
    </dgm:pt>
    <dgm:pt modelId="{20921318-701C-4DF8-AD8A-2155D9004DB4}" type="pres">
      <dgm:prSet presAssocID="{CE65B74D-9FDF-4EF9-BED5-9EFF25DAB368}" presName="parentLeftMargin" presStyleLbl="node1" presStyleIdx="2" presStyleCnt="6"/>
      <dgm:spPr/>
      <dgm:t>
        <a:bodyPr/>
        <a:lstStyle/>
        <a:p>
          <a:endParaRPr lang="en-GB"/>
        </a:p>
      </dgm:t>
    </dgm:pt>
    <dgm:pt modelId="{BC719B06-1AB8-4653-95B5-3BFDF2B28F6B}" type="pres">
      <dgm:prSet presAssocID="{CE65B74D-9FDF-4EF9-BED5-9EFF25DAB368}" presName="parentText" presStyleLbl="node1" presStyleIdx="3" presStyleCnt="6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587EB2D-308D-48EA-AC90-C81C7687FEC8}" type="pres">
      <dgm:prSet presAssocID="{CE65B74D-9FDF-4EF9-BED5-9EFF25DAB368}" presName="negativeSpace" presStyleCnt="0"/>
      <dgm:spPr/>
    </dgm:pt>
    <dgm:pt modelId="{E66FBDA4-7881-44AB-8A2E-8431EE3A6B61}" type="pres">
      <dgm:prSet presAssocID="{CE65B74D-9FDF-4EF9-BED5-9EFF25DAB368}" presName="childText" presStyleLbl="conFgAcc1" presStyleIdx="3" presStyleCnt="6">
        <dgm:presLayoutVars>
          <dgm:bulletEnabled val="1"/>
        </dgm:presLayoutVars>
      </dgm:prSet>
      <dgm:spPr>
        <a:solidFill>
          <a:schemeClr val="bg1">
            <a:lumMod val="85000"/>
            <a:alpha val="90000"/>
          </a:schemeClr>
        </a:solidFill>
        <a:ln>
          <a:solidFill>
            <a:srgbClr val="FFFF00"/>
          </a:solidFill>
        </a:ln>
      </dgm:spPr>
      <dgm:t>
        <a:bodyPr/>
        <a:lstStyle/>
        <a:p>
          <a:endParaRPr lang="en-US"/>
        </a:p>
      </dgm:t>
    </dgm:pt>
    <dgm:pt modelId="{33ACFFFF-73EB-4AC6-A0DF-0C45428B2EEF}" type="pres">
      <dgm:prSet presAssocID="{FF58D067-5524-43DD-A6B8-2B4156965AC7}" presName="spaceBetweenRectangles" presStyleCnt="0"/>
      <dgm:spPr/>
    </dgm:pt>
    <dgm:pt modelId="{2A6676CC-E489-4ABA-83B3-3C4671230C5E}" type="pres">
      <dgm:prSet presAssocID="{EE0CADC5-2F5C-4D87-BE31-F94ADEC6C658}" presName="parentLin" presStyleCnt="0"/>
      <dgm:spPr/>
    </dgm:pt>
    <dgm:pt modelId="{E8F4DBFF-FC45-49B8-AECC-67F1DC6F089A}" type="pres">
      <dgm:prSet presAssocID="{EE0CADC5-2F5C-4D87-BE31-F94ADEC6C658}" presName="parentLeftMargin" presStyleLbl="node1" presStyleIdx="3" presStyleCnt="6"/>
      <dgm:spPr/>
      <dgm:t>
        <a:bodyPr/>
        <a:lstStyle/>
        <a:p>
          <a:endParaRPr lang="en-GB"/>
        </a:p>
      </dgm:t>
    </dgm:pt>
    <dgm:pt modelId="{95615A24-9A67-4CBE-A91A-D1780FFCD8B2}" type="pres">
      <dgm:prSet presAssocID="{EE0CADC5-2F5C-4D87-BE31-F94ADEC6C658}" presName="parentText" presStyleLbl="node1" presStyleIdx="4" presStyleCnt="6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905DF8B-F49D-483A-B043-AD95EE93C840}" type="pres">
      <dgm:prSet presAssocID="{EE0CADC5-2F5C-4D87-BE31-F94ADEC6C658}" presName="negativeSpace" presStyleCnt="0"/>
      <dgm:spPr/>
    </dgm:pt>
    <dgm:pt modelId="{1B6C4783-F88F-4381-B245-4B1B5BDA601F}" type="pres">
      <dgm:prSet presAssocID="{EE0CADC5-2F5C-4D87-BE31-F94ADEC6C658}" presName="childText" presStyleLbl="conFgAcc1" presStyleIdx="4" presStyleCnt="6">
        <dgm:presLayoutVars>
          <dgm:bulletEnabled val="1"/>
        </dgm:presLayoutVars>
      </dgm:prSet>
      <dgm:spPr>
        <a:solidFill>
          <a:schemeClr val="bg1">
            <a:lumMod val="85000"/>
            <a:alpha val="90000"/>
          </a:schemeClr>
        </a:solidFill>
        <a:ln>
          <a:solidFill>
            <a:srgbClr val="FFFF00"/>
          </a:solidFill>
        </a:ln>
      </dgm:spPr>
      <dgm:t>
        <a:bodyPr/>
        <a:lstStyle/>
        <a:p>
          <a:endParaRPr lang="en-US"/>
        </a:p>
      </dgm:t>
    </dgm:pt>
    <dgm:pt modelId="{10A5408C-5C77-4DC3-B5DC-13671C346347}" type="pres">
      <dgm:prSet presAssocID="{CD2BDB6A-7374-4D64-9112-1F30145376C0}" presName="spaceBetweenRectangles" presStyleCnt="0"/>
      <dgm:spPr/>
    </dgm:pt>
    <dgm:pt modelId="{693485A1-9EDE-4A9D-BA0F-B567F2E734ED}" type="pres">
      <dgm:prSet presAssocID="{D90A93F9-C837-4592-A109-4B0D9F5FC618}" presName="parentLin" presStyleCnt="0"/>
      <dgm:spPr/>
    </dgm:pt>
    <dgm:pt modelId="{F856C863-B8A0-47D9-A155-71C85D5DFBA8}" type="pres">
      <dgm:prSet presAssocID="{D90A93F9-C837-4592-A109-4B0D9F5FC618}" presName="parentLeftMargin" presStyleLbl="node1" presStyleIdx="4" presStyleCnt="6"/>
      <dgm:spPr/>
      <dgm:t>
        <a:bodyPr/>
        <a:lstStyle/>
        <a:p>
          <a:endParaRPr lang="en-GB"/>
        </a:p>
      </dgm:t>
    </dgm:pt>
    <dgm:pt modelId="{98E69475-E605-4AA8-A75F-F020B36A6370}" type="pres">
      <dgm:prSet presAssocID="{D90A93F9-C837-4592-A109-4B0D9F5FC618}" presName="parentText" presStyleLbl="node1" presStyleIdx="5" presStyleCnt="6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8190FA0-17E4-483C-BD6D-14AB95268B85}" type="pres">
      <dgm:prSet presAssocID="{D90A93F9-C837-4592-A109-4B0D9F5FC618}" presName="negativeSpace" presStyleCnt="0"/>
      <dgm:spPr/>
    </dgm:pt>
    <dgm:pt modelId="{DED79FD6-17F5-456D-9946-5B56DE57C03A}" type="pres">
      <dgm:prSet presAssocID="{D90A93F9-C837-4592-A109-4B0D9F5FC618}" presName="childText" presStyleLbl="conFgAcc1" presStyleIdx="5" presStyleCnt="6">
        <dgm:presLayoutVars>
          <dgm:bulletEnabled val="1"/>
        </dgm:presLayoutVars>
      </dgm:prSet>
      <dgm:spPr>
        <a:solidFill>
          <a:schemeClr val="bg1">
            <a:lumMod val="85000"/>
            <a:alpha val="90000"/>
          </a:schemeClr>
        </a:solidFill>
        <a:ln>
          <a:solidFill>
            <a:srgbClr val="FFFF00"/>
          </a:solidFill>
        </a:ln>
      </dgm:spPr>
      <dgm:t>
        <a:bodyPr/>
        <a:lstStyle/>
        <a:p>
          <a:endParaRPr lang="en-US"/>
        </a:p>
      </dgm:t>
    </dgm:pt>
  </dgm:ptLst>
  <dgm:cxnLst>
    <dgm:cxn modelId="{4B8845F7-CC8A-4BF6-8B12-929036F2B4F3}" srcId="{F7F9BF07-B278-4079-B72B-29D170CD5E80}" destId="{2E833C3F-056E-452F-B81E-4CFEEC0FB9D4}" srcOrd="0" destOrd="0" parTransId="{33BA3789-C6E2-435E-8FF3-775F550D6C2C}" sibTransId="{180A7811-A846-4D00-A2BD-52252A8D4EEF}"/>
    <dgm:cxn modelId="{782FCFF2-252F-4757-9C77-8F1ADE072D15}" srcId="{F7F9BF07-B278-4079-B72B-29D170CD5E80}" destId="{0EC34BD8-286B-4701-93D7-172CB9C91B34}" srcOrd="1" destOrd="0" parTransId="{2A53933A-AA98-4321-9E36-7B415C676845}" sibTransId="{AAABDA12-8F5C-48F6-B614-C4531107E351}"/>
    <dgm:cxn modelId="{71636D73-E718-4C6B-86F7-30C8C79C99AF}" srcId="{F7F9BF07-B278-4079-B72B-29D170CD5E80}" destId="{EE0CADC5-2F5C-4D87-BE31-F94ADEC6C658}" srcOrd="4" destOrd="0" parTransId="{F8727584-9BB2-4825-8BA7-2F8FF481E4DD}" sibTransId="{CD2BDB6A-7374-4D64-9112-1F30145376C0}"/>
    <dgm:cxn modelId="{2BCC86BA-3760-4868-902A-25FA6E16E76D}" type="presOf" srcId="{CE65B74D-9FDF-4EF9-BED5-9EFF25DAB368}" destId="{BC719B06-1AB8-4653-95B5-3BFDF2B28F6B}" srcOrd="1" destOrd="0" presId="urn:microsoft.com/office/officeart/2005/8/layout/list1"/>
    <dgm:cxn modelId="{49783641-C0AC-41B1-B058-5F0D0A317F76}" srcId="{F7F9BF07-B278-4079-B72B-29D170CD5E80}" destId="{D90A93F9-C837-4592-A109-4B0D9F5FC618}" srcOrd="5" destOrd="0" parTransId="{54BB8E43-B644-4C43-B5D2-ECBC7EB83368}" sibTransId="{72DA7C77-D04A-45EC-AC28-8CB7B442546F}"/>
    <dgm:cxn modelId="{04D5A8AB-2886-4547-8AD5-28F102CED551}" type="presOf" srcId="{D90A93F9-C837-4592-A109-4B0D9F5FC618}" destId="{98E69475-E605-4AA8-A75F-F020B36A6370}" srcOrd="1" destOrd="0" presId="urn:microsoft.com/office/officeart/2005/8/layout/list1"/>
    <dgm:cxn modelId="{2B1674C6-1EAC-4753-8C11-784AE5B5E8F5}" type="presOf" srcId="{F7F9BF07-B278-4079-B72B-29D170CD5E80}" destId="{8DFC1CEB-276B-4546-BAC1-5EC409D50AFD}" srcOrd="0" destOrd="0" presId="urn:microsoft.com/office/officeart/2005/8/layout/list1"/>
    <dgm:cxn modelId="{1225DA3A-37B9-45F9-8A61-4E595247E622}" type="presOf" srcId="{2E833C3F-056E-452F-B81E-4CFEEC0FB9D4}" destId="{82791D1D-F2AA-4AC8-8328-A394AF19F5EB}" srcOrd="0" destOrd="0" presId="urn:microsoft.com/office/officeart/2005/8/layout/list1"/>
    <dgm:cxn modelId="{462D90B1-0D3A-4AC5-9A6A-CDE459166DB3}" type="presOf" srcId="{D90A93F9-C837-4592-A109-4B0D9F5FC618}" destId="{F856C863-B8A0-47D9-A155-71C85D5DFBA8}" srcOrd="0" destOrd="0" presId="urn:microsoft.com/office/officeart/2005/8/layout/list1"/>
    <dgm:cxn modelId="{786B1AB6-9AA2-4307-A69E-75287B8EA975}" type="presOf" srcId="{2E833C3F-056E-452F-B81E-4CFEEC0FB9D4}" destId="{A4C93059-806C-4DFE-A72D-2BBEF353FCDA}" srcOrd="1" destOrd="0" presId="urn:microsoft.com/office/officeart/2005/8/layout/list1"/>
    <dgm:cxn modelId="{15DE4F4A-304A-4279-9599-EC7B8B3772EB}" type="presOf" srcId="{EE0CADC5-2F5C-4D87-BE31-F94ADEC6C658}" destId="{E8F4DBFF-FC45-49B8-AECC-67F1DC6F089A}" srcOrd="0" destOrd="0" presId="urn:microsoft.com/office/officeart/2005/8/layout/list1"/>
    <dgm:cxn modelId="{963B7713-B2CC-4FCF-9637-8CE04E992A89}" type="presOf" srcId="{F5AA068C-B6F4-4213-BF3E-F4FDE48E9215}" destId="{2963A2EF-80BC-4F53-B55A-4C483D18947A}" srcOrd="1" destOrd="0" presId="urn:microsoft.com/office/officeart/2005/8/layout/list1"/>
    <dgm:cxn modelId="{98BEE108-A7E7-478C-AE7B-A43F8AB6B62A}" type="presOf" srcId="{0EC34BD8-286B-4701-93D7-172CB9C91B34}" destId="{791CF394-2BA7-475C-88E3-4272DA266913}" srcOrd="1" destOrd="0" presId="urn:microsoft.com/office/officeart/2005/8/layout/list1"/>
    <dgm:cxn modelId="{BE6CE9E2-857B-4952-9E5C-8BFB6D40E849}" type="presOf" srcId="{CE65B74D-9FDF-4EF9-BED5-9EFF25DAB368}" destId="{20921318-701C-4DF8-AD8A-2155D9004DB4}" srcOrd="0" destOrd="0" presId="urn:microsoft.com/office/officeart/2005/8/layout/list1"/>
    <dgm:cxn modelId="{B82741BA-A2AC-4612-A639-564552984095}" type="presOf" srcId="{0EC34BD8-286B-4701-93D7-172CB9C91B34}" destId="{6509277E-D388-4B19-919D-DB1EE4AE96F5}" srcOrd="0" destOrd="0" presId="urn:microsoft.com/office/officeart/2005/8/layout/list1"/>
    <dgm:cxn modelId="{95954181-1B64-45F4-AC57-1D6F78F242D6}" srcId="{F7F9BF07-B278-4079-B72B-29D170CD5E80}" destId="{CE65B74D-9FDF-4EF9-BED5-9EFF25DAB368}" srcOrd="3" destOrd="0" parTransId="{3F2E02A2-DD53-43FB-96DD-AA1931C7CE1F}" sibTransId="{FF58D067-5524-43DD-A6B8-2B4156965AC7}"/>
    <dgm:cxn modelId="{4E3D71DC-3FC8-43B4-9061-6FB8FAB9AF60}" srcId="{F7F9BF07-B278-4079-B72B-29D170CD5E80}" destId="{F5AA068C-B6F4-4213-BF3E-F4FDE48E9215}" srcOrd="2" destOrd="0" parTransId="{45EFBE37-9101-4D30-8483-E0155265346C}" sibTransId="{490F50AE-C4C6-40DC-B853-AECA42223827}"/>
    <dgm:cxn modelId="{CEE4796F-7100-42E6-A41A-93887A3696F4}" type="presOf" srcId="{EE0CADC5-2F5C-4D87-BE31-F94ADEC6C658}" destId="{95615A24-9A67-4CBE-A91A-D1780FFCD8B2}" srcOrd="1" destOrd="0" presId="urn:microsoft.com/office/officeart/2005/8/layout/list1"/>
    <dgm:cxn modelId="{D41A8A45-4D5A-4E16-9D6A-B3FD0EA89E52}" type="presOf" srcId="{F5AA068C-B6F4-4213-BF3E-F4FDE48E9215}" destId="{84499BD4-3AE2-443A-8B5E-6F95B3CCFBD3}" srcOrd="0" destOrd="0" presId="urn:microsoft.com/office/officeart/2005/8/layout/list1"/>
    <dgm:cxn modelId="{3F2E5656-349F-4160-B4EF-17948B163B6B}" type="presParOf" srcId="{8DFC1CEB-276B-4546-BAC1-5EC409D50AFD}" destId="{D2FCBA4F-FF52-4F1A-9DAA-9806DCFBA492}" srcOrd="0" destOrd="0" presId="urn:microsoft.com/office/officeart/2005/8/layout/list1"/>
    <dgm:cxn modelId="{00ADBCFD-2C65-43EF-950A-D58F55FB152C}" type="presParOf" srcId="{D2FCBA4F-FF52-4F1A-9DAA-9806DCFBA492}" destId="{82791D1D-F2AA-4AC8-8328-A394AF19F5EB}" srcOrd="0" destOrd="0" presId="urn:microsoft.com/office/officeart/2005/8/layout/list1"/>
    <dgm:cxn modelId="{31EBEC9F-75DE-4CBA-B534-4D231297E398}" type="presParOf" srcId="{D2FCBA4F-FF52-4F1A-9DAA-9806DCFBA492}" destId="{A4C93059-806C-4DFE-A72D-2BBEF353FCDA}" srcOrd="1" destOrd="0" presId="urn:microsoft.com/office/officeart/2005/8/layout/list1"/>
    <dgm:cxn modelId="{A50563FF-BBEF-46DF-B0F7-3234010D6028}" type="presParOf" srcId="{8DFC1CEB-276B-4546-BAC1-5EC409D50AFD}" destId="{05DCCAEE-F6AB-4255-8DA9-840C2F5F9AF8}" srcOrd="1" destOrd="0" presId="urn:microsoft.com/office/officeart/2005/8/layout/list1"/>
    <dgm:cxn modelId="{B68A6751-1F6D-4393-AC3C-01D41F3010DC}" type="presParOf" srcId="{8DFC1CEB-276B-4546-BAC1-5EC409D50AFD}" destId="{EDE7C2C9-F8EB-4C9A-BBA4-AE61544B2185}" srcOrd="2" destOrd="0" presId="urn:microsoft.com/office/officeart/2005/8/layout/list1"/>
    <dgm:cxn modelId="{0B27B483-41EE-4684-8094-B8DB2386E562}" type="presParOf" srcId="{8DFC1CEB-276B-4546-BAC1-5EC409D50AFD}" destId="{863FDC46-BD39-4AE9-879C-6857E3F3E726}" srcOrd="3" destOrd="0" presId="urn:microsoft.com/office/officeart/2005/8/layout/list1"/>
    <dgm:cxn modelId="{CB57DAB6-A713-4EDA-BA79-28F975E32B42}" type="presParOf" srcId="{8DFC1CEB-276B-4546-BAC1-5EC409D50AFD}" destId="{A2BD9F74-FBF4-4F16-A73E-96C5A5D20681}" srcOrd="4" destOrd="0" presId="urn:microsoft.com/office/officeart/2005/8/layout/list1"/>
    <dgm:cxn modelId="{3F2A32B4-B248-4F0B-B5C6-7C56ED8EB733}" type="presParOf" srcId="{A2BD9F74-FBF4-4F16-A73E-96C5A5D20681}" destId="{6509277E-D388-4B19-919D-DB1EE4AE96F5}" srcOrd="0" destOrd="0" presId="urn:microsoft.com/office/officeart/2005/8/layout/list1"/>
    <dgm:cxn modelId="{5759F1F6-1117-42F9-BC4A-468889AEA5E8}" type="presParOf" srcId="{A2BD9F74-FBF4-4F16-A73E-96C5A5D20681}" destId="{791CF394-2BA7-475C-88E3-4272DA266913}" srcOrd="1" destOrd="0" presId="urn:microsoft.com/office/officeart/2005/8/layout/list1"/>
    <dgm:cxn modelId="{0138BFE3-51D3-478C-9161-F18EDD3A5E1E}" type="presParOf" srcId="{8DFC1CEB-276B-4546-BAC1-5EC409D50AFD}" destId="{00090E99-CED9-4396-B394-41AD62F2F829}" srcOrd="5" destOrd="0" presId="urn:microsoft.com/office/officeart/2005/8/layout/list1"/>
    <dgm:cxn modelId="{E1C7FB75-0A47-4DEC-9598-38145FBF9557}" type="presParOf" srcId="{8DFC1CEB-276B-4546-BAC1-5EC409D50AFD}" destId="{E13C83AC-49A1-415E-84C4-A6ACDD47A1A8}" srcOrd="6" destOrd="0" presId="urn:microsoft.com/office/officeart/2005/8/layout/list1"/>
    <dgm:cxn modelId="{5842D793-F106-451E-A7BA-CD139439F15E}" type="presParOf" srcId="{8DFC1CEB-276B-4546-BAC1-5EC409D50AFD}" destId="{D656EE19-F1FF-4279-9FD9-AF1F5C6F1D50}" srcOrd="7" destOrd="0" presId="urn:microsoft.com/office/officeart/2005/8/layout/list1"/>
    <dgm:cxn modelId="{9B6B54D4-24E3-4F8F-8A55-84353B1E275D}" type="presParOf" srcId="{8DFC1CEB-276B-4546-BAC1-5EC409D50AFD}" destId="{D6CFC5F8-D25C-443D-8074-ECC8513CBF17}" srcOrd="8" destOrd="0" presId="urn:microsoft.com/office/officeart/2005/8/layout/list1"/>
    <dgm:cxn modelId="{01019D39-EA7D-4D47-8A75-6C398C793E08}" type="presParOf" srcId="{D6CFC5F8-D25C-443D-8074-ECC8513CBF17}" destId="{84499BD4-3AE2-443A-8B5E-6F95B3CCFBD3}" srcOrd="0" destOrd="0" presId="urn:microsoft.com/office/officeart/2005/8/layout/list1"/>
    <dgm:cxn modelId="{9EFCCB16-1954-408A-B083-CDDB0A1D80EB}" type="presParOf" srcId="{D6CFC5F8-D25C-443D-8074-ECC8513CBF17}" destId="{2963A2EF-80BC-4F53-B55A-4C483D18947A}" srcOrd="1" destOrd="0" presId="urn:microsoft.com/office/officeart/2005/8/layout/list1"/>
    <dgm:cxn modelId="{93D4DE1C-DADF-4827-B638-7D59299B2CD9}" type="presParOf" srcId="{8DFC1CEB-276B-4546-BAC1-5EC409D50AFD}" destId="{8AB2EB66-42F6-4E1B-883E-4D24ECEB4D5D}" srcOrd="9" destOrd="0" presId="urn:microsoft.com/office/officeart/2005/8/layout/list1"/>
    <dgm:cxn modelId="{71060C93-477B-469C-8736-7F5CF2F27848}" type="presParOf" srcId="{8DFC1CEB-276B-4546-BAC1-5EC409D50AFD}" destId="{58ADB528-2E6A-4C4C-BA60-13BEE675A63C}" srcOrd="10" destOrd="0" presId="urn:microsoft.com/office/officeart/2005/8/layout/list1"/>
    <dgm:cxn modelId="{CD6A726E-7C90-4473-AFC4-B6B6B7069C91}" type="presParOf" srcId="{8DFC1CEB-276B-4546-BAC1-5EC409D50AFD}" destId="{19F380A7-B408-4CB8-97AE-F59BC3497B0E}" srcOrd="11" destOrd="0" presId="urn:microsoft.com/office/officeart/2005/8/layout/list1"/>
    <dgm:cxn modelId="{6D9E9A08-D17C-4043-A37A-FE439FE625CD}" type="presParOf" srcId="{8DFC1CEB-276B-4546-BAC1-5EC409D50AFD}" destId="{FAD93649-F3BC-48F2-9733-BE866D689A14}" srcOrd="12" destOrd="0" presId="urn:microsoft.com/office/officeart/2005/8/layout/list1"/>
    <dgm:cxn modelId="{18ECF3F6-C071-401F-A0E0-CEF97246A272}" type="presParOf" srcId="{FAD93649-F3BC-48F2-9733-BE866D689A14}" destId="{20921318-701C-4DF8-AD8A-2155D9004DB4}" srcOrd="0" destOrd="0" presId="urn:microsoft.com/office/officeart/2005/8/layout/list1"/>
    <dgm:cxn modelId="{5CE30769-1848-4B30-BE69-EB1EE715E214}" type="presParOf" srcId="{FAD93649-F3BC-48F2-9733-BE866D689A14}" destId="{BC719B06-1AB8-4653-95B5-3BFDF2B28F6B}" srcOrd="1" destOrd="0" presId="urn:microsoft.com/office/officeart/2005/8/layout/list1"/>
    <dgm:cxn modelId="{17CEAE6C-62D0-4964-BB67-7C842A17BAF0}" type="presParOf" srcId="{8DFC1CEB-276B-4546-BAC1-5EC409D50AFD}" destId="{6587EB2D-308D-48EA-AC90-C81C7687FEC8}" srcOrd="13" destOrd="0" presId="urn:microsoft.com/office/officeart/2005/8/layout/list1"/>
    <dgm:cxn modelId="{3941122C-2590-4674-85D3-512C85BDFEA7}" type="presParOf" srcId="{8DFC1CEB-276B-4546-BAC1-5EC409D50AFD}" destId="{E66FBDA4-7881-44AB-8A2E-8431EE3A6B61}" srcOrd="14" destOrd="0" presId="urn:microsoft.com/office/officeart/2005/8/layout/list1"/>
    <dgm:cxn modelId="{DC305B46-9F5E-42B1-A21A-1D2420A8D50A}" type="presParOf" srcId="{8DFC1CEB-276B-4546-BAC1-5EC409D50AFD}" destId="{33ACFFFF-73EB-4AC6-A0DF-0C45428B2EEF}" srcOrd="15" destOrd="0" presId="urn:microsoft.com/office/officeart/2005/8/layout/list1"/>
    <dgm:cxn modelId="{F2C8E510-0BF9-49E3-AD1A-88BC9DA938D6}" type="presParOf" srcId="{8DFC1CEB-276B-4546-BAC1-5EC409D50AFD}" destId="{2A6676CC-E489-4ABA-83B3-3C4671230C5E}" srcOrd="16" destOrd="0" presId="urn:microsoft.com/office/officeart/2005/8/layout/list1"/>
    <dgm:cxn modelId="{CDE89A40-B15C-41A9-BB0F-829C8382F7CB}" type="presParOf" srcId="{2A6676CC-E489-4ABA-83B3-3C4671230C5E}" destId="{E8F4DBFF-FC45-49B8-AECC-67F1DC6F089A}" srcOrd="0" destOrd="0" presId="urn:microsoft.com/office/officeart/2005/8/layout/list1"/>
    <dgm:cxn modelId="{5424AD13-6C0A-46AD-9E75-E9C872B1B62F}" type="presParOf" srcId="{2A6676CC-E489-4ABA-83B3-3C4671230C5E}" destId="{95615A24-9A67-4CBE-A91A-D1780FFCD8B2}" srcOrd="1" destOrd="0" presId="urn:microsoft.com/office/officeart/2005/8/layout/list1"/>
    <dgm:cxn modelId="{C0D89655-8D78-4122-8FFA-B51E4A2A89AE}" type="presParOf" srcId="{8DFC1CEB-276B-4546-BAC1-5EC409D50AFD}" destId="{1905DF8B-F49D-483A-B043-AD95EE93C840}" srcOrd="17" destOrd="0" presId="urn:microsoft.com/office/officeart/2005/8/layout/list1"/>
    <dgm:cxn modelId="{AB3FC83E-5700-44BA-A562-31C89B58C3D2}" type="presParOf" srcId="{8DFC1CEB-276B-4546-BAC1-5EC409D50AFD}" destId="{1B6C4783-F88F-4381-B245-4B1B5BDA601F}" srcOrd="18" destOrd="0" presId="urn:microsoft.com/office/officeart/2005/8/layout/list1"/>
    <dgm:cxn modelId="{62900B5F-E8F3-4045-BD2F-1C81F0F0DBC9}" type="presParOf" srcId="{8DFC1CEB-276B-4546-BAC1-5EC409D50AFD}" destId="{10A5408C-5C77-4DC3-B5DC-13671C346347}" srcOrd="19" destOrd="0" presId="urn:microsoft.com/office/officeart/2005/8/layout/list1"/>
    <dgm:cxn modelId="{F4495500-A598-4D31-A6B0-82B622E22930}" type="presParOf" srcId="{8DFC1CEB-276B-4546-BAC1-5EC409D50AFD}" destId="{693485A1-9EDE-4A9D-BA0F-B567F2E734ED}" srcOrd="20" destOrd="0" presId="urn:microsoft.com/office/officeart/2005/8/layout/list1"/>
    <dgm:cxn modelId="{4ABE2355-1CFD-4DF5-B8BB-0F1DF690F178}" type="presParOf" srcId="{693485A1-9EDE-4A9D-BA0F-B567F2E734ED}" destId="{F856C863-B8A0-47D9-A155-71C85D5DFBA8}" srcOrd="0" destOrd="0" presId="urn:microsoft.com/office/officeart/2005/8/layout/list1"/>
    <dgm:cxn modelId="{D2FD5A35-9AB5-48C6-A9BE-315D278E86AE}" type="presParOf" srcId="{693485A1-9EDE-4A9D-BA0F-B567F2E734ED}" destId="{98E69475-E605-4AA8-A75F-F020B36A6370}" srcOrd="1" destOrd="0" presId="urn:microsoft.com/office/officeart/2005/8/layout/list1"/>
    <dgm:cxn modelId="{32875A55-F7D7-410C-B2E4-680E1C9FBF6B}" type="presParOf" srcId="{8DFC1CEB-276B-4546-BAC1-5EC409D50AFD}" destId="{E8190FA0-17E4-483C-BD6D-14AB95268B85}" srcOrd="21" destOrd="0" presId="urn:microsoft.com/office/officeart/2005/8/layout/list1"/>
    <dgm:cxn modelId="{7B21B5C9-1515-49EE-AEC6-9F5EB1A0D38F}" type="presParOf" srcId="{8DFC1CEB-276B-4546-BAC1-5EC409D50AFD}" destId="{DED79FD6-17F5-456D-9946-5B56DE57C03A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F9BF07-B278-4079-B72B-29D170CD5E80}" type="doc">
      <dgm:prSet loTypeId="urn:microsoft.com/office/officeart/2005/8/layout/list1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GB"/>
        </a:p>
      </dgm:t>
    </dgm:pt>
    <dgm:pt modelId="{2E833C3F-056E-452F-B81E-4CFEEC0FB9D4}">
      <dgm:prSet phldrT="[Text]" custT="1"/>
      <dgm:spPr>
        <a:solidFill>
          <a:schemeClr val="bg1"/>
        </a:solidFill>
        <a:ln>
          <a:solidFill>
            <a:srgbClr val="FFFF00"/>
          </a:solidFill>
        </a:ln>
      </dgm:spPr>
      <dgm:t>
        <a:bodyPr/>
        <a:lstStyle/>
        <a:p>
          <a:r>
            <a:rPr lang="en-GB" sz="2000" dirty="0" smtClean="0"/>
            <a:t>Serves as a trusted focal point of contact within and beyond the national borders</a:t>
          </a:r>
          <a:endParaRPr lang="en-GB" sz="2000" b="1" dirty="0"/>
        </a:p>
      </dgm:t>
    </dgm:pt>
    <dgm:pt modelId="{33BA3789-C6E2-435E-8FF3-775F550D6C2C}" type="parTrans" cxnId="{4B8845F7-CC8A-4BF6-8B12-929036F2B4F3}">
      <dgm:prSet/>
      <dgm:spPr/>
      <dgm:t>
        <a:bodyPr/>
        <a:lstStyle/>
        <a:p>
          <a:endParaRPr lang="en-GB" sz="2000" b="1"/>
        </a:p>
      </dgm:t>
    </dgm:pt>
    <dgm:pt modelId="{180A7811-A846-4D00-A2BD-52252A8D4EEF}" type="sibTrans" cxnId="{4B8845F7-CC8A-4BF6-8B12-929036F2B4F3}">
      <dgm:prSet/>
      <dgm:spPr/>
      <dgm:t>
        <a:bodyPr/>
        <a:lstStyle/>
        <a:p>
          <a:endParaRPr lang="en-GB" sz="2000" b="1"/>
        </a:p>
      </dgm:t>
    </dgm:pt>
    <dgm:pt modelId="{0EC34BD8-286B-4701-93D7-172CB9C91B34}">
      <dgm:prSet phldrT="[Text]" custT="1"/>
      <dgm:spPr>
        <a:solidFill>
          <a:schemeClr val="bg1"/>
        </a:solidFill>
        <a:ln>
          <a:solidFill>
            <a:srgbClr val="FFFF00"/>
          </a:solidFill>
        </a:ln>
      </dgm:spPr>
      <dgm:t>
        <a:bodyPr/>
        <a:lstStyle/>
        <a:p>
          <a:r>
            <a:rPr lang="en-GB" sz="2000" dirty="0" smtClean="0"/>
            <a:t>Identifies and manages cyber threats that may have adverse effect on the country</a:t>
          </a:r>
          <a:endParaRPr lang="en-GB" sz="2000" b="1" dirty="0"/>
        </a:p>
      </dgm:t>
    </dgm:pt>
    <dgm:pt modelId="{2A53933A-AA98-4321-9E36-7B415C676845}" type="parTrans" cxnId="{782FCFF2-252F-4757-9C77-8F1ADE072D15}">
      <dgm:prSet/>
      <dgm:spPr/>
      <dgm:t>
        <a:bodyPr/>
        <a:lstStyle/>
        <a:p>
          <a:endParaRPr lang="en-GB" sz="2000" b="1"/>
        </a:p>
      </dgm:t>
    </dgm:pt>
    <dgm:pt modelId="{AAABDA12-8F5C-48F6-B614-C4531107E351}" type="sibTrans" cxnId="{782FCFF2-252F-4757-9C77-8F1ADE072D15}">
      <dgm:prSet/>
      <dgm:spPr/>
      <dgm:t>
        <a:bodyPr/>
        <a:lstStyle/>
        <a:p>
          <a:endParaRPr lang="en-GB" sz="2000" b="1"/>
        </a:p>
      </dgm:t>
    </dgm:pt>
    <dgm:pt modelId="{F5AA068C-B6F4-4213-BF3E-F4FDE48E9215}">
      <dgm:prSet phldrT="[Text]" custT="1"/>
      <dgm:spPr>
        <a:solidFill>
          <a:schemeClr val="bg1"/>
        </a:solidFill>
        <a:ln>
          <a:solidFill>
            <a:srgbClr val="FFFF00"/>
          </a:solidFill>
        </a:ln>
      </dgm:spPr>
      <dgm:t>
        <a:bodyPr/>
        <a:lstStyle/>
        <a:p>
          <a:r>
            <a:rPr lang="en-GB" sz="2000" dirty="0" smtClean="0"/>
            <a:t>Helps to systematically respond to cybersecurity incidents and takes appropriate actions</a:t>
          </a:r>
          <a:endParaRPr lang="en-GB" sz="2000" b="1" dirty="0"/>
        </a:p>
      </dgm:t>
    </dgm:pt>
    <dgm:pt modelId="{45EFBE37-9101-4D30-8483-E0155265346C}" type="parTrans" cxnId="{4E3D71DC-3FC8-43B4-9061-6FB8FAB9AF60}">
      <dgm:prSet/>
      <dgm:spPr/>
      <dgm:t>
        <a:bodyPr/>
        <a:lstStyle/>
        <a:p>
          <a:endParaRPr lang="en-GB" sz="2000" b="1"/>
        </a:p>
      </dgm:t>
    </dgm:pt>
    <dgm:pt modelId="{490F50AE-C4C6-40DC-B853-AECA42223827}" type="sibTrans" cxnId="{4E3D71DC-3FC8-43B4-9061-6FB8FAB9AF60}">
      <dgm:prSet/>
      <dgm:spPr/>
      <dgm:t>
        <a:bodyPr/>
        <a:lstStyle/>
        <a:p>
          <a:endParaRPr lang="en-GB" sz="2000" b="1"/>
        </a:p>
      </dgm:t>
    </dgm:pt>
    <dgm:pt modelId="{CE65B74D-9FDF-4EF9-BED5-9EFF25DAB368}">
      <dgm:prSet phldrT="[Text]" custT="1"/>
      <dgm:spPr>
        <a:solidFill>
          <a:schemeClr val="bg1"/>
        </a:solidFill>
        <a:ln>
          <a:solidFill>
            <a:srgbClr val="FFFF00"/>
          </a:solidFill>
        </a:ln>
      </dgm:spPr>
      <dgm:t>
        <a:bodyPr/>
        <a:lstStyle/>
        <a:p>
          <a:r>
            <a:rPr lang="en-GB" sz="2000" dirty="0" smtClean="0"/>
            <a:t>Helps the constituency to recover quickly and efficiently from security incidents</a:t>
          </a:r>
          <a:endParaRPr lang="en-GB" sz="2000" b="1" dirty="0"/>
        </a:p>
      </dgm:t>
    </dgm:pt>
    <dgm:pt modelId="{3F2E02A2-DD53-43FB-96DD-AA1931C7CE1F}" type="parTrans" cxnId="{95954181-1B64-45F4-AC57-1D6F78F242D6}">
      <dgm:prSet/>
      <dgm:spPr/>
      <dgm:t>
        <a:bodyPr/>
        <a:lstStyle/>
        <a:p>
          <a:endParaRPr lang="en-GB" sz="2000" b="1"/>
        </a:p>
      </dgm:t>
    </dgm:pt>
    <dgm:pt modelId="{FF58D067-5524-43DD-A6B8-2B4156965AC7}" type="sibTrans" cxnId="{95954181-1B64-45F4-AC57-1D6F78F242D6}">
      <dgm:prSet/>
      <dgm:spPr/>
      <dgm:t>
        <a:bodyPr/>
        <a:lstStyle/>
        <a:p>
          <a:endParaRPr lang="en-GB" sz="2000" b="1"/>
        </a:p>
      </dgm:t>
    </dgm:pt>
    <dgm:pt modelId="{EE0CADC5-2F5C-4D87-BE31-F94ADEC6C658}">
      <dgm:prSet phldrT="[Text]" custT="1"/>
      <dgm:spPr>
        <a:solidFill>
          <a:schemeClr val="bg1"/>
        </a:solidFill>
        <a:ln>
          <a:solidFill>
            <a:srgbClr val="FFFF00"/>
          </a:solidFill>
        </a:ln>
      </dgm:spPr>
      <dgm:t>
        <a:bodyPr/>
        <a:lstStyle/>
        <a:p>
          <a:r>
            <a:rPr lang="en-GB" sz="2000" dirty="0" smtClean="0"/>
            <a:t>Minimises loss or theft of information and disruption of services</a:t>
          </a:r>
          <a:endParaRPr lang="en-GB" sz="2000" b="1" dirty="0"/>
        </a:p>
      </dgm:t>
    </dgm:pt>
    <dgm:pt modelId="{CD2BDB6A-7374-4D64-9112-1F30145376C0}" type="sibTrans" cxnId="{71636D73-E718-4C6B-86F7-30C8C79C99AF}">
      <dgm:prSet/>
      <dgm:spPr/>
      <dgm:t>
        <a:bodyPr/>
        <a:lstStyle/>
        <a:p>
          <a:endParaRPr lang="en-GB" sz="2000" b="1"/>
        </a:p>
      </dgm:t>
    </dgm:pt>
    <dgm:pt modelId="{F8727584-9BB2-4825-8BA7-2F8FF481E4DD}" type="parTrans" cxnId="{71636D73-E718-4C6B-86F7-30C8C79C99AF}">
      <dgm:prSet/>
      <dgm:spPr/>
      <dgm:t>
        <a:bodyPr/>
        <a:lstStyle/>
        <a:p>
          <a:endParaRPr lang="en-GB" sz="2000" b="1"/>
        </a:p>
      </dgm:t>
    </dgm:pt>
    <dgm:pt modelId="{8DFC1CEB-276B-4546-BAC1-5EC409D50AFD}" type="pres">
      <dgm:prSet presAssocID="{F7F9BF07-B278-4079-B72B-29D170CD5E8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2FCBA4F-FF52-4F1A-9DAA-9806DCFBA492}" type="pres">
      <dgm:prSet presAssocID="{2E833C3F-056E-452F-B81E-4CFEEC0FB9D4}" presName="parentLin" presStyleCnt="0"/>
      <dgm:spPr/>
    </dgm:pt>
    <dgm:pt modelId="{82791D1D-F2AA-4AC8-8328-A394AF19F5EB}" type="pres">
      <dgm:prSet presAssocID="{2E833C3F-056E-452F-B81E-4CFEEC0FB9D4}" presName="parentLeftMargin" presStyleLbl="node1" presStyleIdx="0" presStyleCnt="5"/>
      <dgm:spPr/>
      <dgm:t>
        <a:bodyPr/>
        <a:lstStyle/>
        <a:p>
          <a:endParaRPr lang="en-GB"/>
        </a:p>
      </dgm:t>
    </dgm:pt>
    <dgm:pt modelId="{A4C93059-806C-4DFE-A72D-2BBEF353FCDA}" type="pres">
      <dgm:prSet presAssocID="{2E833C3F-056E-452F-B81E-4CFEEC0FB9D4}" presName="parentText" presStyleLbl="node1" presStyleIdx="0" presStyleCnt="5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DCCAEE-F6AB-4255-8DA9-840C2F5F9AF8}" type="pres">
      <dgm:prSet presAssocID="{2E833C3F-056E-452F-B81E-4CFEEC0FB9D4}" presName="negativeSpace" presStyleCnt="0"/>
      <dgm:spPr/>
    </dgm:pt>
    <dgm:pt modelId="{EDE7C2C9-F8EB-4C9A-BBA4-AE61544B2185}" type="pres">
      <dgm:prSet presAssocID="{2E833C3F-056E-452F-B81E-4CFEEC0FB9D4}" presName="childText" presStyleLbl="conFgAcc1" presStyleIdx="0" presStyleCnt="5">
        <dgm:presLayoutVars>
          <dgm:bulletEnabled val="1"/>
        </dgm:presLayoutVars>
      </dgm:prSet>
      <dgm:spPr>
        <a:solidFill>
          <a:schemeClr val="bg1">
            <a:lumMod val="85000"/>
          </a:schemeClr>
        </a:solidFill>
        <a:ln>
          <a:solidFill>
            <a:srgbClr val="FFFF00"/>
          </a:solidFill>
        </a:ln>
      </dgm:spPr>
      <dgm:t>
        <a:bodyPr/>
        <a:lstStyle/>
        <a:p>
          <a:endParaRPr lang="en-US"/>
        </a:p>
      </dgm:t>
    </dgm:pt>
    <dgm:pt modelId="{863FDC46-BD39-4AE9-879C-6857E3F3E726}" type="pres">
      <dgm:prSet presAssocID="{180A7811-A846-4D00-A2BD-52252A8D4EEF}" presName="spaceBetweenRectangles" presStyleCnt="0"/>
      <dgm:spPr/>
    </dgm:pt>
    <dgm:pt modelId="{A2BD9F74-FBF4-4F16-A73E-96C5A5D20681}" type="pres">
      <dgm:prSet presAssocID="{0EC34BD8-286B-4701-93D7-172CB9C91B34}" presName="parentLin" presStyleCnt="0"/>
      <dgm:spPr/>
    </dgm:pt>
    <dgm:pt modelId="{6509277E-D388-4B19-919D-DB1EE4AE96F5}" type="pres">
      <dgm:prSet presAssocID="{0EC34BD8-286B-4701-93D7-172CB9C91B34}" presName="parentLeftMargin" presStyleLbl="node1" presStyleIdx="0" presStyleCnt="5"/>
      <dgm:spPr/>
      <dgm:t>
        <a:bodyPr/>
        <a:lstStyle/>
        <a:p>
          <a:endParaRPr lang="en-GB"/>
        </a:p>
      </dgm:t>
    </dgm:pt>
    <dgm:pt modelId="{791CF394-2BA7-475C-88E3-4272DA266913}" type="pres">
      <dgm:prSet presAssocID="{0EC34BD8-286B-4701-93D7-172CB9C91B34}" presName="parentText" presStyleLbl="node1" presStyleIdx="1" presStyleCnt="5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0090E99-CED9-4396-B394-41AD62F2F829}" type="pres">
      <dgm:prSet presAssocID="{0EC34BD8-286B-4701-93D7-172CB9C91B34}" presName="negativeSpace" presStyleCnt="0"/>
      <dgm:spPr/>
    </dgm:pt>
    <dgm:pt modelId="{E13C83AC-49A1-415E-84C4-A6ACDD47A1A8}" type="pres">
      <dgm:prSet presAssocID="{0EC34BD8-286B-4701-93D7-172CB9C91B34}" presName="childText" presStyleLbl="conFgAcc1" presStyleIdx="1" presStyleCnt="5">
        <dgm:presLayoutVars>
          <dgm:bulletEnabled val="1"/>
        </dgm:presLayoutVars>
      </dgm:prSet>
      <dgm:spPr>
        <a:solidFill>
          <a:schemeClr val="bg1">
            <a:lumMod val="85000"/>
          </a:schemeClr>
        </a:solidFill>
        <a:ln>
          <a:solidFill>
            <a:srgbClr val="FFFF00"/>
          </a:solidFill>
        </a:ln>
      </dgm:spPr>
      <dgm:t>
        <a:bodyPr/>
        <a:lstStyle/>
        <a:p>
          <a:endParaRPr lang="en-US"/>
        </a:p>
      </dgm:t>
    </dgm:pt>
    <dgm:pt modelId="{D656EE19-F1FF-4279-9FD9-AF1F5C6F1D50}" type="pres">
      <dgm:prSet presAssocID="{AAABDA12-8F5C-48F6-B614-C4531107E351}" presName="spaceBetweenRectangles" presStyleCnt="0"/>
      <dgm:spPr/>
    </dgm:pt>
    <dgm:pt modelId="{D6CFC5F8-D25C-443D-8074-ECC8513CBF17}" type="pres">
      <dgm:prSet presAssocID="{F5AA068C-B6F4-4213-BF3E-F4FDE48E9215}" presName="parentLin" presStyleCnt="0"/>
      <dgm:spPr/>
    </dgm:pt>
    <dgm:pt modelId="{84499BD4-3AE2-443A-8B5E-6F95B3CCFBD3}" type="pres">
      <dgm:prSet presAssocID="{F5AA068C-B6F4-4213-BF3E-F4FDE48E9215}" presName="parentLeftMargin" presStyleLbl="node1" presStyleIdx="1" presStyleCnt="5"/>
      <dgm:spPr/>
      <dgm:t>
        <a:bodyPr/>
        <a:lstStyle/>
        <a:p>
          <a:endParaRPr lang="en-GB"/>
        </a:p>
      </dgm:t>
    </dgm:pt>
    <dgm:pt modelId="{2963A2EF-80BC-4F53-B55A-4C483D18947A}" type="pres">
      <dgm:prSet presAssocID="{F5AA068C-B6F4-4213-BF3E-F4FDE48E9215}" presName="parentText" presStyleLbl="node1" presStyleIdx="2" presStyleCnt="5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B2EB66-42F6-4E1B-883E-4D24ECEB4D5D}" type="pres">
      <dgm:prSet presAssocID="{F5AA068C-B6F4-4213-BF3E-F4FDE48E9215}" presName="negativeSpace" presStyleCnt="0"/>
      <dgm:spPr/>
    </dgm:pt>
    <dgm:pt modelId="{58ADB528-2E6A-4C4C-BA60-13BEE675A63C}" type="pres">
      <dgm:prSet presAssocID="{F5AA068C-B6F4-4213-BF3E-F4FDE48E9215}" presName="childText" presStyleLbl="conFgAcc1" presStyleIdx="2" presStyleCnt="5">
        <dgm:presLayoutVars>
          <dgm:bulletEnabled val="1"/>
        </dgm:presLayoutVars>
      </dgm:prSet>
      <dgm:spPr>
        <a:solidFill>
          <a:schemeClr val="bg1">
            <a:lumMod val="85000"/>
          </a:schemeClr>
        </a:solidFill>
        <a:ln>
          <a:solidFill>
            <a:srgbClr val="FFFF00"/>
          </a:solidFill>
        </a:ln>
      </dgm:spPr>
      <dgm:t>
        <a:bodyPr/>
        <a:lstStyle/>
        <a:p>
          <a:endParaRPr lang="en-US"/>
        </a:p>
      </dgm:t>
    </dgm:pt>
    <dgm:pt modelId="{19F380A7-B408-4CB8-97AE-F59BC3497B0E}" type="pres">
      <dgm:prSet presAssocID="{490F50AE-C4C6-40DC-B853-AECA42223827}" presName="spaceBetweenRectangles" presStyleCnt="0"/>
      <dgm:spPr/>
    </dgm:pt>
    <dgm:pt modelId="{FAD93649-F3BC-48F2-9733-BE866D689A14}" type="pres">
      <dgm:prSet presAssocID="{CE65B74D-9FDF-4EF9-BED5-9EFF25DAB368}" presName="parentLin" presStyleCnt="0"/>
      <dgm:spPr/>
    </dgm:pt>
    <dgm:pt modelId="{20921318-701C-4DF8-AD8A-2155D9004DB4}" type="pres">
      <dgm:prSet presAssocID="{CE65B74D-9FDF-4EF9-BED5-9EFF25DAB368}" presName="parentLeftMargin" presStyleLbl="node1" presStyleIdx="2" presStyleCnt="5"/>
      <dgm:spPr/>
      <dgm:t>
        <a:bodyPr/>
        <a:lstStyle/>
        <a:p>
          <a:endParaRPr lang="en-GB"/>
        </a:p>
      </dgm:t>
    </dgm:pt>
    <dgm:pt modelId="{BC719B06-1AB8-4653-95B5-3BFDF2B28F6B}" type="pres">
      <dgm:prSet presAssocID="{CE65B74D-9FDF-4EF9-BED5-9EFF25DAB368}" presName="parentText" presStyleLbl="node1" presStyleIdx="3" presStyleCnt="5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587EB2D-308D-48EA-AC90-C81C7687FEC8}" type="pres">
      <dgm:prSet presAssocID="{CE65B74D-9FDF-4EF9-BED5-9EFF25DAB368}" presName="negativeSpace" presStyleCnt="0"/>
      <dgm:spPr/>
    </dgm:pt>
    <dgm:pt modelId="{E66FBDA4-7881-44AB-8A2E-8431EE3A6B61}" type="pres">
      <dgm:prSet presAssocID="{CE65B74D-9FDF-4EF9-BED5-9EFF25DAB368}" presName="childText" presStyleLbl="conFgAcc1" presStyleIdx="3" presStyleCnt="5">
        <dgm:presLayoutVars>
          <dgm:bulletEnabled val="1"/>
        </dgm:presLayoutVars>
      </dgm:prSet>
      <dgm:spPr>
        <a:solidFill>
          <a:schemeClr val="bg1">
            <a:lumMod val="85000"/>
          </a:schemeClr>
        </a:solidFill>
        <a:ln>
          <a:solidFill>
            <a:srgbClr val="FFFF00"/>
          </a:solidFill>
        </a:ln>
      </dgm:spPr>
      <dgm:t>
        <a:bodyPr/>
        <a:lstStyle/>
        <a:p>
          <a:endParaRPr lang="en-US"/>
        </a:p>
      </dgm:t>
    </dgm:pt>
    <dgm:pt modelId="{33ACFFFF-73EB-4AC6-A0DF-0C45428B2EEF}" type="pres">
      <dgm:prSet presAssocID="{FF58D067-5524-43DD-A6B8-2B4156965AC7}" presName="spaceBetweenRectangles" presStyleCnt="0"/>
      <dgm:spPr/>
    </dgm:pt>
    <dgm:pt modelId="{2A6676CC-E489-4ABA-83B3-3C4671230C5E}" type="pres">
      <dgm:prSet presAssocID="{EE0CADC5-2F5C-4D87-BE31-F94ADEC6C658}" presName="parentLin" presStyleCnt="0"/>
      <dgm:spPr/>
    </dgm:pt>
    <dgm:pt modelId="{E8F4DBFF-FC45-49B8-AECC-67F1DC6F089A}" type="pres">
      <dgm:prSet presAssocID="{EE0CADC5-2F5C-4D87-BE31-F94ADEC6C658}" presName="parentLeftMargin" presStyleLbl="node1" presStyleIdx="3" presStyleCnt="5"/>
      <dgm:spPr/>
      <dgm:t>
        <a:bodyPr/>
        <a:lstStyle/>
        <a:p>
          <a:endParaRPr lang="en-GB"/>
        </a:p>
      </dgm:t>
    </dgm:pt>
    <dgm:pt modelId="{95615A24-9A67-4CBE-A91A-D1780FFCD8B2}" type="pres">
      <dgm:prSet presAssocID="{EE0CADC5-2F5C-4D87-BE31-F94ADEC6C658}" presName="parentText" presStyleLbl="node1" presStyleIdx="4" presStyleCnt="5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905DF8B-F49D-483A-B043-AD95EE93C840}" type="pres">
      <dgm:prSet presAssocID="{EE0CADC5-2F5C-4D87-BE31-F94ADEC6C658}" presName="negativeSpace" presStyleCnt="0"/>
      <dgm:spPr/>
    </dgm:pt>
    <dgm:pt modelId="{1B6C4783-F88F-4381-B245-4B1B5BDA601F}" type="pres">
      <dgm:prSet presAssocID="{EE0CADC5-2F5C-4D87-BE31-F94ADEC6C658}" presName="childText" presStyleLbl="conFgAcc1" presStyleIdx="4" presStyleCnt="5">
        <dgm:presLayoutVars>
          <dgm:bulletEnabled val="1"/>
        </dgm:presLayoutVars>
      </dgm:prSet>
      <dgm:spPr>
        <a:solidFill>
          <a:schemeClr val="bg1">
            <a:lumMod val="85000"/>
          </a:schemeClr>
        </a:solidFill>
        <a:ln>
          <a:solidFill>
            <a:srgbClr val="FFFF00"/>
          </a:solidFill>
        </a:ln>
      </dgm:spPr>
      <dgm:t>
        <a:bodyPr/>
        <a:lstStyle/>
        <a:p>
          <a:endParaRPr lang="en-US"/>
        </a:p>
      </dgm:t>
    </dgm:pt>
  </dgm:ptLst>
  <dgm:cxnLst>
    <dgm:cxn modelId="{573256FB-9B8E-4A57-8C3D-DB22ABCCC8C9}" type="presOf" srcId="{EE0CADC5-2F5C-4D87-BE31-F94ADEC6C658}" destId="{E8F4DBFF-FC45-49B8-AECC-67F1DC6F089A}" srcOrd="0" destOrd="0" presId="urn:microsoft.com/office/officeart/2005/8/layout/list1"/>
    <dgm:cxn modelId="{F3A83EAB-7E8E-4A3F-A8CE-ED39C8F86DB9}" type="presOf" srcId="{F5AA068C-B6F4-4213-BF3E-F4FDE48E9215}" destId="{84499BD4-3AE2-443A-8B5E-6F95B3CCFBD3}" srcOrd="0" destOrd="0" presId="urn:microsoft.com/office/officeart/2005/8/layout/list1"/>
    <dgm:cxn modelId="{782FCFF2-252F-4757-9C77-8F1ADE072D15}" srcId="{F7F9BF07-B278-4079-B72B-29D170CD5E80}" destId="{0EC34BD8-286B-4701-93D7-172CB9C91B34}" srcOrd="1" destOrd="0" parTransId="{2A53933A-AA98-4321-9E36-7B415C676845}" sibTransId="{AAABDA12-8F5C-48F6-B614-C4531107E351}"/>
    <dgm:cxn modelId="{4B8845F7-CC8A-4BF6-8B12-929036F2B4F3}" srcId="{F7F9BF07-B278-4079-B72B-29D170CD5E80}" destId="{2E833C3F-056E-452F-B81E-4CFEEC0FB9D4}" srcOrd="0" destOrd="0" parTransId="{33BA3789-C6E2-435E-8FF3-775F550D6C2C}" sibTransId="{180A7811-A846-4D00-A2BD-52252A8D4EEF}"/>
    <dgm:cxn modelId="{71636D73-E718-4C6B-86F7-30C8C79C99AF}" srcId="{F7F9BF07-B278-4079-B72B-29D170CD5E80}" destId="{EE0CADC5-2F5C-4D87-BE31-F94ADEC6C658}" srcOrd="4" destOrd="0" parTransId="{F8727584-9BB2-4825-8BA7-2F8FF481E4DD}" sibTransId="{CD2BDB6A-7374-4D64-9112-1F30145376C0}"/>
    <dgm:cxn modelId="{083D8E2A-D476-4261-8AD4-237EBC2E8490}" type="presOf" srcId="{EE0CADC5-2F5C-4D87-BE31-F94ADEC6C658}" destId="{95615A24-9A67-4CBE-A91A-D1780FFCD8B2}" srcOrd="1" destOrd="0" presId="urn:microsoft.com/office/officeart/2005/8/layout/list1"/>
    <dgm:cxn modelId="{61592A3C-47B2-4D15-908A-9137C85A67B4}" type="presOf" srcId="{F7F9BF07-B278-4079-B72B-29D170CD5E80}" destId="{8DFC1CEB-276B-4546-BAC1-5EC409D50AFD}" srcOrd="0" destOrd="0" presId="urn:microsoft.com/office/officeart/2005/8/layout/list1"/>
    <dgm:cxn modelId="{907379F7-376C-4889-834F-C5E2D89124F6}" type="presOf" srcId="{CE65B74D-9FDF-4EF9-BED5-9EFF25DAB368}" destId="{BC719B06-1AB8-4653-95B5-3BFDF2B28F6B}" srcOrd="1" destOrd="0" presId="urn:microsoft.com/office/officeart/2005/8/layout/list1"/>
    <dgm:cxn modelId="{F2D550DA-104E-49A5-A866-E54E7D9F5C7D}" type="presOf" srcId="{CE65B74D-9FDF-4EF9-BED5-9EFF25DAB368}" destId="{20921318-701C-4DF8-AD8A-2155D9004DB4}" srcOrd="0" destOrd="0" presId="urn:microsoft.com/office/officeart/2005/8/layout/list1"/>
    <dgm:cxn modelId="{5189A8A4-90BF-4C9F-BE0B-3319F5FD55EF}" type="presOf" srcId="{0EC34BD8-286B-4701-93D7-172CB9C91B34}" destId="{6509277E-D388-4B19-919D-DB1EE4AE96F5}" srcOrd="0" destOrd="0" presId="urn:microsoft.com/office/officeart/2005/8/layout/list1"/>
    <dgm:cxn modelId="{B29D1B91-62FE-4F9B-90EE-E4C56119988A}" type="presOf" srcId="{0EC34BD8-286B-4701-93D7-172CB9C91B34}" destId="{791CF394-2BA7-475C-88E3-4272DA266913}" srcOrd="1" destOrd="0" presId="urn:microsoft.com/office/officeart/2005/8/layout/list1"/>
    <dgm:cxn modelId="{95954181-1B64-45F4-AC57-1D6F78F242D6}" srcId="{F7F9BF07-B278-4079-B72B-29D170CD5E80}" destId="{CE65B74D-9FDF-4EF9-BED5-9EFF25DAB368}" srcOrd="3" destOrd="0" parTransId="{3F2E02A2-DD53-43FB-96DD-AA1931C7CE1F}" sibTransId="{FF58D067-5524-43DD-A6B8-2B4156965AC7}"/>
    <dgm:cxn modelId="{E3994D2E-B313-4571-BA8E-233C3CED5A18}" type="presOf" srcId="{2E833C3F-056E-452F-B81E-4CFEEC0FB9D4}" destId="{82791D1D-F2AA-4AC8-8328-A394AF19F5EB}" srcOrd="0" destOrd="0" presId="urn:microsoft.com/office/officeart/2005/8/layout/list1"/>
    <dgm:cxn modelId="{4E3D71DC-3FC8-43B4-9061-6FB8FAB9AF60}" srcId="{F7F9BF07-B278-4079-B72B-29D170CD5E80}" destId="{F5AA068C-B6F4-4213-BF3E-F4FDE48E9215}" srcOrd="2" destOrd="0" parTransId="{45EFBE37-9101-4D30-8483-E0155265346C}" sibTransId="{490F50AE-C4C6-40DC-B853-AECA42223827}"/>
    <dgm:cxn modelId="{261ABDB4-9348-4387-9A18-D70BFD7E666E}" type="presOf" srcId="{F5AA068C-B6F4-4213-BF3E-F4FDE48E9215}" destId="{2963A2EF-80BC-4F53-B55A-4C483D18947A}" srcOrd="1" destOrd="0" presId="urn:microsoft.com/office/officeart/2005/8/layout/list1"/>
    <dgm:cxn modelId="{23401B43-520C-43CD-BFFD-27E5DEDCF022}" type="presOf" srcId="{2E833C3F-056E-452F-B81E-4CFEEC0FB9D4}" destId="{A4C93059-806C-4DFE-A72D-2BBEF353FCDA}" srcOrd="1" destOrd="0" presId="urn:microsoft.com/office/officeart/2005/8/layout/list1"/>
    <dgm:cxn modelId="{39998F07-9719-4CEB-A47B-4FB30A2F7CE6}" type="presParOf" srcId="{8DFC1CEB-276B-4546-BAC1-5EC409D50AFD}" destId="{D2FCBA4F-FF52-4F1A-9DAA-9806DCFBA492}" srcOrd="0" destOrd="0" presId="urn:microsoft.com/office/officeart/2005/8/layout/list1"/>
    <dgm:cxn modelId="{0EF7ABC0-87DA-4F02-BBB4-16E0AA4CEF6C}" type="presParOf" srcId="{D2FCBA4F-FF52-4F1A-9DAA-9806DCFBA492}" destId="{82791D1D-F2AA-4AC8-8328-A394AF19F5EB}" srcOrd="0" destOrd="0" presId="urn:microsoft.com/office/officeart/2005/8/layout/list1"/>
    <dgm:cxn modelId="{DBC3E22B-3214-4C2D-A2F8-972729062064}" type="presParOf" srcId="{D2FCBA4F-FF52-4F1A-9DAA-9806DCFBA492}" destId="{A4C93059-806C-4DFE-A72D-2BBEF353FCDA}" srcOrd="1" destOrd="0" presId="urn:microsoft.com/office/officeart/2005/8/layout/list1"/>
    <dgm:cxn modelId="{8B00DB39-EB24-4192-8CA9-E0DE3E18ECBA}" type="presParOf" srcId="{8DFC1CEB-276B-4546-BAC1-5EC409D50AFD}" destId="{05DCCAEE-F6AB-4255-8DA9-840C2F5F9AF8}" srcOrd="1" destOrd="0" presId="urn:microsoft.com/office/officeart/2005/8/layout/list1"/>
    <dgm:cxn modelId="{E5327DEF-EA13-4FD9-9234-CFEBE4E63184}" type="presParOf" srcId="{8DFC1CEB-276B-4546-BAC1-5EC409D50AFD}" destId="{EDE7C2C9-F8EB-4C9A-BBA4-AE61544B2185}" srcOrd="2" destOrd="0" presId="urn:microsoft.com/office/officeart/2005/8/layout/list1"/>
    <dgm:cxn modelId="{22EB2CB2-F854-4E2D-8612-EEF3ADC37F59}" type="presParOf" srcId="{8DFC1CEB-276B-4546-BAC1-5EC409D50AFD}" destId="{863FDC46-BD39-4AE9-879C-6857E3F3E726}" srcOrd="3" destOrd="0" presId="urn:microsoft.com/office/officeart/2005/8/layout/list1"/>
    <dgm:cxn modelId="{59A71BC2-3B04-4394-AE7A-435FDDF1D356}" type="presParOf" srcId="{8DFC1CEB-276B-4546-BAC1-5EC409D50AFD}" destId="{A2BD9F74-FBF4-4F16-A73E-96C5A5D20681}" srcOrd="4" destOrd="0" presId="urn:microsoft.com/office/officeart/2005/8/layout/list1"/>
    <dgm:cxn modelId="{B719015B-C3AD-47CB-81F4-C358840CD4E8}" type="presParOf" srcId="{A2BD9F74-FBF4-4F16-A73E-96C5A5D20681}" destId="{6509277E-D388-4B19-919D-DB1EE4AE96F5}" srcOrd="0" destOrd="0" presId="urn:microsoft.com/office/officeart/2005/8/layout/list1"/>
    <dgm:cxn modelId="{5A8B53AA-C0CF-4FBA-8DD0-5E45E3D07C72}" type="presParOf" srcId="{A2BD9F74-FBF4-4F16-A73E-96C5A5D20681}" destId="{791CF394-2BA7-475C-88E3-4272DA266913}" srcOrd="1" destOrd="0" presId="urn:microsoft.com/office/officeart/2005/8/layout/list1"/>
    <dgm:cxn modelId="{ED42DBB5-E588-4CF8-95E5-4CD5BF090AB4}" type="presParOf" srcId="{8DFC1CEB-276B-4546-BAC1-5EC409D50AFD}" destId="{00090E99-CED9-4396-B394-41AD62F2F829}" srcOrd="5" destOrd="0" presId="urn:microsoft.com/office/officeart/2005/8/layout/list1"/>
    <dgm:cxn modelId="{4E9FE80F-2286-481E-B761-C31B8979AC77}" type="presParOf" srcId="{8DFC1CEB-276B-4546-BAC1-5EC409D50AFD}" destId="{E13C83AC-49A1-415E-84C4-A6ACDD47A1A8}" srcOrd="6" destOrd="0" presId="urn:microsoft.com/office/officeart/2005/8/layout/list1"/>
    <dgm:cxn modelId="{FAEB20CB-546C-479A-A83C-F47792D0DCA1}" type="presParOf" srcId="{8DFC1CEB-276B-4546-BAC1-5EC409D50AFD}" destId="{D656EE19-F1FF-4279-9FD9-AF1F5C6F1D50}" srcOrd="7" destOrd="0" presId="urn:microsoft.com/office/officeart/2005/8/layout/list1"/>
    <dgm:cxn modelId="{7EF415D4-8DC0-4EB1-BAEE-B362CF9F203A}" type="presParOf" srcId="{8DFC1CEB-276B-4546-BAC1-5EC409D50AFD}" destId="{D6CFC5F8-D25C-443D-8074-ECC8513CBF17}" srcOrd="8" destOrd="0" presId="urn:microsoft.com/office/officeart/2005/8/layout/list1"/>
    <dgm:cxn modelId="{4D0FD937-2EF7-4D3F-93BD-227CD9447F90}" type="presParOf" srcId="{D6CFC5F8-D25C-443D-8074-ECC8513CBF17}" destId="{84499BD4-3AE2-443A-8B5E-6F95B3CCFBD3}" srcOrd="0" destOrd="0" presId="urn:microsoft.com/office/officeart/2005/8/layout/list1"/>
    <dgm:cxn modelId="{4F8B6B46-37F3-437C-8B16-F8197B8258BD}" type="presParOf" srcId="{D6CFC5F8-D25C-443D-8074-ECC8513CBF17}" destId="{2963A2EF-80BC-4F53-B55A-4C483D18947A}" srcOrd="1" destOrd="0" presId="urn:microsoft.com/office/officeart/2005/8/layout/list1"/>
    <dgm:cxn modelId="{470CD907-6F26-49C6-828A-B113409EBCB0}" type="presParOf" srcId="{8DFC1CEB-276B-4546-BAC1-5EC409D50AFD}" destId="{8AB2EB66-42F6-4E1B-883E-4D24ECEB4D5D}" srcOrd="9" destOrd="0" presId="urn:microsoft.com/office/officeart/2005/8/layout/list1"/>
    <dgm:cxn modelId="{4862B630-8986-4FE5-99D3-ECB177E11483}" type="presParOf" srcId="{8DFC1CEB-276B-4546-BAC1-5EC409D50AFD}" destId="{58ADB528-2E6A-4C4C-BA60-13BEE675A63C}" srcOrd="10" destOrd="0" presId="urn:microsoft.com/office/officeart/2005/8/layout/list1"/>
    <dgm:cxn modelId="{BA07BBD8-3D23-467F-8CE3-9610148AD0E6}" type="presParOf" srcId="{8DFC1CEB-276B-4546-BAC1-5EC409D50AFD}" destId="{19F380A7-B408-4CB8-97AE-F59BC3497B0E}" srcOrd="11" destOrd="0" presId="urn:microsoft.com/office/officeart/2005/8/layout/list1"/>
    <dgm:cxn modelId="{FB2ED206-ACA5-4432-BC39-610F3F8840CB}" type="presParOf" srcId="{8DFC1CEB-276B-4546-BAC1-5EC409D50AFD}" destId="{FAD93649-F3BC-48F2-9733-BE866D689A14}" srcOrd="12" destOrd="0" presId="urn:microsoft.com/office/officeart/2005/8/layout/list1"/>
    <dgm:cxn modelId="{81D55E15-89BC-4C93-BCA2-6C3A5DD69CDC}" type="presParOf" srcId="{FAD93649-F3BC-48F2-9733-BE866D689A14}" destId="{20921318-701C-4DF8-AD8A-2155D9004DB4}" srcOrd="0" destOrd="0" presId="urn:microsoft.com/office/officeart/2005/8/layout/list1"/>
    <dgm:cxn modelId="{B2E7B7DD-6C69-4738-BF9C-6A314675DE73}" type="presParOf" srcId="{FAD93649-F3BC-48F2-9733-BE866D689A14}" destId="{BC719B06-1AB8-4653-95B5-3BFDF2B28F6B}" srcOrd="1" destOrd="0" presId="urn:microsoft.com/office/officeart/2005/8/layout/list1"/>
    <dgm:cxn modelId="{4E7D0685-7B44-4EA0-9B41-6B113EE6C1EB}" type="presParOf" srcId="{8DFC1CEB-276B-4546-BAC1-5EC409D50AFD}" destId="{6587EB2D-308D-48EA-AC90-C81C7687FEC8}" srcOrd="13" destOrd="0" presId="urn:microsoft.com/office/officeart/2005/8/layout/list1"/>
    <dgm:cxn modelId="{F8D5A461-8B21-4B7B-A52A-5116CD51C093}" type="presParOf" srcId="{8DFC1CEB-276B-4546-BAC1-5EC409D50AFD}" destId="{E66FBDA4-7881-44AB-8A2E-8431EE3A6B61}" srcOrd="14" destOrd="0" presId="urn:microsoft.com/office/officeart/2005/8/layout/list1"/>
    <dgm:cxn modelId="{79E3658F-3839-4F01-BD29-D98309F65DA2}" type="presParOf" srcId="{8DFC1CEB-276B-4546-BAC1-5EC409D50AFD}" destId="{33ACFFFF-73EB-4AC6-A0DF-0C45428B2EEF}" srcOrd="15" destOrd="0" presId="urn:microsoft.com/office/officeart/2005/8/layout/list1"/>
    <dgm:cxn modelId="{9DB49F67-C26A-4CD8-97F4-A9BC3CA3AFC0}" type="presParOf" srcId="{8DFC1CEB-276B-4546-BAC1-5EC409D50AFD}" destId="{2A6676CC-E489-4ABA-83B3-3C4671230C5E}" srcOrd="16" destOrd="0" presId="urn:microsoft.com/office/officeart/2005/8/layout/list1"/>
    <dgm:cxn modelId="{355BB5A6-F62F-4391-B83D-0167B9B400D7}" type="presParOf" srcId="{2A6676CC-E489-4ABA-83B3-3C4671230C5E}" destId="{E8F4DBFF-FC45-49B8-AECC-67F1DC6F089A}" srcOrd="0" destOrd="0" presId="urn:microsoft.com/office/officeart/2005/8/layout/list1"/>
    <dgm:cxn modelId="{521F9A70-B257-4A27-B43D-845BD5B0DE0B}" type="presParOf" srcId="{2A6676CC-E489-4ABA-83B3-3C4671230C5E}" destId="{95615A24-9A67-4CBE-A91A-D1780FFCD8B2}" srcOrd="1" destOrd="0" presId="urn:microsoft.com/office/officeart/2005/8/layout/list1"/>
    <dgm:cxn modelId="{EC2FA001-A7D9-4399-8977-A9A8D45EF1BD}" type="presParOf" srcId="{8DFC1CEB-276B-4546-BAC1-5EC409D50AFD}" destId="{1905DF8B-F49D-483A-B043-AD95EE93C840}" srcOrd="17" destOrd="0" presId="urn:microsoft.com/office/officeart/2005/8/layout/list1"/>
    <dgm:cxn modelId="{CFEA369E-FB77-4A6E-AEAD-BF74F6FD036D}" type="presParOf" srcId="{8DFC1CEB-276B-4546-BAC1-5EC409D50AFD}" destId="{1B6C4783-F88F-4381-B245-4B1B5BDA601F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7F9BF07-B278-4079-B72B-29D170CD5E80}" type="doc">
      <dgm:prSet loTypeId="urn:microsoft.com/office/officeart/2005/8/layout/list1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GB"/>
        </a:p>
      </dgm:t>
    </dgm:pt>
    <dgm:pt modelId="{2E833C3F-056E-452F-B81E-4CFEEC0FB9D4}">
      <dgm:prSet phldrT="[Text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n-GB" sz="2000" dirty="0" smtClean="0"/>
            <a:t>Better prepared against future incident handling based on lessons learned</a:t>
          </a:r>
          <a:endParaRPr lang="en-GB" sz="2000" b="1" dirty="0"/>
        </a:p>
      </dgm:t>
    </dgm:pt>
    <dgm:pt modelId="{33BA3789-C6E2-435E-8FF3-775F550D6C2C}" type="parTrans" cxnId="{4B8845F7-CC8A-4BF6-8B12-929036F2B4F3}">
      <dgm:prSet/>
      <dgm:spPr/>
      <dgm:t>
        <a:bodyPr/>
        <a:lstStyle/>
        <a:p>
          <a:endParaRPr lang="en-GB" sz="2000" b="1"/>
        </a:p>
      </dgm:t>
    </dgm:pt>
    <dgm:pt modelId="{180A7811-A846-4D00-A2BD-52252A8D4EEF}" type="sibTrans" cxnId="{4B8845F7-CC8A-4BF6-8B12-929036F2B4F3}">
      <dgm:prSet/>
      <dgm:spPr/>
      <dgm:t>
        <a:bodyPr/>
        <a:lstStyle/>
        <a:p>
          <a:endParaRPr lang="en-GB" sz="2000" b="1"/>
        </a:p>
      </dgm:t>
    </dgm:pt>
    <dgm:pt modelId="{EE0CADC5-2F5C-4D87-BE31-F94ADEC6C658}">
      <dgm:prSet phldrT="[Text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n-GB" sz="2000" dirty="0" smtClean="0"/>
            <a:t>Promotes or undertakes the development of education, awareness and training materials </a:t>
          </a:r>
          <a:endParaRPr lang="en-GB" sz="2000" b="1" dirty="0"/>
        </a:p>
      </dgm:t>
    </dgm:pt>
    <dgm:pt modelId="{CD2BDB6A-7374-4D64-9112-1F30145376C0}" type="sibTrans" cxnId="{71636D73-E718-4C6B-86F7-30C8C79C99AF}">
      <dgm:prSet/>
      <dgm:spPr/>
      <dgm:t>
        <a:bodyPr/>
        <a:lstStyle/>
        <a:p>
          <a:endParaRPr lang="en-GB" sz="2000" b="1"/>
        </a:p>
      </dgm:t>
    </dgm:pt>
    <dgm:pt modelId="{F8727584-9BB2-4825-8BA7-2F8FF481E4DD}" type="parTrans" cxnId="{71636D73-E718-4C6B-86F7-30C8C79C99AF}">
      <dgm:prSet/>
      <dgm:spPr/>
      <dgm:t>
        <a:bodyPr/>
        <a:lstStyle/>
        <a:p>
          <a:endParaRPr lang="en-GB" sz="2000" b="1"/>
        </a:p>
      </dgm:t>
    </dgm:pt>
    <dgm:pt modelId="{CE65B74D-9FDF-4EF9-BED5-9EFF25DAB368}">
      <dgm:prSet phldrT="[Text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n-GB" sz="2000" dirty="0" smtClean="0"/>
            <a:t>Develops </a:t>
          </a:r>
          <a:r>
            <a:rPr lang="en-GB" sz="2000" dirty="0" smtClean="0"/>
            <a:t>and </a:t>
          </a:r>
          <a:r>
            <a:rPr lang="en-GB" sz="2000" dirty="0" smtClean="0"/>
            <a:t>encourages adoption of security best practices &amp; standards</a:t>
          </a:r>
          <a:endParaRPr lang="en-GB" sz="2000" b="1" dirty="0"/>
        </a:p>
      </dgm:t>
    </dgm:pt>
    <dgm:pt modelId="{FF58D067-5524-43DD-A6B8-2B4156965AC7}" type="sibTrans" cxnId="{95954181-1B64-45F4-AC57-1D6F78F242D6}">
      <dgm:prSet/>
      <dgm:spPr/>
      <dgm:t>
        <a:bodyPr/>
        <a:lstStyle/>
        <a:p>
          <a:endParaRPr lang="en-GB" sz="2000" b="1"/>
        </a:p>
      </dgm:t>
    </dgm:pt>
    <dgm:pt modelId="{3F2E02A2-DD53-43FB-96DD-AA1931C7CE1F}" type="parTrans" cxnId="{95954181-1B64-45F4-AC57-1D6F78F242D6}">
      <dgm:prSet/>
      <dgm:spPr/>
      <dgm:t>
        <a:bodyPr/>
        <a:lstStyle/>
        <a:p>
          <a:endParaRPr lang="en-GB" sz="2000" b="1"/>
        </a:p>
      </dgm:t>
    </dgm:pt>
    <dgm:pt modelId="{F5AA068C-B6F4-4213-BF3E-F4FDE48E9215}">
      <dgm:prSet phldrT="[Text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n-US" sz="2000" b="0" dirty="0" smtClean="0"/>
            <a:t>Knowledge exchange platform among constituencies</a:t>
          </a:r>
          <a:endParaRPr lang="en-GB" sz="2000" b="0" dirty="0"/>
        </a:p>
      </dgm:t>
    </dgm:pt>
    <dgm:pt modelId="{490F50AE-C4C6-40DC-B853-AECA42223827}" type="sibTrans" cxnId="{4E3D71DC-3FC8-43B4-9061-6FB8FAB9AF60}">
      <dgm:prSet/>
      <dgm:spPr/>
      <dgm:t>
        <a:bodyPr/>
        <a:lstStyle/>
        <a:p>
          <a:endParaRPr lang="en-GB" sz="2000" b="1"/>
        </a:p>
      </dgm:t>
    </dgm:pt>
    <dgm:pt modelId="{45EFBE37-9101-4D30-8483-E0155265346C}" type="parTrans" cxnId="{4E3D71DC-3FC8-43B4-9061-6FB8FAB9AF60}">
      <dgm:prSet/>
      <dgm:spPr/>
      <dgm:t>
        <a:bodyPr/>
        <a:lstStyle/>
        <a:p>
          <a:endParaRPr lang="en-GB" sz="2000" b="1"/>
        </a:p>
      </dgm:t>
    </dgm:pt>
    <dgm:pt modelId="{0EC34BD8-286B-4701-93D7-172CB9C91B34}">
      <dgm:prSet phldrT="[Text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n-GB" sz="2000" dirty="0" smtClean="0"/>
            <a:t>Deals effectively with legal issues</a:t>
          </a:r>
          <a:endParaRPr lang="en-GB" sz="2000" b="1" dirty="0"/>
        </a:p>
      </dgm:t>
    </dgm:pt>
    <dgm:pt modelId="{AAABDA12-8F5C-48F6-B614-C4531107E351}" type="sibTrans" cxnId="{782FCFF2-252F-4757-9C77-8F1ADE072D15}">
      <dgm:prSet/>
      <dgm:spPr/>
      <dgm:t>
        <a:bodyPr/>
        <a:lstStyle/>
        <a:p>
          <a:endParaRPr lang="en-GB" sz="2000" b="1"/>
        </a:p>
      </dgm:t>
    </dgm:pt>
    <dgm:pt modelId="{2A53933A-AA98-4321-9E36-7B415C676845}" type="parTrans" cxnId="{782FCFF2-252F-4757-9C77-8F1ADE072D15}">
      <dgm:prSet/>
      <dgm:spPr/>
      <dgm:t>
        <a:bodyPr/>
        <a:lstStyle/>
        <a:p>
          <a:endParaRPr lang="en-GB" sz="2000" b="1"/>
        </a:p>
      </dgm:t>
    </dgm:pt>
    <dgm:pt modelId="{8DFC1CEB-276B-4546-BAC1-5EC409D50AFD}" type="pres">
      <dgm:prSet presAssocID="{F7F9BF07-B278-4079-B72B-29D170CD5E8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2FCBA4F-FF52-4F1A-9DAA-9806DCFBA492}" type="pres">
      <dgm:prSet presAssocID="{2E833C3F-056E-452F-B81E-4CFEEC0FB9D4}" presName="parentLin" presStyleCnt="0"/>
      <dgm:spPr/>
      <dgm:t>
        <a:bodyPr/>
        <a:lstStyle/>
        <a:p>
          <a:endParaRPr lang="en-GB"/>
        </a:p>
      </dgm:t>
    </dgm:pt>
    <dgm:pt modelId="{82791D1D-F2AA-4AC8-8328-A394AF19F5EB}" type="pres">
      <dgm:prSet presAssocID="{2E833C3F-056E-452F-B81E-4CFEEC0FB9D4}" presName="parentLeftMargin" presStyleLbl="node1" presStyleIdx="0" presStyleCnt="5"/>
      <dgm:spPr/>
      <dgm:t>
        <a:bodyPr/>
        <a:lstStyle/>
        <a:p>
          <a:endParaRPr lang="en-GB"/>
        </a:p>
      </dgm:t>
    </dgm:pt>
    <dgm:pt modelId="{A4C93059-806C-4DFE-A72D-2BBEF353FCDA}" type="pres">
      <dgm:prSet presAssocID="{2E833C3F-056E-452F-B81E-4CFEEC0FB9D4}" presName="parentText" presStyleLbl="node1" presStyleIdx="0" presStyleCnt="5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DCCAEE-F6AB-4255-8DA9-840C2F5F9AF8}" type="pres">
      <dgm:prSet presAssocID="{2E833C3F-056E-452F-B81E-4CFEEC0FB9D4}" presName="negativeSpace" presStyleCnt="0"/>
      <dgm:spPr/>
      <dgm:t>
        <a:bodyPr/>
        <a:lstStyle/>
        <a:p>
          <a:endParaRPr lang="en-GB"/>
        </a:p>
      </dgm:t>
    </dgm:pt>
    <dgm:pt modelId="{EDE7C2C9-F8EB-4C9A-BBA4-AE61544B2185}" type="pres">
      <dgm:prSet presAssocID="{2E833C3F-056E-452F-B81E-4CFEEC0FB9D4}" presName="childText" presStyleLbl="conFgAcc1" presStyleIdx="0" presStyleCnt="5">
        <dgm:presLayoutVars>
          <dgm:bulletEnabled val="1"/>
        </dgm:presLayoutVars>
      </dgm:prSet>
      <dgm:spPr>
        <a:solidFill>
          <a:schemeClr val="bg1">
            <a:lumMod val="85000"/>
            <a:alpha val="90000"/>
          </a:schemeClr>
        </a:solidFill>
        <a:ln>
          <a:solidFill>
            <a:srgbClr val="FFFF00"/>
          </a:solidFill>
        </a:ln>
      </dgm:spPr>
      <dgm:t>
        <a:bodyPr/>
        <a:lstStyle/>
        <a:p>
          <a:endParaRPr lang="en-US"/>
        </a:p>
      </dgm:t>
    </dgm:pt>
    <dgm:pt modelId="{863FDC46-BD39-4AE9-879C-6857E3F3E726}" type="pres">
      <dgm:prSet presAssocID="{180A7811-A846-4D00-A2BD-52252A8D4EEF}" presName="spaceBetweenRectangles" presStyleCnt="0"/>
      <dgm:spPr/>
      <dgm:t>
        <a:bodyPr/>
        <a:lstStyle/>
        <a:p>
          <a:endParaRPr lang="en-GB"/>
        </a:p>
      </dgm:t>
    </dgm:pt>
    <dgm:pt modelId="{A2BD9F74-FBF4-4F16-A73E-96C5A5D20681}" type="pres">
      <dgm:prSet presAssocID="{0EC34BD8-286B-4701-93D7-172CB9C91B34}" presName="parentLin" presStyleCnt="0"/>
      <dgm:spPr/>
      <dgm:t>
        <a:bodyPr/>
        <a:lstStyle/>
        <a:p>
          <a:endParaRPr lang="en-GB"/>
        </a:p>
      </dgm:t>
    </dgm:pt>
    <dgm:pt modelId="{6509277E-D388-4B19-919D-DB1EE4AE96F5}" type="pres">
      <dgm:prSet presAssocID="{0EC34BD8-286B-4701-93D7-172CB9C91B34}" presName="parentLeftMargin" presStyleLbl="node1" presStyleIdx="0" presStyleCnt="5"/>
      <dgm:spPr/>
      <dgm:t>
        <a:bodyPr/>
        <a:lstStyle/>
        <a:p>
          <a:endParaRPr lang="en-GB"/>
        </a:p>
      </dgm:t>
    </dgm:pt>
    <dgm:pt modelId="{791CF394-2BA7-475C-88E3-4272DA266913}" type="pres">
      <dgm:prSet presAssocID="{0EC34BD8-286B-4701-93D7-172CB9C91B34}" presName="parentText" presStyleLbl="node1" presStyleIdx="1" presStyleCnt="5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0090E99-CED9-4396-B394-41AD62F2F829}" type="pres">
      <dgm:prSet presAssocID="{0EC34BD8-286B-4701-93D7-172CB9C91B34}" presName="negativeSpace" presStyleCnt="0"/>
      <dgm:spPr/>
      <dgm:t>
        <a:bodyPr/>
        <a:lstStyle/>
        <a:p>
          <a:endParaRPr lang="en-GB"/>
        </a:p>
      </dgm:t>
    </dgm:pt>
    <dgm:pt modelId="{E13C83AC-49A1-415E-84C4-A6ACDD47A1A8}" type="pres">
      <dgm:prSet presAssocID="{0EC34BD8-286B-4701-93D7-172CB9C91B34}" presName="childText" presStyleLbl="conFgAcc1" presStyleIdx="1" presStyleCnt="5">
        <dgm:presLayoutVars>
          <dgm:bulletEnabled val="1"/>
        </dgm:presLayoutVars>
      </dgm:prSet>
      <dgm:spPr>
        <a:solidFill>
          <a:schemeClr val="bg1">
            <a:lumMod val="85000"/>
            <a:alpha val="90000"/>
          </a:schemeClr>
        </a:solidFill>
        <a:ln>
          <a:solidFill>
            <a:srgbClr val="FFFF00"/>
          </a:solidFill>
        </a:ln>
      </dgm:spPr>
      <dgm:t>
        <a:bodyPr/>
        <a:lstStyle/>
        <a:p>
          <a:endParaRPr lang="en-US"/>
        </a:p>
      </dgm:t>
    </dgm:pt>
    <dgm:pt modelId="{D656EE19-F1FF-4279-9FD9-AF1F5C6F1D50}" type="pres">
      <dgm:prSet presAssocID="{AAABDA12-8F5C-48F6-B614-C4531107E351}" presName="spaceBetweenRectangles" presStyleCnt="0"/>
      <dgm:spPr/>
      <dgm:t>
        <a:bodyPr/>
        <a:lstStyle/>
        <a:p>
          <a:endParaRPr lang="en-GB"/>
        </a:p>
      </dgm:t>
    </dgm:pt>
    <dgm:pt modelId="{D6CFC5F8-D25C-443D-8074-ECC8513CBF17}" type="pres">
      <dgm:prSet presAssocID="{F5AA068C-B6F4-4213-BF3E-F4FDE48E9215}" presName="parentLin" presStyleCnt="0"/>
      <dgm:spPr/>
      <dgm:t>
        <a:bodyPr/>
        <a:lstStyle/>
        <a:p>
          <a:endParaRPr lang="en-GB"/>
        </a:p>
      </dgm:t>
    </dgm:pt>
    <dgm:pt modelId="{84499BD4-3AE2-443A-8B5E-6F95B3CCFBD3}" type="pres">
      <dgm:prSet presAssocID="{F5AA068C-B6F4-4213-BF3E-F4FDE48E9215}" presName="parentLeftMargin" presStyleLbl="node1" presStyleIdx="1" presStyleCnt="5"/>
      <dgm:spPr/>
      <dgm:t>
        <a:bodyPr/>
        <a:lstStyle/>
        <a:p>
          <a:endParaRPr lang="en-GB"/>
        </a:p>
      </dgm:t>
    </dgm:pt>
    <dgm:pt modelId="{2963A2EF-80BC-4F53-B55A-4C483D18947A}" type="pres">
      <dgm:prSet presAssocID="{F5AA068C-B6F4-4213-BF3E-F4FDE48E9215}" presName="parentText" presStyleLbl="node1" presStyleIdx="2" presStyleCnt="5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B2EB66-42F6-4E1B-883E-4D24ECEB4D5D}" type="pres">
      <dgm:prSet presAssocID="{F5AA068C-B6F4-4213-BF3E-F4FDE48E9215}" presName="negativeSpace" presStyleCnt="0"/>
      <dgm:spPr/>
      <dgm:t>
        <a:bodyPr/>
        <a:lstStyle/>
        <a:p>
          <a:endParaRPr lang="en-GB"/>
        </a:p>
      </dgm:t>
    </dgm:pt>
    <dgm:pt modelId="{58ADB528-2E6A-4C4C-BA60-13BEE675A63C}" type="pres">
      <dgm:prSet presAssocID="{F5AA068C-B6F4-4213-BF3E-F4FDE48E9215}" presName="childText" presStyleLbl="conFgAcc1" presStyleIdx="2" presStyleCnt="5">
        <dgm:presLayoutVars>
          <dgm:bulletEnabled val="1"/>
        </dgm:presLayoutVars>
      </dgm:prSet>
      <dgm:spPr>
        <a:solidFill>
          <a:schemeClr val="bg1">
            <a:lumMod val="85000"/>
            <a:alpha val="90000"/>
          </a:schemeClr>
        </a:solidFill>
        <a:ln>
          <a:solidFill>
            <a:srgbClr val="FFFF00"/>
          </a:solidFill>
        </a:ln>
      </dgm:spPr>
      <dgm:t>
        <a:bodyPr/>
        <a:lstStyle/>
        <a:p>
          <a:endParaRPr lang="en-US"/>
        </a:p>
      </dgm:t>
    </dgm:pt>
    <dgm:pt modelId="{19F380A7-B408-4CB8-97AE-F59BC3497B0E}" type="pres">
      <dgm:prSet presAssocID="{490F50AE-C4C6-40DC-B853-AECA42223827}" presName="spaceBetweenRectangles" presStyleCnt="0"/>
      <dgm:spPr/>
      <dgm:t>
        <a:bodyPr/>
        <a:lstStyle/>
        <a:p>
          <a:endParaRPr lang="en-GB"/>
        </a:p>
      </dgm:t>
    </dgm:pt>
    <dgm:pt modelId="{FAD93649-F3BC-48F2-9733-BE866D689A14}" type="pres">
      <dgm:prSet presAssocID="{CE65B74D-9FDF-4EF9-BED5-9EFF25DAB368}" presName="parentLin" presStyleCnt="0"/>
      <dgm:spPr/>
      <dgm:t>
        <a:bodyPr/>
        <a:lstStyle/>
        <a:p>
          <a:endParaRPr lang="en-GB"/>
        </a:p>
      </dgm:t>
    </dgm:pt>
    <dgm:pt modelId="{20921318-701C-4DF8-AD8A-2155D9004DB4}" type="pres">
      <dgm:prSet presAssocID="{CE65B74D-9FDF-4EF9-BED5-9EFF25DAB368}" presName="parentLeftMargin" presStyleLbl="node1" presStyleIdx="2" presStyleCnt="5"/>
      <dgm:spPr/>
      <dgm:t>
        <a:bodyPr/>
        <a:lstStyle/>
        <a:p>
          <a:endParaRPr lang="en-GB"/>
        </a:p>
      </dgm:t>
    </dgm:pt>
    <dgm:pt modelId="{BC719B06-1AB8-4653-95B5-3BFDF2B28F6B}" type="pres">
      <dgm:prSet presAssocID="{CE65B74D-9FDF-4EF9-BED5-9EFF25DAB368}" presName="parentText" presStyleLbl="node1" presStyleIdx="3" presStyleCnt="5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587EB2D-308D-48EA-AC90-C81C7687FEC8}" type="pres">
      <dgm:prSet presAssocID="{CE65B74D-9FDF-4EF9-BED5-9EFF25DAB368}" presName="negativeSpace" presStyleCnt="0"/>
      <dgm:spPr/>
      <dgm:t>
        <a:bodyPr/>
        <a:lstStyle/>
        <a:p>
          <a:endParaRPr lang="en-GB"/>
        </a:p>
      </dgm:t>
    </dgm:pt>
    <dgm:pt modelId="{E66FBDA4-7881-44AB-8A2E-8431EE3A6B61}" type="pres">
      <dgm:prSet presAssocID="{CE65B74D-9FDF-4EF9-BED5-9EFF25DAB368}" presName="childText" presStyleLbl="conFgAcc1" presStyleIdx="3" presStyleCnt="5">
        <dgm:presLayoutVars>
          <dgm:bulletEnabled val="1"/>
        </dgm:presLayoutVars>
      </dgm:prSet>
      <dgm:spPr>
        <a:solidFill>
          <a:schemeClr val="bg1">
            <a:lumMod val="85000"/>
            <a:alpha val="90000"/>
          </a:schemeClr>
        </a:solidFill>
        <a:ln>
          <a:solidFill>
            <a:srgbClr val="FFFF00"/>
          </a:solidFill>
        </a:ln>
      </dgm:spPr>
      <dgm:t>
        <a:bodyPr/>
        <a:lstStyle/>
        <a:p>
          <a:endParaRPr lang="en-US"/>
        </a:p>
      </dgm:t>
    </dgm:pt>
    <dgm:pt modelId="{33ACFFFF-73EB-4AC6-A0DF-0C45428B2EEF}" type="pres">
      <dgm:prSet presAssocID="{FF58D067-5524-43DD-A6B8-2B4156965AC7}" presName="spaceBetweenRectangles" presStyleCnt="0"/>
      <dgm:spPr/>
      <dgm:t>
        <a:bodyPr/>
        <a:lstStyle/>
        <a:p>
          <a:endParaRPr lang="en-GB"/>
        </a:p>
      </dgm:t>
    </dgm:pt>
    <dgm:pt modelId="{2A6676CC-E489-4ABA-83B3-3C4671230C5E}" type="pres">
      <dgm:prSet presAssocID="{EE0CADC5-2F5C-4D87-BE31-F94ADEC6C658}" presName="parentLin" presStyleCnt="0"/>
      <dgm:spPr/>
      <dgm:t>
        <a:bodyPr/>
        <a:lstStyle/>
        <a:p>
          <a:endParaRPr lang="en-GB"/>
        </a:p>
      </dgm:t>
    </dgm:pt>
    <dgm:pt modelId="{E8F4DBFF-FC45-49B8-AECC-67F1DC6F089A}" type="pres">
      <dgm:prSet presAssocID="{EE0CADC5-2F5C-4D87-BE31-F94ADEC6C658}" presName="parentLeftMargin" presStyleLbl="node1" presStyleIdx="3" presStyleCnt="5"/>
      <dgm:spPr/>
      <dgm:t>
        <a:bodyPr/>
        <a:lstStyle/>
        <a:p>
          <a:endParaRPr lang="en-GB"/>
        </a:p>
      </dgm:t>
    </dgm:pt>
    <dgm:pt modelId="{95615A24-9A67-4CBE-A91A-D1780FFCD8B2}" type="pres">
      <dgm:prSet presAssocID="{EE0CADC5-2F5C-4D87-BE31-F94ADEC6C658}" presName="parentText" presStyleLbl="node1" presStyleIdx="4" presStyleCnt="5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905DF8B-F49D-483A-B043-AD95EE93C840}" type="pres">
      <dgm:prSet presAssocID="{EE0CADC5-2F5C-4D87-BE31-F94ADEC6C658}" presName="negativeSpace" presStyleCnt="0"/>
      <dgm:spPr/>
      <dgm:t>
        <a:bodyPr/>
        <a:lstStyle/>
        <a:p>
          <a:endParaRPr lang="en-GB"/>
        </a:p>
      </dgm:t>
    </dgm:pt>
    <dgm:pt modelId="{1B6C4783-F88F-4381-B245-4B1B5BDA601F}" type="pres">
      <dgm:prSet presAssocID="{EE0CADC5-2F5C-4D87-BE31-F94ADEC6C658}" presName="childText" presStyleLbl="conFgAcc1" presStyleIdx="4" presStyleCnt="5">
        <dgm:presLayoutVars>
          <dgm:bulletEnabled val="1"/>
        </dgm:presLayoutVars>
      </dgm:prSet>
      <dgm:spPr>
        <a:solidFill>
          <a:schemeClr val="bg1">
            <a:lumMod val="85000"/>
            <a:alpha val="90000"/>
          </a:schemeClr>
        </a:solidFill>
        <a:ln>
          <a:solidFill>
            <a:srgbClr val="FFFF00"/>
          </a:solidFill>
        </a:ln>
      </dgm:spPr>
      <dgm:t>
        <a:bodyPr/>
        <a:lstStyle/>
        <a:p>
          <a:endParaRPr lang="en-US"/>
        </a:p>
      </dgm:t>
    </dgm:pt>
  </dgm:ptLst>
  <dgm:cxnLst>
    <dgm:cxn modelId="{4B8845F7-CC8A-4BF6-8B12-929036F2B4F3}" srcId="{F7F9BF07-B278-4079-B72B-29D170CD5E80}" destId="{2E833C3F-056E-452F-B81E-4CFEEC0FB9D4}" srcOrd="0" destOrd="0" parTransId="{33BA3789-C6E2-435E-8FF3-775F550D6C2C}" sibTransId="{180A7811-A846-4D00-A2BD-52252A8D4EEF}"/>
    <dgm:cxn modelId="{9EB7A879-BA8E-4A98-9E9A-F1CB9E34E0EE}" type="presOf" srcId="{2E833C3F-056E-452F-B81E-4CFEEC0FB9D4}" destId="{A4C93059-806C-4DFE-A72D-2BBEF353FCDA}" srcOrd="1" destOrd="0" presId="urn:microsoft.com/office/officeart/2005/8/layout/list1"/>
    <dgm:cxn modelId="{ECBBAD34-7067-4253-AA1C-34E0DC21623C}" type="presOf" srcId="{CE65B74D-9FDF-4EF9-BED5-9EFF25DAB368}" destId="{20921318-701C-4DF8-AD8A-2155D9004DB4}" srcOrd="0" destOrd="0" presId="urn:microsoft.com/office/officeart/2005/8/layout/list1"/>
    <dgm:cxn modelId="{6B2B750B-1D58-4592-84FA-9060A08E4954}" type="presOf" srcId="{0EC34BD8-286B-4701-93D7-172CB9C91B34}" destId="{791CF394-2BA7-475C-88E3-4272DA266913}" srcOrd="1" destOrd="0" presId="urn:microsoft.com/office/officeart/2005/8/layout/list1"/>
    <dgm:cxn modelId="{4E3D71DC-3FC8-43B4-9061-6FB8FAB9AF60}" srcId="{F7F9BF07-B278-4079-B72B-29D170CD5E80}" destId="{F5AA068C-B6F4-4213-BF3E-F4FDE48E9215}" srcOrd="2" destOrd="0" parTransId="{45EFBE37-9101-4D30-8483-E0155265346C}" sibTransId="{490F50AE-C4C6-40DC-B853-AECA42223827}"/>
    <dgm:cxn modelId="{58A727AD-0A39-4CF7-825D-A5C1BCA15FD0}" type="presOf" srcId="{F5AA068C-B6F4-4213-BF3E-F4FDE48E9215}" destId="{2963A2EF-80BC-4F53-B55A-4C483D18947A}" srcOrd="1" destOrd="0" presId="urn:microsoft.com/office/officeart/2005/8/layout/list1"/>
    <dgm:cxn modelId="{3F5EF505-CCA6-415E-AB45-06BD059888F7}" type="presOf" srcId="{0EC34BD8-286B-4701-93D7-172CB9C91B34}" destId="{6509277E-D388-4B19-919D-DB1EE4AE96F5}" srcOrd="0" destOrd="0" presId="urn:microsoft.com/office/officeart/2005/8/layout/list1"/>
    <dgm:cxn modelId="{95954181-1B64-45F4-AC57-1D6F78F242D6}" srcId="{F7F9BF07-B278-4079-B72B-29D170CD5E80}" destId="{CE65B74D-9FDF-4EF9-BED5-9EFF25DAB368}" srcOrd="3" destOrd="0" parTransId="{3F2E02A2-DD53-43FB-96DD-AA1931C7CE1F}" sibTransId="{FF58D067-5524-43DD-A6B8-2B4156965AC7}"/>
    <dgm:cxn modelId="{32D130A7-6CF8-46F6-AD7F-0ADBD420838D}" type="presOf" srcId="{EE0CADC5-2F5C-4D87-BE31-F94ADEC6C658}" destId="{95615A24-9A67-4CBE-A91A-D1780FFCD8B2}" srcOrd="1" destOrd="0" presId="urn:microsoft.com/office/officeart/2005/8/layout/list1"/>
    <dgm:cxn modelId="{782FCFF2-252F-4757-9C77-8F1ADE072D15}" srcId="{F7F9BF07-B278-4079-B72B-29D170CD5E80}" destId="{0EC34BD8-286B-4701-93D7-172CB9C91B34}" srcOrd="1" destOrd="0" parTransId="{2A53933A-AA98-4321-9E36-7B415C676845}" sibTransId="{AAABDA12-8F5C-48F6-B614-C4531107E351}"/>
    <dgm:cxn modelId="{71636D73-E718-4C6B-86F7-30C8C79C99AF}" srcId="{F7F9BF07-B278-4079-B72B-29D170CD5E80}" destId="{EE0CADC5-2F5C-4D87-BE31-F94ADEC6C658}" srcOrd="4" destOrd="0" parTransId="{F8727584-9BB2-4825-8BA7-2F8FF481E4DD}" sibTransId="{CD2BDB6A-7374-4D64-9112-1F30145376C0}"/>
    <dgm:cxn modelId="{6AAAE708-8E30-42C9-AD18-B06EAEEB8CF7}" type="presOf" srcId="{F5AA068C-B6F4-4213-BF3E-F4FDE48E9215}" destId="{84499BD4-3AE2-443A-8B5E-6F95B3CCFBD3}" srcOrd="0" destOrd="0" presId="urn:microsoft.com/office/officeart/2005/8/layout/list1"/>
    <dgm:cxn modelId="{D279A5E8-F407-4B7E-96BB-AE385751BBCF}" type="presOf" srcId="{2E833C3F-056E-452F-B81E-4CFEEC0FB9D4}" destId="{82791D1D-F2AA-4AC8-8328-A394AF19F5EB}" srcOrd="0" destOrd="0" presId="urn:microsoft.com/office/officeart/2005/8/layout/list1"/>
    <dgm:cxn modelId="{8E04E064-34C3-4D92-BAD1-630871184D21}" type="presOf" srcId="{EE0CADC5-2F5C-4D87-BE31-F94ADEC6C658}" destId="{E8F4DBFF-FC45-49B8-AECC-67F1DC6F089A}" srcOrd="0" destOrd="0" presId="urn:microsoft.com/office/officeart/2005/8/layout/list1"/>
    <dgm:cxn modelId="{55BEDBC8-C5F6-4C37-8D13-55EBDA016634}" type="presOf" srcId="{F7F9BF07-B278-4079-B72B-29D170CD5E80}" destId="{8DFC1CEB-276B-4546-BAC1-5EC409D50AFD}" srcOrd="0" destOrd="0" presId="urn:microsoft.com/office/officeart/2005/8/layout/list1"/>
    <dgm:cxn modelId="{4D70DBA1-CF44-49C6-A17A-F2BCB4ADFA94}" type="presOf" srcId="{CE65B74D-9FDF-4EF9-BED5-9EFF25DAB368}" destId="{BC719B06-1AB8-4653-95B5-3BFDF2B28F6B}" srcOrd="1" destOrd="0" presId="urn:microsoft.com/office/officeart/2005/8/layout/list1"/>
    <dgm:cxn modelId="{F3B6EEFA-CB02-416E-B30E-33E395E8EE46}" type="presParOf" srcId="{8DFC1CEB-276B-4546-BAC1-5EC409D50AFD}" destId="{D2FCBA4F-FF52-4F1A-9DAA-9806DCFBA492}" srcOrd="0" destOrd="0" presId="urn:microsoft.com/office/officeart/2005/8/layout/list1"/>
    <dgm:cxn modelId="{5D1BCF76-46E1-44BF-9808-46BEA7F066EF}" type="presParOf" srcId="{D2FCBA4F-FF52-4F1A-9DAA-9806DCFBA492}" destId="{82791D1D-F2AA-4AC8-8328-A394AF19F5EB}" srcOrd="0" destOrd="0" presId="urn:microsoft.com/office/officeart/2005/8/layout/list1"/>
    <dgm:cxn modelId="{3FE05287-8CE5-4A34-A2A7-B6288EF32609}" type="presParOf" srcId="{D2FCBA4F-FF52-4F1A-9DAA-9806DCFBA492}" destId="{A4C93059-806C-4DFE-A72D-2BBEF353FCDA}" srcOrd="1" destOrd="0" presId="urn:microsoft.com/office/officeart/2005/8/layout/list1"/>
    <dgm:cxn modelId="{70400402-361F-45E5-B9FB-BB0FA608992D}" type="presParOf" srcId="{8DFC1CEB-276B-4546-BAC1-5EC409D50AFD}" destId="{05DCCAEE-F6AB-4255-8DA9-840C2F5F9AF8}" srcOrd="1" destOrd="0" presId="urn:microsoft.com/office/officeart/2005/8/layout/list1"/>
    <dgm:cxn modelId="{3A46DAEC-6DDB-4654-A18E-7ECD7F0E0F52}" type="presParOf" srcId="{8DFC1CEB-276B-4546-BAC1-5EC409D50AFD}" destId="{EDE7C2C9-F8EB-4C9A-BBA4-AE61544B2185}" srcOrd="2" destOrd="0" presId="urn:microsoft.com/office/officeart/2005/8/layout/list1"/>
    <dgm:cxn modelId="{A3592226-0F58-4675-BCEE-5232EB8667A2}" type="presParOf" srcId="{8DFC1CEB-276B-4546-BAC1-5EC409D50AFD}" destId="{863FDC46-BD39-4AE9-879C-6857E3F3E726}" srcOrd="3" destOrd="0" presId="urn:microsoft.com/office/officeart/2005/8/layout/list1"/>
    <dgm:cxn modelId="{2F1E7447-21CE-4915-8239-ECBEA3C837D1}" type="presParOf" srcId="{8DFC1CEB-276B-4546-BAC1-5EC409D50AFD}" destId="{A2BD9F74-FBF4-4F16-A73E-96C5A5D20681}" srcOrd="4" destOrd="0" presId="urn:microsoft.com/office/officeart/2005/8/layout/list1"/>
    <dgm:cxn modelId="{62F2576B-52BC-4AC1-A442-0B2D4C11E26F}" type="presParOf" srcId="{A2BD9F74-FBF4-4F16-A73E-96C5A5D20681}" destId="{6509277E-D388-4B19-919D-DB1EE4AE96F5}" srcOrd="0" destOrd="0" presId="urn:microsoft.com/office/officeart/2005/8/layout/list1"/>
    <dgm:cxn modelId="{C069C824-D4EA-4273-ADC0-8F1A747704B8}" type="presParOf" srcId="{A2BD9F74-FBF4-4F16-A73E-96C5A5D20681}" destId="{791CF394-2BA7-475C-88E3-4272DA266913}" srcOrd="1" destOrd="0" presId="urn:microsoft.com/office/officeart/2005/8/layout/list1"/>
    <dgm:cxn modelId="{D3C7B875-6736-485C-ADEF-73B46E6E04C1}" type="presParOf" srcId="{8DFC1CEB-276B-4546-BAC1-5EC409D50AFD}" destId="{00090E99-CED9-4396-B394-41AD62F2F829}" srcOrd="5" destOrd="0" presId="urn:microsoft.com/office/officeart/2005/8/layout/list1"/>
    <dgm:cxn modelId="{F49B2F3B-994F-45F4-8776-C9E0D0CFC0B8}" type="presParOf" srcId="{8DFC1CEB-276B-4546-BAC1-5EC409D50AFD}" destId="{E13C83AC-49A1-415E-84C4-A6ACDD47A1A8}" srcOrd="6" destOrd="0" presId="urn:microsoft.com/office/officeart/2005/8/layout/list1"/>
    <dgm:cxn modelId="{2C1466AD-5E56-404F-8553-1C47260CD524}" type="presParOf" srcId="{8DFC1CEB-276B-4546-BAC1-5EC409D50AFD}" destId="{D656EE19-F1FF-4279-9FD9-AF1F5C6F1D50}" srcOrd="7" destOrd="0" presId="urn:microsoft.com/office/officeart/2005/8/layout/list1"/>
    <dgm:cxn modelId="{FCDFBF66-FAA9-4D04-8FE3-964A876CA515}" type="presParOf" srcId="{8DFC1CEB-276B-4546-BAC1-5EC409D50AFD}" destId="{D6CFC5F8-D25C-443D-8074-ECC8513CBF17}" srcOrd="8" destOrd="0" presId="urn:microsoft.com/office/officeart/2005/8/layout/list1"/>
    <dgm:cxn modelId="{FD5AA1F0-78A5-40D4-9617-1763817BDB4B}" type="presParOf" srcId="{D6CFC5F8-D25C-443D-8074-ECC8513CBF17}" destId="{84499BD4-3AE2-443A-8B5E-6F95B3CCFBD3}" srcOrd="0" destOrd="0" presId="urn:microsoft.com/office/officeart/2005/8/layout/list1"/>
    <dgm:cxn modelId="{054D6510-545F-4FF1-AA16-4D117EAC85BE}" type="presParOf" srcId="{D6CFC5F8-D25C-443D-8074-ECC8513CBF17}" destId="{2963A2EF-80BC-4F53-B55A-4C483D18947A}" srcOrd="1" destOrd="0" presId="urn:microsoft.com/office/officeart/2005/8/layout/list1"/>
    <dgm:cxn modelId="{864E3112-773C-4BE2-9C57-B57245DA9805}" type="presParOf" srcId="{8DFC1CEB-276B-4546-BAC1-5EC409D50AFD}" destId="{8AB2EB66-42F6-4E1B-883E-4D24ECEB4D5D}" srcOrd="9" destOrd="0" presId="urn:microsoft.com/office/officeart/2005/8/layout/list1"/>
    <dgm:cxn modelId="{F701F2AA-2481-49F4-866E-906A6755DF03}" type="presParOf" srcId="{8DFC1CEB-276B-4546-BAC1-5EC409D50AFD}" destId="{58ADB528-2E6A-4C4C-BA60-13BEE675A63C}" srcOrd="10" destOrd="0" presId="urn:microsoft.com/office/officeart/2005/8/layout/list1"/>
    <dgm:cxn modelId="{18659813-F4F8-46F3-AA2A-936F687467FF}" type="presParOf" srcId="{8DFC1CEB-276B-4546-BAC1-5EC409D50AFD}" destId="{19F380A7-B408-4CB8-97AE-F59BC3497B0E}" srcOrd="11" destOrd="0" presId="urn:microsoft.com/office/officeart/2005/8/layout/list1"/>
    <dgm:cxn modelId="{61F7262D-B7F9-4417-954E-5BC866D94BC1}" type="presParOf" srcId="{8DFC1CEB-276B-4546-BAC1-5EC409D50AFD}" destId="{FAD93649-F3BC-48F2-9733-BE866D689A14}" srcOrd="12" destOrd="0" presId="urn:microsoft.com/office/officeart/2005/8/layout/list1"/>
    <dgm:cxn modelId="{46BFB992-54C1-478E-89D6-0568D0AB67C1}" type="presParOf" srcId="{FAD93649-F3BC-48F2-9733-BE866D689A14}" destId="{20921318-701C-4DF8-AD8A-2155D9004DB4}" srcOrd="0" destOrd="0" presId="urn:microsoft.com/office/officeart/2005/8/layout/list1"/>
    <dgm:cxn modelId="{CFC51185-4941-493B-B5C2-B3C9AE3B2952}" type="presParOf" srcId="{FAD93649-F3BC-48F2-9733-BE866D689A14}" destId="{BC719B06-1AB8-4653-95B5-3BFDF2B28F6B}" srcOrd="1" destOrd="0" presId="urn:microsoft.com/office/officeart/2005/8/layout/list1"/>
    <dgm:cxn modelId="{29EB5A19-6616-45B3-BDF2-E88589A0498B}" type="presParOf" srcId="{8DFC1CEB-276B-4546-BAC1-5EC409D50AFD}" destId="{6587EB2D-308D-48EA-AC90-C81C7687FEC8}" srcOrd="13" destOrd="0" presId="urn:microsoft.com/office/officeart/2005/8/layout/list1"/>
    <dgm:cxn modelId="{5717EA03-4F79-44BD-ABD9-6BBEDC95393A}" type="presParOf" srcId="{8DFC1CEB-276B-4546-BAC1-5EC409D50AFD}" destId="{E66FBDA4-7881-44AB-8A2E-8431EE3A6B61}" srcOrd="14" destOrd="0" presId="urn:microsoft.com/office/officeart/2005/8/layout/list1"/>
    <dgm:cxn modelId="{7876B6A9-6BB3-4C45-8A1E-FC29329FB67A}" type="presParOf" srcId="{8DFC1CEB-276B-4546-BAC1-5EC409D50AFD}" destId="{33ACFFFF-73EB-4AC6-A0DF-0C45428B2EEF}" srcOrd="15" destOrd="0" presId="urn:microsoft.com/office/officeart/2005/8/layout/list1"/>
    <dgm:cxn modelId="{9351255D-BC8E-4352-B036-A45BFF760E9D}" type="presParOf" srcId="{8DFC1CEB-276B-4546-BAC1-5EC409D50AFD}" destId="{2A6676CC-E489-4ABA-83B3-3C4671230C5E}" srcOrd="16" destOrd="0" presId="urn:microsoft.com/office/officeart/2005/8/layout/list1"/>
    <dgm:cxn modelId="{335C702F-BD4C-445F-8E47-728337B8BF09}" type="presParOf" srcId="{2A6676CC-E489-4ABA-83B3-3C4671230C5E}" destId="{E8F4DBFF-FC45-49B8-AECC-67F1DC6F089A}" srcOrd="0" destOrd="0" presId="urn:microsoft.com/office/officeart/2005/8/layout/list1"/>
    <dgm:cxn modelId="{B926EABE-F8D3-469E-BBA5-D3D8F8237D5A}" type="presParOf" srcId="{2A6676CC-E489-4ABA-83B3-3C4671230C5E}" destId="{95615A24-9A67-4CBE-A91A-D1780FFCD8B2}" srcOrd="1" destOrd="0" presId="urn:microsoft.com/office/officeart/2005/8/layout/list1"/>
    <dgm:cxn modelId="{DE1C4069-09E1-4E40-92D0-A92AC69D5F94}" type="presParOf" srcId="{8DFC1CEB-276B-4546-BAC1-5EC409D50AFD}" destId="{1905DF8B-F49D-483A-B043-AD95EE93C840}" srcOrd="17" destOrd="0" presId="urn:microsoft.com/office/officeart/2005/8/layout/list1"/>
    <dgm:cxn modelId="{F01C041E-D218-449B-98D8-CDDDEB072DCA}" type="presParOf" srcId="{8DFC1CEB-276B-4546-BAC1-5EC409D50AFD}" destId="{1B6C4783-F88F-4381-B245-4B1B5BDA601F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C219D4-DE53-4345-A19B-A4927FCDB4F9}" type="doc">
      <dgm:prSet loTypeId="urn:microsoft.com/office/officeart/2005/8/layout/bProcess4" loCatId="process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en-MY"/>
        </a:p>
      </dgm:t>
    </dgm:pt>
    <dgm:pt modelId="{8C3EDABA-BFD9-4A77-9682-6F6937F60D70}">
      <dgm:prSet phldrT="[Text]"/>
      <dgm:spPr>
        <a:xfrm>
          <a:off x="2814996" y="10677"/>
          <a:ext cx="1224211" cy="1224211"/>
        </a:xfrm>
      </dgm:spPr>
      <dgm:t>
        <a:bodyPr/>
        <a:lstStyle/>
        <a:p>
          <a:r>
            <a:rPr lang="en-MY" dirty="0" smtClean="0">
              <a:latin typeface="Verdana"/>
              <a:ea typeface="+mn-ea"/>
              <a:cs typeface="Arial"/>
            </a:rPr>
            <a:t>National Cybersecurity Strategies / Policies</a:t>
          </a:r>
          <a:endParaRPr lang="en-MY" dirty="0">
            <a:latin typeface="Verdana"/>
            <a:ea typeface="+mn-ea"/>
            <a:cs typeface="Arial"/>
          </a:endParaRPr>
        </a:p>
      </dgm:t>
    </dgm:pt>
    <dgm:pt modelId="{F6C0C0C3-DD40-404F-95E7-43C42CE1EBA8}" type="parTrans" cxnId="{ADB5C9BB-A45C-4E92-8C35-52810A69CC24}">
      <dgm:prSet/>
      <dgm:spPr>
        <a:xfrm rot="16200000">
          <a:off x="3147292" y="1610283"/>
          <a:ext cx="559619" cy="336774"/>
        </a:xfrm>
      </dgm:spPr>
      <dgm:t>
        <a:bodyPr/>
        <a:lstStyle/>
        <a:p>
          <a:endParaRPr lang="en-MY">
            <a:solidFill>
              <a:srgbClr val="FFFFFF"/>
            </a:solidFill>
            <a:latin typeface="Verdana"/>
            <a:ea typeface="+mn-ea"/>
            <a:cs typeface="Arial"/>
          </a:endParaRPr>
        </a:p>
      </dgm:t>
    </dgm:pt>
    <dgm:pt modelId="{892E8170-3CFE-4C30-97E5-81989AEE0B81}" type="sibTrans" cxnId="{ADB5C9BB-A45C-4E92-8C35-52810A69CC24}">
      <dgm:prSet/>
      <dgm:spPr/>
      <dgm:t>
        <a:bodyPr/>
        <a:lstStyle/>
        <a:p>
          <a:endParaRPr lang="en-MY"/>
        </a:p>
      </dgm:t>
    </dgm:pt>
    <dgm:pt modelId="{0757AFE9-65FB-4D5A-867A-751C2C8F7A53}">
      <dgm:prSet phldrT="[Text]"/>
      <dgm:spPr>
        <a:xfrm>
          <a:off x="4205505" y="516781"/>
          <a:ext cx="1224211" cy="1224211"/>
        </a:xfrm>
      </dgm:spPr>
      <dgm:t>
        <a:bodyPr/>
        <a:lstStyle/>
        <a:p>
          <a:r>
            <a:rPr lang="en-MY" dirty="0" smtClean="0">
              <a:latin typeface="Verdana"/>
              <a:ea typeface="+mn-ea"/>
              <a:cs typeface="Arial"/>
            </a:rPr>
            <a:t>Cyber Forensics Services</a:t>
          </a:r>
          <a:endParaRPr lang="en-MY" dirty="0">
            <a:latin typeface="Verdana"/>
            <a:ea typeface="+mn-ea"/>
            <a:cs typeface="Arial"/>
          </a:endParaRPr>
        </a:p>
      </dgm:t>
    </dgm:pt>
    <dgm:pt modelId="{E5000A2E-EB2B-4F36-8CC9-020275CA2172}" type="parTrans" cxnId="{E85F91C1-3942-4397-80B7-FA9639F8D634}">
      <dgm:prSet/>
      <dgm:spPr>
        <a:xfrm rot="18600000">
          <a:off x="3794811" y="1845960"/>
          <a:ext cx="559619" cy="336774"/>
        </a:xfrm>
      </dgm:spPr>
      <dgm:t>
        <a:bodyPr/>
        <a:lstStyle/>
        <a:p>
          <a:endParaRPr lang="en-MY">
            <a:solidFill>
              <a:srgbClr val="FFFFFF"/>
            </a:solidFill>
            <a:latin typeface="Verdana"/>
            <a:ea typeface="+mn-ea"/>
            <a:cs typeface="Arial"/>
          </a:endParaRPr>
        </a:p>
      </dgm:t>
    </dgm:pt>
    <dgm:pt modelId="{B33369E4-44B3-4C4E-AA33-ABEC8C217696}" type="sibTrans" cxnId="{E85F91C1-3942-4397-80B7-FA9639F8D634}">
      <dgm:prSet/>
      <dgm:spPr/>
      <dgm:t>
        <a:bodyPr/>
        <a:lstStyle/>
        <a:p>
          <a:endParaRPr lang="en-MY"/>
        </a:p>
      </dgm:t>
    </dgm:pt>
    <dgm:pt modelId="{2691DB8E-6338-40B6-9A57-170CFE630A60}">
      <dgm:prSet phldrT="[Text]"/>
      <dgm:spPr>
        <a:xfrm>
          <a:off x="4688424" y="3255549"/>
          <a:ext cx="1224211" cy="1224211"/>
        </a:xfrm>
      </dgm:spPr>
      <dgm:t>
        <a:bodyPr/>
        <a:lstStyle/>
        <a:p>
          <a:r>
            <a:rPr lang="en-MY" dirty="0" smtClean="0">
              <a:latin typeface="Verdana"/>
              <a:ea typeface="+mn-ea"/>
              <a:cs typeface="Arial"/>
            </a:rPr>
            <a:t>Governance / Legislations</a:t>
          </a:r>
          <a:endParaRPr lang="en-MY" dirty="0">
            <a:latin typeface="Verdana"/>
            <a:ea typeface="+mn-ea"/>
            <a:cs typeface="Arial"/>
          </a:endParaRPr>
        </a:p>
      </dgm:t>
    </dgm:pt>
    <dgm:pt modelId="{6E92DFB6-5386-4447-9567-6EDD2EE3FB3B}" type="parTrans" cxnId="{6BD415B0-CD42-46FC-BC3A-BDAB09E82427}">
      <dgm:prSet/>
      <dgm:spPr>
        <a:xfrm rot="1800000">
          <a:off x="4019692" y="3121324"/>
          <a:ext cx="559619" cy="336774"/>
        </a:xfrm>
      </dgm:spPr>
      <dgm:t>
        <a:bodyPr/>
        <a:lstStyle/>
        <a:p>
          <a:endParaRPr lang="en-MY">
            <a:solidFill>
              <a:srgbClr val="FFFFFF"/>
            </a:solidFill>
            <a:latin typeface="Verdana"/>
            <a:ea typeface="+mn-ea"/>
            <a:cs typeface="Arial"/>
          </a:endParaRPr>
        </a:p>
      </dgm:t>
    </dgm:pt>
    <dgm:pt modelId="{C1A94063-66CB-4761-A174-B785D723E36D}" type="sibTrans" cxnId="{6BD415B0-CD42-46FC-BC3A-BDAB09E82427}">
      <dgm:prSet/>
      <dgm:spPr/>
      <dgm:t>
        <a:bodyPr/>
        <a:lstStyle/>
        <a:p>
          <a:endParaRPr lang="en-MY"/>
        </a:p>
      </dgm:t>
    </dgm:pt>
    <dgm:pt modelId="{A2C3E8B7-E847-41F8-9A6B-D9F960DF0A72}">
      <dgm:prSet phldrT="[Text]"/>
      <dgm:spPr>
        <a:xfrm>
          <a:off x="3554870" y="4206713"/>
          <a:ext cx="1224211" cy="1224211"/>
        </a:xfrm>
      </dgm:spPr>
      <dgm:t>
        <a:bodyPr/>
        <a:lstStyle/>
        <a:p>
          <a:r>
            <a:rPr lang="en-MY" dirty="0" smtClean="0">
              <a:latin typeface="Verdana"/>
              <a:ea typeface="+mn-ea"/>
              <a:cs typeface="Arial"/>
            </a:rPr>
            <a:t>Critical Information Infrastructure Protection</a:t>
          </a:r>
          <a:endParaRPr lang="en-MY" dirty="0">
            <a:latin typeface="Verdana"/>
            <a:ea typeface="+mn-ea"/>
            <a:cs typeface="Arial"/>
          </a:endParaRPr>
        </a:p>
      </dgm:t>
    </dgm:pt>
    <dgm:pt modelId="{3D30D860-699B-43DF-824D-8DA76E4BE22C}" type="parTrans" cxnId="{21B1A46F-0DDD-4872-9CCE-815D79B8CEEF}">
      <dgm:prSet/>
      <dgm:spPr>
        <a:xfrm rot="4200000">
          <a:off x="3491830" y="3564254"/>
          <a:ext cx="559619" cy="336774"/>
        </a:xfrm>
      </dgm:spPr>
      <dgm:t>
        <a:bodyPr/>
        <a:lstStyle/>
        <a:p>
          <a:endParaRPr lang="en-MY">
            <a:solidFill>
              <a:srgbClr val="FFFFFF"/>
            </a:solidFill>
            <a:latin typeface="Verdana"/>
            <a:ea typeface="+mn-ea"/>
            <a:cs typeface="Arial"/>
          </a:endParaRPr>
        </a:p>
      </dgm:t>
    </dgm:pt>
    <dgm:pt modelId="{1F343592-CEDF-4D89-8D11-2BE61EA05C1E}" type="sibTrans" cxnId="{21B1A46F-0DDD-4872-9CCE-815D79B8CEEF}">
      <dgm:prSet/>
      <dgm:spPr/>
      <dgm:t>
        <a:bodyPr/>
        <a:lstStyle/>
        <a:p>
          <a:endParaRPr lang="en-MY"/>
        </a:p>
      </dgm:t>
    </dgm:pt>
    <dgm:pt modelId="{66992610-F9ED-4CB8-9FAE-6DCF496A30EB}">
      <dgm:prSet phldrT="[Text]"/>
      <dgm:spPr>
        <a:xfrm>
          <a:off x="2075121" y="4206713"/>
          <a:ext cx="1224211" cy="1224211"/>
        </a:xfrm>
      </dgm:spPr>
      <dgm:t>
        <a:bodyPr/>
        <a:lstStyle/>
        <a:p>
          <a:r>
            <a:rPr lang="en-MY" dirty="0" smtClean="0">
              <a:latin typeface="Verdana"/>
              <a:ea typeface="+mn-ea"/>
              <a:cs typeface="Arial"/>
            </a:rPr>
            <a:t>Cybersecurity Awareness, Training &amp; Education</a:t>
          </a:r>
          <a:endParaRPr lang="en-MY" dirty="0">
            <a:latin typeface="Verdana"/>
            <a:ea typeface="+mn-ea"/>
            <a:cs typeface="Arial"/>
          </a:endParaRPr>
        </a:p>
      </dgm:t>
    </dgm:pt>
    <dgm:pt modelId="{2BDFBC5A-2830-445E-AEE2-59D6016F8B5A}" type="parTrans" cxnId="{47199845-B2A6-4A29-906D-5345EEB0A113}">
      <dgm:prSet/>
      <dgm:spPr>
        <a:xfrm rot="6600000">
          <a:off x="2802754" y="3564254"/>
          <a:ext cx="559619" cy="336774"/>
        </a:xfrm>
      </dgm:spPr>
      <dgm:t>
        <a:bodyPr/>
        <a:lstStyle/>
        <a:p>
          <a:endParaRPr lang="en-MY">
            <a:solidFill>
              <a:srgbClr val="FFFFFF"/>
            </a:solidFill>
            <a:latin typeface="Verdana"/>
            <a:ea typeface="+mn-ea"/>
            <a:cs typeface="Arial"/>
          </a:endParaRPr>
        </a:p>
      </dgm:t>
    </dgm:pt>
    <dgm:pt modelId="{FA977777-7F46-4182-AF64-1848F92F1CD3}" type="sibTrans" cxnId="{47199845-B2A6-4A29-906D-5345EEB0A113}">
      <dgm:prSet/>
      <dgm:spPr/>
      <dgm:t>
        <a:bodyPr/>
        <a:lstStyle/>
        <a:p>
          <a:endParaRPr lang="en-MY"/>
        </a:p>
      </dgm:t>
    </dgm:pt>
    <dgm:pt modelId="{CBA1E04B-7835-4AFD-A3AD-50E930A2402C}">
      <dgm:prSet phldrT="[Text]"/>
      <dgm:spPr>
        <a:xfrm>
          <a:off x="941568" y="3255549"/>
          <a:ext cx="1224211" cy="1224211"/>
        </a:xfrm>
      </dgm:spPr>
      <dgm:t>
        <a:bodyPr/>
        <a:lstStyle/>
        <a:p>
          <a:r>
            <a:rPr lang="en-MY" dirty="0" smtClean="0">
              <a:latin typeface="Verdana"/>
              <a:ea typeface="+mn-ea"/>
              <a:cs typeface="Arial"/>
            </a:rPr>
            <a:t>Cybersecurity Research</a:t>
          </a:r>
          <a:endParaRPr lang="en-MY" dirty="0">
            <a:latin typeface="Verdana"/>
            <a:ea typeface="+mn-ea"/>
            <a:cs typeface="Arial"/>
          </a:endParaRPr>
        </a:p>
      </dgm:t>
    </dgm:pt>
    <dgm:pt modelId="{972E2EF9-806D-427A-92FD-035B300EB0CB}" type="parTrans" cxnId="{592459EF-1E66-4E86-99CA-9FCADC447208}">
      <dgm:prSet/>
      <dgm:spPr>
        <a:xfrm rot="9000000">
          <a:off x="2274891" y="3121324"/>
          <a:ext cx="559619" cy="336774"/>
        </a:xfrm>
      </dgm:spPr>
      <dgm:t>
        <a:bodyPr/>
        <a:lstStyle/>
        <a:p>
          <a:endParaRPr lang="en-MY">
            <a:solidFill>
              <a:srgbClr val="FFFFFF"/>
            </a:solidFill>
            <a:latin typeface="Verdana"/>
            <a:ea typeface="+mn-ea"/>
            <a:cs typeface="Arial"/>
          </a:endParaRPr>
        </a:p>
      </dgm:t>
    </dgm:pt>
    <dgm:pt modelId="{6AE24B1E-6A6B-40CF-B869-20F661978EF0}" type="sibTrans" cxnId="{592459EF-1E66-4E86-99CA-9FCADC447208}">
      <dgm:prSet/>
      <dgm:spPr/>
      <dgm:t>
        <a:bodyPr/>
        <a:lstStyle/>
        <a:p>
          <a:endParaRPr lang="en-MY"/>
        </a:p>
      </dgm:t>
    </dgm:pt>
    <dgm:pt modelId="{B87449DF-B683-4D78-B1E2-32605269FE48}">
      <dgm:prSet phldrT="[Text]"/>
      <dgm:spPr>
        <a:xfrm>
          <a:off x="684612" y="1798281"/>
          <a:ext cx="1224211" cy="1224211"/>
        </a:xfrm>
      </dgm:spPr>
      <dgm:t>
        <a:bodyPr/>
        <a:lstStyle/>
        <a:p>
          <a:r>
            <a:rPr lang="en-MY" dirty="0" smtClean="0">
              <a:latin typeface="Verdana"/>
              <a:ea typeface="+mn-ea"/>
              <a:cs typeface="Arial"/>
            </a:rPr>
            <a:t>International Cooperation</a:t>
          </a:r>
          <a:endParaRPr lang="en-MY" dirty="0">
            <a:latin typeface="Verdana"/>
            <a:ea typeface="+mn-ea"/>
            <a:cs typeface="Arial"/>
          </a:endParaRPr>
        </a:p>
      </dgm:t>
    </dgm:pt>
    <dgm:pt modelId="{0445E4E0-D41B-4375-835B-4844848CBEB0}" type="parTrans" cxnId="{CDA609EE-8694-4FAA-AA0A-2C5C84CEF0DA}">
      <dgm:prSet/>
      <dgm:spPr>
        <a:xfrm rot="11400000">
          <a:off x="2155235" y="2442717"/>
          <a:ext cx="559619" cy="336774"/>
        </a:xfrm>
      </dgm:spPr>
      <dgm:t>
        <a:bodyPr/>
        <a:lstStyle/>
        <a:p>
          <a:endParaRPr lang="en-MY">
            <a:solidFill>
              <a:srgbClr val="FFFFFF"/>
            </a:solidFill>
            <a:latin typeface="Verdana"/>
            <a:ea typeface="+mn-ea"/>
            <a:cs typeface="Arial"/>
          </a:endParaRPr>
        </a:p>
      </dgm:t>
    </dgm:pt>
    <dgm:pt modelId="{793A277B-E63E-497E-8268-BE1524A31D63}" type="sibTrans" cxnId="{CDA609EE-8694-4FAA-AA0A-2C5C84CEF0DA}">
      <dgm:prSet/>
      <dgm:spPr/>
      <dgm:t>
        <a:bodyPr/>
        <a:lstStyle/>
        <a:p>
          <a:endParaRPr lang="en-MY"/>
        </a:p>
      </dgm:t>
    </dgm:pt>
    <dgm:pt modelId="{D67B50D1-F824-48E5-94DA-96B8692D2DAA}">
      <dgm:prSet phldrT="[Text]"/>
      <dgm:spPr>
        <a:xfrm>
          <a:off x="1424486" y="516781"/>
          <a:ext cx="1224211" cy="1224211"/>
        </a:xfrm>
      </dgm:spPr>
      <dgm:t>
        <a:bodyPr/>
        <a:lstStyle/>
        <a:p>
          <a:r>
            <a:rPr lang="en-MY" dirty="0" smtClean="0">
              <a:latin typeface="Verdana"/>
              <a:ea typeface="+mn-ea"/>
              <a:cs typeface="Arial"/>
            </a:rPr>
            <a:t>Security Assurance</a:t>
          </a:r>
          <a:endParaRPr lang="en-MY" dirty="0">
            <a:latin typeface="Verdana"/>
            <a:ea typeface="+mn-ea"/>
            <a:cs typeface="Arial"/>
          </a:endParaRPr>
        </a:p>
      </dgm:t>
    </dgm:pt>
    <dgm:pt modelId="{33215D5C-CA2A-4EB7-A415-FE54082F7016}" type="parTrans" cxnId="{AB62131D-947C-4C12-AC06-C81322091797}">
      <dgm:prSet/>
      <dgm:spPr>
        <a:xfrm rot="13800000">
          <a:off x="2499773" y="1845960"/>
          <a:ext cx="559619" cy="336774"/>
        </a:xfrm>
      </dgm:spPr>
      <dgm:t>
        <a:bodyPr/>
        <a:lstStyle/>
        <a:p>
          <a:endParaRPr lang="en-MY">
            <a:solidFill>
              <a:srgbClr val="FFFFFF"/>
            </a:solidFill>
            <a:latin typeface="Verdana"/>
            <a:ea typeface="+mn-ea"/>
            <a:cs typeface="Arial"/>
          </a:endParaRPr>
        </a:p>
      </dgm:t>
    </dgm:pt>
    <dgm:pt modelId="{B66EBC0A-559B-469D-A7E3-6C78C5DECB17}" type="sibTrans" cxnId="{AB62131D-947C-4C12-AC06-C81322091797}">
      <dgm:prSet/>
      <dgm:spPr/>
      <dgm:t>
        <a:bodyPr/>
        <a:lstStyle/>
        <a:p>
          <a:endParaRPr lang="en-MY"/>
        </a:p>
      </dgm:t>
    </dgm:pt>
    <dgm:pt modelId="{0054947E-B350-4AEB-9EB9-D6FEBCF8D740}" type="pres">
      <dgm:prSet presAssocID="{C8C219D4-DE53-4345-A19B-A4927FCDB4F9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MY"/>
        </a:p>
      </dgm:t>
    </dgm:pt>
    <dgm:pt modelId="{5717C32A-9ABE-47FC-B9F8-9533FCAB4CE1}" type="pres">
      <dgm:prSet presAssocID="{8C3EDABA-BFD9-4A77-9682-6F6937F60D70}" presName="compNode" presStyleCnt="0"/>
      <dgm:spPr/>
    </dgm:pt>
    <dgm:pt modelId="{B97DF0E0-AAEA-4349-8F2C-9E416C0E24A1}" type="pres">
      <dgm:prSet presAssocID="{8C3EDABA-BFD9-4A77-9682-6F6937F60D70}" presName="dummyConnPt" presStyleCnt="0"/>
      <dgm:spPr/>
    </dgm:pt>
    <dgm:pt modelId="{352E3845-33B1-45A4-A43E-AB67A7AE3E24}" type="pres">
      <dgm:prSet presAssocID="{8C3EDABA-BFD9-4A77-9682-6F6937F60D70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C090ACE6-86A8-4950-B96E-E289E4DEF3D7}" type="pres">
      <dgm:prSet presAssocID="{892E8170-3CFE-4C30-97E5-81989AEE0B81}" presName="sibTrans" presStyleLbl="bgSibTrans2D1" presStyleIdx="0" presStyleCnt="7"/>
      <dgm:spPr/>
      <dgm:t>
        <a:bodyPr/>
        <a:lstStyle/>
        <a:p>
          <a:endParaRPr lang="en-MY"/>
        </a:p>
      </dgm:t>
    </dgm:pt>
    <dgm:pt modelId="{9F62EAE9-92E4-46D2-82D9-CD8E9FF62400}" type="pres">
      <dgm:prSet presAssocID="{0757AFE9-65FB-4D5A-867A-751C2C8F7A53}" presName="compNode" presStyleCnt="0"/>
      <dgm:spPr/>
    </dgm:pt>
    <dgm:pt modelId="{78335BF1-9CF6-4053-8E7A-777E239D881E}" type="pres">
      <dgm:prSet presAssocID="{0757AFE9-65FB-4D5A-867A-751C2C8F7A53}" presName="dummyConnPt" presStyleCnt="0"/>
      <dgm:spPr/>
    </dgm:pt>
    <dgm:pt modelId="{A0A075B6-8C11-43E2-981F-AA79D58A20D1}" type="pres">
      <dgm:prSet presAssocID="{0757AFE9-65FB-4D5A-867A-751C2C8F7A53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33F8E63-9CDC-48F4-A4F2-0D050924B9DA}" type="pres">
      <dgm:prSet presAssocID="{B33369E4-44B3-4C4E-AA33-ABEC8C217696}" presName="sibTrans" presStyleLbl="bgSibTrans2D1" presStyleIdx="1" presStyleCnt="7"/>
      <dgm:spPr/>
      <dgm:t>
        <a:bodyPr/>
        <a:lstStyle/>
        <a:p>
          <a:endParaRPr lang="en-MY"/>
        </a:p>
      </dgm:t>
    </dgm:pt>
    <dgm:pt modelId="{236D0A08-3B03-4128-B694-6B7EB4F7585E}" type="pres">
      <dgm:prSet presAssocID="{2691DB8E-6338-40B6-9A57-170CFE630A60}" presName="compNode" presStyleCnt="0"/>
      <dgm:spPr/>
    </dgm:pt>
    <dgm:pt modelId="{A6D27F3D-7036-4DDA-B74B-C1447AD4D8DC}" type="pres">
      <dgm:prSet presAssocID="{2691DB8E-6338-40B6-9A57-170CFE630A60}" presName="dummyConnPt" presStyleCnt="0"/>
      <dgm:spPr/>
    </dgm:pt>
    <dgm:pt modelId="{76D686E6-A1E9-493D-BB47-79328D7A1667}" type="pres">
      <dgm:prSet presAssocID="{2691DB8E-6338-40B6-9A57-170CFE630A60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896DFCB-4F8D-44FC-B0CA-203C92971224}" type="pres">
      <dgm:prSet presAssocID="{C1A94063-66CB-4761-A174-B785D723E36D}" presName="sibTrans" presStyleLbl="bgSibTrans2D1" presStyleIdx="2" presStyleCnt="7"/>
      <dgm:spPr/>
      <dgm:t>
        <a:bodyPr/>
        <a:lstStyle/>
        <a:p>
          <a:endParaRPr lang="en-MY"/>
        </a:p>
      </dgm:t>
    </dgm:pt>
    <dgm:pt modelId="{B30B6FA4-7704-4A4D-B963-202D625D6FCD}" type="pres">
      <dgm:prSet presAssocID="{A2C3E8B7-E847-41F8-9A6B-D9F960DF0A72}" presName="compNode" presStyleCnt="0"/>
      <dgm:spPr/>
    </dgm:pt>
    <dgm:pt modelId="{6E933EC4-EC22-4789-86CE-A46B653B6281}" type="pres">
      <dgm:prSet presAssocID="{A2C3E8B7-E847-41F8-9A6B-D9F960DF0A72}" presName="dummyConnPt" presStyleCnt="0"/>
      <dgm:spPr/>
    </dgm:pt>
    <dgm:pt modelId="{49CB78ED-87E0-4993-843F-407FD3676C03}" type="pres">
      <dgm:prSet presAssocID="{A2C3E8B7-E847-41F8-9A6B-D9F960DF0A72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CBD1DB1-5CEA-46C0-9190-46B67D6AEA83}" type="pres">
      <dgm:prSet presAssocID="{1F343592-CEDF-4D89-8D11-2BE61EA05C1E}" presName="sibTrans" presStyleLbl="bgSibTrans2D1" presStyleIdx="3" presStyleCnt="7"/>
      <dgm:spPr/>
      <dgm:t>
        <a:bodyPr/>
        <a:lstStyle/>
        <a:p>
          <a:endParaRPr lang="en-MY"/>
        </a:p>
      </dgm:t>
    </dgm:pt>
    <dgm:pt modelId="{81A1B41F-D81E-4A15-80FE-75FCE0FAC8ED}" type="pres">
      <dgm:prSet presAssocID="{66992610-F9ED-4CB8-9FAE-6DCF496A30EB}" presName="compNode" presStyleCnt="0"/>
      <dgm:spPr/>
    </dgm:pt>
    <dgm:pt modelId="{CBEE07FD-1CA8-493C-8123-F10021534A04}" type="pres">
      <dgm:prSet presAssocID="{66992610-F9ED-4CB8-9FAE-6DCF496A30EB}" presName="dummyConnPt" presStyleCnt="0"/>
      <dgm:spPr/>
    </dgm:pt>
    <dgm:pt modelId="{146E144F-2905-4966-A0D5-F8F336420CDD}" type="pres">
      <dgm:prSet presAssocID="{66992610-F9ED-4CB8-9FAE-6DCF496A30EB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6EBC644C-4CDA-485B-B8AB-EFC8E8EBC5BF}" type="pres">
      <dgm:prSet presAssocID="{FA977777-7F46-4182-AF64-1848F92F1CD3}" presName="sibTrans" presStyleLbl="bgSibTrans2D1" presStyleIdx="4" presStyleCnt="7"/>
      <dgm:spPr/>
      <dgm:t>
        <a:bodyPr/>
        <a:lstStyle/>
        <a:p>
          <a:endParaRPr lang="en-MY"/>
        </a:p>
      </dgm:t>
    </dgm:pt>
    <dgm:pt modelId="{7E7ED06C-836A-4464-9046-E09E95175724}" type="pres">
      <dgm:prSet presAssocID="{CBA1E04B-7835-4AFD-A3AD-50E930A2402C}" presName="compNode" presStyleCnt="0"/>
      <dgm:spPr/>
    </dgm:pt>
    <dgm:pt modelId="{086F8E83-8088-40B5-8A38-013ECBDD46FB}" type="pres">
      <dgm:prSet presAssocID="{CBA1E04B-7835-4AFD-A3AD-50E930A2402C}" presName="dummyConnPt" presStyleCnt="0"/>
      <dgm:spPr/>
    </dgm:pt>
    <dgm:pt modelId="{1258040F-E06F-4402-AC37-0F5880A7D8A4}" type="pres">
      <dgm:prSet presAssocID="{CBA1E04B-7835-4AFD-A3AD-50E930A2402C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FB8A6D6-3183-42EE-9DFE-40EDAC9EA9F1}" type="pres">
      <dgm:prSet presAssocID="{6AE24B1E-6A6B-40CF-B869-20F661978EF0}" presName="sibTrans" presStyleLbl="bgSibTrans2D1" presStyleIdx="5" presStyleCnt="7"/>
      <dgm:spPr/>
      <dgm:t>
        <a:bodyPr/>
        <a:lstStyle/>
        <a:p>
          <a:endParaRPr lang="en-MY"/>
        </a:p>
      </dgm:t>
    </dgm:pt>
    <dgm:pt modelId="{E5C64B0A-B2C1-4A62-AAF9-77BA7715B6F4}" type="pres">
      <dgm:prSet presAssocID="{B87449DF-B683-4D78-B1E2-32605269FE48}" presName="compNode" presStyleCnt="0"/>
      <dgm:spPr/>
    </dgm:pt>
    <dgm:pt modelId="{EA9B1444-1F41-4153-9332-1FDB6755231C}" type="pres">
      <dgm:prSet presAssocID="{B87449DF-B683-4D78-B1E2-32605269FE48}" presName="dummyConnPt" presStyleCnt="0"/>
      <dgm:spPr/>
    </dgm:pt>
    <dgm:pt modelId="{FEE6C7F0-16DC-4A09-9CE0-1C63C1501A74}" type="pres">
      <dgm:prSet presAssocID="{B87449DF-B683-4D78-B1E2-32605269FE48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C381BC98-7779-463B-AEE9-463A7B8D9F28}" type="pres">
      <dgm:prSet presAssocID="{793A277B-E63E-497E-8268-BE1524A31D63}" presName="sibTrans" presStyleLbl="bgSibTrans2D1" presStyleIdx="6" presStyleCnt="7"/>
      <dgm:spPr/>
      <dgm:t>
        <a:bodyPr/>
        <a:lstStyle/>
        <a:p>
          <a:endParaRPr lang="en-MY"/>
        </a:p>
      </dgm:t>
    </dgm:pt>
    <dgm:pt modelId="{53BDD3DD-1BAE-40FC-86B4-53B6D9F540F6}" type="pres">
      <dgm:prSet presAssocID="{D67B50D1-F824-48E5-94DA-96B8692D2DAA}" presName="compNode" presStyleCnt="0"/>
      <dgm:spPr/>
    </dgm:pt>
    <dgm:pt modelId="{DC1405BD-C973-4079-80E7-4D3F267BC39F}" type="pres">
      <dgm:prSet presAssocID="{D67B50D1-F824-48E5-94DA-96B8692D2DAA}" presName="dummyConnPt" presStyleCnt="0"/>
      <dgm:spPr/>
    </dgm:pt>
    <dgm:pt modelId="{42F86382-7627-4735-9404-D7C18B71CFF2}" type="pres">
      <dgm:prSet presAssocID="{D67B50D1-F824-48E5-94DA-96B8692D2DAA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21B1A46F-0DDD-4872-9CCE-815D79B8CEEF}" srcId="{C8C219D4-DE53-4345-A19B-A4927FCDB4F9}" destId="{A2C3E8B7-E847-41F8-9A6B-D9F960DF0A72}" srcOrd="3" destOrd="0" parTransId="{3D30D860-699B-43DF-824D-8DA76E4BE22C}" sibTransId="{1F343592-CEDF-4D89-8D11-2BE61EA05C1E}"/>
    <dgm:cxn modelId="{ADB5C9BB-A45C-4E92-8C35-52810A69CC24}" srcId="{C8C219D4-DE53-4345-A19B-A4927FCDB4F9}" destId="{8C3EDABA-BFD9-4A77-9682-6F6937F60D70}" srcOrd="0" destOrd="0" parTransId="{F6C0C0C3-DD40-404F-95E7-43C42CE1EBA8}" sibTransId="{892E8170-3CFE-4C30-97E5-81989AEE0B81}"/>
    <dgm:cxn modelId="{592459EF-1E66-4E86-99CA-9FCADC447208}" srcId="{C8C219D4-DE53-4345-A19B-A4927FCDB4F9}" destId="{CBA1E04B-7835-4AFD-A3AD-50E930A2402C}" srcOrd="5" destOrd="0" parTransId="{972E2EF9-806D-427A-92FD-035B300EB0CB}" sibTransId="{6AE24B1E-6A6B-40CF-B869-20F661978EF0}"/>
    <dgm:cxn modelId="{E85F91C1-3942-4397-80B7-FA9639F8D634}" srcId="{C8C219D4-DE53-4345-A19B-A4927FCDB4F9}" destId="{0757AFE9-65FB-4D5A-867A-751C2C8F7A53}" srcOrd="1" destOrd="0" parTransId="{E5000A2E-EB2B-4F36-8CC9-020275CA2172}" sibTransId="{B33369E4-44B3-4C4E-AA33-ABEC8C217696}"/>
    <dgm:cxn modelId="{CDA609EE-8694-4FAA-AA0A-2C5C84CEF0DA}" srcId="{C8C219D4-DE53-4345-A19B-A4927FCDB4F9}" destId="{B87449DF-B683-4D78-B1E2-32605269FE48}" srcOrd="6" destOrd="0" parTransId="{0445E4E0-D41B-4375-835B-4844848CBEB0}" sibTransId="{793A277B-E63E-497E-8268-BE1524A31D63}"/>
    <dgm:cxn modelId="{4D893C16-CB1C-4F68-8A3C-39F6564C8468}" type="presOf" srcId="{C1A94063-66CB-4761-A174-B785D723E36D}" destId="{2896DFCB-4F8D-44FC-B0CA-203C92971224}" srcOrd="0" destOrd="0" presId="urn:microsoft.com/office/officeart/2005/8/layout/bProcess4"/>
    <dgm:cxn modelId="{47199845-B2A6-4A29-906D-5345EEB0A113}" srcId="{C8C219D4-DE53-4345-A19B-A4927FCDB4F9}" destId="{66992610-F9ED-4CB8-9FAE-6DCF496A30EB}" srcOrd="4" destOrd="0" parTransId="{2BDFBC5A-2830-445E-AEE2-59D6016F8B5A}" sibTransId="{FA977777-7F46-4182-AF64-1848F92F1CD3}"/>
    <dgm:cxn modelId="{3992EBB2-8445-4DE5-9A7C-DA27E67EFCDC}" type="presOf" srcId="{B33369E4-44B3-4C4E-AA33-ABEC8C217696}" destId="{833F8E63-9CDC-48F4-A4F2-0D050924B9DA}" srcOrd="0" destOrd="0" presId="urn:microsoft.com/office/officeart/2005/8/layout/bProcess4"/>
    <dgm:cxn modelId="{FBAB5126-B045-4A3D-97A7-ADCA6377B0C1}" type="presOf" srcId="{793A277B-E63E-497E-8268-BE1524A31D63}" destId="{C381BC98-7779-463B-AEE9-463A7B8D9F28}" srcOrd="0" destOrd="0" presId="urn:microsoft.com/office/officeart/2005/8/layout/bProcess4"/>
    <dgm:cxn modelId="{A325F953-4C16-4DD4-AC7D-DBA684142F40}" type="presOf" srcId="{1F343592-CEDF-4D89-8D11-2BE61EA05C1E}" destId="{5CBD1DB1-5CEA-46C0-9190-46B67D6AEA83}" srcOrd="0" destOrd="0" presId="urn:microsoft.com/office/officeart/2005/8/layout/bProcess4"/>
    <dgm:cxn modelId="{DE7DD48D-FC5D-4DCF-A480-B27EC5F73D54}" type="presOf" srcId="{2691DB8E-6338-40B6-9A57-170CFE630A60}" destId="{76D686E6-A1E9-493D-BB47-79328D7A1667}" srcOrd="0" destOrd="0" presId="urn:microsoft.com/office/officeart/2005/8/layout/bProcess4"/>
    <dgm:cxn modelId="{C30F78C6-E6E6-4E0C-A2A4-87F13DEF0D07}" type="presOf" srcId="{A2C3E8B7-E847-41F8-9A6B-D9F960DF0A72}" destId="{49CB78ED-87E0-4993-843F-407FD3676C03}" srcOrd="0" destOrd="0" presId="urn:microsoft.com/office/officeart/2005/8/layout/bProcess4"/>
    <dgm:cxn modelId="{40E328AF-C337-4434-AB08-C5B91AD775AA}" type="presOf" srcId="{6AE24B1E-6A6B-40CF-B869-20F661978EF0}" destId="{5FB8A6D6-3183-42EE-9DFE-40EDAC9EA9F1}" srcOrd="0" destOrd="0" presId="urn:microsoft.com/office/officeart/2005/8/layout/bProcess4"/>
    <dgm:cxn modelId="{69E03F0C-B5C4-496C-B8A6-0134146E86BE}" type="presOf" srcId="{B87449DF-B683-4D78-B1E2-32605269FE48}" destId="{FEE6C7F0-16DC-4A09-9CE0-1C63C1501A74}" srcOrd="0" destOrd="0" presId="urn:microsoft.com/office/officeart/2005/8/layout/bProcess4"/>
    <dgm:cxn modelId="{ACB2D3BB-1559-49D2-969C-78DBB3FD186F}" type="presOf" srcId="{D67B50D1-F824-48E5-94DA-96B8692D2DAA}" destId="{42F86382-7627-4735-9404-D7C18B71CFF2}" srcOrd="0" destOrd="0" presId="urn:microsoft.com/office/officeart/2005/8/layout/bProcess4"/>
    <dgm:cxn modelId="{C4E7DF99-4E99-4FEC-88A4-BE05FAB4144B}" type="presOf" srcId="{FA977777-7F46-4182-AF64-1848F92F1CD3}" destId="{6EBC644C-4CDA-485B-B8AB-EFC8E8EBC5BF}" srcOrd="0" destOrd="0" presId="urn:microsoft.com/office/officeart/2005/8/layout/bProcess4"/>
    <dgm:cxn modelId="{750BCFCA-0D9D-46EF-A07B-6348786B9623}" type="presOf" srcId="{8C3EDABA-BFD9-4A77-9682-6F6937F60D70}" destId="{352E3845-33B1-45A4-A43E-AB67A7AE3E24}" srcOrd="0" destOrd="0" presId="urn:microsoft.com/office/officeart/2005/8/layout/bProcess4"/>
    <dgm:cxn modelId="{8617BDF1-F7BC-4C6C-B1CA-5B0FFD8EF103}" type="presOf" srcId="{66992610-F9ED-4CB8-9FAE-6DCF496A30EB}" destId="{146E144F-2905-4966-A0D5-F8F336420CDD}" srcOrd="0" destOrd="0" presId="urn:microsoft.com/office/officeart/2005/8/layout/bProcess4"/>
    <dgm:cxn modelId="{525BA242-6F86-47EA-A181-B371479B3766}" type="presOf" srcId="{CBA1E04B-7835-4AFD-A3AD-50E930A2402C}" destId="{1258040F-E06F-4402-AC37-0F5880A7D8A4}" srcOrd="0" destOrd="0" presId="urn:microsoft.com/office/officeart/2005/8/layout/bProcess4"/>
    <dgm:cxn modelId="{9C1CBF95-FFE1-4934-BACD-378C4DD28D1B}" type="presOf" srcId="{892E8170-3CFE-4C30-97E5-81989AEE0B81}" destId="{C090ACE6-86A8-4950-B96E-E289E4DEF3D7}" srcOrd="0" destOrd="0" presId="urn:microsoft.com/office/officeart/2005/8/layout/bProcess4"/>
    <dgm:cxn modelId="{AB62131D-947C-4C12-AC06-C81322091797}" srcId="{C8C219D4-DE53-4345-A19B-A4927FCDB4F9}" destId="{D67B50D1-F824-48E5-94DA-96B8692D2DAA}" srcOrd="7" destOrd="0" parTransId="{33215D5C-CA2A-4EB7-A415-FE54082F7016}" sibTransId="{B66EBC0A-559B-469D-A7E3-6C78C5DECB17}"/>
    <dgm:cxn modelId="{1E6A008A-93DD-4D38-A9DE-2326B94A28B7}" type="presOf" srcId="{C8C219D4-DE53-4345-A19B-A4927FCDB4F9}" destId="{0054947E-B350-4AEB-9EB9-D6FEBCF8D740}" srcOrd="0" destOrd="0" presId="urn:microsoft.com/office/officeart/2005/8/layout/bProcess4"/>
    <dgm:cxn modelId="{7ED7D50E-6078-470D-9C5C-65445D994BFE}" type="presOf" srcId="{0757AFE9-65FB-4D5A-867A-751C2C8F7A53}" destId="{A0A075B6-8C11-43E2-981F-AA79D58A20D1}" srcOrd="0" destOrd="0" presId="urn:microsoft.com/office/officeart/2005/8/layout/bProcess4"/>
    <dgm:cxn modelId="{6BD415B0-CD42-46FC-BC3A-BDAB09E82427}" srcId="{C8C219D4-DE53-4345-A19B-A4927FCDB4F9}" destId="{2691DB8E-6338-40B6-9A57-170CFE630A60}" srcOrd="2" destOrd="0" parTransId="{6E92DFB6-5386-4447-9567-6EDD2EE3FB3B}" sibTransId="{C1A94063-66CB-4761-A174-B785D723E36D}"/>
    <dgm:cxn modelId="{3179A31C-3BB9-4233-BCDC-EE38ECFD4CF7}" type="presParOf" srcId="{0054947E-B350-4AEB-9EB9-D6FEBCF8D740}" destId="{5717C32A-9ABE-47FC-B9F8-9533FCAB4CE1}" srcOrd="0" destOrd="0" presId="urn:microsoft.com/office/officeart/2005/8/layout/bProcess4"/>
    <dgm:cxn modelId="{0EDEBDE5-4A49-48F9-A655-F2D76D5BDBA4}" type="presParOf" srcId="{5717C32A-9ABE-47FC-B9F8-9533FCAB4CE1}" destId="{B97DF0E0-AAEA-4349-8F2C-9E416C0E24A1}" srcOrd="0" destOrd="0" presId="urn:microsoft.com/office/officeart/2005/8/layout/bProcess4"/>
    <dgm:cxn modelId="{C81C0045-7638-4490-B285-637F393B1CFC}" type="presParOf" srcId="{5717C32A-9ABE-47FC-B9F8-9533FCAB4CE1}" destId="{352E3845-33B1-45A4-A43E-AB67A7AE3E24}" srcOrd="1" destOrd="0" presId="urn:microsoft.com/office/officeart/2005/8/layout/bProcess4"/>
    <dgm:cxn modelId="{B2EC5FAA-AC85-4981-834E-AE7D11B66AA4}" type="presParOf" srcId="{0054947E-B350-4AEB-9EB9-D6FEBCF8D740}" destId="{C090ACE6-86A8-4950-B96E-E289E4DEF3D7}" srcOrd="1" destOrd="0" presId="urn:microsoft.com/office/officeart/2005/8/layout/bProcess4"/>
    <dgm:cxn modelId="{7B1472D7-57E7-4C56-9F64-83031B2A3412}" type="presParOf" srcId="{0054947E-B350-4AEB-9EB9-D6FEBCF8D740}" destId="{9F62EAE9-92E4-46D2-82D9-CD8E9FF62400}" srcOrd="2" destOrd="0" presId="urn:microsoft.com/office/officeart/2005/8/layout/bProcess4"/>
    <dgm:cxn modelId="{BCD6527B-9102-4F0F-81B7-69A65881181C}" type="presParOf" srcId="{9F62EAE9-92E4-46D2-82D9-CD8E9FF62400}" destId="{78335BF1-9CF6-4053-8E7A-777E239D881E}" srcOrd="0" destOrd="0" presId="urn:microsoft.com/office/officeart/2005/8/layout/bProcess4"/>
    <dgm:cxn modelId="{2889EA94-E97C-4FE0-9148-26F12B7F2880}" type="presParOf" srcId="{9F62EAE9-92E4-46D2-82D9-CD8E9FF62400}" destId="{A0A075B6-8C11-43E2-981F-AA79D58A20D1}" srcOrd="1" destOrd="0" presId="urn:microsoft.com/office/officeart/2005/8/layout/bProcess4"/>
    <dgm:cxn modelId="{A9EB695F-8092-432C-8033-9FF7A47A09E8}" type="presParOf" srcId="{0054947E-B350-4AEB-9EB9-D6FEBCF8D740}" destId="{833F8E63-9CDC-48F4-A4F2-0D050924B9DA}" srcOrd="3" destOrd="0" presId="urn:microsoft.com/office/officeart/2005/8/layout/bProcess4"/>
    <dgm:cxn modelId="{32074D0E-2D73-4AAB-8A9D-1CEFDAB8F530}" type="presParOf" srcId="{0054947E-B350-4AEB-9EB9-D6FEBCF8D740}" destId="{236D0A08-3B03-4128-B694-6B7EB4F7585E}" srcOrd="4" destOrd="0" presId="urn:microsoft.com/office/officeart/2005/8/layout/bProcess4"/>
    <dgm:cxn modelId="{24303714-F2E3-4E81-A8E3-1B42E653D20C}" type="presParOf" srcId="{236D0A08-3B03-4128-B694-6B7EB4F7585E}" destId="{A6D27F3D-7036-4DDA-B74B-C1447AD4D8DC}" srcOrd="0" destOrd="0" presId="urn:microsoft.com/office/officeart/2005/8/layout/bProcess4"/>
    <dgm:cxn modelId="{3F3C6065-B9D5-41E3-A4AA-A1B0B3D7ABF1}" type="presParOf" srcId="{236D0A08-3B03-4128-B694-6B7EB4F7585E}" destId="{76D686E6-A1E9-493D-BB47-79328D7A1667}" srcOrd="1" destOrd="0" presId="urn:microsoft.com/office/officeart/2005/8/layout/bProcess4"/>
    <dgm:cxn modelId="{EC9FC1C4-9AB8-433F-8A9C-116CD07C40AF}" type="presParOf" srcId="{0054947E-B350-4AEB-9EB9-D6FEBCF8D740}" destId="{2896DFCB-4F8D-44FC-B0CA-203C92971224}" srcOrd="5" destOrd="0" presId="urn:microsoft.com/office/officeart/2005/8/layout/bProcess4"/>
    <dgm:cxn modelId="{2F518065-3397-486B-91E2-09EB95A0C4B4}" type="presParOf" srcId="{0054947E-B350-4AEB-9EB9-D6FEBCF8D740}" destId="{B30B6FA4-7704-4A4D-B963-202D625D6FCD}" srcOrd="6" destOrd="0" presId="urn:microsoft.com/office/officeart/2005/8/layout/bProcess4"/>
    <dgm:cxn modelId="{B2BE0BC9-2B3C-4F31-9FA5-5D0ABD17A369}" type="presParOf" srcId="{B30B6FA4-7704-4A4D-B963-202D625D6FCD}" destId="{6E933EC4-EC22-4789-86CE-A46B653B6281}" srcOrd="0" destOrd="0" presId="urn:microsoft.com/office/officeart/2005/8/layout/bProcess4"/>
    <dgm:cxn modelId="{BAB63EB3-B927-4343-9796-E54AB70AA3D4}" type="presParOf" srcId="{B30B6FA4-7704-4A4D-B963-202D625D6FCD}" destId="{49CB78ED-87E0-4993-843F-407FD3676C03}" srcOrd="1" destOrd="0" presId="urn:microsoft.com/office/officeart/2005/8/layout/bProcess4"/>
    <dgm:cxn modelId="{510D4E78-30C2-4AAD-8E64-6DCDAECC7025}" type="presParOf" srcId="{0054947E-B350-4AEB-9EB9-D6FEBCF8D740}" destId="{5CBD1DB1-5CEA-46C0-9190-46B67D6AEA83}" srcOrd="7" destOrd="0" presId="urn:microsoft.com/office/officeart/2005/8/layout/bProcess4"/>
    <dgm:cxn modelId="{10C2D8D9-3DB9-4281-9748-BAC36EFB9F1E}" type="presParOf" srcId="{0054947E-B350-4AEB-9EB9-D6FEBCF8D740}" destId="{81A1B41F-D81E-4A15-80FE-75FCE0FAC8ED}" srcOrd="8" destOrd="0" presId="urn:microsoft.com/office/officeart/2005/8/layout/bProcess4"/>
    <dgm:cxn modelId="{53071DBC-7AFA-4930-B671-C521CEE7EB10}" type="presParOf" srcId="{81A1B41F-D81E-4A15-80FE-75FCE0FAC8ED}" destId="{CBEE07FD-1CA8-493C-8123-F10021534A04}" srcOrd="0" destOrd="0" presId="urn:microsoft.com/office/officeart/2005/8/layout/bProcess4"/>
    <dgm:cxn modelId="{4EFDF005-F78A-4A9C-AA3B-98BC7EA8CEFA}" type="presParOf" srcId="{81A1B41F-D81E-4A15-80FE-75FCE0FAC8ED}" destId="{146E144F-2905-4966-A0D5-F8F336420CDD}" srcOrd="1" destOrd="0" presId="urn:microsoft.com/office/officeart/2005/8/layout/bProcess4"/>
    <dgm:cxn modelId="{AFE06744-0E2B-4FB8-B590-BD2ADC812165}" type="presParOf" srcId="{0054947E-B350-4AEB-9EB9-D6FEBCF8D740}" destId="{6EBC644C-4CDA-485B-B8AB-EFC8E8EBC5BF}" srcOrd="9" destOrd="0" presId="urn:microsoft.com/office/officeart/2005/8/layout/bProcess4"/>
    <dgm:cxn modelId="{7B3CDDFC-46E0-4F1A-AE58-3A131535FED2}" type="presParOf" srcId="{0054947E-B350-4AEB-9EB9-D6FEBCF8D740}" destId="{7E7ED06C-836A-4464-9046-E09E95175724}" srcOrd="10" destOrd="0" presId="urn:microsoft.com/office/officeart/2005/8/layout/bProcess4"/>
    <dgm:cxn modelId="{2F8D1E87-C310-4F8C-85A4-D6636A5E3301}" type="presParOf" srcId="{7E7ED06C-836A-4464-9046-E09E95175724}" destId="{086F8E83-8088-40B5-8A38-013ECBDD46FB}" srcOrd="0" destOrd="0" presId="urn:microsoft.com/office/officeart/2005/8/layout/bProcess4"/>
    <dgm:cxn modelId="{2AFD7B54-729F-4185-907F-597387688ADF}" type="presParOf" srcId="{7E7ED06C-836A-4464-9046-E09E95175724}" destId="{1258040F-E06F-4402-AC37-0F5880A7D8A4}" srcOrd="1" destOrd="0" presId="urn:microsoft.com/office/officeart/2005/8/layout/bProcess4"/>
    <dgm:cxn modelId="{63526A9C-EEE5-4E07-9C36-8CEC9598A3BD}" type="presParOf" srcId="{0054947E-B350-4AEB-9EB9-D6FEBCF8D740}" destId="{5FB8A6D6-3183-42EE-9DFE-40EDAC9EA9F1}" srcOrd="11" destOrd="0" presId="urn:microsoft.com/office/officeart/2005/8/layout/bProcess4"/>
    <dgm:cxn modelId="{49FB0A2C-ADC9-4188-B9DA-80B1D09D232F}" type="presParOf" srcId="{0054947E-B350-4AEB-9EB9-D6FEBCF8D740}" destId="{E5C64B0A-B2C1-4A62-AAF9-77BA7715B6F4}" srcOrd="12" destOrd="0" presId="urn:microsoft.com/office/officeart/2005/8/layout/bProcess4"/>
    <dgm:cxn modelId="{55306F2A-F3B7-46A2-86F9-529BC9D2907A}" type="presParOf" srcId="{E5C64B0A-B2C1-4A62-AAF9-77BA7715B6F4}" destId="{EA9B1444-1F41-4153-9332-1FDB6755231C}" srcOrd="0" destOrd="0" presId="urn:microsoft.com/office/officeart/2005/8/layout/bProcess4"/>
    <dgm:cxn modelId="{409CA997-93F8-4C67-AD61-C6F79F3A663A}" type="presParOf" srcId="{E5C64B0A-B2C1-4A62-AAF9-77BA7715B6F4}" destId="{FEE6C7F0-16DC-4A09-9CE0-1C63C1501A74}" srcOrd="1" destOrd="0" presId="urn:microsoft.com/office/officeart/2005/8/layout/bProcess4"/>
    <dgm:cxn modelId="{E93011D0-8FE3-4C9B-8205-36DC0218EFC1}" type="presParOf" srcId="{0054947E-B350-4AEB-9EB9-D6FEBCF8D740}" destId="{C381BC98-7779-463B-AEE9-463A7B8D9F28}" srcOrd="13" destOrd="0" presId="urn:microsoft.com/office/officeart/2005/8/layout/bProcess4"/>
    <dgm:cxn modelId="{A7DF5750-84A0-4DFF-942B-52F85E3F1911}" type="presParOf" srcId="{0054947E-B350-4AEB-9EB9-D6FEBCF8D740}" destId="{53BDD3DD-1BAE-40FC-86B4-53B6D9F540F6}" srcOrd="14" destOrd="0" presId="urn:microsoft.com/office/officeart/2005/8/layout/bProcess4"/>
    <dgm:cxn modelId="{DC6321C9-AA1E-4700-928B-99DF16B787D5}" type="presParOf" srcId="{53BDD3DD-1BAE-40FC-86B4-53B6D9F540F6}" destId="{DC1405BD-C973-4079-80E7-4D3F267BC39F}" srcOrd="0" destOrd="0" presId="urn:microsoft.com/office/officeart/2005/8/layout/bProcess4"/>
    <dgm:cxn modelId="{50AFC383-305A-4C7F-AEC2-DF2FA5501902}" type="presParOf" srcId="{53BDD3DD-1BAE-40FC-86B4-53B6D9F540F6}" destId="{42F86382-7627-4735-9404-D7C18B71CFF2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68A2E5-FD79-43F1-B7C1-5416AC858D0D}" type="doc">
      <dgm:prSet loTypeId="urn:microsoft.com/office/officeart/2005/8/layout/process5" loCatId="process" qsTypeId="urn:microsoft.com/office/officeart/2005/8/quickstyle/simple2" qsCatId="simple" csTypeId="urn:microsoft.com/office/officeart/2005/8/colors/accent4_3" csCatId="accent4" phldr="1"/>
      <dgm:spPr/>
      <dgm:t>
        <a:bodyPr/>
        <a:lstStyle/>
        <a:p>
          <a:endParaRPr lang="en-GB"/>
        </a:p>
      </dgm:t>
    </dgm:pt>
    <dgm:pt modelId="{E6B3020B-2A39-43FC-B417-A2E5D80B22E3}">
      <dgm:prSet phldrT="[Text]"/>
      <dgm:spPr>
        <a:solidFill>
          <a:srgbClr val="FFC000"/>
        </a:solidFill>
      </dgm:spPr>
      <dgm:t>
        <a:bodyPr/>
        <a:lstStyle/>
        <a:p>
          <a:r>
            <a:rPr lang="en-US" b="1" i="0" dirty="0" smtClean="0">
              <a:solidFill>
                <a:schemeClr val="tx1"/>
              </a:solidFill>
            </a:rPr>
            <a:t>Define the basic framework</a:t>
          </a:r>
          <a:endParaRPr lang="en-GB" b="1" i="0" dirty="0">
            <a:solidFill>
              <a:schemeClr val="tx1"/>
            </a:solidFill>
          </a:endParaRPr>
        </a:p>
      </dgm:t>
    </dgm:pt>
    <dgm:pt modelId="{D22CE324-352E-4030-8396-676EFE427740}" type="parTrans" cxnId="{8A7F76C2-25EF-4AD7-B4C0-C3DA0857BB49}">
      <dgm:prSet/>
      <dgm:spPr/>
      <dgm:t>
        <a:bodyPr/>
        <a:lstStyle/>
        <a:p>
          <a:endParaRPr lang="en-GB" b="1" i="0"/>
        </a:p>
      </dgm:t>
    </dgm:pt>
    <dgm:pt modelId="{460A7D57-A345-47CB-960A-FF3BAC5983B1}" type="sibTrans" cxnId="{8A7F76C2-25EF-4AD7-B4C0-C3DA0857BB49}">
      <dgm:prSet/>
      <dgm:spPr>
        <a:solidFill>
          <a:srgbClr val="FFC000"/>
        </a:solidFill>
      </dgm:spPr>
      <dgm:t>
        <a:bodyPr/>
        <a:lstStyle/>
        <a:p>
          <a:endParaRPr lang="en-GB" b="1" i="0"/>
        </a:p>
      </dgm:t>
    </dgm:pt>
    <dgm:pt modelId="{424DEADB-097E-415C-9230-736E90884CC7}">
      <dgm:prSet phldrT="[Text]"/>
      <dgm:spPr>
        <a:solidFill>
          <a:srgbClr val="FFC000"/>
        </a:solidFill>
      </dgm:spPr>
      <dgm:t>
        <a:bodyPr/>
        <a:lstStyle/>
        <a:p>
          <a:r>
            <a:rPr lang="en-US" b="1" i="0" dirty="0" smtClean="0">
              <a:solidFill>
                <a:schemeClr val="tx1"/>
              </a:solidFill>
            </a:rPr>
            <a:t>Establish the fundamental policies / procedures</a:t>
          </a:r>
          <a:endParaRPr lang="en-GB" b="1" i="0" dirty="0">
            <a:solidFill>
              <a:schemeClr val="tx1"/>
            </a:solidFill>
          </a:endParaRPr>
        </a:p>
      </dgm:t>
    </dgm:pt>
    <dgm:pt modelId="{770CE590-6EFB-43CD-8A7D-F32DBC8F986F}" type="parTrans" cxnId="{950383AD-66E2-4087-930F-399886CD1E96}">
      <dgm:prSet/>
      <dgm:spPr/>
      <dgm:t>
        <a:bodyPr/>
        <a:lstStyle/>
        <a:p>
          <a:endParaRPr lang="en-GB" b="1" i="0"/>
        </a:p>
      </dgm:t>
    </dgm:pt>
    <dgm:pt modelId="{544E322C-1B2C-4A7B-9939-6B67BC1761F5}" type="sibTrans" cxnId="{950383AD-66E2-4087-930F-399886CD1E96}">
      <dgm:prSet/>
      <dgm:spPr>
        <a:solidFill>
          <a:srgbClr val="FFC000"/>
        </a:solidFill>
      </dgm:spPr>
      <dgm:t>
        <a:bodyPr/>
        <a:lstStyle/>
        <a:p>
          <a:endParaRPr lang="en-GB" b="1" i="0"/>
        </a:p>
      </dgm:t>
    </dgm:pt>
    <dgm:pt modelId="{3BF0A1DE-509E-4F2C-B155-BCAE58744071}">
      <dgm:prSet phldrT="[Text]"/>
      <dgm:spPr>
        <a:solidFill>
          <a:srgbClr val="FFC000"/>
        </a:solidFill>
      </dgm:spPr>
      <dgm:t>
        <a:bodyPr/>
        <a:lstStyle/>
        <a:p>
          <a:r>
            <a:rPr lang="en-US" b="1" i="0" dirty="0" smtClean="0">
              <a:solidFill>
                <a:schemeClr val="tx1"/>
              </a:solidFill>
            </a:rPr>
            <a:t>Train the staff</a:t>
          </a:r>
          <a:endParaRPr lang="en-GB" b="1" i="0" dirty="0">
            <a:solidFill>
              <a:schemeClr val="tx1"/>
            </a:solidFill>
          </a:endParaRPr>
        </a:p>
      </dgm:t>
    </dgm:pt>
    <dgm:pt modelId="{EE217F19-1914-4D16-852F-99435DF5C3DE}" type="parTrans" cxnId="{BADA6D53-FC58-4A67-A28F-333F450E9864}">
      <dgm:prSet/>
      <dgm:spPr/>
      <dgm:t>
        <a:bodyPr/>
        <a:lstStyle/>
        <a:p>
          <a:endParaRPr lang="en-GB" b="1" i="0"/>
        </a:p>
      </dgm:t>
    </dgm:pt>
    <dgm:pt modelId="{6D44B46A-226D-465D-97CA-706539C448DF}" type="sibTrans" cxnId="{BADA6D53-FC58-4A67-A28F-333F450E9864}">
      <dgm:prSet/>
      <dgm:spPr>
        <a:solidFill>
          <a:srgbClr val="FFC000"/>
        </a:solidFill>
      </dgm:spPr>
      <dgm:t>
        <a:bodyPr/>
        <a:lstStyle/>
        <a:p>
          <a:endParaRPr lang="en-GB" b="1" i="0"/>
        </a:p>
      </dgm:t>
    </dgm:pt>
    <dgm:pt modelId="{7337648B-FB10-48BB-90D4-20037663E118}">
      <dgm:prSet phldrT="[Text]"/>
      <dgm:spPr>
        <a:solidFill>
          <a:srgbClr val="FFC000"/>
        </a:solidFill>
      </dgm:spPr>
      <dgm:t>
        <a:bodyPr/>
        <a:lstStyle/>
        <a:p>
          <a:r>
            <a:rPr lang="en-US" b="1" i="0" dirty="0" smtClean="0">
              <a:solidFill>
                <a:schemeClr val="tx1"/>
              </a:solidFill>
            </a:rPr>
            <a:t>Launch the incident handling system</a:t>
          </a:r>
          <a:endParaRPr lang="en-GB" b="1" i="0" dirty="0">
            <a:solidFill>
              <a:schemeClr val="tx1"/>
            </a:solidFill>
          </a:endParaRPr>
        </a:p>
      </dgm:t>
    </dgm:pt>
    <dgm:pt modelId="{B6219087-B62B-4C9D-BEA5-01264C6750D2}" type="parTrans" cxnId="{B9286FBD-1AA5-4A0E-B915-798EEFA29089}">
      <dgm:prSet/>
      <dgm:spPr/>
      <dgm:t>
        <a:bodyPr/>
        <a:lstStyle/>
        <a:p>
          <a:endParaRPr lang="en-GB" b="1" i="0"/>
        </a:p>
      </dgm:t>
    </dgm:pt>
    <dgm:pt modelId="{F7DFFD4B-4A07-4D1B-A13C-F1F0D5E1833E}" type="sibTrans" cxnId="{B9286FBD-1AA5-4A0E-B915-798EEFA29089}">
      <dgm:prSet/>
      <dgm:spPr>
        <a:solidFill>
          <a:srgbClr val="FFC000"/>
        </a:solidFill>
      </dgm:spPr>
      <dgm:t>
        <a:bodyPr/>
        <a:lstStyle/>
        <a:p>
          <a:endParaRPr lang="en-GB" b="1" i="0"/>
        </a:p>
      </dgm:t>
    </dgm:pt>
    <dgm:pt modelId="{CE54FB05-BF50-473B-8227-FFF76FD2DE9F}">
      <dgm:prSet phldrT="[Text]"/>
      <dgm:spPr>
        <a:solidFill>
          <a:srgbClr val="FFC000"/>
        </a:solidFill>
      </dgm:spPr>
      <dgm:t>
        <a:bodyPr/>
        <a:lstStyle/>
        <a:p>
          <a:r>
            <a:rPr lang="en-US" b="1" i="0" dirty="0" smtClean="0">
              <a:solidFill>
                <a:schemeClr val="tx1"/>
              </a:solidFill>
            </a:rPr>
            <a:t>Announce the CIRT to the constituency</a:t>
          </a:r>
          <a:endParaRPr lang="en-GB" b="1" i="0" dirty="0">
            <a:solidFill>
              <a:schemeClr val="tx1"/>
            </a:solidFill>
          </a:endParaRPr>
        </a:p>
      </dgm:t>
    </dgm:pt>
    <dgm:pt modelId="{4EDC5B70-2874-4288-B07A-55209431EF8C}" type="parTrans" cxnId="{66E6D6A8-8638-41F4-9A7B-50BC29078663}">
      <dgm:prSet/>
      <dgm:spPr/>
      <dgm:t>
        <a:bodyPr/>
        <a:lstStyle/>
        <a:p>
          <a:endParaRPr lang="en-GB" b="1" i="0"/>
        </a:p>
      </dgm:t>
    </dgm:pt>
    <dgm:pt modelId="{59BDB930-7DCF-4FF5-8609-1A55EE6ACB62}" type="sibTrans" cxnId="{66E6D6A8-8638-41F4-9A7B-50BC29078663}">
      <dgm:prSet/>
      <dgm:spPr>
        <a:solidFill>
          <a:srgbClr val="FFC000"/>
        </a:solidFill>
      </dgm:spPr>
      <dgm:t>
        <a:bodyPr/>
        <a:lstStyle/>
        <a:p>
          <a:endParaRPr lang="en-GB" b="1" i="0"/>
        </a:p>
      </dgm:t>
    </dgm:pt>
    <dgm:pt modelId="{0D414A66-41C3-45E4-893E-DF4A56F6A714}">
      <dgm:prSet phldrT="[Text]"/>
      <dgm:spPr>
        <a:solidFill>
          <a:srgbClr val="FFC000"/>
        </a:solidFill>
      </dgm:spPr>
      <dgm:t>
        <a:bodyPr/>
        <a:lstStyle/>
        <a:p>
          <a:r>
            <a:rPr lang="en-US" b="1" i="0" dirty="0" smtClean="0">
              <a:solidFill>
                <a:schemeClr val="tx1"/>
              </a:solidFill>
            </a:rPr>
            <a:t>Establish contact with other parties</a:t>
          </a:r>
          <a:endParaRPr lang="en-GB" b="1" i="0" dirty="0">
            <a:solidFill>
              <a:schemeClr val="tx1"/>
            </a:solidFill>
          </a:endParaRPr>
        </a:p>
      </dgm:t>
    </dgm:pt>
    <dgm:pt modelId="{7B966385-9488-4CC0-A2B6-4044D4A2DC04}" type="parTrans" cxnId="{67B07EDA-1D0C-46B5-A4C7-0BAC27E2A86B}">
      <dgm:prSet/>
      <dgm:spPr/>
      <dgm:t>
        <a:bodyPr/>
        <a:lstStyle/>
        <a:p>
          <a:endParaRPr lang="en-GB" b="1" i="0"/>
        </a:p>
      </dgm:t>
    </dgm:pt>
    <dgm:pt modelId="{93C8AEF2-FE53-4D3A-A72C-AA8D5610CA65}" type="sibTrans" cxnId="{67B07EDA-1D0C-46B5-A4C7-0BAC27E2A86B}">
      <dgm:prSet/>
      <dgm:spPr/>
      <dgm:t>
        <a:bodyPr/>
        <a:lstStyle/>
        <a:p>
          <a:endParaRPr lang="en-GB" b="1" i="0"/>
        </a:p>
      </dgm:t>
    </dgm:pt>
    <dgm:pt modelId="{78E58C12-B6D3-4045-BDB1-EECED552535F}" type="pres">
      <dgm:prSet presAssocID="{3768A2E5-FD79-43F1-B7C1-5416AC858D0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5FFC05E-84E8-4C71-A20C-4431C7326B3B}" type="pres">
      <dgm:prSet presAssocID="{E6B3020B-2A39-43FC-B417-A2E5D80B22E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159CFA4-8737-4CA9-8307-9947A166A089}" type="pres">
      <dgm:prSet presAssocID="{460A7D57-A345-47CB-960A-FF3BAC5983B1}" presName="sibTrans" presStyleLbl="sibTrans2D1" presStyleIdx="0" presStyleCnt="5"/>
      <dgm:spPr/>
      <dgm:t>
        <a:bodyPr/>
        <a:lstStyle/>
        <a:p>
          <a:endParaRPr lang="en-GB"/>
        </a:p>
      </dgm:t>
    </dgm:pt>
    <dgm:pt modelId="{33A9132B-3F87-484F-981C-97F5F9CB6EAE}" type="pres">
      <dgm:prSet presAssocID="{460A7D57-A345-47CB-960A-FF3BAC5983B1}" presName="connectorText" presStyleLbl="sibTrans2D1" presStyleIdx="0" presStyleCnt="5"/>
      <dgm:spPr/>
      <dgm:t>
        <a:bodyPr/>
        <a:lstStyle/>
        <a:p>
          <a:endParaRPr lang="en-GB"/>
        </a:p>
      </dgm:t>
    </dgm:pt>
    <dgm:pt modelId="{5230837E-9B45-4D32-B026-482B25067640}" type="pres">
      <dgm:prSet presAssocID="{424DEADB-097E-415C-9230-736E90884CC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EBEC6FC-91A6-4281-91DF-1BCCBE34CEE7}" type="pres">
      <dgm:prSet presAssocID="{544E322C-1B2C-4A7B-9939-6B67BC1761F5}" presName="sibTrans" presStyleLbl="sibTrans2D1" presStyleIdx="1" presStyleCnt="5"/>
      <dgm:spPr/>
      <dgm:t>
        <a:bodyPr/>
        <a:lstStyle/>
        <a:p>
          <a:endParaRPr lang="en-GB"/>
        </a:p>
      </dgm:t>
    </dgm:pt>
    <dgm:pt modelId="{0FD3952C-0981-4AFF-8519-D30EAB8F5399}" type="pres">
      <dgm:prSet presAssocID="{544E322C-1B2C-4A7B-9939-6B67BC1761F5}" presName="connectorText" presStyleLbl="sibTrans2D1" presStyleIdx="1" presStyleCnt="5"/>
      <dgm:spPr/>
      <dgm:t>
        <a:bodyPr/>
        <a:lstStyle/>
        <a:p>
          <a:endParaRPr lang="en-GB"/>
        </a:p>
      </dgm:t>
    </dgm:pt>
    <dgm:pt modelId="{5428CB58-0198-4DC0-89EE-E225FA3F09D8}" type="pres">
      <dgm:prSet presAssocID="{3BF0A1DE-509E-4F2C-B155-BCAE5874407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7BCC3F-8D5C-4259-83D9-3CA82852B0AD}" type="pres">
      <dgm:prSet presAssocID="{6D44B46A-226D-465D-97CA-706539C448DF}" presName="sibTrans" presStyleLbl="sibTrans2D1" presStyleIdx="2" presStyleCnt="5"/>
      <dgm:spPr/>
      <dgm:t>
        <a:bodyPr/>
        <a:lstStyle/>
        <a:p>
          <a:endParaRPr lang="en-GB"/>
        </a:p>
      </dgm:t>
    </dgm:pt>
    <dgm:pt modelId="{4B0D3A9C-5457-48C3-B6C4-880F58DAA9CA}" type="pres">
      <dgm:prSet presAssocID="{6D44B46A-226D-465D-97CA-706539C448DF}" presName="connectorText" presStyleLbl="sibTrans2D1" presStyleIdx="2" presStyleCnt="5"/>
      <dgm:spPr/>
      <dgm:t>
        <a:bodyPr/>
        <a:lstStyle/>
        <a:p>
          <a:endParaRPr lang="en-GB"/>
        </a:p>
      </dgm:t>
    </dgm:pt>
    <dgm:pt modelId="{BDAF881B-936F-4209-9783-1D6099178435}" type="pres">
      <dgm:prSet presAssocID="{7337648B-FB10-48BB-90D4-20037663E118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C313887-2C42-46E2-B096-F298900BBF13}" type="pres">
      <dgm:prSet presAssocID="{F7DFFD4B-4A07-4D1B-A13C-F1F0D5E1833E}" presName="sibTrans" presStyleLbl="sibTrans2D1" presStyleIdx="3" presStyleCnt="5"/>
      <dgm:spPr/>
      <dgm:t>
        <a:bodyPr/>
        <a:lstStyle/>
        <a:p>
          <a:endParaRPr lang="en-GB"/>
        </a:p>
      </dgm:t>
    </dgm:pt>
    <dgm:pt modelId="{9F223322-20AE-4E62-A449-F5EC0C9BCB3F}" type="pres">
      <dgm:prSet presAssocID="{F7DFFD4B-4A07-4D1B-A13C-F1F0D5E1833E}" presName="connectorText" presStyleLbl="sibTrans2D1" presStyleIdx="3" presStyleCnt="5"/>
      <dgm:spPr/>
      <dgm:t>
        <a:bodyPr/>
        <a:lstStyle/>
        <a:p>
          <a:endParaRPr lang="en-GB"/>
        </a:p>
      </dgm:t>
    </dgm:pt>
    <dgm:pt modelId="{2C504658-0BFC-46E5-A492-69646E0C2D60}" type="pres">
      <dgm:prSet presAssocID="{CE54FB05-BF50-473B-8227-FFF76FD2DE9F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01913D-6E5B-43CD-86C0-FB91364F118B}" type="pres">
      <dgm:prSet presAssocID="{59BDB930-7DCF-4FF5-8609-1A55EE6ACB62}" presName="sibTrans" presStyleLbl="sibTrans2D1" presStyleIdx="4" presStyleCnt="5"/>
      <dgm:spPr/>
      <dgm:t>
        <a:bodyPr/>
        <a:lstStyle/>
        <a:p>
          <a:endParaRPr lang="en-GB"/>
        </a:p>
      </dgm:t>
    </dgm:pt>
    <dgm:pt modelId="{2720DFFC-C7C9-4BFA-8FE7-C699AA825944}" type="pres">
      <dgm:prSet presAssocID="{59BDB930-7DCF-4FF5-8609-1A55EE6ACB62}" presName="connectorText" presStyleLbl="sibTrans2D1" presStyleIdx="4" presStyleCnt="5"/>
      <dgm:spPr/>
      <dgm:t>
        <a:bodyPr/>
        <a:lstStyle/>
        <a:p>
          <a:endParaRPr lang="en-GB"/>
        </a:p>
      </dgm:t>
    </dgm:pt>
    <dgm:pt modelId="{20CBC7E5-2A08-487A-8CA0-F56922FE2AD7}" type="pres">
      <dgm:prSet presAssocID="{0D414A66-41C3-45E4-893E-DF4A56F6A71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947C8FD-D8D6-4DEC-99F2-8D5638E08398}" type="presOf" srcId="{59BDB930-7DCF-4FF5-8609-1A55EE6ACB62}" destId="{0501913D-6E5B-43CD-86C0-FB91364F118B}" srcOrd="0" destOrd="0" presId="urn:microsoft.com/office/officeart/2005/8/layout/process5"/>
    <dgm:cxn modelId="{66E6D6A8-8638-41F4-9A7B-50BC29078663}" srcId="{3768A2E5-FD79-43F1-B7C1-5416AC858D0D}" destId="{CE54FB05-BF50-473B-8227-FFF76FD2DE9F}" srcOrd="4" destOrd="0" parTransId="{4EDC5B70-2874-4288-B07A-55209431EF8C}" sibTransId="{59BDB930-7DCF-4FF5-8609-1A55EE6ACB62}"/>
    <dgm:cxn modelId="{8A7F76C2-25EF-4AD7-B4C0-C3DA0857BB49}" srcId="{3768A2E5-FD79-43F1-B7C1-5416AC858D0D}" destId="{E6B3020B-2A39-43FC-B417-A2E5D80B22E3}" srcOrd="0" destOrd="0" parTransId="{D22CE324-352E-4030-8396-676EFE427740}" sibTransId="{460A7D57-A345-47CB-960A-FF3BAC5983B1}"/>
    <dgm:cxn modelId="{B7A2ECD0-9FA3-420C-8514-EEE94641B7C7}" type="presOf" srcId="{6D44B46A-226D-465D-97CA-706539C448DF}" destId="{2B7BCC3F-8D5C-4259-83D9-3CA82852B0AD}" srcOrd="0" destOrd="0" presId="urn:microsoft.com/office/officeart/2005/8/layout/process5"/>
    <dgm:cxn modelId="{3AE60965-E415-4AEC-BF61-7C148CE8691E}" type="presOf" srcId="{460A7D57-A345-47CB-960A-FF3BAC5983B1}" destId="{B159CFA4-8737-4CA9-8307-9947A166A089}" srcOrd="0" destOrd="0" presId="urn:microsoft.com/office/officeart/2005/8/layout/process5"/>
    <dgm:cxn modelId="{9A81E9C3-2F38-4756-9EE9-77A534B899F7}" type="presOf" srcId="{424DEADB-097E-415C-9230-736E90884CC7}" destId="{5230837E-9B45-4D32-B026-482B25067640}" srcOrd="0" destOrd="0" presId="urn:microsoft.com/office/officeart/2005/8/layout/process5"/>
    <dgm:cxn modelId="{B9286FBD-1AA5-4A0E-B915-798EEFA29089}" srcId="{3768A2E5-FD79-43F1-B7C1-5416AC858D0D}" destId="{7337648B-FB10-48BB-90D4-20037663E118}" srcOrd="3" destOrd="0" parTransId="{B6219087-B62B-4C9D-BEA5-01264C6750D2}" sibTransId="{F7DFFD4B-4A07-4D1B-A13C-F1F0D5E1833E}"/>
    <dgm:cxn modelId="{42C6445A-8EB3-4D53-94DF-DFC062D0342A}" type="presOf" srcId="{59BDB930-7DCF-4FF5-8609-1A55EE6ACB62}" destId="{2720DFFC-C7C9-4BFA-8FE7-C699AA825944}" srcOrd="1" destOrd="0" presId="urn:microsoft.com/office/officeart/2005/8/layout/process5"/>
    <dgm:cxn modelId="{0952E17E-96F5-4292-95BF-75FB712E4D0E}" type="presOf" srcId="{0D414A66-41C3-45E4-893E-DF4A56F6A714}" destId="{20CBC7E5-2A08-487A-8CA0-F56922FE2AD7}" srcOrd="0" destOrd="0" presId="urn:microsoft.com/office/officeart/2005/8/layout/process5"/>
    <dgm:cxn modelId="{B569F648-5F3D-4090-A580-ECCB97E016ED}" type="presOf" srcId="{460A7D57-A345-47CB-960A-FF3BAC5983B1}" destId="{33A9132B-3F87-484F-981C-97F5F9CB6EAE}" srcOrd="1" destOrd="0" presId="urn:microsoft.com/office/officeart/2005/8/layout/process5"/>
    <dgm:cxn modelId="{67B07EDA-1D0C-46B5-A4C7-0BAC27E2A86B}" srcId="{3768A2E5-FD79-43F1-B7C1-5416AC858D0D}" destId="{0D414A66-41C3-45E4-893E-DF4A56F6A714}" srcOrd="5" destOrd="0" parTransId="{7B966385-9488-4CC0-A2B6-4044D4A2DC04}" sibTransId="{93C8AEF2-FE53-4D3A-A72C-AA8D5610CA65}"/>
    <dgm:cxn modelId="{C1707D18-724C-48A6-B34A-218027115049}" type="presOf" srcId="{E6B3020B-2A39-43FC-B417-A2E5D80B22E3}" destId="{25FFC05E-84E8-4C71-A20C-4431C7326B3B}" srcOrd="0" destOrd="0" presId="urn:microsoft.com/office/officeart/2005/8/layout/process5"/>
    <dgm:cxn modelId="{9AD4353C-4898-4886-A97F-84B3528192FE}" type="presOf" srcId="{F7DFFD4B-4A07-4D1B-A13C-F1F0D5E1833E}" destId="{1C313887-2C42-46E2-B096-F298900BBF13}" srcOrd="0" destOrd="0" presId="urn:microsoft.com/office/officeart/2005/8/layout/process5"/>
    <dgm:cxn modelId="{DF5D3522-4C82-40E3-B9F7-29F8F70A7D10}" type="presOf" srcId="{544E322C-1B2C-4A7B-9939-6B67BC1761F5}" destId="{4EBEC6FC-91A6-4281-91DF-1BCCBE34CEE7}" srcOrd="0" destOrd="0" presId="urn:microsoft.com/office/officeart/2005/8/layout/process5"/>
    <dgm:cxn modelId="{950383AD-66E2-4087-930F-399886CD1E96}" srcId="{3768A2E5-FD79-43F1-B7C1-5416AC858D0D}" destId="{424DEADB-097E-415C-9230-736E90884CC7}" srcOrd="1" destOrd="0" parTransId="{770CE590-6EFB-43CD-8A7D-F32DBC8F986F}" sibTransId="{544E322C-1B2C-4A7B-9939-6B67BC1761F5}"/>
    <dgm:cxn modelId="{AD98FCA2-462C-437F-84D8-51D325023AAA}" type="presOf" srcId="{544E322C-1B2C-4A7B-9939-6B67BC1761F5}" destId="{0FD3952C-0981-4AFF-8519-D30EAB8F5399}" srcOrd="1" destOrd="0" presId="urn:microsoft.com/office/officeart/2005/8/layout/process5"/>
    <dgm:cxn modelId="{1E892E41-5DE2-4B5E-9591-3B0AA9905A2C}" type="presOf" srcId="{3BF0A1DE-509E-4F2C-B155-BCAE58744071}" destId="{5428CB58-0198-4DC0-89EE-E225FA3F09D8}" srcOrd="0" destOrd="0" presId="urn:microsoft.com/office/officeart/2005/8/layout/process5"/>
    <dgm:cxn modelId="{00568B07-5745-4656-8911-51235DA8F75B}" type="presOf" srcId="{CE54FB05-BF50-473B-8227-FFF76FD2DE9F}" destId="{2C504658-0BFC-46E5-A492-69646E0C2D60}" srcOrd="0" destOrd="0" presId="urn:microsoft.com/office/officeart/2005/8/layout/process5"/>
    <dgm:cxn modelId="{03A09676-2C05-41F2-B0B7-8EB25D3DBE58}" type="presOf" srcId="{7337648B-FB10-48BB-90D4-20037663E118}" destId="{BDAF881B-936F-4209-9783-1D6099178435}" srcOrd="0" destOrd="0" presId="urn:microsoft.com/office/officeart/2005/8/layout/process5"/>
    <dgm:cxn modelId="{DC243602-9E08-4B71-BF88-8A52D51F82BF}" type="presOf" srcId="{3768A2E5-FD79-43F1-B7C1-5416AC858D0D}" destId="{78E58C12-B6D3-4045-BDB1-EECED552535F}" srcOrd="0" destOrd="0" presId="urn:microsoft.com/office/officeart/2005/8/layout/process5"/>
    <dgm:cxn modelId="{BADA6D53-FC58-4A67-A28F-333F450E9864}" srcId="{3768A2E5-FD79-43F1-B7C1-5416AC858D0D}" destId="{3BF0A1DE-509E-4F2C-B155-BCAE58744071}" srcOrd="2" destOrd="0" parTransId="{EE217F19-1914-4D16-852F-99435DF5C3DE}" sibTransId="{6D44B46A-226D-465D-97CA-706539C448DF}"/>
    <dgm:cxn modelId="{116F9E52-D272-4F4A-93B9-0285A3761F96}" type="presOf" srcId="{F7DFFD4B-4A07-4D1B-A13C-F1F0D5E1833E}" destId="{9F223322-20AE-4E62-A449-F5EC0C9BCB3F}" srcOrd="1" destOrd="0" presId="urn:microsoft.com/office/officeart/2005/8/layout/process5"/>
    <dgm:cxn modelId="{0144196C-4A94-4E06-BE64-5D71B32423FE}" type="presOf" srcId="{6D44B46A-226D-465D-97CA-706539C448DF}" destId="{4B0D3A9C-5457-48C3-B6C4-880F58DAA9CA}" srcOrd="1" destOrd="0" presId="urn:microsoft.com/office/officeart/2005/8/layout/process5"/>
    <dgm:cxn modelId="{3A5242DF-2AF8-4FBC-94C3-DAF609135CF2}" type="presParOf" srcId="{78E58C12-B6D3-4045-BDB1-EECED552535F}" destId="{25FFC05E-84E8-4C71-A20C-4431C7326B3B}" srcOrd="0" destOrd="0" presId="urn:microsoft.com/office/officeart/2005/8/layout/process5"/>
    <dgm:cxn modelId="{6FB6D7A1-59CA-445A-B639-C53B06BFBC96}" type="presParOf" srcId="{78E58C12-B6D3-4045-BDB1-EECED552535F}" destId="{B159CFA4-8737-4CA9-8307-9947A166A089}" srcOrd="1" destOrd="0" presId="urn:microsoft.com/office/officeart/2005/8/layout/process5"/>
    <dgm:cxn modelId="{4CC0D3DB-33A9-4D2C-88BB-0F6521071389}" type="presParOf" srcId="{B159CFA4-8737-4CA9-8307-9947A166A089}" destId="{33A9132B-3F87-484F-981C-97F5F9CB6EAE}" srcOrd="0" destOrd="0" presId="urn:microsoft.com/office/officeart/2005/8/layout/process5"/>
    <dgm:cxn modelId="{B4813D49-FE30-4EA7-983B-412FB26DC2A1}" type="presParOf" srcId="{78E58C12-B6D3-4045-BDB1-EECED552535F}" destId="{5230837E-9B45-4D32-B026-482B25067640}" srcOrd="2" destOrd="0" presId="urn:microsoft.com/office/officeart/2005/8/layout/process5"/>
    <dgm:cxn modelId="{7974A6C0-4CC3-445F-ADEB-DF7A76608E0C}" type="presParOf" srcId="{78E58C12-B6D3-4045-BDB1-EECED552535F}" destId="{4EBEC6FC-91A6-4281-91DF-1BCCBE34CEE7}" srcOrd="3" destOrd="0" presId="urn:microsoft.com/office/officeart/2005/8/layout/process5"/>
    <dgm:cxn modelId="{21610882-450D-4BE7-91A7-0A636FD09962}" type="presParOf" srcId="{4EBEC6FC-91A6-4281-91DF-1BCCBE34CEE7}" destId="{0FD3952C-0981-4AFF-8519-D30EAB8F5399}" srcOrd="0" destOrd="0" presId="urn:microsoft.com/office/officeart/2005/8/layout/process5"/>
    <dgm:cxn modelId="{B898FD27-E32E-4620-A824-C279055D6334}" type="presParOf" srcId="{78E58C12-B6D3-4045-BDB1-EECED552535F}" destId="{5428CB58-0198-4DC0-89EE-E225FA3F09D8}" srcOrd="4" destOrd="0" presId="urn:microsoft.com/office/officeart/2005/8/layout/process5"/>
    <dgm:cxn modelId="{208A0F51-3582-4D4A-8F78-35FEF8E5D643}" type="presParOf" srcId="{78E58C12-B6D3-4045-BDB1-EECED552535F}" destId="{2B7BCC3F-8D5C-4259-83D9-3CA82852B0AD}" srcOrd="5" destOrd="0" presId="urn:microsoft.com/office/officeart/2005/8/layout/process5"/>
    <dgm:cxn modelId="{038F8F0C-362C-4866-BB2A-9145EE6E0D66}" type="presParOf" srcId="{2B7BCC3F-8D5C-4259-83D9-3CA82852B0AD}" destId="{4B0D3A9C-5457-48C3-B6C4-880F58DAA9CA}" srcOrd="0" destOrd="0" presId="urn:microsoft.com/office/officeart/2005/8/layout/process5"/>
    <dgm:cxn modelId="{939F1306-AF17-4207-9019-E0C9050149CF}" type="presParOf" srcId="{78E58C12-B6D3-4045-BDB1-EECED552535F}" destId="{BDAF881B-936F-4209-9783-1D6099178435}" srcOrd="6" destOrd="0" presId="urn:microsoft.com/office/officeart/2005/8/layout/process5"/>
    <dgm:cxn modelId="{272F9D9D-CC45-4903-B064-E05AAAFDAEAA}" type="presParOf" srcId="{78E58C12-B6D3-4045-BDB1-EECED552535F}" destId="{1C313887-2C42-46E2-B096-F298900BBF13}" srcOrd="7" destOrd="0" presId="urn:microsoft.com/office/officeart/2005/8/layout/process5"/>
    <dgm:cxn modelId="{43F658C9-7D56-4A12-AAD0-AD8E5F9E7E85}" type="presParOf" srcId="{1C313887-2C42-46E2-B096-F298900BBF13}" destId="{9F223322-20AE-4E62-A449-F5EC0C9BCB3F}" srcOrd="0" destOrd="0" presId="urn:microsoft.com/office/officeart/2005/8/layout/process5"/>
    <dgm:cxn modelId="{61FE96A7-4504-4712-B643-F217736D3E4A}" type="presParOf" srcId="{78E58C12-B6D3-4045-BDB1-EECED552535F}" destId="{2C504658-0BFC-46E5-A492-69646E0C2D60}" srcOrd="8" destOrd="0" presId="urn:microsoft.com/office/officeart/2005/8/layout/process5"/>
    <dgm:cxn modelId="{20A9E6D8-5C59-4CF2-A052-BCF7886925E0}" type="presParOf" srcId="{78E58C12-B6D3-4045-BDB1-EECED552535F}" destId="{0501913D-6E5B-43CD-86C0-FB91364F118B}" srcOrd="9" destOrd="0" presId="urn:microsoft.com/office/officeart/2005/8/layout/process5"/>
    <dgm:cxn modelId="{1053D544-4C9A-477A-80B2-4913F441389F}" type="presParOf" srcId="{0501913D-6E5B-43CD-86C0-FB91364F118B}" destId="{2720DFFC-C7C9-4BFA-8FE7-C699AA825944}" srcOrd="0" destOrd="0" presId="urn:microsoft.com/office/officeart/2005/8/layout/process5"/>
    <dgm:cxn modelId="{13DDA07C-BD4D-4742-81E4-0269D4125ED5}" type="presParOf" srcId="{78E58C12-B6D3-4045-BDB1-EECED552535F}" destId="{20CBC7E5-2A08-487A-8CA0-F56922FE2AD7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4A18DCA-51F5-48BE-ADF3-585ECBE7F8F0}" type="doc">
      <dgm:prSet loTypeId="urn:microsoft.com/office/officeart/2005/8/layout/bProcess4" loCatId="process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6237696F-36D3-4316-A76D-4CE2AB8E77B3}">
      <dgm:prSet phldrT="[Text]"/>
      <dgm:spPr>
        <a:solidFill>
          <a:schemeClr val="bg1">
            <a:lumMod val="50000"/>
          </a:scheme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Mission Statement</a:t>
          </a:r>
          <a:endParaRPr lang="en-GB" dirty="0"/>
        </a:p>
      </dgm:t>
    </dgm:pt>
    <dgm:pt modelId="{73C7064E-AB9A-4B55-803F-1DF311898CDD}" type="parTrans" cxnId="{7B02663E-19AD-4663-B9AC-67A866477837}">
      <dgm:prSet/>
      <dgm:spPr/>
      <dgm:t>
        <a:bodyPr/>
        <a:lstStyle/>
        <a:p>
          <a:endParaRPr lang="en-GB"/>
        </a:p>
      </dgm:t>
    </dgm:pt>
    <dgm:pt modelId="{759070D6-39AF-4A93-8D62-C47C5A63F43F}" type="sibTrans" cxnId="{7B02663E-19AD-4663-B9AC-67A866477837}">
      <dgm:prSet/>
      <dgm:spPr/>
      <dgm:t>
        <a:bodyPr/>
        <a:lstStyle/>
        <a:p>
          <a:endParaRPr lang="en-GB"/>
        </a:p>
      </dgm:t>
    </dgm:pt>
    <dgm:pt modelId="{281C199F-0554-4F69-BAA4-791A1A061630}">
      <dgm:prSet phldrT="[Text]"/>
      <dgm:spPr>
        <a:solidFill>
          <a:schemeClr val="bg1">
            <a:lumMod val="50000"/>
          </a:scheme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Stakeholders</a:t>
          </a:r>
          <a:endParaRPr lang="en-GB" dirty="0"/>
        </a:p>
      </dgm:t>
    </dgm:pt>
    <dgm:pt modelId="{68147943-2EDD-42F9-9DF0-33A8874E53F9}" type="parTrans" cxnId="{83F7429A-E699-429F-A938-F89E45F45957}">
      <dgm:prSet/>
      <dgm:spPr/>
      <dgm:t>
        <a:bodyPr/>
        <a:lstStyle/>
        <a:p>
          <a:endParaRPr lang="en-GB"/>
        </a:p>
      </dgm:t>
    </dgm:pt>
    <dgm:pt modelId="{7E37DB7D-6D34-458E-AA1A-CFC58F66E84B}" type="sibTrans" cxnId="{83F7429A-E699-429F-A938-F89E45F45957}">
      <dgm:prSet/>
      <dgm:spPr/>
      <dgm:t>
        <a:bodyPr/>
        <a:lstStyle/>
        <a:p>
          <a:endParaRPr lang="en-GB"/>
        </a:p>
      </dgm:t>
    </dgm:pt>
    <dgm:pt modelId="{22D993E9-8640-42DE-840C-02523BD84E75}">
      <dgm:prSet phldrT="[Text]"/>
      <dgm:spPr>
        <a:solidFill>
          <a:schemeClr val="bg1">
            <a:lumMod val="50000"/>
          </a:scheme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Sponsor</a:t>
          </a:r>
          <a:endParaRPr lang="en-GB" dirty="0"/>
        </a:p>
      </dgm:t>
    </dgm:pt>
    <dgm:pt modelId="{55652720-F472-4675-8F09-EFC312755B86}" type="parTrans" cxnId="{52EB41CC-D1FD-49FB-908F-00EA38DADC86}">
      <dgm:prSet/>
      <dgm:spPr/>
      <dgm:t>
        <a:bodyPr/>
        <a:lstStyle/>
        <a:p>
          <a:endParaRPr lang="en-GB"/>
        </a:p>
      </dgm:t>
    </dgm:pt>
    <dgm:pt modelId="{F0361FD0-545F-490A-B2EA-94EAD8B370FD}" type="sibTrans" cxnId="{52EB41CC-D1FD-49FB-908F-00EA38DADC86}">
      <dgm:prSet/>
      <dgm:spPr/>
      <dgm:t>
        <a:bodyPr/>
        <a:lstStyle/>
        <a:p>
          <a:endParaRPr lang="en-GB"/>
        </a:p>
      </dgm:t>
    </dgm:pt>
    <dgm:pt modelId="{1E0E6EC3-AA5D-4327-BF75-27A1F6CBD84F}">
      <dgm:prSet phldrT="[Text]"/>
      <dgm:spPr>
        <a:solidFill>
          <a:schemeClr val="bg1">
            <a:lumMod val="50000"/>
          </a:scheme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Facilitators</a:t>
          </a:r>
          <a:endParaRPr lang="en-GB" dirty="0"/>
        </a:p>
      </dgm:t>
    </dgm:pt>
    <dgm:pt modelId="{09EB01A5-DBAC-4924-B18D-4FB4A3D06A45}" type="parTrans" cxnId="{6236A449-239D-4EF8-8DEB-6BB16EBFB7C6}">
      <dgm:prSet/>
      <dgm:spPr/>
      <dgm:t>
        <a:bodyPr/>
        <a:lstStyle/>
        <a:p>
          <a:endParaRPr lang="en-GB"/>
        </a:p>
      </dgm:t>
    </dgm:pt>
    <dgm:pt modelId="{023C88D3-1C74-4FD1-A296-1D00E1181B19}" type="sibTrans" cxnId="{6236A449-239D-4EF8-8DEB-6BB16EBFB7C6}">
      <dgm:prSet/>
      <dgm:spPr/>
      <dgm:t>
        <a:bodyPr/>
        <a:lstStyle/>
        <a:p>
          <a:endParaRPr lang="en-GB"/>
        </a:p>
      </dgm:t>
    </dgm:pt>
    <dgm:pt modelId="{966C4FC1-4F43-4AD4-B431-8F3E61C4F906}">
      <dgm:prSet phldrT="[Text]"/>
      <dgm:spPr>
        <a:solidFill>
          <a:schemeClr val="bg1">
            <a:lumMod val="50000"/>
          </a:scheme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Constituents</a:t>
          </a:r>
          <a:endParaRPr lang="en-GB" dirty="0"/>
        </a:p>
      </dgm:t>
    </dgm:pt>
    <dgm:pt modelId="{57D89202-3CFC-4CF7-9A62-255E8EF5C8B5}" type="parTrans" cxnId="{7FD2C85B-7F81-4DE6-ADAD-CE154D940DBF}">
      <dgm:prSet/>
      <dgm:spPr/>
      <dgm:t>
        <a:bodyPr/>
        <a:lstStyle/>
        <a:p>
          <a:endParaRPr lang="en-GB"/>
        </a:p>
      </dgm:t>
    </dgm:pt>
    <dgm:pt modelId="{4F4845DC-5FBA-4973-82CA-D7BB124D188C}" type="sibTrans" cxnId="{7FD2C85B-7F81-4DE6-ADAD-CE154D940DBF}">
      <dgm:prSet/>
      <dgm:spPr/>
      <dgm:t>
        <a:bodyPr/>
        <a:lstStyle/>
        <a:p>
          <a:endParaRPr lang="en-GB"/>
        </a:p>
      </dgm:t>
    </dgm:pt>
    <dgm:pt modelId="{C49B5014-1177-4511-AAD8-10D72499C8A0}">
      <dgm:prSet phldrT="[Text]"/>
      <dgm:spPr>
        <a:solidFill>
          <a:schemeClr val="bg1">
            <a:lumMod val="50000"/>
          </a:scheme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Services to Constituents</a:t>
          </a:r>
          <a:endParaRPr lang="en-GB" dirty="0"/>
        </a:p>
      </dgm:t>
    </dgm:pt>
    <dgm:pt modelId="{1F43DAAF-AD0B-4E80-8116-6A4A53B407A5}" type="parTrans" cxnId="{A52713FA-AC24-4642-A0FF-6FDC4771EB67}">
      <dgm:prSet/>
      <dgm:spPr/>
      <dgm:t>
        <a:bodyPr/>
        <a:lstStyle/>
        <a:p>
          <a:endParaRPr lang="en-GB"/>
        </a:p>
      </dgm:t>
    </dgm:pt>
    <dgm:pt modelId="{405991D4-F398-4AD8-967D-29279F9A7E80}" type="sibTrans" cxnId="{A52713FA-AC24-4642-A0FF-6FDC4771EB67}">
      <dgm:prSet/>
      <dgm:spPr/>
      <dgm:t>
        <a:bodyPr/>
        <a:lstStyle/>
        <a:p>
          <a:endParaRPr lang="en-GB"/>
        </a:p>
      </dgm:t>
    </dgm:pt>
    <dgm:pt modelId="{BFBCC8CA-652F-4A8E-A8F4-AE634FCF4AE5}">
      <dgm:prSet phldrT="[Text]"/>
      <dgm:spPr>
        <a:solidFill>
          <a:schemeClr val="bg1">
            <a:lumMod val="50000"/>
          </a:scheme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Human Resources</a:t>
          </a:r>
          <a:endParaRPr lang="en-GB" dirty="0"/>
        </a:p>
      </dgm:t>
    </dgm:pt>
    <dgm:pt modelId="{CF8C2E2B-058E-4F68-A00C-41BC47F93578}" type="parTrans" cxnId="{58CBF0D1-53D2-4336-B7AB-755295503B48}">
      <dgm:prSet/>
      <dgm:spPr/>
      <dgm:t>
        <a:bodyPr/>
        <a:lstStyle/>
        <a:p>
          <a:endParaRPr lang="en-GB"/>
        </a:p>
      </dgm:t>
    </dgm:pt>
    <dgm:pt modelId="{6B6F6B8D-14A9-4A45-B0E5-30AC9DDB1285}" type="sibTrans" cxnId="{58CBF0D1-53D2-4336-B7AB-755295503B48}">
      <dgm:prSet/>
      <dgm:spPr/>
      <dgm:t>
        <a:bodyPr/>
        <a:lstStyle/>
        <a:p>
          <a:endParaRPr lang="en-GB"/>
        </a:p>
      </dgm:t>
    </dgm:pt>
    <dgm:pt modelId="{6CA6C490-2C80-411D-B0D1-D9C0AD548733}">
      <dgm:prSet phldrT="[Text]"/>
      <dgm:spPr>
        <a:solidFill>
          <a:schemeClr val="bg1">
            <a:lumMod val="50000"/>
          </a:scheme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Physical Premise</a:t>
          </a:r>
          <a:endParaRPr lang="en-GB" dirty="0"/>
        </a:p>
      </dgm:t>
    </dgm:pt>
    <dgm:pt modelId="{9D236821-AAB1-497F-95C5-568F53CBD09F}" type="parTrans" cxnId="{00988F8E-40B0-433F-A6D5-FC86C102D337}">
      <dgm:prSet/>
      <dgm:spPr/>
      <dgm:t>
        <a:bodyPr/>
        <a:lstStyle/>
        <a:p>
          <a:endParaRPr lang="en-GB"/>
        </a:p>
      </dgm:t>
    </dgm:pt>
    <dgm:pt modelId="{2B63387F-93B9-497C-A9F3-B35E1974D571}" type="sibTrans" cxnId="{00988F8E-40B0-433F-A6D5-FC86C102D337}">
      <dgm:prSet/>
      <dgm:spPr/>
      <dgm:t>
        <a:bodyPr/>
        <a:lstStyle/>
        <a:p>
          <a:endParaRPr lang="en-GB"/>
        </a:p>
      </dgm:t>
    </dgm:pt>
    <dgm:pt modelId="{C3022589-CAEF-4970-B761-6002358640E7}">
      <dgm:prSet phldrT="[Text]"/>
      <dgm:spPr>
        <a:solidFill>
          <a:schemeClr val="bg1">
            <a:lumMod val="50000"/>
          </a:scheme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IT Infrastructure</a:t>
          </a:r>
          <a:endParaRPr lang="en-GB" dirty="0"/>
        </a:p>
      </dgm:t>
    </dgm:pt>
    <dgm:pt modelId="{1966FCFC-9D32-491F-A1EF-E172180E44BA}" type="parTrans" cxnId="{613501D3-64F7-45ED-A5C8-50C414AFE6DE}">
      <dgm:prSet/>
      <dgm:spPr/>
      <dgm:t>
        <a:bodyPr/>
        <a:lstStyle/>
        <a:p>
          <a:endParaRPr lang="en-GB"/>
        </a:p>
      </dgm:t>
    </dgm:pt>
    <dgm:pt modelId="{12D37BA5-5344-4D45-9C39-5D1DF58B14B0}" type="sibTrans" cxnId="{613501D3-64F7-45ED-A5C8-50C414AFE6DE}">
      <dgm:prSet/>
      <dgm:spPr/>
      <dgm:t>
        <a:bodyPr/>
        <a:lstStyle/>
        <a:p>
          <a:endParaRPr lang="en-GB"/>
        </a:p>
      </dgm:t>
    </dgm:pt>
    <dgm:pt modelId="{35D254E3-64BC-48D6-8C46-1A816DC79E14}">
      <dgm:prSet phldrT="[Text]"/>
      <dgm:spPr>
        <a:solidFill>
          <a:schemeClr val="bg1">
            <a:lumMod val="50000"/>
          </a:scheme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Policies &amp; Procedures</a:t>
          </a:r>
          <a:endParaRPr lang="en-GB" dirty="0"/>
        </a:p>
      </dgm:t>
    </dgm:pt>
    <dgm:pt modelId="{FB1F79CA-9CB3-45BB-A919-A241AD9DA924}" type="parTrans" cxnId="{8DA017CF-32A3-46A8-A235-60EB60ACF749}">
      <dgm:prSet/>
      <dgm:spPr/>
      <dgm:t>
        <a:bodyPr/>
        <a:lstStyle/>
        <a:p>
          <a:endParaRPr lang="en-GB"/>
        </a:p>
      </dgm:t>
    </dgm:pt>
    <dgm:pt modelId="{199B8B29-31B2-4EF2-A323-D5C87DD4E800}" type="sibTrans" cxnId="{8DA017CF-32A3-46A8-A235-60EB60ACF749}">
      <dgm:prSet/>
      <dgm:spPr/>
      <dgm:t>
        <a:bodyPr/>
        <a:lstStyle/>
        <a:p>
          <a:endParaRPr lang="en-GB"/>
        </a:p>
      </dgm:t>
    </dgm:pt>
    <dgm:pt modelId="{32906CE8-9A98-42FF-988E-3E37164FFD93}">
      <dgm:prSet phldrT="[Text]"/>
      <dgm:spPr>
        <a:solidFill>
          <a:schemeClr val="bg1">
            <a:lumMod val="50000"/>
          </a:scheme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Promotional &amp; Branding</a:t>
          </a:r>
          <a:endParaRPr lang="en-GB" dirty="0"/>
        </a:p>
      </dgm:t>
    </dgm:pt>
    <dgm:pt modelId="{C198F4AB-06E8-4C20-8936-6EC5D92FB7A2}" type="parTrans" cxnId="{A90EC30D-B341-487C-BFF3-40C548EC6624}">
      <dgm:prSet/>
      <dgm:spPr/>
      <dgm:t>
        <a:bodyPr/>
        <a:lstStyle/>
        <a:p>
          <a:endParaRPr lang="en-GB"/>
        </a:p>
      </dgm:t>
    </dgm:pt>
    <dgm:pt modelId="{2197D093-9D51-47C6-8E48-0A7EB8406CC7}" type="sibTrans" cxnId="{A90EC30D-B341-487C-BFF3-40C548EC6624}">
      <dgm:prSet/>
      <dgm:spPr/>
      <dgm:t>
        <a:bodyPr/>
        <a:lstStyle/>
        <a:p>
          <a:endParaRPr lang="en-GB"/>
        </a:p>
      </dgm:t>
    </dgm:pt>
    <dgm:pt modelId="{28F83C1C-26DC-4719-9BF6-CDBA2CE94718}">
      <dgm:prSet phldrT="[Text]"/>
      <dgm:spPr>
        <a:solidFill>
          <a:schemeClr val="bg1">
            <a:lumMod val="50000"/>
          </a:schemeClr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Awareness Campaigns</a:t>
          </a:r>
          <a:endParaRPr lang="en-GB" dirty="0"/>
        </a:p>
      </dgm:t>
    </dgm:pt>
    <dgm:pt modelId="{B4C0E446-03D0-470D-A9F4-A88ED19492BB}" type="parTrans" cxnId="{706984EE-C74F-4D90-ABCE-0E03F4589405}">
      <dgm:prSet/>
      <dgm:spPr/>
      <dgm:t>
        <a:bodyPr/>
        <a:lstStyle/>
        <a:p>
          <a:endParaRPr lang="en-GB"/>
        </a:p>
      </dgm:t>
    </dgm:pt>
    <dgm:pt modelId="{09F96927-A8BA-48F7-9F3B-13299AC03BC5}" type="sibTrans" cxnId="{706984EE-C74F-4D90-ABCE-0E03F4589405}">
      <dgm:prSet/>
      <dgm:spPr/>
      <dgm:t>
        <a:bodyPr/>
        <a:lstStyle/>
        <a:p>
          <a:endParaRPr lang="en-GB"/>
        </a:p>
      </dgm:t>
    </dgm:pt>
    <dgm:pt modelId="{22C11ABC-1F5B-470E-914A-6828A331DB3E}" type="pres">
      <dgm:prSet presAssocID="{B4A18DCA-51F5-48BE-ADF3-585ECBE7F8F0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GB"/>
        </a:p>
      </dgm:t>
    </dgm:pt>
    <dgm:pt modelId="{AF49B4AF-248C-4A77-872E-F355E112066D}" type="pres">
      <dgm:prSet presAssocID="{6237696F-36D3-4316-A76D-4CE2AB8E77B3}" presName="compNode" presStyleCnt="0"/>
      <dgm:spPr/>
    </dgm:pt>
    <dgm:pt modelId="{3C12859B-8508-4036-95B9-0820F633C483}" type="pres">
      <dgm:prSet presAssocID="{6237696F-36D3-4316-A76D-4CE2AB8E77B3}" presName="dummyConnPt" presStyleCnt="0"/>
      <dgm:spPr/>
    </dgm:pt>
    <dgm:pt modelId="{5DAFA6A6-9AF0-4686-9014-11038834A0D3}" type="pres">
      <dgm:prSet presAssocID="{6237696F-36D3-4316-A76D-4CE2AB8E77B3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13D58A2-6522-4C3A-A74F-19C3CF68C571}" type="pres">
      <dgm:prSet presAssocID="{759070D6-39AF-4A93-8D62-C47C5A63F43F}" presName="sibTrans" presStyleLbl="bgSibTrans2D1" presStyleIdx="0" presStyleCnt="11"/>
      <dgm:spPr/>
      <dgm:t>
        <a:bodyPr/>
        <a:lstStyle/>
        <a:p>
          <a:endParaRPr lang="en-GB"/>
        </a:p>
      </dgm:t>
    </dgm:pt>
    <dgm:pt modelId="{6B6F44BB-5D2E-4E13-9D64-A1D9E8FCD1AB}" type="pres">
      <dgm:prSet presAssocID="{281C199F-0554-4F69-BAA4-791A1A061630}" presName="compNode" presStyleCnt="0"/>
      <dgm:spPr/>
    </dgm:pt>
    <dgm:pt modelId="{BF5979E5-AFFE-4234-9C77-36C81E05F733}" type="pres">
      <dgm:prSet presAssocID="{281C199F-0554-4F69-BAA4-791A1A061630}" presName="dummyConnPt" presStyleCnt="0"/>
      <dgm:spPr/>
    </dgm:pt>
    <dgm:pt modelId="{ABF5C6D4-5B10-4FD4-9292-17F687BCB718}" type="pres">
      <dgm:prSet presAssocID="{281C199F-0554-4F69-BAA4-791A1A061630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291407E-B1D7-4969-B672-39915A30BF12}" type="pres">
      <dgm:prSet presAssocID="{7E37DB7D-6D34-458E-AA1A-CFC58F66E84B}" presName="sibTrans" presStyleLbl="bgSibTrans2D1" presStyleIdx="1" presStyleCnt="11"/>
      <dgm:spPr/>
      <dgm:t>
        <a:bodyPr/>
        <a:lstStyle/>
        <a:p>
          <a:endParaRPr lang="en-GB"/>
        </a:p>
      </dgm:t>
    </dgm:pt>
    <dgm:pt modelId="{1A48CB49-AF0E-4132-9753-6A28822D1555}" type="pres">
      <dgm:prSet presAssocID="{22D993E9-8640-42DE-840C-02523BD84E75}" presName="compNode" presStyleCnt="0"/>
      <dgm:spPr/>
    </dgm:pt>
    <dgm:pt modelId="{9FF6D431-CA7A-4909-B1D6-3FE113115DDF}" type="pres">
      <dgm:prSet presAssocID="{22D993E9-8640-42DE-840C-02523BD84E75}" presName="dummyConnPt" presStyleCnt="0"/>
      <dgm:spPr/>
    </dgm:pt>
    <dgm:pt modelId="{DC6A7E9F-222E-4488-820D-3CEAFCC0C675}" type="pres">
      <dgm:prSet presAssocID="{22D993E9-8640-42DE-840C-02523BD84E75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BD4AF46-9484-4DC0-976E-F5620FE00271}" type="pres">
      <dgm:prSet presAssocID="{F0361FD0-545F-490A-B2EA-94EAD8B370FD}" presName="sibTrans" presStyleLbl="bgSibTrans2D1" presStyleIdx="2" presStyleCnt="11"/>
      <dgm:spPr/>
      <dgm:t>
        <a:bodyPr/>
        <a:lstStyle/>
        <a:p>
          <a:endParaRPr lang="en-GB"/>
        </a:p>
      </dgm:t>
    </dgm:pt>
    <dgm:pt modelId="{5BD3B65E-ED35-4857-8927-69E95785BEFD}" type="pres">
      <dgm:prSet presAssocID="{1E0E6EC3-AA5D-4327-BF75-27A1F6CBD84F}" presName="compNode" presStyleCnt="0"/>
      <dgm:spPr/>
    </dgm:pt>
    <dgm:pt modelId="{26D7D357-D770-4082-B134-BD3A0400E075}" type="pres">
      <dgm:prSet presAssocID="{1E0E6EC3-AA5D-4327-BF75-27A1F6CBD84F}" presName="dummyConnPt" presStyleCnt="0"/>
      <dgm:spPr/>
    </dgm:pt>
    <dgm:pt modelId="{25AB15FC-946E-4A3B-9AED-9B5C8C150F42}" type="pres">
      <dgm:prSet presAssocID="{1E0E6EC3-AA5D-4327-BF75-27A1F6CBD84F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7642BAA-4862-4ADA-AACB-E16DC5744B4F}" type="pres">
      <dgm:prSet presAssocID="{023C88D3-1C74-4FD1-A296-1D00E1181B19}" presName="sibTrans" presStyleLbl="bgSibTrans2D1" presStyleIdx="3" presStyleCnt="11"/>
      <dgm:spPr/>
      <dgm:t>
        <a:bodyPr/>
        <a:lstStyle/>
        <a:p>
          <a:endParaRPr lang="en-GB"/>
        </a:p>
      </dgm:t>
    </dgm:pt>
    <dgm:pt modelId="{BE5BD5B9-1030-4442-AA24-AF0D9020495B}" type="pres">
      <dgm:prSet presAssocID="{966C4FC1-4F43-4AD4-B431-8F3E61C4F906}" presName="compNode" presStyleCnt="0"/>
      <dgm:spPr/>
    </dgm:pt>
    <dgm:pt modelId="{E48C4706-D80A-4359-BA76-4A58BB6B3C89}" type="pres">
      <dgm:prSet presAssocID="{966C4FC1-4F43-4AD4-B431-8F3E61C4F906}" presName="dummyConnPt" presStyleCnt="0"/>
      <dgm:spPr/>
    </dgm:pt>
    <dgm:pt modelId="{92E86609-4B55-4F43-8DED-5EC57D7431FD}" type="pres">
      <dgm:prSet presAssocID="{966C4FC1-4F43-4AD4-B431-8F3E61C4F906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A7D52B6-580D-45B3-BA8C-9CD76BA254AE}" type="pres">
      <dgm:prSet presAssocID="{4F4845DC-5FBA-4973-82CA-D7BB124D188C}" presName="sibTrans" presStyleLbl="bgSibTrans2D1" presStyleIdx="4" presStyleCnt="11"/>
      <dgm:spPr/>
      <dgm:t>
        <a:bodyPr/>
        <a:lstStyle/>
        <a:p>
          <a:endParaRPr lang="en-GB"/>
        </a:p>
      </dgm:t>
    </dgm:pt>
    <dgm:pt modelId="{33172407-4884-4E96-B836-52A02C5F0BB0}" type="pres">
      <dgm:prSet presAssocID="{C49B5014-1177-4511-AAD8-10D72499C8A0}" presName="compNode" presStyleCnt="0"/>
      <dgm:spPr/>
    </dgm:pt>
    <dgm:pt modelId="{46523E7C-5EE3-4E6D-95F8-B9D8418B1733}" type="pres">
      <dgm:prSet presAssocID="{C49B5014-1177-4511-AAD8-10D72499C8A0}" presName="dummyConnPt" presStyleCnt="0"/>
      <dgm:spPr/>
    </dgm:pt>
    <dgm:pt modelId="{2CA9347B-4C64-408D-AE40-31D64B5258A2}" type="pres">
      <dgm:prSet presAssocID="{C49B5014-1177-4511-AAD8-10D72499C8A0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3C171DB-3FD8-4B78-901D-A7E34CF3B624}" type="pres">
      <dgm:prSet presAssocID="{405991D4-F398-4AD8-967D-29279F9A7E80}" presName="sibTrans" presStyleLbl="bgSibTrans2D1" presStyleIdx="5" presStyleCnt="11"/>
      <dgm:spPr/>
      <dgm:t>
        <a:bodyPr/>
        <a:lstStyle/>
        <a:p>
          <a:endParaRPr lang="en-GB"/>
        </a:p>
      </dgm:t>
    </dgm:pt>
    <dgm:pt modelId="{A8A76396-AC8B-4C91-B786-F69D2AA9FBED}" type="pres">
      <dgm:prSet presAssocID="{BFBCC8CA-652F-4A8E-A8F4-AE634FCF4AE5}" presName="compNode" presStyleCnt="0"/>
      <dgm:spPr/>
    </dgm:pt>
    <dgm:pt modelId="{7BC6E818-F303-431C-B0BF-9307B2CC211C}" type="pres">
      <dgm:prSet presAssocID="{BFBCC8CA-652F-4A8E-A8F4-AE634FCF4AE5}" presName="dummyConnPt" presStyleCnt="0"/>
      <dgm:spPr/>
    </dgm:pt>
    <dgm:pt modelId="{7BD26588-B6E9-4323-BB40-6D8E8B7EA629}" type="pres">
      <dgm:prSet presAssocID="{BFBCC8CA-652F-4A8E-A8F4-AE634FCF4AE5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2ABAC2E-33E6-44B2-B0B6-F3AC5B4D63EB}" type="pres">
      <dgm:prSet presAssocID="{6B6F6B8D-14A9-4A45-B0E5-30AC9DDB1285}" presName="sibTrans" presStyleLbl="bgSibTrans2D1" presStyleIdx="6" presStyleCnt="11"/>
      <dgm:spPr/>
      <dgm:t>
        <a:bodyPr/>
        <a:lstStyle/>
        <a:p>
          <a:endParaRPr lang="en-GB"/>
        </a:p>
      </dgm:t>
    </dgm:pt>
    <dgm:pt modelId="{D4D6BEBD-2867-4A29-9832-F09694EF95DB}" type="pres">
      <dgm:prSet presAssocID="{6CA6C490-2C80-411D-B0D1-D9C0AD548733}" presName="compNode" presStyleCnt="0"/>
      <dgm:spPr/>
    </dgm:pt>
    <dgm:pt modelId="{36FE6814-5455-4992-A1E0-AA4D22742EC2}" type="pres">
      <dgm:prSet presAssocID="{6CA6C490-2C80-411D-B0D1-D9C0AD548733}" presName="dummyConnPt" presStyleCnt="0"/>
      <dgm:spPr/>
    </dgm:pt>
    <dgm:pt modelId="{072675FF-FBB5-4288-AF78-5EA434D6E417}" type="pres">
      <dgm:prSet presAssocID="{6CA6C490-2C80-411D-B0D1-D9C0AD548733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B6052B3-8723-47A0-BA60-7B99383EE223}" type="pres">
      <dgm:prSet presAssocID="{2B63387F-93B9-497C-A9F3-B35E1974D571}" presName="sibTrans" presStyleLbl="bgSibTrans2D1" presStyleIdx="7" presStyleCnt="11"/>
      <dgm:spPr/>
      <dgm:t>
        <a:bodyPr/>
        <a:lstStyle/>
        <a:p>
          <a:endParaRPr lang="en-GB"/>
        </a:p>
      </dgm:t>
    </dgm:pt>
    <dgm:pt modelId="{3E0720F5-A861-4506-9A7C-5D6664B47E0F}" type="pres">
      <dgm:prSet presAssocID="{C3022589-CAEF-4970-B761-6002358640E7}" presName="compNode" presStyleCnt="0"/>
      <dgm:spPr/>
    </dgm:pt>
    <dgm:pt modelId="{E3216C8D-D90D-4474-92E4-185F22CF0CFA}" type="pres">
      <dgm:prSet presAssocID="{C3022589-CAEF-4970-B761-6002358640E7}" presName="dummyConnPt" presStyleCnt="0"/>
      <dgm:spPr/>
    </dgm:pt>
    <dgm:pt modelId="{836265BA-72C9-428C-BE9D-B91A04B4A7E5}" type="pres">
      <dgm:prSet presAssocID="{C3022589-CAEF-4970-B761-6002358640E7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BFE62A4-2DB3-48E1-8E74-D9D0A5C02544}" type="pres">
      <dgm:prSet presAssocID="{12D37BA5-5344-4D45-9C39-5D1DF58B14B0}" presName="sibTrans" presStyleLbl="bgSibTrans2D1" presStyleIdx="8" presStyleCnt="11"/>
      <dgm:spPr/>
      <dgm:t>
        <a:bodyPr/>
        <a:lstStyle/>
        <a:p>
          <a:endParaRPr lang="en-GB"/>
        </a:p>
      </dgm:t>
    </dgm:pt>
    <dgm:pt modelId="{F197C27B-AA1B-46A1-A8EE-6D0D3509D55D}" type="pres">
      <dgm:prSet presAssocID="{35D254E3-64BC-48D6-8C46-1A816DC79E14}" presName="compNode" presStyleCnt="0"/>
      <dgm:spPr/>
    </dgm:pt>
    <dgm:pt modelId="{D7EFCDF9-B666-47D1-BADA-C24005F1FBF3}" type="pres">
      <dgm:prSet presAssocID="{35D254E3-64BC-48D6-8C46-1A816DC79E14}" presName="dummyConnPt" presStyleCnt="0"/>
      <dgm:spPr/>
    </dgm:pt>
    <dgm:pt modelId="{54A3CCB8-9D1C-4C59-9CBA-393510C08517}" type="pres">
      <dgm:prSet presAssocID="{35D254E3-64BC-48D6-8C46-1A816DC79E14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707BF9C-F0F6-4745-BD5E-9300FE6E1DE7}" type="pres">
      <dgm:prSet presAssocID="{199B8B29-31B2-4EF2-A323-D5C87DD4E800}" presName="sibTrans" presStyleLbl="bgSibTrans2D1" presStyleIdx="9" presStyleCnt="11"/>
      <dgm:spPr/>
      <dgm:t>
        <a:bodyPr/>
        <a:lstStyle/>
        <a:p>
          <a:endParaRPr lang="en-GB"/>
        </a:p>
      </dgm:t>
    </dgm:pt>
    <dgm:pt modelId="{6E0125A9-5C94-43AA-A673-06235D7B3428}" type="pres">
      <dgm:prSet presAssocID="{32906CE8-9A98-42FF-988E-3E37164FFD93}" presName="compNode" presStyleCnt="0"/>
      <dgm:spPr/>
    </dgm:pt>
    <dgm:pt modelId="{01B274A9-1F9B-4E99-B556-30F4A338F6A0}" type="pres">
      <dgm:prSet presAssocID="{32906CE8-9A98-42FF-988E-3E37164FFD93}" presName="dummyConnPt" presStyleCnt="0"/>
      <dgm:spPr/>
    </dgm:pt>
    <dgm:pt modelId="{5153C5A9-E446-4FB1-9A78-839833BEE010}" type="pres">
      <dgm:prSet presAssocID="{32906CE8-9A98-42FF-988E-3E37164FFD93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0DDD4F7-011B-47CD-841C-B71420E0F931}" type="pres">
      <dgm:prSet presAssocID="{2197D093-9D51-47C6-8E48-0A7EB8406CC7}" presName="sibTrans" presStyleLbl="bgSibTrans2D1" presStyleIdx="10" presStyleCnt="11"/>
      <dgm:spPr/>
      <dgm:t>
        <a:bodyPr/>
        <a:lstStyle/>
        <a:p>
          <a:endParaRPr lang="en-GB"/>
        </a:p>
      </dgm:t>
    </dgm:pt>
    <dgm:pt modelId="{FCD0AD4F-6CE6-4703-9B32-A42321C5D3E4}" type="pres">
      <dgm:prSet presAssocID="{28F83C1C-26DC-4719-9BF6-CDBA2CE94718}" presName="compNode" presStyleCnt="0"/>
      <dgm:spPr/>
    </dgm:pt>
    <dgm:pt modelId="{983BB634-4BA7-4419-92A7-36A0175AAD1D}" type="pres">
      <dgm:prSet presAssocID="{28F83C1C-26DC-4719-9BF6-CDBA2CE94718}" presName="dummyConnPt" presStyleCnt="0"/>
      <dgm:spPr/>
    </dgm:pt>
    <dgm:pt modelId="{76A088FC-689A-47B5-8298-836B698367FD}" type="pres">
      <dgm:prSet presAssocID="{28F83C1C-26DC-4719-9BF6-CDBA2CE94718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221E0C8-0A2C-4CA4-A47D-9178212CC888}" type="presOf" srcId="{966C4FC1-4F43-4AD4-B431-8F3E61C4F906}" destId="{92E86609-4B55-4F43-8DED-5EC57D7431FD}" srcOrd="0" destOrd="0" presId="urn:microsoft.com/office/officeart/2005/8/layout/bProcess4"/>
    <dgm:cxn modelId="{A90EC30D-B341-487C-BFF3-40C548EC6624}" srcId="{B4A18DCA-51F5-48BE-ADF3-585ECBE7F8F0}" destId="{32906CE8-9A98-42FF-988E-3E37164FFD93}" srcOrd="10" destOrd="0" parTransId="{C198F4AB-06E8-4C20-8936-6EC5D92FB7A2}" sibTransId="{2197D093-9D51-47C6-8E48-0A7EB8406CC7}"/>
    <dgm:cxn modelId="{ECBA80FB-E91E-47AB-AB03-60CE2BB16CBA}" type="presOf" srcId="{2B63387F-93B9-497C-A9F3-B35E1974D571}" destId="{0B6052B3-8723-47A0-BA60-7B99383EE223}" srcOrd="0" destOrd="0" presId="urn:microsoft.com/office/officeart/2005/8/layout/bProcess4"/>
    <dgm:cxn modelId="{E1F512F8-E992-4711-8B7F-A1F46F60323A}" type="presOf" srcId="{6237696F-36D3-4316-A76D-4CE2AB8E77B3}" destId="{5DAFA6A6-9AF0-4686-9014-11038834A0D3}" srcOrd="0" destOrd="0" presId="urn:microsoft.com/office/officeart/2005/8/layout/bProcess4"/>
    <dgm:cxn modelId="{3F759DEA-9542-450E-97BE-F9022D63F681}" type="presOf" srcId="{023C88D3-1C74-4FD1-A296-1D00E1181B19}" destId="{07642BAA-4862-4ADA-AACB-E16DC5744B4F}" srcOrd="0" destOrd="0" presId="urn:microsoft.com/office/officeart/2005/8/layout/bProcess4"/>
    <dgm:cxn modelId="{49EF517B-D0B4-4579-BF46-66DF4BA47762}" type="presOf" srcId="{405991D4-F398-4AD8-967D-29279F9A7E80}" destId="{D3C171DB-3FD8-4B78-901D-A7E34CF3B624}" srcOrd="0" destOrd="0" presId="urn:microsoft.com/office/officeart/2005/8/layout/bProcess4"/>
    <dgm:cxn modelId="{83F7429A-E699-429F-A938-F89E45F45957}" srcId="{B4A18DCA-51F5-48BE-ADF3-585ECBE7F8F0}" destId="{281C199F-0554-4F69-BAA4-791A1A061630}" srcOrd="1" destOrd="0" parTransId="{68147943-2EDD-42F9-9DF0-33A8874E53F9}" sibTransId="{7E37DB7D-6D34-458E-AA1A-CFC58F66E84B}"/>
    <dgm:cxn modelId="{8DA017CF-32A3-46A8-A235-60EB60ACF749}" srcId="{B4A18DCA-51F5-48BE-ADF3-585ECBE7F8F0}" destId="{35D254E3-64BC-48D6-8C46-1A816DC79E14}" srcOrd="9" destOrd="0" parTransId="{FB1F79CA-9CB3-45BB-A919-A241AD9DA924}" sibTransId="{199B8B29-31B2-4EF2-A323-D5C87DD4E800}"/>
    <dgm:cxn modelId="{783F49FA-1240-47CE-BDC7-DB93612E518B}" type="presOf" srcId="{281C199F-0554-4F69-BAA4-791A1A061630}" destId="{ABF5C6D4-5B10-4FD4-9292-17F687BCB718}" srcOrd="0" destOrd="0" presId="urn:microsoft.com/office/officeart/2005/8/layout/bProcess4"/>
    <dgm:cxn modelId="{7FD2C85B-7F81-4DE6-ADAD-CE154D940DBF}" srcId="{B4A18DCA-51F5-48BE-ADF3-585ECBE7F8F0}" destId="{966C4FC1-4F43-4AD4-B431-8F3E61C4F906}" srcOrd="4" destOrd="0" parTransId="{57D89202-3CFC-4CF7-9A62-255E8EF5C8B5}" sibTransId="{4F4845DC-5FBA-4973-82CA-D7BB124D188C}"/>
    <dgm:cxn modelId="{0E3D609F-3157-400A-85F5-1AB6C34EE121}" type="presOf" srcId="{35D254E3-64BC-48D6-8C46-1A816DC79E14}" destId="{54A3CCB8-9D1C-4C59-9CBA-393510C08517}" srcOrd="0" destOrd="0" presId="urn:microsoft.com/office/officeart/2005/8/layout/bProcess4"/>
    <dgm:cxn modelId="{58CBF0D1-53D2-4336-B7AB-755295503B48}" srcId="{B4A18DCA-51F5-48BE-ADF3-585ECBE7F8F0}" destId="{BFBCC8CA-652F-4A8E-A8F4-AE634FCF4AE5}" srcOrd="6" destOrd="0" parTransId="{CF8C2E2B-058E-4F68-A00C-41BC47F93578}" sibTransId="{6B6F6B8D-14A9-4A45-B0E5-30AC9DDB1285}"/>
    <dgm:cxn modelId="{8F3126D7-D929-4EE5-AC93-FC738917179C}" type="presOf" srcId="{6CA6C490-2C80-411D-B0D1-D9C0AD548733}" destId="{072675FF-FBB5-4288-AF78-5EA434D6E417}" srcOrd="0" destOrd="0" presId="urn:microsoft.com/office/officeart/2005/8/layout/bProcess4"/>
    <dgm:cxn modelId="{57D7DD15-C4A6-4DD0-A026-B973BCFB52E5}" type="presOf" srcId="{759070D6-39AF-4A93-8D62-C47C5A63F43F}" destId="{D13D58A2-6522-4C3A-A74F-19C3CF68C571}" srcOrd="0" destOrd="0" presId="urn:microsoft.com/office/officeart/2005/8/layout/bProcess4"/>
    <dgm:cxn modelId="{52EB41CC-D1FD-49FB-908F-00EA38DADC86}" srcId="{B4A18DCA-51F5-48BE-ADF3-585ECBE7F8F0}" destId="{22D993E9-8640-42DE-840C-02523BD84E75}" srcOrd="2" destOrd="0" parTransId="{55652720-F472-4675-8F09-EFC312755B86}" sibTransId="{F0361FD0-545F-490A-B2EA-94EAD8B370FD}"/>
    <dgm:cxn modelId="{AD76B035-5DC2-4FA5-82B0-8C489CDD7BCE}" type="presOf" srcId="{28F83C1C-26DC-4719-9BF6-CDBA2CE94718}" destId="{76A088FC-689A-47B5-8298-836B698367FD}" srcOrd="0" destOrd="0" presId="urn:microsoft.com/office/officeart/2005/8/layout/bProcess4"/>
    <dgm:cxn modelId="{06623A96-2068-422A-8C6F-9B833748DF29}" type="presOf" srcId="{B4A18DCA-51F5-48BE-ADF3-585ECBE7F8F0}" destId="{22C11ABC-1F5B-470E-914A-6828A331DB3E}" srcOrd="0" destOrd="0" presId="urn:microsoft.com/office/officeart/2005/8/layout/bProcess4"/>
    <dgm:cxn modelId="{4D98A7C6-5F46-42C9-B19C-336BCBA2D30B}" type="presOf" srcId="{32906CE8-9A98-42FF-988E-3E37164FFD93}" destId="{5153C5A9-E446-4FB1-9A78-839833BEE010}" srcOrd="0" destOrd="0" presId="urn:microsoft.com/office/officeart/2005/8/layout/bProcess4"/>
    <dgm:cxn modelId="{3690DE8C-B511-4B00-B515-7FC0339F6D29}" type="presOf" srcId="{2197D093-9D51-47C6-8E48-0A7EB8406CC7}" destId="{30DDD4F7-011B-47CD-841C-B71420E0F931}" srcOrd="0" destOrd="0" presId="urn:microsoft.com/office/officeart/2005/8/layout/bProcess4"/>
    <dgm:cxn modelId="{F0B24C77-8898-44E8-86E6-7A9334A2C548}" type="presOf" srcId="{BFBCC8CA-652F-4A8E-A8F4-AE634FCF4AE5}" destId="{7BD26588-B6E9-4323-BB40-6D8E8B7EA629}" srcOrd="0" destOrd="0" presId="urn:microsoft.com/office/officeart/2005/8/layout/bProcess4"/>
    <dgm:cxn modelId="{7B02663E-19AD-4663-B9AC-67A866477837}" srcId="{B4A18DCA-51F5-48BE-ADF3-585ECBE7F8F0}" destId="{6237696F-36D3-4316-A76D-4CE2AB8E77B3}" srcOrd="0" destOrd="0" parTransId="{73C7064E-AB9A-4B55-803F-1DF311898CDD}" sibTransId="{759070D6-39AF-4A93-8D62-C47C5A63F43F}"/>
    <dgm:cxn modelId="{0190104C-3351-48AE-905E-DDFB1614F989}" type="presOf" srcId="{12D37BA5-5344-4D45-9C39-5D1DF58B14B0}" destId="{1BFE62A4-2DB3-48E1-8E74-D9D0A5C02544}" srcOrd="0" destOrd="0" presId="urn:microsoft.com/office/officeart/2005/8/layout/bProcess4"/>
    <dgm:cxn modelId="{96319EBA-A622-4411-9C77-471CB56A17A2}" type="presOf" srcId="{C49B5014-1177-4511-AAD8-10D72499C8A0}" destId="{2CA9347B-4C64-408D-AE40-31D64B5258A2}" srcOrd="0" destOrd="0" presId="urn:microsoft.com/office/officeart/2005/8/layout/bProcess4"/>
    <dgm:cxn modelId="{91A1C203-A1D8-4CC0-B629-465C7919ECCC}" type="presOf" srcId="{C3022589-CAEF-4970-B761-6002358640E7}" destId="{836265BA-72C9-428C-BE9D-B91A04B4A7E5}" srcOrd="0" destOrd="0" presId="urn:microsoft.com/office/officeart/2005/8/layout/bProcess4"/>
    <dgm:cxn modelId="{A52713FA-AC24-4642-A0FF-6FDC4771EB67}" srcId="{B4A18DCA-51F5-48BE-ADF3-585ECBE7F8F0}" destId="{C49B5014-1177-4511-AAD8-10D72499C8A0}" srcOrd="5" destOrd="0" parTransId="{1F43DAAF-AD0B-4E80-8116-6A4A53B407A5}" sibTransId="{405991D4-F398-4AD8-967D-29279F9A7E80}"/>
    <dgm:cxn modelId="{706984EE-C74F-4D90-ABCE-0E03F4589405}" srcId="{B4A18DCA-51F5-48BE-ADF3-585ECBE7F8F0}" destId="{28F83C1C-26DC-4719-9BF6-CDBA2CE94718}" srcOrd="11" destOrd="0" parTransId="{B4C0E446-03D0-470D-A9F4-A88ED19492BB}" sibTransId="{09F96927-A8BA-48F7-9F3B-13299AC03BC5}"/>
    <dgm:cxn modelId="{D4DA14B7-8A36-4797-99FF-C732FDB21E6C}" type="presOf" srcId="{4F4845DC-5FBA-4973-82CA-D7BB124D188C}" destId="{FA7D52B6-580D-45B3-BA8C-9CD76BA254AE}" srcOrd="0" destOrd="0" presId="urn:microsoft.com/office/officeart/2005/8/layout/bProcess4"/>
    <dgm:cxn modelId="{E10CFCAC-9023-4357-AE08-EE3C0E071121}" type="presOf" srcId="{1E0E6EC3-AA5D-4327-BF75-27A1F6CBD84F}" destId="{25AB15FC-946E-4A3B-9AED-9B5C8C150F42}" srcOrd="0" destOrd="0" presId="urn:microsoft.com/office/officeart/2005/8/layout/bProcess4"/>
    <dgm:cxn modelId="{6236A449-239D-4EF8-8DEB-6BB16EBFB7C6}" srcId="{B4A18DCA-51F5-48BE-ADF3-585ECBE7F8F0}" destId="{1E0E6EC3-AA5D-4327-BF75-27A1F6CBD84F}" srcOrd="3" destOrd="0" parTransId="{09EB01A5-DBAC-4924-B18D-4FB4A3D06A45}" sibTransId="{023C88D3-1C74-4FD1-A296-1D00E1181B19}"/>
    <dgm:cxn modelId="{00988F8E-40B0-433F-A6D5-FC86C102D337}" srcId="{B4A18DCA-51F5-48BE-ADF3-585ECBE7F8F0}" destId="{6CA6C490-2C80-411D-B0D1-D9C0AD548733}" srcOrd="7" destOrd="0" parTransId="{9D236821-AAB1-497F-95C5-568F53CBD09F}" sibTransId="{2B63387F-93B9-497C-A9F3-B35E1974D571}"/>
    <dgm:cxn modelId="{855CFBCE-9C2D-41C0-AFC6-AE69E82A9921}" type="presOf" srcId="{7E37DB7D-6D34-458E-AA1A-CFC58F66E84B}" destId="{2291407E-B1D7-4969-B672-39915A30BF12}" srcOrd="0" destOrd="0" presId="urn:microsoft.com/office/officeart/2005/8/layout/bProcess4"/>
    <dgm:cxn modelId="{82FF6EFA-DC97-4EE3-86BA-9EE90846EC2D}" type="presOf" srcId="{F0361FD0-545F-490A-B2EA-94EAD8B370FD}" destId="{0BD4AF46-9484-4DC0-976E-F5620FE00271}" srcOrd="0" destOrd="0" presId="urn:microsoft.com/office/officeart/2005/8/layout/bProcess4"/>
    <dgm:cxn modelId="{74E27C46-0689-4F34-BCEA-EAB3351B9138}" type="presOf" srcId="{22D993E9-8640-42DE-840C-02523BD84E75}" destId="{DC6A7E9F-222E-4488-820D-3CEAFCC0C675}" srcOrd="0" destOrd="0" presId="urn:microsoft.com/office/officeart/2005/8/layout/bProcess4"/>
    <dgm:cxn modelId="{613501D3-64F7-45ED-A5C8-50C414AFE6DE}" srcId="{B4A18DCA-51F5-48BE-ADF3-585ECBE7F8F0}" destId="{C3022589-CAEF-4970-B761-6002358640E7}" srcOrd="8" destOrd="0" parTransId="{1966FCFC-9D32-491F-A1EF-E172180E44BA}" sibTransId="{12D37BA5-5344-4D45-9C39-5D1DF58B14B0}"/>
    <dgm:cxn modelId="{46E3387B-392A-407D-B99C-225896B36C05}" type="presOf" srcId="{6B6F6B8D-14A9-4A45-B0E5-30AC9DDB1285}" destId="{52ABAC2E-33E6-44B2-B0B6-F3AC5B4D63EB}" srcOrd="0" destOrd="0" presId="urn:microsoft.com/office/officeart/2005/8/layout/bProcess4"/>
    <dgm:cxn modelId="{5C259794-67E9-44E6-9567-E711626F52FB}" type="presOf" srcId="{199B8B29-31B2-4EF2-A323-D5C87DD4E800}" destId="{B707BF9C-F0F6-4745-BD5E-9300FE6E1DE7}" srcOrd="0" destOrd="0" presId="urn:microsoft.com/office/officeart/2005/8/layout/bProcess4"/>
    <dgm:cxn modelId="{E2655209-7348-494C-8F73-3827F7CDA4B0}" type="presParOf" srcId="{22C11ABC-1F5B-470E-914A-6828A331DB3E}" destId="{AF49B4AF-248C-4A77-872E-F355E112066D}" srcOrd="0" destOrd="0" presId="urn:microsoft.com/office/officeart/2005/8/layout/bProcess4"/>
    <dgm:cxn modelId="{8D2BA384-C07B-436A-BE61-7114B0554211}" type="presParOf" srcId="{AF49B4AF-248C-4A77-872E-F355E112066D}" destId="{3C12859B-8508-4036-95B9-0820F633C483}" srcOrd="0" destOrd="0" presId="urn:microsoft.com/office/officeart/2005/8/layout/bProcess4"/>
    <dgm:cxn modelId="{F659D493-C834-4A7E-BDA6-9520F4867992}" type="presParOf" srcId="{AF49B4AF-248C-4A77-872E-F355E112066D}" destId="{5DAFA6A6-9AF0-4686-9014-11038834A0D3}" srcOrd="1" destOrd="0" presId="urn:microsoft.com/office/officeart/2005/8/layout/bProcess4"/>
    <dgm:cxn modelId="{7042D13B-FCDF-4BE0-B854-FD3ABC109B4D}" type="presParOf" srcId="{22C11ABC-1F5B-470E-914A-6828A331DB3E}" destId="{D13D58A2-6522-4C3A-A74F-19C3CF68C571}" srcOrd="1" destOrd="0" presId="urn:microsoft.com/office/officeart/2005/8/layout/bProcess4"/>
    <dgm:cxn modelId="{6F503710-F074-4F95-A72E-25E2559BA3EB}" type="presParOf" srcId="{22C11ABC-1F5B-470E-914A-6828A331DB3E}" destId="{6B6F44BB-5D2E-4E13-9D64-A1D9E8FCD1AB}" srcOrd="2" destOrd="0" presId="urn:microsoft.com/office/officeart/2005/8/layout/bProcess4"/>
    <dgm:cxn modelId="{7E18C5E3-DEA1-428D-8E3B-D92350484487}" type="presParOf" srcId="{6B6F44BB-5D2E-4E13-9D64-A1D9E8FCD1AB}" destId="{BF5979E5-AFFE-4234-9C77-36C81E05F733}" srcOrd="0" destOrd="0" presId="urn:microsoft.com/office/officeart/2005/8/layout/bProcess4"/>
    <dgm:cxn modelId="{C490EC71-7242-4ADC-B837-7D51DEC9DF3F}" type="presParOf" srcId="{6B6F44BB-5D2E-4E13-9D64-A1D9E8FCD1AB}" destId="{ABF5C6D4-5B10-4FD4-9292-17F687BCB718}" srcOrd="1" destOrd="0" presId="urn:microsoft.com/office/officeart/2005/8/layout/bProcess4"/>
    <dgm:cxn modelId="{5AC542CA-E411-4104-9F32-3CD47D56660E}" type="presParOf" srcId="{22C11ABC-1F5B-470E-914A-6828A331DB3E}" destId="{2291407E-B1D7-4969-B672-39915A30BF12}" srcOrd="3" destOrd="0" presId="urn:microsoft.com/office/officeart/2005/8/layout/bProcess4"/>
    <dgm:cxn modelId="{B9632020-B213-4A8B-972C-88A6EF988C36}" type="presParOf" srcId="{22C11ABC-1F5B-470E-914A-6828A331DB3E}" destId="{1A48CB49-AF0E-4132-9753-6A28822D1555}" srcOrd="4" destOrd="0" presId="urn:microsoft.com/office/officeart/2005/8/layout/bProcess4"/>
    <dgm:cxn modelId="{F8EC43CB-DF42-42B4-9545-B8C4B97138D5}" type="presParOf" srcId="{1A48CB49-AF0E-4132-9753-6A28822D1555}" destId="{9FF6D431-CA7A-4909-B1D6-3FE113115DDF}" srcOrd="0" destOrd="0" presId="urn:microsoft.com/office/officeart/2005/8/layout/bProcess4"/>
    <dgm:cxn modelId="{CA668631-32D0-460D-8CEC-DA79FFE86423}" type="presParOf" srcId="{1A48CB49-AF0E-4132-9753-6A28822D1555}" destId="{DC6A7E9F-222E-4488-820D-3CEAFCC0C675}" srcOrd="1" destOrd="0" presId="urn:microsoft.com/office/officeart/2005/8/layout/bProcess4"/>
    <dgm:cxn modelId="{5A7C7A95-10F3-404A-B052-F7F3903384CE}" type="presParOf" srcId="{22C11ABC-1F5B-470E-914A-6828A331DB3E}" destId="{0BD4AF46-9484-4DC0-976E-F5620FE00271}" srcOrd="5" destOrd="0" presId="urn:microsoft.com/office/officeart/2005/8/layout/bProcess4"/>
    <dgm:cxn modelId="{A82D6B08-21BE-4BFE-B3D5-F8DB9267DBCF}" type="presParOf" srcId="{22C11ABC-1F5B-470E-914A-6828A331DB3E}" destId="{5BD3B65E-ED35-4857-8927-69E95785BEFD}" srcOrd="6" destOrd="0" presId="urn:microsoft.com/office/officeart/2005/8/layout/bProcess4"/>
    <dgm:cxn modelId="{87EFFC45-7AAF-4910-9026-1A23BDB3BF79}" type="presParOf" srcId="{5BD3B65E-ED35-4857-8927-69E95785BEFD}" destId="{26D7D357-D770-4082-B134-BD3A0400E075}" srcOrd="0" destOrd="0" presId="urn:microsoft.com/office/officeart/2005/8/layout/bProcess4"/>
    <dgm:cxn modelId="{B83552AF-0069-4AEA-9145-73B13775D535}" type="presParOf" srcId="{5BD3B65E-ED35-4857-8927-69E95785BEFD}" destId="{25AB15FC-946E-4A3B-9AED-9B5C8C150F42}" srcOrd="1" destOrd="0" presId="urn:microsoft.com/office/officeart/2005/8/layout/bProcess4"/>
    <dgm:cxn modelId="{74053AE0-64CF-4357-9E2C-8DCF4894A1C7}" type="presParOf" srcId="{22C11ABC-1F5B-470E-914A-6828A331DB3E}" destId="{07642BAA-4862-4ADA-AACB-E16DC5744B4F}" srcOrd="7" destOrd="0" presId="urn:microsoft.com/office/officeart/2005/8/layout/bProcess4"/>
    <dgm:cxn modelId="{30C62043-6D67-4634-81BC-351F399B1175}" type="presParOf" srcId="{22C11ABC-1F5B-470E-914A-6828A331DB3E}" destId="{BE5BD5B9-1030-4442-AA24-AF0D9020495B}" srcOrd="8" destOrd="0" presId="urn:microsoft.com/office/officeart/2005/8/layout/bProcess4"/>
    <dgm:cxn modelId="{386EDE75-A730-45F9-A25F-8EAFFBE1FFAF}" type="presParOf" srcId="{BE5BD5B9-1030-4442-AA24-AF0D9020495B}" destId="{E48C4706-D80A-4359-BA76-4A58BB6B3C89}" srcOrd="0" destOrd="0" presId="urn:microsoft.com/office/officeart/2005/8/layout/bProcess4"/>
    <dgm:cxn modelId="{2745A98F-81AA-4369-8C8D-7E0F27CA87D1}" type="presParOf" srcId="{BE5BD5B9-1030-4442-AA24-AF0D9020495B}" destId="{92E86609-4B55-4F43-8DED-5EC57D7431FD}" srcOrd="1" destOrd="0" presId="urn:microsoft.com/office/officeart/2005/8/layout/bProcess4"/>
    <dgm:cxn modelId="{F3EA5AFD-F2AF-4F91-A586-D9E41109C411}" type="presParOf" srcId="{22C11ABC-1F5B-470E-914A-6828A331DB3E}" destId="{FA7D52B6-580D-45B3-BA8C-9CD76BA254AE}" srcOrd="9" destOrd="0" presId="urn:microsoft.com/office/officeart/2005/8/layout/bProcess4"/>
    <dgm:cxn modelId="{9B182C81-3C63-40A3-9D84-41B69A0AF3FF}" type="presParOf" srcId="{22C11ABC-1F5B-470E-914A-6828A331DB3E}" destId="{33172407-4884-4E96-B836-52A02C5F0BB0}" srcOrd="10" destOrd="0" presId="urn:microsoft.com/office/officeart/2005/8/layout/bProcess4"/>
    <dgm:cxn modelId="{521E0EED-A40B-450D-82A7-E5E5A0141CF8}" type="presParOf" srcId="{33172407-4884-4E96-B836-52A02C5F0BB0}" destId="{46523E7C-5EE3-4E6D-95F8-B9D8418B1733}" srcOrd="0" destOrd="0" presId="urn:microsoft.com/office/officeart/2005/8/layout/bProcess4"/>
    <dgm:cxn modelId="{B9D389E4-A807-4DA3-8F07-B7A3BC2C487B}" type="presParOf" srcId="{33172407-4884-4E96-B836-52A02C5F0BB0}" destId="{2CA9347B-4C64-408D-AE40-31D64B5258A2}" srcOrd="1" destOrd="0" presId="urn:microsoft.com/office/officeart/2005/8/layout/bProcess4"/>
    <dgm:cxn modelId="{41DE868C-F982-44EC-BF53-ACC5220572CB}" type="presParOf" srcId="{22C11ABC-1F5B-470E-914A-6828A331DB3E}" destId="{D3C171DB-3FD8-4B78-901D-A7E34CF3B624}" srcOrd="11" destOrd="0" presId="urn:microsoft.com/office/officeart/2005/8/layout/bProcess4"/>
    <dgm:cxn modelId="{05AB6C51-84FE-4806-B7A1-803F21EA7D9A}" type="presParOf" srcId="{22C11ABC-1F5B-470E-914A-6828A331DB3E}" destId="{A8A76396-AC8B-4C91-B786-F69D2AA9FBED}" srcOrd="12" destOrd="0" presId="urn:microsoft.com/office/officeart/2005/8/layout/bProcess4"/>
    <dgm:cxn modelId="{92D6AC0B-BB96-4DE5-A308-6FB987B7A00D}" type="presParOf" srcId="{A8A76396-AC8B-4C91-B786-F69D2AA9FBED}" destId="{7BC6E818-F303-431C-B0BF-9307B2CC211C}" srcOrd="0" destOrd="0" presId="urn:microsoft.com/office/officeart/2005/8/layout/bProcess4"/>
    <dgm:cxn modelId="{33C7D903-71DC-4A92-8D40-EAD295D0522B}" type="presParOf" srcId="{A8A76396-AC8B-4C91-B786-F69D2AA9FBED}" destId="{7BD26588-B6E9-4323-BB40-6D8E8B7EA629}" srcOrd="1" destOrd="0" presId="urn:microsoft.com/office/officeart/2005/8/layout/bProcess4"/>
    <dgm:cxn modelId="{5CBA1B29-7F34-40F0-8315-AF001FF705D4}" type="presParOf" srcId="{22C11ABC-1F5B-470E-914A-6828A331DB3E}" destId="{52ABAC2E-33E6-44B2-B0B6-F3AC5B4D63EB}" srcOrd="13" destOrd="0" presId="urn:microsoft.com/office/officeart/2005/8/layout/bProcess4"/>
    <dgm:cxn modelId="{38891CA2-E4AA-4127-B230-F58F17D41FBE}" type="presParOf" srcId="{22C11ABC-1F5B-470E-914A-6828A331DB3E}" destId="{D4D6BEBD-2867-4A29-9832-F09694EF95DB}" srcOrd="14" destOrd="0" presId="urn:microsoft.com/office/officeart/2005/8/layout/bProcess4"/>
    <dgm:cxn modelId="{853AE5B1-AD2F-40B9-B084-AB7017C94033}" type="presParOf" srcId="{D4D6BEBD-2867-4A29-9832-F09694EF95DB}" destId="{36FE6814-5455-4992-A1E0-AA4D22742EC2}" srcOrd="0" destOrd="0" presId="urn:microsoft.com/office/officeart/2005/8/layout/bProcess4"/>
    <dgm:cxn modelId="{1AAED7A0-322D-45B2-AD3A-C09BF714D17C}" type="presParOf" srcId="{D4D6BEBD-2867-4A29-9832-F09694EF95DB}" destId="{072675FF-FBB5-4288-AF78-5EA434D6E417}" srcOrd="1" destOrd="0" presId="urn:microsoft.com/office/officeart/2005/8/layout/bProcess4"/>
    <dgm:cxn modelId="{54F34115-2FFD-45C5-BA0E-4EF003C62301}" type="presParOf" srcId="{22C11ABC-1F5B-470E-914A-6828A331DB3E}" destId="{0B6052B3-8723-47A0-BA60-7B99383EE223}" srcOrd="15" destOrd="0" presId="urn:microsoft.com/office/officeart/2005/8/layout/bProcess4"/>
    <dgm:cxn modelId="{A6F59BBC-7379-4760-942C-F9B3F22D7CE6}" type="presParOf" srcId="{22C11ABC-1F5B-470E-914A-6828A331DB3E}" destId="{3E0720F5-A861-4506-9A7C-5D6664B47E0F}" srcOrd="16" destOrd="0" presId="urn:microsoft.com/office/officeart/2005/8/layout/bProcess4"/>
    <dgm:cxn modelId="{44BEF4E4-A71E-48C1-ADCC-383BC099A344}" type="presParOf" srcId="{3E0720F5-A861-4506-9A7C-5D6664B47E0F}" destId="{E3216C8D-D90D-4474-92E4-185F22CF0CFA}" srcOrd="0" destOrd="0" presId="urn:microsoft.com/office/officeart/2005/8/layout/bProcess4"/>
    <dgm:cxn modelId="{2E7B792E-AB40-474D-8767-96F40ED77AD3}" type="presParOf" srcId="{3E0720F5-A861-4506-9A7C-5D6664B47E0F}" destId="{836265BA-72C9-428C-BE9D-B91A04B4A7E5}" srcOrd="1" destOrd="0" presId="urn:microsoft.com/office/officeart/2005/8/layout/bProcess4"/>
    <dgm:cxn modelId="{E8D49FE6-A86C-4546-AE67-00B6CBE54486}" type="presParOf" srcId="{22C11ABC-1F5B-470E-914A-6828A331DB3E}" destId="{1BFE62A4-2DB3-48E1-8E74-D9D0A5C02544}" srcOrd="17" destOrd="0" presId="urn:microsoft.com/office/officeart/2005/8/layout/bProcess4"/>
    <dgm:cxn modelId="{E07098CD-CC7A-4A24-9E53-068A0030E642}" type="presParOf" srcId="{22C11ABC-1F5B-470E-914A-6828A331DB3E}" destId="{F197C27B-AA1B-46A1-A8EE-6D0D3509D55D}" srcOrd="18" destOrd="0" presId="urn:microsoft.com/office/officeart/2005/8/layout/bProcess4"/>
    <dgm:cxn modelId="{CAA34A3D-ABAB-4966-868C-3920BCB851FA}" type="presParOf" srcId="{F197C27B-AA1B-46A1-A8EE-6D0D3509D55D}" destId="{D7EFCDF9-B666-47D1-BADA-C24005F1FBF3}" srcOrd="0" destOrd="0" presId="urn:microsoft.com/office/officeart/2005/8/layout/bProcess4"/>
    <dgm:cxn modelId="{1D8DE66F-1719-4278-818C-464D32BAAB17}" type="presParOf" srcId="{F197C27B-AA1B-46A1-A8EE-6D0D3509D55D}" destId="{54A3CCB8-9D1C-4C59-9CBA-393510C08517}" srcOrd="1" destOrd="0" presId="urn:microsoft.com/office/officeart/2005/8/layout/bProcess4"/>
    <dgm:cxn modelId="{92A002D7-5E5B-4B04-99B1-42FF17A87D32}" type="presParOf" srcId="{22C11ABC-1F5B-470E-914A-6828A331DB3E}" destId="{B707BF9C-F0F6-4745-BD5E-9300FE6E1DE7}" srcOrd="19" destOrd="0" presId="urn:microsoft.com/office/officeart/2005/8/layout/bProcess4"/>
    <dgm:cxn modelId="{455C8746-16EE-4FDD-9861-588DB1715F2A}" type="presParOf" srcId="{22C11ABC-1F5B-470E-914A-6828A331DB3E}" destId="{6E0125A9-5C94-43AA-A673-06235D7B3428}" srcOrd="20" destOrd="0" presId="urn:microsoft.com/office/officeart/2005/8/layout/bProcess4"/>
    <dgm:cxn modelId="{34F64AA6-9936-441B-8523-D052BA631985}" type="presParOf" srcId="{6E0125A9-5C94-43AA-A673-06235D7B3428}" destId="{01B274A9-1F9B-4E99-B556-30F4A338F6A0}" srcOrd="0" destOrd="0" presId="urn:microsoft.com/office/officeart/2005/8/layout/bProcess4"/>
    <dgm:cxn modelId="{13E1B68F-1E4F-4B68-8C78-C0577AFEEB2D}" type="presParOf" srcId="{6E0125A9-5C94-43AA-A673-06235D7B3428}" destId="{5153C5A9-E446-4FB1-9A78-839833BEE010}" srcOrd="1" destOrd="0" presId="urn:microsoft.com/office/officeart/2005/8/layout/bProcess4"/>
    <dgm:cxn modelId="{F9189FB5-AC8D-4424-9B6E-6D218160588A}" type="presParOf" srcId="{22C11ABC-1F5B-470E-914A-6828A331DB3E}" destId="{30DDD4F7-011B-47CD-841C-B71420E0F931}" srcOrd="21" destOrd="0" presId="urn:microsoft.com/office/officeart/2005/8/layout/bProcess4"/>
    <dgm:cxn modelId="{783F3C9D-137A-4172-B035-69226E3E6ACD}" type="presParOf" srcId="{22C11ABC-1F5B-470E-914A-6828A331DB3E}" destId="{FCD0AD4F-6CE6-4703-9B32-A42321C5D3E4}" srcOrd="22" destOrd="0" presId="urn:microsoft.com/office/officeart/2005/8/layout/bProcess4"/>
    <dgm:cxn modelId="{E862F9C8-1BF9-4EFD-9A37-957894BACA17}" type="presParOf" srcId="{FCD0AD4F-6CE6-4703-9B32-A42321C5D3E4}" destId="{983BB634-4BA7-4419-92A7-36A0175AAD1D}" srcOrd="0" destOrd="0" presId="urn:microsoft.com/office/officeart/2005/8/layout/bProcess4"/>
    <dgm:cxn modelId="{7CB90C6C-9C93-493D-85E5-95B300EE2BB8}" type="presParOf" srcId="{FCD0AD4F-6CE6-4703-9B32-A42321C5D3E4}" destId="{76A088FC-689A-47B5-8298-836B698367FD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ACD4E9D-2800-4365-8BDB-1B13A5973F19}" type="doc">
      <dgm:prSet loTypeId="urn:microsoft.com/office/officeart/2005/8/layout/hProcess4" loCatId="process" qsTypeId="urn:microsoft.com/office/officeart/2005/8/quickstyle/simple2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1E0A03E1-C009-432F-B53A-1D19E58BC752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 smtClean="0"/>
            <a:t>Phase 1</a:t>
          </a:r>
          <a:endParaRPr lang="en-GB" dirty="0"/>
        </a:p>
      </dgm:t>
    </dgm:pt>
    <dgm:pt modelId="{73432203-D988-4FC2-A0A3-0283C138A6FF}" type="parTrans" cxnId="{AD131141-D4E7-4FF1-99FC-18B3E2A3B004}">
      <dgm:prSet/>
      <dgm:spPr/>
      <dgm:t>
        <a:bodyPr/>
        <a:lstStyle/>
        <a:p>
          <a:endParaRPr lang="en-GB"/>
        </a:p>
      </dgm:t>
    </dgm:pt>
    <dgm:pt modelId="{5ECB7F0C-44FB-4502-9580-49A251D4B95B}" type="sibTrans" cxnId="{AD131141-D4E7-4FF1-99FC-18B3E2A3B004}">
      <dgm:prSet/>
      <dgm:spPr>
        <a:solidFill>
          <a:srgbClr val="FFFF00"/>
        </a:solidFill>
      </dgm:spPr>
      <dgm:t>
        <a:bodyPr/>
        <a:lstStyle/>
        <a:p>
          <a:endParaRPr lang="en-GB"/>
        </a:p>
      </dgm:t>
    </dgm:pt>
    <dgm:pt modelId="{88CAE9C2-5A9B-480C-A4BA-FE5286644D27}">
      <dgm:prSet phldrT="[Text]"/>
      <dgm:spPr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6 – 8 months</a:t>
          </a:r>
          <a:endParaRPr lang="en-GB" dirty="0"/>
        </a:p>
      </dgm:t>
    </dgm:pt>
    <dgm:pt modelId="{A869EE89-8880-4E63-AD76-682986574DA4}" type="parTrans" cxnId="{F4ECE8B9-136D-4AF1-B510-21820AE388E1}">
      <dgm:prSet/>
      <dgm:spPr/>
      <dgm:t>
        <a:bodyPr/>
        <a:lstStyle/>
        <a:p>
          <a:endParaRPr lang="en-GB"/>
        </a:p>
      </dgm:t>
    </dgm:pt>
    <dgm:pt modelId="{669652CF-A4E8-428B-817D-36063FCF7DCA}" type="sibTrans" cxnId="{F4ECE8B9-136D-4AF1-B510-21820AE388E1}">
      <dgm:prSet/>
      <dgm:spPr/>
      <dgm:t>
        <a:bodyPr/>
        <a:lstStyle/>
        <a:p>
          <a:endParaRPr lang="en-GB"/>
        </a:p>
      </dgm:t>
    </dgm:pt>
    <dgm:pt modelId="{D40F4DCB-8F7A-44BA-92B1-6B701AC380D8}">
      <dgm:prSet phldrT="[Text]"/>
      <dgm:spPr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Reactive CIRT services</a:t>
          </a:r>
          <a:endParaRPr lang="en-GB" dirty="0"/>
        </a:p>
      </dgm:t>
    </dgm:pt>
    <dgm:pt modelId="{A01110DC-6A2B-4B56-95D8-596AC99AE8EC}" type="parTrans" cxnId="{F28FAA35-624E-4DC7-99A6-473B6C693DFA}">
      <dgm:prSet/>
      <dgm:spPr/>
      <dgm:t>
        <a:bodyPr/>
        <a:lstStyle/>
        <a:p>
          <a:endParaRPr lang="en-GB"/>
        </a:p>
      </dgm:t>
    </dgm:pt>
    <dgm:pt modelId="{74156F94-0745-4051-8A90-33F5802C97F8}" type="sibTrans" cxnId="{F28FAA35-624E-4DC7-99A6-473B6C693DFA}">
      <dgm:prSet/>
      <dgm:spPr/>
      <dgm:t>
        <a:bodyPr/>
        <a:lstStyle/>
        <a:p>
          <a:endParaRPr lang="en-GB"/>
        </a:p>
      </dgm:t>
    </dgm:pt>
    <dgm:pt modelId="{C7484C21-B57D-4789-A034-C90607087A16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 smtClean="0"/>
            <a:t>Phase 2</a:t>
          </a:r>
          <a:endParaRPr lang="en-GB" dirty="0"/>
        </a:p>
      </dgm:t>
    </dgm:pt>
    <dgm:pt modelId="{F719FD15-D9BF-4C5D-BFC5-AE46AAC65F57}" type="parTrans" cxnId="{90A6AB27-EBFC-48D6-8368-EEC4BDCF75F9}">
      <dgm:prSet/>
      <dgm:spPr/>
      <dgm:t>
        <a:bodyPr/>
        <a:lstStyle/>
        <a:p>
          <a:endParaRPr lang="en-GB"/>
        </a:p>
      </dgm:t>
    </dgm:pt>
    <dgm:pt modelId="{B06B1C9B-A896-4F82-9924-57F397EAB242}" type="sibTrans" cxnId="{90A6AB27-EBFC-48D6-8368-EEC4BDCF75F9}">
      <dgm:prSet/>
      <dgm:spPr>
        <a:solidFill>
          <a:srgbClr val="FFFF00"/>
        </a:solidFill>
      </dgm:spPr>
      <dgm:t>
        <a:bodyPr/>
        <a:lstStyle/>
        <a:p>
          <a:endParaRPr lang="en-GB"/>
        </a:p>
      </dgm:t>
    </dgm:pt>
    <dgm:pt modelId="{079818CF-7D5C-408F-9967-15964AFB16B0}">
      <dgm:prSet phldrT="[Text]"/>
      <dgm:spPr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9 – 18 months</a:t>
          </a:r>
          <a:endParaRPr lang="en-GB" dirty="0"/>
        </a:p>
      </dgm:t>
    </dgm:pt>
    <dgm:pt modelId="{C7146556-448C-42D1-A84C-8248EDAEA020}" type="parTrans" cxnId="{88BAFCD5-9E30-421E-B291-9C399AC8E869}">
      <dgm:prSet/>
      <dgm:spPr/>
      <dgm:t>
        <a:bodyPr/>
        <a:lstStyle/>
        <a:p>
          <a:endParaRPr lang="en-GB"/>
        </a:p>
      </dgm:t>
    </dgm:pt>
    <dgm:pt modelId="{DA212207-1572-48DE-8F43-35A3F03FDA4B}" type="sibTrans" cxnId="{88BAFCD5-9E30-421E-B291-9C399AC8E869}">
      <dgm:prSet/>
      <dgm:spPr/>
      <dgm:t>
        <a:bodyPr/>
        <a:lstStyle/>
        <a:p>
          <a:endParaRPr lang="en-GB"/>
        </a:p>
      </dgm:t>
    </dgm:pt>
    <dgm:pt modelId="{C3D5C370-DC79-40E3-B51F-39B4412F080B}">
      <dgm:prSet phldrT="[Text]"/>
      <dgm:spPr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Proactive CIRT services</a:t>
          </a:r>
          <a:endParaRPr lang="en-GB" dirty="0"/>
        </a:p>
      </dgm:t>
    </dgm:pt>
    <dgm:pt modelId="{4E7C242A-CC53-4305-A84D-1023AC62B808}" type="parTrans" cxnId="{AB994192-2BEF-47D0-BED4-4C371D639817}">
      <dgm:prSet/>
      <dgm:spPr/>
      <dgm:t>
        <a:bodyPr/>
        <a:lstStyle/>
        <a:p>
          <a:endParaRPr lang="en-GB"/>
        </a:p>
      </dgm:t>
    </dgm:pt>
    <dgm:pt modelId="{A11C6645-9110-41A4-8369-6768910A116E}" type="sibTrans" cxnId="{AB994192-2BEF-47D0-BED4-4C371D639817}">
      <dgm:prSet/>
      <dgm:spPr/>
      <dgm:t>
        <a:bodyPr/>
        <a:lstStyle/>
        <a:p>
          <a:endParaRPr lang="en-GB"/>
        </a:p>
      </dgm:t>
    </dgm:pt>
    <dgm:pt modelId="{D41391FB-3DDD-47DC-B98E-0FC2400970E6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 smtClean="0"/>
            <a:t>Phase 3</a:t>
          </a:r>
          <a:endParaRPr lang="en-GB" dirty="0"/>
        </a:p>
      </dgm:t>
    </dgm:pt>
    <dgm:pt modelId="{746B8909-C883-483A-A712-76A7E93416AA}" type="parTrans" cxnId="{290CEDFD-7E3E-442A-B4CA-8A49E95A4A84}">
      <dgm:prSet/>
      <dgm:spPr/>
      <dgm:t>
        <a:bodyPr/>
        <a:lstStyle/>
        <a:p>
          <a:endParaRPr lang="en-GB"/>
        </a:p>
      </dgm:t>
    </dgm:pt>
    <dgm:pt modelId="{A3A02A8A-4DCD-459C-92B6-5BB050CE0C82}" type="sibTrans" cxnId="{290CEDFD-7E3E-442A-B4CA-8A49E95A4A84}">
      <dgm:prSet/>
      <dgm:spPr/>
      <dgm:t>
        <a:bodyPr/>
        <a:lstStyle/>
        <a:p>
          <a:endParaRPr lang="en-GB"/>
        </a:p>
      </dgm:t>
    </dgm:pt>
    <dgm:pt modelId="{C25486A1-47BA-4E8B-B494-D74E56856321}">
      <dgm:prSet phldrT="[Text]"/>
      <dgm:spPr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19 – 24 months</a:t>
          </a:r>
          <a:endParaRPr lang="en-GB" dirty="0"/>
        </a:p>
      </dgm:t>
    </dgm:pt>
    <dgm:pt modelId="{7F903A9E-9D41-4A5C-89B4-FE0B324BD9AB}" type="parTrans" cxnId="{65D87668-6A16-4060-A9D6-A0CFC5BFE667}">
      <dgm:prSet/>
      <dgm:spPr/>
      <dgm:t>
        <a:bodyPr/>
        <a:lstStyle/>
        <a:p>
          <a:endParaRPr lang="en-GB"/>
        </a:p>
      </dgm:t>
    </dgm:pt>
    <dgm:pt modelId="{70536F91-A141-44E1-9200-9164906053A1}" type="sibTrans" cxnId="{65D87668-6A16-4060-A9D6-A0CFC5BFE667}">
      <dgm:prSet/>
      <dgm:spPr/>
      <dgm:t>
        <a:bodyPr/>
        <a:lstStyle/>
        <a:p>
          <a:endParaRPr lang="en-GB"/>
        </a:p>
      </dgm:t>
    </dgm:pt>
    <dgm:pt modelId="{1D479EC5-A5C0-4692-9015-CF84F5DF4557}">
      <dgm:prSet phldrT="[Text]"/>
      <dgm:spPr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Security Quality Management </a:t>
          </a:r>
          <a:r>
            <a:rPr lang="en-US" dirty="0" smtClean="0"/>
            <a:t>services</a:t>
          </a:r>
          <a:endParaRPr lang="en-GB" dirty="0"/>
        </a:p>
      </dgm:t>
    </dgm:pt>
    <dgm:pt modelId="{2D88EAFC-8B60-403D-98F7-10346C33D7F1}" type="parTrans" cxnId="{B26EC10B-1839-4ACB-8F5B-3C1D20EE67C6}">
      <dgm:prSet/>
      <dgm:spPr/>
      <dgm:t>
        <a:bodyPr/>
        <a:lstStyle/>
        <a:p>
          <a:endParaRPr lang="en-GB"/>
        </a:p>
      </dgm:t>
    </dgm:pt>
    <dgm:pt modelId="{7E2D8B45-EDC2-4632-BB96-6F1E5DC680C9}" type="sibTrans" cxnId="{B26EC10B-1839-4ACB-8F5B-3C1D20EE67C6}">
      <dgm:prSet/>
      <dgm:spPr/>
      <dgm:t>
        <a:bodyPr/>
        <a:lstStyle/>
        <a:p>
          <a:endParaRPr lang="en-GB"/>
        </a:p>
      </dgm:t>
    </dgm:pt>
    <dgm:pt modelId="{FC9E3D58-3E22-440A-A8D6-6BE01770D721}" type="pres">
      <dgm:prSet presAssocID="{1ACD4E9D-2800-4365-8BDB-1B13A5973F1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A1639BB-B6F9-40CB-8989-A10796B93A38}" type="pres">
      <dgm:prSet presAssocID="{1ACD4E9D-2800-4365-8BDB-1B13A5973F19}" presName="tSp" presStyleCnt="0"/>
      <dgm:spPr/>
    </dgm:pt>
    <dgm:pt modelId="{FE0146A1-05AB-494B-A101-C0EFF494203B}" type="pres">
      <dgm:prSet presAssocID="{1ACD4E9D-2800-4365-8BDB-1B13A5973F19}" presName="bSp" presStyleCnt="0"/>
      <dgm:spPr/>
    </dgm:pt>
    <dgm:pt modelId="{90110711-BF8D-4F87-BFB1-D552AE28F964}" type="pres">
      <dgm:prSet presAssocID="{1ACD4E9D-2800-4365-8BDB-1B13A5973F19}" presName="process" presStyleCnt="0"/>
      <dgm:spPr/>
    </dgm:pt>
    <dgm:pt modelId="{B0513485-B75A-434B-B716-F3FA381A6D21}" type="pres">
      <dgm:prSet presAssocID="{1E0A03E1-C009-432F-B53A-1D19E58BC752}" presName="composite1" presStyleCnt="0"/>
      <dgm:spPr/>
    </dgm:pt>
    <dgm:pt modelId="{55E5684F-645F-4510-AE65-F681404EB8C8}" type="pres">
      <dgm:prSet presAssocID="{1E0A03E1-C009-432F-B53A-1D19E58BC752}" presName="dummyNode1" presStyleLbl="node1" presStyleIdx="0" presStyleCnt="3"/>
      <dgm:spPr/>
    </dgm:pt>
    <dgm:pt modelId="{B5119B22-6BF7-407A-9FB3-4F41B6EEDF37}" type="pres">
      <dgm:prSet presAssocID="{1E0A03E1-C009-432F-B53A-1D19E58BC752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F1E8515-6D11-42E7-91F5-B2175BAFC6F3}" type="pres">
      <dgm:prSet presAssocID="{1E0A03E1-C009-432F-B53A-1D19E58BC752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DCD4994-2C6D-4BEB-9B0D-EC759C25D0C2}" type="pres">
      <dgm:prSet presAssocID="{1E0A03E1-C009-432F-B53A-1D19E58BC752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709F9BB-5744-4465-B2FC-451A7BC71E4E}" type="pres">
      <dgm:prSet presAssocID="{1E0A03E1-C009-432F-B53A-1D19E58BC752}" presName="connSite1" presStyleCnt="0"/>
      <dgm:spPr/>
    </dgm:pt>
    <dgm:pt modelId="{25632AC9-70CC-457C-918E-EF6D47C7E827}" type="pres">
      <dgm:prSet presAssocID="{5ECB7F0C-44FB-4502-9580-49A251D4B95B}" presName="Name9" presStyleLbl="sibTrans2D1" presStyleIdx="0" presStyleCnt="2"/>
      <dgm:spPr/>
      <dgm:t>
        <a:bodyPr/>
        <a:lstStyle/>
        <a:p>
          <a:endParaRPr lang="en-GB"/>
        </a:p>
      </dgm:t>
    </dgm:pt>
    <dgm:pt modelId="{C05419C2-54E8-4A40-A1C5-773A4D1B8B18}" type="pres">
      <dgm:prSet presAssocID="{C7484C21-B57D-4789-A034-C90607087A16}" presName="composite2" presStyleCnt="0"/>
      <dgm:spPr/>
    </dgm:pt>
    <dgm:pt modelId="{D2A03305-CB24-4A25-ADB3-45E584C5A050}" type="pres">
      <dgm:prSet presAssocID="{C7484C21-B57D-4789-A034-C90607087A16}" presName="dummyNode2" presStyleLbl="node1" presStyleIdx="0" presStyleCnt="3"/>
      <dgm:spPr/>
    </dgm:pt>
    <dgm:pt modelId="{0AE04341-5ABC-4BE6-8553-DAAB64F83B06}" type="pres">
      <dgm:prSet presAssocID="{C7484C21-B57D-4789-A034-C90607087A16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C9FE317-F88B-456C-8C37-8DBC303F7692}" type="pres">
      <dgm:prSet presAssocID="{C7484C21-B57D-4789-A034-C90607087A16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B007F2B-D200-4880-AC06-B51C82BE7A55}" type="pres">
      <dgm:prSet presAssocID="{C7484C21-B57D-4789-A034-C90607087A16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32ED71-7DF4-408C-9C0E-86D737BE7823}" type="pres">
      <dgm:prSet presAssocID="{C7484C21-B57D-4789-A034-C90607087A16}" presName="connSite2" presStyleCnt="0"/>
      <dgm:spPr/>
    </dgm:pt>
    <dgm:pt modelId="{91501981-07CB-4D53-8068-A07B8DEB1F2D}" type="pres">
      <dgm:prSet presAssocID="{B06B1C9B-A896-4F82-9924-57F397EAB242}" presName="Name18" presStyleLbl="sibTrans2D1" presStyleIdx="1" presStyleCnt="2"/>
      <dgm:spPr/>
      <dgm:t>
        <a:bodyPr/>
        <a:lstStyle/>
        <a:p>
          <a:endParaRPr lang="en-GB"/>
        </a:p>
      </dgm:t>
    </dgm:pt>
    <dgm:pt modelId="{4E5AF5C2-3199-4924-9554-C39C9A814A1D}" type="pres">
      <dgm:prSet presAssocID="{D41391FB-3DDD-47DC-B98E-0FC2400970E6}" presName="composite1" presStyleCnt="0"/>
      <dgm:spPr/>
    </dgm:pt>
    <dgm:pt modelId="{203FBBCD-A731-4CD8-A267-F2DC931EC7F8}" type="pres">
      <dgm:prSet presAssocID="{D41391FB-3DDD-47DC-B98E-0FC2400970E6}" presName="dummyNode1" presStyleLbl="node1" presStyleIdx="1" presStyleCnt="3"/>
      <dgm:spPr/>
    </dgm:pt>
    <dgm:pt modelId="{DC12E60A-2B57-4768-92C8-7DB9E7081B56}" type="pres">
      <dgm:prSet presAssocID="{D41391FB-3DDD-47DC-B98E-0FC2400970E6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01FA55A-38C9-415E-86CC-068C7B360AA2}" type="pres">
      <dgm:prSet presAssocID="{D41391FB-3DDD-47DC-B98E-0FC2400970E6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A2D470C-D79F-4E5A-90A5-D0708A133588}" type="pres">
      <dgm:prSet presAssocID="{D41391FB-3DDD-47DC-B98E-0FC2400970E6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B8BDCA5-6F56-4E02-BA82-F100BE420A2F}" type="pres">
      <dgm:prSet presAssocID="{D41391FB-3DDD-47DC-B98E-0FC2400970E6}" presName="connSite1" presStyleCnt="0"/>
      <dgm:spPr/>
    </dgm:pt>
  </dgm:ptLst>
  <dgm:cxnLst>
    <dgm:cxn modelId="{65D87668-6A16-4060-A9D6-A0CFC5BFE667}" srcId="{D41391FB-3DDD-47DC-B98E-0FC2400970E6}" destId="{C25486A1-47BA-4E8B-B494-D74E56856321}" srcOrd="0" destOrd="0" parTransId="{7F903A9E-9D41-4A5C-89B4-FE0B324BD9AB}" sibTransId="{70536F91-A141-44E1-9200-9164906053A1}"/>
    <dgm:cxn modelId="{95A745F3-D8AE-4BEB-9C36-EFF4D2DAB592}" type="presOf" srcId="{C3D5C370-DC79-40E3-B51F-39B4412F080B}" destId="{2C9FE317-F88B-456C-8C37-8DBC303F7692}" srcOrd="1" destOrd="1" presId="urn:microsoft.com/office/officeart/2005/8/layout/hProcess4"/>
    <dgm:cxn modelId="{043468AF-1E8D-4894-AB9A-DE390C2E086B}" type="presOf" srcId="{88CAE9C2-5A9B-480C-A4BA-FE5286644D27}" destId="{B5119B22-6BF7-407A-9FB3-4F41B6EEDF37}" srcOrd="0" destOrd="0" presId="urn:microsoft.com/office/officeart/2005/8/layout/hProcess4"/>
    <dgm:cxn modelId="{D476CB23-D1A7-49EC-8186-BB3158A5FE0D}" type="presOf" srcId="{D41391FB-3DDD-47DC-B98E-0FC2400970E6}" destId="{FA2D470C-D79F-4E5A-90A5-D0708A133588}" srcOrd="0" destOrd="0" presId="urn:microsoft.com/office/officeart/2005/8/layout/hProcess4"/>
    <dgm:cxn modelId="{AB994192-2BEF-47D0-BED4-4C371D639817}" srcId="{C7484C21-B57D-4789-A034-C90607087A16}" destId="{C3D5C370-DC79-40E3-B51F-39B4412F080B}" srcOrd="1" destOrd="0" parTransId="{4E7C242A-CC53-4305-A84D-1023AC62B808}" sibTransId="{A11C6645-9110-41A4-8369-6768910A116E}"/>
    <dgm:cxn modelId="{2914AE53-C41C-410B-83BE-00E580EA76BE}" type="presOf" srcId="{1E0A03E1-C009-432F-B53A-1D19E58BC752}" destId="{3DCD4994-2C6D-4BEB-9B0D-EC759C25D0C2}" srcOrd="0" destOrd="0" presId="urn:microsoft.com/office/officeart/2005/8/layout/hProcess4"/>
    <dgm:cxn modelId="{940AB79E-FC88-4791-9EC4-35E6B550D89E}" type="presOf" srcId="{1D479EC5-A5C0-4692-9015-CF84F5DF4557}" destId="{DC12E60A-2B57-4768-92C8-7DB9E7081B56}" srcOrd="0" destOrd="1" presId="urn:microsoft.com/office/officeart/2005/8/layout/hProcess4"/>
    <dgm:cxn modelId="{AD131141-D4E7-4FF1-99FC-18B3E2A3B004}" srcId="{1ACD4E9D-2800-4365-8BDB-1B13A5973F19}" destId="{1E0A03E1-C009-432F-B53A-1D19E58BC752}" srcOrd="0" destOrd="0" parTransId="{73432203-D988-4FC2-A0A3-0283C138A6FF}" sibTransId="{5ECB7F0C-44FB-4502-9580-49A251D4B95B}"/>
    <dgm:cxn modelId="{290CEDFD-7E3E-442A-B4CA-8A49E95A4A84}" srcId="{1ACD4E9D-2800-4365-8BDB-1B13A5973F19}" destId="{D41391FB-3DDD-47DC-B98E-0FC2400970E6}" srcOrd="2" destOrd="0" parTransId="{746B8909-C883-483A-A712-76A7E93416AA}" sibTransId="{A3A02A8A-4DCD-459C-92B6-5BB050CE0C82}"/>
    <dgm:cxn modelId="{73FDAB34-923C-42F0-8EAD-C677F674F82C}" type="presOf" srcId="{1D479EC5-A5C0-4692-9015-CF84F5DF4557}" destId="{201FA55A-38C9-415E-86CC-068C7B360AA2}" srcOrd="1" destOrd="1" presId="urn:microsoft.com/office/officeart/2005/8/layout/hProcess4"/>
    <dgm:cxn modelId="{2D12A315-BFC2-454F-8527-56D8D25F41F4}" type="presOf" srcId="{C25486A1-47BA-4E8B-B494-D74E56856321}" destId="{201FA55A-38C9-415E-86CC-068C7B360AA2}" srcOrd="1" destOrd="0" presId="urn:microsoft.com/office/officeart/2005/8/layout/hProcess4"/>
    <dgm:cxn modelId="{FF7365F8-53E8-4ED3-BCA5-CB9F7C8F63C8}" type="presOf" srcId="{B06B1C9B-A896-4F82-9924-57F397EAB242}" destId="{91501981-07CB-4D53-8068-A07B8DEB1F2D}" srcOrd="0" destOrd="0" presId="urn:microsoft.com/office/officeart/2005/8/layout/hProcess4"/>
    <dgm:cxn modelId="{81181A18-97D2-48D6-8309-CA98442E955E}" type="presOf" srcId="{D40F4DCB-8F7A-44BA-92B1-6B701AC380D8}" destId="{B5119B22-6BF7-407A-9FB3-4F41B6EEDF37}" srcOrd="0" destOrd="1" presId="urn:microsoft.com/office/officeart/2005/8/layout/hProcess4"/>
    <dgm:cxn modelId="{90A6AB27-EBFC-48D6-8368-EEC4BDCF75F9}" srcId="{1ACD4E9D-2800-4365-8BDB-1B13A5973F19}" destId="{C7484C21-B57D-4789-A034-C90607087A16}" srcOrd="1" destOrd="0" parTransId="{F719FD15-D9BF-4C5D-BFC5-AE46AAC65F57}" sibTransId="{B06B1C9B-A896-4F82-9924-57F397EAB242}"/>
    <dgm:cxn modelId="{ADB057F4-8F49-49E4-BD01-ECB5E8B87D13}" type="presOf" srcId="{D40F4DCB-8F7A-44BA-92B1-6B701AC380D8}" destId="{6F1E8515-6D11-42E7-91F5-B2175BAFC6F3}" srcOrd="1" destOrd="1" presId="urn:microsoft.com/office/officeart/2005/8/layout/hProcess4"/>
    <dgm:cxn modelId="{F4ECE8B9-136D-4AF1-B510-21820AE388E1}" srcId="{1E0A03E1-C009-432F-B53A-1D19E58BC752}" destId="{88CAE9C2-5A9B-480C-A4BA-FE5286644D27}" srcOrd="0" destOrd="0" parTransId="{A869EE89-8880-4E63-AD76-682986574DA4}" sibTransId="{669652CF-A4E8-428B-817D-36063FCF7DCA}"/>
    <dgm:cxn modelId="{1DC9C7BA-4A37-4A65-9E1B-560100CFA5E4}" type="presOf" srcId="{5ECB7F0C-44FB-4502-9580-49A251D4B95B}" destId="{25632AC9-70CC-457C-918E-EF6D47C7E827}" srcOrd="0" destOrd="0" presId="urn:microsoft.com/office/officeart/2005/8/layout/hProcess4"/>
    <dgm:cxn modelId="{1BEB0F49-43A4-447E-A347-5A373949D8F1}" type="presOf" srcId="{88CAE9C2-5A9B-480C-A4BA-FE5286644D27}" destId="{6F1E8515-6D11-42E7-91F5-B2175BAFC6F3}" srcOrd="1" destOrd="0" presId="urn:microsoft.com/office/officeart/2005/8/layout/hProcess4"/>
    <dgm:cxn modelId="{F28FAA35-624E-4DC7-99A6-473B6C693DFA}" srcId="{1E0A03E1-C009-432F-B53A-1D19E58BC752}" destId="{D40F4DCB-8F7A-44BA-92B1-6B701AC380D8}" srcOrd="1" destOrd="0" parTransId="{A01110DC-6A2B-4B56-95D8-596AC99AE8EC}" sibTransId="{74156F94-0745-4051-8A90-33F5802C97F8}"/>
    <dgm:cxn modelId="{7D62C19B-6EC9-415F-93C4-22B782F3916E}" type="presOf" srcId="{1ACD4E9D-2800-4365-8BDB-1B13A5973F19}" destId="{FC9E3D58-3E22-440A-A8D6-6BE01770D721}" srcOrd="0" destOrd="0" presId="urn:microsoft.com/office/officeart/2005/8/layout/hProcess4"/>
    <dgm:cxn modelId="{F51706C6-E734-45B5-9DBA-9F43746DEE5A}" type="presOf" srcId="{C25486A1-47BA-4E8B-B494-D74E56856321}" destId="{DC12E60A-2B57-4768-92C8-7DB9E7081B56}" srcOrd="0" destOrd="0" presId="urn:microsoft.com/office/officeart/2005/8/layout/hProcess4"/>
    <dgm:cxn modelId="{88BAFCD5-9E30-421E-B291-9C399AC8E869}" srcId="{C7484C21-B57D-4789-A034-C90607087A16}" destId="{079818CF-7D5C-408F-9967-15964AFB16B0}" srcOrd="0" destOrd="0" parTransId="{C7146556-448C-42D1-A84C-8248EDAEA020}" sibTransId="{DA212207-1572-48DE-8F43-35A3F03FDA4B}"/>
    <dgm:cxn modelId="{DF04E097-AFF0-4A92-96BB-03A1DCFDDE1F}" type="presOf" srcId="{C7484C21-B57D-4789-A034-C90607087A16}" destId="{5B007F2B-D200-4880-AC06-B51C82BE7A55}" srcOrd="0" destOrd="0" presId="urn:microsoft.com/office/officeart/2005/8/layout/hProcess4"/>
    <dgm:cxn modelId="{B26EC10B-1839-4ACB-8F5B-3C1D20EE67C6}" srcId="{D41391FB-3DDD-47DC-B98E-0FC2400970E6}" destId="{1D479EC5-A5C0-4692-9015-CF84F5DF4557}" srcOrd="1" destOrd="0" parTransId="{2D88EAFC-8B60-403D-98F7-10346C33D7F1}" sibTransId="{7E2D8B45-EDC2-4632-BB96-6F1E5DC680C9}"/>
    <dgm:cxn modelId="{DA2A4AA6-A838-4259-81DB-003D4E9277F1}" type="presOf" srcId="{C3D5C370-DC79-40E3-B51F-39B4412F080B}" destId="{0AE04341-5ABC-4BE6-8553-DAAB64F83B06}" srcOrd="0" destOrd="1" presId="urn:microsoft.com/office/officeart/2005/8/layout/hProcess4"/>
    <dgm:cxn modelId="{9A0F0F6D-191D-4BDA-9455-631A9763771F}" type="presOf" srcId="{079818CF-7D5C-408F-9967-15964AFB16B0}" destId="{2C9FE317-F88B-456C-8C37-8DBC303F7692}" srcOrd="1" destOrd="0" presId="urn:microsoft.com/office/officeart/2005/8/layout/hProcess4"/>
    <dgm:cxn modelId="{FE53E4C3-5800-4428-BE6B-2ADBE4DA2F5C}" type="presOf" srcId="{079818CF-7D5C-408F-9967-15964AFB16B0}" destId="{0AE04341-5ABC-4BE6-8553-DAAB64F83B06}" srcOrd="0" destOrd="0" presId="urn:microsoft.com/office/officeart/2005/8/layout/hProcess4"/>
    <dgm:cxn modelId="{A4D8E10B-D040-4833-A937-70E09A9C9B42}" type="presParOf" srcId="{FC9E3D58-3E22-440A-A8D6-6BE01770D721}" destId="{5A1639BB-B6F9-40CB-8989-A10796B93A38}" srcOrd="0" destOrd="0" presId="urn:microsoft.com/office/officeart/2005/8/layout/hProcess4"/>
    <dgm:cxn modelId="{CB1909BF-159D-42E9-921D-1C832EED390B}" type="presParOf" srcId="{FC9E3D58-3E22-440A-A8D6-6BE01770D721}" destId="{FE0146A1-05AB-494B-A101-C0EFF494203B}" srcOrd="1" destOrd="0" presId="urn:microsoft.com/office/officeart/2005/8/layout/hProcess4"/>
    <dgm:cxn modelId="{A85466FF-5B10-4C00-9CB5-D6C406336EF3}" type="presParOf" srcId="{FC9E3D58-3E22-440A-A8D6-6BE01770D721}" destId="{90110711-BF8D-4F87-BFB1-D552AE28F964}" srcOrd="2" destOrd="0" presId="urn:microsoft.com/office/officeart/2005/8/layout/hProcess4"/>
    <dgm:cxn modelId="{792F2F55-474A-4B06-8525-BA7B0B05F725}" type="presParOf" srcId="{90110711-BF8D-4F87-BFB1-D552AE28F964}" destId="{B0513485-B75A-434B-B716-F3FA381A6D21}" srcOrd="0" destOrd="0" presId="urn:microsoft.com/office/officeart/2005/8/layout/hProcess4"/>
    <dgm:cxn modelId="{46D357DB-931D-47C0-8ABD-66EE24FD6A53}" type="presParOf" srcId="{B0513485-B75A-434B-B716-F3FA381A6D21}" destId="{55E5684F-645F-4510-AE65-F681404EB8C8}" srcOrd="0" destOrd="0" presId="urn:microsoft.com/office/officeart/2005/8/layout/hProcess4"/>
    <dgm:cxn modelId="{57620563-FCFD-4391-9B52-35B2DA03C371}" type="presParOf" srcId="{B0513485-B75A-434B-B716-F3FA381A6D21}" destId="{B5119B22-6BF7-407A-9FB3-4F41B6EEDF37}" srcOrd="1" destOrd="0" presId="urn:microsoft.com/office/officeart/2005/8/layout/hProcess4"/>
    <dgm:cxn modelId="{17EDA0A4-43D9-42DD-A4ED-0AED146C7486}" type="presParOf" srcId="{B0513485-B75A-434B-B716-F3FA381A6D21}" destId="{6F1E8515-6D11-42E7-91F5-B2175BAFC6F3}" srcOrd="2" destOrd="0" presId="urn:microsoft.com/office/officeart/2005/8/layout/hProcess4"/>
    <dgm:cxn modelId="{3BB87757-D6AE-4D9D-9261-A1FEB2ABEDFB}" type="presParOf" srcId="{B0513485-B75A-434B-B716-F3FA381A6D21}" destId="{3DCD4994-2C6D-4BEB-9B0D-EC759C25D0C2}" srcOrd="3" destOrd="0" presId="urn:microsoft.com/office/officeart/2005/8/layout/hProcess4"/>
    <dgm:cxn modelId="{57C7FAED-8516-4482-A524-83C9D0BC301D}" type="presParOf" srcId="{B0513485-B75A-434B-B716-F3FA381A6D21}" destId="{4709F9BB-5744-4465-B2FC-451A7BC71E4E}" srcOrd="4" destOrd="0" presId="urn:microsoft.com/office/officeart/2005/8/layout/hProcess4"/>
    <dgm:cxn modelId="{217089D4-F77F-4977-AA2F-A58576CC2C95}" type="presParOf" srcId="{90110711-BF8D-4F87-BFB1-D552AE28F964}" destId="{25632AC9-70CC-457C-918E-EF6D47C7E827}" srcOrd="1" destOrd="0" presId="urn:microsoft.com/office/officeart/2005/8/layout/hProcess4"/>
    <dgm:cxn modelId="{E8BBEB30-FA89-4925-B1CE-27AC6F041A2A}" type="presParOf" srcId="{90110711-BF8D-4F87-BFB1-D552AE28F964}" destId="{C05419C2-54E8-4A40-A1C5-773A4D1B8B18}" srcOrd="2" destOrd="0" presId="urn:microsoft.com/office/officeart/2005/8/layout/hProcess4"/>
    <dgm:cxn modelId="{DDA4B6FF-0D5E-49FC-AB7F-0458C3C4B959}" type="presParOf" srcId="{C05419C2-54E8-4A40-A1C5-773A4D1B8B18}" destId="{D2A03305-CB24-4A25-ADB3-45E584C5A050}" srcOrd="0" destOrd="0" presId="urn:microsoft.com/office/officeart/2005/8/layout/hProcess4"/>
    <dgm:cxn modelId="{7B6F76AE-E70C-4D64-B465-15B59623298A}" type="presParOf" srcId="{C05419C2-54E8-4A40-A1C5-773A4D1B8B18}" destId="{0AE04341-5ABC-4BE6-8553-DAAB64F83B06}" srcOrd="1" destOrd="0" presId="urn:microsoft.com/office/officeart/2005/8/layout/hProcess4"/>
    <dgm:cxn modelId="{0D6B2225-A6F0-487E-965F-6B380C362D48}" type="presParOf" srcId="{C05419C2-54E8-4A40-A1C5-773A4D1B8B18}" destId="{2C9FE317-F88B-456C-8C37-8DBC303F7692}" srcOrd="2" destOrd="0" presId="urn:microsoft.com/office/officeart/2005/8/layout/hProcess4"/>
    <dgm:cxn modelId="{6191A8B8-8E33-426F-9F37-FC94AD466AFF}" type="presParOf" srcId="{C05419C2-54E8-4A40-A1C5-773A4D1B8B18}" destId="{5B007F2B-D200-4880-AC06-B51C82BE7A55}" srcOrd="3" destOrd="0" presId="urn:microsoft.com/office/officeart/2005/8/layout/hProcess4"/>
    <dgm:cxn modelId="{6F1744F9-A6E9-4CFB-8336-55B656B43A8A}" type="presParOf" srcId="{C05419C2-54E8-4A40-A1C5-773A4D1B8B18}" destId="{A132ED71-7DF4-408C-9C0E-86D737BE7823}" srcOrd="4" destOrd="0" presId="urn:microsoft.com/office/officeart/2005/8/layout/hProcess4"/>
    <dgm:cxn modelId="{3E856D09-DA64-4E5A-8601-32E1815E0AF5}" type="presParOf" srcId="{90110711-BF8D-4F87-BFB1-D552AE28F964}" destId="{91501981-07CB-4D53-8068-A07B8DEB1F2D}" srcOrd="3" destOrd="0" presId="urn:microsoft.com/office/officeart/2005/8/layout/hProcess4"/>
    <dgm:cxn modelId="{4762BAE2-4995-4E92-BA72-85AEB4FA5149}" type="presParOf" srcId="{90110711-BF8D-4F87-BFB1-D552AE28F964}" destId="{4E5AF5C2-3199-4924-9554-C39C9A814A1D}" srcOrd="4" destOrd="0" presId="urn:microsoft.com/office/officeart/2005/8/layout/hProcess4"/>
    <dgm:cxn modelId="{EE49C1DF-7810-410B-9981-90DFDC655CE3}" type="presParOf" srcId="{4E5AF5C2-3199-4924-9554-C39C9A814A1D}" destId="{203FBBCD-A731-4CD8-A267-F2DC931EC7F8}" srcOrd="0" destOrd="0" presId="urn:microsoft.com/office/officeart/2005/8/layout/hProcess4"/>
    <dgm:cxn modelId="{31CFB0A9-48D1-45EF-9578-98761FD86661}" type="presParOf" srcId="{4E5AF5C2-3199-4924-9554-C39C9A814A1D}" destId="{DC12E60A-2B57-4768-92C8-7DB9E7081B56}" srcOrd="1" destOrd="0" presId="urn:microsoft.com/office/officeart/2005/8/layout/hProcess4"/>
    <dgm:cxn modelId="{C3003E32-1B0B-4B95-AD72-08E6F0C610C8}" type="presParOf" srcId="{4E5AF5C2-3199-4924-9554-C39C9A814A1D}" destId="{201FA55A-38C9-415E-86CC-068C7B360AA2}" srcOrd="2" destOrd="0" presId="urn:microsoft.com/office/officeart/2005/8/layout/hProcess4"/>
    <dgm:cxn modelId="{B5F307E9-6A17-410E-A813-56E1A2BA8A26}" type="presParOf" srcId="{4E5AF5C2-3199-4924-9554-C39C9A814A1D}" destId="{FA2D470C-D79F-4E5A-90A5-D0708A133588}" srcOrd="3" destOrd="0" presId="urn:microsoft.com/office/officeart/2005/8/layout/hProcess4"/>
    <dgm:cxn modelId="{DFC98575-1A3C-40DE-87B0-DE394CCC66B7}" type="presParOf" srcId="{4E5AF5C2-3199-4924-9554-C39C9A814A1D}" destId="{AB8BDCA5-6F56-4E02-BA82-F100BE420A2F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8C2DF19-6988-4FB5-A661-0C63DD568BED}" type="doc">
      <dgm:prSet loTypeId="urn:microsoft.com/office/officeart/2005/8/layout/radial1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MY"/>
        </a:p>
      </dgm:t>
    </dgm:pt>
    <dgm:pt modelId="{54A77D37-9D75-4DC6-BD9B-C66270D279CE}">
      <dgm:prSet phldrT="[Text]" custT="1"/>
      <dgm:spPr/>
      <dgm:t>
        <a:bodyPr/>
        <a:lstStyle/>
        <a:p>
          <a:r>
            <a:rPr lang="en-US" sz="1800" dirty="0" smtClean="0"/>
            <a:t>Mandate and Strategy</a:t>
          </a:r>
          <a:endParaRPr lang="en-MY" sz="1800" dirty="0"/>
        </a:p>
      </dgm:t>
    </dgm:pt>
    <dgm:pt modelId="{AF104FC6-2D77-4D48-8F87-B18F8AD2A0CC}" type="parTrans" cxnId="{8BDCA297-69A5-43FF-8313-C99FFFBD90DC}">
      <dgm:prSet/>
      <dgm:spPr/>
      <dgm:t>
        <a:bodyPr/>
        <a:lstStyle/>
        <a:p>
          <a:endParaRPr lang="en-MY" sz="1600"/>
        </a:p>
      </dgm:t>
    </dgm:pt>
    <dgm:pt modelId="{E53DC8DA-73EA-4974-99C7-4DCB6CEA8C31}" type="sibTrans" cxnId="{8BDCA297-69A5-43FF-8313-C99FFFBD90DC}">
      <dgm:prSet/>
      <dgm:spPr/>
      <dgm:t>
        <a:bodyPr/>
        <a:lstStyle/>
        <a:p>
          <a:endParaRPr lang="en-MY" sz="1600"/>
        </a:p>
      </dgm:t>
    </dgm:pt>
    <dgm:pt modelId="{BFBC43A2-4C00-469A-A3B9-2AD4E61CA530}">
      <dgm:prSet phldrT="[Text]" custT="1"/>
      <dgm:spPr/>
      <dgm:t>
        <a:bodyPr/>
        <a:lstStyle/>
        <a:p>
          <a:r>
            <a:rPr lang="en-US" sz="1600" dirty="0" smtClean="0"/>
            <a:t>Service Portfolio</a:t>
          </a:r>
          <a:endParaRPr lang="en-MY" sz="1600" dirty="0"/>
        </a:p>
      </dgm:t>
    </dgm:pt>
    <dgm:pt modelId="{BF98B276-41B3-4BDC-A969-B990A3CBAC86}" type="parTrans" cxnId="{811C3A9B-E06F-47FD-A199-7EBEA12CCDEA}">
      <dgm:prSet custT="1"/>
      <dgm:spPr/>
      <dgm:t>
        <a:bodyPr/>
        <a:lstStyle/>
        <a:p>
          <a:endParaRPr lang="en-MY" sz="400"/>
        </a:p>
      </dgm:t>
    </dgm:pt>
    <dgm:pt modelId="{DADE9C39-4B68-434D-9C75-FEA387B5CB2B}" type="sibTrans" cxnId="{811C3A9B-E06F-47FD-A199-7EBEA12CCDEA}">
      <dgm:prSet/>
      <dgm:spPr/>
      <dgm:t>
        <a:bodyPr/>
        <a:lstStyle/>
        <a:p>
          <a:endParaRPr lang="en-MY" sz="1600"/>
        </a:p>
      </dgm:t>
    </dgm:pt>
    <dgm:pt modelId="{112B99CA-72BA-481B-8624-CAAEFC99BFD9}">
      <dgm:prSet phldrT="[Text]" custT="1"/>
      <dgm:spPr/>
      <dgm:t>
        <a:bodyPr/>
        <a:lstStyle/>
        <a:p>
          <a:r>
            <a:rPr lang="en-US" sz="1600" dirty="0" smtClean="0"/>
            <a:t>Co-operation</a:t>
          </a:r>
          <a:endParaRPr lang="en-MY" sz="1600" dirty="0"/>
        </a:p>
      </dgm:t>
    </dgm:pt>
    <dgm:pt modelId="{8D7F66BE-C682-4A92-B2DF-5A8E7D4426E6}" type="parTrans" cxnId="{4A365F3A-90A2-47BF-A812-D6613A50081C}">
      <dgm:prSet custT="1"/>
      <dgm:spPr/>
      <dgm:t>
        <a:bodyPr/>
        <a:lstStyle/>
        <a:p>
          <a:endParaRPr lang="en-MY" sz="400"/>
        </a:p>
      </dgm:t>
    </dgm:pt>
    <dgm:pt modelId="{FDDAFC87-B61F-4F2D-A060-CE9CC4B35EEF}" type="sibTrans" cxnId="{4A365F3A-90A2-47BF-A812-D6613A50081C}">
      <dgm:prSet/>
      <dgm:spPr/>
      <dgm:t>
        <a:bodyPr/>
        <a:lstStyle/>
        <a:p>
          <a:endParaRPr lang="en-MY" sz="1600"/>
        </a:p>
      </dgm:t>
    </dgm:pt>
    <dgm:pt modelId="{2CEE76FF-88A5-4E63-A18D-2E5B4D2BEF3C}">
      <dgm:prSet phldrT="[Text]" custT="1"/>
      <dgm:spPr/>
      <dgm:t>
        <a:bodyPr/>
        <a:lstStyle/>
        <a:p>
          <a:r>
            <a:rPr lang="en-US" sz="1600" dirty="0" smtClean="0"/>
            <a:t>Operation</a:t>
          </a:r>
          <a:endParaRPr lang="en-MY" sz="1600" dirty="0"/>
        </a:p>
      </dgm:t>
    </dgm:pt>
    <dgm:pt modelId="{BA89961E-7CBA-440B-A79A-EA12A5BFF976}" type="parTrans" cxnId="{C86B01D6-4397-43B2-A34A-E3B7EFD0459C}">
      <dgm:prSet custT="1"/>
      <dgm:spPr/>
      <dgm:t>
        <a:bodyPr/>
        <a:lstStyle/>
        <a:p>
          <a:endParaRPr lang="en-MY" sz="400"/>
        </a:p>
      </dgm:t>
    </dgm:pt>
    <dgm:pt modelId="{CA64686F-3102-4909-9AA6-6BFD4991310B}" type="sibTrans" cxnId="{C86B01D6-4397-43B2-A34A-E3B7EFD0459C}">
      <dgm:prSet/>
      <dgm:spPr/>
      <dgm:t>
        <a:bodyPr/>
        <a:lstStyle/>
        <a:p>
          <a:endParaRPr lang="en-MY" sz="1600"/>
        </a:p>
      </dgm:t>
    </dgm:pt>
    <dgm:pt modelId="{D20E4496-98C2-4C02-BB62-93E2B66B95E9}" type="pres">
      <dgm:prSet presAssocID="{88C2DF19-6988-4FB5-A661-0C63DD568BE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7E5F0CFF-44AE-4D68-97FC-1659858A0504}" type="pres">
      <dgm:prSet presAssocID="{54A77D37-9D75-4DC6-BD9B-C66270D279CE}" presName="centerShape" presStyleLbl="node0" presStyleIdx="0" presStyleCnt="1"/>
      <dgm:spPr/>
      <dgm:t>
        <a:bodyPr/>
        <a:lstStyle/>
        <a:p>
          <a:endParaRPr lang="en-MY"/>
        </a:p>
      </dgm:t>
    </dgm:pt>
    <dgm:pt modelId="{ED2C49DB-FF1D-40EA-A62A-43CA30CC612A}" type="pres">
      <dgm:prSet presAssocID="{BF98B276-41B3-4BDC-A969-B990A3CBAC86}" presName="Name9" presStyleLbl="parChTrans1D2" presStyleIdx="0" presStyleCnt="3"/>
      <dgm:spPr/>
      <dgm:t>
        <a:bodyPr/>
        <a:lstStyle/>
        <a:p>
          <a:endParaRPr lang="en-MY"/>
        </a:p>
      </dgm:t>
    </dgm:pt>
    <dgm:pt modelId="{4A89FF43-124B-47CA-A441-7B5CDA5CE7FD}" type="pres">
      <dgm:prSet presAssocID="{BF98B276-41B3-4BDC-A969-B990A3CBAC86}" presName="connTx" presStyleLbl="parChTrans1D2" presStyleIdx="0" presStyleCnt="3"/>
      <dgm:spPr/>
      <dgm:t>
        <a:bodyPr/>
        <a:lstStyle/>
        <a:p>
          <a:endParaRPr lang="en-MY"/>
        </a:p>
      </dgm:t>
    </dgm:pt>
    <dgm:pt modelId="{80601891-B10D-4F2A-9435-C9AF1C5730B2}" type="pres">
      <dgm:prSet presAssocID="{BFBC43A2-4C00-469A-A3B9-2AD4E61CA53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C1C3FF9A-AF67-476F-8793-C36D9E556245}" type="pres">
      <dgm:prSet presAssocID="{8D7F66BE-C682-4A92-B2DF-5A8E7D4426E6}" presName="Name9" presStyleLbl="parChTrans1D2" presStyleIdx="1" presStyleCnt="3"/>
      <dgm:spPr/>
      <dgm:t>
        <a:bodyPr/>
        <a:lstStyle/>
        <a:p>
          <a:endParaRPr lang="en-MY"/>
        </a:p>
      </dgm:t>
    </dgm:pt>
    <dgm:pt modelId="{876EB3F2-0337-42F7-A2C1-5D1D7C051122}" type="pres">
      <dgm:prSet presAssocID="{8D7F66BE-C682-4A92-B2DF-5A8E7D4426E6}" presName="connTx" presStyleLbl="parChTrans1D2" presStyleIdx="1" presStyleCnt="3"/>
      <dgm:spPr/>
      <dgm:t>
        <a:bodyPr/>
        <a:lstStyle/>
        <a:p>
          <a:endParaRPr lang="en-MY"/>
        </a:p>
      </dgm:t>
    </dgm:pt>
    <dgm:pt modelId="{8D8E051B-A31C-4CA3-BBD3-850606FE5158}" type="pres">
      <dgm:prSet presAssocID="{112B99CA-72BA-481B-8624-CAAEFC99BFD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F46E416-B5A6-4EAE-9492-BDB78765CAC7}" type="pres">
      <dgm:prSet presAssocID="{BA89961E-7CBA-440B-A79A-EA12A5BFF976}" presName="Name9" presStyleLbl="parChTrans1D2" presStyleIdx="2" presStyleCnt="3"/>
      <dgm:spPr/>
      <dgm:t>
        <a:bodyPr/>
        <a:lstStyle/>
        <a:p>
          <a:endParaRPr lang="en-MY"/>
        </a:p>
      </dgm:t>
    </dgm:pt>
    <dgm:pt modelId="{01B0BED8-0E19-47D6-B941-EFD12F58286E}" type="pres">
      <dgm:prSet presAssocID="{BA89961E-7CBA-440B-A79A-EA12A5BFF976}" presName="connTx" presStyleLbl="parChTrans1D2" presStyleIdx="2" presStyleCnt="3"/>
      <dgm:spPr/>
      <dgm:t>
        <a:bodyPr/>
        <a:lstStyle/>
        <a:p>
          <a:endParaRPr lang="en-MY"/>
        </a:p>
      </dgm:t>
    </dgm:pt>
    <dgm:pt modelId="{D7525FBC-629E-424F-9B2B-08ED674F0498}" type="pres">
      <dgm:prSet presAssocID="{2CEE76FF-88A5-4E63-A18D-2E5B4D2BEF3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8BDCA297-69A5-43FF-8313-C99FFFBD90DC}" srcId="{88C2DF19-6988-4FB5-A661-0C63DD568BED}" destId="{54A77D37-9D75-4DC6-BD9B-C66270D279CE}" srcOrd="0" destOrd="0" parTransId="{AF104FC6-2D77-4D48-8F87-B18F8AD2A0CC}" sibTransId="{E53DC8DA-73EA-4974-99C7-4DCB6CEA8C31}"/>
    <dgm:cxn modelId="{0F3AB943-FEF3-4F32-BE2E-42C682219E83}" type="presOf" srcId="{BF98B276-41B3-4BDC-A969-B990A3CBAC86}" destId="{ED2C49DB-FF1D-40EA-A62A-43CA30CC612A}" srcOrd="0" destOrd="0" presId="urn:microsoft.com/office/officeart/2005/8/layout/radial1"/>
    <dgm:cxn modelId="{045F6583-2F00-4DCF-B7EC-00858DF2F6C8}" type="presOf" srcId="{2CEE76FF-88A5-4E63-A18D-2E5B4D2BEF3C}" destId="{D7525FBC-629E-424F-9B2B-08ED674F0498}" srcOrd="0" destOrd="0" presId="urn:microsoft.com/office/officeart/2005/8/layout/radial1"/>
    <dgm:cxn modelId="{4A365F3A-90A2-47BF-A812-D6613A50081C}" srcId="{54A77D37-9D75-4DC6-BD9B-C66270D279CE}" destId="{112B99CA-72BA-481B-8624-CAAEFC99BFD9}" srcOrd="1" destOrd="0" parTransId="{8D7F66BE-C682-4A92-B2DF-5A8E7D4426E6}" sibTransId="{FDDAFC87-B61F-4F2D-A060-CE9CC4B35EEF}"/>
    <dgm:cxn modelId="{667383FB-E048-498B-BFB3-0CB01EFD5296}" type="presOf" srcId="{BFBC43A2-4C00-469A-A3B9-2AD4E61CA530}" destId="{80601891-B10D-4F2A-9435-C9AF1C5730B2}" srcOrd="0" destOrd="0" presId="urn:microsoft.com/office/officeart/2005/8/layout/radial1"/>
    <dgm:cxn modelId="{601BC21E-DAEE-4772-883C-7CB2F80559F7}" type="presOf" srcId="{8D7F66BE-C682-4A92-B2DF-5A8E7D4426E6}" destId="{876EB3F2-0337-42F7-A2C1-5D1D7C051122}" srcOrd="1" destOrd="0" presId="urn:microsoft.com/office/officeart/2005/8/layout/radial1"/>
    <dgm:cxn modelId="{C86B01D6-4397-43B2-A34A-E3B7EFD0459C}" srcId="{54A77D37-9D75-4DC6-BD9B-C66270D279CE}" destId="{2CEE76FF-88A5-4E63-A18D-2E5B4D2BEF3C}" srcOrd="2" destOrd="0" parTransId="{BA89961E-7CBA-440B-A79A-EA12A5BFF976}" sibTransId="{CA64686F-3102-4909-9AA6-6BFD4991310B}"/>
    <dgm:cxn modelId="{811C3A9B-E06F-47FD-A199-7EBEA12CCDEA}" srcId="{54A77D37-9D75-4DC6-BD9B-C66270D279CE}" destId="{BFBC43A2-4C00-469A-A3B9-2AD4E61CA530}" srcOrd="0" destOrd="0" parTransId="{BF98B276-41B3-4BDC-A969-B990A3CBAC86}" sibTransId="{DADE9C39-4B68-434D-9C75-FEA387B5CB2B}"/>
    <dgm:cxn modelId="{3938F1F4-82FF-4E9D-9DC2-04B910299610}" type="presOf" srcId="{BA89961E-7CBA-440B-A79A-EA12A5BFF976}" destId="{01B0BED8-0E19-47D6-B941-EFD12F58286E}" srcOrd="1" destOrd="0" presId="urn:microsoft.com/office/officeart/2005/8/layout/radial1"/>
    <dgm:cxn modelId="{B42C75B8-4C51-4A2E-BC5E-63837013615F}" type="presOf" srcId="{54A77D37-9D75-4DC6-BD9B-C66270D279CE}" destId="{7E5F0CFF-44AE-4D68-97FC-1659858A0504}" srcOrd="0" destOrd="0" presId="urn:microsoft.com/office/officeart/2005/8/layout/radial1"/>
    <dgm:cxn modelId="{98F42156-301B-428A-B9A6-E9F383F5C09A}" type="presOf" srcId="{8D7F66BE-C682-4A92-B2DF-5A8E7D4426E6}" destId="{C1C3FF9A-AF67-476F-8793-C36D9E556245}" srcOrd="0" destOrd="0" presId="urn:microsoft.com/office/officeart/2005/8/layout/radial1"/>
    <dgm:cxn modelId="{13A5424B-6542-4983-8A8A-C219C31BC9F1}" type="presOf" srcId="{BA89961E-7CBA-440B-A79A-EA12A5BFF976}" destId="{0F46E416-B5A6-4EAE-9492-BDB78765CAC7}" srcOrd="0" destOrd="0" presId="urn:microsoft.com/office/officeart/2005/8/layout/radial1"/>
    <dgm:cxn modelId="{FBB6EB94-2E6D-45A5-B75B-806A890DC1D2}" type="presOf" srcId="{112B99CA-72BA-481B-8624-CAAEFC99BFD9}" destId="{8D8E051B-A31C-4CA3-BBD3-850606FE5158}" srcOrd="0" destOrd="0" presId="urn:microsoft.com/office/officeart/2005/8/layout/radial1"/>
    <dgm:cxn modelId="{3380A4EB-1C41-4154-BF88-1FED29F8224E}" type="presOf" srcId="{BF98B276-41B3-4BDC-A969-B990A3CBAC86}" destId="{4A89FF43-124B-47CA-A441-7B5CDA5CE7FD}" srcOrd="1" destOrd="0" presId="urn:microsoft.com/office/officeart/2005/8/layout/radial1"/>
    <dgm:cxn modelId="{835034F2-B4CB-4322-96E9-04C4D93B8427}" type="presOf" srcId="{88C2DF19-6988-4FB5-A661-0C63DD568BED}" destId="{D20E4496-98C2-4C02-BB62-93E2B66B95E9}" srcOrd="0" destOrd="0" presId="urn:microsoft.com/office/officeart/2005/8/layout/radial1"/>
    <dgm:cxn modelId="{79351486-32BF-4256-9964-C4F4990DA619}" type="presParOf" srcId="{D20E4496-98C2-4C02-BB62-93E2B66B95E9}" destId="{7E5F0CFF-44AE-4D68-97FC-1659858A0504}" srcOrd="0" destOrd="0" presId="urn:microsoft.com/office/officeart/2005/8/layout/radial1"/>
    <dgm:cxn modelId="{AD763162-C8DE-453C-8B0B-F6C6A763041F}" type="presParOf" srcId="{D20E4496-98C2-4C02-BB62-93E2B66B95E9}" destId="{ED2C49DB-FF1D-40EA-A62A-43CA30CC612A}" srcOrd="1" destOrd="0" presId="urn:microsoft.com/office/officeart/2005/8/layout/radial1"/>
    <dgm:cxn modelId="{BA7F0B0D-A3D4-4D6A-89F1-0AD1A19A1FB1}" type="presParOf" srcId="{ED2C49DB-FF1D-40EA-A62A-43CA30CC612A}" destId="{4A89FF43-124B-47CA-A441-7B5CDA5CE7FD}" srcOrd="0" destOrd="0" presId="urn:microsoft.com/office/officeart/2005/8/layout/radial1"/>
    <dgm:cxn modelId="{E12FC248-EE86-4D41-AA08-59424D5FB444}" type="presParOf" srcId="{D20E4496-98C2-4C02-BB62-93E2B66B95E9}" destId="{80601891-B10D-4F2A-9435-C9AF1C5730B2}" srcOrd="2" destOrd="0" presId="urn:microsoft.com/office/officeart/2005/8/layout/radial1"/>
    <dgm:cxn modelId="{CAF3E03E-C229-4B20-A6E9-963D7332F99E}" type="presParOf" srcId="{D20E4496-98C2-4C02-BB62-93E2B66B95E9}" destId="{C1C3FF9A-AF67-476F-8793-C36D9E556245}" srcOrd="3" destOrd="0" presId="urn:microsoft.com/office/officeart/2005/8/layout/radial1"/>
    <dgm:cxn modelId="{825D1B09-5C86-421C-AF91-C99FF3391B8D}" type="presParOf" srcId="{C1C3FF9A-AF67-476F-8793-C36D9E556245}" destId="{876EB3F2-0337-42F7-A2C1-5D1D7C051122}" srcOrd="0" destOrd="0" presId="urn:microsoft.com/office/officeart/2005/8/layout/radial1"/>
    <dgm:cxn modelId="{33ACBAC7-77C9-4AEA-B1FE-D9B2EEB0D30C}" type="presParOf" srcId="{D20E4496-98C2-4C02-BB62-93E2B66B95E9}" destId="{8D8E051B-A31C-4CA3-BBD3-850606FE5158}" srcOrd="4" destOrd="0" presId="urn:microsoft.com/office/officeart/2005/8/layout/radial1"/>
    <dgm:cxn modelId="{03CC5441-010D-47E3-AE51-7412CABB2AD6}" type="presParOf" srcId="{D20E4496-98C2-4C02-BB62-93E2B66B95E9}" destId="{0F46E416-B5A6-4EAE-9492-BDB78765CAC7}" srcOrd="5" destOrd="0" presId="urn:microsoft.com/office/officeart/2005/8/layout/radial1"/>
    <dgm:cxn modelId="{44450F51-86E2-4686-8D5D-2FA5863418FD}" type="presParOf" srcId="{0F46E416-B5A6-4EAE-9492-BDB78765CAC7}" destId="{01B0BED8-0E19-47D6-B941-EFD12F58286E}" srcOrd="0" destOrd="0" presId="urn:microsoft.com/office/officeart/2005/8/layout/radial1"/>
    <dgm:cxn modelId="{C93E074E-126A-4707-B57A-65F2DAB01E71}" type="presParOf" srcId="{D20E4496-98C2-4C02-BB62-93E2B66B95E9}" destId="{D7525FBC-629E-424F-9B2B-08ED674F0498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E7C2C9-F8EB-4C9A-BBA4-AE61544B2185}">
      <dsp:nvSpPr>
        <dsp:cNvPr id="0" name=""/>
        <dsp:cNvSpPr/>
      </dsp:nvSpPr>
      <dsp:spPr>
        <a:xfrm>
          <a:off x="0" y="303942"/>
          <a:ext cx="8524875" cy="40320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C93059-806C-4DFE-A72D-2BBEF353FCDA}">
      <dsp:nvSpPr>
        <dsp:cNvPr id="0" name=""/>
        <dsp:cNvSpPr/>
      </dsp:nvSpPr>
      <dsp:spPr>
        <a:xfrm>
          <a:off x="426243" y="67782"/>
          <a:ext cx="7075561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554" tIns="0" rIns="2255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kern="1200" dirty="0" smtClean="0"/>
            <a:t>To ensure the continuity of society in times of crisis</a:t>
          </a:r>
          <a:endParaRPr lang="en-GB" sz="2000" b="0" kern="1200" dirty="0"/>
        </a:p>
      </dsp:txBody>
      <dsp:txXfrm>
        <a:off x="426243" y="67782"/>
        <a:ext cx="7075561" cy="472320"/>
      </dsp:txXfrm>
    </dsp:sp>
    <dsp:sp modelId="{E13C83AC-49A1-415E-84C4-A6ACDD47A1A8}">
      <dsp:nvSpPr>
        <dsp:cNvPr id="0" name=""/>
        <dsp:cNvSpPr/>
      </dsp:nvSpPr>
      <dsp:spPr>
        <a:xfrm>
          <a:off x="0" y="1029702"/>
          <a:ext cx="8524875" cy="40320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1CF394-2BA7-475C-88E3-4272DA266913}">
      <dsp:nvSpPr>
        <dsp:cNvPr id="0" name=""/>
        <dsp:cNvSpPr/>
      </dsp:nvSpPr>
      <dsp:spPr>
        <a:xfrm>
          <a:off x="426243" y="793542"/>
          <a:ext cx="7075561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554" tIns="0" rIns="2255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kern="1200" dirty="0" smtClean="0"/>
            <a:t>To protect essential services </a:t>
          </a:r>
          <a:r>
            <a:rPr lang="en-GB" sz="2000" b="0" kern="1200" dirty="0" smtClean="0"/>
            <a:t>and </a:t>
          </a:r>
          <a:r>
            <a:rPr lang="en-GB" sz="2000" b="0" kern="1200" dirty="0" smtClean="0"/>
            <a:t>critical national infrastructure</a:t>
          </a:r>
          <a:endParaRPr lang="en-GB" sz="2000" b="0" kern="1200" dirty="0"/>
        </a:p>
      </dsp:txBody>
      <dsp:txXfrm>
        <a:off x="426243" y="793542"/>
        <a:ext cx="7075561" cy="472320"/>
      </dsp:txXfrm>
    </dsp:sp>
    <dsp:sp modelId="{58ADB528-2E6A-4C4C-BA60-13BEE675A63C}">
      <dsp:nvSpPr>
        <dsp:cNvPr id="0" name=""/>
        <dsp:cNvSpPr/>
      </dsp:nvSpPr>
      <dsp:spPr>
        <a:xfrm>
          <a:off x="0" y="1755462"/>
          <a:ext cx="8524875" cy="40320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3A2EF-80BC-4F53-B55A-4C483D18947A}">
      <dsp:nvSpPr>
        <dsp:cNvPr id="0" name=""/>
        <dsp:cNvSpPr/>
      </dsp:nvSpPr>
      <dsp:spPr>
        <a:xfrm>
          <a:off x="426243" y="1519302"/>
          <a:ext cx="7075561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554" tIns="0" rIns="2255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kern="1200" dirty="0" smtClean="0"/>
            <a:t>To improve resistance to disruption</a:t>
          </a:r>
          <a:endParaRPr lang="en-GB" sz="2000" b="0" kern="1200" dirty="0"/>
        </a:p>
      </dsp:txBody>
      <dsp:txXfrm>
        <a:off x="426243" y="1519302"/>
        <a:ext cx="7075561" cy="472320"/>
      </dsp:txXfrm>
    </dsp:sp>
    <dsp:sp modelId="{E66FBDA4-7881-44AB-8A2E-8431EE3A6B61}">
      <dsp:nvSpPr>
        <dsp:cNvPr id="0" name=""/>
        <dsp:cNvSpPr/>
      </dsp:nvSpPr>
      <dsp:spPr>
        <a:xfrm>
          <a:off x="0" y="2481222"/>
          <a:ext cx="8524875" cy="40320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19B06-1AB8-4653-95B5-3BFDF2B28F6B}">
      <dsp:nvSpPr>
        <dsp:cNvPr id="0" name=""/>
        <dsp:cNvSpPr/>
      </dsp:nvSpPr>
      <dsp:spPr>
        <a:xfrm>
          <a:off x="426243" y="2245062"/>
          <a:ext cx="7075561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554" tIns="0" rIns="2255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kern="1200" dirty="0" smtClean="0"/>
            <a:t>To contain contagion effect</a:t>
          </a:r>
          <a:endParaRPr lang="en-GB" sz="2000" b="0" kern="1200" dirty="0"/>
        </a:p>
      </dsp:txBody>
      <dsp:txXfrm>
        <a:off x="426243" y="2245062"/>
        <a:ext cx="7075561" cy="472320"/>
      </dsp:txXfrm>
    </dsp:sp>
    <dsp:sp modelId="{1B6C4783-F88F-4381-B245-4B1B5BDA601F}">
      <dsp:nvSpPr>
        <dsp:cNvPr id="0" name=""/>
        <dsp:cNvSpPr/>
      </dsp:nvSpPr>
      <dsp:spPr>
        <a:xfrm>
          <a:off x="0" y="3206982"/>
          <a:ext cx="8524875" cy="40320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615A24-9A67-4CBE-A91A-D1780FFCD8B2}">
      <dsp:nvSpPr>
        <dsp:cNvPr id="0" name=""/>
        <dsp:cNvSpPr/>
      </dsp:nvSpPr>
      <dsp:spPr>
        <a:xfrm>
          <a:off x="426243" y="2970822"/>
          <a:ext cx="7075561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554" tIns="0" rIns="2255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kern="1200" dirty="0" smtClean="0"/>
            <a:t>To restore control in information dissemination</a:t>
          </a:r>
          <a:endParaRPr lang="en-GB" sz="2000" b="0" kern="1200" dirty="0"/>
        </a:p>
      </dsp:txBody>
      <dsp:txXfrm>
        <a:off x="426243" y="2970822"/>
        <a:ext cx="7075561" cy="472320"/>
      </dsp:txXfrm>
    </dsp:sp>
    <dsp:sp modelId="{DED79FD6-17F5-456D-9946-5B56DE57C03A}">
      <dsp:nvSpPr>
        <dsp:cNvPr id="0" name=""/>
        <dsp:cNvSpPr/>
      </dsp:nvSpPr>
      <dsp:spPr>
        <a:xfrm>
          <a:off x="0" y="3932742"/>
          <a:ext cx="8524875" cy="40320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E69475-E605-4AA8-A75F-F020B36A6370}">
      <dsp:nvSpPr>
        <dsp:cNvPr id="0" name=""/>
        <dsp:cNvSpPr/>
      </dsp:nvSpPr>
      <dsp:spPr>
        <a:xfrm>
          <a:off x="426243" y="3696582"/>
          <a:ext cx="7075561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554" tIns="0" rIns="2255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kern="1200" dirty="0" smtClean="0"/>
            <a:t>To recover quickly back to original state of normalcy</a:t>
          </a:r>
          <a:endParaRPr lang="en-GB" sz="2000" b="0" kern="1200" dirty="0"/>
        </a:p>
      </dsp:txBody>
      <dsp:txXfrm>
        <a:off x="426243" y="3696582"/>
        <a:ext cx="7075561" cy="4723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E7C2C9-F8EB-4C9A-BBA4-AE61544B2185}">
      <dsp:nvSpPr>
        <dsp:cNvPr id="0" name=""/>
        <dsp:cNvSpPr/>
      </dsp:nvSpPr>
      <dsp:spPr>
        <a:xfrm>
          <a:off x="0" y="379002"/>
          <a:ext cx="8524875" cy="478800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C93059-806C-4DFE-A72D-2BBEF353FCDA}">
      <dsp:nvSpPr>
        <dsp:cNvPr id="0" name=""/>
        <dsp:cNvSpPr/>
      </dsp:nvSpPr>
      <dsp:spPr>
        <a:xfrm>
          <a:off x="426243" y="98562"/>
          <a:ext cx="7075561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554" tIns="0" rIns="2255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Serves as a trusted focal point of contact within and beyond the national borders</a:t>
          </a:r>
          <a:endParaRPr lang="en-GB" sz="2000" b="1" kern="1200" dirty="0"/>
        </a:p>
      </dsp:txBody>
      <dsp:txXfrm>
        <a:off x="426243" y="98562"/>
        <a:ext cx="7075561" cy="560880"/>
      </dsp:txXfrm>
    </dsp:sp>
    <dsp:sp modelId="{E13C83AC-49A1-415E-84C4-A6ACDD47A1A8}">
      <dsp:nvSpPr>
        <dsp:cNvPr id="0" name=""/>
        <dsp:cNvSpPr/>
      </dsp:nvSpPr>
      <dsp:spPr>
        <a:xfrm>
          <a:off x="0" y="1240842"/>
          <a:ext cx="8524875" cy="478800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1CF394-2BA7-475C-88E3-4272DA266913}">
      <dsp:nvSpPr>
        <dsp:cNvPr id="0" name=""/>
        <dsp:cNvSpPr/>
      </dsp:nvSpPr>
      <dsp:spPr>
        <a:xfrm>
          <a:off x="426243" y="960402"/>
          <a:ext cx="7075561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554" tIns="0" rIns="2255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Identifies and manages cyber threats that may have adverse effect on the country</a:t>
          </a:r>
          <a:endParaRPr lang="en-GB" sz="2000" b="1" kern="1200" dirty="0"/>
        </a:p>
      </dsp:txBody>
      <dsp:txXfrm>
        <a:off x="426243" y="960402"/>
        <a:ext cx="7075561" cy="560880"/>
      </dsp:txXfrm>
    </dsp:sp>
    <dsp:sp modelId="{58ADB528-2E6A-4C4C-BA60-13BEE675A63C}">
      <dsp:nvSpPr>
        <dsp:cNvPr id="0" name=""/>
        <dsp:cNvSpPr/>
      </dsp:nvSpPr>
      <dsp:spPr>
        <a:xfrm>
          <a:off x="0" y="2102682"/>
          <a:ext cx="8524875" cy="478800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3A2EF-80BC-4F53-B55A-4C483D18947A}">
      <dsp:nvSpPr>
        <dsp:cNvPr id="0" name=""/>
        <dsp:cNvSpPr/>
      </dsp:nvSpPr>
      <dsp:spPr>
        <a:xfrm>
          <a:off x="426243" y="1822242"/>
          <a:ext cx="7075561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554" tIns="0" rIns="2255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Helps to systematically respond to cybersecurity incidents and takes appropriate actions</a:t>
          </a:r>
          <a:endParaRPr lang="en-GB" sz="2000" b="1" kern="1200" dirty="0"/>
        </a:p>
      </dsp:txBody>
      <dsp:txXfrm>
        <a:off x="426243" y="1822242"/>
        <a:ext cx="7075561" cy="560880"/>
      </dsp:txXfrm>
    </dsp:sp>
    <dsp:sp modelId="{E66FBDA4-7881-44AB-8A2E-8431EE3A6B61}">
      <dsp:nvSpPr>
        <dsp:cNvPr id="0" name=""/>
        <dsp:cNvSpPr/>
      </dsp:nvSpPr>
      <dsp:spPr>
        <a:xfrm>
          <a:off x="0" y="2964522"/>
          <a:ext cx="8524875" cy="478800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19B06-1AB8-4653-95B5-3BFDF2B28F6B}">
      <dsp:nvSpPr>
        <dsp:cNvPr id="0" name=""/>
        <dsp:cNvSpPr/>
      </dsp:nvSpPr>
      <dsp:spPr>
        <a:xfrm>
          <a:off x="426243" y="2684082"/>
          <a:ext cx="7075561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554" tIns="0" rIns="2255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Helps the constituency to recover quickly and efficiently from security incidents</a:t>
          </a:r>
          <a:endParaRPr lang="en-GB" sz="2000" b="1" kern="1200" dirty="0"/>
        </a:p>
      </dsp:txBody>
      <dsp:txXfrm>
        <a:off x="426243" y="2684082"/>
        <a:ext cx="7075561" cy="560880"/>
      </dsp:txXfrm>
    </dsp:sp>
    <dsp:sp modelId="{1B6C4783-F88F-4381-B245-4B1B5BDA601F}">
      <dsp:nvSpPr>
        <dsp:cNvPr id="0" name=""/>
        <dsp:cNvSpPr/>
      </dsp:nvSpPr>
      <dsp:spPr>
        <a:xfrm>
          <a:off x="0" y="3826362"/>
          <a:ext cx="8524875" cy="478800"/>
        </a:xfrm>
        <a:prstGeom prst="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615A24-9A67-4CBE-A91A-D1780FFCD8B2}">
      <dsp:nvSpPr>
        <dsp:cNvPr id="0" name=""/>
        <dsp:cNvSpPr/>
      </dsp:nvSpPr>
      <dsp:spPr>
        <a:xfrm>
          <a:off x="426243" y="3545922"/>
          <a:ext cx="7075561" cy="5608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554" tIns="0" rIns="2255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Minimises loss or theft of information and disruption of services</a:t>
          </a:r>
          <a:endParaRPr lang="en-GB" sz="2000" b="1" kern="1200" dirty="0"/>
        </a:p>
      </dsp:txBody>
      <dsp:txXfrm>
        <a:off x="426243" y="3545922"/>
        <a:ext cx="7075561" cy="5608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E7C2C9-F8EB-4C9A-BBA4-AE61544B2185}">
      <dsp:nvSpPr>
        <dsp:cNvPr id="0" name=""/>
        <dsp:cNvSpPr/>
      </dsp:nvSpPr>
      <dsp:spPr>
        <a:xfrm>
          <a:off x="0" y="379002"/>
          <a:ext cx="8524875" cy="47880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C93059-806C-4DFE-A72D-2BBEF353FCDA}">
      <dsp:nvSpPr>
        <dsp:cNvPr id="0" name=""/>
        <dsp:cNvSpPr/>
      </dsp:nvSpPr>
      <dsp:spPr>
        <a:xfrm>
          <a:off x="426243" y="98562"/>
          <a:ext cx="7075561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554" tIns="0" rIns="2255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Better prepared against future incident handling based on lessons learned</a:t>
          </a:r>
          <a:endParaRPr lang="en-GB" sz="2000" b="1" kern="1200" dirty="0"/>
        </a:p>
      </dsp:txBody>
      <dsp:txXfrm>
        <a:off x="426243" y="98562"/>
        <a:ext cx="7075561" cy="560880"/>
      </dsp:txXfrm>
    </dsp:sp>
    <dsp:sp modelId="{E13C83AC-49A1-415E-84C4-A6ACDD47A1A8}">
      <dsp:nvSpPr>
        <dsp:cNvPr id="0" name=""/>
        <dsp:cNvSpPr/>
      </dsp:nvSpPr>
      <dsp:spPr>
        <a:xfrm>
          <a:off x="0" y="1240842"/>
          <a:ext cx="8524875" cy="47880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1CF394-2BA7-475C-88E3-4272DA266913}">
      <dsp:nvSpPr>
        <dsp:cNvPr id="0" name=""/>
        <dsp:cNvSpPr/>
      </dsp:nvSpPr>
      <dsp:spPr>
        <a:xfrm>
          <a:off x="426243" y="960402"/>
          <a:ext cx="7075561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554" tIns="0" rIns="2255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Deals effectively with legal issues</a:t>
          </a:r>
          <a:endParaRPr lang="en-GB" sz="2000" b="1" kern="1200" dirty="0"/>
        </a:p>
      </dsp:txBody>
      <dsp:txXfrm>
        <a:off x="426243" y="960402"/>
        <a:ext cx="7075561" cy="560880"/>
      </dsp:txXfrm>
    </dsp:sp>
    <dsp:sp modelId="{58ADB528-2E6A-4C4C-BA60-13BEE675A63C}">
      <dsp:nvSpPr>
        <dsp:cNvPr id="0" name=""/>
        <dsp:cNvSpPr/>
      </dsp:nvSpPr>
      <dsp:spPr>
        <a:xfrm>
          <a:off x="0" y="2102682"/>
          <a:ext cx="8524875" cy="47880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63A2EF-80BC-4F53-B55A-4C483D18947A}">
      <dsp:nvSpPr>
        <dsp:cNvPr id="0" name=""/>
        <dsp:cNvSpPr/>
      </dsp:nvSpPr>
      <dsp:spPr>
        <a:xfrm>
          <a:off x="426243" y="1822242"/>
          <a:ext cx="7075561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554" tIns="0" rIns="2255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/>
            <a:t>Knowledge exchange platform among constituencies</a:t>
          </a:r>
          <a:endParaRPr lang="en-GB" sz="2000" b="0" kern="1200" dirty="0"/>
        </a:p>
      </dsp:txBody>
      <dsp:txXfrm>
        <a:off x="426243" y="1822242"/>
        <a:ext cx="7075561" cy="560880"/>
      </dsp:txXfrm>
    </dsp:sp>
    <dsp:sp modelId="{E66FBDA4-7881-44AB-8A2E-8431EE3A6B61}">
      <dsp:nvSpPr>
        <dsp:cNvPr id="0" name=""/>
        <dsp:cNvSpPr/>
      </dsp:nvSpPr>
      <dsp:spPr>
        <a:xfrm>
          <a:off x="0" y="2964522"/>
          <a:ext cx="8524875" cy="47880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19B06-1AB8-4653-95B5-3BFDF2B28F6B}">
      <dsp:nvSpPr>
        <dsp:cNvPr id="0" name=""/>
        <dsp:cNvSpPr/>
      </dsp:nvSpPr>
      <dsp:spPr>
        <a:xfrm>
          <a:off x="426243" y="2684082"/>
          <a:ext cx="7075561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554" tIns="0" rIns="2255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Develops </a:t>
          </a:r>
          <a:r>
            <a:rPr lang="en-GB" sz="2000" kern="1200" dirty="0" smtClean="0"/>
            <a:t>and </a:t>
          </a:r>
          <a:r>
            <a:rPr lang="en-GB" sz="2000" kern="1200" dirty="0" smtClean="0"/>
            <a:t>encourages adoption of security best practices &amp; standards</a:t>
          </a:r>
          <a:endParaRPr lang="en-GB" sz="2000" b="1" kern="1200" dirty="0"/>
        </a:p>
      </dsp:txBody>
      <dsp:txXfrm>
        <a:off x="426243" y="2684082"/>
        <a:ext cx="7075561" cy="560880"/>
      </dsp:txXfrm>
    </dsp:sp>
    <dsp:sp modelId="{1B6C4783-F88F-4381-B245-4B1B5BDA601F}">
      <dsp:nvSpPr>
        <dsp:cNvPr id="0" name=""/>
        <dsp:cNvSpPr/>
      </dsp:nvSpPr>
      <dsp:spPr>
        <a:xfrm>
          <a:off x="0" y="3826362"/>
          <a:ext cx="8524875" cy="47880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615A24-9A67-4CBE-A91A-D1780FFCD8B2}">
      <dsp:nvSpPr>
        <dsp:cNvPr id="0" name=""/>
        <dsp:cNvSpPr/>
      </dsp:nvSpPr>
      <dsp:spPr>
        <a:xfrm>
          <a:off x="426243" y="3545922"/>
          <a:ext cx="7075561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554" tIns="0" rIns="2255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Promotes or undertakes the development of education, awareness and training materials </a:t>
          </a:r>
          <a:endParaRPr lang="en-GB" sz="2000" b="1" kern="1200" dirty="0"/>
        </a:p>
      </dsp:txBody>
      <dsp:txXfrm>
        <a:off x="426243" y="3545922"/>
        <a:ext cx="7075561" cy="56088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090ACE6-86A8-4950-B96E-E289E4DEF3D7}">
      <dsp:nvSpPr>
        <dsp:cNvPr id="0" name=""/>
        <dsp:cNvSpPr/>
      </dsp:nvSpPr>
      <dsp:spPr>
        <a:xfrm rot="5400000">
          <a:off x="-300710" y="1449959"/>
          <a:ext cx="1335207" cy="161404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52E3845-33B1-45A4-A43E-AB67A7AE3E24}">
      <dsp:nvSpPr>
        <dsp:cNvPr id="0" name=""/>
        <dsp:cNvSpPr/>
      </dsp:nvSpPr>
      <dsp:spPr>
        <a:xfrm>
          <a:off x="3304" y="593192"/>
          <a:ext cx="1793378" cy="10760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600" kern="1200" dirty="0" smtClean="0">
              <a:latin typeface="Verdana"/>
              <a:ea typeface="+mn-ea"/>
              <a:cs typeface="Arial"/>
            </a:rPr>
            <a:t>National Cybersecurity Strategies / Policies</a:t>
          </a:r>
          <a:endParaRPr lang="en-MY" sz="1600" kern="1200" dirty="0">
            <a:latin typeface="Verdana"/>
            <a:ea typeface="+mn-ea"/>
            <a:cs typeface="Arial"/>
          </a:endParaRPr>
        </a:p>
      </dsp:txBody>
      <dsp:txXfrm>
        <a:off x="3304" y="593192"/>
        <a:ext cx="1793378" cy="1076027"/>
      </dsp:txXfrm>
    </dsp:sp>
    <dsp:sp modelId="{833F8E63-9CDC-48F4-A4F2-0D050924B9DA}">
      <dsp:nvSpPr>
        <dsp:cNvPr id="0" name=""/>
        <dsp:cNvSpPr/>
      </dsp:nvSpPr>
      <dsp:spPr>
        <a:xfrm rot="5400000">
          <a:off x="-300710" y="2794993"/>
          <a:ext cx="1335207" cy="161404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0A075B6-8C11-43E2-981F-AA79D58A20D1}">
      <dsp:nvSpPr>
        <dsp:cNvPr id="0" name=""/>
        <dsp:cNvSpPr/>
      </dsp:nvSpPr>
      <dsp:spPr>
        <a:xfrm>
          <a:off x="3304" y="1938225"/>
          <a:ext cx="1793378" cy="10760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600" kern="1200" dirty="0" smtClean="0">
              <a:latin typeface="Verdana"/>
              <a:ea typeface="+mn-ea"/>
              <a:cs typeface="Arial"/>
            </a:rPr>
            <a:t>Cyber Forensics Services</a:t>
          </a:r>
          <a:endParaRPr lang="en-MY" sz="1600" kern="1200" dirty="0">
            <a:latin typeface="Verdana"/>
            <a:ea typeface="+mn-ea"/>
            <a:cs typeface="Arial"/>
          </a:endParaRPr>
        </a:p>
      </dsp:txBody>
      <dsp:txXfrm>
        <a:off x="3304" y="1938225"/>
        <a:ext cx="1793378" cy="1076027"/>
      </dsp:txXfrm>
    </dsp:sp>
    <dsp:sp modelId="{2896DFCB-4F8D-44FC-B0CA-203C92971224}">
      <dsp:nvSpPr>
        <dsp:cNvPr id="0" name=""/>
        <dsp:cNvSpPr/>
      </dsp:nvSpPr>
      <dsp:spPr>
        <a:xfrm>
          <a:off x="371806" y="3467510"/>
          <a:ext cx="2375367" cy="161404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D686E6-A1E9-493D-BB47-79328D7A1667}">
      <dsp:nvSpPr>
        <dsp:cNvPr id="0" name=""/>
        <dsp:cNvSpPr/>
      </dsp:nvSpPr>
      <dsp:spPr>
        <a:xfrm>
          <a:off x="3304" y="3283259"/>
          <a:ext cx="1793378" cy="10760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600" kern="1200" dirty="0" smtClean="0">
              <a:latin typeface="Verdana"/>
              <a:ea typeface="+mn-ea"/>
              <a:cs typeface="Arial"/>
            </a:rPr>
            <a:t>Governance / Legislations</a:t>
          </a:r>
          <a:endParaRPr lang="en-MY" sz="1600" kern="1200" dirty="0">
            <a:latin typeface="Verdana"/>
            <a:ea typeface="+mn-ea"/>
            <a:cs typeface="Arial"/>
          </a:endParaRPr>
        </a:p>
      </dsp:txBody>
      <dsp:txXfrm>
        <a:off x="3304" y="3283259"/>
        <a:ext cx="1793378" cy="1076027"/>
      </dsp:txXfrm>
    </dsp:sp>
    <dsp:sp modelId="{5CBD1DB1-5CEA-46C0-9190-46B67D6AEA83}">
      <dsp:nvSpPr>
        <dsp:cNvPr id="0" name=""/>
        <dsp:cNvSpPr/>
      </dsp:nvSpPr>
      <dsp:spPr>
        <a:xfrm rot="16200000">
          <a:off x="2084482" y="2794993"/>
          <a:ext cx="1335207" cy="161404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9CB78ED-87E0-4993-843F-407FD3676C03}">
      <dsp:nvSpPr>
        <dsp:cNvPr id="0" name=""/>
        <dsp:cNvSpPr/>
      </dsp:nvSpPr>
      <dsp:spPr>
        <a:xfrm>
          <a:off x="2388497" y="3283259"/>
          <a:ext cx="1793378" cy="10760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600" kern="1200" dirty="0" smtClean="0">
              <a:latin typeface="Verdana"/>
              <a:ea typeface="+mn-ea"/>
              <a:cs typeface="Arial"/>
            </a:rPr>
            <a:t>Critical Information Infrastructure Protection</a:t>
          </a:r>
          <a:endParaRPr lang="en-MY" sz="1600" kern="1200" dirty="0">
            <a:latin typeface="Verdana"/>
            <a:ea typeface="+mn-ea"/>
            <a:cs typeface="Arial"/>
          </a:endParaRPr>
        </a:p>
      </dsp:txBody>
      <dsp:txXfrm>
        <a:off x="2388497" y="3283259"/>
        <a:ext cx="1793378" cy="1076027"/>
      </dsp:txXfrm>
    </dsp:sp>
    <dsp:sp modelId="{6EBC644C-4CDA-485B-B8AB-EFC8E8EBC5BF}">
      <dsp:nvSpPr>
        <dsp:cNvPr id="0" name=""/>
        <dsp:cNvSpPr/>
      </dsp:nvSpPr>
      <dsp:spPr>
        <a:xfrm rot="16200000">
          <a:off x="2084482" y="1449959"/>
          <a:ext cx="1335207" cy="161404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46E144F-2905-4966-A0D5-F8F336420CDD}">
      <dsp:nvSpPr>
        <dsp:cNvPr id="0" name=""/>
        <dsp:cNvSpPr/>
      </dsp:nvSpPr>
      <dsp:spPr>
        <a:xfrm>
          <a:off x="2388497" y="1938225"/>
          <a:ext cx="1793378" cy="10760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600" kern="1200" dirty="0" smtClean="0">
              <a:latin typeface="Verdana"/>
              <a:ea typeface="+mn-ea"/>
              <a:cs typeface="Arial"/>
            </a:rPr>
            <a:t>Cybersecurity Awareness, Training &amp; Education</a:t>
          </a:r>
          <a:endParaRPr lang="en-MY" sz="1600" kern="1200" dirty="0">
            <a:latin typeface="Verdana"/>
            <a:ea typeface="+mn-ea"/>
            <a:cs typeface="Arial"/>
          </a:endParaRPr>
        </a:p>
      </dsp:txBody>
      <dsp:txXfrm>
        <a:off x="2388497" y="1938225"/>
        <a:ext cx="1793378" cy="1076027"/>
      </dsp:txXfrm>
    </dsp:sp>
    <dsp:sp modelId="{5FB8A6D6-3183-42EE-9DFE-40EDAC9EA9F1}">
      <dsp:nvSpPr>
        <dsp:cNvPr id="0" name=""/>
        <dsp:cNvSpPr/>
      </dsp:nvSpPr>
      <dsp:spPr>
        <a:xfrm>
          <a:off x="2756999" y="777443"/>
          <a:ext cx="2375367" cy="161404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258040F-E06F-4402-AC37-0F5880A7D8A4}">
      <dsp:nvSpPr>
        <dsp:cNvPr id="0" name=""/>
        <dsp:cNvSpPr/>
      </dsp:nvSpPr>
      <dsp:spPr>
        <a:xfrm>
          <a:off x="2388497" y="593192"/>
          <a:ext cx="1793378" cy="10760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600" kern="1200" dirty="0" smtClean="0">
              <a:latin typeface="Verdana"/>
              <a:ea typeface="+mn-ea"/>
              <a:cs typeface="Arial"/>
            </a:rPr>
            <a:t>Cybersecurity Research</a:t>
          </a:r>
          <a:endParaRPr lang="en-MY" sz="1600" kern="1200" dirty="0">
            <a:latin typeface="Verdana"/>
            <a:ea typeface="+mn-ea"/>
            <a:cs typeface="Arial"/>
          </a:endParaRPr>
        </a:p>
      </dsp:txBody>
      <dsp:txXfrm>
        <a:off x="2388497" y="593192"/>
        <a:ext cx="1793378" cy="1076027"/>
      </dsp:txXfrm>
    </dsp:sp>
    <dsp:sp modelId="{C381BC98-7779-463B-AEE9-463A7B8D9F28}">
      <dsp:nvSpPr>
        <dsp:cNvPr id="0" name=""/>
        <dsp:cNvSpPr/>
      </dsp:nvSpPr>
      <dsp:spPr>
        <a:xfrm rot="5400000">
          <a:off x="4469676" y="1449959"/>
          <a:ext cx="1335207" cy="161404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EE6C7F0-16DC-4A09-9CE0-1C63C1501A74}">
      <dsp:nvSpPr>
        <dsp:cNvPr id="0" name=""/>
        <dsp:cNvSpPr/>
      </dsp:nvSpPr>
      <dsp:spPr>
        <a:xfrm>
          <a:off x="4773691" y="593192"/>
          <a:ext cx="1793378" cy="10760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600" kern="1200" dirty="0" smtClean="0">
              <a:latin typeface="Verdana"/>
              <a:ea typeface="+mn-ea"/>
              <a:cs typeface="Arial"/>
            </a:rPr>
            <a:t>International Cooperation</a:t>
          </a:r>
          <a:endParaRPr lang="en-MY" sz="1600" kern="1200" dirty="0">
            <a:latin typeface="Verdana"/>
            <a:ea typeface="+mn-ea"/>
            <a:cs typeface="Arial"/>
          </a:endParaRPr>
        </a:p>
      </dsp:txBody>
      <dsp:txXfrm>
        <a:off x="4773691" y="593192"/>
        <a:ext cx="1793378" cy="1076027"/>
      </dsp:txXfrm>
    </dsp:sp>
    <dsp:sp modelId="{42F86382-7627-4735-9404-D7C18B71CFF2}">
      <dsp:nvSpPr>
        <dsp:cNvPr id="0" name=""/>
        <dsp:cNvSpPr/>
      </dsp:nvSpPr>
      <dsp:spPr>
        <a:xfrm>
          <a:off x="4773691" y="1938225"/>
          <a:ext cx="1793378" cy="10760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600" kern="1200" dirty="0" smtClean="0">
              <a:latin typeface="Verdana"/>
              <a:ea typeface="+mn-ea"/>
              <a:cs typeface="Arial"/>
            </a:rPr>
            <a:t>Security Assurance</a:t>
          </a:r>
          <a:endParaRPr lang="en-MY" sz="1600" kern="1200" dirty="0">
            <a:latin typeface="Verdana"/>
            <a:ea typeface="+mn-ea"/>
            <a:cs typeface="Arial"/>
          </a:endParaRPr>
        </a:p>
      </dsp:txBody>
      <dsp:txXfrm>
        <a:off x="4773691" y="1938225"/>
        <a:ext cx="1793378" cy="107602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5FFC05E-84E8-4C71-A20C-4431C7326B3B}">
      <dsp:nvSpPr>
        <dsp:cNvPr id="0" name=""/>
        <dsp:cNvSpPr/>
      </dsp:nvSpPr>
      <dsp:spPr>
        <a:xfrm>
          <a:off x="7492" y="410306"/>
          <a:ext cx="2239444" cy="1343666"/>
        </a:xfrm>
        <a:prstGeom prst="roundRect">
          <a:avLst>
            <a:gd name="adj" fmla="val 10000"/>
          </a:avLst>
        </a:prstGeom>
        <a:solidFill>
          <a:srgbClr val="FFC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i="0" kern="1200" dirty="0" smtClean="0">
              <a:solidFill>
                <a:schemeClr val="tx1"/>
              </a:solidFill>
            </a:rPr>
            <a:t>Define the basic framework</a:t>
          </a:r>
          <a:endParaRPr lang="en-GB" sz="1900" b="1" i="0" kern="1200" dirty="0">
            <a:solidFill>
              <a:schemeClr val="tx1"/>
            </a:solidFill>
          </a:endParaRPr>
        </a:p>
      </dsp:txBody>
      <dsp:txXfrm>
        <a:off x="7492" y="410306"/>
        <a:ext cx="2239444" cy="1343666"/>
      </dsp:txXfrm>
    </dsp:sp>
    <dsp:sp modelId="{B159CFA4-8737-4CA9-8307-9947A166A089}">
      <dsp:nvSpPr>
        <dsp:cNvPr id="0" name=""/>
        <dsp:cNvSpPr/>
      </dsp:nvSpPr>
      <dsp:spPr>
        <a:xfrm>
          <a:off x="2444008" y="804449"/>
          <a:ext cx="474762" cy="555382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b="1" i="0" kern="1200"/>
        </a:p>
      </dsp:txBody>
      <dsp:txXfrm>
        <a:off x="2444008" y="804449"/>
        <a:ext cx="474762" cy="555382"/>
      </dsp:txXfrm>
    </dsp:sp>
    <dsp:sp modelId="{5230837E-9B45-4D32-B026-482B25067640}">
      <dsp:nvSpPr>
        <dsp:cNvPr id="0" name=""/>
        <dsp:cNvSpPr/>
      </dsp:nvSpPr>
      <dsp:spPr>
        <a:xfrm>
          <a:off x="3142715" y="410306"/>
          <a:ext cx="2239444" cy="1343666"/>
        </a:xfrm>
        <a:prstGeom prst="roundRect">
          <a:avLst>
            <a:gd name="adj" fmla="val 10000"/>
          </a:avLst>
        </a:prstGeom>
        <a:solidFill>
          <a:srgbClr val="FFC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i="0" kern="1200" dirty="0" smtClean="0">
              <a:solidFill>
                <a:schemeClr val="tx1"/>
              </a:solidFill>
            </a:rPr>
            <a:t>Establish the fundamental policies / procedures</a:t>
          </a:r>
          <a:endParaRPr lang="en-GB" sz="1900" b="1" i="0" kern="1200" dirty="0">
            <a:solidFill>
              <a:schemeClr val="tx1"/>
            </a:solidFill>
          </a:endParaRPr>
        </a:p>
      </dsp:txBody>
      <dsp:txXfrm>
        <a:off x="3142715" y="410306"/>
        <a:ext cx="2239444" cy="1343666"/>
      </dsp:txXfrm>
    </dsp:sp>
    <dsp:sp modelId="{4EBEC6FC-91A6-4281-91DF-1BCCBE34CEE7}">
      <dsp:nvSpPr>
        <dsp:cNvPr id="0" name=""/>
        <dsp:cNvSpPr/>
      </dsp:nvSpPr>
      <dsp:spPr>
        <a:xfrm>
          <a:off x="5579230" y="804449"/>
          <a:ext cx="474762" cy="555382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b="1" i="0" kern="1200"/>
        </a:p>
      </dsp:txBody>
      <dsp:txXfrm>
        <a:off x="5579230" y="804449"/>
        <a:ext cx="474762" cy="555382"/>
      </dsp:txXfrm>
    </dsp:sp>
    <dsp:sp modelId="{5428CB58-0198-4DC0-89EE-E225FA3F09D8}">
      <dsp:nvSpPr>
        <dsp:cNvPr id="0" name=""/>
        <dsp:cNvSpPr/>
      </dsp:nvSpPr>
      <dsp:spPr>
        <a:xfrm>
          <a:off x="6277937" y="410306"/>
          <a:ext cx="2239444" cy="1343666"/>
        </a:xfrm>
        <a:prstGeom prst="roundRect">
          <a:avLst>
            <a:gd name="adj" fmla="val 10000"/>
          </a:avLst>
        </a:prstGeom>
        <a:solidFill>
          <a:srgbClr val="FFC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i="0" kern="1200" dirty="0" smtClean="0">
              <a:solidFill>
                <a:schemeClr val="tx1"/>
              </a:solidFill>
            </a:rPr>
            <a:t>Train the staff</a:t>
          </a:r>
          <a:endParaRPr lang="en-GB" sz="1900" b="1" i="0" kern="1200" dirty="0">
            <a:solidFill>
              <a:schemeClr val="tx1"/>
            </a:solidFill>
          </a:endParaRPr>
        </a:p>
      </dsp:txBody>
      <dsp:txXfrm>
        <a:off x="6277937" y="410306"/>
        <a:ext cx="2239444" cy="1343666"/>
      </dsp:txXfrm>
    </dsp:sp>
    <dsp:sp modelId="{2B7BCC3F-8D5C-4259-83D9-3CA82852B0AD}">
      <dsp:nvSpPr>
        <dsp:cNvPr id="0" name=""/>
        <dsp:cNvSpPr/>
      </dsp:nvSpPr>
      <dsp:spPr>
        <a:xfrm rot="5400000">
          <a:off x="7160278" y="1910734"/>
          <a:ext cx="474762" cy="555382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b="1" i="0" kern="1200"/>
        </a:p>
      </dsp:txBody>
      <dsp:txXfrm rot="5400000">
        <a:off x="7160278" y="1910734"/>
        <a:ext cx="474762" cy="555382"/>
      </dsp:txXfrm>
    </dsp:sp>
    <dsp:sp modelId="{BDAF881B-936F-4209-9783-1D6099178435}">
      <dsp:nvSpPr>
        <dsp:cNvPr id="0" name=""/>
        <dsp:cNvSpPr/>
      </dsp:nvSpPr>
      <dsp:spPr>
        <a:xfrm>
          <a:off x="6277937" y="2649751"/>
          <a:ext cx="2239444" cy="1343666"/>
        </a:xfrm>
        <a:prstGeom prst="roundRect">
          <a:avLst>
            <a:gd name="adj" fmla="val 10000"/>
          </a:avLst>
        </a:prstGeom>
        <a:solidFill>
          <a:srgbClr val="FFC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i="0" kern="1200" dirty="0" smtClean="0">
              <a:solidFill>
                <a:schemeClr val="tx1"/>
              </a:solidFill>
            </a:rPr>
            <a:t>Launch the incident handling system</a:t>
          </a:r>
          <a:endParaRPr lang="en-GB" sz="1900" b="1" i="0" kern="1200" dirty="0">
            <a:solidFill>
              <a:schemeClr val="tx1"/>
            </a:solidFill>
          </a:endParaRPr>
        </a:p>
      </dsp:txBody>
      <dsp:txXfrm>
        <a:off x="6277937" y="2649751"/>
        <a:ext cx="2239444" cy="1343666"/>
      </dsp:txXfrm>
    </dsp:sp>
    <dsp:sp modelId="{1C313887-2C42-46E2-B096-F298900BBF13}">
      <dsp:nvSpPr>
        <dsp:cNvPr id="0" name=""/>
        <dsp:cNvSpPr/>
      </dsp:nvSpPr>
      <dsp:spPr>
        <a:xfrm rot="10800000">
          <a:off x="5606104" y="3043893"/>
          <a:ext cx="474762" cy="555382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b="1" i="0" kern="1200"/>
        </a:p>
      </dsp:txBody>
      <dsp:txXfrm rot="10800000">
        <a:off x="5606104" y="3043893"/>
        <a:ext cx="474762" cy="555382"/>
      </dsp:txXfrm>
    </dsp:sp>
    <dsp:sp modelId="{2C504658-0BFC-46E5-A492-69646E0C2D60}">
      <dsp:nvSpPr>
        <dsp:cNvPr id="0" name=""/>
        <dsp:cNvSpPr/>
      </dsp:nvSpPr>
      <dsp:spPr>
        <a:xfrm>
          <a:off x="3142715" y="2649751"/>
          <a:ext cx="2239444" cy="1343666"/>
        </a:xfrm>
        <a:prstGeom prst="roundRect">
          <a:avLst>
            <a:gd name="adj" fmla="val 10000"/>
          </a:avLst>
        </a:prstGeom>
        <a:solidFill>
          <a:srgbClr val="FFC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i="0" kern="1200" dirty="0" smtClean="0">
              <a:solidFill>
                <a:schemeClr val="tx1"/>
              </a:solidFill>
            </a:rPr>
            <a:t>Announce the CIRT to the constituency</a:t>
          </a:r>
          <a:endParaRPr lang="en-GB" sz="1900" b="1" i="0" kern="1200" dirty="0">
            <a:solidFill>
              <a:schemeClr val="tx1"/>
            </a:solidFill>
          </a:endParaRPr>
        </a:p>
      </dsp:txBody>
      <dsp:txXfrm>
        <a:off x="3142715" y="2649751"/>
        <a:ext cx="2239444" cy="1343666"/>
      </dsp:txXfrm>
    </dsp:sp>
    <dsp:sp modelId="{0501913D-6E5B-43CD-86C0-FB91364F118B}">
      <dsp:nvSpPr>
        <dsp:cNvPr id="0" name=""/>
        <dsp:cNvSpPr/>
      </dsp:nvSpPr>
      <dsp:spPr>
        <a:xfrm rot="10800000">
          <a:off x="2470881" y="3043893"/>
          <a:ext cx="474762" cy="555382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b="1" i="0" kern="1200"/>
        </a:p>
      </dsp:txBody>
      <dsp:txXfrm rot="10800000">
        <a:off x="2470881" y="3043893"/>
        <a:ext cx="474762" cy="555382"/>
      </dsp:txXfrm>
    </dsp:sp>
    <dsp:sp modelId="{20CBC7E5-2A08-487A-8CA0-F56922FE2AD7}">
      <dsp:nvSpPr>
        <dsp:cNvPr id="0" name=""/>
        <dsp:cNvSpPr/>
      </dsp:nvSpPr>
      <dsp:spPr>
        <a:xfrm>
          <a:off x="7492" y="2649751"/>
          <a:ext cx="2239444" cy="1343666"/>
        </a:xfrm>
        <a:prstGeom prst="roundRect">
          <a:avLst>
            <a:gd name="adj" fmla="val 10000"/>
          </a:avLst>
        </a:prstGeom>
        <a:solidFill>
          <a:srgbClr val="FFC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i="0" kern="1200" dirty="0" smtClean="0">
              <a:solidFill>
                <a:schemeClr val="tx1"/>
              </a:solidFill>
            </a:rPr>
            <a:t>Establish contact with other parties</a:t>
          </a:r>
          <a:endParaRPr lang="en-GB" sz="1900" b="1" i="0" kern="1200" dirty="0">
            <a:solidFill>
              <a:schemeClr val="tx1"/>
            </a:solidFill>
          </a:endParaRPr>
        </a:p>
      </dsp:txBody>
      <dsp:txXfrm>
        <a:off x="7492" y="2649751"/>
        <a:ext cx="2239444" cy="1343666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3D58A2-6522-4C3A-A74F-19C3CF68C571}">
      <dsp:nvSpPr>
        <dsp:cNvPr id="0" name=""/>
        <dsp:cNvSpPr/>
      </dsp:nvSpPr>
      <dsp:spPr>
        <a:xfrm rot="5400000">
          <a:off x="1172635" y="738037"/>
          <a:ext cx="1151704" cy="138987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DAFA6A6-9AF0-4686-9014-11038834A0D3}">
      <dsp:nvSpPr>
        <dsp:cNvPr id="0" name=""/>
        <dsp:cNvSpPr/>
      </dsp:nvSpPr>
      <dsp:spPr>
        <a:xfrm>
          <a:off x="1436366" y="1233"/>
          <a:ext cx="1544301" cy="926580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38100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Mission Statement</a:t>
          </a:r>
          <a:endParaRPr lang="en-GB" sz="1800" kern="1200" dirty="0"/>
        </a:p>
      </dsp:txBody>
      <dsp:txXfrm>
        <a:off x="1436366" y="1233"/>
        <a:ext cx="1544301" cy="926580"/>
      </dsp:txXfrm>
    </dsp:sp>
    <dsp:sp modelId="{2291407E-B1D7-4969-B672-39915A30BF12}">
      <dsp:nvSpPr>
        <dsp:cNvPr id="0" name=""/>
        <dsp:cNvSpPr/>
      </dsp:nvSpPr>
      <dsp:spPr>
        <a:xfrm rot="5400000">
          <a:off x="1172635" y="1896263"/>
          <a:ext cx="1151704" cy="138987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BF5C6D4-5B10-4FD4-9292-17F687BCB718}">
      <dsp:nvSpPr>
        <dsp:cNvPr id="0" name=""/>
        <dsp:cNvSpPr/>
      </dsp:nvSpPr>
      <dsp:spPr>
        <a:xfrm>
          <a:off x="1436366" y="1159459"/>
          <a:ext cx="1544301" cy="926580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38100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Stakeholders</a:t>
          </a:r>
          <a:endParaRPr lang="en-GB" sz="1800" kern="1200" dirty="0"/>
        </a:p>
      </dsp:txBody>
      <dsp:txXfrm>
        <a:off x="1436366" y="1159459"/>
        <a:ext cx="1544301" cy="926580"/>
      </dsp:txXfrm>
    </dsp:sp>
    <dsp:sp modelId="{0BD4AF46-9484-4DC0-976E-F5620FE00271}">
      <dsp:nvSpPr>
        <dsp:cNvPr id="0" name=""/>
        <dsp:cNvSpPr/>
      </dsp:nvSpPr>
      <dsp:spPr>
        <a:xfrm rot="5400000">
          <a:off x="1172635" y="3054488"/>
          <a:ext cx="1151704" cy="138987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C6A7E9F-222E-4488-820D-3CEAFCC0C675}">
      <dsp:nvSpPr>
        <dsp:cNvPr id="0" name=""/>
        <dsp:cNvSpPr/>
      </dsp:nvSpPr>
      <dsp:spPr>
        <a:xfrm>
          <a:off x="1436366" y="2317685"/>
          <a:ext cx="1544301" cy="926580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38100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Sponsor</a:t>
          </a:r>
          <a:endParaRPr lang="en-GB" sz="1800" kern="1200" dirty="0"/>
        </a:p>
      </dsp:txBody>
      <dsp:txXfrm>
        <a:off x="1436366" y="2317685"/>
        <a:ext cx="1544301" cy="926580"/>
      </dsp:txXfrm>
    </dsp:sp>
    <dsp:sp modelId="{07642BAA-4862-4ADA-AACB-E16DC5744B4F}">
      <dsp:nvSpPr>
        <dsp:cNvPr id="0" name=""/>
        <dsp:cNvSpPr/>
      </dsp:nvSpPr>
      <dsp:spPr>
        <a:xfrm>
          <a:off x="1751748" y="3633601"/>
          <a:ext cx="2047398" cy="138987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5AB15FC-946E-4A3B-9AED-9B5C8C150F42}">
      <dsp:nvSpPr>
        <dsp:cNvPr id="0" name=""/>
        <dsp:cNvSpPr/>
      </dsp:nvSpPr>
      <dsp:spPr>
        <a:xfrm>
          <a:off x="1436366" y="3475910"/>
          <a:ext cx="1544301" cy="926580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38100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Facilitators</a:t>
          </a:r>
          <a:endParaRPr lang="en-GB" sz="1800" kern="1200" dirty="0"/>
        </a:p>
      </dsp:txBody>
      <dsp:txXfrm>
        <a:off x="1436366" y="3475910"/>
        <a:ext cx="1544301" cy="926580"/>
      </dsp:txXfrm>
    </dsp:sp>
    <dsp:sp modelId="{FA7D52B6-580D-45B3-BA8C-9CD76BA254AE}">
      <dsp:nvSpPr>
        <dsp:cNvPr id="0" name=""/>
        <dsp:cNvSpPr/>
      </dsp:nvSpPr>
      <dsp:spPr>
        <a:xfrm rot="16200000">
          <a:off x="3226555" y="3054488"/>
          <a:ext cx="1151704" cy="138987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2E86609-4B55-4F43-8DED-5EC57D7431FD}">
      <dsp:nvSpPr>
        <dsp:cNvPr id="0" name=""/>
        <dsp:cNvSpPr/>
      </dsp:nvSpPr>
      <dsp:spPr>
        <a:xfrm>
          <a:off x="3490286" y="3475910"/>
          <a:ext cx="1544301" cy="926580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38100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Constituents</a:t>
          </a:r>
          <a:endParaRPr lang="en-GB" sz="1800" kern="1200" dirty="0"/>
        </a:p>
      </dsp:txBody>
      <dsp:txXfrm>
        <a:off x="3490286" y="3475910"/>
        <a:ext cx="1544301" cy="926580"/>
      </dsp:txXfrm>
    </dsp:sp>
    <dsp:sp modelId="{D3C171DB-3FD8-4B78-901D-A7E34CF3B624}">
      <dsp:nvSpPr>
        <dsp:cNvPr id="0" name=""/>
        <dsp:cNvSpPr/>
      </dsp:nvSpPr>
      <dsp:spPr>
        <a:xfrm rot="16200000">
          <a:off x="3226555" y="1896263"/>
          <a:ext cx="1151704" cy="138987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CA9347B-4C64-408D-AE40-31D64B5258A2}">
      <dsp:nvSpPr>
        <dsp:cNvPr id="0" name=""/>
        <dsp:cNvSpPr/>
      </dsp:nvSpPr>
      <dsp:spPr>
        <a:xfrm>
          <a:off x="3490286" y="2317685"/>
          <a:ext cx="1544301" cy="926580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38100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Services to Constituents</a:t>
          </a:r>
          <a:endParaRPr lang="en-GB" sz="1800" kern="1200" dirty="0"/>
        </a:p>
      </dsp:txBody>
      <dsp:txXfrm>
        <a:off x="3490286" y="2317685"/>
        <a:ext cx="1544301" cy="926580"/>
      </dsp:txXfrm>
    </dsp:sp>
    <dsp:sp modelId="{52ABAC2E-33E6-44B2-B0B6-F3AC5B4D63EB}">
      <dsp:nvSpPr>
        <dsp:cNvPr id="0" name=""/>
        <dsp:cNvSpPr/>
      </dsp:nvSpPr>
      <dsp:spPr>
        <a:xfrm rot="16200000">
          <a:off x="3226555" y="738037"/>
          <a:ext cx="1151704" cy="138987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BD26588-B6E9-4323-BB40-6D8E8B7EA629}">
      <dsp:nvSpPr>
        <dsp:cNvPr id="0" name=""/>
        <dsp:cNvSpPr/>
      </dsp:nvSpPr>
      <dsp:spPr>
        <a:xfrm>
          <a:off x="3490286" y="1159459"/>
          <a:ext cx="1544301" cy="926580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38100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Human Resources</a:t>
          </a:r>
          <a:endParaRPr lang="en-GB" sz="1800" kern="1200" dirty="0"/>
        </a:p>
      </dsp:txBody>
      <dsp:txXfrm>
        <a:off x="3490286" y="1159459"/>
        <a:ext cx="1544301" cy="926580"/>
      </dsp:txXfrm>
    </dsp:sp>
    <dsp:sp modelId="{0B6052B3-8723-47A0-BA60-7B99383EE223}">
      <dsp:nvSpPr>
        <dsp:cNvPr id="0" name=""/>
        <dsp:cNvSpPr/>
      </dsp:nvSpPr>
      <dsp:spPr>
        <a:xfrm>
          <a:off x="3805668" y="158924"/>
          <a:ext cx="2047398" cy="138987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72675FF-FBB5-4288-AF78-5EA434D6E417}">
      <dsp:nvSpPr>
        <dsp:cNvPr id="0" name=""/>
        <dsp:cNvSpPr/>
      </dsp:nvSpPr>
      <dsp:spPr>
        <a:xfrm>
          <a:off x="3490286" y="1233"/>
          <a:ext cx="1544301" cy="926580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38100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Physical Premise</a:t>
          </a:r>
          <a:endParaRPr lang="en-GB" sz="1800" kern="1200" dirty="0"/>
        </a:p>
      </dsp:txBody>
      <dsp:txXfrm>
        <a:off x="3490286" y="1233"/>
        <a:ext cx="1544301" cy="926580"/>
      </dsp:txXfrm>
    </dsp:sp>
    <dsp:sp modelId="{1BFE62A4-2DB3-48E1-8E74-D9D0A5C02544}">
      <dsp:nvSpPr>
        <dsp:cNvPr id="0" name=""/>
        <dsp:cNvSpPr/>
      </dsp:nvSpPr>
      <dsp:spPr>
        <a:xfrm rot="5400000">
          <a:off x="5280476" y="738037"/>
          <a:ext cx="1151704" cy="138987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6265BA-72C9-428C-BE9D-B91A04B4A7E5}">
      <dsp:nvSpPr>
        <dsp:cNvPr id="0" name=""/>
        <dsp:cNvSpPr/>
      </dsp:nvSpPr>
      <dsp:spPr>
        <a:xfrm>
          <a:off x="5544207" y="1233"/>
          <a:ext cx="1544301" cy="926580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38100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IT Infrastructure</a:t>
          </a:r>
          <a:endParaRPr lang="en-GB" sz="1800" kern="1200" dirty="0"/>
        </a:p>
      </dsp:txBody>
      <dsp:txXfrm>
        <a:off x="5544207" y="1233"/>
        <a:ext cx="1544301" cy="926580"/>
      </dsp:txXfrm>
    </dsp:sp>
    <dsp:sp modelId="{B707BF9C-F0F6-4745-BD5E-9300FE6E1DE7}">
      <dsp:nvSpPr>
        <dsp:cNvPr id="0" name=""/>
        <dsp:cNvSpPr/>
      </dsp:nvSpPr>
      <dsp:spPr>
        <a:xfrm rot="5400000">
          <a:off x="5280476" y="1896263"/>
          <a:ext cx="1151704" cy="138987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4A3CCB8-9D1C-4C59-9CBA-393510C08517}">
      <dsp:nvSpPr>
        <dsp:cNvPr id="0" name=""/>
        <dsp:cNvSpPr/>
      </dsp:nvSpPr>
      <dsp:spPr>
        <a:xfrm>
          <a:off x="5544207" y="1159459"/>
          <a:ext cx="1544301" cy="926580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38100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Policies &amp; Procedures</a:t>
          </a:r>
          <a:endParaRPr lang="en-GB" sz="1800" kern="1200" dirty="0"/>
        </a:p>
      </dsp:txBody>
      <dsp:txXfrm>
        <a:off x="5544207" y="1159459"/>
        <a:ext cx="1544301" cy="926580"/>
      </dsp:txXfrm>
    </dsp:sp>
    <dsp:sp modelId="{30DDD4F7-011B-47CD-841C-B71420E0F931}">
      <dsp:nvSpPr>
        <dsp:cNvPr id="0" name=""/>
        <dsp:cNvSpPr/>
      </dsp:nvSpPr>
      <dsp:spPr>
        <a:xfrm rot="5400000">
          <a:off x="5280476" y="3054488"/>
          <a:ext cx="1151704" cy="138987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153C5A9-E446-4FB1-9A78-839833BEE010}">
      <dsp:nvSpPr>
        <dsp:cNvPr id="0" name=""/>
        <dsp:cNvSpPr/>
      </dsp:nvSpPr>
      <dsp:spPr>
        <a:xfrm>
          <a:off x="5544207" y="2317685"/>
          <a:ext cx="1544301" cy="926580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38100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Promotional &amp; Branding</a:t>
          </a:r>
          <a:endParaRPr lang="en-GB" sz="1800" kern="1200" dirty="0"/>
        </a:p>
      </dsp:txBody>
      <dsp:txXfrm>
        <a:off x="5544207" y="2317685"/>
        <a:ext cx="1544301" cy="926580"/>
      </dsp:txXfrm>
    </dsp:sp>
    <dsp:sp modelId="{76A088FC-689A-47B5-8298-836B698367FD}">
      <dsp:nvSpPr>
        <dsp:cNvPr id="0" name=""/>
        <dsp:cNvSpPr/>
      </dsp:nvSpPr>
      <dsp:spPr>
        <a:xfrm>
          <a:off x="5544207" y="3475910"/>
          <a:ext cx="1544301" cy="926580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38100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Awareness Campaigns</a:t>
          </a:r>
          <a:endParaRPr lang="en-GB" sz="1800" kern="1200" dirty="0"/>
        </a:p>
      </dsp:txBody>
      <dsp:txXfrm>
        <a:off x="5544207" y="3475910"/>
        <a:ext cx="1544301" cy="92658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5119B22-6BF7-407A-9FB3-4F41B6EEDF37}">
      <dsp:nvSpPr>
        <dsp:cNvPr id="0" name=""/>
        <dsp:cNvSpPr/>
      </dsp:nvSpPr>
      <dsp:spPr>
        <a:xfrm>
          <a:off x="4053" y="1242009"/>
          <a:ext cx="2327506" cy="1919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6 – 8 months</a:t>
          </a:r>
          <a:endParaRPr lang="en-GB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Reactive CIRT services</a:t>
          </a:r>
          <a:endParaRPr lang="en-GB" sz="2200" kern="1200" dirty="0"/>
        </a:p>
      </dsp:txBody>
      <dsp:txXfrm>
        <a:off x="4053" y="1242009"/>
        <a:ext cx="2327506" cy="1508340"/>
      </dsp:txXfrm>
    </dsp:sp>
    <dsp:sp modelId="{25632AC9-70CC-457C-918E-EF6D47C7E827}">
      <dsp:nvSpPr>
        <dsp:cNvPr id="0" name=""/>
        <dsp:cNvSpPr/>
      </dsp:nvSpPr>
      <dsp:spPr>
        <a:xfrm>
          <a:off x="1313970" y="1706119"/>
          <a:ext cx="2556620" cy="2556620"/>
        </a:xfrm>
        <a:prstGeom prst="leftCircularArrow">
          <a:avLst>
            <a:gd name="adj1" fmla="val 3115"/>
            <a:gd name="adj2" fmla="val 382959"/>
            <a:gd name="adj3" fmla="val 2158469"/>
            <a:gd name="adj4" fmla="val 9024489"/>
            <a:gd name="adj5" fmla="val 3634"/>
          </a:avLst>
        </a:prstGeom>
        <a:solidFill>
          <a:srgbClr val="FFFF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DCD4994-2C6D-4BEB-9B0D-EC759C25D0C2}">
      <dsp:nvSpPr>
        <dsp:cNvPr id="0" name=""/>
        <dsp:cNvSpPr/>
      </dsp:nvSpPr>
      <dsp:spPr>
        <a:xfrm>
          <a:off x="521276" y="2750349"/>
          <a:ext cx="2068894" cy="822731"/>
        </a:xfrm>
        <a:prstGeom prst="roundRect">
          <a:avLst>
            <a:gd name="adj" fmla="val 10000"/>
          </a:avLst>
        </a:prstGeom>
        <a:solidFill>
          <a:srgbClr val="FFC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58420" rIns="8763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Phase 1</a:t>
          </a:r>
          <a:endParaRPr lang="en-GB" sz="4600" kern="1200" dirty="0"/>
        </a:p>
      </dsp:txBody>
      <dsp:txXfrm>
        <a:off x="521276" y="2750349"/>
        <a:ext cx="2068894" cy="822731"/>
      </dsp:txXfrm>
    </dsp:sp>
    <dsp:sp modelId="{0AE04341-5ABC-4BE6-8553-DAAB64F83B06}">
      <dsp:nvSpPr>
        <dsp:cNvPr id="0" name=""/>
        <dsp:cNvSpPr/>
      </dsp:nvSpPr>
      <dsp:spPr>
        <a:xfrm>
          <a:off x="2969378" y="1242009"/>
          <a:ext cx="2327506" cy="1919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9 – 18 months</a:t>
          </a:r>
          <a:endParaRPr lang="en-GB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Proactive CIRT services</a:t>
          </a:r>
          <a:endParaRPr lang="en-GB" sz="2200" kern="1200" dirty="0"/>
        </a:p>
      </dsp:txBody>
      <dsp:txXfrm>
        <a:off x="2969378" y="1653375"/>
        <a:ext cx="2327506" cy="1508340"/>
      </dsp:txXfrm>
    </dsp:sp>
    <dsp:sp modelId="{91501981-07CB-4D53-8068-A07B8DEB1F2D}">
      <dsp:nvSpPr>
        <dsp:cNvPr id="0" name=""/>
        <dsp:cNvSpPr/>
      </dsp:nvSpPr>
      <dsp:spPr>
        <a:xfrm>
          <a:off x="4259900" y="65714"/>
          <a:ext cx="2854024" cy="2854024"/>
        </a:xfrm>
        <a:prstGeom prst="circularArrow">
          <a:avLst>
            <a:gd name="adj1" fmla="val 2790"/>
            <a:gd name="adj2" fmla="val 340448"/>
            <a:gd name="adj3" fmla="val 19484042"/>
            <a:gd name="adj4" fmla="val 12575511"/>
            <a:gd name="adj5" fmla="val 3255"/>
          </a:avLst>
        </a:prstGeom>
        <a:solidFill>
          <a:srgbClr val="FFFF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B007F2B-D200-4880-AC06-B51C82BE7A55}">
      <dsp:nvSpPr>
        <dsp:cNvPr id="0" name=""/>
        <dsp:cNvSpPr/>
      </dsp:nvSpPr>
      <dsp:spPr>
        <a:xfrm>
          <a:off x="3486602" y="830644"/>
          <a:ext cx="2068894" cy="822731"/>
        </a:xfrm>
        <a:prstGeom prst="roundRect">
          <a:avLst>
            <a:gd name="adj" fmla="val 10000"/>
          </a:avLst>
        </a:prstGeom>
        <a:solidFill>
          <a:srgbClr val="FFC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58420" rIns="8763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Phase 2</a:t>
          </a:r>
          <a:endParaRPr lang="en-GB" sz="4600" kern="1200" dirty="0"/>
        </a:p>
      </dsp:txBody>
      <dsp:txXfrm>
        <a:off x="3486602" y="830644"/>
        <a:ext cx="2068894" cy="822731"/>
      </dsp:txXfrm>
    </dsp:sp>
    <dsp:sp modelId="{DC12E60A-2B57-4768-92C8-7DB9E7081B56}">
      <dsp:nvSpPr>
        <dsp:cNvPr id="0" name=""/>
        <dsp:cNvSpPr/>
      </dsp:nvSpPr>
      <dsp:spPr>
        <a:xfrm>
          <a:off x="5934703" y="1242009"/>
          <a:ext cx="2327506" cy="1919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19 – 24 months</a:t>
          </a:r>
          <a:endParaRPr lang="en-GB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Security Quality Management </a:t>
          </a:r>
          <a:r>
            <a:rPr lang="en-US" sz="2200" kern="1200" dirty="0" smtClean="0"/>
            <a:t>services</a:t>
          </a:r>
          <a:endParaRPr lang="en-GB" sz="2200" kern="1200" dirty="0"/>
        </a:p>
      </dsp:txBody>
      <dsp:txXfrm>
        <a:off x="5934703" y="1242009"/>
        <a:ext cx="2327506" cy="1508340"/>
      </dsp:txXfrm>
    </dsp:sp>
    <dsp:sp modelId="{FA2D470C-D79F-4E5A-90A5-D0708A133588}">
      <dsp:nvSpPr>
        <dsp:cNvPr id="0" name=""/>
        <dsp:cNvSpPr/>
      </dsp:nvSpPr>
      <dsp:spPr>
        <a:xfrm>
          <a:off x="6451927" y="2750349"/>
          <a:ext cx="2068894" cy="822731"/>
        </a:xfrm>
        <a:prstGeom prst="roundRect">
          <a:avLst>
            <a:gd name="adj" fmla="val 10000"/>
          </a:avLst>
        </a:prstGeom>
        <a:solidFill>
          <a:srgbClr val="FFC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58420" rIns="8763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Phase 3</a:t>
          </a:r>
          <a:endParaRPr lang="en-GB" sz="4600" kern="1200" dirty="0"/>
        </a:p>
      </dsp:txBody>
      <dsp:txXfrm>
        <a:off x="6451927" y="2750349"/>
        <a:ext cx="2068894" cy="822731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5F0CFF-44AE-4D68-97FC-1659858A0504}">
      <dsp:nvSpPr>
        <dsp:cNvPr id="0" name=""/>
        <dsp:cNvSpPr/>
      </dsp:nvSpPr>
      <dsp:spPr>
        <a:xfrm>
          <a:off x="3554281" y="1634969"/>
          <a:ext cx="1244364" cy="12443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Mandate and Strategy</a:t>
          </a:r>
          <a:endParaRPr lang="en-MY" sz="1800" kern="1200" dirty="0"/>
        </a:p>
      </dsp:txBody>
      <dsp:txXfrm>
        <a:off x="3554281" y="1634969"/>
        <a:ext cx="1244364" cy="1244364"/>
      </dsp:txXfrm>
    </dsp:sp>
    <dsp:sp modelId="{ED2C49DB-FF1D-40EA-A62A-43CA30CC612A}">
      <dsp:nvSpPr>
        <dsp:cNvPr id="0" name=""/>
        <dsp:cNvSpPr/>
      </dsp:nvSpPr>
      <dsp:spPr>
        <a:xfrm rot="16200000">
          <a:off x="3988303" y="1433401"/>
          <a:ext cx="376320" cy="26815"/>
        </a:xfrm>
        <a:custGeom>
          <a:avLst/>
          <a:gdLst/>
          <a:ahLst/>
          <a:cxnLst/>
          <a:rect l="0" t="0" r="0" b="0"/>
          <a:pathLst>
            <a:path>
              <a:moveTo>
                <a:pt x="0" y="13407"/>
              </a:moveTo>
              <a:lnTo>
                <a:pt x="376320" y="1340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MY" sz="400" kern="1200"/>
        </a:p>
      </dsp:txBody>
      <dsp:txXfrm rot="16200000">
        <a:off x="4167055" y="1437400"/>
        <a:ext cx="18816" cy="18816"/>
      </dsp:txXfrm>
    </dsp:sp>
    <dsp:sp modelId="{80601891-B10D-4F2A-9435-C9AF1C5730B2}">
      <dsp:nvSpPr>
        <dsp:cNvPr id="0" name=""/>
        <dsp:cNvSpPr/>
      </dsp:nvSpPr>
      <dsp:spPr>
        <a:xfrm>
          <a:off x="3554281" y="14283"/>
          <a:ext cx="1244364" cy="12443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Service Portfolio</a:t>
          </a:r>
          <a:endParaRPr lang="en-MY" sz="1600" kern="1200" dirty="0"/>
        </a:p>
      </dsp:txBody>
      <dsp:txXfrm>
        <a:off x="3554281" y="14283"/>
        <a:ext cx="1244364" cy="1244364"/>
      </dsp:txXfrm>
    </dsp:sp>
    <dsp:sp modelId="{C1C3FF9A-AF67-476F-8793-C36D9E556245}">
      <dsp:nvSpPr>
        <dsp:cNvPr id="0" name=""/>
        <dsp:cNvSpPr/>
      </dsp:nvSpPr>
      <dsp:spPr>
        <a:xfrm rot="1800000">
          <a:off x="4690080" y="2648915"/>
          <a:ext cx="376320" cy="26815"/>
        </a:xfrm>
        <a:custGeom>
          <a:avLst/>
          <a:gdLst/>
          <a:ahLst/>
          <a:cxnLst/>
          <a:rect l="0" t="0" r="0" b="0"/>
          <a:pathLst>
            <a:path>
              <a:moveTo>
                <a:pt x="0" y="13407"/>
              </a:moveTo>
              <a:lnTo>
                <a:pt x="376320" y="1340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MY" sz="400" kern="1200"/>
        </a:p>
      </dsp:txBody>
      <dsp:txXfrm rot="1800000">
        <a:off x="4868833" y="2652914"/>
        <a:ext cx="18816" cy="18816"/>
      </dsp:txXfrm>
    </dsp:sp>
    <dsp:sp modelId="{8D8E051B-A31C-4CA3-BBD3-850606FE5158}">
      <dsp:nvSpPr>
        <dsp:cNvPr id="0" name=""/>
        <dsp:cNvSpPr/>
      </dsp:nvSpPr>
      <dsp:spPr>
        <a:xfrm>
          <a:off x="4957836" y="2445311"/>
          <a:ext cx="1244364" cy="12443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Co-operation</a:t>
          </a:r>
          <a:endParaRPr lang="en-MY" sz="1600" kern="1200" dirty="0"/>
        </a:p>
      </dsp:txBody>
      <dsp:txXfrm>
        <a:off x="4957836" y="2445311"/>
        <a:ext cx="1244364" cy="1244364"/>
      </dsp:txXfrm>
    </dsp:sp>
    <dsp:sp modelId="{0F46E416-B5A6-4EAE-9492-BDB78765CAC7}">
      <dsp:nvSpPr>
        <dsp:cNvPr id="0" name=""/>
        <dsp:cNvSpPr/>
      </dsp:nvSpPr>
      <dsp:spPr>
        <a:xfrm rot="9000000">
          <a:off x="3286526" y="2648915"/>
          <a:ext cx="376320" cy="26815"/>
        </a:xfrm>
        <a:custGeom>
          <a:avLst/>
          <a:gdLst/>
          <a:ahLst/>
          <a:cxnLst/>
          <a:rect l="0" t="0" r="0" b="0"/>
          <a:pathLst>
            <a:path>
              <a:moveTo>
                <a:pt x="0" y="13407"/>
              </a:moveTo>
              <a:lnTo>
                <a:pt x="376320" y="1340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MY" sz="400" kern="1200"/>
        </a:p>
      </dsp:txBody>
      <dsp:txXfrm rot="9000000">
        <a:off x="3465278" y="2652914"/>
        <a:ext cx="18816" cy="18816"/>
      </dsp:txXfrm>
    </dsp:sp>
    <dsp:sp modelId="{D7525FBC-629E-424F-9B2B-08ED674F0498}">
      <dsp:nvSpPr>
        <dsp:cNvPr id="0" name=""/>
        <dsp:cNvSpPr/>
      </dsp:nvSpPr>
      <dsp:spPr>
        <a:xfrm>
          <a:off x="2150726" y="2445311"/>
          <a:ext cx="1244364" cy="12443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Operation</a:t>
          </a:r>
          <a:endParaRPr lang="en-MY" sz="1600" kern="1200" dirty="0"/>
        </a:p>
      </dsp:txBody>
      <dsp:txXfrm>
        <a:off x="2150726" y="2445311"/>
        <a:ext cx="1244364" cy="1244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5C407-BCC5-4472-958E-6826DA370C1A}" type="datetimeFigureOut">
              <a:rPr lang="en-MY" smtClean="0"/>
              <a:pPr/>
              <a:t>18/12/2011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3F0972-182B-4FED-8973-5AE6AB275C17}" type="slidenum">
              <a:rPr lang="en-MY" smtClean="0"/>
              <a:pPr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2D6F92-CF40-4A9A-BE4C-ADC0CAC8847A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1 - to facilitate the exchange of the information and knowledge needed to reduce vulnerability and provide effective responses to cyber incidents</a:t>
            </a:r>
          </a:p>
          <a:p>
            <a:r>
              <a:rPr lang="en-US" smtClean="0"/>
              <a:t>3 - both on bilateral and multilateral basis.</a:t>
            </a: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E32442-E5F1-4A46-8FDD-FC435AE0062F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92AC9-F0DC-427A-AAA5-A4D965CF5D65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92AC9-F0DC-427A-AAA5-A4D965CF5D65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F5089E-04D1-438C-BE54-8A393252D8AF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BCE284-D7D4-4DB2-B049-84CEB5E0E064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GB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C7C50-FCEC-4CB8-A291-7F2A3F504895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GB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C7C50-FCEC-4CB8-A291-7F2A3F504895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GB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C7C50-FCEC-4CB8-A291-7F2A3F504895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7F1F34-6EB4-4295-A338-05F9DB1C5F2A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33A3B4-D2C2-4217-A7B3-3883081574DF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Appropriate internal processes should also be implemented to support the external services.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7C2C31-18B3-49A6-B2F6-1F886EE10E24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3F20E7-0ADB-4212-9A7C-F4A6467D4153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gi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242014" y="2811795"/>
            <a:ext cx="7901986" cy="5071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>
              <a:lnSpc>
                <a:spcPct val="75000"/>
              </a:lnSpc>
              <a:buNone/>
              <a:defRPr sz="2000" b="1" i="0" kern="600" spc="0" baseline="0"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Subtitle here subtitle here subtitle here subtitle here</a:t>
            </a:r>
            <a:endParaRPr lang="en-US" dirty="0"/>
          </a:p>
        </p:txBody>
      </p:sp>
      <p:sp>
        <p:nvSpPr>
          <p:cNvPr id="7" name="Text Placehold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1242014" y="2026980"/>
            <a:ext cx="7901985" cy="69171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lnSpc>
                <a:spcPts val="4200"/>
              </a:lnSpc>
              <a:spcBef>
                <a:spcPts val="0"/>
              </a:spcBef>
              <a:buNone/>
              <a:defRPr sz="3500" b="1" i="0" kern="800" spc="-100" baseline="0">
                <a:latin typeface="Tahoma"/>
              </a:defRPr>
            </a:lvl1pPr>
            <a:lvl2pPr>
              <a:defRPr sz="3500" b="1" i="0">
                <a:latin typeface="Tahoma"/>
              </a:defRPr>
            </a:lvl2pPr>
            <a:lvl3pPr>
              <a:defRPr sz="3500" b="1" i="0">
                <a:latin typeface="Tahoma"/>
              </a:defRPr>
            </a:lvl3pPr>
            <a:lvl4pPr>
              <a:defRPr sz="3500" b="1" i="0">
                <a:latin typeface="Tahoma"/>
              </a:defRPr>
            </a:lvl4pPr>
            <a:lvl5pPr>
              <a:defRPr sz="3500" b="1" i="0">
                <a:latin typeface="Tahoma"/>
              </a:defRPr>
            </a:lvl5pPr>
          </a:lstStyle>
          <a:p>
            <a:pPr lvl="0"/>
            <a:r>
              <a:rPr lang="en-US" dirty="0" smtClean="0"/>
              <a:t>Title of Power Point Presentation</a:t>
            </a:r>
            <a:endParaRPr lang="en-US" dirty="0"/>
          </a:p>
        </p:txBody>
      </p:sp>
      <p:sp>
        <p:nvSpPr>
          <p:cNvPr id="6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1242014" y="3395136"/>
            <a:ext cx="7901986" cy="2201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>
              <a:lnSpc>
                <a:spcPct val="75000"/>
              </a:lnSpc>
              <a:buNone/>
              <a:defRPr sz="2000" b="1" i="0" kern="600" spc="0" baseline="0"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Name of Presenter</a:t>
            </a:r>
            <a:endParaRPr lang="en-US" dirty="0"/>
          </a:p>
        </p:txBody>
      </p:sp>
      <p:sp>
        <p:nvSpPr>
          <p:cNvPr id="9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1242014" y="3712634"/>
            <a:ext cx="7901986" cy="2286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>
              <a:lnSpc>
                <a:spcPct val="75000"/>
              </a:lnSpc>
              <a:buNone/>
              <a:defRPr sz="2000" b="1" i="0" kern="600" spc="0" baseline="0"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Venue of Presentation</a:t>
            </a:r>
          </a:p>
        </p:txBody>
      </p:sp>
      <p:sp>
        <p:nvSpPr>
          <p:cNvPr id="10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1242014" y="4038601"/>
            <a:ext cx="7901986" cy="228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>
              <a:lnSpc>
                <a:spcPct val="75000"/>
              </a:lnSpc>
              <a:buNone/>
              <a:defRPr sz="2000" b="1" i="0" kern="600" spc="0" baseline="0"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Date of Presentation</a:t>
            </a:r>
            <a:endParaRPr lang="en-US" dirty="0"/>
          </a:p>
        </p:txBody>
      </p:sp>
      <p:pic>
        <p:nvPicPr>
          <p:cNvPr id="11" name="Picture 10" descr="IMPACT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339752" y="404664"/>
            <a:ext cx="1886342" cy="716810"/>
          </a:xfrm>
          <a:prstGeom prst="rect">
            <a:avLst/>
          </a:prstGeom>
        </p:spPr>
      </p:pic>
      <p:pic>
        <p:nvPicPr>
          <p:cNvPr id="12" name="Picture 11" descr="ITU-Logo.GI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51520" y="332656"/>
            <a:ext cx="2000821" cy="8398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mparison">
    <p:bg>
      <p:bgPr>
        <a:gradFill rotWithShape="1">
          <a:gsLst>
            <a:gs pos="66000">
              <a:schemeClr val="bg1">
                <a:tint val="40000"/>
                <a:satMod val="35000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ooterbann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206489"/>
            <a:ext cx="9146206" cy="663637"/>
          </a:xfrm>
          <a:prstGeom prst="rect">
            <a:avLst/>
          </a:prstGeom>
        </p:spPr>
      </p:pic>
      <p:sp>
        <p:nvSpPr>
          <p:cNvPr id="13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314250" y="909047"/>
            <a:ext cx="8524949" cy="47015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>
              <a:lnSpc>
                <a:spcPts val="2400"/>
              </a:lnSpc>
              <a:buNone/>
              <a:defRPr sz="2500" b="1" i="0" kern="600" spc="0" baseline="0">
                <a:solidFill>
                  <a:srgbClr val="AE902D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Subtitle Here</a:t>
            </a:r>
            <a:endParaRPr lang="en-US" dirty="0"/>
          </a:p>
        </p:txBody>
      </p:sp>
      <p:sp>
        <p:nvSpPr>
          <p:cNvPr id="20" name="Text Placehold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314249" y="289591"/>
            <a:ext cx="8524951" cy="6118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lnSpc>
                <a:spcPts val="4200"/>
              </a:lnSpc>
              <a:spcBef>
                <a:spcPts val="0"/>
              </a:spcBef>
              <a:buNone/>
              <a:defRPr sz="4000" b="1" i="0" kern="800" spc="-100" baseline="0">
                <a:solidFill>
                  <a:srgbClr val="4F5150"/>
                </a:solidFill>
                <a:latin typeface="Tahoma"/>
              </a:defRPr>
            </a:lvl1pPr>
            <a:lvl2pPr>
              <a:defRPr sz="3500" b="1" i="0">
                <a:latin typeface="Tahoma"/>
              </a:defRPr>
            </a:lvl2pPr>
            <a:lvl3pPr>
              <a:defRPr sz="3500" b="1" i="0">
                <a:latin typeface="Tahoma"/>
              </a:defRPr>
            </a:lvl3pPr>
            <a:lvl4pPr>
              <a:defRPr sz="3500" b="1" i="0">
                <a:latin typeface="Tahoma"/>
              </a:defRPr>
            </a:lvl4pPr>
            <a:lvl5pPr>
              <a:defRPr sz="3500" b="1" i="0">
                <a:latin typeface="Tahoma"/>
              </a:defRPr>
            </a:lvl5pPr>
          </a:lstStyle>
          <a:p>
            <a:pPr lvl="0"/>
            <a:r>
              <a:rPr lang="en-US" dirty="0" smtClean="0"/>
              <a:t>Title of Slide/Picture</a:t>
            </a:r>
            <a:endParaRPr lang="en-US" dirty="0"/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314250" y="1386810"/>
            <a:ext cx="8524950" cy="11244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Body text here</a:t>
            </a:r>
          </a:p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28" name="Text Placehold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314250" y="5181600"/>
            <a:ext cx="413855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Picture Description</a:t>
            </a:r>
            <a:endParaRPr lang="en-US" dirty="0"/>
          </a:p>
        </p:txBody>
      </p:sp>
      <p:sp>
        <p:nvSpPr>
          <p:cNvPr id="18" name="Text Placeholder 18"/>
          <p:cNvSpPr>
            <a:spLocks noGrp="1"/>
          </p:cNvSpPr>
          <p:nvPr>
            <p:ph type="body" sz="quarter" idx="23" hasCustomPrompt="1"/>
          </p:nvPr>
        </p:nvSpPr>
        <p:spPr>
          <a:xfrm>
            <a:off x="4701584" y="5181600"/>
            <a:ext cx="413855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Picture Description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509000" y="6206488"/>
            <a:ext cx="635000" cy="651512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fld id="{87513532-305C-3548-881D-1A2506E83218}" type="slidenum">
              <a:rPr lang="en-US" sz="1200" b="0" i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</a:rPr>
              <a:pPr/>
              <a:t>‹#›</a:t>
            </a:fld>
            <a:endParaRPr lang="en-US" sz="1200" b="0" i="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</a:endParaRPr>
          </a:p>
        </p:txBody>
      </p:sp>
      <p:sp>
        <p:nvSpPr>
          <p:cNvPr id="14" name="Picture Placeholder 22"/>
          <p:cNvSpPr>
            <a:spLocks noGrp="1"/>
          </p:cNvSpPr>
          <p:nvPr>
            <p:ph type="pic" sz="quarter" idx="16"/>
          </p:nvPr>
        </p:nvSpPr>
        <p:spPr>
          <a:xfrm>
            <a:off x="314250" y="2518914"/>
            <a:ext cx="4138552" cy="261949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1000">
                <a:solidFill>
                  <a:schemeClr val="bg1">
                    <a:lumMod val="50000"/>
                  </a:schemeClr>
                </a:solidFill>
                <a:latin typeface="Tahoma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7" name="Picture Placeholder 22"/>
          <p:cNvSpPr>
            <a:spLocks noGrp="1"/>
          </p:cNvSpPr>
          <p:nvPr>
            <p:ph type="pic" sz="quarter" idx="24"/>
          </p:nvPr>
        </p:nvSpPr>
        <p:spPr>
          <a:xfrm>
            <a:off x="4701584" y="2518914"/>
            <a:ext cx="4138552" cy="261949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1000">
                <a:solidFill>
                  <a:schemeClr val="bg1">
                    <a:lumMod val="50000"/>
                  </a:schemeClr>
                </a:solidFill>
                <a:latin typeface="Tahoma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pic>
        <p:nvPicPr>
          <p:cNvPr id="16" name="Picture 15" descr="IMPACT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8261" y="6349328"/>
            <a:ext cx="931411" cy="353936"/>
          </a:xfrm>
          <a:prstGeom prst="rect">
            <a:avLst/>
          </a:prstGeom>
        </p:spPr>
      </p:pic>
      <p:pic>
        <p:nvPicPr>
          <p:cNvPr id="23" name="Picture 236" descr="sigleITU.gif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5398" y="6309320"/>
            <a:ext cx="368170" cy="415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bg>
      <p:bgPr>
        <a:gradFill rotWithShape="1">
          <a:gsLst>
            <a:gs pos="66000">
              <a:schemeClr val="bg1">
                <a:tint val="40000"/>
                <a:satMod val="35000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ooterbann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206489"/>
            <a:ext cx="9146206" cy="663637"/>
          </a:xfrm>
          <a:prstGeom prst="rect">
            <a:avLst/>
          </a:prstGeom>
        </p:spPr>
      </p:pic>
      <p:sp>
        <p:nvSpPr>
          <p:cNvPr id="10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314250" y="909047"/>
            <a:ext cx="8524950" cy="47015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>
              <a:lnSpc>
                <a:spcPts val="2400"/>
              </a:lnSpc>
              <a:buNone/>
              <a:defRPr sz="2500" b="1" i="0" kern="600" spc="0" baseline="0">
                <a:solidFill>
                  <a:srgbClr val="AE902D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Subtitle Here</a:t>
            </a:r>
            <a:endParaRPr lang="en-US" dirty="0"/>
          </a:p>
        </p:txBody>
      </p:sp>
      <p:sp>
        <p:nvSpPr>
          <p:cNvPr id="11" name="Text Placehold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314249" y="289591"/>
            <a:ext cx="8524951" cy="6118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lnSpc>
                <a:spcPts val="4200"/>
              </a:lnSpc>
              <a:spcBef>
                <a:spcPts val="0"/>
              </a:spcBef>
              <a:buNone/>
              <a:defRPr sz="4000" b="1" i="0" kern="800" spc="-100" baseline="0">
                <a:solidFill>
                  <a:srgbClr val="4F5150"/>
                </a:solidFill>
                <a:latin typeface="Tahoma"/>
              </a:defRPr>
            </a:lvl1pPr>
            <a:lvl2pPr>
              <a:defRPr sz="3500" b="1" i="0">
                <a:latin typeface="Tahoma"/>
              </a:defRPr>
            </a:lvl2pPr>
            <a:lvl3pPr>
              <a:defRPr sz="3500" b="1" i="0">
                <a:latin typeface="Tahoma"/>
              </a:defRPr>
            </a:lvl3pPr>
            <a:lvl4pPr>
              <a:defRPr sz="3500" b="1" i="0">
                <a:latin typeface="Tahoma"/>
              </a:defRPr>
            </a:lvl4pPr>
            <a:lvl5pPr>
              <a:defRPr sz="3500" b="1" i="0">
                <a:latin typeface="Tahoma"/>
              </a:defRPr>
            </a:lvl5pPr>
          </a:lstStyle>
          <a:p>
            <a:pPr lvl="0"/>
            <a:r>
              <a:rPr lang="en-US" dirty="0" smtClean="0"/>
              <a:t>Title of Slide/Chart</a:t>
            </a:r>
            <a:endParaRPr lang="en-US" dirty="0"/>
          </a:p>
        </p:txBody>
      </p:sp>
      <p:sp>
        <p:nvSpPr>
          <p:cNvPr id="12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314250" y="1386811"/>
            <a:ext cx="8524950" cy="5566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Body text here</a:t>
            </a:r>
          </a:p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13" name="Text Placehold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0" y="1951102"/>
            <a:ext cx="2819400" cy="3744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Chart description</a:t>
            </a:r>
            <a:endParaRPr lang="en-US" dirty="0"/>
          </a:p>
        </p:txBody>
      </p:sp>
      <p:sp>
        <p:nvSpPr>
          <p:cNvPr id="14" name="Chart Placeholder 20"/>
          <p:cNvSpPr>
            <a:spLocks noGrp="1"/>
          </p:cNvSpPr>
          <p:nvPr>
            <p:ph type="chart" sz="quarter" idx="23"/>
          </p:nvPr>
        </p:nvSpPr>
        <p:spPr>
          <a:xfrm>
            <a:off x="314249" y="1951102"/>
            <a:ext cx="5555736" cy="374484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1000" b="0" i="0" kern="1200" baseline="0">
                <a:solidFill>
                  <a:schemeClr val="bg1">
                    <a:lumMod val="50000"/>
                  </a:schemeClr>
                </a:solidFill>
                <a:latin typeface="Tahoma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509000" y="6206488"/>
            <a:ext cx="635000" cy="651512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fld id="{87513532-305C-3548-881D-1A2506E83218}" type="slidenum">
              <a:rPr lang="en-US" sz="1200" b="0" i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</a:rPr>
              <a:pPr/>
              <a:t>‹#›</a:t>
            </a:fld>
            <a:endParaRPr lang="en-US" sz="1200" b="0" i="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</a:endParaRPr>
          </a:p>
        </p:txBody>
      </p:sp>
      <p:pic>
        <p:nvPicPr>
          <p:cNvPr id="16" name="Picture 15" descr="IMPACT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8261" y="6349328"/>
            <a:ext cx="931411" cy="353936"/>
          </a:xfrm>
          <a:prstGeom prst="rect">
            <a:avLst/>
          </a:prstGeom>
        </p:spPr>
      </p:pic>
      <p:pic>
        <p:nvPicPr>
          <p:cNvPr id="19" name="Picture 236" descr="sigleITU.gif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5398" y="6309320"/>
            <a:ext cx="368170" cy="415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mparison">
    <p:bg>
      <p:bgPr>
        <a:gradFill rotWithShape="1">
          <a:gsLst>
            <a:gs pos="66000">
              <a:schemeClr val="bg1">
                <a:tint val="40000"/>
                <a:satMod val="35000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ooterbann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206489"/>
            <a:ext cx="9146206" cy="663637"/>
          </a:xfrm>
          <a:prstGeom prst="rect">
            <a:avLst/>
          </a:prstGeom>
        </p:spPr>
      </p:pic>
      <p:sp>
        <p:nvSpPr>
          <p:cNvPr id="13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314250" y="909047"/>
            <a:ext cx="8524949" cy="47015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>
              <a:lnSpc>
                <a:spcPts val="2400"/>
              </a:lnSpc>
              <a:buNone/>
              <a:defRPr sz="2500" b="1" i="0" kern="600" spc="0" baseline="0">
                <a:solidFill>
                  <a:srgbClr val="AE902D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Subtitle Here</a:t>
            </a:r>
            <a:endParaRPr lang="en-US" dirty="0"/>
          </a:p>
        </p:txBody>
      </p:sp>
      <p:sp>
        <p:nvSpPr>
          <p:cNvPr id="20" name="Text Placehold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314249" y="289591"/>
            <a:ext cx="8524951" cy="6118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lnSpc>
                <a:spcPts val="4200"/>
              </a:lnSpc>
              <a:spcBef>
                <a:spcPts val="0"/>
              </a:spcBef>
              <a:buNone/>
              <a:defRPr sz="4000" b="1" i="0" kern="800" spc="-100" baseline="0">
                <a:solidFill>
                  <a:srgbClr val="4F5150"/>
                </a:solidFill>
                <a:latin typeface="Tahoma"/>
              </a:defRPr>
            </a:lvl1pPr>
            <a:lvl2pPr>
              <a:defRPr sz="3500" b="1" i="0">
                <a:latin typeface="Tahoma"/>
              </a:defRPr>
            </a:lvl2pPr>
            <a:lvl3pPr>
              <a:defRPr sz="3500" b="1" i="0">
                <a:latin typeface="Tahoma"/>
              </a:defRPr>
            </a:lvl3pPr>
            <a:lvl4pPr>
              <a:defRPr sz="3500" b="1" i="0">
                <a:latin typeface="Tahoma"/>
              </a:defRPr>
            </a:lvl4pPr>
            <a:lvl5pPr>
              <a:defRPr sz="3500" b="1" i="0">
                <a:latin typeface="Tahoma"/>
              </a:defRPr>
            </a:lvl5pPr>
          </a:lstStyle>
          <a:p>
            <a:pPr lvl="0"/>
            <a:r>
              <a:rPr lang="en-US" dirty="0" smtClean="0"/>
              <a:t>Title of Slide/Chart</a:t>
            </a:r>
            <a:endParaRPr lang="en-US" dirty="0"/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314250" y="1386810"/>
            <a:ext cx="8524950" cy="11244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Body text here</a:t>
            </a:r>
          </a:p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28" name="Text Placehold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314250" y="5181600"/>
            <a:ext cx="413855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Chart Description</a:t>
            </a:r>
            <a:endParaRPr lang="en-US" dirty="0"/>
          </a:p>
        </p:txBody>
      </p:sp>
      <p:sp>
        <p:nvSpPr>
          <p:cNvPr id="18" name="Text Placeholder 18"/>
          <p:cNvSpPr>
            <a:spLocks noGrp="1"/>
          </p:cNvSpPr>
          <p:nvPr>
            <p:ph type="body" sz="quarter" idx="23" hasCustomPrompt="1"/>
          </p:nvPr>
        </p:nvSpPr>
        <p:spPr>
          <a:xfrm>
            <a:off x="4701584" y="5181600"/>
            <a:ext cx="413855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Chart Description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509000" y="6206488"/>
            <a:ext cx="635000" cy="651512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fld id="{87513532-305C-3548-881D-1A2506E83218}" type="slidenum">
              <a:rPr lang="en-US" sz="1200" b="0" i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</a:rPr>
              <a:pPr/>
              <a:t>‹#›</a:t>
            </a:fld>
            <a:endParaRPr lang="en-US" sz="1200" b="0" i="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</a:endParaRPr>
          </a:p>
        </p:txBody>
      </p:sp>
      <p:sp>
        <p:nvSpPr>
          <p:cNvPr id="16" name="Chart Placeholder 20"/>
          <p:cNvSpPr>
            <a:spLocks noGrp="1"/>
          </p:cNvSpPr>
          <p:nvPr>
            <p:ph type="chart" sz="quarter" idx="25"/>
          </p:nvPr>
        </p:nvSpPr>
        <p:spPr>
          <a:xfrm>
            <a:off x="314250" y="2518913"/>
            <a:ext cx="4138552" cy="262709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1000" b="0" i="0" kern="1200" baseline="0">
                <a:solidFill>
                  <a:schemeClr val="bg1">
                    <a:lumMod val="50000"/>
                  </a:schemeClr>
                </a:solidFill>
                <a:latin typeface="Tahoma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19" name="Chart Placeholder 20"/>
          <p:cNvSpPr>
            <a:spLocks noGrp="1"/>
          </p:cNvSpPr>
          <p:nvPr>
            <p:ph type="chart" sz="quarter" idx="26"/>
          </p:nvPr>
        </p:nvSpPr>
        <p:spPr>
          <a:xfrm>
            <a:off x="4700648" y="2518913"/>
            <a:ext cx="4138552" cy="262709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1000" b="0" i="0" kern="1200" baseline="0">
                <a:solidFill>
                  <a:schemeClr val="bg1">
                    <a:lumMod val="50000"/>
                  </a:schemeClr>
                </a:solidFill>
                <a:latin typeface="Tahoma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pic>
        <p:nvPicPr>
          <p:cNvPr id="14" name="Picture 13" descr="IMPACT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8261" y="6349328"/>
            <a:ext cx="931411" cy="353936"/>
          </a:xfrm>
          <a:prstGeom prst="rect">
            <a:avLst/>
          </a:prstGeom>
        </p:spPr>
      </p:pic>
      <p:pic>
        <p:nvPicPr>
          <p:cNvPr id="23" name="Picture 236" descr="sigleITU.gif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5398" y="6309320"/>
            <a:ext cx="368170" cy="415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95288" y="6308725"/>
            <a:ext cx="3240087" cy="3127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Yogyakarta, Indonesia, 27-29 July  2009</a:t>
            </a:r>
          </a:p>
        </p:txBody>
      </p:sp>
      <p:sp>
        <p:nvSpPr>
          <p:cNvPr id="5" name="Rectangle 3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010400" y="6381750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43A6F-DF4C-4EF4-89C6-FE84AC17E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15F1FA-270A-424E-8878-2ACDB071A262}" type="datetimeFigureOut">
              <a:rPr lang="en-US"/>
              <a:pPr>
                <a:defRPr/>
              </a:pPr>
              <a:t>12/18/2011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23B2C-016A-4398-A7B2-46CB74E80C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31210-F72B-4D43-AE66-11ABD55E80E1}" type="datetime1">
              <a:rPr lang="en-US"/>
              <a:pPr>
                <a:defRPr/>
              </a:pPr>
              <a:t>12/18/2011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4C5BD-81B4-4044-85DC-6FF5A1DFC4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425410" y="2353557"/>
            <a:ext cx="3133725" cy="2112962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1000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5425410" y="4475338"/>
            <a:ext cx="3133725" cy="2111375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10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242014" y="1828800"/>
            <a:ext cx="7901986" cy="5159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>
              <a:lnSpc>
                <a:spcPts val="2400"/>
              </a:lnSpc>
              <a:buNone/>
              <a:defRPr sz="2000" b="1" i="0" kern="600" spc="0" baseline="0"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Subtitle here subtitle here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1242014" y="1097220"/>
            <a:ext cx="7901985" cy="69171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lnSpc>
                <a:spcPts val="4200"/>
              </a:lnSpc>
              <a:spcBef>
                <a:spcPts val="0"/>
              </a:spcBef>
              <a:buNone/>
              <a:defRPr sz="3500" b="1" i="0" kern="800" spc="-100" baseline="0">
                <a:latin typeface="Tahoma"/>
              </a:defRPr>
            </a:lvl1pPr>
            <a:lvl2pPr>
              <a:defRPr sz="3500" b="1" i="0">
                <a:latin typeface="Tahoma"/>
              </a:defRPr>
            </a:lvl2pPr>
            <a:lvl3pPr>
              <a:defRPr sz="3500" b="1" i="0">
                <a:latin typeface="Tahoma"/>
              </a:defRPr>
            </a:lvl3pPr>
            <a:lvl4pPr>
              <a:defRPr sz="3500" b="1" i="0">
                <a:latin typeface="Tahoma"/>
              </a:defRPr>
            </a:lvl4pPr>
            <a:lvl5pPr>
              <a:defRPr sz="3500" b="1" i="0">
                <a:latin typeface="Tahoma"/>
              </a:defRPr>
            </a:lvl5pPr>
          </a:lstStyle>
          <a:p>
            <a:pPr lvl="0"/>
            <a:r>
              <a:rPr lang="en-US" dirty="0" smtClean="0"/>
              <a:t>Title of New Slide</a:t>
            </a:r>
            <a:endParaRPr lang="en-US" dirty="0"/>
          </a:p>
        </p:txBody>
      </p:sp>
      <p:pic>
        <p:nvPicPr>
          <p:cNvPr id="7" name="Picture 6" descr="IMPACT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475656" y="5805264"/>
            <a:ext cx="1886342" cy="716810"/>
          </a:xfrm>
          <a:prstGeom prst="rect">
            <a:avLst/>
          </a:prstGeom>
        </p:spPr>
      </p:pic>
      <p:pic>
        <p:nvPicPr>
          <p:cNvPr id="9" name="Picture 236" descr="sigleITU.gif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5794790"/>
            <a:ext cx="648072" cy="730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242014" y="1828800"/>
            <a:ext cx="7901986" cy="5159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>
              <a:lnSpc>
                <a:spcPts val="2400"/>
              </a:lnSpc>
              <a:buNone/>
              <a:defRPr sz="2000" b="1" i="0" kern="600" spc="0" baseline="0"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Subtitle here subtitle here</a:t>
            </a:r>
            <a:endParaRPr lang="en-US" dirty="0"/>
          </a:p>
        </p:txBody>
      </p:sp>
      <p:sp>
        <p:nvSpPr>
          <p:cNvPr id="6" name="Text Placehold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1242014" y="1097220"/>
            <a:ext cx="7901985" cy="69171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lnSpc>
                <a:spcPts val="4200"/>
              </a:lnSpc>
              <a:spcBef>
                <a:spcPts val="0"/>
              </a:spcBef>
              <a:buNone/>
              <a:defRPr sz="3500" b="1" i="0" kern="800" spc="-100" baseline="0">
                <a:latin typeface="Tahoma"/>
              </a:defRPr>
            </a:lvl1pPr>
            <a:lvl2pPr>
              <a:defRPr sz="3500" b="1" i="0">
                <a:latin typeface="Tahoma"/>
              </a:defRPr>
            </a:lvl2pPr>
            <a:lvl3pPr>
              <a:defRPr sz="3500" b="1" i="0">
                <a:latin typeface="Tahoma"/>
              </a:defRPr>
            </a:lvl3pPr>
            <a:lvl4pPr>
              <a:defRPr sz="3500" b="1" i="0">
                <a:latin typeface="Tahoma"/>
              </a:defRPr>
            </a:lvl4pPr>
            <a:lvl5pPr>
              <a:defRPr sz="3500" b="1" i="0">
                <a:latin typeface="Tahoma"/>
              </a:defRPr>
            </a:lvl5pPr>
          </a:lstStyle>
          <a:p>
            <a:pPr lvl="0"/>
            <a:r>
              <a:rPr lang="en-US" dirty="0" smtClean="0"/>
              <a:t>Title of New Slide</a:t>
            </a:r>
            <a:endParaRPr lang="en-US" dirty="0"/>
          </a:p>
        </p:txBody>
      </p:sp>
      <p:pic>
        <p:nvPicPr>
          <p:cNvPr id="7" name="Picture 6" descr="IMPACT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475656" y="5805264"/>
            <a:ext cx="1886342" cy="716810"/>
          </a:xfrm>
          <a:prstGeom prst="rect">
            <a:avLst/>
          </a:prstGeom>
        </p:spPr>
      </p:pic>
      <p:pic>
        <p:nvPicPr>
          <p:cNvPr id="8" name="Picture 236" descr="sigleITU.gif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5794790"/>
            <a:ext cx="648072" cy="730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438400" y="5941050"/>
            <a:ext cx="1424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464847"/>
                </a:solidFill>
                <a:latin typeface="Arial"/>
                <a:cs typeface="Arial"/>
              </a:rPr>
              <a:t>IMPACT</a:t>
            </a:r>
          </a:p>
          <a:p>
            <a:r>
              <a:rPr lang="en-US" sz="900" dirty="0" err="1" smtClean="0">
                <a:solidFill>
                  <a:srgbClr val="464847"/>
                </a:solidFill>
                <a:latin typeface="Arial"/>
                <a:cs typeface="Arial"/>
              </a:rPr>
              <a:t>Jalan</a:t>
            </a:r>
            <a:r>
              <a:rPr lang="en-US" sz="900" dirty="0" smtClean="0">
                <a:solidFill>
                  <a:srgbClr val="464847"/>
                </a:solidFill>
                <a:latin typeface="Arial"/>
                <a:cs typeface="Arial"/>
              </a:rPr>
              <a:t> IMPACT</a:t>
            </a:r>
          </a:p>
          <a:p>
            <a:r>
              <a:rPr lang="en-US" sz="900" dirty="0" smtClean="0">
                <a:solidFill>
                  <a:srgbClr val="464847"/>
                </a:solidFill>
                <a:latin typeface="Arial"/>
                <a:cs typeface="Arial"/>
              </a:rPr>
              <a:t>63000 </a:t>
            </a:r>
            <a:r>
              <a:rPr lang="en-US" sz="900" dirty="0" err="1" smtClean="0">
                <a:solidFill>
                  <a:srgbClr val="464847"/>
                </a:solidFill>
                <a:latin typeface="Arial"/>
                <a:cs typeface="Arial"/>
              </a:rPr>
              <a:t>Cyberjaya</a:t>
            </a:r>
            <a:endParaRPr lang="en-US" sz="900" dirty="0" smtClean="0">
              <a:solidFill>
                <a:srgbClr val="464847"/>
              </a:solidFill>
              <a:latin typeface="Arial"/>
              <a:cs typeface="Arial"/>
            </a:endParaRPr>
          </a:p>
          <a:p>
            <a:r>
              <a:rPr lang="en-US" sz="900" dirty="0" smtClean="0">
                <a:solidFill>
                  <a:srgbClr val="464847"/>
                </a:solidFill>
                <a:latin typeface="Arial"/>
                <a:cs typeface="Arial"/>
              </a:rPr>
              <a:t>Malaysia</a:t>
            </a:r>
            <a:endParaRPr lang="en-US" sz="900" dirty="0">
              <a:solidFill>
                <a:srgbClr val="464847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62920" y="594105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464847"/>
                </a:solidFill>
                <a:latin typeface="Arial"/>
                <a:cs typeface="Arial"/>
              </a:rPr>
              <a:t>T</a:t>
            </a:r>
            <a:r>
              <a:rPr lang="en-US" sz="900" baseline="0" dirty="0" smtClean="0">
                <a:solidFill>
                  <a:srgbClr val="464847"/>
                </a:solidFill>
                <a:latin typeface="Arial"/>
                <a:cs typeface="Arial"/>
              </a:rPr>
              <a:t>  </a:t>
            </a:r>
            <a:r>
              <a:rPr lang="en-US" sz="900" dirty="0" smtClean="0">
                <a:solidFill>
                  <a:srgbClr val="464847"/>
                </a:solidFill>
                <a:latin typeface="Arial"/>
                <a:cs typeface="Arial"/>
              </a:rPr>
              <a:t>+60 (3) 8313 2020</a:t>
            </a:r>
          </a:p>
          <a:p>
            <a:r>
              <a:rPr lang="en-US" sz="900" dirty="0" smtClean="0">
                <a:solidFill>
                  <a:srgbClr val="464847"/>
                </a:solidFill>
                <a:latin typeface="Arial"/>
                <a:cs typeface="Arial"/>
              </a:rPr>
              <a:t>F</a:t>
            </a:r>
            <a:r>
              <a:rPr lang="en-US" sz="900" baseline="0" dirty="0" smtClean="0">
                <a:solidFill>
                  <a:srgbClr val="464847"/>
                </a:solidFill>
                <a:latin typeface="Arial"/>
                <a:cs typeface="Arial"/>
              </a:rPr>
              <a:t>  </a:t>
            </a:r>
            <a:r>
              <a:rPr lang="en-US" sz="900" dirty="0" smtClean="0">
                <a:solidFill>
                  <a:srgbClr val="464847"/>
                </a:solidFill>
                <a:latin typeface="Arial"/>
                <a:cs typeface="Arial"/>
              </a:rPr>
              <a:t>+60 (3) 8319 2020</a:t>
            </a:r>
          </a:p>
          <a:p>
            <a:r>
              <a:rPr lang="en-US" sz="900" dirty="0" smtClean="0">
                <a:solidFill>
                  <a:srgbClr val="464847"/>
                </a:solidFill>
                <a:latin typeface="Arial"/>
                <a:cs typeface="Arial"/>
              </a:rPr>
              <a:t>E</a:t>
            </a:r>
            <a:r>
              <a:rPr lang="en-US" sz="900" baseline="0" dirty="0" smtClean="0">
                <a:solidFill>
                  <a:srgbClr val="464847"/>
                </a:solidFill>
                <a:latin typeface="Arial"/>
                <a:cs typeface="Arial"/>
              </a:rPr>
              <a:t>  </a:t>
            </a:r>
            <a:r>
              <a:rPr lang="en-US" sz="900" dirty="0" err="1" smtClean="0">
                <a:solidFill>
                  <a:srgbClr val="464847"/>
                </a:solidFill>
                <a:latin typeface="Arial"/>
                <a:cs typeface="Arial"/>
              </a:rPr>
              <a:t>contactus@impact-alliance.org</a:t>
            </a:r>
            <a:endParaRPr lang="en-US" sz="900" dirty="0" smtClean="0">
              <a:solidFill>
                <a:srgbClr val="464847"/>
              </a:solidFill>
              <a:latin typeface="Arial"/>
              <a:cs typeface="Arial"/>
            </a:endParaRPr>
          </a:p>
          <a:p>
            <a:r>
              <a:rPr lang="en-US" sz="900" b="1" dirty="0" smtClean="0">
                <a:solidFill>
                  <a:srgbClr val="262727"/>
                </a:solidFill>
                <a:latin typeface="Arial"/>
                <a:cs typeface="Arial"/>
              </a:rPr>
              <a:t>impact-</a:t>
            </a:r>
            <a:r>
              <a:rPr lang="en-US" sz="900" b="1" dirty="0" err="1" smtClean="0">
                <a:solidFill>
                  <a:srgbClr val="262727"/>
                </a:solidFill>
                <a:latin typeface="Arial"/>
                <a:cs typeface="Arial"/>
              </a:rPr>
              <a:t>alliance.org</a:t>
            </a:r>
            <a:endParaRPr lang="en-US" sz="900" b="1" dirty="0">
              <a:solidFill>
                <a:srgbClr val="262727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24600" y="6340006"/>
            <a:ext cx="2667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464847"/>
                </a:solidFill>
                <a:latin typeface="Arial"/>
                <a:cs typeface="Arial"/>
              </a:rPr>
              <a:t>© Copyright 2011 IMPACT. All Rights Reserved.</a:t>
            </a:r>
          </a:p>
        </p:txBody>
      </p:sp>
      <p:sp>
        <p:nvSpPr>
          <p:cNvPr id="8" name="Text Placehold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1242014" y="1097220"/>
            <a:ext cx="7901985" cy="69171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lnSpc>
                <a:spcPts val="4200"/>
              </a:lnSpc>
              <a:spcBef>
                <a:spcPts val="0"/>
              </a:spcBef>
              <a:buNone/>
              <a:defRPr sz="3500" b="1" i="0" kern="800" spc="-100" baseline="0">
                <a:latin typeface="Tahoma"/>
              </a:defRPr>
            </a:lvl1pPr>
            <a:lvl2pPr>
              <a:defRPr sz="3500" b="1" i="0">
                <a:latin typeface="Tahoma"/>
              </a:defRPr>
            </a:lvl2pPr>
            <a:lvl3pPr>
              <a:defRPr sz="3500" b="1" i="0">
                <a:latin typeface="Tahoma"/>
              </a:defRPr>
            </a:lvl3pPr>
            <a:lvl4pPr>
              <a:defRPr sz="3500" b="1" i="0">
                <a:latin typeface="Tahoma"/>
              </a:defRPr>
            </a:lvl4pPr>
            <a:lvl5pPr>
              <a:defRPr sz="3500" b="1" i="0">
                <a:latin typeface="Tahoma"/>
              </a:defRPr>
            </a:lvl5pPr>
          </a:lstStyle>
          <a:p>
            <a:pPr lvl="0"/>
            <a:r>
              <a:rPr lang="en-US" dirty="0" smtClean="0"/>
              <a:t>Thank You</a:t>
            </a:r>
            <a:endParaRPr lang="en-US" dirty="0"/>
          </a:p>
        </p:txBody>
      </p:sp>
      <p:pic>
        <p:nvPicPr>
          <p:cNvPr id="7" name="Picture 6" descr="IMPACT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79536" y="5939828"/>
            <a:ext cx="1532224" cy="582245"/>
          </a:xfrm>
          <a:prstGeom prst="rect">
            <a:avLst/>
          </a:prstGeom>
        </p:spPr>
      </p:pic>
      <p:pic>
        <p:nvPicPr>
          <p:cNvPr id="9" name="Picture 8" descr="sigleITU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79512" y="5940442"/>
            <a:ext cx="518935" cy="5849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gradFill flip="none" rotWithShape="1">
          <a:gsLst>
            <a:gs pos="66000">
              <a:schemeClr val="bg1"/>
            </a:gs>
            <a:gs pos="100000">
              <a:schemeClr val="bg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ooterbann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206489"/>
            <a:ext cx="9146206" cy="663637"/>
          </a:xfrm>
          <a:prstGeom prst="rect">
            <a:avLst/>
          </a:prstGeom>
        </p:spPr>
      </p:pic>
      <p:sp>
        <p:nvSpPr>
          <p:cNvPr id="13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314250" y="909047"/>
            <a:ext cx="8524950" cy="47015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>
              <a:lnSpc>
                <a:spcPts val="2400"/>
              </a:lnSpc>
              <a:buNone/>
              <a:defRPr sz="2500" b="1" i="0" kern="600" spc="0" baseline="0">
                <a:solidFill>
                  <a:srgbClr val="AE902D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Subtitle Here</a:t>
            </a:r>
            <a:endParaRPr lang="en-US" dirty="0"/>
          </a:p>
        </p:txBody>
      </p:sp>
      <p:sp>
        <p:nvSpPr>
          <p:cNvPr id="14" name="Text Placehold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314249" y="289591"/>
            <a:ext cx="8524951" cy="6118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lnSpc>
                <a:spcPts val="4200"/>
              </a:lnSpc>
              <a:spcBef>
                <a:spcPts val="0"/>
              </a:spcBef>
              <a:buNone/>
              <a:defRPr sz="4000" b="1" i="0" kern="800" spc="-100" baseline="0">
                <a:solidFill>
                  <a:srgbClr val="4F5150"/>
                </a:solidFill>
                <a:latin typeface="Tahoma"/>
              </a:defRPr>
            </a:lvl1pPr>
            <a:lvl2pPr>
              <a:defRPr sz="3500" b="1" i="0">
                <a:latin typeface="Tahoma"/>
              </a:defRPr>
            </a:lvl2pPr>
            <a:lvl3pPr>
              <a:defRPr sz="3500" b="1" i="0">
                <a:latin typeface="Tahoma"/>
              </a:defRPr>
            </a:lvl3pPr>
            <a:lvl4pPr>
              <a:defRPr sz="3500" b="1" i="0">
                <a:latin typeface="Tahoma"/>
              </a:defRPr>
            </a:lvl4pPr>
            <a:lvl5pPr>
              <a:defRPr sz="3500" b="1" i="0">
                <a:latin typeface="Tahoma"/>
              </a:defRPr>
            </a:lvl5pPr>
          </a:lstStyle>
          <a:p>
            <a:pPr lvl="0"/>
            <a:r>
              <a:rPr lang="en-US" dirty="0" smtClean="0"/>
              <a:t>Title of Slide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509000" y="6206488"/>
            <a:ext cx="635000" cy="651512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fld id="{59D9C6DC-4A44-48F5-8F20-D7161CC80BF1}" type="slidenum">
              <a:rPr lang="en-US" sz="1200" b="0" i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</a:rPr>
              <a:pPr/>
              <a:t>‹#›</a:t>
            </a:fld>
            <a:endParaRPr lang="en-US" sz="1200" b="0" i="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314249" y="1388024"/>
            <a:ext cx="8524951" cy="4403176"/>
          </a:xfrm>
          <a:prstGeom prst="rect">
            <a:avLst/>
          </a:prstGeom>
        </p:spPr>
        <p:txBody>
          <a:bodyPr vert="horz" lIns="0" tIns="0" rIns="0" bIns="0"/>
          <a:lstStyle>
            <a:lvl1pPr>
              <a:buNone/>
              <a:defRPr sz="24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</a:defRPr>
            </a:lvl1pPr>
            <a:lvl2pPr>
              <a:defRPr sz="24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</a:defRPr>
            </a:lvl2pPr>
            <a:lvl3pPr>
              <a:defRPr sz="24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</a:defRPr>
            </a:lvl3pPr>
            <a:lvl4pPr>
              <a:defRPr sz="24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</a:defRPr>
            </a:lvl4pPr>
            <a:lvl5pPr>
              <a:defRPr sz="24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8" name="Picture 7" descr="IMPACT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8261" y="6349328"/>
            <a:ext cx="931411" cy="353936"/>
          </a:xfrm>
          <a:prstGeom prst="rect">
            <a:avLst/>
          </a:prstGeom>
        </p:spPr>
      </p:pic>
      <p:pic>
        <p:nvPicPr>
          <p:cNvPr id="15" name="Picture 236" descr="sigleITU.gif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5398" y="6309320"/>
            <a:ext cx="368170" cy="415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bg>
      <p:bgPr>
        <a:gradFill rotWithShape="1">
          <a:gsLst>
            <a:gs pos="66000">
              <a:schemeClr val="bg1">
                <a:tint val="40000"/>
                <a:satMod val="35000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ooterbann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206489"/>
            <a:ext cx="9146206" cy="663637"/>
          </a:xfrm>
          <a:prstGeom prst="rect">
            <a:avLst/>
          </a:prstGeom>
        </p:spPr>
      </p:pic>
      <p:sp>
        <p:nvSpPr>
          <p:cNvPr id="10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314250" y="909047"/>
            <a:ext cx="8524950" cy="47015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>
              <a:lnSpc>
                <a:spcPts val="2400"/>
              </a:lnSpc>
              <a:buNone/>
              <a:defRPr sz="2500" b="1" i="0" kern="600" spc="0" baseline="0">
                <a:solidFill>
                  <a:srgbClr val="AE902D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Subtitle Here</a:t>
            </a:r>
            <a:endParaRPr lang="en-US" dirty="0"/>
          </a:p>
        </p:txBody>
      </p:sp>
      <p:sp>
        <p:nvSpPr>
          <p:cNvPr id="11" name="Text Placehold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314249" y="289591"/>
            <a:ext cx="8524951" cy="6118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lnSpc>
                <a:spcPts val="4200"/>
              </a:lnSpc>
              <a:spcBef>
                <a:spcPts val="0"/>
              </a:spcBef>
              <a:buNone/>
              <a:defRPr sz="4000" b="1" i="0" kern="800" spc="-100" baseline="0">
                <a:solidFill>
                  <a:srgbClr val="4F5150"/>
                </a:solidFill>
                <a:latin typeface="Tahoma"/>
              </a:defRPr>
            </a:lvl1pPr>
            <a:lvl2pPr>
              <a:defRPr sz="3500" b="1" i="0">
                <a:latin typeface="Tahoma"/>
              </a:defRPr>
            </a:lvl2pPr>
            <a:lvl3pPr>
              <a:defRPr sz="3500" b="1" i="0">
                <a:latin typeface="Tahoma"/>
              </a:defRPr>
            </a:lvl3pPr>
            <a:lvl4pPr>
              <a:defRPr sz="3500" b="1" i="0">
                <a:latin typeface="Tahoma"/>
              </a:defRPr>
            </a:lvl4pPr>
            <a:lvl5pPr>
              <a:defRPr sz="3500" b="1" i="0">
                <a:latin typeface="Tahoma"/>
              </a:defRPr>
            </a:lvl5pPr>
          </a:lstStyle>
          <a:p>
            <a:pPr lvl="0"/>
            <a:r>
              <a:rPr lang="en-US" dirty="0" smtClean="0"/>
              <a:t>Title of Slide</a:t>
            </a:r>
            <a:endParaRPr lang="en-US" dirty="0"/>
          </a:p>
        </p:txBody>
      </p:sp>
      <p:sp>
        <p:nvSpPr>
          <p:cNvPr id="12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314250" y="1386811"/>
            <a:ext cx="8524950" cy="5566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Body text here</a:t>
            </a:r>
          </a:p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13" name="Text Placehold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0" y="1951102"/>
            <a:ext cx="2819400" cy="3744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Description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509000" y="6206488"/>
            <a:ext cx="635000" cy="651512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fld id="{87513532-305C-3548-881D-1A2506E83218}" type="slidenum">
              <a:rPr lang="en-US" sz="1200" b="0" i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</a:rPr>
              <a:pPr/>
              <a:t>‹#›</a:t>
            </a:fld>
            <a:endParaRPr lang="en-US" sz="1200" b="0" i="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24" hasCustomPrompt="1"/>
          </p:nvPr>
        </p:nvSpPr>
        <p:spPr>
          <a:xfrm>
            <a:off x="314249" y="1951102"/>
            <a:ext cx="5555736" cy="3744168"/>
          </a:xfrm>
          <a:prstGeom prst="rect">
            <a:avLst/>
          </a:prstGeom>
        </p:spPr>
        <p:txBody>
          <a:bodyPr vert="horz" lIns="0" tIns="0" rIns="0" bIns="0"/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 b="0" i="0">
                <a:solidFill>
                  <a:schemeClr val="bg1">
                    <a:lumMod val="50000"/>
                  </a:schemeClr>
                </a:solidFill>
                <a:latin typeface="Tahoma"/>
              </a:defRPr>
            </a:lvl1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Click icon to add content</a:t>
            </a:r>
          </a:p>
        </p:txBody>
      </p:sp>
      <p:pic>
        <p:nvPicPr>
          <p:cNvPr id="14" name="Picture 13" descr="IMPACT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8261" y="6349328"/>
            <a:ext cx="931411" cy="353936"/>
          </a:xfrm>
          <a:prstGeom prst="rect">
            <a:avLst/>
          </a:prstGeom>
        </p:spPr>
      </p:pic>
      <p:pic>
        <p:nvPicPr>
          <p:cNvPr id="19" name="Picture 236" descr="sigleITU.gif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5398" y="6309320"/>
            <a:ext cx="368170" cy="415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">
    <p:bg>
      <p:bgPr>
        <a:gradFill rotWithShape="1">
          <a:gsLst>
            <a:gs pos="66000">
              <a:schemeClr val="bg1">
                <a:tint val="40000"/>
                <a:satMod val="35000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ooterbann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206489"/>
            <a:ext cx="9146206" cy="663637"/>
          </a:xfrm>
          <a:prstGeom prst="rect">
            <a:avLst/>
          </a:prstGeom>
        </p:spPr>
      </p:pic>
      <p:sp>
        <p:nvSpPr>
          <p:cNvPr id="13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314250" y="909047"/>
            <a:ext cx="8524949" cy="47015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>
              <a:lnSpc>
                <a:spcPts val="2400"/>
              </a:lnSpc>
              <a:buNone/>
              <a:defRPr sz="2500" b="1" i="0" kern="600" spc="0" baseline="0">
                <a:solidFill>
                  <a:srgbClr val="AE902D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Subtitle Here</a:t>
            </a:r>
            <a:endParaRPr lang="en-US" dirty="0"/>
          </a:p>
        </p:txBody>
      </p:sp>
      <p:sp>
        <p:nvSpPr>
          <p:cNvPr id="20" name="Text Placehold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314249" y="289591"/>
            <a:ext cx="8524951" cy="6118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lnSpc>
                <a:spcPts val="4200"/>
              </a:lnSpc>
              <a:spcBef>
                <a:spcPts val="0"/>
              </a:spcBef>
              <a:buNone/>
              <a:defRPr sz="4000" b="1" i="0" kern="800" spc="-100" baseline="0">
                <a:solidFill>
                  <a:srgbClr val="4F5150"/>
                </a:solidFill>
                <a:latin typeface="Tahoma"/>
              </a:defRPr>
            </a:lvl1pPr>
            <a:lvl2pPr>
              <a:defRPr sz="3500" b="1" i="0">
                <a:latin typeface="Tahoma"/>
              </a:defRPr>
            </a:lvl2pPr>
            <a:lvl3pPr>
              <a:defRPr sz="3500" b="1" i="0">
                <a:latin typeface="Tahoma"/>
              </a:defRPr>
            </a:lvl3pPr>
            <a:lvl4pPr>
              <a:defRPr sz="3500" b="1" i="0">
                <a:latin typeface="Tahoma"/>
              </a:defRPr>
            </a:lvl4pPr>
            <a:lvl5pPr>
              <a:defRPr sz="3500" b="1" i="0">
                <a:latin typeface="Tahoma"/>
              </a:defRPr>
            </a:lvl5pPr>
          </a:lstStyle>
          <a:p>
            <a:pPr lvl="0"/>
            <a:r>
              <a:rPr lang="en-US" dirty="0" smtClean="0"/>
              <a:t>Title of Slide</a:t>
            </a:r>
            <a:endParaRPr lang="en-US" dirty="0"/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314250" y="1386810"/>
            <a:ext cx="8524950" cy="11244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Body text here</a:t>
            </a:r>
          </a:p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28" name="Text Placehold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314250" y="5181600"/>
            <a:ext cx="413855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Description</a:t>
            </a:r>
            <a:endParaRPr lang="en-US" dirty="0"/>
          </a:p>
        </p:txBody>
      </p:sp>
      <p:sp>
        <p:nvSpPr>
          <p:cNvPr id="18" name="Text Placeholder 18"/>
          <p:cNvSpPr>
            <a:spLocks noGrp="1"/>
          </p:cNvSpPr>
          <p:nvPr>
            <p:ph type="body" sz="quarter" idx="23" hasCustomPrompt="1"/>
          </p:nvPr>
        </p:nvSpPr>
        <p:spPr>
          <a:xfrm>
            <a:off x="4701584" y="5181600"/>
            <a:ext cx="4138551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Description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509000" y="6206488"/>
            <a:ext cx="635000" cy="651512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fld id="{87513532-305C-3548-881D-1A2506E83218}" type="slidenum">
              <a:rPr lang="en-US" sz="1200" b="0" i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</a:rPr>
              <a:pPr/>
              <a:t>‹#›</a:t>
            </a:fld>
            <a:endParaRPr lang="en-US" sz="1200" b="0" i="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24" hasCustomPrompt="1"/>
          </p:nvPr>
        </p:nvSpPr>
        <p:spPr>
          <a:xfrm>
            <a:off x="314250" y="2520128"/>
            <a:ext cx="4137025" cy="2619491"/>
          </a:xfrm>
          <a:prstGeom prst="rect">
            <a:avLst/>
          </a:prstGeom>
        </p:spPr>
        <p:txBody>
          <a:bodyPr vert="horz" lIns="0" tIns="0" rIns="0" bIns="0"/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 b="0" i="0">
                <a:solidFill>
                  <a:schemeClr val="bg1">
                    <a:lumMod val="50000"/>
                  </a:schemeClr>
                </a:solidFill>
                <a:latin typeface="Tahoma"/>
              </a:defRPr>
            </a:lvl1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Click icon to add content</a:t>
            </a:r>
          </a:p>
        </p:txBody>
      </p:sp>
      <p:sp>
        <p:nvSpPr>
          <p:cNvPr id="19" name="Content Placeholder 15"/>
          <p:cNvSpPr>
            <a:spLocks noGrp="1"/>
          </p:cNvSpPr>
          <p:nvPr>
            <p:ph sz="quarter" idx="25" hasCustomPrompt="1"/>
          </p:nvPr>
        </p:nvSpPr>
        <p:spPr>
          <a:xfrm>
            <a:off x="4701584" y="2520128"/>
            <a:ext cx="4137025" cy="2619491"/>
          </a:xfrm>
          <a:prstGeom prst="rect">
            <a:avLst/>
          </a:prstGeom>
        </p:spPr>
        <p:txBody>
          <a:bodyPr vert="horz" lIns="0" tIns="0" rIns="0" bIns="0"/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 b="0" i="0">
                <a:solidFill>
                  <a:schemeClr val="bg1">
                    <a:lumMod val="50000"/>
                  </a:schemeClr>
                </a:solidFill>
                <a:latin typeface="Tahoma"/>
              </a:defRPr>
            </a:lvl1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Click icon to add content</a:t>
            </a:r>
          </a:p>
        </p:txBody>
      </p:sp>
      <p:pic>
        <p:nvPicPr>
          <p:cNvPr id="14" name="Picture 13" descr="IMPACT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8261" y="6349328"/>
            <a:ext cx="931411" cy="353936"/>
          </a:xfrm>
          <a:prstGeom prst="rect">
            <a:avLst/>
          </a:prstGeom>
        </p:spPr>
      </p:pic>
      <p:pic>
        <p:nvPicPr>
          <p:cNvPr id="23" name="Picture 236" descr="sigleITU.gif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5398" y="6309320"/>
            <a:ext cx="368170" cy="415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gradFill rotWithShape="1">
          <a:gsLst>
            <a:gs pos="66000">
              <a:schemeClr val="bg1">
                <a:tint val="40000"/>
                <a:satMod val="35000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ooterbann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206489"/>
            <a:ext cx="9146206" cy="663637"/>
          </a:xfrm>
          <a:prstGeom prst="rect">
            <a:avLst/>
          </a:prstGeom>
        </p:spPr>
      </p:pic>
      <p:sp>
        <p:nvSpPr>
          <p:cNvPr id="13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314250" y="909047"/>
            <a:ext cx="8524950" cy="47015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>
              <a:lnSpc>
                <a:spcPts val="2400"/>
              </a:lnSpc>
              <a:buNone/>
              <a:defRPr sz="2500" b="1" i="0" kern="600" spc="0" baseline="0">
                <a:solidFill>
                  <a:srgbClr val="AE902D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Subtitle Here</a:t>
            </a:r>
            <a:endParaRPr lang="en-US" dirty="0"/>
          </a:p>
        </p:txBody>
      </p:sp>
      <p:sp>
        <p:nvSpPr>
          <p:cNvPr id="20" name="Text Placehold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314251" y="289591"/>
            <a:ext cx="8524950" cy="6118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lnSpc>
                <a:spcPts val="4200"/>
              </a:lnSpc>
              <a:spcBef>
                <a:spcPts val="0"/>
              </a:spcBef>
              <a:buNone/>
              <a:defRPr sz="4000" b="1" i="0" kern="800" spc="-100" baseline="0">
                <a:solidFill>
                  <a:srgbClr val="4F5150"/>
                </a:solidFill>
                <a:latin typeface="Tahoma"/>
              </a:defRPr>
            </a:lvl1pPr>
            <a:lvl2pPr>
              <a:defRPr sz="3500" b="1" i="0">
                <a:latin typeface="Tahoma"/>
              </a:defRPr>
            </a:lvl2pPr>
            <a:lvl3pPr>
              <a:defRPr sz="3500" b="1" i="0">
                <a:latin typeface="Tahoma"/>
              </a:defRPr>
            </a:lvl3pPr>
            <a:lvl4pPr>
              <a:defRPr sz="3500" b="1" i="0">
                <a:latin typeface="Tahoma"/>
              </a:defRPr>
            </a:lvl4pPr>
            <a:lvl5pPr>
              <a:defRPr sz="3500" b="1" i="0">
                <a:latin typeface="Tahoma"/>
              </a:defRPr>
            </a:lvl5pPr>
          </a:lstStyle>
          <a:p>
            <a:pPr lvl="0"/>
            <a:r>
              <a:rPr lang="en-US" dirty="0" smtClean="0"/>
              <a:t>Title of Slide</a:t>
            </a:r>
            <a:endParaRPr lang="en-US" dirty="0"/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314250" y="1386810"/>
            <a:ext cx="8524950" cy="11151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Body text here</a:t>
            </a:r>
          </a:p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28" name="Text Placehold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314250" y="5181600"/>
            <a:ext cx="2613616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Description</a:t>
            </a:r>
            <a:endParaRPr lang="en-US" dirty="0"/>
          </a:p>
        </p:txBody>
      </p:sp>
      <p:sp>
        <p:nvSpPr>
          <p:cNvPr id="32" name="Text Placeholder 18"/>
          <p:cNvSpPr>
            <a:spLocks noGrp="1"/>
          </p:cNvSpPr>
          <p:nvPr>
            <p:ph type="body" sz="quarter" idx="22" hasCustomPrompt="1"/>
          </p:nvPr>
        </p:nvSpPr>
        <p:spPr>
          <a:xfrm>
            <a:off x="3269916" y="5181600"/>
            <a:ext cx="2613616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Description</a:t>
            </a:r>
            <a:endParaRPr lang="en-US" dirty="0"/>
          </a:p>
        </p:txBody>
      </p:sp>
      <p:sp>
        <p:nvSpPr>
          <p:cNvPr id="33" name="Text Placeholder 18"/>
          <p:cNvSpPr>
            <a:spLocks noGrp="1"/>
          </p:cNvSpPr>
          <p:nvPr>
            <p:ph type="body" sz="quarter" idx="23" hasCustomPrompt="1"/>
          </p:nvPr>
        </p:nvSpPr>
        <p:spPr>
          <a:xfrm>
            <a:off x="6227320" y="5181600"/>
            <a:ext cx="2613616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Description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8509000" y="6206488"/>
            <a:ext cx="635000" cy="651512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fld id="{87513532-305C-3548-881D-1A2506E83218}" type="slidenum">
              <a:rPr lang="en-US" sz="1200" b="0" i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</a:rPr>
              <a:pPr/>
              <a:t>‹#›</a:t>
            </a:fld>
            <a:endParaRPr lang="en-US" sz="1200" b="0" i="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</a:endParaRPr>
          </a:p>
        </p:txBody>
      </p:sp>
      <p:sp>
        <p:nvSpPr>
          <p:cNvPr id="17" name="Content Placeholder 15"/>
          <p:cNvSpPr>
            <a:spLocks noGrp="1"/>
          </p:cNvSpPr>
          <p:nvPr>
            <p:ph sz="quarter" idx="26" hasCustomPrompt="1"/>
          </p:nvPr>
        </p:nvSpPr>
        <p:spPr>
          <a:xfrm>
            <a:off x="314250" y="2511309"/>
            <a:ext cx="2613617" cy="2619491"/>
          </a:xfrm>
          <a:prstGeom prst="rect">
            <a:avLst/>
          </a:prstGeom>
        </p:spPr>
        <p:txBody>
          <a:bodyPr vert="horz" lIns="0" tIns="0" rIns="0" bIns="0"/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 b="0" i="0">
                <a:solidFill>
                  <a:schemeClr val="bg1">
                    <a:lumMod val="50000"/>
                  </a:schemeClr>
                </a:solidFill>
                <a:latin typeface="Tahoma"/>
              </a:defRPr>
            </a:lvl1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Click icon to add content</a:t>
            </a:r>
          </a:p>
        </p:txBody>
      </p:sp>
      <p:sp>
        <p:nvSpPr>
          <p:cNvPr id="18" name="Content Placeholder 15"/>
          <p:cNvSpPr>
            <a:spLocks noGrp="1"/>
          </p:cNvSpPr>
          <p:nvPr>
            <p:ph sz="quarter" idx="27" hasCustomPrompt="1"/>
          </p:nvPr>
        </p:nvSpPr>
        <p:spPr>
          <a:xfrm>
            <a:off x="3269916" y="2511309"/>
            <a:ext cx="2613617" cy="2619491"/>
          </a:xfrm>
          <a:prstGeom prst="rect">
            <a:avLst/>
          </a:prstGeom>
        </p:spPr>
        <p:txBody>
          <a:bodyPr vert="horz" lIns="0" tIns="0" rIns="0" bIns="0"/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 b="0" i="0">
                <a:solidFill>
                  <a:schemeClr val="bg1">
                    <a:lumMod val="50000"/>
                  </a:schemeClr>
                </a:solidFill>
                <a:latin typeface="Tahoma"/>
              </a:defRPr>
            </a:lvl1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Click icon to add content</a:t>
            </a:r>
          </a:p>
        </p:txBody>
      </p:sp>
      <p:sp>
        <p:nvSpPr>
          <p:cNvPr id="19" name="Content Placeholder 15"/>
          <p:cNvSpPr>
            <a:spLocks noGrp="1"/>
          </p:cNvSpPr>
          <p:nvPr>
            <p:ph sz="quarter" idx="28" hasCustomPrompt="1"/>
          </p:nvPr>
        </p:nvSpPr>
        <p:spPr>
          <a:xfrm>
            <a:off x="6225582" y="2511309"/>
            <a:ext cx="2613617" cy="2619491"/>
          </a:xfrm>
          <a:prstGeom prst="rect">
            <a:avLst/>
          </a:prstGeom>
        </p:spPr>
        <p:txBody>
          <a:bodyPr vert="horz" lIns="0" tIns="0" rIns="0" bIns="0"/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 b="0" i="0">
                <a:solidFill>
                  <a:schemeClr val="bg1">
                    <a:lumMod val="50000"/>
                  </a:schemeClr>
                </a:solidFill>
                <a:latin typeface="Tahoma"/>
              </a:defRPr>
            </a:lvl1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Click icon to add content</a:t>
            </a:r>
          </a:p>
        </p:txBody>
      </p:sp>
      <p:pic>
        <p:nvPicPr>
          <p:cNvPr id="14" name="Picture 13" descr="IMPACT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8261" y="6349328"/>
            <a:ext cx="931411" cy="353936"/>
          </a:xfrm>
          <a:prstGeom prst="rect">
            <a:avLst/>
          </a:prstGeom>
        </p:spPr>
      </p:pic>
      <p:pic>
        <p:nvPicPr>
          <p:cNvPr id="23" name="Picture 236" descr="sigleITU.gif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5398" y="6309320"/>
            <a:ext cx="368170" cy="415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bg>
      <p:bgPr>
        <a:gradFill rotWithShape="1">
          <a:gsLst>
            <a:gs pos="66000">
              <a:schemeClr val="bg1">
                <a:tint val="40000"/>
                <a:satMod val="35000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ooterbann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206489"/>
            <a:ext cx="9146206" cy="663637"/>
          </a:xfrm>
          <a:prstGeom prst="rect">
            <a:avLst/>
          </a:prstGeom>
        </p:spPr>
      </p:pic>
      <p:sp>
        <p:nvSpPr>
          <p:cNvPr id="18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314250" y="909047"/>
            <a:ext cx="8524950" cy="47015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>
              <a:lnSpc>
                <a:spcPts val="2400"/>
              </a:lnSpc>
              <a:buNone/>
              <a:defRPr sz="2500" b="1" i="0" kern="600" spc="0" baseline="0">
                <a:solidFill>
                  <a:srgbClr val="AE902D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Subtitle Here</a:t>
            </a:r>
            <a:endParaRPr lang="en-US" dirty="0"/>
          </a:p>
        </p:txBody>
      </p:sp>
      <p:sp>
        <p:nvSpPr>
          <p:cNvPr id="19" name="Text Placehold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314249" y="289591"/>
            <a:ext cx="8524951" cy="6118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lnSpc>
                <a:spcPts val="4200"/>
              </a:lnSpc>
              <a:spcBef>
                <a:spcPts val="0"/>
              </a:spcBef>
              <a:buNone/>
              <a:defRPr sz="4000" b="1" i="0" kern="800" spc="-100" baseline="0">
                <a:solidFill>
                  <a:srgbClr val="4F5150"/>
                </a:solidFill>
                <a:latin typeface="Tahoma"/>
              </a:defRPr>
            </a:lvl1pPr>
            <a:lvl2pPr>
              <a:defRPr sz="3500" b="1" i="0">
                <a:latin typeface="Tahoma"/>
              </a:defRPr>
            </a:lvl2pPr>
            <a:lvl3pPr>
              <a:defRPr sz="3500" b="1" i="0">
                <a:latin typeface="Tahoma"/>
              </a:defRPr>
            </a:lvl3pPr>
            <a:lvl4pPr>
              <a:defRPr sz="3500" b="1" i="0">
                <a:latin typeface="Tahoma"/>
              </a:defRPr>
            </a:lvl4pPr>
            <a:lvl5pPr>
              <a:defRPr sz="3500" b="1" i="0">
                <a:latin typeface="Tahoma"/>
              </a:defRPr>
            </a:lvl5pPr>
          </a:lstStyle>
          <a:p>
            <a:pPr lvl="0"/>
            <a:r>
              <a:rPr lang="en-US" dirty="0" smtClean="0"/>
              <a:t>Title of Slide/Picture</a:t>
            </a:r>
            <a:endParaRPr lang="en-US" dirty="0"/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314250" y="1386811"/>
            <a:ext cx="8524950" cy="5566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Body text here</a:t>
            </a:r>
          </a:p>
          <a:p>
            <a:pPr marL="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21" name="Picture Placeholder 22"/>
          <p:cNvSpPr>
            <a:spLocks noGrp="1"/>
          </p:cNvSpPr>
          <p:nvPr>
            <p:ph type="pic" sz="quarter" idx="16"/>
          </p:nvPr>
        </p:nvSpPr>
        <p:spPr>
          <a:xfrm>
            <a:off x="314249" y="1946868"/>
            <a:ext cx="5556179" cy="37441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buNone/>
              <a:defRPr sz="1000">
                <a:solidFill>
                  <a:schemeClr val="bg1">
                    <a:lumMod val="50000"/>
                  </a:schemeClr>
                </a:solidFill>
                <a:latin typeface="Tahoma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0" y="1946869"/>
            <a:ext cx="2819400" cy="3744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 i="0" kern="600" spc="0" baseline="0">
                <a:solidFill>
                  <a:srgbClr val="464847"/>
                </a:solidFill>
                <a:latin typeface="Tahoma"/>
              </a:defRPr>
            </a:lvl1pPr>
            <a:lvl2pPr>
              <a:defRPr sz="2000" b="1" i="0">
                <a:latin typeface="Tahoma"/>
              </a:defRPr>
            </a:lvl2pPr>
            <a:lvl3pPr>
              <a:defRPr sz="2000" b="1" i="0">
                <a:latin typeface="Tahoma"/>
              </a:defRPr>
            </a:lvl3pPr>
            <a:lvl4pPr>
              <a:defRPr sz="2000" b="1" i="0">
                <a:latin typeface="Tahoma"/>
              </a:defRPr>
            </a:lvl4pPr>
            <a:lvl5pPr>
              <a:defRPr sz="2000" b="1" i="0">
                <a:latin typeface="Tahoma"/>
              </a:defRPr>
            </a:lvl5pPr>
          </a:lstStyle>
          <a:p>
            <a:pPr lvl="0"/>
            <a:r>
              <a:rPr lang="en-US" dirty="0" smtClean="0"/>
              <a:t>Picture descriptions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509000" y="6206488"/>
            <a:ext cx="635000" cy="651512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noAutofit/>
          </a:bodyPr>
          <a:lstStyle/>
          <a:p>
            <a:fld id="{87513532-305C-3548-881D-1A2506E83218}" type="slidenum">
              <a:rPr lang="en-US" sz="1200" b="0" i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</a:rPr>
              <a:pPr/>
              <a:t>‹#›</a:t>
            </a:fld>
            <a:endParaRPr lang="en-US" sz="1200" b="0" i="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</a:endParaRPr>
          </a:p>
        </p:txBody>
      </p:sp>
      <p:pic>
        <p:nvPicPr>
          <p:cNvPr id="11" name="Picture 10" descr="IMPACT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88261" y="6349328"/>
            <a:ext cx="931411" cy="353936"/>
          </a:xfrm>
          <a:prstGeom prst="rect">
            <a:avLst/>
          </a:prstGeom>
        </p:spPr>
      </p:pic>
      <p:pic>
        <p:nvPicPr>
          <p:cNvPr id="14" name="Picture 236" descr="sigleITU.gif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5398" y="6309320"/>
            <a:ext cx="368170" cy="415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7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  <p:sldLayoutId id="2147483676" r:id="rId14"/>
    <p:sldLayoutId id="2147483677" r:id="rId1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isa.europa.eu/act/cert/support/baseline-capabilitie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cert.org/" TargetMode="External"/><Relationship Id="rId5" Type="http://schemas.openxmlformats.org/officeDocument/2006/relationships/hyperlink" Target="http://www.enisa.europa.eu/act/cert/support/files/baseline-capabilities-for-national-governmental-certs" TargetMode="External"/><Relationship Id="rId4" Type="http://schemas.openxmlformats.org/officeDocument/2006/relationships/hyperlink" Target="http://www.enisa.europa.eu/act/cert/support/files/baseline-capabilities-of-national-governmental-certs-policy-recommendations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MY" dirty="0" smtClean="0"/>
              <a:t>CIRT/CERT Baseline Capabilities</a:t>
            </a:r>
            <a:endParaRPr lang="en-MY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Anuj Singh, Director – Global Response Centre</a:t>
            </a:r>
            <a:endParaRPr lang="en-MY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Regional Arab Forum on Cybersecurity, Cairo, Egypt</a:t>
            </a:r>
            <a:endParaRPr lang="en-MY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19</a:t>
            </a:r>
            <a:r>
              <a:rPr lang="en-US" baseline="30000" dirty="0" smtClean="0"/>
              <a:t>th</a:t>
            </a:r>
            <a:r>
              <a:rPr lang="en-US" dirty="0" smtClean="0"/>
              <a:t> December 2011</a:t>
            </a:r>
            <a:endParaRPr lang="en-MY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800" dirty="0" smtClean="0"/>
              <a:t>Institutional &amp; </a:t>
            </a:r>
            <a:r>
              <a:rPr lang="en-US" sz="2800" dirty="0" err="1" smtClean="0"/>
              <a:t>Organisational</a:t>
            </a:r>
            <a:r>
              <a:rPr lang="en-US" sz="2800" dirty="0" smtClean="0"/>
              <a:t> Requirements</a:t>
            </a:r>
            <a:endParaRPr lang="en-MY" sz="2800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sz="quarter" idx="16"/>
          </p:nvPr>
        </p:nvGraphicFramePr>
        <p:xfrm>
          <a:off x="314325" y="1387475"/>
          <a:ext cx="8524875" cy="4403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5DAFA6A6-9AF0-4686-9014-11038834A0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graphicEl>
                                              <a:dgm id="{5DAFA6A6-9AF0-4686-9014-11038834A0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13D58A2-6522-4C3A-A74F-19C3CF68C5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>
                                            <p:graphicEl>
                                              <a:dgm id="{D13D58A2-6522-4C3A-A74F-19C3CF68C5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F5C6D4-5B10-4FD4-9292-17F687BCB7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>
                                            <p:graphicEl>
                                              <a:dgm id="{ABF5C6D4-5B10-4FD4-9292-17F687BCB7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291407E-B1D7-4969-B672-39915A30BF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">
                                            <p:graphicEl>
                                              <a:dgm id="{2291407E-B1D7-4969-B672-39915A30BF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C6A7E9F-222E-4488-820D-3CEAFCC0C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>
                                            <p:graphicEl>
                                              <a:dgm id="{DC6A7E9F-222E-4488-820D-3CEAFCC0C6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0BD4AF46-9484-4DC0-976E-F5620FE002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>
                                            <p:graphicEl>
                                              <a:dgm id="{0BD4AF46-9484-4DC0-976E-F5620FE002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5AB15FC-946E-4A3B-9AED-9B5C8C150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">
                                            <p:graphicEl>
                                              <a:dgm id="{25AB15FC-946E-4A3B-9AED-9B5C8C150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07642BAA-4862-4ADA-AACB-E16DC5744B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">
                                            <p:graphicEl>
                                              <a:dgm id="{07642BAA-4862-4ADA-AACB-E16DC5744B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92E86609-4B55-4F43-8DED-5EC57D7431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">
                                            <p:graphicEl>
                                              <a:dgm id="{92E86609-4B55-4F43-8DED-5EC57D7431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A7D52B6-580D-45B3-BA8C-9CD76BA254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">
                                            <p:graphicEl>
                                              <a:dgm id="{FA7D52B6-580D-45B3-BA8C-9CD76BA254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CA9347B-4C64-408D-AE40-31D64B525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>
                                            <p:graphicEl>
                                              <a:dgm id="{2CA9347B-4C64-408D-AE40-31D64B525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3C171DB-3FD8-4B78-901D-A7E34CF3B6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">
                                            <p:graphicEl>
                                              <a:dgm id="{D3C171DB-3FD8-4B78-901D-A7E34CF3B6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D26588-B6E9-4323-BB40-6D8E8B7EA6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">
                                            <p:graphicEl>
                                              <a:dgm id="{7BD26588-B6E9-4323-BB40-6D8E8B7EA6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52ABAC2E-33E6-44B2-B0B6-F3AC5B4D6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2">
                                            <p:graphicEl>
                                              <a:dgm id="{52ABAC2E-33E6-44B2-B0B6-F3AC5B4D63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072675FF-FBB5-4288-AF78-5EA434D6E4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2">
                                            <p:graphicEl>
                                              <a:dgm id="{072675FF-FBB5-4288-AF78-5EA434D6E4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0B6052B3-8723-47A0-BA60-7B99383EE2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2">
                                            <p:graphicEl>
                                              <a:dgm id="{0B6052B3-8723-47A0-BA60-7B99383EE2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36265BA-72C9-428C-BE9D-B91A04B4A7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2">
                                            <p:graphicEl>
                                              <a:dgm id="{836265BA-72C9-428C-BE9D-B91A04B4A7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1BFE62A4-2DB3-48E1-8E74-D9D0A5C025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2">
                                            <p:graphicEl>
                                              <a:dgm id="{1BFE62A4-2DB3-48E1-8E74-D9D0A5C025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54A3CCB8-9D1C-4C59-9CBA-393510C085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2">
                                            <p:graphicEl>
                                              <a:dgm id="{54A3CCB8-9D1C-4C59-9CBA-393510C085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B707BF9C-F0F6-4745-BD5E-9300FE6E1D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2">
                                            <p:graphicEl>
                                              <a:dgm id="{B707BF9C-F0F6-4745-BD5E-9300FE6E1D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5153C5A9-E446-4FB1-9A78-839833BEE0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2">
                                            <p:graphicEl>
                                              <a:dgm id="{5153C5A9-E446-4FB1-9A78-839833BEE0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0DDD4F7-011B-47CD-841C-B71420E0F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2">
                                            <p:graphicEl>
                                              <a:dgm id="{30DDD4F7-011B-47CD-841C-B71420E0F9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6A088FC-689A-47B5-8298-836B698367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2">
                                            <p:graphicEl>
                                              <a:dgm id="{76A088FC-689A-47B5-8298-836B698367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Dgm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MY" dirty="0" smtClean="0"/>
              <a:t>Workshops &amp; CIRT Deployment</a:t>
            </a:r>
            <a:endParaRPr lang="en-MY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6"/>
          </p:nvPr>
        </p:nvSpPr>
        <p:spPr>
          <a:xfrm>
            <a:off x="367529" y="1052736"/>
            <a:ext cx="8524951" cy="2160240"/>
          </a:xfrm>
        </p:spPr>
        <p:txBody>
          <a:bodyPr/>
          <a:lstStyle/>
          <a:p>
            <a:pPr marL="231775" indent="-231775" defTabSz="449263" eaLnBrk="0" hangingPunct="0"/>
            <a:endParaRPr lang="en-US" altLang="zh-CN" sz="500" dirty="0" smtClean="0">
              <a:solidFill>
                <a:srgbClr val="59595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31775" indent="-231775" defTabSz="449263" eaLnBrk="0" hangingPunct="0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n-US" altLang="zh-CN" sz="1600" dirty="0" smtClean="0">
                <a:solidFill>
                  <a:srgbClr val="59595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 </a:t>
            </a:r>
            <a:r>
              <a:rPr lang="en-US" altLang="zh-CN" sz="1600" dirty="0" smtClean="0">
                <a:solidFill>
                  <a:srgbClr val="59595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help partner countries assess </a:t>
            </a:r>
            <a:r>
              <a:rPr lang="en-US" altLang="zh-CN" sz="1600" dirty="0" smtClean="0">
                <a:solidFill>
                  <a:srgbClr val="59595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of </a:t>
            </a:r>
            <a:r>
              <a:rPr lang="en-US" altLang="zh-CN" sz="1600" dirty="0" smtClean="0">
                <a:solidFill>
                  <a:srgbClr val="59595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their readiness </a:t>
            </a:r>
            <a:r>
              <a:rPr lang="en-US" altLang="zh-CN" sz="1600" dirty="0" smtClean="0">
                <a:solidFill>
                  <a:srgbClr val="59595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 implement a National CIRT. </a:t>
            </a:r>
          </a:p>
          <a:p>
            <a:pPr marL="231775" indent="-231775" defTabSz="449263" eaLnBrk="0" hangingPunct="0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n-US" altLang="zh-CN" sz="1600" dirty="0" smtClean="0">
                <a:solidFill>
                  <a:srgbClr val="59595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IMPACT reports on key issues and analysis,  recommending a phased implementation plan for National CIRT. </a:t>
            </a:r>
            <a:endParaRPr lang="en-US" altLang="zh-CN" sz="1600" dirty="0" smtClean="0">
              <a:solidFill>
                <a:srgbClr val="59595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31775" indent="-231775" defTabSz="449263" eaLnBrk="0" hangingPunct="0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n-US" altLang="zh-CN" sz="1600" dirty="0" smtClean="0">
                <a:solidFill>
                  <a:srgbClr val="59595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Three countries are moving ahead with the deployment of the National CIRT with the help from ITU-IMPACT</a:t>
            </a:r>
            <a:endParaRPr lang="en-US" altLang="zh-CN" sz="1600" dirty="0" smtClean="0">
              <a:solidFill>
                <a:srgbClr val="59595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31775" indent="-231775" defTabSz="449263" eaLnBrk="0" hangingPunct="0">
              <a:lnSpc>
                <a:spcPct val="150000"/>
              </a:lnSpc>
              <a:spcBef>
                <a:spcPts val="0"/>
              </a:spcBef>
              <a:buFontTx/>
              <a:buChar char="-"/>
            </a:pPr>
            <a:endParaRPr lang="en-US" altLang="zh-CN" sz="1600" dirty="0" smtClean="0">
              <a:solidFill>
                <a:srgbClr val="59595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ts val="0"/>
              </a:spcBef>
            </a:pPr>
            <a:endParaRPr lang="en-MY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2" y="3284984"/>
          <a:ext cx="7632848" cy="2757579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576064"/>
                <a:gridCol w="3456384"/>
                <a:gridCol w="3600400"/>
              </a:tblGrid>
              <a:tr h="3296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/>
                        <a:t>No.</a:t>
                      </a:r>
                      <a:endParaRPr lang="en-GB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 smtClean="0"/>
                        <a:t>Partner Countries</a:t>
                      </a:r>
                      <a:endParaRPr lang="en-GB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kern="1200" dirty="0" smtClean="0"/>
                        <a:t>Assessment Status</a:t>
                      </a:r>
                      <a:endParaRPr lang="en-GB" sz="14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>
                    <a:solidFill>
                      <a:schemeClr val="accent6"/>
                    </a:solidFill>
                  </a:tcPr>
                </a:tc>
              </a:tr>
              <a:tr h="2795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/>
                        <a:t>1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/>
                        <a:t>Afghanistan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Completed in October 2009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</a:tr>
              <a:tr h="2798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/>
                        <a:t>2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Uganda,</a:t>
                      </a:r>
                      <a:r>
                        <a:rPr lang="en-GB" sz="1200" baseline="0" dirty="0" smtClean="0"/>
                        <a:t> Tanzania, Kenya &amp; Zambia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Completed in </a:t>
                      </a:r>
                      <a:r>
                        <a:rPr lang="en-GB" sz="1200" baseline="0" dirty="0" smtClean="0"/>
                        <a:t>April 2010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</a:tr>
              <a:tr h="2798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/>
                        <a:t>3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Nigeria,</a:t>
                      </a:r>
                      <a:r>
                        <a:rPr lang="en-GB" sz="1200" baseline="0" dirty="0" smtClean="0"/>
                        <a:t> Burkina Faso, Ghana &amp; Ivory Coast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Completed in </a:t>
                      </a:r>
                      <a:r>
                        <a:rPr lang="en-GB" sz="1200" baseline="0" dirty="0" smtClean="0"/>
                        <a:t>May 2010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</a:tr>
              <a:tr h="2634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/>
                        <a:t>4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/>
                        <a:t>Maldives,</a:t>
                      </a:r>
                      <a:r>
                        <a:rPr lang="en-GB" sz="1200" baseline="0" dirty="0" smtClean="0"/>
                        <a:t> Bhutan, Nepal &amp; Bangladesh</a:t>
                      </a:r>
                      <a:endParaRPr lang="en-GB" sz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Completed in June 2010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</a:tr>
              <a:tr h="2626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/>
                        <a:t>5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/>
                        <a:t>Serbia, Montenegro,</a:t>
                      </a:r>
                      <a:r>
                        <a:rPr lang="en-GB" sz="1200" baseline="0" dirty="0" smtClean="0"/>
                        <a:t> Bosnia, Albania</a:t>
                      </a:r>
                      <a:endParaRPr lang="en-GB" sz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Completed in November </a:t>
                      </a:r>
                      <a:r>
                        <a:rPr lang="en-GB" sz="1200" baseline="0" dirty="0" smtClean="0"/>
                        <a:t>2010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</a:tr>
              <a:tr h="2746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6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Cameroon,</a:t>
                      </a:r>
                      <a:r>
                        <a:rPr lang="en-GB" sz="1200" baseline="0" dirty="0" smtClean="0"/>
                        <a:t> Chad, Gabon, Congo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Completed in </a:t>
                      </a:r>
                      <a:r>
                        <a:rPr lang="en-GB" sz="1200" baseline="0" dirty="0" smtClean="0"/>
                        <a:t>December 2010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</a:tr>
              <a:tr h="2626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7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Armenia and Laos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Completed in November 2011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</a:tr>
              <a:tr h="2626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8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Cambodia, Myanmar and Vietnam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Completed in November</a:t>
                      </a:r>
                      <a:r>
                        <a:rPr lang="en-GB" sz="1200" baseline="0" dirty="0" smtClean="0"/>
                        <a:t> 2011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</a:tr>
              <a:tr h="2626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9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Senegal, Togo, Gambia and Niger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dirty="0" smtClean="0"/>
                        <a:t>Completed in November 2011</a:t>
                      </a:r>
                      <a:endParaRPr lang="en-GB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45156" marR="45156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/>
          <p:cNvSpPr/>
          <p:nvPr/>
        </p:nvSpPr>
        <p:spPr>
          <a:xfrm>
            <a:off x="395536" y="1412776"/>
            <a:ext cx="2736304" cy="43204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GB" dirty="0" smtClean="0"/>
              <a:t>ITU –IMPACT Support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Proposed CIRT Model</a:t>
            </a:r>
            <a:endParaRPr lang="en-MY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MY" sz="3200" dirty="0" smtClean="0"/>
              <a:t>ITU-IMPACT Support for Member States</a:t>
            </a:r>
            <a:endParaRPr lang="en-MY" sz="32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6"/>
          </p:nvPr>
        </p:nvGraphicFramePr>
        <p:xfrm>
          <a:off x="467544" y="1412776"/>
          <a:ext cx="8524875" cy="4403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Baseline Capabilities</a:t>
            </a:r>
            <a:endParaRPr lang="en-MY" dirty="0"/>
          </a:p>
        </p:txBody>
      </p:sp>
      <p:sp>
        <p:nvSpPr>
          <p:cNvPr id="12291" name="Content Placeholder 3"/>
          <p:cNvSpPr>
            <a:spLocks noGrp="1"/>
          </p:cNvSpPr>
          <p:nvPr>
            <p:ph sz="quarter" idx="16"/>
          </p:nvPr>
        </p:nvSpPr>
        <p:spPr>
          <a:xfrm>
            <a:off x="323528" y="1124744"/>
            <a:ext cx="8524951" cy="440317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Defines a minimum set of CIRT capabilities that address the challenges and priorities for National CIRT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251520" y="2204864"/>
          <a:ext cx="8352928" cy="3703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MY" dirty="0" smtClean="0"/>
              <a:t>Requirements and Recommendations</a:t>
            </a:r>
            <a:endParaRPr lang="en-MY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Mandate &amp; Strategy</a:t>
            </a:r>
            <a:endParaRPr lang="en-MY" dirty="0"/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6"/>
          </p:nvPr>
        </p:nvSpPr>
        <p:spPr>
          <a:xfrm>
            <a:off x="314249" y="1388024"/>
            <a:ext cx="3825703" cy="4403176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dirty="0" smtClean="0"/>
              <a:t>National CIRTs need a clear mandate to serve a well-defined constituency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 smtClean="0"/>
              <a:t>Their role should be embedded in the strategy for national cyber-security and established in an appropriate body with adequate funding.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0" y="1340768"/>
            <a:ext cx="4257751" cy="4403176"/>
          </a:xfrm>
          <a:prstGeom prst="rect">
            <a:avLst/>
          </a:prstGeom>
        </p:spPr>
        <p:txBody>
          <a:bodyPr vert="horz" lIns="0" tIns="0" rIns="0" bIns="0"/>
          <a:lstStyle/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Develop a strategic approach to cyber-security and CNI protection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The mandate for the national / governmental CIRT should clearly define the scale and scope of its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MY" dirty="0" smtClean="0"/>
              <a:t>Requirements and Recommendations</a:t>
            </a:r>
            <a:endParaRPr lang="en-MY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Service Portfolio</a:t>
            </a:r>
            <a:endParaRPr lang="en-MY" dirty="0"/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6"/>
          </p:nvPr>
        </p:nvSpPr>
        <p:spPr>
          <a:xfrm>
            <a:off x="314249" y="1388024"/>
            <a:ext cx="4113735" cy="440317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CIRT services should be clearly defined in line with its mandate and strategy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Reduce the vulnerability of its constituency’s critical networks to cyber attacks and support effective responses to such attacks when they do occur.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0" y="1412776"/>
            <a:ext cx="4185743" cy="4403176"/>
          </a:xfrm>
          <a:prstGeom prst="rect">
            <a:avLst/>
          </a:prstGeom>
        </p:spPr>
        <p:txBody>
          <a:bodyPr vert="horz" lIns="0" tIns="0" rIns="0" bIns="0"/>
          <a:lstStyle/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Effective incident handling capabilities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Provide services to reduce the vulnerability of networks to cyber–attacks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Provide services to support an effective response to cyber–attacks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MY" dirty="0" smtClean="0"/>
              <a:t>Requirements and Recommendations</a:t>
            </a:r>
            <a:endParaRPr lang="en-MY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Operation</a:t>
            </a:r>
            <a:endParaRPr lang="en-MY" dirty="0"/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6"/>
          </p:nvPr>
        </p:nvSpPr>
        <p:spPr>
          <a:xfrm>
            <a:off x="314249" y="1388024"/>
            <a:ext cx="4185743" cy="440317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Must be able to respond to incidents developing across borders since cyber-security incidents happen on a global scale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Must have a reputation and competence in order to have the credibility which underpins its operational effectiveness.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499992" y="1340768"/>
            <a:ext cx="4113735" cy="4403176"/>
          </a:xfrm>
          <a:prstGeom prst="rect">
            <a:avLst/>
          </a:prstGeom>
        </p:spPr>
        <p:txBody>
          <a:bodyPr vert="horz" lIns="0" tIns="0" rIns="0" bIns="0"/>
          <a:lstStyle/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Ensure that CIRT is sufficiently staffed with the required technical competence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Secure and resilient communication and information infrastructure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Located within physically secure premises and staff should be appropriately screened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MY" dirty="0" smtClean="0"/>
              <a:t>Requirements and </a:t>
            </a:r>
            <a:r>
              <a:rPr lang="en-MY" dirty="0" smtClean="0"/>
              <a:t>Recommendations</a:t>
            </a:r>
            <a:endParaRPr lang="en-MY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Co-operation</a:t>
            </a:r>
            <a:endParaRPr lang="en-MY" dirty="0"/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6"/>
          </p:nvPr>
        </p:nvSpPr>
        <p:spPr>
          <a:xfrm>
            <a:off x="314249" y="1388024"/>
            <a:ext cx="4113735" cy="440317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Effective cooperation between CIRTs at all levels is required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Requires trust and mutual respect between the bodies involved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Effective </a:t>
            </a:r>
            <a:r>
              <a:rPr lang="en-US" sz="2400" dirty="0" smtClean="0"/>
              <a:t>in building relationships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644008" y="1412776"/>
            <a:ext cx="4185743" cy="4403176"/>
          </a:xfrm>
          <a:prstGeom prst="rect">
            <a:avLst/>
          </a:prstGeom>
        </p:spPr>
        <p:txBody>
          <a:bodyPr vert="horz" lIns="0" tIns="0" rIns="0" bIns="0"/>
          <a:lstStyle/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National CIRT should be enabled to invest time and resources in building cooperative relationships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Establish a clear framework for cooperation with national law enforcement agencies and stakeholders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All cooperative relationships should be supported by agreement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32414" y="2667000"/>
            <a:ext cx="7901986" cy="507138"/>
          </a:xfrm>
        </p:spPr>
        <p:txBody>
          <a:bodyPr/>
          <a:lstStyle/>
          <a:p>
            <a:r>
              <a:rPr lang="en-US" sz="2400" dirty="0" smtClean="0"/>
              <a:t>(Applied Learning for Emergency Response Team)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609600" y="2026980"/>
            <a:ext cx="7901985" cy="691717"/>
          </a:xfrm>
        </p:spPr>
        <p:txBody>
          <a:bodyPr/>
          <a:lstStyle/>
          <a:p>
            <a:r>
              <a:rPr lang="en-US" dirty="0" smtClean="0"/>
              <a:t>ITU-IMPACT ALERT</a:t>
            </a:r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09600" y="3886200"/>
            <a:ext cx="7901986" cy="228600"/>
          </a:xfrm>
        </p:spPr>
        <p:txBody>
          <a:bodyPr/>
          <a:lstStyle/>
          <a:p>
            <a:endParaRPr lang="en-US" sz="3200" dirty="0"/>
          </a:p>
        </p:txBody>
      </p:sp>
      <p:pic>
        <p:nvPicPr>
          <p:cNvPr id="1028" name="Picture 12" descr="http://www.aseansec.org/logo/n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381000"/>
            <a:ext cx="8667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457200"/>
            <a:ext cx="181942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228600"/>
            <a:ext cx="1071561" cy="1071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632414" y="3395136"/>
            <a:ext cx="7901986" cy="220132"/>
          </a:xfrm>
        </p:spPr>
        <p:txBody>
          <a:bodyPr/>
          <a:lstStyle/>
          <a:p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MY" dirty="0" smtClean="0"/>
              <a:t>(Applied </a:t>
            </a:r>
            <a:r>
              <a:rPr lang="en-MY" dirty="0" smtClean="0"/>
              <a:t>Learning for Emergency Response </a:t>
            </a:r>
            <a:r>
              <a:rPr lang="en-MY" dirty="0" smtClean="0"/>
              <a:t>Team)</a:t>
            </a:r>
            <a:endParaRPr lang="en-MY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Introduction to ALERT</a:t>
            </a:r>
            <a:endParaRPr lang="en-MY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Carried out on the 1</a:t>
            </a:r>
            <a:r>
              <a:rPr lang="en-US" baseline="30000" dirty="0" smtClean="0"/>
              <a:t>st</a:t>
            </a:r>
            <a:r>
              <a:rPr lang="en-US" dirty="0" smtClean="0"/>
              <a:t> of December 2011 in Yangon, Myanmar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Focused exercise for four countries – Cambodia, Laos, Myanmar and Vietnam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Three scenarios were developed for the participants: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Analysing SPAM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Analysing defacement of a Website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Analysing Malware and taking control of the Command and Control Server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Supported by F-Secure and Trend Micro</a:t>
            </a: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MY" dirty="0"/>
          </a:p>
        </p:txBody>
      </p:sp>
      <p:sp>
        <p:nvSpPr>
          <p:cNvPr id="6147" name="Content Placeholder 2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Introduction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Need for a Nationa</a:t>
            </a:r>
            <a:r>
              <a:rPr lang="en-US" dirty="0" smtClean="0"/>
              <a:t>l CIRT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Benefits </a:t>
            </a:r>
            <a:r>
              <a:rPr lang="en-US" dirty="0" smtClean="0"/>
              <a:t>of a National </a:t>
            </a:r>
            <a:r>
              <a:rPr lang="en-US" dirty="0" smtClean="0"/>
              <a:t>CIRT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CIRT Framework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ITU-IMPACT Activities for member states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Baseline Capabilities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Cyber drill - ITU-IMPACT Alert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Evaluate the readiness of National </a:t>
            </a:r>
            <a:r>
              <a:rPr lang="en-US" sz="3200" dirty="0" smtClean="0"/>
              <a:t>CIRT </a:t>
            </a:r>
            <a:r>
              <a:rPr lang="en-US" sz="3200" dirty="0" smtClean="0"/>
              <a:t>in handling incident response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Enhance the </a:t>
            </a:r>
            <a:r>
              <a:rPr lang="en-US" sz="3200" dirty="0" smtClean="0"/>
              <a:t>CIRT’s </a:t>
            </a:r>
            <a:r>
              <a:rPr lang="en-US" sz="3200" dirty="0" smtClean="0"/>
              <a:t>incident response capabilities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Strengthening the national and international cooperation between countries in ensuring continued collective effort against cyber threats.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Conducting the </a:t>
            </a:r>
            <a:r>
              <a:rPr lang="en-US" dirty="0" smtClean="0"/>
              <a:t>Drill</a:t>
            </a:r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quarter" idx="16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352230" y="762000"/>
            <a:ext cx="4486970" cy="5791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04800" y="1371600"/>
            <a:ext cx="3962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185738"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Organiser sent the incident scenario to the participants in an email. </a:t>
            </a:r>
          </a:p>
          <a:p>
            <a:pPr marL="185738" indent="-185738"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Participant performed their investigation/analysis on the incident and come out with the solution. </a:t>
            </a:r>
          </a:p>
          <a:p>
            <a:pPr marL="185738" indent="-185738"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The participants submitted the solution in an advisory back to the organiser via email.</a:t>
            </a:r>
          </a:p>
          <a:p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Drill Setup</a:t>
            </a:r>
            <a:endParaRPr lang="en-US" dirty="0"/>
          </a:p>
        </p:txBody>
      </p:sp>
      <p:pic>
        <p:nvPicPr>
          <p:cNvPr id="6" name="Content Placeholder 5" descr="networkdiagram_main.png"/>
          <p:cNvPicPr>
            <a:picLocks noGrp="1" noChangeAspect="1"/>
          </p:cNvPicPr>
          <p:nvPr>
            <p:ph sz="quarter" idx="16"/>
          </p:nvPr>
        </p:nvPicPr>
        <p:blipFill>
          <a:blip r:embed="rId3"/>
          <a:stretch>
            <a:fillRect/>
          </a:stretch>
        </p:blipFill>
        <p:spPr>
          <a:xfrm>
            <a:off x="3886200" y="337358"/>
            <a:ext cx="5257800" cy="5911042"/>
          </a:xfrm>
        </p:spPr>
      </p:pic>
      <p:sp>
        <p:nvSpPr>
          <p:cNvPr id="8" name="TextBox 7"/>
          <p:cNvSpPr txBox="1"/>
          <p:nvPr/>
        </p:nvSpPr>
        <p:spPr>
          <a:xfrm>
            <a:off x="0" y="1052736"/>
            <a:ext cx="37338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Mail Server</a:t>
            </a:r>
          </a:p>
          <a:p>
            <a:pPr marL="185738" indent="-185738">
              <a:buFont typeface="Arial" pitchFamily="34" charset="0"/>
              <a:buChar char="•"/>
            </a:pPr>
            <a:r>
              <a:rPr lang="en-US" sz="1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All formal communication between the organizer and participants </a:t>
            </a:r>
            <a:r>
              <a:rPr lang="en-US" sz="1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went </a:t>
            </a:r>
            <a:r>
              <a:rPr lang="en-US" sz="1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through this mail server</a:t>
            </a:r>
          </a:p>
          <a:p>
            <a:endParaRPr lang="en-US" sz="17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17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IRC Server</a:t>
            </a:r>
          </a:p>
          <a:p>
            <a:pPr marL="185738" indent="-185738">
              <a:buFont typeface="Arial" pitchFamily="34" charset="0"/>
              <a:buChar char="•"/>
            </a:pPr>
            <a:r>
              <a:rPr lang="en-US" sz="1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Informal communication such as questions or tips regarding the drill to solve the scenario</a:t>
            </a:r>
          </a:p>
          <a:p>
            <a:pPr marL="185738" indent="-185738">
              <a:buFont typeface="Arial" pitchFamily="34" charset="0"/>
              <a:buChar char="•"/>
            </a:pPr>
            <a:r>
              <a:rPr lang="en-US" sz="1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Ad-hoc notifications from </a:t>
            </a:r>
            <a:r>
              <a:rPr lang="en-US" sz="1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the organizer</a:t>
            </a:r>
          </a:p>
          <a:p>
            <a:pPr marL="185738" indent="-185738">
              <a:buFont typeface="Arial" pitchFamily="34" charset="0"/>
              <a:buChar char="•"/>
            </a:pPr>
            <a:r>
              <a:rPr lang="en-US" sz="1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Collaborate with other participating CIRT teams</a:t>
            </a:r>
          </a:p>
          <a:p>
            <a:endParaRPr lang="en-US" sz="17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17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Linux Server</a:t>
            </a:r>
          </a:p>
          <a:p>
            <a:pPr marL="185738" indent="-185738">
              <a:buFont typeface="Arial" pitchFamily="34" charset="0"/>
              <a:buChar char="•"/>
            </a:pPr>
            <a:r>
              <a:rPr lang="en-US" sz="1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Linux server </a:t>
            </a:r>
            <a:r>
              <a:rPr lang="en-US" sz="1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was made </a:t>
            </a:r>
            <a:r>
              <a:rPr lang="en-US" sz="1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available </a:t>
            </a:r>
            <a:r>
              <a:rPr lang="en-US" sz="1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to </a:t>
            </a:r>
            <a:r>
              <a:rPr lang="en-US" sz="1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the participants </a:t>
            </a:r>
            <a:r>
              <a:rPr lang="en-US" sz="1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to </a:t>
            </a:r>
            <a:r>
              <a:rPr lang="en-US" sz="1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perform their analysis.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MY" dirty="0"/>
          </a:p>
        </p:txBody>
      </p:sp>
      <p:sp>
        <p:nvSpPr>
          <p:cNvPr id="24579" name="Content Placeholder 2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sz="1800" dirty="0" smtClean="0">
                <a:hlinkClick r:id="rId3"/>
              </a:rPr>
              <a:t>http://www.enisa.europa.eu/act/cert/support/baseline-capabilities</a:t>
            </a:r>
            <a:endParaRPr lang="en-US" sz="1800" dirty="0" smtClean="0"/>
          </a:p>
          <a:p>
            <a:r>
              <a:rPr lang="en-US" sz="1800" dirty="0" smtClean="0">
                <a:hlinkClick r:id="rId4"/>
              </a:rPr>
              <a:t>http://www.enisa.europa.eu/act/cert/support/files/baseline-capabilities-of-national-governmental-certs-policy-recommendations</a:t>
            </a:r>
            <a:endParaRPr lang="en-US" sz="1800" dirty="0" smtClean="0"/>
          </a:p>
          <a:p>
            <a:r>
              <a:rPr lang="en-US" sz="1800" dirty="0" smtClean="0">
                <a:hlinkClick r:id="rId5"/>
              </a:rPr>
              <a:t>http://</a:t>
            </a:r>
            <a:r>
              <a:rPr lang="en-US" sz="1800" dirty="0" smtClean="0">
                <a:hlinkClick r:id="rId5"/>
              </a:rPr>
              <a:t>www.enisa.europa.eu/act/cert/support/files/baseline-capabilities-for-national-governmental-certs</a:t>
            </a:r>
            <a:endParaRPr lang="en-US" sz="1800" dirty="0" smtClean="0"/>
          </a:p>
          <a:p>
            <a:r>
              <a:rPr lang="en-US" sz="1800" dirty="0" smtClean="0">
                <a:hlinkClick r:id="rId6"/>
              </a:rPr>
              <a:t>http://cert.org</a:t>
            </a:r>
            <a:endParaRPr lang="en-US" sz="1800" dirty="0" smtClean="0"/>
          </a:p>
          <a:p>
            <a:endParaRPr lang="en-US" sz="1800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MY" dirty="0"/>
          </a:p>
        </p:txBody>
      </p:sp>
      <p:pic>
        <p:nvPicPr>
          <p:cNvPr id="3" name="Picture 2" descr="DSC_01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38820" y="3214686"/>
            <a:ext cx="3152780" cy="2110392"/>
          </a:xfrm>
          <a:prstGeom prst="rect">
            <a:avLst/>
          </a:prstGeom>
        </p:spPr>
      </p:pic>
      <p:pic>
        <p:nvPicPr>
          <p:cNvPr id="4" name="Picture 3" descr="faceboo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338062" y="1903024"/>
            <a:ext cx="353618" cy="3823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91680" y="1907540"/>
            <a:ext cx="3698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282A2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www.facebook.com/impactalliance</a:t>
            </a:r>
            <a:endParaRPr lang="en-GB" dirty="0">
              <a:solidFill>
                <a:srgbClr val="282A2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footerbanner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207125"/>
            <a:ext cx="9145588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4" descr="IMPACTlogo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4325" y="6356350"/>
            <a:ext cx="931863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Slide Number Placeholder 8"/>
          <p:cNvSpPr txBox="1">
            <a:spLocks/>
          </p:cNvSpPr>
          <p:nvPr/>
        </p:nvSpPr>
        <p:spPr bwMode="auto">
          <a:xfrm>
            <a:off x="8520113" y="6235700"/>
            <a:ext cx="617537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fld id="{385DB101-E0D2-4E44-BF11-13E6D4D52315}" type="slidenum">
              <a:rPr lang="en-US" sz="1200">
                <a:latin typeface="Tahoma" pitchFamily="-65" charset="0"/>
                <a:cs typeface="Tahoma" pitchFamily="-65" charset="0"/>
              </a:rPr>
              <a:pPr algn="ctr"/>
              <a:t>3</a:t>
            </a:fld>
            <a:endParaRPr lang="en-US" sz="1200">
              <a:latin typeface="Tahoma" pitchFamily="-65" charset="0"/>
              <a:cs typeface="Tahoma" pitchFamily="-65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What is a CIRT</a:t>
            </a:r>
            <a:endParaRPr lang="en-MY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MY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6"/>
          </p:nvPr>
        </p:nvSpPr>
        <p:spPr>
          <a:xfrm>
            <a:off x="4860032" y="1388024"/>
            <a:ext cx="3979168" cy="440317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sz="2500" dirty="0" smtClean="0"/>
              <a:t>A team that </a:t>
            </a:r>
            <a:r>
              <a:rPr lang="en-GB" sz="2500" b="1" u="sng" dirty="0" smtClean="0"/>
              <a:t>RESPONDS</a:t>
            </a:r>
            <a:r>
              <a:rPr lang="en-GB" sz="2500" dirty="0" smtClean="0"/>
              <a:t> to cybersecurity incidents</a:t>
            </a:r>
          </a:p>
          <a:p>
            <a:pPr>
              <a:buFont typeface="Arial" pitchFamily="34" charset="0"/>
              <a:buChar char="•"/>
            </a:pPr>
            <a:r>
              <a:rPr lang="en-GB" sz="2500" dirty="0" smtClean="0"/>
              <a:t>Provides services to a defined constituency </a:t>
            </a:r>
          </a:p>
          <a:p>
            <a:pPr>
              <a:buFont typeface="Arial" pitchFamily="34" charset="0"/>
              <a:buChar char="•"/>
            </a:pPr>
            <a:r>
              <a:rPr lang="en-GB" sz="2500" dirty="0" smtClean="0"/>
              <a:t>Assist in effectively identifying threats, coordinate at national and regional levels, information dissemination </a:t>
            </a:r>
            <a:endParaRPr lang="en-GB" sz="2500" dirty="0" smtClean="0"/>
          </a:p>
          <a:p>
            <a:pPr>
              <a:buFont typeface="Arial" pitchFamily="34" charset="0"/>
              <a:buChar char="•"/>
            </a:pPr>
            <a:r>
              <a:rPr lang="en-GB" sz="2500" dirty="0" smtClean="0"/>
              <a:t>Act as a </a:t>
            </a:r>
            <a:r>
              <a:rPr lang="en-GB" sz="2500" dirty="0" smtClean="0"/>
              <a:t>focal </a:t>
            </a:r>
            <a:r>
              <a:rPr lang="en-GB" sz="2500" dirty="0" smtClean="0"/>
              <a:t>point for the constituency</a:t>
            </a:r>
            <a:endParaRPr lang="en-GB" sz="2500" dirty="0"/>
          </a:p>
        </p:txBody>
      </p:sp>
      <p:sp>
        <p:nvSpPr>
          <p:cNvPr id="9" name="TextBox 8"/>
          <p:cNvSpPr txBox="1"/>
          <p:nvPr/>
        </p:nvSpPr>
        <p:spPr>
          <a:xfrm>
            <a:off x="142587" y="4941168"/>
            <a:ext cx="4116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Source: http://www.lakevalleyengineering.com/lve</a:t>
            </a:r>
            <a:endParaRPr lang="en-GB" sz="1400" dirty="0"/>
          </a:p>
        </p:txBody>
      </p:sp>
      <p:pic>
        <p:nvPicPr>
          <p:cNvPr id="124929" name="Picture 1" descr="C:\Users\ip9ksab\Pictures\29999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5" y="1789458"/>
            <a:ext cx="4265437" cy="3079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footerbanner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207125"/>
            <a:ext cx="9145588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4" descr="IMPACTlogo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4325" y="6356350"/>
            <a:ext cx="931863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Slide Number Placeholder 8"/>
          <p:cNvSpPr txBox="1">
            <a:spLocks/>
          </p:cNvSpPr>
          <p:nvPr/>
        </p:nvSpPr>
        <p:spPr bwMode="auto">
          <a:xfrm>
            <a:off x="8520113" y="6235700"/>
            <a:ext cx="617537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fld id="{385DB101-E0D2-4E44-BF11-13E6D4D52315}" type="slidenum">
              <a:rPr lang="en-US" sz="1200">
                <a:latin typeface="Tahoma" pitchFamily="-65" charset="0"/>
                <a:cs typeface="Tahoma" pitchFamily="-65" charset="0"/>
              </a:rPr>
              <a:pPr algn="ctr"/>
              <a:t>4</a:t>
            </a:fld>
            <a:endParaRPr lang="en-US" sz="1200">
              <a:latin typeface="Tahoma" pitchFamily="-65" charset="0"/>
              <a:cs typeface="Tahoma" pitchFamily="-65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The need for a National CIRT</a:t>
            </a:r>
            <a:endParaRPr lang="en-MY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6"/>
          </p:nvPr>
        </p:nvGraphicFramePr>
        <p:xfrm>
          <a:off x="314325" y="1387475"/>
          <a:ext cx="8524875" cy="4403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4C93059-806C-4DFE-A72D-2BBEF353FC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graphicEl>
                                              <a:dgm id="{A4C93059-806C-4DFE-A72D-2BBEF353FC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DE7C2C9-F8EB-4C9A-BBA4-AE61544B21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>
                                            <p:graphicEl>
                                              <a:dgm id="{EDE7C2C9-F8EB-4C9A-BBA4-AE61544B21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91CF394-2BA7-475C-88E3-4272DA2669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>
                                            <p:graphicEl>
                                              <a:dgm id="{791CF394-2BA7-475C-88E3-4272DA2669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13C83AC-49A1-415E-84C4-A6ACDD47A1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>
                                            <p:graphicEl>
                                              <a:dgm id="{E13C83AC-49A1-415E-84C4-A6ACDD47A1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963A2EF-80BC-4F53-B55A-4C483D189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>
                                            <p:graphicEl>
                                              <a:dgm id="{2963A2EF-80BC-4F53-B55A-4C483D1894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8ADB528-2E6A-4C4C-BA60-13BEE675A6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>
                                            <p:graphicEl>
                                              <a:dgm id="{58ADB528-2E6A-4C4C-BA60-13BEE675A6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719B06-1AB8-4653-95B5-3BFDF2B28F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>
                                            <p:graphicEl>
                                              <a:dgm id="{BC719B06-1AB8-4653-95B5-3BFDF2B28F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66FBDA4-7881-44AB-8A2E-8431EE3A6B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>
                                            <p:graphicEl>
                                              <a:dgm id="{E66FBDA4-7881-44AB-8A2E-8431EE3A6B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5615A24-9A67-4CBE-A91A-D1780FFCD8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>
                                            <p:graphicEl>
                                              <a:dgm id="{95615A24-9A67-4CBE-A91A-D1780FFCD8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B6C4783-F88F-4381-B245-4B1B5BDA6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>
                                            <p:graphicEl>
                                              <a:dgm id="{1B6C4783-F88F-4381-B245-4B1B5BDA6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8E69475-E605-4AA8-A75F-F020B36A63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>
                                            <p:graphicEl>
                                              <a:dgm id="{98E69475-E605-4AA8-A75F-F020B36A63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ED79FD6-17F5-456D-9946-5B56DE57C0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">
                                            <p:graphicEl>
                                              <a:dgm id="{DED79FD6-17F5-456D-9946-5B56DE57C0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footerbanner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207125"/>
            <a:ext cx="9145588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4" descr="IMPACTlogo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4325" y="6356350"/>
            <a:ext cx="931863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Slide Number Placeholder 8"/>
          <p:cNvSpPr txBox="1">
            <a:spLocks/>
          </p:cNvSpPr>
          <p:nvPr/>
        </p:nvSpPr>
        <p:spPr bwMode="auto">
          <a:xfrm>
            <a:off x="8520113" y="6235700"/>
            <a:ext cx="617537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fld id="{385DB101-E0D2-4E44-BF11-13E6D4D52315}" type="slidenum">
              <a:rPr lang="en-US" sz="1200">
                <a:latin typeface="Tahoma" pitchFamily="-65" charset="0"/>
                <a:cs typeface="Tahoma" pitchFamily="-65" charset="0"/>
              </a:rPr>
              <a:pPr algn="ctr"/>
              <a:t>5</a:t>
            </a:fld>
            <a:endParaRPr lang="en-US" sz="1200">
              <a:latin typeface="Tahoma" pitchFamily="-65" charset="0"/>
              <a:cs typeface="Tahoma" pitchFamily="-65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Benefits of a National CIRT</a:t>
            </a:r>
            <a:endParaRPr lang="en-MY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6"/>
          </p:nvPr>
        </p:nvGraphicFramePr>
        <p:xfrm>
          <a:off x="314325" y="1387475"/>
          <a:ext cx="8524875" cy="4403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4C93059-806C-4DFE-A72D-2BBEF353FC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graphicEl>
                                              <a:dgm id="{A4C93059-806C-4DFE-A72D-2BBEF353FC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DE7C2C9-F8EB-4C9A-BBA4-AE61544B21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>
                                            <p:graphicEl>
                                              <a:dgm id="{EDE7C2C9-F8EB-4C9A-BBA4-AE61544B21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91CF394-2BA7-475C-88E3-4272DA2669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>
                                            <p:graphicEl>
                                              <a:dgm id="{791CF394-2BA7-475C-88E3-4272DA2669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13C83AC-49A1-415E-84C4-A6ACDD47A1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>
                                            <p:graphicEl>
                                              <a:dgm id="{E13C83AC-49A1-415E-84C4-A6ACDD47A1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963A2EF-80BC-4F53-B55A-4C483D189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>
                                            <p:graphicEl>
                                              <a:dgm id="{2963A2EF-80BC-4F53-B55A-4C483D1894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8ADB528-2E6A-4C4C-BA60-13BEE675A6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>
                                            <p:graphicEl>
                                              <a:dgm id="{58ADB528-2E6A-4C4C-BA60-13BEE675A6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719B06-1AB8-4653-95B5-3BFDF2B28F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>
                                            <p:graphicEl>
                                              <a:dgm id="{BC719B06-1AB8-4653-95B5-3BFDF2B28F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66FBDA4-7881-44AB-8A2E-8431EE3A6B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>
                                            <p:graphicEl>
                                              <a:dgm id="{E66FBDA4-7881-44AB-8A2E-8431EE3A6B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5615A24-9A67-4CBE-A91A-D1780FFCD8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>
                                            <p:graphicEl>
                                              <a:dgm id="{95615A24-9A67-4CBE-A91A-D1780FFCD8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B6C4783-F88F-4381-B245-4B1B5BDA6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>
                                            <p:graphicEl>
                                              <a:dgm id="{1B6C4783-F88F-4381-B245-4B1B5BDA6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footerbanner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207125"/>
            <a:ext cx="9145588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4" descr="IMPACTlogo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4325" y="6356350"/>
            <a:ext cx="931863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Slide Number Placeholder 8"/>
          <p:cNvSpPr txBox="1">
            <a:spLocks/>
          </p:cNvSpPr>
          <p:nvPr/>
        </p:nvSpPr>
        <p:spPr bwMode="auto">
          <a:xfrm>
            <a:off x="8520113" y="6235700"/>
            <a:ext cx="617537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fld id="{385DB101-E0D2-4E44-BF11-13E6D4D52315}" type="slidenum">
              <a:rPr lang="en-US" sz="1200">
                <a:latin typeface="Tahoma" pitchFamily="-65" charset="0"/>
                <a:cs typeface="Tahoma" pitchFamily="-65" charset="0"/>
              </a:rPr>
              <a:pPr algn="ctr"/>
              <a:t>6</a:t>
            </a:fld>
            <a:endParaRPr lang="en-US" sz="1200">
              <a:latin typeface="Tahoma" pitchFamily="-65" charset="0"/>
              <a:cs typeface="Tahoma" pitchFamily="-65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Benefits of a National CIRT</a:t>
            </a:r>
            <a:endParaRPr lang="en-MY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6"/>
          </p:nvPr>
        </p:nvGraphicFramePr>
        <p:xfrm>
          <a:off x="314325" y="1387475"/>
          <a:ext cx="8524875" cy="4403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en-MY" dirty="0" smtClean="0">
                <a:latin typeface="Verdana"/>
                <a:cs typeface="Arial"/>
              </a:rPr>
              <a:t>National </a:t>
            </a:r>
            <a:r>
              <a:rPr lang="en-MY" dirty="0" smtClean="0">
                <a:latin typeface="Verdana"/>
                <a:cs typeface="Arial"/>
              </a:rPr>
              <a:t>CIRTs </a:t>
            </a:r>
            <a:r>
              <a:rPr lang="en-MY" dirty="0" smtClean="0">
                <a:latin typeface="Verdana"/>
                <a:cs typeface="Arial"/>
              </a:rPr>
              <a:t>drive and promote</a:t>
            </a:r>
            <a:endParaRPr lang="en-MY" dirty="0" smtClean="0">
              <a:latin typeface="Verdana"/>
              <a:cs typeface="Arial"/>
            </a:endParaRPr>
          </a:p>
          <a:p>
            <a:endParaRPr lang="en-MY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CIRT Framework</a:t>
            </a:r>
            <a:endParaRPr lang="en-MY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1428728" y="1268760"/>
          <a:ext cx="6570374" cy="4952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CIRT </a:t>
            </a:r>
            <a:r>
              <a:rPr lang="en-US" dirty="0" smtClean="0"/>
              <a:t>Services</a:t>
            </a:r>
            <a:endParaRPr lang="en-MY" dirty="0"/>
          </a:p>
        </p:txBody>
      </p:sp>
      <p:sp>
        <p:nvSpPr>
          <p:cNvPr id="5" name="Rectangle 4"/>
          <p:cNvSpPr/>
          <p:nvPr/>
        </p:nvSpPr>
        <p:spPr bwMode="auto">
          <a:xfrm>
            <a:off x="168275" y="1516733"/>
            <a:ext cx="3198813" cy="4125445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indent="-273050">
              <a:buFont typeface="Wingdings" pitchFamily="2" charset="2"/>
              <a:buChar char="v"/>
              <a:defRPr/>
            </a:pPr>
            <a:r>
              <a:rPr lang="en-MY" sz="1400" dirty="0" smtClean="0"/>
              <a:t>Alerts, Warnings and Advisories</a:t>
            </a:r>
          </a:p>
          <a:p>
            <a:pPr marL="273050" indent="-273050">
              <a:buFont typeface="Wingdings" pitchFamily="2" charset="2"/>
              <a:buChar char="v"/>
              <a:defRPr/>
            </a:pPr>
            <a:endParaRPr lang="en-MY" sz="1400" dirty="0" smtClean="0"/>
          </a:p>
          <a:p>
            <a:pPr marL="273050" indent="-273050">
              <a:buFont typeface="Wingdings" pitchFamily="2" charset="2"/>
              <a:buChar char="v"/>
              <a:defRPr/>
            </a:pPr>
            <a:r>
              <a:rPr lang="en-MY" sz="1400" dirty="0" smtClean="0"/>
              <a:t>Incident Handling </a:t>
            </a:r>
          </a:p>
          <a:p>
            <a:pPr marL="531813" indent="-273050">
              <a:buFont typeface="Wingdings" pitchFamily="2" charset="2"/>
              <a:buChar char="ü"/>
              <a:defRPr/>
            </a:pPr>
            <a:r>
              <a:rPr lang="en-MY" sz="1400" dirty="0" smtClean="0"/>
              <a:t>Incident analysis </a:t>
            </a:r>
          </a:p>
          <a:p>
            <a:pPr marL="531813" indent="-273050">
              <a:buFont typeface="Wingdings" pitchFamily="2" charset="2"/>
              <a:buChar char="ü"/>
              <a:defRPr/>
            </a:pPr>
            <a:r>
              <a:rPr lang="en-MY" sz="1400" dirty="0" smtClean="0"/>
              <a:t>Incident response on site </a:t>
            </a:r>
          </a:p>
          <a:p>
            <a:pPr marL="531813" indent="-273050">
              <a:buFont typeface="Wingdings" pitchFamily="2" charset="2"/>
              <a:buChar char="ü"/>
              <a:defRPr/>
            </a:pPr>
            <a:r>
              <a:rPr lang="en-MY" sz="1400" dirty="0" smtClean="0"/>
              <a:t>Incident response support </a:t>
            </a:r>
          </a:p>
          <a:p>
            <a:pPr marL="531813" indent="-273050">
              <a:buFont typeface="Wingdings" pitchFamily="2" charset="2"/>
              <a:buChar char="ü"/>
              <a:defRPr/>
            </a:pPr>
            <a:r>
              <a:rPr lang="en-MY" sz="1400" dirty="0" smtClean="0"/>
              <a:t>Incident response coordination </a:t>
            </a:r>
          </a:p>
          <a:p>
            <a:pPr marL="531813" indent="-273050">
              <a:defRPr/>
            </a:pPr>
            <a:endParaRPr lang="en-MY" sz="1400" dirty="0" smtClean="0"/>
          </a:p>
          <a:p>
            <a:pPr marL="273050" indent="-273050">
              <a:buFont typeface="Wingdings" pitchFamily="2" charset="2"/>
              <a:buChar char="v"/>
              <a:defRPr/>
            </a:pPr>
            <a:r>
              <a:rPr lang="en-MY" sz="1400" dirty="0" smtClean="0"/>
              <a:t>Vulnerability Handling </a:t>
            </a:r>
          </a:p>
          <a:p>
            <a:pPr marL="531813" indent="-273050">
              <a:buFont typeface="Wingdings" pitchFamily="2" charset="2"/>
              <a:buChar char="ü"/>
              <a:defRPr/>
            </a:pPr>
            <a:r>
              <a:rPr lang="en-MY" sz="1400" dirty="0" smtClean="0"/>
              <a:t>Vulnerability analysis </a:t>
            </a:r>
          </a:p>
          <a:p>
            <a:pPr marL="531813" indent="-273050">
              <a:buFont typeface="Wingdings" pitchFamily="2" charset="2"/>
              <a:buChar char="ü"/>
              <a:defRPr/>
            </a:pPr>
            <a:r>
              <a:rPr lang="en-MY" sz="1400" dirty="0" smtClean="0"/>
              <a:t>Vulnerability response </a:t>
            </a:r>
          </a:p>
          <a:p>
            <a:pPr marL="531813" indent="-273050">
              <a:buFont typeface="Wingdings" pitchFamily="2" charset="2"/>
              <a:buChar char="ü"/>
              <a:defRPr/>
            </a:pPr>
            <a:r>
              <a:rPr lang="en-MY" sz="1400" dirty="0" smtClean="0"/>
              <a:t>Vulnerability response coordination </a:t>
            </a:r>
          </a:p>
          <a:p>
            <a:pPr>
              <a:buFont typeface="Wingdings" pitchFamily="2" charset="2"/>
              <a:buChar char="v"/>
              <a:defRPr/>
            </a:pPr>
            <a:endParaRPr lang="en-MY" sz="1400" dirty="0" smtClean="0"/>
          </a:p>
          <a:p>
            <a:pPr marL="273050" indent="-273050">
              <a:buFont typeface="Wingdings" pitchFamily="2" charset="2"/>
              <a:buChar char="v"/>
              <a:defRPr/>
            </a:pPr>
            <a:r>
              <a:rPr lang="en-MY" sz="1400" dirty="0" err="1" smtClean="0"/>
              <a:t>Artifact</a:t>
            </a:r>
            <a:r>
              <a:rPr lang="en-MY" sz="1400" dirty="0" smtClean="0"/>
              <a:t> Handling </a:t>
            </a:r>
          </a:p>
          <a:p>
            <a:pPr marL="531813" indent="-273050">
              <a:buFont typeface="Wingdings" pitchFamily="2" charset="2"/>
              <a:buChar char="ü"/>
              <a:defRPr/>
            </a:pPr>
            <a:r>
              <a:rPr lang="en-MY" sz="1400" dirty="0" err="1" smtClean="0"/>
              <a:t>Artifact</a:t>
            </a:r>
            <a:r>
              <a:rPr lang="en-MY" sz="1400" dirty="0" smtClean="0"/>
              <a:t> analysis </a:t>
            </a:r>
          </a:p>
          <a:p>
            <a:pPr marL="531813" indent="-273050">
              <a:buFont typeface="Wingdings" pitchFamily="2" charset="2"/>
              <a:buChar char="ü"/>
              <a:defRPr/>
            </a:pPr>
            <a:r>
              <a:rPr lang="en-MY" sz="1400" dirty="0" err="1" smtClean="0"/>
              <a:t>Artifact</a:t>
            </a:r>
            <a:r>
              <a:rPr lang="en-MY" sz="1400" dirty="0" smtClean="0"/>
              <a:t> response </a:t>
            </a:r>
          </a:p>
          <a:p>
            <a:pPr marL="531813" indent="-273050">
              <a:buFont typeface="Wingdings" pitchFamily="2" charset="2"/>
              <a:buChar char="ü"/>
              <a:defRPr/>
            </a:pPr>
            <a:r>
              <a:rPr lang="en-MY" sz="1400" dirty="0" err="1" smtClean="0"/>
              <a:t>Artifact</a:t>
            </a:r>
            <a:r>
              <a:rPr lang="en-MY" sz="1400" dirty="0" smtClean="0"/>
              <a:t> response coordination 	</a:t>
            </a:r>
          </a:p>
          <a:p>
            <a:pPr>
              <a:defRPr/>
            </a:pPr>
            <a:endParaRPr lang="en-MY" sz="1400" dirty="0" smtClean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432175" y="1497683"/>
            <a:ext cx="3000375" cy="4144495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indent="-273050">
              <a:buFont typeface="Wingdings" pitchFamily="2" charset="2"/>
              <a:buChar char="v"/>
              <a:defRPr/>
            </a:pPr>
            <a:r>
              <a:rPr lang="en-MY" sz="1400" dirty="0" smtClean="0">
                <a:solidFill>
                  <a:schemeClr val="bg1"/>
                </a:solidFill>
              </a:rPr>
              <a:t>Announcements</a:t>
            </a:r>
          </a:p>
          <a:p>
            <a:pPr marL="273050" indent="-273050">
              <a:defRPr/>
            </a:pPr>
            <a:endParaRPr lang="en-MY" sz="1400" dirty="0" smtClean="0">
              <a:solidFill>
                <a:schemeClr val="bg1"/>
              </a:solidFill>
            </a:endParaRPr>
          </a:p>
          <a:p>
            <a:pPr marL="273050" indent="-273050">
              <a:buFont typeface="Wingdings" pitchFamily="2" charset="2"/>
              <a:buChar char="v"/>
              <a:defRPr/>
            </a:pPr>
            <a:r>
              <a:rPr lang="en-MY" sz="1400" dirty="0" smtClean="0">
                <a:solidFill>
                  <a:schemeClr val="bg1"/>
                </a:solidFill>
              </a:rPr>
              <a:t>Technology Watch</a:t>
            </a:r>
          </a:p>
          <a:p>
            <a:pPr marL="273050" indent="-273050">
              <a:buFont typeface="Wingdings" pitchFamily="2" charset="2"/>
              <a:buChar char="v"/>
              <a:defRPr/>
            </a:pPr>
            <a:endParaRPr lang="en-MY" sz="1400" dirty="0" smtClean="0">
              <a:solidFill>
                <a:schemeClr val="bg1"/>
              </a:solidFill>
            </a:endParaRPr>
          </a:p>
          <a:p>
            <a:pPr marL="273050" indent="-273050">
              <a:buFont typeface="Wingdings" pitchFamily="2" charset="2"/>
              <a:buChar char="v"/>
              <a:defRPr/>
            </a:pPr>
            <a:r>
              <a:rPr lang="en-MY" sz="1400" dirty="0" smtClean="0">
                <a:solidFill>
                  <a:schemeClr val="bg1"/>
                </a:solidFill>
              </a:rPr>
              <a:t>Security-Related Information Dissemination</a:t>
            </a:r>
          </a:p>
          <a:p>
            <a:pPr marL="273050" indent="-273050">
              <a:buFont typeface="Wingdings" pitchFamily="2" charset="2"/>
              <a:buChar char="v"/>
              <a:defRPr/>
            </a:pPr>
            <a:endParaRPr lang="en-MY" sz="1400" dirty="0" smtClean="0">
              <a:solidFill>
                <a:schemeClr val="bg1"/>
              </a:solidFill>
            </a:endParaRPr>
          </a:p>
          <a:p>
            <a:pPr marL="273050" indent="-273050">
              <a:buFont typeface="Wingdings" pitchFamily="2" charset="2"/>
              <a:buChar char="v"/>
              <a:defRPr/>
            </a:pPr>
            <a:r>
              <a:rPr lang="en-MY" sz="1400" dirty="0" smtClean="0">
                <a:solidFill>
                  <a:schemeClr val="bg1"/>
                </a:solidFill>
              </a:rPr>
              <a:t>Security Audits or Assessments</a:t>
            </a:r>
          </a:p>
          <a:p>
            <a:pPr marL="273050" indent="-273050">
              <a:buFont typeface="Wingdings" pitchFamily="2" charset="2"/>
              <a:buChar char="v"/>
              <a:defRPr/>
            </a:pPr>
            <a:endParaRPr lang="en-MY" sz="1400" dirty="0" smtClean="0">
              <a:solidFill>
                <a:schemeClr val="bg1"/>
              </a:solidFill>
            </a:endParaRPr>
          </a:p>
          <a:p>
            <a:pPr marL="273050" indent="-273050">
              <a:buFont typeface="Wingdings" pitchFamily="2" charset="2"/>
              <a:buChar char="v"/>
              <a:defRPr/>
            </a:pPr>
            <a:r>
              <a:rPr lang="en-MY" sz="1400" dirty="0" smtClean="0">
                <a:solidFill>
                  <a:schemeClr val="bg1"/>
                </a:solidFill>
              </a:rPr>
              <a:t>Configuration and Maintenance of Security Tools, Applications, and Infrastructures</a:t>
            </a:r>
          </a:p>
          <a:p>
            <a:pPr marL="273050" indent="-273050">
              <a:buFont typeface="Wingdings" pitchFamily="2" charset="2"/>
              <a:buChar char="v"/>
              <a:defRPr/>
            </a:pPr>
            <a:endParaRPr lang="en-MY" sz="1400" dirty="0" smtClean="0">
              <a:solidFill>
                <a:schemeClr val="bg1"/>
              </a:solidFill>
            </a:endParaRPr>
          </a:p>
          <a:p>
            <a:pPr marL="273050" indent="-273050">
              <a:buFont typeface="Wingdings" pitchFamily="2" charset="2"/>
              <a:buChar char="v"/>
              <a:defRPr/>
            </a:pPr>
            <a:r>
              <a:rPr lang="en-MY" sz="1400" dirty="0" smtClean="0">
                <a:solidFill>
                  <a:schemeClr val="bg1"/>
                </a:solidFill>
              </a:rPr>
              <a:t>Development of Security Tools</a:t>
            </a:r>
          </a:p>
          <a:p>
            <a:pPr marL="273050" indent="-273050">
              <a:buFont typeface="Wingdings" pitchFamily="2" charset="2"/>
              <a:buChar char="v"/>
              <a:defRPr/>
            </a:pPr>
            <a:endParaRPr lang="en-MY" sz="1400" dirty="0" smtClean="0">
              <a:solidFill>
                <a:schemeClr val="bg1"/>
              </a:solidFill>
            </a:endParaRPr>
          </a:p>
          <a:p>
            <a:pPr marL="273050" indent="-273050">
              <a:buFont typeface="Wingdings" pitchFamily="2" charset="2"/>
              <a:buChar char="v"/>
              <a:defRPr/>
            </a:pPr>
            <a:r>
              <a:rPr lang="en-MY" sz="1400" dirty="0" smtClean="0">
                <a:solidFill>
                  <a:schemeClr val="bg1"/>
                </a:solidFill>
              </a:rPr>
              <a:t>Intrusion Detection Services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503988" y="1497683"/>
            <a:ext cx="2544762" cy="4144495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3050" indent="-273050">
              <a:buFont typeface="Wingdings" pitchFamily="2" charset="2"/>
              <a:buChar char="v"/>
              <a:defRPr/>
            </a:pPr>
            <a:r>
              <a:rPr lang="en-MY" sz="1400" dirty="0" smtClean="0"/>
              <a:t>Risk Analysis</a:t>
            </a:r>
          </a:p>
          <a:p>
            <a:pPr marL="273050" indent="-273050">
              <a:buFont typeface="Wingdings" pitchFamily="2" charset="2"/>
              <a:buChar char="v"/>
              <a:defRPr/>
            </a:pPr>
            <a:endParaRPr lang="en-MY" sz="1400" dirty="0" smtClean="0"/>
          </a:p>
          <a:p>
            <a:pPr marL="273050" indent="-273050">
              <a:buFont typeface="Wingdings" pitchFamily="2" charset="2"/>
              <a:buChar char="v"/>
              <a:defRPr/>
            </a:pPr>
            <a:r>
              <a:rPr lang="en-MY" sz="1400" dirty="0" smtClean="0"/>
              <a:t>Business Continuity and Disaster Recovery Planning</a:t>
            </a:r>
          </a:p>
          <a:p>
            <a:pPr marL="273050" indent="-273050">
              <a:buFont typeface="Wingdings" pitchFamily="2" charset="2"/>
              <a:buChar char="v"/>
              <a:defRPr/>
            </a:pPr>
            <a:endParaRPr lang="en-MY" sz="1400" dirty="0" smtClean="0"/>
          </a:p>
          <a:p>
            <a:pPr marL="273050" indent="-273050">
              <a:buFont typeface="Wingdings" pitchFamily="2" charset="2"/>
              <a:buChar char="v"/>
              <a:defRPr/>
            </a:pPr>
            <a:r>
              <a:rPr lang="en-MY" sz="1400" dirty="0" smtClean="0"/>
              <a:t>Security Consulting</a:t>
            </a:r>
          </a:p>
          <a:p>
            <a:pPr marL="273050" indent="-273050">
              <a:buFont typeface="Wingdings" pitchFamily="2" charset="2"/>
              <a:buChar char="v"/>
              <a:defRPr/>
            </a:pPr>
            <a:endParaRPr lang="en-MY" sz="1400" dirty="0" smtClean="0"/>
          </a:p>
          <a:p>
            <a:pPr marL="273050" indent="-273050">
              <a:buFont typeface="Wingdings" pitchFamily="2" charset="2"/>
              <a:buChar char="v"/>
              <a:defRPr/>
            </a:pPr>
            <a:r>
              <a:rPr lang="en-MY" sz="1400" dirty="0" smtClean="0"/>
              <a:t>Awareness Building</a:t>
            </a:r>
          </a:p>
          <a:p>
            <a:pPr marL="273050" indent="-273050">
              <a:buFont typeface="Wingdings" pitchFamily="2" charset="2"/>
              <a:buChar char="v"/>
              <a:defRPr/>
            </a:pPr>
            <a:endParaRPr lang="en-MY" sz="1400" dirty="0" smtClean="0"/>
          </a:p>
          <a:p>
            <a:pPr marL="273050" indent="-273050">
              <a:buFont typeface="Wingdings" pitchFamily="2" charset="2"/>
              <a:buChar char="v"/>
              <a:defRPr/>
            </a:pPr>
            <a:r>
              <a:rPr lang="en-MY" sz="1400" dirty="0" smtClean="0"/>
              <a:t>Education/Training</a:t>
            </a:r>
          </a:p>
          <a:p>
            <a:pPr marL="273050" indent="-273050">
              <a:buFont typeface="Wingdings" pitchFamily="2" charset="2"/>
              <a:buChar char="v"/>
              <a:defRPr/>
            </a:pPr>
            <a:endParaRPr lang="en-MY" sz="1400" dirty="0" smtClean="0"/>
          </a:p>
          <a:p>
            <a:pPr marL="273050" indent="-273050">
              <a:buFont typeface="Wingdings" pitchFamily="2" charset="2"/>
              <a:buChar char="v"/>
              <a:defRPr/>
            </a:pPr>
            <a:r>
              <a:rPr lang="en-MY" sz="1400" dirty="0" smtClean="0"/>
              <a:t>Product Evaluation or Certification</a:t>
            </a:r>
            <a:endParaRPr lang="en-MY" sz="1400" dirty="0" smtClean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168275" y="930945"/>
            <a:ext cx="3167063" cy="527050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Reactive Services</a:t>
            </a:r>
            <a:endParaRPr lang="en-MY" sz="1600" b="1" dirty="0" smtClean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3408363" y="908720"/>
            <a:ext cx="3024187" cy="530225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Proactive Services</a:t>
            </a:r>
            <a:endParaRPr lang="en-MY" sz="1600" b="1" dirty="0" smtClean="0">
              <a:solidFill>
                <a:schemeClr val="bg1"/>
              </a:solidFill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6503988" y="908720"/>
            <a:ext cx="2530475" cy="525463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SQM Services</a:t>
            </a:r>
            <a:endParaRPr lang="en-MY" sz="1600" b="1" dirty="0" smtClean="0">
              <a:solidFill>
                <a:schemeClr val="bg1"/>
              </a:solidFill>
            </a:endParaRPr>
          </a:p>
        </p:txBody>
      </p:sp>
      <p:sp>
        <p:nvSpPr>
          <p:cNvPr id="18441" name="Rectangle 10"/>
          <p:cNvSpPr>
            <a:spLocks noChangeArrowheads="1"/>
          </p:cNvSpPr>
          <p:nvPr/>
        </p:nvSpPr>
        <p:spPr bwMode="auto">
          <a:xfrm>
            <a:off x="95250" y="5805264"/>
            <a:ext cx="6553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MY" sz="1200" b="1" dirty="0">
                <a:latin typeface="Arial" charset="0"/>
                <a:cs typeface="Arial" charset="0"/>
              </a:rPr>
              <a:t>Source: Handbook for CSIRTs – http://www.cert.org/archive/pdf/csirt-handbook.pdf</a:t>
            </a:r>
            <a:endParaRPr lang="en-GB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Creating </a:t>
            </a:r>
            <a:r>
              <a:rPr lang="en-US" dirty="0" smtClean="0"/>
              <a:t>a National CIRT</a:t>
            </a:r>
            <a:endParaRPr lang="en-MY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High-Level </a:t>
            </a:r>
            <a:r>
              <a:rPr lang="en-US" dirty="0" smtClean="0"/>
              <a:t>Process</a:t>
            </a:r>
            <a:endParaRPr lang="en-MY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6"/>
          </p:nvPr>
        </p:nvGraphicFramePr>
        <p:xfrm>
          <a:off x="314325" y="1387475"/>
          <a:ext cx="8524875" cy="4403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MPACT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IMPACT Powerpoint Template</Template>
  <TotalTime>3146</TotalTime>
  <Words>1221</Words>
  <Application>Microsoft Office PowerPoint</Application>
  <PresentationFormat>On-screen Show (4:3)</PresentationFormat>
  <Paragraphs>253</Paragraphs>
  <Slides>24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IMPACT Powerpoint Template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Nouman Khan</dc:creator>
  <cp:lastModifiedBy>Anuj Singh</cp:lastModifiedBy>
  <cp:revision>160</cp:revision>
  <dcterms:created xsi:type="dcterms:W3CDTF">2010-11-29T06:16:56Z</dcterms:created>
  <dcterms:modified xsi:type="dcterms:W3CDTF">2011-12-19T08:31:11Z</dcterms:modified>
</cp:coreProperties>
</file>