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5" r:id="rId8"/>
    <p:sldId id="266" r:id="rId9"/>
    <p:sldId id="267" r:id="rId10"/>
    <p:sldId id="264" r:id="rId11"/>
    <p:sldId id="268" r:id="rId12"/>
    <p:sldId id="272" r:id="rId13"/>
    <p:sldId id="269" r:id="rId14"/>
    <p:sldId id="270" r:id="rId15"/>
    <p:sldId id="271" r:id="rId16"/>
    <p:sldId id="273" r:id="rId17"/>
    <p:sldId id="274" r:id="rId18"/>
    <p:sldId id="276" r:id="rId19"/>
    <p:sldId id="275" r:id="rId20"/>
    <p:sldId id="277" r:id="rId21"/>
    <p:sldId id="279" r:id="rId22"/>
    <p:sldId id="278" r:id="rId23"/>
    <p:sldId id="280" r:id="rId24"/>
    <p:sldId id="282" r:id="rId25"/>
    <p:sldId id="281" r:id="rId26"/>
    <p:sldId id="283" r:id="rId27"/>
    <p:sldId id="284" r:id="rId28"/>
    <p:sldId id="285" r:id="rId29"/>
    <p:sldId id="286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5" autoAdjust="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1092" y="-816"/>
      </p:cViewPr>
      <p:guideLst>
        <p:guide orient="horz" pos="23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75029-500F-4480-9D65-DCF4CC2DBD0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F84004-FE16-4A18-9E0F-4DB3AA626023}">
      <dgm:prSet phldrT="[Text]"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1B68D2-F96C-424C-A804-EC8698256CF0}" type="parTrans" cxnId="{62C9416D-9479-4BDB-831F-24B000042212}">
      <dgm:prSet/>
      <dgm:spPr/>
      <dgm:t>
        <a:bodyPr/>
        <a:lstStyle/>
        <a:p>
          <a:endParaRPr lang="en-US" sz="1000"/>
        </a:p>
      </dgm:t>
    </dgm:pt>
    <dgm:pt modelId="{88BA0C1F-359E-4CAF-9222-E8AAAE67352C}" type="sibTrans" cxnId="{62C9416D-9479-4BDB-831F-24B000042212}">
      <dgm:prSet custT="1"/>
      <dgm:spPr/>
      <dgm:t>
        <a:bodyPr/>
        <a:lstStyle/>
        <a:p>
          <a:r>
            <a:rPr lang="en-U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654A8B-3673-4CD6-81FD-D349B5F15190}">
      <dgm:prSet phldrT="[Text]" custT="1"/>
      <dgm:spPr/>
      <dgm:t>
        <a:bodyPr/>
        <a:lstStyle/>
        <a:p>
          <a:pPr rtl="0"/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8157E1-D471-400C-8A54-EEF60919283B}" type="parTrans" cxnId="{F4D36BA9-D20E-4B68-BE84-015D4EF58EA7}">
      <dgm:prSet/>
      <dgm:spPr/>
      <dgm:t>
        <a:bodyPr/>
        <a:lstStyle/>
        <a:p>
          <a:endParaRPr lang="en-US" sz="1000"/>
        </a:p>
      </dgm:t>
    </dgm:pt>
    <dgm:pt modelId="{E4E21D53-DC1F-4013-8009-F8BEDB3D182D}" type="sibTrans" cxnId="{F4D36BA9-D20E-4B68-BE84-015D4EF58EA7}">
      <dgm:prSet custT="1"/>
      <dgm:spPr/>
      <dgm:t>
        <a:bodyPr/>
        <a:lstStyle/>
        <a:p>
          <a:r>
            <a:rPr lang="en-U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E9AB6B-F480-456B-924A-142A65EE3846}">
      <dgm:prSet phldrT="[Text]" custT="1"/>
      <dgm:spPr/>
      <dgm:t>
        <a:bodyPr/>
        <a:lstStyle/>
        <a:p>
          <a:pPr rtl="0"/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F2396A-B113-46E4-A49A-6A5A96CA6906}" type="parTrans" cxnId="{1CD2E8E4-760F-4EEE-8A78-4977CB19B9A0}">
      <dgm:prSet/>
      <dgm:spPr/>
      <dgm:t>
        <a:bodyPr/>
        <a:lstStyle/>
        <a:p>
          <a:endParaRPr lang="en-US" sz="1000"/>
        </a:p>
      </dgm:t>
    </dgm:pt>
    <dgm:pt modelId="{2CE2FC71-0C63-4628-A47D-38F41D9A951B}" type="sibTrans" cxnId="{1CD2E8E4-760F-4EEE-8A78-4977CB19B9A0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81661BE-BF5D-4A77-AD92-D018555455F6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AF83E01-DCF3-4339-BF7A-EDA647D9FD02}" type="parTrans" cxnId="{7FA33796-DE09-40D8-A3A8-FA169F7B533D}">
      <dgm:prSet/>
      <dgm:spPr/>
      <dgm:t>
        <a:bodyPr/>
        <a:lstStyle/>
        <a:p>
          <a:endParaRPr lang="en-US" sz="1000"/>
        </a:p>
      </dgm:t>
    </dgm:pt>
    <dgm:pt modelId="{323B337A-80FD-4AF6-ABEB-81F7AC223695}" type="sibTrans" cxnId="{7FA33796-DE09-40D8-A3A8-FA169F7B533D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5F40CF-C3AA-414A-9BB3-FD9F4E270185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BA5301-5D1E-49ED-B7FC-392A66134127}" type="sibTrans" cxnId="{F7333BAC-1C42-4A3C-9DC6-0C9DF684D01F}">
      <dgm:prSet custT="1"/>
      <dgm:spPr>
        <a:noFill/>
        <a:ln>
          <a:noFill/>
        </a:ln>
      </dgm:spPr>
      <dgm:t>
        <a:bodyPr/>
        <a:lstStyle/>
        <a:p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84C4527-F151-47E7-A6ED-EC2536818054}" type="parTrans" cxnId="{F7333BAC-1C42-4A3C-9DC6-0C9DF684D01F}">
      <dgm:prSet/>
      <dgm:spPr/>
      <dgm:t>
        <a:bodyPr/>
        <a:lstStyle/>
        <a:p>
          <a:endParaRPr lang="en-US"/>
        </a:p>
      </dgm:t>
    </dgm:pt>
    <dgm:pt modelId="{2859E7FC-7C65-461A-9308-DA388D2409A3}" type="pres">
      <dgm:prSet presAssocID="{ACE75029-500F-4480-9D65-DCF4CC2DBD0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2974D4-F341-4FB1-819F-D88870B2883A}" type="pres">
      <dgm:prSet presAssocID="{7FF84004-FE16-4A18-9E0F-4DB3AA626023}" presName="composite" presStyleCnt="0"/>
      <dgm:spPr/>
      <dgm:t>
        <a:bodyPr/>
        <a:lstStyle/>
        <a:p>
          <a:endParaRPr lang="en-US"/>
        </a:p>
      </dgm:t>
    </dgm:pt>
    <dgm:pt modelId="{04B02193-128A-468C-B67E-38D15A5AF6E0}" type="pres">
      <dgm:prSet presAssocID="{7FF84004-FE16-4A18-9E0F-4DB3AA626023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43B9A-BF07-4F63-8571-154AFC51D6F7}" type="pres">
      <dgm:prSet presAssocID="{7FF84004-FE16-4A18-9E0F-4DB3AA626023}" presName="Childtext1" presStyleLbl="revTx" presStyleIdx="0" presStyleCnt="5" custLinFactX="39660" custLinFactNeighborX="100000" custLinFactNeighborY="-1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99784-F3DD-4C67-9A8B-88E6B0D3BE48}" type="pres">
      <dgm:prSet presAssocID="{7FF84004-FE16-4A18-9E0F-4DB3AA626023}" presName="BalanceSpacing" presStyleCnt="0"/>
      <dgm:spPr/>
      <dgm:t>
        <a:bodyPr/>
        <a:lstStyle/>
        <a:p>
          <a:endParaRPr lang="en-US"/>
        </a:p>
      </dgm:t>
    </dgm:pt>
    <dgm:pt modelId="{A0E7DA2D-A35F-48C6-AB9D-06A1B741B03C}" type="pres">
      <dgm:prSet presAssocID="{7FF84004-FE16-4A18-9E0F-4DB3AA626023}" presName="BalanceSpacing1" presStyleCnt="0"/>
      <dgm:spPr/>
      <dgm:t>
        <a:bodyPr/>
        <a:lstStyle/>
        <a:p>
          <a:endParaRPr lang="en-US"/>
        </a:p>
      </dgm:t>
    </dgm:pt>
    <dgm:pt modelId="{FD5158BD-2E36-4679-BA8A-A578A8611B83}" type="pres">
      <dgm:prSet presAssocID="{88BA0C1F-359E-4CAF-9222-E8AAAE67352C}" presName="Accent1Text" presStyleLbl="node1" presStyleIdx="1" presStyleCnt="10" custLinFactNeighborX="-2141"/>
      <dgm:spPr/>
      <dgm:t>
        <a:bodyPr/>
        <a:lstStyle/>
        <a:p>
          <a:endParaRPr lang="en-US"/>
        </a:p>
      </dgm:t>
    </dgm:pt>
    <dgm:pt modelId="{F0E0438D-D1A5-4042-BA33-3F11B289E322}" type="pres">
      <dgm:prSet presAssocID="{88BA0C1F-359E-4CAF-9222-E8AAAE67352C}" presName="spaceBetweenRectangles" presStyleCnt="0"/>
      <dgm:spPr/>
      <dgm:t>
        <a:bodyPr/>
        <a:lstStyle/>
        <a:p>
          <a:endParaRPr lang="en-US"/>
        </a:p>
      </dgm:t>
    </dgm:pt>
    <dgm:pt modelId="{D31FDDB7-D014-4728-9A0C-CC124E5A9225}" type="pres">
      <dgm:prSet presAssocID="{B8654A8B-3673-4CD6-81FD-D349B5F15190}" presName="composite" presStyleCnt="0"/>
      <dgm:spPr/>
      <dgm:t>
        <a:bodyPr/>
        <a:lstStyle/>
        <a:p>
          <a:endParaRPr lang="en-US"/>
        </a:p>
      </dgm:t>
    </dgm:pt>
    <dgm:pt modelId="{5D001A8D-5FBD-4D69-B243-748E06CC29A2}" type="pres">
      <dgm:prSet presAssocID="{B8654A8B-3673-4CD6-81FD-D349B5F15190}" presName="Parent1" presStyleLbl="node1" presStyleIdx="2" presStyleCnt="10" custFlipVert="1" custScaleX="5067" custScaleY="44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51182-85FB-4179-85ED-45FF6801AC11}" type="pres">
      <dgm:prSet presAssocID="{B8654A8B-3673-4CD6-81FD-D349B5F1519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BC123-6EF4-44F7-B0AB-1A24DAA6A776}" type="pres">
      <dgm:prSet presAssocID="{B8654A8B-3673-4CD6-81FD-D349B5F15190}" presName="BalanceSpacing" presStyleCnt="0"/>
      <dgm:spPr/>
      <dgm:t>
        <a:bodyPr/>
        <a:lstStyle/>
        <a:p>
          <a:endParaRPr lang="en-US"/>
        </a:p>
      </dgm:t>
    </dgm:pt>
    <dgm:pt modelId="{7B392647-FD4E-4DCB-9F28-C5768108AF88}" type="pres">
      <dgm:prSet presAssocID="{B8654A8B-3673-4CD6-81FD-D349B5F15190}" presName="BalanceSpacing1" presStyleCnt="0"/>
      <dgm:spPr/>
      <dgm:t>
        <a:bodyPr/>
        <a:lstStyle/>
        <a:p>
          <a:endParaRPr lang="en-US"/>
        </a:p>
      </dgm:t>
    </dgm:pt>
    <dgm:pt modelId="{31DA6283-DCD2-410E-94B4-7E8435EBB5ED}" type="pres">
      <dgm:prSet presAssocID="{E4E21D53-DC1F-4013-8009-F8BEDB3D182D}" presName="Accent1Text" presStyleLbl="node1" presStyleIdx="3" presStyleCnt="10" custLinFactX="-100000" custLinFactNeighborX="-112578" custLinFactNeighborY="1842"/>
      <dgm:spPr/>
      <dgm:t>
        <a:bodyPr/>
        <a:lstStyle/>
        <a:p>
          <a:endParaRPr lang="en-US"/>
        </a:p>
      </dgm:t>
    </dgm:pt>
    <dgm:pt modelId="{39710188-E348-45AF-84F4-57F6746337C8}" type="pres">
      <dgm:prSet presAssocID="{E4E21D53-DC1F-4013-8009-F8BEDB3D182D}" presName="spaceBetweenRectangles" presStyleCnt="0"/>
      <dgm:spPr/>
      <dgm:t>
        <a:bodyPr/>
        <a:lstStyle/>
        <a:p>
          <a:endParaRPr lang="en-US"/>
        </a:p>
      </dgm:t>
    </dgm:pt>
    <dgm:pt modelId="{F7D2AF7B-F412-419A-952D-5453C5925C05}" type="pres">
      <dgm:prSet presAssocID="{52E9AB6B-F480-456B-924A-142A65EE3846}" presName="composite" presStyleCnt="0"/>
      <dgm:spPr/>
      <dgm:t>
        <a:bodyPr/>
        <a:lstStyle/>
        <a:p>
          <a:endParaRPr lang="en-US"/>
        </a:p>
      </dgm:t>
    </dgm:pt>
    <dgm:pt modelId="{B822D0A5-D3BC-4056-8A4C-D4AA137AD63F}" type="pres">
      <dgm:prSet presAssocID="{52E9AB6B-F480-456B-924A-142A65EE3846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49746-3A62-4E5A-9C30-93D944B8AA82}" type="pres">
      <dgm:prSet presAssocID="{52E9AB6B-F480-456B-924A-142A65EE3846}" presName="Childtext1" presStyleLbl="revTx" presStyleIdx="2" presStyleCnt="5" custLinFactX="36793" custLinFactNeighborX="100000" custLinFactNeighborY="-12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83E0-F068-47C0-BFE3-F6076F08879C}" type="pres">
      <dgm:prSet presAssocID="{52E9AB6B-F480-456B-924A-142A65EE3846}" presName="BalanceSpacing" presStyleCnt="0"/>
      <dgm:spPr/>
      <dgm:t>
        <a:bodyPr/>
        <a:lstStyle/>
        <a:p>
          <a:endParaRPr lang="en-US"/>
        </a:p>
      </dgm:t>
    </dgm:pt>
    <dgm:pt modelId="{9AF70645-0099-439A-B441-C40868256935}" type="pres">
      <dgm:prSet presAssocID="{52E9AB6B-F480-456B-924A-142A65EE3846}" presName="BalanceSpacing1" presStyleCnt="0"/>
      <dgm:spPr/>
      <dgm:t>
        <a:bodyPr/>
        <a:lstStyle/>
        <a:p>
          <a:endParaRPr lang="en-US"/>
        </a:p>
      </dgm:t>
    </dgm:pt>
    <dgm:pt modelId="{F2779CC2-560C-486A-A9E0-41579FADFBB6}" type="pres">
      <dgm:prSet presAssocID="{2CE2FC71-0C63-4628-A47D-38F41D9A951B}" presName="Accent1Text" presStyleLbl="node1" presStyleIdx="5" presStyleCnt="10"/>
      <dgm:spPr/>
      <dgm:t>
        <a:bodyPr/>
        <a:lstStyle/>
        <a:p>
          <a:endParaRPr lang="en-US"/>
        </a:p>
      </dgm:t>
    </dgm:pt>
    <dgm:pt modelId="{2AE5CF98-3BCB-4E69-8EC6-4FC72FBA4775}" type="pres">
      <dgm:prSet presAssocID="{2CE2FC71-0C63-4628-A47D-38F41D9A951B}" presName="spaceBetweenRectangles" presStyleCnt="0"/>
      <dgm:spPr/>
      <dgm:t>
        <a:bodyPr/>
        <a:lstStyle/>
        <a:p>
          <a:endParaRPr lang="en-US"/>
        </a:p>
      </dgm:t>
    </dgm:pt>
    <dgm:pt modelId="{2846E391-02E8-4CF3-86AE-8A18E49B1FBE}" type="pres">
      <dgm:prSet presAssocID="{481661BE-BF5D-4A77-AD92-D018555455F6}" presName="composite" presStyleCnt="0"/>
      <dgm:spPr/>
      <dgm:t>
        <a:bodyPr/>
        <a:lstStyle/>
        <a:p>
          <a:endParaRPr lang="en-US"/>
        </a:p>
      </dgm:t>
    </dgm:pt>
    <dgm:pt modelId="{1A51102E-C744-47D0-AAC7-F4BBA611F78C}" type="pres">
      <dgm:prSet presAssocID="{481661BE-BF5D-4A77-AD92-D018555455F6}" presName="Parent1" presStyleLbl="node1" presStyleIdx="6" presStyleCnt="10" custLinFactX="-5481" custLinFactNeighborX="-100000" custLinFactNeighborY="-2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94374-4422-450F-A83C-A9228A437ACF}" type="pres">
      <dgm:prSet presAssocID="{481661BE-BF5D-4A77-AD92-D018555455F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E2C97-68A2-4CF1-9174-1583DB893AA8}" type="pres">
      <dgm:prSet presAssocID="{481661BE-BF5D-4A77-AD92-D018555455F6}" presName="BalanceSpacing" presStyleCnt="0"/>
      <dgm:spPr/>
      <dgm:t>
        <a:bodyPr/>
        <a:lstStyle/>
        <a:p>
          <a:endParaRPr lang="en-US"/>
        </a:p>
      </dgm:t>
    </dgm:pt>
    <dgm:pt modelId="{77505CC1-3005-4681-B54C-9644D7DC408A}" type="pres">
      <dgm:prSet presAssocID="{481661BE-BF5D-4A77-AD92-D018555455F6}" presName="BalanceSpacing1" presStyleCnt="0"/>
      <dgm:spPr/>
      <dgm:t>
        <a:bodyPr/>
        <a:lstStyle/>
        <a:p>
          <a:endParaRPr lang="en-US"/>
        </a:p>
      </dgm:t>
    </dgm:pt>
    <dgm:pt modelId="{FB96835D-1C6C-43F2-9AD5-33A2E932561B}" type="pres">
      <dgm:prSet presAssocID="{323B337A-80FD-4AF6-ABEB-81F7AC223695}" presName="Accent1Text" presStyleLbl="node1" presStyleIdx="7" presStyleCnt="10" custLinFactX="-7107" custLinFactNeighborX="-100000" custLinFactNeighborY="-2327"/>
      <dgm:spPr/>
      <dgm:t>
        <a:bodyPr/>
        <a:lstStyle/>
        <a:p>
          <a:endParaRPr lang="en-US"/>
        </a:p>
      </dgm:t>
    </dgm:pt>
    <dgm:pt modelId="{EC22FD5B-151E-4AAE-84E0-4CAA7FA9ECF8}" type="pres">
      <dgm:prSet presAssocID="{323B337A-80FD-4AF6-ABEB-81F7AC223695}" presName="spaceBetweenRectangles" presStyleCnt="0"/>
      <dgm:spPr/>
      <dgm:t>
        <a:bodyPr/>
        <a:lstStyle/>
        <a:p>
          <a:endParaRPr lang="en-US"/>
        </a:p>
      </dgm:t>
    </dgm:pt>
    <dgm:pt modelId="{877800BD-0E57-45A7-A952-F0184985EDCF}" type="pres">
      <dgm:prSet presAssocID="{365F40CF-C3AA-414A-9BB3-FD9F4E270185}" presName="composite" presStyleCnt="0"/>
      <dgm:spPr/>
      <dgm:t>
        <a:bodyPr/>
        <a:lstStyle/>
        <a:p>
          <a:endParaRPr lang="en-US"/>
        </a:p>
      </dgm:t>
    </dgm:pt>
    <dgm:pt modelId="{D8977A30-3108-4C68-8430-36EEB5D0979C}" type="pres">
      <dgm:prSet presAssocID="{365F40CF-C3AA-414A-9BB3-FD9F4E270185}" presName="Parent1" presStyleLbl="node1" presStyleIdx="8" presStyleCnt="10" custLinFactY="-100000" custLinFactNeighborX="-53314" custLinFactNeighborY="-15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7B0EE-B01B-447F-B246-2EDE00D024EC}" type="pres">
      <dgm:prSet presAssocID="{365F40CF-C3AA-414A-9BB3-FD9F4E270185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FB788-C49C-4EE8-BCB1-CFC2FB486BF2}" type="pres">
      <dgm:prSet presAssocID="{365F40CF-C3AA-414A-9BB3-FD9F4E270185}" presName="BalanceSpacing" presStyleCnt="0"/>
      <dgm:spPr/>
      <dgm:t>
        <a:bodyPr/>
        <a:lstStyle/>
        <a:p>
          <a:endParaRPr lang="en-US"/>
        </a:p>
      </dgm:t>
    </dgm:pt>
    <dgm:pt modelId="{3C9883A3-C103-4F86-9F4B-5FE6FEC66688}" type="pres">
      <dgm:prSet presAssocID="{365F40CF-C3AA-414A-9BB3-FD9F4E270185}" presName="BalanceSpacing1" presStyleCnt="0"/>
      <dgm:spPr/>
      <dgm:t>
        <a:bodyPr/>
        <a:lstStyle/>
        <a:p>
          <a:endParaRPr lang="en-US"/>
        </a:p>
      </dgm:t>
    </dgm:pt>
    <dgm:pt modelId="{6A435FA0-B6CD-4F8B-AA30-E54F93923960}" type="pres">
      <dgm:prSet presAssocID="{E7BA5301-5D1E-49ED-B7FC-392A66134127}" presName="Accent1Text" presStyleLbl="node1" presStyleIdx="9" presStyleCnt="10" custLinFactNeighborX="1499" custLinFactNeighborY="18559"/>
      <dgm:spPr/>
      <dgm:t>
        <a:bodyPr/>
        <a:lstStyle/>
        <a:p>
          <a:endParaRPr lang="en-US"/>
        </a:p>
      </dgm:t>
    </dgm:pt>
  </dgm:ptLst>
  <dgm:cxnLst>
    <dgm:cxn modelId="{FF6EFA2F-E07E-6849-B90F-64FCBFEA6968}" type="presOf" srcId="{323B337A-80FD-4AF6-ABEB-81F7AC223695}" destId="{FB96835D-1C6C-43F2-9AD5-33A2E932561B}" srcOrd="0" destOrd="0" presId="urn:microsoft.com/office/officeart/2008/layout/AlternatingHexagons"/>
    <dgm:cxn modelId="{7FA33796-DE09-40D8-A3A8-FA169F7B533D}" srcId="{ACE75029-500F-4480-9D65-DCF4CC2DBD0B}" destId="{481661BE-BF5D-4A77-AD92-D018555455F6}" srcOrd="3" destOrd="0" parTransId="{4AF83E01-DCF3-4339-BF7A-EDA647D9FD02}" sibTransId="{323B337A-80FD-4AF6-ABEB-81F7AC223695}"/>
    <dgm:cxn modelId="{F7333BAC-1C42-4A3C-9DC6-0C9DF684D01F}" srcId="{ACE75029-500F-4480-9D65-DCF4CC2DBD0B}" destId="{365F40CF-C3AA-414A-9BB3-FD9F4E270185}" srcOrd="4" destOrd="0" parTransId="{884C4527-F151-47E7-A6ED-EC2536818054}" sibTransId="{E7BA5301-5D1E-49ED-B7FC-392A66134127}"/>
    <dgm:cxn modelId="{F08E93E5-9F0C-5A49-A821-090A00694DB0}" type="presOf" srcId="{E7BA5301-5D1E-49ED-B7FC-392A66134127}" destId="{6A435FA0-B6CD-4F8B-AA30-E54F93923960}" srcOrd="0" destOrd="0" presId="urn:microsoft.com/office/officeart/2008/layout/AlternatingHexagons"/>
    <dgm:cxn modelId="{465CAE42-6D55-1B4F-96A3-3D58940F8714}" type="presOf" srcId="{2CE2FC71-0C63-4628-A47D-38F41D9A951B}" destId="{F2779CC2-560C-486A-A9E0-41579FADFBB6}" srcOrd="0" destOrd="0" presId="urn:microsoft.com/office/officeart/2008/layout/AlternatingHexagons"/>
    <dgm:cxn modelId="{E708C666-1C35-EE4B-9004-567E1C3A9A1B}" type="presOf" srcId="{B8654A8B-3673-4CD6-81FD-D349B5F15190}" destId="{5D001A8D-5FBD-4D69-B243-748E06CC29A2}" srcOrd="0" destOrd="0" presId="urn:microsoft.com/office/officeart/2008/layout/AlternatingHexagons"/>
    <dgm:cxn modelId="{F4D36BA9-D20E-4B68-BE84-015D4EF58EA7}" srcId="{ACE75029-500F-4480-9D65-DCF4CC2DBD0B}" destId="{B8654A8B-3673-4CD6-81FD-D349B5F15190}" srcOrd="1" destOrd="0" parTransId="{138157E1-D471-400C-8A54-EEF60919283B}" sibTransId="{E4E21D53-DC1F-4013-8009-F8BEDB3D182D}"/>
    <dgm:cxn modelId="{30335FFB-CD1E-7D46-895F-D230AA212B11}" type="presOf" srcId="{E4E21D53-DC1F-4013-8009-F8BEDB3D182D}" destId="{31DA6283-DCD2-410E-94B4-7E8435EBB5ED}" srcOrd="0" destOrd="0" presId="urn:microsoft.com/office/officeart/2008/layout/AlternatingHexagons"/>
    <dgm:cxn modelId="{62C9416D-9479-4BDB-831F-24B000042212}" srcId="{ACE75029-500F-4480-9D65-DCF4CC2DBD0B}" destId="{7FF84004-FE16-4A18-9E0F-4DB3AA626023}" srcOrd="0" destOrd="0" parTransId="{751B68D2-F96C-424C-A804-EC8698256CF0}" sibTransId="{88BA0C1F-359E-4CAF-9222-E8AAAE67352C}"/>
    <dgm:cxn modelId="{1CD2E8E4-760F-4EEE-8A78-4977CB19B9A0}" srcId="{ACE75029-500F-4480-9D65-DCF4CC2DBD0B}" destId="{52E9AB6B-F480-456B-924A-142A65EE3846}" srcOrd="2" destOrd="0" parTransId="{32F2396A-B113-46E4-A49A-6A5A96CA6906}" sibTransId="{2CE2FC71-0C63-4628-A47D-38F41D9A951B}"/>
    <dgm:cxn modelId="{94EB8432-8E61-2D4E-8558-68B9A915728D}" type="presOf" srcId="{52E9AB6B-F480-456B-924A-142A65EE3846}" destId="{B822D0A5-D3BC-4056-8A4C-D4AA137AD63F}" srcOrd="0" destOrd="0" presId="urn:microsoft.com/office/officeart/2008/layout/AlternatingHexagons"/>
    <dgm:cxn modelId="{32846E32-72D4-304F-A85B-D48C39E1A409}" type="presOf" srcId="{ACE75029-500F-4480-9D65-DCF4CC2DBD0B}" destId="{2859E7FC-7C65-461A-9308-DA388D2409A3}" srcOrd="0" destOrd="0" presId="urn:microsoft.com/office/officeart/2008/layout/AlternatingHexagons"/>
    <dgm:cxn modelId="{58A0260F-044A-D246-8483-E236C3DBE353}" type="presOf" srcId="{88BA0C1F-359E-4CAF-9222-E8AAAE67352C}" destId="{FD5158BD-2E36-4679-BA8A-A578A8611B83}" srcOrd="0" destOrd="0" presId="urn:microsoft.com/office/officeart/2008/layout/AlternatingHexagons"/>
    <dgm:cxn modelId="{F4D0F79B-1110-3748-AC1E-54E19D5123D9}" type="presOf" srcId="{365F40CF-C3AA-414A-9BB3-FD9F4E270185}" destId="{D8977A30-3108-4C68-8430-36EEB5D0979C}" srcOrd="0" destOrd="0" presId="urn:microsoft.com/office/officeart/2008/layout/AlternatingHexagons"/>
    <dgm:cxn modelId="{7C1DDFF2-61D3-F24E-BDA4-8B0F79795031}" type="presOf" srcId="{7FF84004-FE16-4A18-9E0F-4DB3AA626023}" destId="{04B02193-128A-468C-B67E-38D15A5AF6E0}" srcOrd="0" destOrd="0" presId="urn:microsoft.com/office/officeart/2008/layout/AlternatingHexagons"/>
    <dgm:cxn modelId="{968C4CF9-2ECF-EF46-A1DC-09E77F3DE584}" type="presOf" srcId="{481661BE-BF5D-4A77-AD92-D018555455F6}" destId="{1A51102E-C744-47D0-AAC7-F4BBA611F78C}" srcOrd="0" destOrd="0" presId="urn:microsoft.com/office/officeart/2008/layout/AlternatingHexagons"/>
    <dgm:cxn modelId="{4FD9ECCA-60B0-A94B-9A0B-66B1D5C46B1E}" type="presParOf" srcId="{2859E7FC-7C65-461A-9308-DA388D2409A3}" destId="{7F2974D4-F341-4FB1-819F-D88870B2883A}" srcOrd="0" destOrd="0" presId="urn:microsoft.com/office/officeart/2008/layout/AlternatingHexagons"/>
    <dgm:cxn modelId="{ECE31C74-DEA6-3D43-88B0-A43140411F7F}" type="presParOf" srcId="{7F2974D4-F341-4FB1-819F-D88870B2883A}" destId="{04B02193-128A-468C-B67E-38D15A5AF6E0}" srcOrd="0" destOrd="0" presId="urn:microsoft.com/office/officeart/2008/layout/AlternatingHexagons"/>
    <dgm:cxn modelId="{D2AE3ED9-A42F-AE48-B18D-D42AC25EFB36}" type="presParOf" srcId="{7F2974D4-F341-4FB1-819F-D88870B2883A}" destId="{2D443B9A-BF07-4F63-8571-154AFC51D6F7}" srcOrd="1" destOrd="0" presId="urn:microsoft.com/office/officeart/2008/layout/AlternatingHexagons"/>
    <dgm:cxn modelId="{AE56EB3A-D117-0544-A40E-087CE3D527C2}" type="presParOf" srcId="{7F2974D4-F341-4FB1-819F-D88870B2883A}" destId="{7B899784-F3DD-4C67-9A8B-88E6B0D3BE48}" srcOrd="2" destOrd="0" presId="urn:microsoft.com/office/officeart/2008/layout/AlternatingHexagons"/>
    <dgm:cxn modelId="{24B9EB9E-DBA1-C74D-A849-333319387925}" type="presParOf" srcId="{7F2974D4-F341-4FB1-819F-D88870B2883A}" destId="{A0E7DA2D-A35F-48C6-AB9D-06A1B741B03C}" srcOrd="3" destOrd="0" presId="urn:microsoft.com/office/officeart/2008/layout/AlternatingHexagons"/>
    <dgm:cxn modelId="{6486EE48-7946-404F-9D36-CBCD7847F4B3}" type="presParOf" srcId="{7F2974D4-F341-4FB1-819F-D88870B2883A}" destId="{FD5158BD-2E36-4679-BA8A-A578A8611B83}" srcOrd="4" destOrd="0" presId="urn:microsoft.com/office/officeart/2008/layout/AlternatingHexagons"/>
    <dgm:cxn modelId="{01B8209F-A970-BA49-B050-3ECFD68AC668}" type="presParOf" srcId="{2859E7FC-7C65-461A-9308-DA388D2409A3}" destId="{F0E0438D-D1A5-4042-BA33-3F11B289E322}" srcOrd="1" destOrd="0" presId="urn:microsoft.com/office/officeart/2008/layout/AlternatingHexagons"/>
    <dgm:cxn modelId="{2B192AE0-9D10-934B-AAD8-6AD76C1E2ADA}" type="presParOf" srcId="{2859E7FC-7C65-461A-9308-DA388D2409A3}" destId="{D31FDDB7-D014-4728-9A0C-CC124E5A9225}" srcOrd="2" destOrd="0" presId="urn:microsoft.com/office/officeart/2008/layout/AlternatingHexagons"/>
    <dgm:cxn modelId="{843A6DAD-FF06-914D-8625-35FC88555865}" type="presParOf" srcId="{D31FDDB7-D014-4728-9A0C-CC124E5A9225}" destId="{5D001A8D-5FBD-4D69-B243-748E06CC29A2}" srcOrd="0" destOrd="0" presId="urn:microsoft.com/office/officeart/2008/layout/AlternatingHexagons"/>
    <dgm:cxn modelId="{8C8FC16E-3A42-604E-9067-0B6136B98ACD}" type="presParOf" srcId="{D31FDDB7-D014-4728-9A0C-CC124E5A9225}" destId="{F1051182-85FB-4179-85ED-45FF6801AC11}" srcOrd="1" destOrd="0" presId="urn:microsoft.com/office/officeart/2008/layout/AlternatingHexagons"/>
    <dgm:cxn modelId="{564D2AE4-47E9-3649-8E75-B27195F55E8A}" type="presParOf" srcId="{D31FDDB7-D014-4728-9A0C-CC124E5A9225}" destId="{DB8BC123-6EF4-44F7-B0AB-1A24DAA6A776}" srcOrd="2" destOrd="0" presId="urn:microsoft.com/office/officeart/2008/layout/AlternatingHexagons"/>
    <dgm:cxn modelId="{943D19EF-095F-C540-8F9F-2F0B09230545}" type="presParOf" srcId="{D31FDDB7-D014-4728-9A0C-CC124E5A9225}" destId="{7B392647-FD4E-4DCB-9F28-C5768108AF88}" srcOrd="3" destOrd="0" presId="urn:microsoft.com/office/officeart/2008/layout/AlternatingHexagons"/>
    <dgm:cxn modelId="{4F788B7C-728F-E741-8BBD-41BC1AD67B03}" type="presParOf" srcId="{D31FDDB7-D014-4728-9A0C-CC124E5A9225}" destId="{31DA6283-DCD2-410E-94B4-7E8435EBB5ED}" srcOrd="4" destOrd="0" presId="urn:microsoft.com/office/officeart/2008/layout/AlternatingHexagons"/>
    <dgm:cxn modelId="{7E852271-27A5-DF49-9ACB-78E26B4B66F2}" type="presParOf" srcId="{2859E7FC-7C65-461A-9308-DA388D2409A3}" destId="{39710188-E348-45AF-84F4-57F6746337C8}" srcOrd="3" destOrd="0" presId="urn:microsoft.com/office/officeart/2008/layout/AlternatingHexagons"/>
    <dgm:cxn modelId="{D4CACA17-A6F5-0B49-B9F5-30663F4976F8}" type="presParOf" srcId="{2859E7FC-7C65-461A-9308-DA388D2409A3}" destId="{F7D2AF7B-F412-419A-952D-5453C5925C05}" srcOrd="4" destOrd="0" presId="urn:microsoft.com/office/officeart/2008/layout/AlternatingHexagons"/>
    <dgm:cxn modelId="{0C9798FA-2CA3-D94E-80ED-33F86D1DB47D}" type="presParOf" srcId="{F7D2AF7B-F412-419A-952D-5453C5925C05}" destId="{B822D0A5-D3BC-4056-8A4C-D4AA137AD63F}" srcOrd="0" destOrd="0" presId="urn:microsoft.com/office/officeart/2008/layout/AlternatingHexagons"/>
    <dgm:cxn modelId="{816A4173-AFC0-8940-BED2-172BB2B838E3}" type="presParOf" srcId="{F7D2AF7B-F412-419A-952D-5453C5925C05}" destId="{A7449746-3A62-4E5A-9C30-93D944B8AA82}" srcOrd="1" destOrd="0" presId="urn:microsoft.com/office/officeart/2008/layout/AlternatingHexagons"/>
    <dgm:cxn modelId="{3B76059D-D58B-FB48-8E14-F73BFFF04C80}" type="presParOf" srcId="{F7D2AF7B-F412-419A-952D-5453C5925C05}" destId="{D2F483E0-F068-47C0-BFE3-F6076F08879C}" srcOrd="2" destOrd="0" presId="urn:microsoft.com/office/officeart/2008/layout/AlternatingHexagons"/>
    <dgm:cxn modelId="{1007E130-4011-7945-967C-C9558DABB114}" type="presParOf" srcId="{F7D2AF7B-F412-419A-952D-5453C5925C05}" destId="{9AF70645-0099-439A-B441-C40868256935}" srcOrd="3" destOrd="0" presId="urn:microsoft.com/office/officeart/2008/layout/AlternatingHexagons"/>
    <dgm:cxn modelId="{124D5930-FCC9-3043-86EF-1C718871AF72}" type="presParOf" srcId="{F7D2AF7B-F412-419A-952D-5453C5925C05}" destId="{F2779CC2-560C-486A-A9E0-41579FADFBB6}" srcOrd="4" destOrd="0" presId="urn:microsoft.com/office/officeart/2008/layout/AlternatingHexagons"/>
    <dgm:cxn modelId="{5DA79169-2CCA-FF4F-98B9-21180745332B}" type="presParOf" srcId="{2859E7FC-7C65-461A-9308-DA388D2409A3}" destId="{2AE5CF98-3BCB-4E69-8EC6-4FC72FBA4775}" srcOrd="5" destOrd="0" presId="urn:microsoft.com/office/officeart/2008/layout/AlternatingHexagons"/>
    <dgm:cxn modelId="{C5D0C64A-DF57-5946-9589-849ACA2D258E}" type="presParOf" srcId="{2859E7FC-7C65-461A-9308-DA388D2409A3}" destId="{2846E391-02E8-4CF3-86AE-8A18E49B1FBE}" srcOrd="6" destOrd="0" presId="urn:microsoft.com/office/officeart/2008/layout/AlternatingHexagons"/>
    <dgm:cxn modelId="{3B25D438-17E1-D246-AA4F-07485E0EC74D}" type="presParOf" srcId="{2846E391-02E8-4CF3-86AE-8A18E49B1FBE}" destId="{1A51102E-C744-47D0-AAC7-F4BBA611F78C}" srcOrd="0" destOrd="0" presId="urn:microsoft.com/office/officeart/2008/layout/AlternatingHexagons"/>
    <dgm:cxn modelId="{ADF6F3D9-D202-3948-AD92-17E045F22222}" type="presParOf" srcId="{2846E391-02E8-4CF3-86AE-8A18E49B1FBE}" destId="{5C794374-4422-450F-A83C-A9228A437ACF}" srcOrd="1" destOrd="0" presId="urn:microsoft.com/office/officeart/2008/layout/AlternatingHexagons"/>
    <dgm:cxn modelId="{B70974CB-3CE0-6247-97C5-75D842A67A90}" type="presParOf" srcId="{2846E391-02E8-4CF3-86AE-8A18E49B1FBE}" destId="{C3AE2C97-68A2-4CF1-9174-1583DB893AA8}" srcOrd="2" destOrd="0" presId="urn:microsoft.com/office/officeart/2008/layout/AlternatingHexagons"/>
    <dgm:cxn modelId="{62BB9EFC-4AC1-1E44-8875-62816DCD2C68}" type="presParOf" srcId="{2846E391-02E8-4CF3-86AE-8A18E49B1FBE}" destId="{77505CC1-3005-4681-B54C-9644D7DC408A}" srcOrd="3" destOrd="0" presId="urn:microsoft.com/office/officeart/2008/layout/AlternatingHexagons"/>
    <dgm:cxn modelId="{98DB0078-099D-6543-879B-74A21A471658}" type="presParOf" srcId="{2846E391-02E8-4CF3-86AE-8A18E49B1FBE}" destId="{FB96835D-1C6C-43F2-9AD5-33A2E932561B}" srcOrd="4" destOrd="0" presId="urn:microsoft.com/office/officeart/2008/layout/AlternatingHexagons"/>
    <dgm:cxn modelId="{213DE14E-5103-6345-AD18-F91AD60AA149}" type="presParOf" srcId="{2859E7FC-7C65-461A-9308-DA388D2409A3}" destId="{EC22FD5B-151E-4AAE-84E0-4CAA7FA9ECF8}" srcOrd="7" destOrd="0" presId="urn:microsoft.com/office/officeart/2008/layout/AlternatingHexagons"/>
    <dgm:cxn modelId="{D1D85139-CC7A-144C-AD9C-3BB543AA8AEE}" type="presParOf" srcId="{2859E7FC-7C65-461A-9308-DA388D2409A3}" destId="{877800BD-0E57-45A7-A952-F0184985EDCF}" srcOrd="8" destOrd="0" presId="urn:microsoft.com/office/officeart/2008/layout/AlternatingHexagons"/>
    <dgm:cxn modelId="{48406AF8-54C9-8941-86CD-49764F69DD75}" type="presParOf" srcId="{877800BD-0E57-45A7-A952-F0184985EDCF}" destId="{D8977A30-3108-4C68-8430-36EEB5D0979C}" srcOrd="0" destOrd="0" presId="urn:microsoft.com/office/officeart/2008/layout/AlternatingHexagons"/>
    <dgm:cxn modelId="{2B16F935-89F3-5247-AC8A-53F98B5A0DC7}" type="presParOf" srcId="{877800BD-0E57-45A7-A952-F0184985EDCF}" destId="{B6A7B0EE-B01B-447F-B246-2EDE00D024EC}" srcOrd="1" destOrd="0" presId="urn:microsoft.com/office/officeart/2008/layout/AlternatingHexagons"/>
    <dgm:cxn modelId="{B930AE93-195D-BF44-8DF5-F626641B8FA0}" type="presParOf" srcId="{877800BD-0E57-45A7-A952-F0184985EDCF}" destId="{61DFB788-C49C-4EE8-BCB1-CFC2FB486BF2}" srcOrd="2" destOrd="0" presId="urn:microsoft.com/office/officeart/2008/layout/AlternatingHexagons"/>
    <dgm:cxn modelId="{54E357A0-BF7B-7E43-995E-FC1418DB2589}" type="presParOf" srcId="{877800BD-0E57-45A7-A952-F0184985EDCF}" destId="{3C9883A3-C103-4F86-9F4B-5FE6FEC66688}" srcOrd="3" destOrd="0" presId="urn:microsoft.com/office/officeart/2008/layout/AlternatingHexagons"/>
    <dgm:cxn modelId="{B4E075F5-1CCE-B644-B605-17861FC53785}" type="presParOf" srcId="{877800BD-0E57-45A7-A952-F0184985EDCF}" destId="{6A435FA0-B6CD-4F8B-AA30-E54F9392396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wcit-12old/Pages/newsroom.asp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tu.int/md/T05-ITR.EG-INF-0002/en" TargetMode="External"/><Relationship Id="rId4" Type="http://schemas.openxmlformats.org/officeDocument/2006/relationships/hyperlink" Target="http://www.itu.int/council/groups/cwg-wcit12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726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49761" y="1887340"/>
            <a:ext cx="47436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ITRs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Establish general principles relating to the provision and operation of international telecoms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Facilitate global interconnection and interoperability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Underpin harmonious development and efficient operation of technical facilities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Promote efficiency, usefulness, and availability of international telecommunication services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Treaty-level provisions are required with respect to international telecommunication networks and services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Why the ITRs are important 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032155" y="2031207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52206" y="1793868"/>
            <a:ext cx="4680237" cy="376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current version of the ITRS has 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remained unchanged s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ince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1988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algn="l"/>
            <a:endParaRPr lang="en-US" sz="2000" dirty="0" smtClean="0">
              <a:solidFill>
                <a:schemeClr val="tx1"/>
              </a:solidFill>
            </a:endParaRPr>
          </a:p>
          <a:p>
            <a:pPr lvl="1" algn="l"/>
            <a:endParaRPr lang="en-US" sz="20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tx1"/>
                </a:solidFill>
              </a:rPr>
              <a:t>At that time:</a:t>
            </a:r>
          </a:p>
          <a:p>
            <a:pPr lvl="1" algn="l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there were very few countries with 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liberalized market</a:t>
            </a:r>
          </a:p>
          <a:p>
            <a:pPr lvl="1" algn="l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most operators were a monopoly regime, under government or 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state control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90276" y="2490498"/>
            <a:ext cx="8358188" cy="785812"/>
          </a:xfrm>
          <a:prstGeom prst="rightArrow">
            <a:avLst/>
          </a:prstGeom>
          <a:solidFill>
            <a:srgbClr val="1B5BA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1988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						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2012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445427" y="255623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ITRs </a:t>
            </a:r>
            <a:b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(came into force in 1990)</a:t>
            </a:r>
            <a:endParaRPr lang="en-US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need to revise the ITRs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1/2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74446" y="1845059"/>
            <a:ext cx="374131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international telecom environment has significantly evolved, both from the technical</a:t>
            </a:r>
            <a:b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and policy perspectives, and continues to evolve rapidly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Advances in technology mean an increased use of IP-enabled infrastructure and applications: opportunities and challenges</a:t>
            </a:r>
            <a:b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 the ICT sector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 technology evolves, Member States are evaluating their policy and regulatory approaches to ensure an enabling environment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8901" y="4331509"/>
            <a:ext cx="22113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Shift from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fixed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 mobile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from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voice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 data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the drivers of traffic and main sources of revenue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96" y="924555"/>
            <a:ext cx="3981083" cy="318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need to revise the ITRs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2/2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32155" y="2220754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122809" y="2084579"/>
            <a:ext cx="4827396" cy="327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Council Working Group to Prepare for the WCIT 12 (CWG-WCIT12)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held three meetings in 2010, two in 2011, and three in 2012 (in February, April and June)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Regional preparatory meetings were held in Asia Pacific, Africa, Arab region, RCC (CIS Countries), Europe, and Americas - open also to Sector Members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124 input documents were submitted by </a:t>
            </a:r>
            <a:b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ITU membership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Preparatory Process – WORK PLAN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1/1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6703" y="2173295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81365" y="1270818"/>
            <a:ext cx="8493621" cy="4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Proposals made could be grouped as follows:</a:t>
            </a:r>
            <a:endParaRPr lang="en-US" sz="1800" dirty="0" smtClean="0">
              <a:ea typeface="Gulim" pitchFamily="34" charset="-127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88729" y="5181033"/>
            <a:ext cx="1676400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Convergence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93634" y="1670029"/>
            <a:ext cx="2318805" cy="1371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Human right to </a:t>
            </a:r>
            <a:b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access to </a:t>
            </a:r>
            <a:b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communication</a:t>
            </a:r>
          </a:p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(including nation’s right to </a:t>
            </a:r>
            <a:b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access intl. communication infrastructure and fair/equitable access/usage of network/services)</a:t>
            </a:r>
            <a:endParaRPr lang="en-US" sz="1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74929" y="3123633"/>
            <a:ext cx="3960440" cy="6771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Charging and accounting- including Taxation </a:t>
            </a:r>
            <a:b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>
                <a:solidFill>
                  <a:srgbClr val="000000"/>
                </a:solidFill>
                <a:latin typeface="Calibri" pitchFamily="34" charset="0"/>
              </a:rPr>
              <a:t>(Market-based costing, Liberalization of international gateways, Transparency obligations on ROAs</a:t>
            </a: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sz="11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4808329" y="4190433"/>
            <a:ext cx="2057400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Quality of Service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808329" y="1868221"/>
            <a:ext cx="3672408" cy="11387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Security in the use of ICT </a:t>
            </a: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(including privacy </a:t>
            </a:r>
            <a:b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and unsolicited electronic communication),  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</a:rPr>
              <a:t>&amp;</a:t>
            </a:r>
          </a:p>
          <a:p>
            <a:pPr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Protection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of critical national resources</a:t>
            </a:r>
          </a:p>
          <a:p>
            <a:pPr eaLnBrk="1" hangingPunct="1">
              <a:buClrTx/>
              <a:buFontTx/>
              <a:buNone/>
            </a:pPr>
            <a:r>
              <a:rPr lang="en-US" sz="1100" i="1" dirty="0">
                <a:solidFill>
                  <a:srgbClr val="000000"/>
                </a:solidFill>
                <a:latin typeface="Calibri" pitchFamily="34" charset="0"/>
              </a:rPr>
              <a:t>of national significance and interest, or </a:t>
            </a: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of national public interest</a:t>
            </a:r>
            <a:endParaRPr lang="en-US" sz="11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-68471" y="4114233"/>
            <a:ext cx="2680910" cy="4493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Interconnection and interoperability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2529" y="3199833"/>
            <a:ext cx="1790700" cy="4493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70000"/>
              </a:lnSpc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International </a:t>
            </a:r>
          </a:p>
          <a:p>
            <a:pPr algn="r" eaLnBrk="1" hangingPunct="1">
              <a:lnSpc>
                <a:spcPct val="70000"/>
              </a:lnSpc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frameworks</a:t>
            </a:r>
            <a:endParaRPr lang="en-US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74929" y="5104833"/>
            <a:ext cx="2857500" cy="6771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Enforcement measures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(including possible  binding effect of  </a:t>
            </a:r>
            <a:b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certain ITU Recommendations)</a:t>
            </a:r>
            <a:endParaRPr lang="en-US" sz="11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75463991"/>
              </p:ext>
            </p:extLst>
          </p:nvPr>
        </p:nvGraphicFramePr>
        <p:xfrm>
          <a:off x="1912729" y="1306342"/>
          <a:ext cx="4149824" cy="623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3"/>
          <p:cNvSpPr txBox="1">
            <a:spLocks/>
          </p:cNvSpPr>
          <p:nvPr/>
        </p:nvSpPr>
        <p:spPr bwMode="auto">
          <a:xfrm>
            <a:off x="914734" y="914697"/>
            <a:ext cx="7444807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 made during the preparatory </a:t>
            </a:r>
            <a:r>
              <a:rPr lang="en-US" sz="2500" dirty="0" smtClean="0">
                <a:solidFill>
                  <a:srgbClr val="FF0000"/>
                </a:solidFill>
              </a:rPr>
              <a:t>process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5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73890" y="1904304"/>
            <a:ext cx="426086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Key issues raised: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What core principles should guide discussions?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Do some provisions belong elsewhere? (</a:t>
            </a:r>
            <a:r>
              <a:rPr kumimoji="0" lang="en-US" altLang="ko-K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e.g. ITU Constitution/Convention, ITU-T Recommendations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What provisions should be added to cover new issues?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None/>
              <a:tabLst/>
              <a:defRPr/>
            </a:pP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Key Issues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137139" y="2144080"/>
            <a:ext cx="5594586" cy="360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Mobile roaming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Misuse and fraud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Taxation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Transparency of routing</a:t>
            </a:r>
            <a:endParaRPr lang="en-GB" altLang="ko-KR" sz="2000" dirty="0" smtClean="0">
              <a:solidFill>
                <a:schemeClr val="tx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New general principles on economic issues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Allowing differentiated traffic management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Cooperation on </a:t>
            </a:r>
            <a:r>
              <a:rPr lang="en-GB" altLang="ko-KR" sz="2000" dirty="0" err="1" smtClean="0">
                <a:solidFill>
                  <a:schemeClr val="tx1"/>
                </a:solidFill>
                <a:ea typeface="Gulim" pitchFamily="34" charset="-127"/>
              </a:rPr>
              <a:t>cybersecurity</a:t>
            </a:r>
            <a:endParaRPr lang="en-GB" altLang="ko-KR" sz="200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Cooperation to combat spam</a:t>
            </a:r>
            <a:b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</a:br>
            <a:endParaRPr lang="en-GB" altLang="ko-KR" sz="200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</a:pPr>
            <a:r>
              <a:rPr lang="en-GB" altLang="ko-KR" sz="2000" b="1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All to be implemented by national authorities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Some key proposals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29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2786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580800" y="2282300"/>
            <a:ext cx="6877399" cy="366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ea typeface="Gulim" pitchFamily="34" charset="-127"/>
              </a:rPr>
              <a:t>Transparency of prices for users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ea typeface="Gulim" pitchFamily="34" charset="-127"/>
              </a:rPr>
              <a:t>Price levels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GB" altLang="ko-KR" sz="2000" dirty="0" smtClean="0">
              <a:ea typeface="Gulim" pitchFamily="34" charset="-127"/>
            </a:endParaRPr>
          </a:p>
          <a:p>
            <a:pPr marL="342900" lvl="1" indent="-342900">
              <a:buClr>
                <a:srgbClr val="0E438A"/>
              </a:buClr>
              <a:buSzPct val="110000"/>
            </a:pPr>
            <a:r>
              <a:rPr lang="en-GB" altLang="ko-KR" sz="2000" dirty="0" smtClean="0">
                <a:ea typeface="Gulim" pitchFamily="34" charset="-127"/>
              </a:rPr>
              <a:t>Draft ITU-T Recommendation D.98</a:t>
            </a:r>
          </a:p>
          <a:p>
            <a:pPr marL="342900" lvl="1" indent="-342900">
              <a:buClr>
                <a:srgbClr val="0E438A"/>
              </a:buClr>
              <a:buSzPct val="110000"/>
            </a:pPr>
            <a:r>
              <a:rPr lang="en-GB" altLang="ko-KR" sz="2000" dirty="0" smtClean="0">
                <a:ea typeface="Gulim" pitchFamily="34" charset="-127"/>
              </a:rPr>
              <a:t>OECD Recommendations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Mobile Roaming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74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86548" y="2149093"/>
            <a:ext cx="6020869" cy="34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Preventing misuse/hijacking of numbering resources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According to GSMA,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numbering resource misuse is a key factor in fraud perpetrated against mobile networks and their customers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It is used for fraudulent and artificial inflation of traffic </a:t>
            </a:r>
            <a:endParaRPr kumimoji="0" lang="en-GB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Combating fraud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Transmission of calling party identification/origin identification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GB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Misuse and Fraud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82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61471" y="2410496"/>
            <a:ext cx="5088374" cy="2449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Clarify existing provision to prevent international double taxation</a:t>
            </a:r>
            <a:endParaRPr lang="en-GB" altLang="ko-KR" sz="200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Prevent or discourage taxation of incoming international calls</a:t>
            </a:r>
          </a:p>
          <a:p>
            <a:pPr lvl="1" algn="l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Delicate issue because there is a tradeoff between raising revenue and encouraging the use of telecommunications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Taxation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98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607827" y="2321691"/>
            <a:ext cx="5248230" cy="3299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Price transparency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Cost orientation, presumably cost intended to include: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Return on investment </a:t>
            </a:r>
            <a:b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(including   dividends to stock owners)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Taxes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Creation of reserves for </a:t>
            </a:r>
            <a:b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future investments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Risk premiums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Etc.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new general principles </a:t>
            </a:r>
            <a:r>
              <a:rPr lang="en-US" sz="2500" b="0" dirty="0" smtClean="0">
                <a:solidFill>
                  <a:srgbClr val="FF0000"/>
                </a:solidFill>
              </a:rPr>
              <a:t>1</a:t>
            </a:r>
            <a:r>
              <a:rPr lang="en-US" sz="2500" b="0" dirty="0">
                <a:solidFill>
                  <a:srgbClr val="FF0000"/>
                </a:solidFill>
              </a:rPr>
              <a:t>/</a:t>
            </a:r>
            <a:r>
              <a:rPr lang="en-US" sz="2500" b="0" dirty="0" smtClean="0">
                <a:solidFill>
                  <a:srgbClr val="FF0000"/>
                </a:solidFill>
              </a:rPr>
              <a:t>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21328" y="2850655"/>
            <a:ext cx="5097255" cy="263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Foster investment in high-bandwidth infrastructure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Adequate return on investment in infrastructure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Compensation for traffic carried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Compensation for traffic terminated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new general principles </a:t>
            </a:r>
            <a:r>
              <a:rPr lang="en-US" sz="2500" b="0" dirty="0" smtClean="0">
                <a:solidFill>
                  <a:srgbClr val="FF0000"/>
                </a:solidFill>
              </a:rPr>
              <a:t>2/</a:t>
            </a:r>
            <a:r>
              <a:rPr lang="en-US" sz="2500" b="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05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29825" y="2264538"/>
            <a:ext cx="5293019" cy="375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 proposals to create new international regulatory agencies or mechanisms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Proposals that national authorities should implement the provisions of the ITRs</a:t>
            </a:r>
          </a:p>
          <a:p>
            <a:pPr marL="742950" lvl="2" indent="-342900" algn="l">
              <a:buClr>
                <a:srgbClr val="0E438A"/>
              </a:buClr>
              <a:buSzPct val="110000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First, ratification of new ITRs in accordance with national procedures</a:t>
            </a:r>
          </a:p>
          <a:p>
            <a:pPr marL="742950" lvl="2" indent="-342900" algn="l">
              <a:buClr>
                <a:srgbClr val="0E438A"/>
              </a:buClr>
              <a:buSzPct val="110000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Then, transposition into national laws and regulations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Possibly, new or revised ITU-T Recommendations</a:t>
            </a:r>
          </a:p>
          <a:p>
            <a:pPr marL="342900" lvl="1" indent="-342900" algn="l">
              <a:buClr>
                <a:srgbClr val="0E438A"/>
              </a:buClr>
              <a:buSzPct val="110000"/>
            </a:pPr>
            <a:endParaRPr lang="en-GB" altLang="ko-KR" sz="200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</a:pPr>
            <a:endParaRPr lang="en-GB" altLang="ko-KR" sz="2000" dirty="0" smtClean="0">
              <a:solidFill>
                <a:schemeClr val="tx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000" dirty="0">
                <a:ea typeface="Arial" charset="0"/>
              </a:rPr>
              <a:t>Proposals: implementation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8941" y="2057849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lvl="0" defTabSz="914400">
              <a:defRPr/>
            </a:pPr>
            <a:r>
              <a:rPr lang="en-US" sz="2800" dirty="0"/>
              <a:t>Some key </a:t>
            </a:r>
            <a:r>
              <a:rPr lang="en-US" sz="2800" dirty="0" smtClean="0"/>
              <a:t>proposals</a:t>
            </a:r>
          </a:p>
          <a:p>
            <a:pPr lvl="0" defTabSz="914400"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54902" y="2533461"/>
            <a:ext cx="6011988" cy="2491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WCIT-12 presents key opportunities to increase </a:t>
            </a: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positive </a:t>
            </a: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collaboration between countries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Help countries to reach new levels of economic and social development by means of efficient </a:t>
            </a: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ICT </a:t>
            </a: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services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Make ITRs relevant, and valuable to the full membership, so that they address and alleviate many current concerns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Sector Members usually participate as part of national delegations</a:t>
            </a:r>
            <a:endParaRPr lang="en-GB" altLang="ko-KR" sz="2000" dirty="0" smtClean="0">
              <a:solidFill>
                <a:schemeClr val="tx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Expectations for WCIT-12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88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27894" y="2060909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proposals of potential interest to ETNO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81428" y="2552584"/>
            <a:ext cx="5901273" cy="329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Furthe</a:t>
            </a:r>
            <a:r>
              <a:rPr lang="en-GB" altLang="ko-KR" sz="1700" dirty="0" smtClean="0">
                <a:ea typeface="Gulim" pitchFamily="34" charset="-127"/>
              </a:rPr>
              <a:t>r information available at:</a:t>
            </a:r>
            <a:endParaRPr lang="en-GB" altLang="ko-KR" sz="17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r>
              <a:rPr lang="en-GB" altLang="ko-KR" sz="1700" dirty="0" smtClean="0">
                <a:ea typeface="Gulim" pitchFamily="34" charset="-127"/>
              </a:rPr>
              <a:t>WCIT Newsroom:</a:t>
            </a:r>
          </a:p>
          <a:p>
            <a:pPr algn="l"/>
            <a:r>
              <a:rPr lang="en-GB" altLang="ko-KR" sz="1700" dirty="0" smtClean="0">
                <a:solidFill>
                  <a:srgbClr val="1B5BA2"/>
                </a:solidFill>
                <a:ea typeface="Gulim" pitchFamily="34" charset="-127"/>
              </a:rPr>
              <a:t>     </a:t>
            </a:r>
            <a:r>
              <a:rPr lang="en-GB" altLang="ko-KR" sz="1700" u="sng" dirty="0" smtClean="0">
                <a:solidFill>
                  <a:srgbClr val="1B5BA2"/>
                </a:solidFill>
                <a:ea typeface="Gulim" pitchFamily="34" charset="-127"/>
                <a:hlinkClick r:id="rId3"/>
              </a:rPr>
              <a:t>http://www.itu.int/en/wcit-12/Pages/newsroom.aspx</a:t>
            </a:r>
            <a:r>
              <a:rPr lang="en-GB" altLang="ko-KR" sz="1700" u="sng" dirty="0" smtClean="0">
                <a:solidFill>
                  <a:srgbClr val="1B5BA2"/>
                </a:solidFill>
                <a:ea typeface="Gulim" pitchFamily="34" charset="-127"/>
              </a:rPr>
              <a:t/>
            </a:r>
            <a:br>
              <a:rPr lang="en-GB" altLang="ko-KR" sz="1700" u="sng" dirty="0" smtClean="0">
                <a:solidFill>
                  <a:srgbClr val="1B5BA2"/>
                </a:solidFill>
                <a:ea typeface="Gulim" pitchFamily="34" charset="-127"/>
              </a:rPr>
            </a:br>
            <a:endParaRPr lang="en-GB" altLang="ko-KR" sz="1700" u="sng" dirty="0" smtClean="0">
              <a:solidFill>
                <a:srgbClr val="1B5BA2"/>
              </a:solidFill>
              <a:ea typeface="Gulim" pitchFamily="34" charset="-127"/>
            </a:endParaRPr>
          </a:p>
          <a:p>
            <a:pPr algn="l"/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CWG-WCIT12:</a:t>
            </a:r>
            <a:b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4"/>
              </a:rPr>
              <a:t>http://www.itu.int/council/groups/cwg-wcit12/index.html</a:t>
            </a:r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</a:p>
          <a:p>
            <a:pPr algn="l"/>
            <a:endParaRPr lang="en-GB" altLang="ko-KR" sz="17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2007 Background document:</a:t>
            </a:r>
            <a:b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5"/>
              </a:rPr>
              <a:t>http://www.itu.int/md/T05-ITR.EG-INF-0002/en</a:t>
            </a:r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</a:p>
          <a:p>
            <a:pPr algn="l"/>
            <a:endParaRPr lang="en-GB" altLang="ko-KR" sz="17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lvl="1" algn="l"/>
            <a:endParaRPr lang="en-US" altLang="ko-KR" sz="17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Useful information and links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8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58002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>
            <a:spLocks noGrp="1"/>
          </p:cNvSpPr>
          <p:nvPr>
            <p:ph type="subTitle" idx="1"/>
          </p:nvPr>
        </p:nvSpPr>
        <p:spPr>
          <a:xfrm>
            <a:off x="1210339" y="4139444"/>
            <a:ext cx="6337300" cy="15843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Paul Conneally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Head, Communications &amp; Partnership Promotion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paul.conneally@itu.int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ubtitle 6"/>
          <p:cNvSpPr txBox="1">
            <a:spLocks/>
          </p:cNvSpPr>
          <p:nvPr/>
        </p:nvSpPr>
        <p:spPr>
          <a:xfrm>
            <a:off x="1210339" y="2201983"/>
            <a:ext cx="6337300" cy="158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6600" b="1" kern="0" dirty="0" smtClean="0">
                <a:solidFill>
                  <a:sysClr val="windowText" lastClr="000000"/>
                </a:solidFill>
              </a:rPr>
              <a:t>THANKS</a:t>
            </a:r>
            <a:endParaRPr lang="en-GB" sz="66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2552700"/>
            <a:ext cx="4241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216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2552700"/>
            <a:ext cx="4241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2904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22695" y="1988889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82536" y="1471305"/>
            <a:ext cx="66970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65000"/>
              </a:spcBef>
              <a:tabLst>
                <a:tab pos="403225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The International Telecommunication Regulations (ITRs) define the general principles for the </a:t>
            </a:r>
            <a:r>
              <a:rPr lang="en-US" altLang="zh-CN" sz="15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provision and operation of international </a:t>
            </a:r>
            <a:r>
              <a:rPr lang="en-US" altLang="zh-CN" sz="15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telecommunications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4299" y="2025303"/>
            <a:ext cx="8358188" cy="2855441"/>
            <a:chOff x="323528" y="1656383"/>
            <a:chExt cx="8358188" cy="2855441"/>
          </a:xfrm>
        </p:grpSpPr>
        <p:sp>
          <p:nvSpPr>
            <p:cNvPr id="6" name="Right Arrow 5"/>
            <p:cNvSpPr/>
            <p:nvPr/>
          </p:nvSpPr>
          <p:spPr bwMode="auto">
            <a:xfrm>
              <a:off x="323528" y="1656383"/>
              <a:ext cx="8358188" cy="785812"/>
            </a:xfrm>
            <a:prstGeom prst="rightArrow">
              <a:avLst/>
            </a:prstGeom>
            <a:solidFill>
              <a:srgbClr val="1B5BA2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1865</a:t>
              </a:r>
              <a:r>
                <a:rPr lang="en-US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								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52103" y="1844824"/>
              <a:ext cx="8284922" cy="2667000"/>
              <a:chOff x="352103" y="1842120"/>
              <a:chExt cx="8284922" cy="2667000"/>
            </a:xfrm>
          </p:grpSpPr>
          <p:sp>
            <p:nvSpPr>
              <p:cNvPr id="8" name="Oval 16"/>
              <p:cNvSpPr>
                <a:spLocks noChangeArrowheads="1"/>
              </p:cNvSpPr>
              <p:nvPr/>
            </p:nvSpPr>
            <p:spPr bwMode="auto">
              <a:xfrm>
                <a:off x="6638603" y="1856408"/>
                <a:ext cx="838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1988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7286303" y="2680320"/>
                <a:ext cx="1295400" cy="838200"/>
              </a:xfrm>
              <a:prstGeom prst="rect">
                <a:avLst/>
              </a:prstGeom>
              <a:solidFill>
                <a:srgbClr val="1B5BA2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ITRs </a:t>
                </a:r>
                <a:b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</a:br>
                <a:r>
                  <a:rPr lang="en-US" sz="1400" i="1" dirty="0">
                    <a:solidFill>
                      <a:schemeClr val="bg1"/>
                    </a:solidFill>
                    <a:latin typeface="Calibri" pitchFamily="34" charset="0"/>
                  </a:rPr>
                  <a:t>(came into force in 1990)</a:t>
                </a:r>
                <a:endParaRPr lang="en-US" sz="1600" i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52103" y="2375520"/>
                <a:ext cx="37338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Regulations for international service of the Telegraph Convention 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/>
                </a:r>
                <a:b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</a:b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(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1865- last modified </a:t>
                </a:r>
                <a:r>
                  <a:rPr lang="en-US" sz="1200" dirty="0" smtClean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in 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1973)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162103" y="3137520"/>
                <a:ext cx="28194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Telephone Regulations </a:t>
                </a:r>
                <a:b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</a:b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(1932 - last modified </a:t>
                </a:r>
                <a:r>
                  <a:rPr lang="en-US" sz="1200" dirty="0" smtClean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in 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1973)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785616" y="3899520"/>
                <a:ext cx="6719887" cy="609600"/>
              </a:xfrm>
              <a:prstGeom prst="rect">
                <a:avLst/>
              </a:prstGeom>
              <a:solidFill>
                <a:srgbClr val="1B5BA2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Radio Regulations</a:t>
                </a:r>
                <a:b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</a:br>
                <a:r>
                  <a:rPr lang="en-US" sz="1600" i="1">
                    <a:solidFill>
                      <a:schemeClr val="bg1"/>
                    </a:solidFill>
                    <a:latin typeface="Calibri" pitchFamily="34" charset="0"/>
                  </a:rPr>
                  <a:t>(first version 1906 – last modified in 2007)</a:t>
                </a:r>
                <a:endParaRPr lang="en-US" i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Oval 27"/>
              <p:cNvSpPr>
                <a:spLocks noChangeArrowheads="1"/>
              </p:cNvSpPr>
              <p:nvPr/>
            </p:nvSpPr>
            <p:spPr bwMode="auto">
              <a:xfrm>
                <a:off x="14951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1906</a:t>
                </a:r>
              </a:p>
            </p:txBody>
          </p:sp>
          <p:sp>
            <p:nvSpPr>
              <p:cNvPr id="14" name="Left Brace 28"/>
              <p:cNvSpPr>
                <a:spLocks/>
              </p:cNvSpPr>
              <p:nvPr/>
            </p:nvSpPr>
            <p:spPr bwMode="auto">
              <a:xfrm rot="10800000">
                <a:off x="7057703" y="2680320"/>
                <a:ext cx="190500" cy="800100"/>
              </a:xfrm>
              <a:prstGeom prst="leftBrace">
                <a:avLst>
                  <a:gd name="adj1" fmla="val 8342"/>
                  <a:gd name="adj2" fmla="val 50000"/>
                </a:avLst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" name="Oval 29"/>
              <p:cNvSpPr>
                <a:spLocks noChangeArrowheads="1"/>
              </p:cNvSpPr>
              <p:nvPr/>
            </p:nvSpPr>
            <p:spPr bwMode="auto">
              <a:xfrm>
                <a:off x="59147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1973</a:t>
                </a:r>
                <a:endParaRPr lang="en-US" sz="1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53051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</a:rPr>
                  <a:t>1958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Oval 29"/>
              <p:cNvSpPr>
                <a:spLocks noChangeArrowheads="1"/>
              </p:cNvSpPr>
              <p:nvPr/>
            </p:nvSpPr>
            <p:spPr bwMode="auto">
              <a:xfrm>
                <a:off x="4742758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</a:rPr>
                  <a:t>1949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4224270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</a:rPr>
                  <a:t>1938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Oval 27"/>
              <p:cNvSpPr>
                <a:spLocks noChangeArrowheads="1"/>
              </p:cNvSpPr>
              <p:nvPr/>
            </p:nvSpPr>
            <p:spPr bwMode="auto">
              <a:xfrm>
                <a:off x="7331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1879</a:t>
                </a:r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37049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1932</a:t>
                </a:r>
                <a:endParaRPr lang="en-US" sz="1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162103" y="2375520"/>
                <a:ext cx="28194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Telegraph Regulations </a:t>
                </a:r>
                <a:b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</a:b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(1932 - last modified i</a:t>
                </a:r>
                <a:r>
                  <a:rPr lang="en-US" sz="1200" dirty="0" smtClean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n 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1973)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23" name="Oval 29"/>
              <p:cNvSpPr>
                <a:spLocks noChangeArrowheads="1"/>
              </p:cNvSpPr>
              <p:nvPr/>
            </p:nvSpPr>
            <p:spPr bwMode="auto">
              <a:xfrm>
                <a:off x="7798825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2012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3874" y="5218566"/>
            <a:ext cx="6240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65000"/>
              </a:spcBef>
              <a:tabLst>
                <a:tab pos="403225" algn="l"/>
              </a:tabLst>
            </a:pPr>
            <a:r>
              <a:rPr lang="en-US" altLang="zh-CN" sz="15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ITRs succeeded the Telegraph Regulations (1973) and Telephone Regulations (1973) in a new treaty adopted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at WATTC-88 (Melbourne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US" altLang="zh-CN" sz="15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 bwMode="auto">
          <a:xfrm>
            <a:off x="2060370" y="914697"/>
            <a:ext cx="6219242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Background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1/2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283379" y="1817440"/>
            <a:ext cx="57858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current version of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ITRs was 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adopted in 1988 in Melbourne, Australia, by WATTC-88 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altLang="zh-C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ITRs came into force in 1990, and are one of the four </a:t>
            </a:r>
            <a:br>
              <a:rPr kumimoji="0" lang="en-US" altLang="zh-C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US" altLang="zh-C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treaties of ITU.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Signed by 178 countries, ITRs are a truly global treaty applied around the world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18998"/>
              </p:ext>
            </p:extLst>
          </p:nvPr>
        </p:nvGraphicFramePr>
        <p:xfrm>
          <a:off x="704214" y="3349284"/>
          <a:ext cx="7467600" cy="640080"/>
        </p:xfrm>
        <a:graphic>
          <a:graphicData uri="http://schemas.openxmlformats.org/drawingml/2006/table">
            <a:tbl>
              <a:tblPr firstRow="1" bandRow="1"/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Constitution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BA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Convention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BA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Radio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Regulations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BA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ITRs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BA2"/>
                    </a:solidFill>
                  </a:tcPr>
                </a:tc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 bwMode="auto">
          <a:xfrm>
            <a:off x="4491538" y="914697"/>
            <a:ext cx="3788074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Background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2/2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138726" y="2102251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70E88AAA5F54B8CC4A78FC38EA0AA" ma:contentTypeVersion="1" ma:contentTypeDescription="Create a new document." ma:contentTypeScope="" ma:versionID="621f2f262b8a82e5e176352457d839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34D92FB-CCD7-4E8B-A87D-5CD4AB2B794D}"/>
</file>

<file path=customXml/itemProps2.xml><?xml version="1.0" encoding="utf-8"?>
<ds:datastoreItem xmlns:ds="http://schemas.openxmlformats.org/officeDocument/2006/customXml" ds:itemID="{DB98B24A-FCA6-4680-8AEB-DB7093D9E33F}"/>
</file>

<file path=customXml/itemProps3.xml><?xml version="1.0" encoding="utf-8"?>
<ds:datastoreItem xmlns:ds="http://schemas.openxmlformats.org/officeDocument/2006/customXml" ds:itemID="{3B1D91C1-D3AE-4572-A5DF-62055D33DBB4}"/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858</Words>
  <Application>Microsoft Office PowerPoint</Application>
  <PresentationFormat>On-screen Show (4:3)</PresentationFormat>
  <Paragraphs>190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Vicente</dc:creator>
  <cp:lastModifiedBy>Vepa, Rajani</cp:lastModifiedBy>
  <cp:revision>34</cp:revision>
  <dcterms:created xsi:type="dcterms:W3CDTF">2012-06-20T08:33:15Z</dcterms:created>
  <dcterms:modified xsi:type="dcterms:W3CDTF">2012-07-11T13:30:28Z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0x010100B8970E88AAA5F54B8CC4A78FC38EA0AA</vt:lpwstr>
  </property>
  <property fmtid="{D5CDD505-2E9C-101B-9397-08002B2CF9AE}" pid="3" name="Order">
    <vt:r8>9600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