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9.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2.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3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67" r:id="rId3"/>
    <p:sldMasterId id="2147483670" r:id="rId4"/>
    <p:sldMasterId id="2147483681" r:id="rId5"/>
  </p:sldMasterIdLst>
  <p:notesMasterIdLst>
    <p:notesMasterId r:id="rId25"/>
  </p:notesMasterIdLst>
  <p:handoutMasterIdLst>
    <p:handoutMasterId r:id="rId26"/>
  </p:handoutMasterIdLst>
  <p:sldIdLst>
    <p:sldId id="260" r:id="rId6"/>
    <p:sldId id="272" r:id="rId7"/>
    <p:sldId id="274" r:id="rId8"/>
    <p:sldId id="275" r:id="rId9"/>
    <p:sldId id="278" r:id="rId10"/>
    <p:sldId id="280" r:id="rId11"/>
    <p:sldId id="300" r:id="rId12"/>
    <p:sldId id="286" r:id="rId13"/>
    <p:sldId id="288" r:id="rId14"/>
    <p:sldId id="290" r:id="rId15"/>
    <p:sldId id="293" r:id="rId16"/>
    <p:sldId id="295" r:id="rId17"/>
    <p:sldId id="281" r:id="rId18"/>
    <p:sldId id="284" r:id="rId19"/>
    <p:sldId id="298" r:id="rId20"/>
    <p:sldId id="297" r:id="rId21"/>
    <p:sldId id="299" r:id="rId22"/>
    <p:sldId id="296"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7">
          <p15:clr>
            <a:srgbClr val="A4A3A4"/>
          </p15:clr>
        </p15:guide>
        <p15:guide id="2" pos="5459">
          <p15:clr>
            <a:srgbClr val="A4A3A4"/>
          </p15:clr>
        </p15:guide>
        <p15:guide id="3" pos="288">
          <p15:clr>
            <a:srgbClr val="A4A3A4"/>
          </p15:clr>
        </p15:guide>
        <p15:guide id="4" pos="5718">
          <p15:clr>
            <a:srgbClr val="A4A3A4"/>
          </p15:clr>
        </p15:guide>
        <p15:guide id="5" pos="3745">
          <p15:clr>
            <a:srgbClr val="A4A3A4"/>
          </p15:clr>
        </p15:guide>
        <p15:guide id="6" pos="201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04"/>
    <a:srgbClr val="FC00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94647"/>
  </p:normalViewPr>
  <p:slideViewPr>
    <p:cSldViewPr snapToGrid="0" snapToObjects="1">
      <p:cViewPr varScale="1">
        <p:scale>
          <a:sx n="85" d="100"/>
          <a:sy n="85" d="100"/>
        </p:scale>
        <p:origin x="1170" y="84"/>
      </p:cViewPr>
      <p:guideLst>
        <p:guide orient="horz" pos="1647"/>
        <p:guide pos="5459"/>
        <p:guide pos="288"/>
        <p:guide pos="5718"/>
        <p:guide pos="3745"/>
        <p:guide pos="2010"/>
      </p:guideLst>
    </p:cSldViewPr>
  </p:slideViewPr>
  <p:notesTextViewPr>
    <p:cViewPr>
      <p:scale>
        <a:sx n="100" d="100"/>
        <a:sy n="100" d="100"/>
      </p:scale>
      <p:origin x="0" y="0"/>
    </p:cViewPr>
  </p:notesTextViewPr>
  <p:notesViewPr>
    <p:cSldViewPr snapToGrid="0" snapToObjects="1">
      <p:cViewPr varScale="1">
        <p:scale>
          <a:sx n="116" d="100"/>
          <a:sy n="116" d="100"/>
        </p:scale>
        <p:origin x="421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C39817-9369-9B4F-B1D9-E5CF6CC94703}" type="datetimeFigureOut">
              <a:rPr lang="en-US" smtClean="0"/>
              <a:t>9/29/2015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DB26C7-C8AE-3245-BA32-D778E8A3F02E}" type="slidenum">
              <a:rPr lang="en-US" smtClean="0"/>
              <a:t>‹#›</a:t>
            </a:fld>
            <a:endParaRPr lang="en-US"/>
          </a:p>
        </p:txBody>
      </p:sp>
    </p:spTree>
    <p:extLst>
      <p:ext uri="{BB962C8B-B14F-4D97-AF65-F5344CB8AC3E}">
        <p14:creationId xmlns:p14="http://schemas.microsoft.com/office/powerpoint/2010/main" val="246737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B14DE-FBE8-8F46-A6EF-FC6B58247F4E}" type="datetimeFigureOut">
              <a:rPr lang="en-US" smtClean="0"/>
              <a:t>9/29/2015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F01F4-00DE-3541-A060-FB9C01797CC8}" type="slidenum">
              <a:rPr lang="en-US" smtClean="0"/>
              <a:t>‹#›</a:t>
            </a:fld>
            <a:endParaRPr lang="en-US"/>
          </a:p>
        </p:txBody>
      </p:sp>
    </p:spTree>
    <p:extLst>
      <p:ext uri="{BB962C8B-B14F-4D97-AF65-F5344CB8AC3E}">
        <p14:creationId xmlns:p14="http://schemas.microsoft.com/office/powerpoint/2010/main" val="196751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Child Online Protection (COP) Initiative is a multi-stakeholder initiative launched by the International Telecommunication Union (ITU) to promote awareness of child safety in the online world and to develop practical tools to assist governments, industry and educators. As part of the initiative, in 2009 ITU published a set of four COP Guidelines for Children, Parents, Guardians and Educators, Industry, and Policy Makers.  The Guidelines for Industry on Child Online Protection aimed at establishing the foundation for safer and more secure use of Internet-based services and associated technologies for today’s children and future generations. In response to substantial advances in technology and convergence, ITU, UNICEF and the COP partners have developed and updated the guidelines for the broad range of companies that develop, provide or make use of telecommunications or related activities in the delivery of their products and services.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For more information, see, ITU ‘Child Online Protection’, www.itu.int/cop.</a:t>
            </a: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0791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Integrating child rights considerations requires that companies take adequate measures to identify, prevent, mitigate and, where appropriate, remediate potential and actual adverse impacts on children’s rights. The United Nations Guiding Principles on Business and Human Rights call on all businesses to put in place appropriate policies and processes to meet their responsibility to respect human rights.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F77998-2586-184B-B33B-FDA6FD64732E}"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9160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While many governments are tackling the dissemination and distribution of child sexual abuse material by enacting legislation, pursuing and prosecuting abusers, raising awareness, and supporting children to recover from abuse or exploitation, many countries do not yet have adequate systems in place.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Responsible companies are taking a number of steps to help prevent their networks and services from being misused to disseminate child sexual abuse material. These include placing language in terms and conditions or codes of conduct that explicitly forbid such content; developing robust notice and takedown processes; and working with and supporting national hotlines. 	It should be noted that inappropriate user conduct is not limited to child sexual abuse material and that any type of inappropriate behaviour or content should be handled accordingly by the company.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F77998-2586-184B-B33B-FDA6FD64732E}"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39098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Very few things in life can be considered absolutely safe and risk free all of the time. Even in cities where the movement of traffic is highly regulated and closely controlled, accidents still happen. By the same token, cyberspace is not without risks, especially for children. Children can be thought of as receivers, participants and actors in their online environment. The risks that they face can be categorized into three areas: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Inappropriate content</a:t>
            </a:r>
            <a:r>
              <a:rPr lang="en-GB" sz="1200" kern="1200" dirty="0" smtClean="0">
                <a:solidFill>
                  <a:schemeClr val="tx1"/>
                </a:solidFill>
                <a:effectLst/>
                <a:latin typeface="+mn-lt"/>
                <a:ea typeface="+mn-ea"/>
                <a:cs typeface="+mn-cs"/>
              </a:rPr>
              <a:t> – Children may stumble upon questionable content while searching for something else by clicking a presumably innocuous link in an instant message, on a blog or when sharing files. Children may also seek out and share questionable material. What is considered harmful content varies from country to country, yet examples include content that promotes substance abuse, racial hatred, risk-taking behaviour or suicide, anorexia or violence.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Inappropriate conduct</a:t>
            </a:r>
            <a:r>
              <a:rPr lang="en-GB" sz="1200" kern="1200" dirty="0" smtClean="0">
                <a:solidFill>
                  <a:schemeClr val="tx1"/>
                </a:solidFill>
                <a:effectLst/>
                <a:latin typeface="+mn-lt"/>
                <a:ea typeface="+mn-ea"/>
                <a:cs typeface="+mn-cs"/>
              </a:rPr>
              <a:t> – Children and adults may use the Internet to harass or even exploit other people. Children may sometimes broadcast hurtful comments or embarrassing images or may steal content or infringe on copyrights.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Inappropriate contact</a:t>
            </a:r>
            <a:r>
              <a:rPr lang="en-GB" sz="1200" kern="1200" dirty="0" smtClean="0">
                <a:solidFill>
                  <a:schemeClr val="tx1"/>
                </a:solidFill>
                <a:effectLst/>
                <a:latin typeface="+mn-lt"/>
                <a:ea typeface="+mn-ea"/>
                <a:cs typeface="+mn-cs"/>
              </a:rPr>
              <a:t> – Both adults and young people can use the Internet to seek out children or other young people who are vulnerable. Frequently, their goal is to convince the target that they have developed a meaningful relationship, but the underlying purpose is manipulative. They may seek to persuade the child to perform sexual or other abusive acts online, using a webcam or other recording device, or they will try to arrange an in-person meeting and physical contact. This process is often referred to as ‘grooming’.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Online safety is a community challenge and an opportunity for industry, government and civil society to work together to establish safety principles and practices. Industry can offer an array of technical approaches, tools and services for parents and children. These can include offering tools to develop new age-verification systems or to place restrictions on children’s consumption of content and services, or to restrict the people with whom children might have contact or the times at which they may go online.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Livingstone, S., and L. Haddon, ‘EU Kids Online: Final report’</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EU Kids Online, London School of Economics and Political Science, London (EC Safer Internet Plus Programme Deliverable D6.5), June 2009, p. 10. </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Facebook</a:t>
            </a:r>
            <a:r>
              <a:rPr lang="en-US" baseline="0" dirty="0" smtClean="0"/>
              <a:t> Privacy Controls:</a:t>
            </a:r>
          </a:p>
          <a:p>
            <a:r>
              <a:rPr lang="en-US" dirty="0" smtClean="0"/>
              <a:t>Control who you share with. That can be a single person in a message, a small group, with friends, or with the world.</a:t>
            </a:r>
          </a:p>
          <a:p>
            <a:r>
              <a:rPr lang="en-US" dirty="0" smtClean="0"/>
              <a:t>Each time you share a status update, you choose the audience you want to share with. </a:t>
            </a:r>
            <a:endParaRPr lang="en-US" dirty="0"/>
          </a:p>
        </p:txBody>
      </p:sp>
      <p:sp>
        <p:nvSpPr>
          <p:cNvPr id="4" name="Slide Number Placeholder 3"/>
          <p:cNvSpPr>
            <a:spLocks noGrp="1"/>
          </p:cNvSpPr>
          <p:nvPr>
            <p:ph type="sldNum" sz="quarter" idx="10"/>
          </p:nvPr>
        </p:nvSpPr>
        <p:spPr/>
        <p:txBody>
          <a:bodyPr/>
          <a:lstStyle/>
          <a:p>
            <a:fld id="{EFF77998-2586-184B-B33B-FDA6FD64732E}"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38328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Although companies have an important role in ensuring that children use ICTs in the most responsible and safest possible way, this responsibility is shared with parents, schools, and children.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companies are investing in educational programmes designed to enable users to make informed decisions about content and services. Companies are assisting parents, caregivers and teachers in guiding children and adolescents towards safer, more responsible and appropriate online and mobile phone experiences. This includes signposting age-sensitive content and ensuring that information on items such as content prices, subscription terms and how to cancel subscriptions, is clearly communicated.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F77998-2586-184B-B33B-FDA6FD64732E}"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06210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Convention on the Rights of the Child, in article 13, states that “the child shall have the right to freedom of expression; this right shall include freedom to seek, receive and impart information and ideas of all kinds, regardless of frontiers, either orally, in writing or in print, in the form of art, or through any other media of the child’s choice.” Companies can fulfil their respect for children’s civil and political rights by ensuring that technology, legislation and policies developed to protect children from online harm do not have the unintended consequences of supressing their right to participation and expression or preventing them from accessing information that is important to their well-being.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the same time, businesses can also support children’s rights by offering mechanisms and tools to facilitate youth participation. They can emphasize the Internet’s capacity to facilitate positive engagement in broader civic life, drive social progress, and influence the sustainability and resiliency of communities, for example, by participating in social and environmental campaigns and holding those in charge accountable. With the right tools and information, children and young people are better placed to access opportunities for health care, education and employment, and to voice their opinions and needs in schools, communities and countries. They can access information about their rights and make demands for information, whether in terms of the right to information on matters that affect them, such as their sexual health, or political and government accountability.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F77998-2586-184B-B33B-FDA6FD64732E}"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426879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F01F4-00DE-3541-A060-FB9C01797CC8}" type="slidenum">
              <a:rPr lang="en-US" smtClean="0"/>
              <a:t>14</a:t>
            </a:fld>
            <a:endParaRPr lang="en-US"/>
          </a:p>
        </p:txBody>
      </p:sp>
    </p:spTree>
    <p:extLst>
      <p:ext uri="{BB962C8B-B14F-4D97-AF65-F5344CB8AC3E}">
        <p14:creationId xmlns:p14="http://schemas.microsoft.com/office/powerpoint/2010/main" val="220598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Page R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vert="horz"/>
          <a:lstStyle/>
          <a:p>
            <a:endParaRPr lang="en-US"/>
          </a:p>
        </p:txBody>
      </p:sp>
      <p:sp>
        <p:nvSpPr>
          <p:cNvPr id="8" name="Title 1"/>
          <p:cNvSpPr>
            <a:spLocks noGrp="1"/>
          </p:cNvSpPr>
          <p:nvPr>
            <p:ph type="ctrTitle"/>
          </p:nvPr>
        </p:nvSpPr>
        <p:spPr>
          <a:xfrm>
            <a:off x="2392680" y="3513246"/>
            <a:ext cx="6243320" cy="848783"/>
          </a:xfrm>
          <a:prstGeom prst="rect">
            <a:avLst/>
          </a:prstGeom>
        </p:spPr>
        <p:txBody>
          <a:bodyPr/>
          <a:lstStyle>
            <a:lvl1pPr algn="l">
              <a:defRPr sz="3200">
                <a:solidFill>
                  <a:srgbClr val="FFFFFF"/>
                </a:solidFil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2402840" y="4360333"/>
            <a:ext cx="6233160" cy="1752600"/>
          </a:xfrm>
          <a:prstGeom prst="rect">
            <a:avLst/>
          </a:prstGeom>
        </p:spPr>
        <p:txBody>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Slide Number Placeholder 1"/>
          <p:cNvSpPr>
            <a:spLocks noGrp="1"/>
          </p:cNvSpPr>
          <p:nvPr>
            <p:ph type="sldNum" sz="quarter" idx="11"/>
          </p:nvPr>
        </p:nvSpPr>
        <p:spPr/>
        <p:txBody>
          <a:bodyPr/>
          <a:lstStyle/>
          <a:p>
            <a:fld id="{7D559CD6-4902-B147-8A07-49F51C043458}" type="slidenum">
              <a:rPr lang="en-US" smtClean="0"/>
              <a:t>‹#›</a:t>
            </a:fld>
            <a:endParaRPr lang="en-US"/>
          </a:p>
        </p:txBody>
      </p:sp>
    </p:spTree>
    <p:extLst>
      <p:ext uri="{BB962C8B-B14F-4D97-AF65-F5344CB8AC3E}">
        <p14:creationId xmlns:p14="http://schemas.microsoft.com/office/powerpoint/2010/main" val="428789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US"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defTabSz="914400" fontAlgn="base">
              <a:spcBef>
                <a:spcPct val="0"/>
              </a:spcBef>
              <a:spcAft>
                <a:spcPct val="0"/>
              </a:spcAft>
              <a:defRPr/>
            </a:pPr>
            <a:endParaRPr lang="en-GB" dirty="0">
              <a:solidFill>
                <a:srgbClr val="000000"/>
              </a:solidFill>
              <a:ea typeface="Arial" pitchFamily="-110"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404040"/>
                </a:solidFill>
                <a:latin typeface="+mj-lt"/>
              </a:defRPr>
            </a:lvl1pPr>
            <a:lvl2pPr>
              <a:buFontTx/>
              <a:buNone/>
              <a:defRPr sz="2000">
                <a:solidFill>
                  <a:srgbClr val="404040"/>
                </a:solidFill>
                <a:latin typeface="+mj-lt"/>
              </a:defRPr>
            </a:lvl2pPr>
            <a:lvl3pPr>
              <a:buFontTx/>
              <a:buNone/>
              <a:defRPr sz="2000">
                <a:solidFill>
                  <a:srgbClr val="404040"/>
                </a:solidFill>
                <a:latin typeface="+mj-lt"/>
              </a:defRPr>
            </a:lvl3pPr>
            <a:lvl4pPr>
              <a:buFontTx/>
              <a:buNone/>
              <a:defRPr sz="2000">
                <a:solidFill>
                  <a:srgbClr val="404040"/>
                </a:solidFill>
                <a:latin typeface="+mj-lt"/>
              </a:defRPr>
            </a:lvl4pPr>
            <a:lvl5pPr>
              <a:buFontTx/>
              <a:buNone/>
              <a:defRPr sz="2000">
                <a:solidFill>
                  <a:srgbClr val="40404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345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85797870"/>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tx2">
                    <a:lumMod val="75000"/>
                    <a:lumOff val="25000"/>
                  </a:schemeClr>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defTabSz="914400" fontAlgn="base">
              <a:spcBef>
                <a:spcPct val="0"/>
              </a:spcBef>
              <a:spcAft>
                <a:spcPct val="0"/>
              </a:spcAft>
              <a:defRPr/>
            </a:pPr>
            <a:endParaRPr lang="en-GB" dirty="0">
              <a:solidFill>
                <a:srgbClr val="000000"/>
              </a:solidFill>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extBox 1"/>
          <p:cNvSpPr txBox="1"/>
          <p:nvPr userDrawn="1"/>
        </p:nvSpPr>
        <p:spPr>
          <a:xfrm>
            <a:off x="4224337" y="6377464"/>
            <a:ext cx="981075" cy="230832"/>
          </a:xfrm>
          <a:prstGeom prst="rect">
            <a:avLst/>
          </a:prstGeom>
          <a:noFill/>
        </p:spPr>
        <p:txBody>
          <a:bodyPr wrap="square" rtlCol="0">
            <a:spAutoFit/>
          </a:bodyPr>
          <a:lstStyle/>
          <a:p>
            <a:pPr algn="ctr" defTabSz="914400" fontAlgn="base">
              <a:spcBef>
                <a:spcPct val="0"/>
              </a:spcBef>
              <a:spcAft>
                <a:spcPct val="0"/>
              </a:spcAft>
            </a:pPr>
            <a:fld id="{565D15B6-9DD7-480A-9E4C-6215027EC8B8}" type="slidenum">
              <a:rPr lang="en-GB" sz="900" smtClean="0">
                <a:solidFill>
                  <a:srgbClr val="000000"/>
                </a:solidFill>
              </a:rPr>
              <a:pPr algn="ctr" defTabSz="914400" fontAlgn="base">
                <a:spcBef>
                  <a:spcPct val="0"/>
                </a:spcBef>
                <a:spcAft>
                  <a:spcPct val="0"/>
                </a:spcAft>
              </a:pPr>
              <a:t>‹#›</a:t>
            </a:fld>
            <a:endParaRPr lang="en-GB" sz="900" dirty="0">
              <a:solidFill>
                <a:srgbClr val="000000"/>
              </a:solidFill>
            </a:endParaRPr>
          </a:p>
        </p:txBody>
      </p:sp>
    </p:spTree>
    <p:extLst>
      <p:ext uri="{BB962C8B-B14F-4D97-AF65-F5344CB8AC3E}">
        <p14:creationId xmlns:p14="http://schemas.microsoft.com/office/powerpoint/2010/main" val="10182289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Master_Layout_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99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150"/>
            <a:ext cx="8229600" cy="4410081"/>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16220" y="6186536"/>
            <a:ext cx="2232240" cy="316447"/>
          </a:xfrm>
          <a:prstGeom prst="rect">
            <a:avLst/>
          </a:prstGeom>
        </p:spPr>
      </p:pic>
      <p:sp>
        <p:nvSpPr>
          <p:cNvPr id="6" name="Slide Number Placeholder 5"/>
          <p:cNvSpPr>
            <a:spLocks noGrp="1"/>
          </p:cNvSpPr>
          <p:nvPr>
            <p:ph type="sldNum" sz="quarter" idx="12"/>
          </p:nvPr>
        </p:nvSpPr>
        <p:spPr>
          <a:xfrm>
            <a:off x="375790" y="6260126"/>
            <a:ext cx="2133600" cy="365125"/>
          </a:xfrm>
          <a:prstGeom prst="rect">
            <a:avLst/>
          </a:prstGeom>
        </p:spPr>
        <p:txBody>
          <a:bodyPr/>
          <a:lstStyle>
            <a:lvl1pPr algn="l">
              <a:defRPr sz="900">
                <a:solidFill>
                  <a:srgbClr val="FFFFFF"/>
                </a:solidFill>
              </a:defRPr>
            </a:lvl1pPr>
          </a:lstStyle>
          <a:p>
            <a:pPr defTabSz="914400" fontAlgn="base">
              <a:spcBef>
                <a:spcPct val="0"/>
              </a:spcBef>
              <a:spcAft>
                <a:spcPct val="0"/>
              </a:spcAft>
            </a:pPr>
            <a:fld id="{C15E4355-C1EE-2A42-B28B-63C6333920E9}" type="slidenum">
              <a:rPr lang="en-US" smtClean="0"/>
              <a:pPr defTabSz="914400" fontAlgn="base">
                <a:spcBef>
                  <a:spcPct val="0"/>
                </a:spcBef>
                <a:spcAft>
                  <a:spcPct val="0"/>
                </a:spcAft>
              </a:pPr>
              <a:t>‹#›</a:t>
            </a:fld>
            <a:endParaRPr lang="en-US" dirty="0"/>
          </a:p>
        </p:txBody>
      </p:sp>
    </p:spTree>
    <p:extLst>
      <p:ext uri="{BB962C8B-B14F-4D97-AF65-F5344CB8AC3E}">
        <p14:creationId xmlns:p14="http://schemas.microsoft.com/office/powerpoint/2010/main" val="412521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ortada/cierre 3">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845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2" name="Title 1"/>
          <p:cNvSpPr>
            <a:spLocks noGrp="1"/>
          </p:cNvSpPr>
          <p:nvPr>
            <p:ph type="ctrTitle" hasCustomPrompt="1"/>
          </p:nvPr>
        </p:nvSpPr>
        <p:spPr>
          <a:xfrm>
            <a:off x="685800" y="428730"/>
            <a:ext cx="7772400" cy="1245996"/>
          </a:xfrm>
          <a:prstGeom prst="rect">
            <a:avLst/>
          </a:prstGeom>
        </p:spPr>
        <p:txBody>
          <a:bodyPr anchor="ctr"/>
          <a:lstStyle>
            <a:lvl1pPr>
              <a:defRPr sz="2000">
                <a:solidFill>
                  <a:schemeClr val="bg1"/>
                </a:solidFill>
                <a:latin typeface="Arial Narrow" pitchFamily="34" charset="0"/>
                <a:cs typeface="Arial" pitchFamily="34" charset="0"/>
              </a:defRPr>
            </a:lvl1pPr>
          </a:lstStyle>
          <a:p>
            <a:r>
              <a:rPr lang="en-US" dirty="0" smtClean="0"/>
              <a:t>Ciudad de Mexico, </a:t>
            </a:r>
            <a:r>
              <a:rPr lang="en-US" dirty="0" err="1" smtClean="0"/>
              <a:t>febrero</a:t>
            </a:r>
            <a:r>
              <a:rPr lang="en-US" dirty="0" smtClean="0"/>
              <a:t> 2015</a:t>
            </a:r>
            <a:endParaRPr lang="es-AR" dirty="0"/>
          </a:p>
        </p:txBody>
      </p:sp>
      <p:sp>
        <p:nvSpPr>
          <p:cNvPr id="10" name="Rectangle 9"/>
          <p:cNvSpPr/>
          <p:nvPr userDrawn="1"/>
        </p:nvSpPr>
        <p:spPr>
          <a:xfrm>
            <a:off x="0" y="5542237"/>
            <a:ext cx="9144000" cy="13157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s</a:t>
            </a:r>
            <a:endParaRPr lang="en-US"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1313" y="5381467"/>
            <a:ext cx="1440000" cy="1920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42970" y="5240083"/>
            <a:ext cx="1440000" cy="1920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28680" y="5331276"/>
            <a:ext cx="1440000" cy="1920000"/>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7824" y="5270316"/>
            <a:ext cx="1440000" cy="1920000"/>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3021" y="5215687"/>
            <a:ext cx="1440000" cy="1920000"/>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07161" y="5242195"/>
            <a:ext cx="1440000" cy="1920000"/>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48347" y="5242195"/>
            <a:ext cx="1440000" cy="1920000"/>
          </a:xfrm>
          <a:prstGeom prst="rect">
            <a:avLst/>
          </a:prstGeom>
        </p:spPr>
      </p:pic>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92393" y="5290027"/>
            <a:ext cx="1440000" cy="1920000"/>
          </a:xfrm>
          <a:prstGeom prst="rect">
            <a:avLst/>
          </a:prstGeom>
        </p:spPr>
      </p:pic>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14723" y="5230927"/>
            <a:ext cx="1440000" cy="1920000"/>
          </a:xfrm>
          <a:prstGeom prst="rect">
            <a:avLst/>
          </a:prstGeom>
        </p:spPr>
      </p:pic>
      <p:pic>
        <p:nvPicPr>
          <p:cNvPr id="20" name="Imagen 11"/>
          <p:cNvPicPr>
            <a:picLocks noChangeAspect="1"/>
          </p:cNvPicPr>
          <p:nvPr userDrawn="1"/>
        </p:nvPicPr>
        <p:blipFill>
          <a:blip r:embed="rId11"/>
          <a:stretch>
            <a:fillRect/>
          </a:stretch>
        </p:blipFill>
        <p:spPr>
          <a:xfrm>
            <a:off x="7840843" y="570685"/>
            <a:ext cx="558630" cy="962085"/>
          </a:xfrm>
          <a:prstGeom prst="rect">
            <a:avLst/>
          </a:prstGeom>
        </p:spPr>
      </p:pic>
      <p:pic>
        <p:nvPicPr>
          <p:cNvPr id="21" name="Picture 3" descr="C:\Users\pfabbri\Downloads\Logo-y-Slogan-2.png"/>
          <p:cNvPicPr>
            <a:picLocks noChangeAspect="1" noChangeArrowheads="1"/>
          </p:cNvPicPr>
          <p:nvPr userDrawn="1"/>
        </p:nvPicPr>
        <p:blipFill>
          <a:blip r:embed="rId12"/>
          <a:srcRect/>
          <a:stretch>
            <a:fillRect/>
          </a:stretch>
        </p:blipFill>
        <p:spPr bwMode="auto">
          <a:xfrm>
            <a:off x="2550763" y="1883007"/>
            <a:ext cx="4338115" cy="3265695"/>
          </a:xfrm>
          <a:prstGeom prst="rect">
            <a:avLst/>
          </a:prstGeom>
          <a:noFill/>
        </p:spPr>
      </p:pic>
    </p:spTree>
    <p:extLst>
      <p:ext uri="{BB962C8B-B14F-4D97-AF65-F5344CB8AC3E}">
        <p14:creationId xmlns:p14="http://schemas.microsoft.com/office/powerpoint/2010/main" val="320444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clusion Digital">
    <p:spTree>
      <p:nvGrpSpPr>
        <p:cNvPr id="1" name=""/>
        <p:cNvGrpSpPr/>
        <p:nvPr/>
      </p:nvGrpSpPr>
      <p:grpSpPr>
        <a:xfrm>
          <a:off x="0" y="0"/>
          <a:ext cx="0" cy="0"/>
          <a:chOff x="0" y="0"/>
          <a:chExt cx="0" cy="0"/>
        </a:xfrm>
      </p:grpSpPr>
      <p:sp>
        <p:nvSpPr>
          <p:cNvPr id="21" name="Rectangle 20"/>
          <p:cNvSpPr/>
          <p:nvPr userDrawn="1"/>
        </p:nvSpPr>
        <p:spPr>
          <a:xfrm>
            <a:off x="-21484" y="2"/>
            <a:ext cx="9165484" cy="1261383"/>
          </a:xfrm>
          <a:prstGeom prst="rect">
            <a:avLst/>
          </a:prstGeom>
          <a:solidFill>
            <a:srgbClr val="08447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0" name="Title 1"/>
          <p:cNvSpPr>
            <a:spLocks noGrp="1"/>
          </p:cNvSpPr>
          <p:nvPr>
            <p:ph type="title"/>
          </p:nvPr>
        </p:nvSpPr>
        <p:spPr>
          <a:xfrm>
            <a:off x="135666" y="275168"/>
            <a:ext cx="7069453" cy="863647"/>
          </a:xfrm>
          <a:prstGeom prst="rect">
            <a:avLst/>
          </a:prstGeom>
        </p:spPr>
        <p:txBody>
          <a:bodyPr anchor="ctr"/>
          <a:lstStyle>
            <a:lvl1pPr algn="l">
              <a:defRPr sz="2400">
                <a:solidFill>
                  <a:schemeClr val="bg1"/>
                </a:solidFill>
                <a:latin typeface="Arial Narrow" pitchFamily="34" charset="0"/>
                <a:cs typeface="Arial" pitchFamily="34" charset="0"/>
              </a:defRPr>
            </a:lvl1pPr>
          </a:lstStyle>
          <a:p>
            <a:r>
              <a:rPr lang="en-US" dirty="0" smtClean="0"/>
              <a:t>Click to edit Master title style</a:t>
            </a:r>
            <a:endParaRPr lang="es-AR"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3172" y="5103521"/>
            <a:ext cx="1440000" cy="1920000"/>
          </a:xfrm>
          <a:prstGeom prst="rect">
            <a:avLst/>
          </a:prstGeom>
        </p:spPr>
      </p:pic>
      <p:sp>
        <p:nvSpPr>
          <p:cNvPr id="23" name="Text Placeholder 2"/>
          <p:cNvSpPr>
            <a:spLocks noGrp="1"/>
          </p:cNvSpPr>
          <p:nvPr>
            <p:ph type="body" idx="1"/>
          </p:nvPr>
        </p:nvSpPr>
        <p:spPr>
          <a:xfrm>
            <a:off x="115569" y="1534585"/>
            <a:ext cx="4040188" cy="641349"/>
          </a:xfrm>
          <a:prstGeom prst="rect">
            <a:avLst/>
          </a:prstGeom>
        </p:spPr>
        <p:txBody>
          <a:bodyPr anchor="b"/>
          <a:lstStyle>
            <a:lvl1pPr marL="0" indent="0">
              <a:buNone/>
              <a:defRPr sz="2000" b="1">
                <a:solidFill>
                  <a:srgbClr val="FB9548"/>
                </a:solidFill>
                <a:latin typeface="Arial Narrow" pitchFamily="34" charset="0"/>
                <a:cs typeface="Arial"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24" name="Content Placeholder 3"/>
          <p:cNvSpPr>
            <a:spLocks noGrp="1"/>
          </p:cNvSpPr>
          <p:nvPr>
            <p:ph sz="half" idx="2"/>
          </p:nvPr>
        </p:nvSpPr>
        <p:spPr>
          <a:xfrm>
            <a:off x="115569" y="2175936"/>
            <a:ext cx="4040188" cy="3114093"/>
          </a:xfrm>
          <a:prstGeom prst="rect">
            <a:avLst/>
          </a:prstGeom>
        </p:spPr>
        <p:txBody>
          <a:bodyPr/>
          <a:lstStyle>
            <a:lvl1pPr>
              <a:defRPr sz="2000">
                <a:solidFill>
                  <a:srgbClr val="00578D"/>
                </a:solidFill>
                <a:latin typeface="Arial Narrow" pitchFamily="34" charset="0"/>
                <a:cs typeface="Arial" pitchFamily="34" charset="0"/>
              </a:defRPr>
            </a:lvl1pPr>
            <a:lvl2pPr>
              <a:defRPr sz="1800">
                <a:solidFill>
                  <a:srgbClr val="00578D"/>
                </a:solidFill>
                <a:latin typeface="Arial Narrow" pitchFamily="34" charset="0"/>
                <a:cs typeface="Arial" pitchFamily="34" charset="0"/>
              </a:defRPr>
            </a:lvl2pPr>
            <a:lvl3pPr>
              <a:defRPr sz="1600">
                <a:solidFill>
                  <a:srgbClr val="00578D"/>
                </a:solidFill>
                <a:latin typeface="Arial Narrow" pitchFamily="34" charset="0"/>
                <a:cs typeface="Arial" pitchFamily="34" charset="0"/>
              </a:defRPr>
            </a:lvl3pPr>
            <a:lvl4pPr>
              <a:defRPr sz="1400">
                <a:solidFill>
                  <a:srgbClr val="00578D"/>
                </a:solidFill>
                <a:latin typeface="Arial Narrow" pitchFamily="34" charset="0"/>
                <a:cs typeface="Arial" pitchFamily="34" charset="0"/>
              </a:defRPr>
            </a:lvl4pPr>
            <a:lvl5pPr>
              <a:defRPr sz="1400">
                <a:solidFill>
                  <a:srgbClr val="00578D"/>
                </a:solidFill>
                <a:latin typeface="Arial Narrow"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AR" dirty="0"/>
          </a:p>
        </p:txBody>
      </p:sp>
      <p:sp>
        <p:nvSpPr>
          <p:cNvPr id="25" name="Text Placeholder 4"/>
          <p:cNvSpPr>
            <a:spLocks noGrp="1"/>
          </p:cNvSpPr>
          <p:nvPr>
            <p:ph type="body" sz="quarter" idx="3"/>
          </p:nvPr>
        </p:nvSpPr>
        <p:spPr>
          <a:xfrm>
            <a:off x="4303394" y="1534585"/>
            <a:ext cx="4041775" cy="641349"/>
          </a:xfrm>
          <a:prstGeom prst="rect">
            <a:avLst/>
          </a:prstGeom>
        </p:spPr>
        <p:txBody>
          <a:bodyPr anchor="b"/>
          <a:lstStyle>
            <a:lvl1pPr marL="0" indent="0">
              <a:buNone/>
              <a:defRPr sz="2000" b="1">
                <a:solidFill>
                  <a:srgbClr val="FB9548"/>
                </a:solidFill>
                <a:latin typeface="Arial Narrow" pitchFamily="34" charset="0"/>
                <a:cs typeface="Arial"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Content Placeholder 5"/>
          <p:cNvSpPr>
            <a:spLocks noGrp="1"/>
          </p:cNvSpPr>
          <p:nvPr>
            <p:ph sz="quarter" idx="4"/>
          </p:nvPr>
        </p:nvSpPr>
        <p:spPr>
          <a:xfrm>
            <a:off x="4303394" y="2175936"/>
            <a:ext cx="4041775" cy="3114093"/>
          </a:xfrm>
          <a:prstGeom prst="rect">
            <a:avLst/>
          </a:prstGeom>
        </p:spPr>
        <p:txBody>
          <a:bodyPr/>
          <a:lstStyle>
            <a:lvl1pPr>
              <a:defRPr sz="2000">
                <a:solidFill>
                  <a:srgbClr val="00578D"/>
                </a:solidFill>
                <a:latin typeface="Arial Narrow" pitchFamily="34" charset="0"/>
                <a:cs typeface="Arial" pitchFamily="34" charset="0"/>
              </a:defRPr>
            </a:lvl1pPr>
            <a:lvl2pPr>
              <a:defRPr sz="1800">
                <a:solidFill>
                  <a:srgbClr val="00578D"/>
                </a:solidFill>
                <a:latin typeface="Arial Narrow" pitchFamily="34" charset="0"/>
                <a:cs typeface="Arial" pitchFamily="34" charset="0"/>
              </a:defRPr>
            </a:lvl2pPr>
            <a:lvl3pPr>
              <a:defRPr sz="1600">
                <a:solidFill>
                  <a:srgbClr val="00578D"/>
                </a:solidFill>
                <a:latin typeface="Arial Narrow" pitchFamily="34" charset="0"/>
                <a:cs typeface="Arial" pitchFamily="34" charset="0"/>
              </a:defRPr>
            </a:lvl3pPr>
            <a:lvl4pPr>
              <a:defRPr sz="1400">
                <a:solidFill>
                  <a:srgbClr val="00578D"/>
                </a:solidFill>
                <a:latin typeface="Arial Narrow" pitchFamily="34" charset="0"/>
                <a:cs typeface="Arial" pitchFamily="34" charset="0"/>
              </a:defRPr>
            </a:lvl4pPr>
            <a:lvl5pPr>
              <a:defRPr sz="1400">
                <a:solidFill>
                  <a:srgbClr val="00578D"/>
                </a:solidFill>
                <a:latin typeface="Arial Narrow"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pic>
        <p:nvPicPr>
          <p:cNvPr id="10" name="Picture 1" descr="C:\Users\pfabbri\Downloads\Logo.png"/>
          <p:cNvPicPr>
            <a:picLocks noChangeAspect="1" noChangeArrowheads="1"/>
          </p:cNvPicPr>
          <p:nvPr userDrawn="1"/>
        </p:nvPicPr>
        <p:blipFill>
          <a:blip r:embed="rId3"/>
          <a:srcRect r="56293"/>
          <a:stretch>
            <a:fillRect/>
          </a:stretch>
        </p:blipFill>
        <p:spPr bwMode="auto">
          <a:xfrm>
            <a:off x="8206771" y="238417"/>
            <a:ext cx="826700" cy="927828"/>
          </a:xfrm>
          <a:prstGeom prst="rect">
            <a:avLst/>
          </a:prstGeom>
          <a:noFill/>
        </p:spPr>
      </p:pic>
    </p:spTree>
    <p:extLst>
      <p:ext uri="{BB962C8B-B14F-4D97-AF65-F5344CB8AC3E}">
        <p14:creationId xmlns:p14="http://schemas.microsoft.com/office/powerpoint/2010/main" val="791674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752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27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28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3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7763" y="1537126"/>
            <a:ext cx="7442200" cy="874183"/>
          </a:xfrm>
          <a:prstGeom prst="rect">
            <a:avLst/>
          </a:prstGeom>
        </p:spPr>
        <p:txBody>
          <a:bodyPr>
            <a:normAutofit/>
          </a:bodyPr>
          <a:lstStyle>
            <a:lvl1pPr algn="l">
              <a:defRPr sz="3200">
                <a:solidFill>
                  <a:schemeClr val="tx1">
                    <a:lumMod val="75000"/>
                    <a:lumOff val="25000"/>
                  </a:schemeClr>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153162" y="2585721"/>
            <a:ext cx="7436803" cy="841587"/>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Slide Number Placeholder 3"/>
          <p:cNvSpPr>
            <a:spLocks noGrp="1"/>
          </p:cNvSpPr>
          <p:nvPr>
            <p:ph type="sldNum" sz="quarter" idx="4"/>
          </p:nvPr>
        </p:nvSpPr>
        <p:spPr>
          <a:xfrm>
            <a:off x="6457950" y="64706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F409-4330-284C-BBA3-40DA0F626A12}" type="slidenum">
              <a:rPr lang="en-US" smtClean="0"/>
              <a:t>‹#›</a:t>
            </a:fld>
            <a:endParaRPr lang="en-US"/>
          </a:p>
        </p:txBody>
      </p:sp>
    </p:spTree>
    <p:extLst>
      <p:ext uri="{BB962C8B-B14F-4D97-AF65-F5344CB8AC3E}">
        <p14:creationId xmlns:p14="http://schemas.microsoft.com/office/powerpoint/2010/main" val="244862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733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54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367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70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83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3490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solidFill>
                  <a:prstClr val="black">
                    <a:tint val="75000"/>
                  </a:prstClr>
                </a:solidFill>
              </a:rPr>
              <a:pPr/>
              <a:t>9/29/2015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1EA07C-EE9C-40C2-ADB5-5ED734F62B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34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5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087"/>
            <a:ext cx="8229600" cy="696913"/>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82252" y="2752725"/>
            <a:ext cx="8204548" cy="3419475"/>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0E36E0B5-6C7A-49BE-87B5-27DC98161FB9}" type="slidenum">
              <a:rPr lang="en-US">
                <a:solidFill>
                  <a:prstClr val="black">
                    <a:tint val="75000"/>
                  </a:prstClr>
                </a:solidFill>
              </a:rPr>
              <a:pPr/>
              <a:t>‹#›</a:t>
            </a:fld>
            <a:endParaRPr lang="en-US">
              <a:solidFill>
                <a:prstClr val="black">
                  <a:tint val="75000"/>
                </a:prstClr>
              </a:solidFill>
            </a:endParaRPr>
          </a:p>
        </p:txBody>
      </p:sp>
      <p:sp>
        <p:nvSpPr>
          <p:cNvPr id="6" name="Content Placeholder 2"/>
          <p:cNvSpPr>
            <a:spLocks noGrp="1"/>
          </p:cNvSpPr>
          <p:nvPr>
            <p:ph idx="11" hasCustomPrompt="1"/>
          </p:nvPr>
        </p:nvSpPr>
        <p:spPr>
          <a:xfrm>
            <a:off x="457200" y="914401"/>
            <a:ext cx="8229600" cy="1676400"/>
          </a:xfrm>
        </p:spPr>
        <p:txBody>
          <a:bodyPr/>
          <a:lstStyle>
            <a:lvl1pPr>
              <a:buNone/>
              <a:defRPr sz="2400" baseline="0">
                <a:solidFill>
                  <a:srgbClr val="4DC5E2"/>
                </a:solidFill>
              </a:defRPr>
            </a:lvl1pPr>
            <a:lvl2pPr>
              <a:defRPr sz="2000"/>
            </a:lvl2pPr>
            <a:lvl3pPr>
              <a:defRPr sz="1800"/>
            </a:lvl3pPr>
            <a:lvl4pPr>
              <a:defRPr sz="1600"/>
            </a:lvl4pPr>
            <a:lvl5pPr>
              <a:defRPr sz="1600"/>
            </a:lvl5pPr>
          </a:lstStyle>
          <a:p>
            <a:pPr lvl="0"/>
            <a:r>
              <a:rPr lang="en-US" dirty="0" smtClean="0">
                <a:solidFill>
                  <a:srgbClr val="4DC5E2"/>
                </a:solidFill>
              </a:rPr>
              <a:t>Type lead in…</a:t>
            </a:r>
            <a:endParaRPr lang="en-US" dirty="0"/>
          </a:p>
        </p:txBody>
      </p:sp>
    </p:spTree>
    <p:extLst>
      <p:ext uri="{BB962C8B-B14F-4D97-AF65-F5344CB8AC3E}">
        <p14:creationId xmlns:p14="http://schemas.microsoft.com/office/powerpoint/2010/main" val="3779836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18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idx="1"/>
          </p:nvPr>
        </p:nvSpPr>
        <p:spPr>
          <a:xfrm>
            <a:off x="1045859" y="1115999"/>
            <a:ext cx="7594957" cy="521283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1"/>
          <p:cNvSpPr>
            <a:spLocks noGrp="1"/>
          </p:cNvSpPr>
          <p:nvPr>
            <p:ph type="title"/>
          </p:nvPr>
        </p:nvSpPr>
        <p:spPr>
          <a:xfrm>
            <a:off x="1045859" y="244800"/>
            <a:ext cx="7594958" cy="729825"/>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3"/>
          <p:cNvSpPr>
            <a:spLocks noGrp="1"/>
          </p:cNvSpPr>
          <p:nvPr>
            <p:ph type="sldNum" sz="quarter" idx="4"/>
          </p:nvPr>
        </p:nvSpPr>
        <p:spPr>
          <a:xfrm>
            <a:off x="6457950" y="64706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F409-4330-284C-BBA3-40DA0F626A12}" type="slidenum">
              <a:rPr lang="en-US" smtClean="0"/>
              <a:t>‹#›</a:t>
            </a:fld>
            <a:endParaRPr lang="en-US"/>
          </a:p>
        </p:txBody>
      </p:sp>
    </p:spTree>
    <p:extLst>
      <p:ext uri="{BB962C8B-B14F-4D97-AF65-F5344CB8AC3E}">
        <p14:creationId xmlns:p14="http://schemas.microsoft.com/office/powerpoint/2010/main" val="13763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909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1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PPLE TO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1"/>
            <a:ext cx="2966718" cy="2614507"/>
          </a:xfrm>
        </p:spPr>
        <p:txBody>
          <a:bodyPr/>
          <a:lstStyle/>
          <a:p>
            <a:endParaRPr lang="en-US"/>
          </a:p>
        </p:txBody>
      </p:sp>
      <p:sp>
        <p:nvSpPr>
          <p:cNvPr id="7" name="Picture Placeholder 3"/>
          <p:cNvSpPr>
            <a:spLocks noGrp="1"/>
          </p:cNvSpPr>
          <p:nvPr>
            <p:ph type="pic" sz="quarter" idx="11"/>
          </p:nvPr>
        </p:nvSpPr>
        <p:spPr>
          <a:xfrm>
            <a:off x="2955712" y="1"/>
            <a:ext cx="3148756" cy="2614507"/>
          </a:xfrm>
        </p:spPr>
        <p:txBody>
          <a:bodyPr/>
          <a:lstStyle/>
          <a:p>
            <a:endParaRPr lang="en-US"/>
          </a:p>
        </p:txBody>
      </p:sp>
      <p:sp>
        <p:nvSpPr>
          <p:cNvPr id="8" name="Picture Placeholder 3"/>
          <p:cNvSpPr>
            <a:spLocks noGrp="1"/>
          </p:cNvSpPr>
          <p:nvPr>
            <p:ph type="pic" sz="quarter" idx="12"/>
          </p:nvPr>
        </p:nvSpPr>
        <p:spPr>
          <a:xfrm>
            <a:off x="6085842" y="1"/>
            <a:ext cx="3058161" cy="2614507"/>
          </a:xfrm>
        </p:spPr>
        <p:txBody>
          <a:bodyPr/>
          <a:lstStyle/>
          <a:p>
            <a:endParaRPr lang="en-US"/>
          </a:p>
        </p:txBody>
      </p:sp>
      <p:sp>
        <p:nvSpPr>
          <p:cNvPr id="11" name="Text Placeholder 10"/>
          <p:cNvSpPr>
            <a:spLocks noGrp="1"/>
          </p:cNvSpPr>
          <p:nvPr>
            <p:ph type="body" sz="quarter" idx="13"/>
          </p:nvPr>
        </p:nvSpPr>
        <p:spPr>
          <a:xfrm>
            <a:off x="573941" y="3020909"/>
            <a:ext cx="2497224" cy="292692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14" name="Text Placeholder 10"/>
          <p:cNvSpPr>
            <a:spLocks noGrp="1"/>
          </p:cNvSpPr>
          <p:nvPr>
            <p:ph type="body" sz="quarter" idx="14"/>
          </p:nvPr>
        </p:nvSpPr>
        <p:spPr>
          <a:xfrm>
            <a:off x="3309259" y="3020909"/>
            <a:ext cx="2497224" cy="292692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15" name="Text Placeholder 10"/>
          <p:cNvSpPr>
            <a:spLocks noGrp="1"/>
          </p:cNvSpPr>
          <p:nvPr>
            <p:ph type="body" sz="quarter" idx="15"/>
          </p:nvPr>
        </p:nvSpPr>
        <p:spPr>
          <a:xfrm>
            <a:off x="6085839" y="3020909"/>
            <a:ext cx="2497224" cy="292692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a:t>
            </a:r>
          </a:p>
        </p:txBody>
      </p:sp>
      <p:sp>
        <p:nvSpPr>
          <p:cNvPr id="9" name="Slide Number Placeholder 3"/>
          <p:cNvSpPr>
            <a:spLocks noGrp="1"/>
          </p:cNvSpPr>
          <p:nvPr>
            <p:ph type="sldNum" sz="quarter" idx="4"/>
          </p:nvPr>
        </p:nvSpPr>
        <p:spPr>
          <a:xfrm>
            <a:off x="6457950" y="64706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F409-4330-284C-BBA3-40DA0F626A12}" type="slidenum">
              <a:rPr lang="en-US" smtClean="0"/>
              <a:t>‹#›</a:t>
            </a:fld>
            <a:endParaRPr lang="en-US"/>
          </a:p>
        </p:txBody>
      </p:sp>
    </p:spTree>
    <p:extLst>
      <p:ext uri="{BB962C8B-B14F-4D97-AF65-F5344CB8AC3E}">
        <p14:creationId xmlns:p14="http://schemas.microsoft.com/office/powerpoint/2010/main" val="200419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Imag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3473450" y="2384213"/>
            <a:ext cx="5213350" cy="36576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3" name="Picture Placeholder 2"/>
          <p:cNvSpPr>
            <a:spLocks noGrp="1"/>
          </p:cNvSpPr>
          <p:nvPr>
            <p:ph type="pic" sz="quarter" idx="10"/>
          </p:nvPr>
        </p:nvSpPr>
        <p:spPr>
          <a:xfrm>
            <a:off x="-1" y="0"/>
            <a:ext cx="3190875" cy="6858000"/>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6F409-4330-284C-BBA3-40DA0F626A12}" type="slidenum">
              <a:rPr lang="en-US" smtClean="0"/>
              <a:t>‹#›</a:t>
            </a:fld>
            <a:endParaRPr lang="en-US"/>
          </a:p>
        </p:txBody>
      </p:sp>
    </p:spTree>
    <p:extLst>
      <p:ext uri="{BB962C8B-B14F-4D97-AF65-F5344CB8AC3E}">
        <p14:creationId xmlns:p14="http://schemas.microsoft.com/office/powerpoint/2010/main" val="263283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7" name="Rectangle 6"/>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 name="Subtitle 2"/>
          <p:cNvSpPr>
            <a:spLocks noGrp="1"/>
          </p:cNvSpPr>
          <p:nvPr>
            <p:ph type="subTitle" idx="1"/>
          </p:nvPr>
        </p:nvSpPr>
        <p:spPr>
          <a:xfrm>
            <a:off x="584200" y="5748867"/>
            <a:ext cx="6087533" cy="719666"/>
          </a:xfrm>
          <a:prstGeom prst="rect">
            <a:avLst/>
          </a:prstGeom>
        </p:spPr>
        <p:txBody>
          <a:bodyPr anchor="ctr"/>
          <a:lstStyle>
            <a:lvl1pPr marL="0" indent="0" algn="l">
              <a:buNone/>
              <a:defRPr>
                <a:solidFill>
                  <a:schemeClr val="bg2">
                    <a:lumMod val="20000"/>
                    <a:lumOff val="80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2"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smtClean="0"/>
              <a:t>Click to edit Master title style</a:t>
            </a:r>
            <a:endParaRPr lang="en-US" dirty="0"/>
          </a:p>
        </p:txBody>
      </p:sp>
      <p:pic>
        <p:nvPicPr>
          <p:cNvPr id="10" name="Picture 9"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Tree>
    <p:extLst>
      <p:ext uri="{BB962C8B-B14F-4D97-AF65-F5344CB8AC3E}">
        <p14:creationId xmlns:p14="http://schemas.microsoft.com/office/powerpoint/2010/main" val="280820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tx2">
                    <a:lumMod val="75000"/>
                    <a:lumOff val="25000"/>
                  </a:schemeClr>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defTabSz="914400" fontAlgn="base">
              <a:spcBef>
                <a:spcPct val="0"/>
              </a:spcBef>
              <a:spcAft>
                <a:spcPct val="0"/>
              </a:spcAft>
              <a:defRPr/>
            </a:pPr>
            <a:endParaRPr lang="en-GB" dirty="0">
              <a:solidFill>
                <a:srgbClr val="000000"/>
              </a:solidFill>
              <a:ea typeface="Arial" pitchFamily="-110"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chemeClr val="bg1"/>
                </a:solidFill>
                <a:latin typeface="+mj-lt"/>
              </a:defRPr>
            </a:lvl1pPr>
            <a:lvl2pPr algn="r">
              <a:buClrTx/>
              <a:buFontTx/>
              <a:buNone/>
              <a:defRPr sz="1600" b="1">
                <a:solidFill>
                  <a:schemeClr val="bg1"/>
                </a:solidFill>
                <a:latin typeface="+mj-lt"/>
              </a:defRPr>
            </a:lvl2pPr>
            <a:lvl3pPr algn="r">
              <a:buClrTx/>
              <a:buFontTx/>
              <a:buNone/>
              <a:defRPr sz="1600" b="1">
                <a:solidFill>
                  <a:schemeClr val="bg1"/>
                </a:solidFill>
                <a:latin typeface="+mj-lt"/>
              </a:defRPr>
            </a:lvl3pPr>
            <a:lvl4pPr algn="r">
              <a:buClrTx/>
              <a:buFontTx/>
              <a:buNone/>
              <a:defRPr sz="1600" b="1">
                <a:solidFill>
                  <a:schemeClr val="bg1"/>
                </a:solidFill>
                <a:latin typeface="+mj-lt"/>
              </a:defRPr>
            </a:lvl4pPr>
            <a:lvl5pPr algn="r">
              <a:buClrTx/>
              <a:buFontTx/>
              <a:buNone/>
              <a:defRPr sz="1600" b="1">
                <a:solidFill>
                  <a:schemeClr val="bg1"/>
                </a:solidFill>
                <a:latin typeface="+mj-lt"/>
              </a:defRPr>
            </a:lvl5pPr>
          </a:lstStyle>
          <a:p>
            <a:pPr lvl="0"/>
            <a:r>
              <a:rPr lang="en-US" smtClean="0"/>
              <a:t>Click to edit Master text styles</a:t>
            </a:r>
          </a:p>
        </p:txBody>
      </p:sp>
      <p:sp>
        <p:nvSpPr>
          <p:cNvPr id="10" name="TextBox 9"/>
          <p:cNvSpPr txBox="1"/>
          <p:nvPr userDrawn="1"/>
        </p:nvSpPr>
        <p:spPr>
          <a:xfrm>
            <a:off x="4224337" y="6377464"/>
            <a:ext cx="981075" cy="215444"/>
          </a:xfrm>
          <a:prstGeom prst="rect">
            <a:avLst/>
          </a:prstGeom>
          <a:noFill/>
        </p:spPr>
        <p:txBody>
          <a:bodyPr wrap="square" rtlCol="0">
            <a:spAutoFit/>
          </a:bodyPr>
          <a:lstStyle/>
          <a:p>
            <a:pPr algn="ctr" defTabSz="914400" fontAlgn="base">
              <a:spcBef>
                <a:spcPct val="0"/>
              </a:spcBef>
              <a:spcAft>
                <a:spcPct val="0"/>
              </a:spcAft>
            </a:pPr>
            <a:fld id="{565D15B6-9DD7-480A-9E4C-6215027EC8B8}" type="slidenum">
              <a:rPr lang="en-GB" sz="800" smtClean="0">
                <a:solidFill>
                  <a:srgbClr val="000000"/>
                </a:solidFill>
                <a:ea typeface="Arial" pitchFamily="-110" charset="0"/>
              </a:rPr>
              <a:pPr algn="ctr" defTabSz="914400" fontAlgn="base">
                <a:spcBef>
                  <a:spcPct val="0"/>
                </a:spcBef>
                <a:spcAft>
                  <a:spcPct val="0"/>
                </a:spcAft>
              </a:pPr>
              <a:t>‹#›</a:t>
            </a:fld>
            <a:endParaRPr lang="en-GB" sz="800" dirty="0">
              <a:solidFill>
                <a:srgbClr val="000000"/>
              </a:solidFill>
              <a:ea typeface="Arial" pitchFamily="-110" charset="0"/>
            </a:endParaRPr>
          </a:p>
        </p:txBody>
      </p:sp>
    </p:spTree>
    <p:extLst>
      <p:ext uri="{BB962C8B-B14F-4D97-AF65-F5344CB8AC3E}">
        <p14:creationId xmlns:p14="http://schemas.microsoft.com/office/powerpoint/2010/main" val="63090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US"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defTabSz="914400" fontAlgn="base">
              <a:spcBef>
                <a:spcPct val="0"/>
              </a:spcBef>
              <a:spcAft>
                <a:spcPct val="0"/>
              </a:spcAft>
              <a:defRPr/>
            </a:pPr>
            <a:endParaRPr lang="en-GB" dirty="0">
              <a:solidFill>
                <a:srgbClr val="000000"/>
              </a:solidFill>
              <a:ea typeface="Arial" pitchFamily="-110"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932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tx2">
                    <a:lumMod val="75000"/>
                    <a:lumOff val="25000"/>
                  </a:schemeClr>
                </a:solidFill>
                <a:latin typeface="+mj-lt"/>
              </a:defRPr>
            </a:lvl1pPr>
          </a:lstStyle>
          <a:p>
            <a:r>
              <a:rPr lang="en-US"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defTabSz="914400" fontAlgn="base">
              <a:spcBef>
                <a:spcPct val="0"/>
              </a:spcBef>
              <a:spcAft>
                <a:spcPct val="0"/>
              </a:spcAft>
              <a:defRPr/>
            </a:pPr>
            <a:endParaRPr lang="en-GB" dirty="0">
              <a:solidFill>
                <a:srgbClr val="000000"/>
              </a:solidFill>
              <a:ea typeface="Arial" pitchFamily="-110"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404040"/>
                </a:solidFill>
                <a:latin typeface="+mj-lt"/>
              </a:defRPr>
            </a:lvl1pPr>
            <a:lvl2pPr>
              <a:buFontTx/>
              <a:buNone/>
              <a:defRPr sz="2000">
                <a:solidFill>
                  <a:srgbClr val="404040"/>
                </a:solidFill>
                <a:latin typeface="+mj-lt"/>
              </a:defRPr>
            </a:lvl2pPr>
            <a:lvl3pPr>
              <a:buFontTx/>
              <a:buNone/>
              <a:defRPr sz="2000">
                <a:solidFill>
                  <a:srgbClr val="404040"/>
                </a:solidFill>
                <a:latin typeface="+mj-lt"/>
              </a:defRPr>
            </a:lvl3pPr>
            <a:lvl4pPr>
              <a:buFontTx/>
              <a:buNone/>
              <a:defRPr sz="2000">
                <a:solidFill>
                  <a:srgbClr val="404040"/>
                </a:solidFill>
                <a:latin typeface="+mj-lt"/>
              </a:defRPr>
            </a:lvl4pPr>
            <a:lvl5pPr>
              <a:buFontTx/>
              <a:buNone/>
              <a:defRPr sz="2000">
                <a:solidFill>
                  <a:srgbClr val="40404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40065294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4.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5.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59CD6-4902-B147-8A07-49F51C043458}" type="slidenum">
              <a:rPr lang="en-US" smtClean="0"/>
              <a:t>‹#›</a:t>
            </a:fld>
            <a:endParaRPr lang="en-US"/>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149676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5859" y="1115210"/>
            <a:ext cx="7594957" cy="520303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Placeholder 1"/>
          <p:cNvSpPr>
            <a:spLocks noGrp="1"/>
          </p:cNvSpPr>
          <p:nvPr>
            <p:ph type="title"/>
          </p:nvPr>
        </p:nvSpPr>
        <p:spPr>
          <a:xfrm>
            <a:off x="1045859" y="245926"/>
            <a:ext cx="7594958" cy="729825"/>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pic>
        <p:nvPicPr>
          <p:cNvPr id="2" name="Picture 1"/>
          <p:cNvPicPr>
            <a:picLocks noChangeAspect="1"/>
          </p:cNvPicPr>
          <p:nvPr userDrawn="1"/>
        </p:nvPicPr>
        <p:blipFill>
          <a:blip r:embed="rId6"/>
          <a:stretch>
            <a:fillRect/>
          </a:stretch>
        </p:blipFill>
        <p:spPr>
          <a:xfrm>
            <a:off x="464820" y="6467528"/>
            <a:ext cx="8214360" cy="59267"/>
          </a:xfrm>
          <a:prstGeom prst="rect">
            <a:avLst/>
          </a:prstGeom>
        </p:spPr>
      </p:pic>
      <p:pic>
        <p:nvPicPr>
          <p:cNvPr id="7" name="Picture 6"/>
          <p:cNvPicPr>
            <a:picLocks noChangeAspect="1"/>
          </p:cNvPicPr>
          <p:nvPr userDrawn="1"/>
        </p:nvPicPr>
        <p:blipFill>
          <a:blip r:embed="rId7"/>
          <a:stretch>
            <a:fillRect/>
          </a:stretch>
        </p:blipFill>
        <p:spPr>
          <a:xfrm>
            <a:off x="406983" y="341065"/>
            <a:ext cx="474717" cy="474717"/>
          </a:xfrm>
          <a:prstGeom prst="rect">
            <a:avLst/>
          </a:prstGeom>
        </p:spPr>
      </p:pic>
      <p:sp>
        <p:nvSpPr>
          <p:cNvPr id="4" name="Slide Number Placeholder 3"/>
          <p:cNvSpPr>
            <a:spLocks noGrp="1"/>
          </p:cNvSpPr>
          <p:nvPr>
            <p:ph type="sldNum" sz="quarter" idx="4"/>
          </p:nvPr>
        </p:nvSpPr>
        <p:spPr>
          <a:xfrm>
            <a:off x="6457950" y="64706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F409-4330-284C-BBA3-40DA0F626A12}" type="slidenum">
              <a:rPr lang="en-US" smtClean="0"/>
              <a:t>‹#›</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861897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68" r:id="rId4"/>
  </p:sldLayoutIdLst>
  <p:hf hdr="0" ft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3450" y="379200"/>
            <a:ext cx="521335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3473450" y="1682334"/>
            <a:ext cx="5213350" cy="459321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p:cNvPicPr>
          <p:nvPr userDrawn="1"/>
        </p:nvPicPr>
        <p:blipFill>
          <a:blip r:embed="rId2"/>
          <a:stretch>
            <a:fillRect/>
          </a:stretch>
        </p:blipFill>
        <p:spPr>
          <a:xfrm>
            <a:off x="3448053" y="6465600"/>
            <a:ext cx="5194935" cy="57600"/>
          </a:xfrm>
          <a:prstGeom prst="rect">
            <a:avLst/>
          </a:prstGeom>
        </p:spPr>
      </p:pic>
      <p:pic>
        <p:nvPicPr>
          <p:cNvPr id="6" name="Picture 5"/>
          <p:cNvPicPr>
            <a:picLocks noChangeAspect="1"/>
          </p:cNvPicPr>
          <p:nvPr userDrawn="1"/>
        </p:nvPicPr>
        <p:blipFill>
          <a:blip r:embed="rId3"/>
          <a:stretch>
            <a:fillRect/>
          </a:stretch>
        </p:blipFill>
        <p:spPr>
          <a:xfrm>
            <a:off x="406983" y="341065"/>
            <a:ext cx="474717" cy="474717"/>
          </a:xfrm>
          <a:prstGeom prst="rect">
            <a:avLst/>
          </a:prstGeom>
        </p:spPr>
      </p:pic>
      <p:sp>
        <p:nvSpPr>
          <p:cNvPr id="7" name="Slide Number Placeholder 3"/>
          <p:cNvSpPr>
            <a:spLocks noGrp="1"/>
          </p:cNvSpPr>
          <p:nvPr>
            <p:ph type="sldNum" sz="quarter" idx="4"/>
          </p:nvPr>
        </p:nvSpPr>
        <p:spPr>
          <a:xfrm>
            <a:off x="6457950" y="64706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F409-4330-284C-BBA3-40DA0F626A12}" type="slidenum">
              <a:rPr lang="en-US" smtClean="0"/>
              <a:t>‹#›</a:t>
            </a:fld>
            <a:endParaRPr lang="en-US"/>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8734266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85750" y="6570663"/>
            <a:ext cx="1428750" cy="184150"/>
          </a:xfrm>
          <a:prstGeom prst="rect">
            <a:avLst/>
          </a:prstGeom>
          <a:noFill/>
        </p:spPr>
        <p:txBody>
          <a:bodyPr lIns="9144">
            <a:prstTxWarp prst="textNoShape">
              <a:avLst/>
            </a:prstTxWarp>
            <a:spAutoFit/>
          </a:bodyPr>
          <a:lstStyle/>
          <a:p>
            <a:pPr defTabSz="914400" fontAlgn="base">
              <a:spcBef>
                <a:spcPct val="50000"/>
              </a:spcBef>
              <a:spcAft>
                <a:spcPct val="0"/>
              </a:spcAft>
            </a:pPr>
            <a:r>
              <a:rPr lang="en-GB" sz="600" dirty="0">
                <a:solidFill>
                  <a:srgbClr val="404040"/>
                </a:solidFill>
                <a:latin typeface="Arial Narrow" pitchFamily="-110" charset="0"/>
                <a:ea typeface="Arial" pitchFamily="-110" charset="0"/>
              </a:rPr>
              <a:t>© </a:t>
            </a:r>
            <a:r>
              <a:rPr lang="en-GB" sz="600" dirty="0" smtClean="0">
                <a:solidFill>
                  <a:srgbClr val="404040"/>
                </a:solidFill>
                <a:latin typeface="Arial Narrow" pitchFamily="-110" charset="0"/>
                <a:ea typeface="Arial" pitchFamily="-110" charset="0"/>
              </a:rPr>
              <a:t>GSMA 2013</a:t>
            </a:r>
            <a:endParaRPr lang="en-GB" sz="600" dirty="0">
              <a:solidFill>
                <a:srgbClr val="404040"/>
              </a:solidFill>
              <a:latin typeface="Arial Narrow" pitchFamily="-110" charset="0"/>
              <a:ea typeface="Arial" pitchFamily="-110" charset="0"/>
            </a:endParaRPr>
          </a:p>
        </p:txBody>
      </p:sp>
    </p:spTree>
    <p:extLst>
      <p:ext uri="{BB962C8B-B14F-4D97-AF65-F5344CB8AC3E}">
        <p14:creationId xmlns:p14="http://schemas.microsoft.com/office/powerpoint/2010/main" val="9810931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rtl="0" eaLnBrk="1" fontAlgn="base" hangingPunct="1">
        <a:spcBef>
          <a:spcPct val="0"/>
        </a:spcBef>
        <a:spcAft>
          <a:spcPct val="0"/>
        </a:spcAft>
        <a:defRPr sz="3200">
          <a:solidFill>
            <a:srgbClr val="606060"/>
          </a:solidFill>
          <a:latin typeface="Arial Narrow" pitchFamily="34" charset="0"/>
          <a:ea typeface="Arial" pitchFamily="-110" charset="0"/>
          <a:cs typeface="+mj-cs"/>
        </a:defRPr>
      </a:lvl1pPr>
      <a:lvl2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2pPr>
      <a:lvl3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3pPr>
      <a:lvl4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4pPr>
      <a:lvl5pPr algn="l" rtl="0" eaLnBrk="1" fontAlgn="base" hangingPunct="1">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eaLnBrk="1" fontAlgn="base" hangingPunct="1">
        <a:spcBef>
          <a:spcPct val="0"/>
        </a:spcBef>
        <a:spcAft>
          <a:spcPct val="0"/>
        </a:spcAft>
        <a:defRPr sz="2800">
          <a:solidFill>
            <a:schemeClr val="tx2"/>
          </a:solidFill>
          <a:latin typeface="Arial" charset="0"/>
          <a:cs typeface="Arial" charset="0"/>
        </a:defRPr>
      </a:lvl6pPr>
      <a:lvl7pPr marL="914400" algn="l" rtl="0" eaLnBrk="1" fontAlgn="base" hangingPunct="1">
        <a:spcBef>
          <a:spcPct val="0"/>
        </a:spcBef>
        <a:spcAft>
          <a:spcPct val="0"/>
        </a:spcAft>
        <a:defRPr sz="2800">
          <a:solidFill>
            <a:schemeClr val="tx2"/>
          </a:solidFill>
          <a:latin typeface="Arial" charset="0"/>
          <a:cs typeface="Arial" charset="0"/>
        </a:defRPr>
      </a:lvl7pPr>
      <a:lvl8pPr marL="1371600" algn="l" rtl="0" eaLnBrk="1" fontAlgn="base" hangingPunct="1">
        <a:spcBef>
          <a:spcPct val="0"/>
        </a:spcBef>
        <a:spcAft>
          <a:spcPct val="0"/>
        </a:spcAft>
        <a:defRPr sz="2800">
          <a:solidFill>
            <a:schemeClr val="tx2"/>
          </a:solidFill>
          <a:latin typeface="Arial" charset="0"/>
          <a:cs typeface="Arial" charset="0"/>
        </a:defRPr>
      </a:lvl8pPr>
      <a:lvl9pPr marL="1828800" algn="l" rtl="0" eaLnBrk="1" fontAlgn="base" hangingPunct="1">
        <a:spcBef>
          <a:spcPct val="0"/>
        </a:spcBef>
        <a:spcAft>
          <a:spcPct val="0"/>
        </a:spcAft>
        <a:defRPr sz="2800">
          <a:solidFill>
            <a:schemeClr val="tx2"/>
          </a:solidFill>
          <a:latin typeface="Arial" charset="0"/>
          <a:cs typeface="Arial" charset="0"/>
        </a:defRPr>
      </a:lvl9pPr>
    </p:titleStyle>
    <p:bodyStyle>
      <a:lvl1pPr marL="381000" indent="-381000" algn="l" rtl="0" eaLnBrk="1" fontAlgn="base" hangingPunct="1">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1" fontAlgn="base" hangingPunct="1">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1" fontAlgn="base" hangingPunct="1">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eaLnBrk="1" fontAlgn="base" hangingPunct="1">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0E7B928-FF05-4680-B9E6-9CBF46CCBEEC}" type="datetimeFigureOut">
              <a:rPr lang="en-US" smtClean="0">
                <a:solidFill>
                  <a:prstClr val="black">
                    <a:tint val="75000"/>
                  </a:prstClr>
                </a:solidFill>
              </a:rPr>
              <a:pPr defTabSz="914400"/>
              <a:t>9/29/2015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11EA07C-EE9C-40C2-ADB5-5ED734F62BC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1235853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12" Type="http://schemas.openxmlformats.org/officeDocument/2006/relationships/image" Target="../media/image57.png"/><Relationship Id="rId2" Type="http://schemas.openxmlformats.org/officeDocument/2006/relationships/image" Target="../media/image47.jpg"/><Relationship Id="rId1" Type="http://schemas.openxmlformats.org/officeDocument/2006/relationships/slideLayout" Target="../slideLayouts/slideLayout3.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jpg"/></Relationships>
</file>

<file path=ppt/slides/_rels/slide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ceh/risks/ewaste/en/"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06800" y="342000"/>
            <a:ext cx="8272380" cy="6182868"/>
            <a:chOff x="406800" y="342000"/>
            <a:chExt cx="8272380" cy="6182868"/>
          </a:xfrm>
        </p:grpSpPr>
        <p:pic>
          <p:nvPicPr>
            <p:cNvPr id="8" name="Picture 7"/>
            <p:cNvPicPr>
              <a:picLocks noChangeAspect="1"/>
            </p:cNvPicPr>
            <p:nvPr/>
          </p:nvPicPr>
          <p:blipFill>
            <a:blip r:embed="rId2"/>
            <a:stretch>
              <a:fillRect/>
            </a:stretch>
          </p:blipFill>
          <p:spPr>
            <a:xfrm>
              <a:off x="464820" y="6465601"/>
              <a:ext cx="8214360" cy="59267"/>
            </a:xfrm>
            <a:prstGeom prst="rect">
              <a:avLst/>
            </a:prstGeom>
          </p:spPr>
        </p:pic>
        <p:pic>
          <p:nvPicPr>
            <p:cNvPr id="9" name="Picture 8"/>
            <p:cNvPicPr>
              <a:picLocks noChangeAspect="1"/>
            </p:cNvPicPr>
            <p:nvPr/>
          </p:nvPicPr>
          <p:blipFill>
            <a:blip r:embed="rId3"/>
            <a:stretch>
              <a:fillRect/>
            </a:stretch>
          </p:blipFill>
          <p:spPr>
            <a:xfrm>
              <a:off x="406800" y="342000"/>
              <a:ext cx="904240" cy="904240"/>
            </a:xfrm>
            <a:prstGeom prst="rect">
              <a:avLst/>
            </a:prstGeom>
          </p:spPr>
        </p:pic>
      </p:grpSp>
      <p:sp>
        <p:nvSpPr>
          <p:cNvPr id="6" name="Rectangle 5"/>
          <p:cNvSpPr/>
          <p:nvPr/>
        </p:nvSpPr>
        <p:spPr>
          <a:xfrm>
            <a:off x="1462676" y="1593184"/>
            <a:ext cx="6481689" cy="954107"/>
          </a:xfrm>
          <a:prstGeom prst="rect">
            <a:avLst/>
          </a:prstGeom>
        </p:spPr>
        <p:txBody>
          <a:bodyPr wrap="square">
            <a:spAutoFit/>
          </a:bodyPr>
          <a:lstStyle/>
          <a:p>
            <a:pPr algn="ctr"/>
            <a:r>
              <a:rPr lang="es-AR" sz="2800" b="1" dirty="0" err="1" smtClean="0">
                <a:solidFill>
                  <a:srgbClr val="00B0F0"/>
                </a:solidFill>
                <a:latin typeface="+mj-lt"/>
                <a:cs typeface="Arial" panose="020B0604020202020204" pitchFamily="34" charset="0"/>
              </a:rPr>
              <a:t>Child</a:t>
            </a:r>
            <a:r>
              <a:rPr lang="es-AR" sz="2800" b="1" dirty="0" smtClean="0">
                <a:solidFill>
                  <a:srgbClr val="00B0F0"/>
                </a:solidFill>
                <a:latin typeface="+mj-lt"/>
                <a:cs typeface="Arial" panose="020B0604020202020204" pitchFamily="34" charset="0"/>
              </a:rPr>
              <a:t> Online </a:t>
            </a:r>
            <a:r>
              <a:rPr lang="es-AR" sz="2800" b="1" dirty="0" err="1" smtClean="0">
                <a:solidFill>
                  <a:srgbClr val="00B0F0"/>
                </a:solidFill>
                <a:latin typeface="+mj-lt"/>
                <a:cs typeface="Arial" panose="020B0604020202020204" pitchFamily="34" charset="0"/>
              </a:rPr>
              <a:t>Protecion</a:t>
            </a:r>
            <a:r>
              <a:rPr lang="es-AR" sz="2800" b="1" dirty="0" smtClean="0">
                <a:solidFill>
                  <a:srgbClr val="00B0F0"/>
                </a:solidFill>
                <a:latin typeface="+mj-lt"/>
                <a:cs typeface="Arial" panose="020B0604020202020204" pitchFamily="34" charset="0"/>
              </a:rPr>
              <a:t> in </a:t>
            </a:r>
            <a:r>
              <a:rPr lang="es-AR" sz="2800" b="1" dirty="0" err="1" smtClean="0">
                <a:solidFill>
                  <a:srgbClr val="00B0F0"/>
                </a:solidFill>
                <a:latin typeface="+mj-lt"/>
                <a:cs typeface="Arial" panose="020B0604020202020204" pitchFamily="34" charset="0"/>
              </a:rPr>
              <a:t>Latin</a:t>
            </a:r>
            <a:r>
              <a:rPr lang="es-AR" sz="2800" b="1" dirty="0" smtClean="0">
                <a:solidFill>
                  <a:srgbClr val="00B0F0"/>
                </a:solidFill>
                <a:latin typeface="+mj-lt"/>
                <a:cs typeface="Arial" panose="020B0604020202020204" pitchFamily="34" charset="0"/>
              </a:rPr>
              <a:t> American </a:t>
            </a:r>
            <a:r>
              <a:rPr lang="es-AR" sz="2800" b="1" dirty="0" err="1" smtClean="0">
                <a:solidFill>
                  <a:srgbClr val="00B0F0"/>
                </a:solidFill>
                <a:latin typeface="+mj-lt"/>
                <a:cs typeface="Arial" panose="020B0604020202020204" pitchFamily="34" charset="0"/>
              </a:rPr>
              <a:t>mobile</a:t>
            </a:r>
            <a:r>
              <a:rPr lang="es-AR" sz="2800" b="1" dirty="0" smtClean="0">
                <a:solidFill>
                  <a:srgbClr val="00B0F0"/>
                </a:solidFill>
                <a:latin typeface="+mj-lt"/>
                <a:cs typeface="Arial" panose="020B0604020202020204" pitchFamily="34" charset="0"/>
              </a:rPr>
              <a:t> </a:t>
            </a:r>
            <a:r>
              <a:rPr lang="es-AR" sz="2800" b="1" dirty="0" err="1" smtClean="0">
                <a:solidFill>
                  <a:srgbClr val="00B0F0"/>
                </a:solidFill>
                <a:latin typeface="+mj-lt"/>
                <a:cs typeface="Arial" panose="020B0604020202020204" pitchFamily="34" charset="0"/>
              </a:rPr>
              <a:t>industry</a:t>
            </a:r>
            <a:endParaRPr lang="en-US" sz="2800" dirty="0">
              <a:latin typeface="+mj-lt"/>
            </a:endParaRPr>
          </a:p>
        </p:txBody>
      </p:sp>
      <p:pic>
        <p:nvPicPr>
          <p:cNvPr id="11" name="Picture 10"/>
          <p:cNvPicPr>
            <a:picLocks noChangeAspect="1"/>
          </p:cNvPicPr>
          <p:nvPr/>
        </p:nvPicPr>
        <p:blipFill>
          <a:blip r:embed="rId4"/>
          <a:stretch>
            <a:fillRect/>
          </a:stretch>
        </p:blipFill>
        <p:spPr>
          <a:xfrm>
            <a:off x="1875174" y="3734807"/>
            <a:ext cx="5656695" cy="1794456"/>
          </a:xfrm>
          <a:prstGeom prst="rect">
            <a:avLst/>
          </a:prstGeom>
        </p:spPr>
      </p:pic>
    </p:spTree>
    <p:extLst>
      <p:ext uri="{BB962C8B-B14F-4D97-AF65-F5344CB8AC3E}">
        <p14:creationId xmlns:p14="http://schemas.microsoft.com/office/powerpoint/2010/main" val="41181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2308882"/>
            <a:ext cx="8291259" cy="4419296"/>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2" name="Rectangle 11"/>
          <p:cNvSpPr/>
          <p:nvPr/>
        </p:nvSpPr>
        <p:spPr>
          <a:xfrm>
            <a:off x="646039" y="2078214"/>
            <a:ext cx="7933757" cy="3087173"/>
          </a:xfrm>
          <a:prstGeom prst="rect">
            <a:avLst/>
          </a:prstGeom>
          <a:no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457200" y="274638"/>
            <a:ext cx="4893013" cy="1143000"/>
          </a:xfrm>
        </p:spPr>
        <p:txBody>
          <a:bodyPr/>
          <a:lstStyle/>
          <a:p>
            <a:r>
              <a:rPr lang="en-US" sz="3200" dirty="0"/>
              <a:t>Guidelines for Industry on Child Online Protection</a:t>
            </a:r>
          </a:p>
        </p:txBody>
      </p:sp>
      <p:sp>
        <p:nvSpPr>
          <p:cNvPr id="4" name="Slide Number Placeholder 3"/>
          <p:cNvSpPr>
            <a:spLocks noGrp="1"/>
          </p:cNvSpPr>
          <p:nvPr>
            <p:ph type="sldNum" sz="quarter" idx="12"/>
          </p:nvPr>
        </p:nvSpPr>
        <p:spPr/>
        <p:txBody>
          <a:bodyPr/>
          <a:lstStyle/>
          <a:p>
            <a:fld id="{C15E4355-C1EE-2A42-B28B-63C6333920E9}" type="slidenum">
              <a:rPr lang="en-US" smtClean="0"/>
              <a:pPr/>
              <a:t>10</a:t>
            </a:fld>
            <a:endParaRPr lang="en-US" dirty="0"/>
          </a:p>
        </p:txBody>
      </p:sp>
      <p:grpSp>
        <p:nvGrpSpPr>
          <p:cNvPr id="9" name="Group 8"/>
          <p:cNvGrpSpPr/>
          <p:nvPr/>
        </p:nvGrpSpPr>
        <p:grpSpPr>
          <a:xfrm>
            <a:off x="520597" y="1439130"/>
            <a:ext cx="5679374" cy="689894"/>
            <a:chOff x="3086099" y="58"/>
            <a:chExt cx="2057399" cy="1028699"/>
          </a:xfrm>
          <a:solidFill>
            <a:srgbClr val="00B050"/>
          </a:solidFill>
        </p:grpSpPr>
        <p:sp>
          <p:nvSpPr>
            <p:cNvPr id="10" name="Rounded Rectangle 9"/>
            <p:cNvSpPr/>
            <p:nvPr/>
          </p:nvSpPr>
          <p:spPr>
            <a:xfrm>
              <a:off x="3086099" y="58"/>
              <a:ext cx="2057399" cy="1028699"/>
            </a:xfrm>
            <a:prstGeom prst="roundRect">
              <a:avLst/>
            </a:prstGeom>
            <a:gr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p:cNvSpPr/>
            <p:nvPr/>
          </p:nvSpPr>
          <p:spPr>
            <a:xfrm>
              <a:off x="3136316" y="100492"/>
              <a:ext cx="1956965" cy="9282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914400" fontAlgn="base">
                <a:spcBef>
                  <a:spcPct val="0"/>
                </a:spcBef>
                <a:spcAft>
                  <a:spcPct val="0"/>
                </a:spcAft>
              </a:pPr>
              <a:r>
                <a:rPr lang="en-US" sz="2000" b="1" dirty="0" smtClean="0">
                  <a:solidFill>
                    <a:srgbClr val="FFFFFF"/>
                  </a:solidFill>
                </a:rPr>
                <a:t>3. </a:t>
              </a:r>
              <a:r>
                <a:rPr lang="en-US" sz="2000" b="1" dirty="0">
                  <a:solidFill>
                    <a:prstClr val="white"/>
                  </a:solidFill>
                </a:rPr>
                <a:t>Safer and age appropriate environment</a:t>
              </a:r>
              <a:endParaRPr lang="en-US" sz="2000" b="1" dirty="0">
                <a:solidFill>
                  <a:prstClr val="white"/>
                </a:solidFill>
                <a:latin typeface="Arial" charset="0"/>
                <a:cs typeface="Arial" charset="0"/>
              </a:endParaRPr>
            </a:p>
            <a:p>
              <a:pPr defTabSz="914400" fontAlgn="base">
                <a:spcBef>
                  <a:spcPct val="0"/>
                </a:spcBef>
                <a:spcAft>
                  <a:spcPct val="0"/>
                </a:spcAft>
              </a:pPr>
              <a:endParaRPr lang="en-US" sz="2000" dirty="0">
                <a:solidFill>
                  <a:srgbClr val="FFFFFF"/>
                </a:solidFill>
              </a:endParaRPr>
            </a:p>
          </p:txBody>
        </p:sp>
      </p:grpSp>
      <p:pic>
        <p:nvPicPr>
          <p:cNvPr id="18"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5128" y="173761"/>
            <a:ext cx="2152652" cy="1638366"/>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5595092" y="2481145"/>
            <a:ext cx="3066114" cy="2310425"/>
          </a:xfrm>
          <a:prstGeom prst="rect">
            <a:avLst/>
          </a:prstGeom>
        </p:spPr>
      </p:pic>
      <p:sp>
        <p:nvSpPr>
          <p:cNvPr id="8" name="TextBox 7"/>
          <p:cNvSpPr txBox="1"/>
          <p:nvPr/>
        </p:nvSpPr>
        <p:spPr>
          <a:xfrm>
            <a:off x="1442590" y="2977064"/>
            <a:ext cx="2614559" cy="646331"/>
          </a:xfrm>
          <a:prstGeom prst="rect">
            <a:avLst/>
          </a:prstGeom>
          <a:noFill/>
        </p:spPr>
        <p:txBody>
          <a:bodyPr wrap="square" rtlCol="0">
            <a:spAutoFit/>
          </a:bodyPr>
          <a:lstStyle/>
          <a:p>
            <a:r>
              <a:rPr lang="es-AR" dirty="0" err="1" smtClean="0"/>
              <a:t>Promote</a:t>
            </a:r>
            <a:r>
              <a:rPr lang="es-AR" dirty="0" smtClean="0"/>
              <a:t> Parental </a:t>
            </a:r>
            <a:r>
              <a:rPr lang="es-AR" dirty="0" err="1" smtClean="0"/>
              <a:t>Controls</a:t>
            </a:r>
            <a:endParaRPr lang="en-US" dirty="0"/>
          </a:p>
        </p:txBody>
      </p:sp>
      <p:pic>
        <p:nvPicPr>
          <p:cNvPr id="3" name="Picture 2"/>
          <p:cNvPicPr>
            <a:picLocks noChangeAspect="1"/>
          </p:cNvPicPr>
          <p:nvPr/>
        </p:nvPicPr>
        <p:blipFill>
          <a:blip r:embed="rId5"/>
          <a:stretch>
            <a:fillRect/>
          </a:stretch>
        </p:blipFill>
        <p:spPr>
          <a:xfrm>
            <a:off x="520597" y="4616415"/>
            <a:ext cx="6834580" cy="2089601"/>
          </a:xfrm>
          <a:prstGeom prst="rect">
            <a:avLst/>
          </a:prstGeom>
        </p:spPr>
      </p:pic>
    </p:spTree>
    <p:extLst>
      <p:ext uri="{BB962C8B-B14F-4D97-AF65-F5344CB8AC3E}">
        <p14:creationId xmlns:p14="http://schemas.microsoft.com/office/powerpoint/2010/main" val="408302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3999" y="81760"/>
            <a:ext cx="2008636" cy="1528756"/>
          </a:xfrm>
          <a:prstGeom prst="rect">
            <a:avLst/>
          </a:prstGeom>
          <a:ln>
            <a:noFill/>
          </a:ln>
          <a:effectLst>
            <a:softEdge rad="112500"/>
          </a:effectLst>
        </p:spPr>
      </p:pic>
      <p:sp>
        <p:nvSpPr>
          <p:cNvPr id="15" name="Rectangle 14"/>
          <p:cNvSpPr/>
          <p:nvPr/>
        </p:nvSpPr>
        <p:spPr>
          <a:xfrm>
            <a:off x="457200" y="2308882"/>
            <a:ext cx="8291259" cy="4444485"/>
          </a:xfrm>
          <a:prstGeom prst="rect">
            <a:avLst/>
          </a:prstGeom>
          <a:noFill/>
          <a:ln>
            <a:solidFill>
              <a:srgbClr val="00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0099FF"/>
              </a:solidFill>
            </a:endParaRPr>
          </a:p>
        </p:txBody>
      </p:sp>
      <p:sp>
        <p:nvSpPr>
          <p:cNvPr id="12" name="Rectangle 11"/>
          <p:cNvSpPr/>
          <p:nvPr/>
        </p:nvSpPr>
        <p:spPr>
          <a:xfrm>
            <a:off x="646039" y="2078214"/>
            <a:ext cx="7933757" cy="3087173"/>
          </a:xfrm>
          <a:prstGeom prst="rect">
            <a:avLst/>
          </a:prstGeom>
          <a:no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646039" y="100725"/>
            <a:ext cx="4893013" cy="1143000"/>
          </a:xfrm>
        </p:spPr>
        <p:txBody>
          <a:bodyPr/>
          <a:lstStyle/>
          <a:p>
            <a:r>
              <a:rPr lang="en-US" sz="3200" dirty="0"/>
              <a:t>Guidelines for Industry on Child Online Protection</a:t>
            </a:r>
          </a:p>
        </p:txBody>
      </p:sp>
      <p:sp>
        <p:nvSpPr>
          <p:cNvPr id="3" name="Content Placeholder 2"/>
          <p:cNvSpPr>
            <a:spLocks noGrp="1"/>
          </p:cNvSpPr>
          <p:nvPr>
            <p:ph idx="1"/>
          </p:nvPr>
        </p:nvSpPr>
        <p:spPr>
          <a:xfrm>
            <a:off x="166919" y="2420888"/>
            <a:ext cx="7213394" cy="4270683"/>
          </a:xfrm>
        </p:spPr>
        <p:txBody>
          <a:bodyPr/>
          <a:lstStyle/>
          <a:p>
            <a:pPr marL="284163" indent="0">
              <a:buNone/>
            </a:pPr>
            <a:r>
              <a:rPr lang="es-ES" sz="2000" b="1" dirty="0" smtClean="0"/>
              <a:t>Fundación Estás Vivo de Viva </a:t>
            </a:r>
            <a:r>
              <a:rPr lang="es-ES" sz="2000" dirty="0" smtClean="0"/>
              <a:t>y la Fundación </a:t>
            </a:r>
            <a:r>
              <a:rPr lang="es-ES" sz="2000" dirty="0"/>
              <a:t>Redes </a:t>
            </a:r>
            <a:r>
              <a:rPr lang="es-ES" sz="2000" b="1" dirty="0" smtClean="0"/>
              <a:t>capacitaron </a:t>
            </a:r>
            <a:r>
              <a:rPr lang="es-ES" sz="2000" b="1" dirty="0"/>
              <a:t>para prevenir la violencia digital y el tráfico de personas</a:t>
            </a:r>
            <a:r>
              <a:rPr lang="es-ES" sz="2000" b="1" dirty="0" smtClean="0"/>
              <a:t> </a:t>
            </a:r>
            <a:r>
              <a:rPr lang="es-ES" sz="2000" dirty="0" smtClean="0"/>
              <a:t>a casi </a:t>
            </a:r>
            <a:r>
              <a:rPr lang="es-ES" sz="2000" b="1" dirty="0" smtClean="0"/>
              <a:t>5 mil estudiantes</a:t>
            </a:r>
            <a:r>
              <a:rPr lang="es-ES" sz="2000" dirty="0" smtClean="0"/>
              <a:t> </a:t>
            </a:r>
            <a:r>
              <a:rPr lang="es-ES" sz="2000" dirty="0"/>
              <a:t>de las unidades educativas donde la Fundación Estás Vivo proporciona Internet gratuito en las ciudades de La Paz, Cochabamba, Santa Cruz y El Alto.</a:t>
            </a:r>
            <a:endParaRPr lang="en-US" sz="2000" dirty="0"/>
          </a:p>
        </p:txBody>
      </p:sp>
      <p:sp>
        <p:nvSpPr>
          <p:cNvPr id="4" name="Slide Number Placeholder 3"/>
          <p:cNvSpPr>
            <a:spLocks noGrp="1"/>
          </p:cNvSpPr>
          <p:nvPr>
            <p:ph type="sldNum" sz="quarter" idx="12"/>
          </p:nvPr>
        </p:nvSpPr>
        <p:spPr/>
        <p:txBody>
          <a:bodyPr/>
          <a:lstStyle/>
          <a:p>
            <a:fld id="{C15E4355-C1EE-2A42-B28B-63C6333920E9}" type="slidenum">
              <a:rPr lang="en-US" smtClean="0"/>
              <a:pPr/>
              <a:t>11</a:t>
            </a:fld>
            <a:endParaRPr lang="en-US" dirty="0"/>
          </a:p>
        </p:txBody>
      </p:sp>
      <p:grpSp>
        <p:nvGrpSpPr>
          <p:cNvPr id="9" name="Group 8"/>
          <p:cNvGrpSpPr/>
          <p:nvPr/>
        </p:nvGrpSpPr>
        <p:grpSpPr>
          <a:xfrm>
            <a:off x="457199" y="1192025"/>
            <a:ext cx="5679374" cy="689894"/>
            <a:chOff x="3086099" y="58"/>
            <a:chExt cx="2057399" cy="1028699"/>
          </a:xfrm>
          <a:solidFill>
            <a:srgbClr val="0099FF"/>
          </a:solidFill>
        </p:grpSpPr>
        <p:sp>
          <p:nvSpPr>
            <p:cNvPr id="10" name="Rounded Rectangle 9"/>
            <p:cNvSpPr/>
            <p:nvPr/>
          </p:nvSpPr>
          <p:spPr>
            <a:xfrm>
              <a:off x="3086099" y="58"/>
              <a:ext cx="2057399" cy="1028699"/>
            </a:xfrm>
            <a:prstGeom prst="roundRect">
              <a:avLst/>
            </a:prstGeom>
            <a:gr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p:cNvSpPr/>
            <p:nvPr/>
          </p:nvSpPr>
          <p:spPr>
            <a:xfrm>
              <a:off x="3136316" y="50275"/>
              <a:ext cx="1956965" cy="9282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914400" fontAlgn="base">
                <a:spcBef>
                  <a:spcPct val="0"/>
                </a:spcBef>
                <a:spcAft>
                  <a:spcPct val="0"/>
                </a:spcAft>
              </a:pPr>
              <a:r>
                <a:rPr lang="en-US" sz="2000" b="1" dirty="0" smtClean="0">
                  <a:solidFill>
                    <a:srgbClr val="FFFFFF"/>
                  </a:solidFill>
                </a:rPr>
                <a:t>4. </a:t>
              </a:r>
              <a:r>
                <a:rPr lang="en-US" sz="2000" b="1" dirty="0">
                  <a:solidFill>
                    <a:prstClr val="white"/>
                  </a:solidFill>
                </a:rPr>
                <a:t>Educate children, parents and teachers</a:t>
              </a:r>
            </a:p>
          </p:txBody>
        </p:sp>
      </p:grpSp>
      <p:pic>
        <p:nvPicPr>
          <p:cNvPr id="5" name="Picture 4"/>
          <p:cNvPicPr>
            <a:picLocks noChangeAspect="1"/>
          </p:cNvPicPr>
          <p:nvPr/>
        </p:nvPicPr>
        <p:blipFill>
          <a:blip r:embed="rId4"/>
          <a:stretch>
            <a:fillRect/>
          </a:stretch>
        </p:blipFill>
        <p:spPr>
          <a:xfrm>
            <a:off x="671706" y="4153889"/>
            <a:ext cx="4890212" cy="2484332"/>
          </a:xfrm>
          <a:prstGeom prst="rect">
            <a:avLst/>
          </a:prstGeom>
        </p:spPr>
      </p:pic>
      <p:pic>
        <p:nvPicPr>
          <p:cNvPr id="1026" name="Picture 2" descr="http://fundacionviva.org/themes/classic/img/main/foo_img_ic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694" y="4103549"/>
            <a:ext cx="14478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6176" y="155155"/>
            <a:ext cx="2080644" cy="1583561"/>
          </a:xfrm>
          <a:prstGeom prst="rect">
            <a:avLst/>
          </a:prstGeom>
          <a:ln>
            <a:noFill/>
          </a:ln>
          <a:effectLst>
            <a:softEdge rad="112500"/>
          </a:effectLst>
        </p:spPr>
      </p:pic>
      <p:sp>
        <p:nvSpPr>
          <p:cNvPr id="5" name="Rectangle 4"/>
          <p:cNvSpPr/>
          <p:nvPr/>
        </p:nvSpPr>
        <p:spPr>
          <a:xfrm>
            <a:off x="457200" y="2308882"/>
            <a:ext cx="8291259" cy="4432485"/>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2" name="Rectangle 11"/>
          <p:cNvSpPr/>
          <p:nvPr/>
        </p:nvSpPr>
        <p:spPr>
          <a:xfrm>
            <a:off x="646039" y="2078214"/>
            <a:ext cx="7933757" cy="3087173"/>
          </a:xfrm>
          <a:prstGeom prst="rect">
            <a:avLst/>
          </a:prstGeom>
          <a:no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457200" y="274638"/>
            <a:ext cx="4893013" cy="1143000"/>
          </a:xfrm>
        </p:spPr>
        <p:txBody>
          <a:bodyPr/>
          <a:lstStyle/>
          <a:p>
            <a:r>
              <a:rPr lang="en-US" sz="3200" dirty="0"/>
              <a:t>Guidelines for Industry on Child Online Protection</a:t>
            </a:r>
          </a:p>
        </p:txBody>
      </p:sp>
      <p:sp>
        <p:nvSpPr>
          <p:cNvPr id="3" name="Content Placeholder 2"/>
          <p:cNvSpPr>
            <a:spLocks noGrp="1"/>
          </p:cNvSpPr>
          <p:nvPr>
            <p:ph idx="1"/>
          </p:nvPr>
        </p:nvSpPr>
        <p:spPr>
          <a:xfrm>
            <a:off x="179513" y="2389782"/>
            <a:ext cx="7272808" cy="4270683"/>
          </a:xfrm>
        </p:spPr>
        <p:txBody>
          <a:bodyPr/>
          <a:lstStyle/>
          <a:p>
            <a:pPr marL="284163" indent="0">
              <a:buNone/>
            </a:pPr>
            <a:r>
              <a:rPr lang="es-AR" sz="2000" b="1" dirty="0" smtClean="0"/>
              <a:t>Protección de Niños migrantes en México:</a:t>
            </a:r>
          </a:p>
          <a:p>
            <a:pPr marL="569913" indent="-285750"/>
            <a:r>
              <a:rPr lang="es-AR" sz="1800" dirty="0" smtClean="0"/>
              <a:t>Desde </a:t>
            </a:r>
            <a:r>
              <a:rPr lang="es-AR" sz="1800" dirty="0"/>
              <a:t>2008, Nextel Fundación colabora con el Instituto Nacional de Migración (INM) </a:t>
            </a:r>
            <a:r>
              <a:rPr lang="es-AR" sz="1800" dirty="0" smtClean="0"/>
              <a:t>para </a:t>
            </a:r>
            <a:r>
              <a:rPr lang="es-AR" sz="1800" b="1" dirty="0" smtClean="0"/>
              <a:t>proteger los derechos de </a:t>
            </a:r>
            <a:r>
              <a:rPr lang="es-AR" sz="1800" b="1" dirty="0"/>
              <a:t>los niños, niñas y adolescentes migrantes no </a:t>
            </a:r>
            <a:r>
              <a:rPr lang="es-AR" sz="1800" b="1" dirty="0" smtClean="0"/>
              <a:t>acompañados</a:t>
            </a:r>
            <a:r>
              <a:rPr lang="es-AR" sz="1800" dirty="0" smtClean="0"/>
              <a:t>.</a:t>
            </a:r>
          </a:p>
          <a:p>
            <a:pPr marL="569913" indent="-285750"/>
            <a:r>
              <a:rPr lang="es-AR" sz="1800" dirty="0" smtClean="0"/>
              <a:t>A través </a:t>
            </a:r>
            <a:r>
              <a:rPr lang="es-AR" sz="1800" dirty="0"/>
              <a:t>de una </a:t>
            </a:r>
            <a:r>
              <a:rPr lang="es-AR" sz="1800" b="1" dirty="0"/>
              <a:t>llamada gratuita</a:t>
            </a:r>
            <a:r>
              <a:rPr lang="es-AR" sz="1800" dirty="0"/>
              <a:t>, </a:t>
            </a:r>
            <a:r>
              <a:rPr lang="es-AR" sz="1800" dirty="0" smtClean="0"/>
              <a:t>los</a:t>
            </a:r>
            <a:r>
              <a:rPr lang="es-AR" sz="1800" dirty="0"/>
              <a:t> niños migrantes no acompañados </a:t>
            </a:r>
            <a:r>
              <a:rPr lang="es-AR" sz="1800" dirty="0" smtClean="0"/>
              <a:t>pueden comunicarse </a:t>
            </a:r>
            <a:r>
              <a:rPr lang="es-AR" sz="1800" dirty="0"/>
              <a:t>con sus padres o familiares cercanos en donde sea que se </a:t>
            </a:r>
            <a:r>
              <a:rPr lang="es-AR" sz="1800" dirty="0" smtClean="0"/>
              <a:t>encuentren para que </a:t>
            </a:r>
            <a:r>
              <a:rPr lang="es-AR" sz="1800" dirty="0"/>
              <a:t>el proceso de repatriación y retorno </a:t>
            </a:r>
            <a:r>
              <a:rPr lang="es-AR" sz="1800" dirty="0" smtClean="0"/>
              <a:t>sea </a:t>
            </a:r>
            <a:r>
              <a:rPr lang="es-AR" sz="1800" dirty="0"/>
              <a:t>lo menos traumático </a:t>
            </a:r>
            <a:r>
              <a:rPr lang="es-AR" sz="1800" dirty="0" smtClean="0"/>
              <a:t>posible.</a:t>
            </a:r>
          </a:p>
          <a:p>
            <a:pPr marL="569913" indent="-285750"/>
            <a:r>
              <a:rPr lang="es-AR" sz="1800" dirty="0" smtClean="0"/>
              <a:t>Más </a:t>
            </a:r>
            <a:r>
              <a:rPr lang="es-AR" sz="1800" dirty="0"/>
              <a:t>de 60 Oficiales de Protección a la Infancia </a:t>
            </a:r>
            <a:r>
              <a:rPr lang="es-AR" sz="1800" dirty="0" smtClean="0"/>
              <a:t>fueron </a:t>
            </a:r>
            <a:r>
              <a:rPr lang="es-AR" sz="1800" dirty="0"/>
              <a:t>capacitados </a:t>
            </a:r>
            <a:r>
              <a:rPr lang="es-AR" sz="1800" dirty="0" smtClean="0"/>
              <a:t>y se </a:t>
            </a:r>
            <a:r>
              <a:rPr lang="es-AR" sz="1800" b="1" dirty="0" smtClean="0"/>
              <a:t>brindaron 45 </a:t>
            </a:r>
            <a:r>
              <a:rPr lang="es-AR" sz="1800" b="1" dirty="0"/>
              <a:t>aparatos y líneas telefónicas en estaciones migratorias </a:t>
            </a:r>
            <a:r>
              <a:rPr lang="es-AR" sz="1800" dirty="0" smtClean="0"/>
              <a:t>para </a:t>
            </a:r>
            <a:r>
              <a:rPr lang="es-AR" sz="1800" dirty="0"/>
              <a:t>la realización de llamadas nacionales o internacionales </a:t>
            </a:r>
            <a:r>
              <a:rPr lang="es-AR" sz="1800" dirty="0" smtClean="0"/>
              <a:t>gratuitas. </a:t>
            </a:r>
          </a:p>
          <a:p>
            <a:pPr marL="569913" indent="-285750"/>
            <a:r>
              <a:rPr lang="es-AR" sz="1800" dirty="0" smtClean="0"/>
              <a:t>Nextel </a:t>
            </a:r>
            <a:r>
              <a:rPr lang="es-AR" sz="1800" dirty="0"/>
              <a:t>Fundación asume el costo de la instalación y uso de las líneas telefónicas para las diferentes estaciones migratorias, así como la realización de hasta </a:t>
            </a:r>
            <a:r>
              <a:rPr lang="es-AR" sz="1800" b="1" dirty="0"/>
              <a:t>18,000 llamadas anuales</a:t>
            </a:r>
            <a:r>
              <a:rPr lang="es-AR" sz="1800" dirty="0"/>
              <a:t>.</a:t>
            </a:r>
            <a:endParaRPr lang="en-US" sz="1800" dirty="0"/>
          </a:p>
          <a:p>
            <a:pPr marL="284163" indent="0">
              <a:buNone/>
            </a:pPr>
            <a:endParaRPr lang="en-US" sz="2000" dirty="0"/>
          </a:p>
        </p:txBody>
      </p:sp>
      <p:sp>
        <p:nvSpPr>
          <p:cNvPr id="4" name="Slide Number Placeholder 3"/>
          <p:cNvSpPr>
            <a:spLocks noGrp="1"/>
          </p:cNvSpPr>
          <p:nvPr>
            <p:ph type="sldNum" sz="quarter" idx="12"/>
          </p:nvPr>
        </p:nvSpPr>
        <p:spPr/>
        <p:txBody>
          <a:bodyPr/>
          <a:lstStyle/>
          <a:p>
            <a:fld id="{C15E4355-C1EE-2A42-B28B-63C6333920E9}" type="slidenum">
              <a:rPr lang="en-US" smtClean="0"/>
              <a:pPr/>
              <a:t>12</a:t>
            </a:fld>
            <a:endParaRPr lang="en-US" dirty="0"/>
          </a:p>
        </p:txBody>
      </p:sp>
      <p:grpSp>
        <p:nvGrpSpPr>
          <p:cNvPr id="9" name="Group 8"/>
          <p:cNvGrpSpPr/>
          <p:nvPr/>
        </p:nvGrpSpPr>
        <p:grpSpPr>
          <a:xfrm>
            <a:off x="539034" y="1399218"/>
            <a:ext cx="5510137" cy="689894"/>
            <a:chOff x="3086099" y="58"/>
            <a:chExt cx="2057399" cy="1028699"/>
          </a:xfrm>
          <a:solidFill>
            <a:srgbClr val="0099FF"/>
          </a:solidFill>
        </p:grpSpPr>
        <p:sp>
          <p:nvSpPr>
            <p:cNvPr id="10" name="Rounded Rectangle 9"/>
            <p:cNvSpPr/>
            <p:nvPr/>
          </p:nvSpPr>
          <p:spPr>
            <a:xfrm>
              <a:off x="3086099" y="58"/>
              <a:ext cx="2057399" cy="1028699"/>
            </a:xfrm>
            <a:prstGeom prst="roundRect">
              <a:avLst/>
            </a:prstGeom>
            <a:solidFill>
              <a:srgbClr val="7030A0"/>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p:cNvSpPr/>
            <p:nvPr/>
          </p:nvSpPr>
          <p:spPr>
            <a:xfrm>
              <a:off x="3136316" y="50275"/>
              <a:ext cx="1956965" cy="92826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914400" fontAlgn="base">
                <a:spcBef>
                  <a:spcPct val="0"/>
                </a:spcBef>
                <a:spcAft>
                  <a:spcPct val="0"/>
                </a:spcAft>
              </a:pPr>
              <a:r>
                <a:rPr lang="en-US" sz="2000" b="1" dirty="0">
                  <a:solidFill>
                    <a:srgbClr val="FFFFFF"/>
                  </a:solidFill>
                </a:rPr>
                <a:t>5. Promote positive use of ICTS</a:t>
              </a:r>
            </a:p>
          </p:txBody>
        </p:sp>
      </p:grpSp>
      <p:pic>
        <p:nvPicPr>
          <p:cNvPr id="4098" name="Picture 2" descr="https://pbs.twimg.com/profile_images/378800000507878769/2994b89498400d52d539cb738511832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984" y="2389782"/>
            <a:ext cx="13716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48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B3C6F409-4330-284C-BBA3-40DA0F626A12}" type="slidenum">
              <a:rPr lang="en-US" smtClean="0"/>
              <a:t>13</a:t>
            </a:fld>
            <a:endParaRPr lang="en-US"/>
          </a:p>
        </p:txBody>
      </p:sp>
      <p:pic>
        <p:nvPicPr>
          <p:cNvPr id="5" name="Picture 4"/>
          <p:cNvPicPr>
            <a:picLocks noChangeAspect="1"/>
          </p:cNvPicPr>
          <p:nvPr/>
        </p:nvPicPr>
        <p:blipFill>
          <a:blip r:embed="rId2"/>
          <a:stretch>
            <a:fillRect/>
          </a:stretch>
        </p:blipFill>
        <p:spPr>
          <a:xfrm>
            <a:off x="0" y="-15467"/>
            <a:ext cx="9167149" cy="7144463"/>
          </a:xfrm>
          <a:prstGeom prst="rect">
            <a:avLst/>
          </a:prstGeom>
        </p:spPr>
      </p:pic>
    </p:spTree>
    <p:extLst>
      <p:ext uri="{BB962C8B-B14F-4D97-AF65-F5344CB8AC3E}">
        <p14:creationId xmlns:p14="http://schemas.microsoft.com/office/powerpoint/2010/main" val="42394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smtClean="0"/>
              <a:t>COP Workshops in Latam</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14</a:t>
            </a:fld>
            <a:endParaRPr lang="en-US"/>
          </a:p>
        </p:txBody>
      </p:sp>
      <p:pic>
        <p:nvPicPr>
          <p:cNvPr id="5" name="Picture 4"/>
          <p:cNvPicPr>
            <a:picLocks noChangeAspect="1"/>
          </p:cNvPicPr>
          <p:nvPr/>
        </p:nvPicPr>
        <p:blipFill>
          <a:blip r:embed="rId3"/>
          <a:stretch>
            <a:fillRect/>
          </a:stretch>
        </p:blipFill>
        <p:spPr>
          <a:xfrm>
            <a:off x="1" y="1097325"/>
            <a:ext cx="4516090" cy="2244968"/>
          </a:xfrm>
          <a:prstGeom prst="rect">
            <a:avLst/>
          </a:prstGeom>
        </p:spPr>
      </p:pic>
      <p:pic>
        <p:nvPicPr>
          <p:cNvPr id="6" name="Picture 5"/>
          <p:cNvPicPr>
            <a:picLocks noChangeAspect="1"/>
          </p:cNvPicPr>
          <p:nvPr/>
        </p:nvPicPr>
        <p:blipFill>
          <a:blip r:embed="rId4"/>
          <a:stretch>
            <a:fillRect/>
          </a:stretch>
        </p:blipFill>
        <p:spPr>
          <a:xfrm>
            <a:off x="4755816" y="1094946"/>
            <a:ext cx="4388184" cy="2257760"/>
          </a:xfrm>
          <a:prstGeom prst="rect">
            <a:avLst/>
          </a:prstGeom>
        </p:spPr>
      </p:pic>
      <p:pic>
        <p:nvPicPr>
          <p:cNvPr id="7" name="Picture 6"/>
          <p:cNvPicPr>
            <a:picLocks noChangeAspect="1"/>
          </p:cNvPicPr>
          <p:nvPr/>
        </p:nvPicPr>
        <p:blipFill>
          <a:blip r:embed="rId5"/>
          <a:stretch>
            <a:fillRect/>
          </a:stretch>
        </p:blipFill>
        <p:spPr>
          <a:xfrm>
            <a:off x="0" y="3594860"/>
            <a:ext cx="4516091" cy="2082162"/>
          </a:xfrm>
          <a:prstGeom prst="rect">
            <a:avLst/>
          </a:prstGeom>
        </p:spPr>
      </p:pic>
      <p:sp>
        <p:nvSpPr>
          <p:cNvPr id="8" name="TextBox 7"/>
          <p:cNvSpPr txBox="1"/>
          <p:nvPr/>
        </p:nvSpPr>
        <p:spPr>
          <a:xfrm>
            <a:off x="1385887" y="5762618"/>
            <a:ext cx="7129463" cy="923330"/>
          </a:xfrm>
          <a:prstGeom prst="rect">
            <a:avLst/>
          </a:prstGeom>
          <a:noFill/>
        </p:spPr>
        <p:txBody>
          <a:bodyPr wrap="square" rtlCol="0">
            <a:spAutoFit/>
          </a:bodyPr>
          <a:lstStyle/>
          <a:p>
            <a:pPr algn="ctr"/>
            <a:r>
              <a:rPr lang="en-GB" dirty="0" smtClean="0"/>
              <a:t>Colombia, </a:t>
            </a:r>
            <a:r>
              <a:rPr lang="en-GB" dirty="0"/>
              <a:t>Paraguay </a:t>
            </a:r>
            <a:r>
              <a:rPr lang="en-GB" dirty="0" smtClean="0"/>
              <a:t>(Oct 2014), </a:t>
            </a:r>
            <a:r>
              <a:rPr lang="es-AR" dirty="0"/>
              <a:t>Perú, </a:t>
            </a:r>
            <a:r>
              <a:rPr lang="es-AR" dirty="0" smtClean="0"/>
              <a:t>Bolivia, Ecuador &amp; Argentina (</a:t>
            </a:r>
            <a:r>
              <a:rPr lang="es-AR" dirty="0" err="1" smtClean="0"/>
              <a:t>April</a:t>
            </a:r>
            <a:r>
              <a:rPr lang="es-AR" dirty="0" smtClean="0"/>
              <a:t> 2015), El Salvador &amp; Costa Rica (Sept 2015)</a:t>
            </a:r>
            <a:endParaRPr lang="en-GB" dirty="0"/>
          </a:p>
          <a:p>
            <a:endParaRPr lang="en-US" dirty="0"/>
          </a:p>
        </p:txBody>
      </p:sp>
      <p:pic>
        <p:nvPicPr>
          <p:cNvPr id="9" name="Picture 8"/>
          <p:cNvPicPr>
            <a:picLocks noChangeAspect="1"/>
          </p:cNvPicPr>
          <p:nvPr/>
        </p:nvPicPr>
        <p:blipFill>
          <a:blip r:embed="rId6"/>
          <a:stretch>
            <a:fillRect/>
          </a:stretch>
        </p:blipFill>
        <p:spPr>
          <a:xfrm>
            <a:off x="4755816" y="3607697"/>
            <a:ext cx="4388184" cy="2063903"/>
          </a:xfrm>
          <a:prstGeom prst="rect">
            <a:avLst/>
          </a:prstGeom>
        </p:spPr>
      </p:pic>
    </p:spTree>
    <p:extLst>
      <p:ext uri="{BB962C8B-B14F-4D97-AF65-F5344CB8AC3E}">
        <p14:creationId xmlns:p14="http://schemas.microsoft.com/office/powerpoint/2010/main" val="10609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AR" dirty="0" err="1" smtClean="0"/>
              <a:t>We</a:t>
            </a:r>
            <a:r>
              <a:rPr lang="es-AR" dirty="0" smtClean="0"/>
              <a:t> </a:t>
            </a:r>
            <a:r>
              <a:rPr lang="es-AR" dirty="0" err="1" smtClean="0"/>
              <a:t>Care</a:t>
            </a:r>
            <a:r>
              <a:rPr lang="es-AR" dirty="0" smtClean="0"/>
              <a:t>: regional </a:t>
            </a:r>
            <a:r>
              <a:rPr lang="es-AR" dirty="0" err="1" smtClean="0"/>
              <a:t>campaign</a:t>
            </a:r>
            <a:r>
              <a:rPr lang="es-AR" dirty="0" smtClean="0"/>
              <a:t> to </a:t>
            </a:r>
            <a:r>
              <a:rPr lang="es-AR" dirty="0" err="1" smtClean="0"/>
              <a:t>adress</a:t>
            </a:r>
            <a:r>
              <a:rPr lang="es-AR" dirty="0" smtClean="0"/>
              <a:t> social </a:t>
            </a:r>
            <a:r>
              <a:rPr lang="es-AR" dirty="0" err="1" smtClean="0"/>
              <a:t>issues</a:t>
            </a:r>
            <a:r>
              <a:rPr lang="es-AR" dirty="0" smtClean="0"/>
              <a:t> </a:t>
            </a:r>
            <a:r>
              <a:rPr lang="es-AR" dirty="0" err="1" smtClean="0"/>
              <a:t>with</a:t>
            </a:r>
            <a:r>
              <a:rPr lang="es-AR" dirty="0" smtClean="0"/>
              <a:t> </a:t>
            </a:r>
            <a:r>
              <a:rPr lang="es-AR" dirty="0" err="1" smtClean="0"/>
              <a:t>the</a:t>
            </a:r>
            <a:r>
              <a:rPr lang="es-AR" dirty="0" smtClean="0"/>
              <a:t> </a:t>
            </a:r>
            <a:r>
              <a:rPr lang="es-AR" dirty="0" err="1" smtClean="0"/>
              <a:t>mobile</a:t>
            </a:r>
            <a:r>
              <a:rPr lang="es-AR" dirty="0" smtClean="0"/>
              <a:t> </a:t>
            </a:r>
            <a:r>
              <a:rPr lang="es-AR" dirty="0" err="1" smtClean="0"/>
              <a:t>industry</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15</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740" y="4716800"/>
            <a:ext cx="834836" cy="83483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477" y="4021542"/>
            <a:ext cx="834836" cy="83483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278" y="3037549"/>
            <a:ext cx="834836" cy="83483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413" y="1512828"/>
            <a:ext cx="834836" cy="83483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7295" y="2137463"/>
            <a:ext cx="834836" cy="83483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3022" y="1514972"/>
            <a:ext cx="834836" cy="83483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8005" y="2134568"/>
            <a:ext cx="834836" cy="834836"/>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022" y="3028815"/>
            <a:ext cx="834836" cy="834836"/>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4015" y="4046183"/>
            <a:ext cx="834836" cy="834836"/>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46444" y="4716800"/>
            <a:ext cx="834836" cy="834836"/>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6752" y="1654967"/>
            <a:ext cx="3600000" cy="3600000"/>
          </a:xfrm>
          <a:prstGeom prst="rect">
            <a:avLst/>
          </a:prstGeom>
        </p:spPr>
      </p:pic>
    </p:spTree>
    <p:extLst>
      <p:ext uri="{BB962C8B-B14F-4D97-AF65-F5344CB8AC3E}">
        <p14:creationId xmlns:p14="http://schemas.microsoft.com/office/powerpoint/2010/main" val="130039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err="1" smtClean="0"/>
              <a:t>The</a:t>
            </a:r>
            <a:r>
              <a:rPr lang="es-AR" dirty="0" smtClean="0"/>
              <a:t> </a:t>
            </a:r>
            <a:r>
              <a:rPr lang="es-AR" dirty="0" err="1" smtClean="0"/>
              <a:t>WeCare</a:t>
            </a:r>
            <a:r>
              <a:rPr lang="es-AR" dirty="0" smtClean="0"/>
              <a:t> </a:t>
            </a:r>
            <a:r>
              <a:rPr lang="es-AR" dirty="0" err="1" smtClean="0"/>
              <a:t>campaign</a:t>
            </a:r>
            <a:r>
              <a:rPr lang="es-AR" dirty="0" smtClean="0"/>
              <a:t> in Latam</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16</a:t>
            </a:fld>
            <a:endParaRPr lang="en-US"/>
          </a:p>
        </p:txBody>
      </p:sp>
      <p:sp>
        <p:nvSpPr>
          <p:cNvPr id="135" name="Rectangle 134"/>
          <p:cNvSpPr/>
          <p:nvPr/>
        </p:nvSpPr>
        <p:spPr>
          <a:xfrm>
            <a:off x="2575356" y="2696374"/>
            <a:ext cx="550319" cy="189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36" name="Straight Connector 135"/>
          <p:cNvCxnSpPr/>
          <p:nvPr/>
        </p:nvCxnSpPr>
        <p:spPr>
          <a:xfrm flipV="1">
            <a:off x="2499062" y="2106296"/>
            <a:ext cx="708220" cy="442615"/>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063252" y="2520648"/>
            <a:ext cx="752129" cy="338554"/>
          </a:xfrm>
          <a:prstGeom prst="rect">
            <a:avLst/>
          </a:prstGeom>
          <a:noFill/>
        </p:spPr>
        <p:txBody>
          <a:bodyPr wrap="none" rtlCol="0">
            <a:spAutoFit/>
          </a:bodyPr>
          <a:lstStyle/>
          <a:p>
            <a:r>
              <a:rPr lang="es-AR" sz="1600" b="1" dirty="0" smtClean="0">
                <a:solidFill>
                  <a:srgbClr val="FB9548"/>
                </a:solidFill>
                <a:latin typeface="Arial Narrow" pitchFamily="34" charset="0"/>
              </a:rPr>
              <a:t>México</a:t>
            </a:r>
            <a:endParaRPr lang="es-AR" sz="1600" b="1" dirty="0">
              <a:solidFill>
                <a:srgbClr val="FB9548"/>
              </a:solidFill>
              <a:latin typeface="Arial Narrow" pitchFamily="34" charset="0"/>
            </a:endParaRPr>
          </a:p>
        </p:txBody>
      </p:sp>
      <p:sp>
        <p:nvSpPr>
          <p:cNvPr id="138" name="TextBox 137"/>
          <p:cNvSpPr txBox="1"/>
          <p:nvPr/>
        </p:nvSpPr>
        <p:spPr>
          <a:xfrm>
            <a:off x="2058454" y="3392180"/>
            <a:ext cx="1098378" cy="338554"/>
          </a:xfrm>
          <a:prstGeom prst="rect">
            <a:avLst/>
          </a:prstGeom>
          <a:noFill/>
        </p:spPr>
        <p:txBody>
          <a:bodyPr wrap="none" rtlCol="0">
            <a:spAutoFit/>
          </a:bodyPr>
          <a:lstStyle/>
          <a:p>
            <a:r>
              <a:rPr lang="es-AR" sz="1600" b="1" dirty="0" smtClean="0">
                <a:solidFill>
                  <a:srgbClr val="FB9548"/>
                </a:solidFill>
                <a:latin typeface="Arial Narrow" pitchFamily="34" charset="0"/>
              </a:rPr>
              <a:t>El Salvador</a:t>
            </a:r>
            <a:endParaRPr lang="es-AR" sz="1600" b="1" dirty="0">
              <a:solidFill>
                <a:srgbClr val="FB9548"/>
              </a:solidFill>
              <a:latin typeface="Arial Narrow" pitchFamily="34" charset="0"/>
            </a:endParaRPr>
          </a:p>
        </p:txBody>
      </p:sp>
      <p:cxnSp>
        <p:nvCxnSpPr>
          <p:cNvPr id="139" name="Straight Connector 138"/>
          <p:cNvCxnSpPr/>
          <p:nvPr/>
        </p:nvCxnSpPr>
        <p:spPr>
          <a:xfrm flipV="1">
            <a:off x="3061945" y="2640052"/>
            <a:ext cx="805393" cy="815307"/>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416735" y="4289469"/>
            <a:ext cx="995785" cy="338554"/>
          </a:xfrm>
          <a:prstGeom prst="rect">
            <a:avLst/>
          </a:prstGeom>
          <a:noFill/>
        </p:spPr>
        <p:txBody>
          <a:bodyPr wrap="none" rtlCol="0">
            <a:spAutoFit/>
          </a:bodyPr>
          <a:lstStyle/>
          <a:p>
            <a:r>
              <a:rPr lang="es-AR" sz="1600" b="1" dirty="0" smtClean="0">
                <a:solidFill>
                  <a:srgbClr val="FB9548"/>
                </a:solidFill>
                <a:latin typeface="Arial Narrow" pitchFamily="34" charset="0"/>
              </a:rPr>
              <a:t>Nicaragua</a:t>
            </a:r>
            <a:endParaRPr lang="es-AR" sz="1600" b="1" dirty="0">
              <a:solidFill>
                <a:srgbClr val="FB9548"/>
              </a:solidFill>
              <a:latin typeface="Arial Narrow" pitchFamily="34" charset="0"/>
            </a:endParaRPr>
          </a:p>
        </p:txBody>
      </p:sp>
      <p:cxnSp>
        <p:nvCxnSpPr>
          <p:cNvPr id="141" name="Straight Connector 140"/>
          <p:cNvCxnSpPr/>
          <p:nvPr/>
        </p:nvCxnSpPr>
        <p:spPr>
          <a:xfrm flipV="1">
            <a:off x="3591321" y="2790992"/>
            <a:ext cx="420516" cy="2229067"/>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539430" y="5022764"/>
            <a:ext cx="1051891" cy="338554"/>
          </a:xfrm>
          <a:prstGeom prst="rect">
            <a:avLst/>
          </a:prstGeom>
          <a:noFill/>
        </p:spPr>
        <p:txBody>
          <a:bodyPr wrap="none" rtlCol="0">
            <a:spAutoFit/>
          </a:bodyPr>
          <a:lstStyle/>
          <a:p>
            <a:r>
              <a:rPr lang="es-AR" sz="1600" b="1" dirty="0" smtClean="0">
                <a:solidFill>
                  <a:srgbClr val="FB9548"/>
                </a:solidFill>
                <a:latin typeface="Arial Narrow" pitchFamily="34" charset="0"/>
              </a:rPr>
              <a:t>Costa Rica</a:t>
            </a:r>
            <a:endParaRPr lang="es-AR" sz="1600" b="1" dirty="0">
              <a:solidFill>
                <a:srgbClr val="FB9548"/>
              </a:solidFill>
              <a:latin typeface="Arial Narrow" pitchFamily="34" charset="0"/>
            </a:endParaRPr>
          </a:p>
        </p:txBody>
      </p:sp>
      <p:cxnSp>
        <p:nvCxnSpPr>
          <p:cNvPr id="143" name="Straight Connector 142"/>
          <p:cNvCxnSpPr/>
          <p:nvPr/>
        </p:nvCxnSpPr>
        <p:spPr>
          <a:xfrm flipV="1">
            <a:off x="3211874" y="2644304"/>
            <a:ext cx="772869" cy="1708606"/>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596605" y="2240911"/>
            <a:ext cx="601800" cy="411895"/>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5199343" y="1935187"/>
            <a:ext cx="949299" cy="338554"/>
          </a:xfrm>
          <a:prstGeom prst="rect">
            <a:avLst/>
          </a:prstGeom>
          <a:noFill/>
        </p:spPr>
        <p:txBody>
          <a:bodyPr wrap="none" rtlCol="0">
            <a:spAutoFit/>
          </a:bodyPr>
          <a:lstStyle/>
          <a:p>
            <a:r>
              <a:rPr lang="es-AR" sz="1600" b="1" dirty="0" smtClean="0">
                <a:solidFill>
                  <a:srgbClr val="FB9548"/>
                </a:solidFill>
                <a:latin typeface="Arial Narrow" pitchFamily="34" charset="0"/>
              </a:rPr>
              <a:t>Colombia</a:t>
            </a:r>
            <a:endParaRPr lang="es-AR" sz="1600" b="1" dirty="0">
              <a:solidFill>
                <a:srgbClr val="FB9548"/>
              </a:solidFill>
              <a:latin typeface="Arial Narrow" pitchFamily="34" charset="0"/>
            </a:endParaRPr>
          </a:p>
        </p:txBody>
      </p:sp>
      <p:cxnSp>
        <p:nvCxnSpPr>
          <p:cNvPr id="146" name="Straight Connector 145"/>
          <p:cNvCxnSpPr/>
          <p:nvPr/>
        </p:nvCxnSpPr>
        <p:spPr>
          <a:xfrm>
            <a:off x="5512395" y="3575885"/>
            <a:ext cx="554966" cy="629900"/>
          </a:xfrm>
          <a:prstGeom prst="line">
            <a:avLst/>
          </a:prstGeom>
          <a:ln w="19050">
            <a:solidFill>
              <a:srgbClr val="FB9548"/>
            </a:solidFill>
          </a:ln>
          <a:effectLst/>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067361" y="4205785"/>
            <a:ext cx="651140" cy="338554"/>
          </a:xfrm>
          <a:prstGeom prst="rect">
            <a:avLst/>
          </a:prstGeom>
          <a:noFill/>
        </p:spPr>
        <p:txBody>
          <a:bodyPr wrap="none" rtlCol="0">
            <a:spAutoFit/>
          </a:bodyPr>
          <a:lstStyle/>
          <a:p>
            <a:r>
              <a:rPr lang="en-US" sz="1600" b="1" dirty="0" err="1" smtClean="0">
                <a:solidFill>
                  <a:srgbClr val="FB9548"/>
                </a:solidFill>
                <a:latin typeface="Arial Narrow" pitchFamily="34" charset="0"/>
              </a:rPr>
              <a:t>Brasil</a:t>
            </a:r>
            <a:endParaRPr lang="en-US" sz="1600" b="1" dirty="0">
              <a:solidFill>
                <a:srgbClr val="FB9548"/>
              </a:solidFill>
              <a:latin typeface="Arial Narrow" pitchFamily="34" charset="0"/>
            </a:endParaRPr>
          </a:p>
        </p:txBody>
      </p:sp>
      <p:pic>
        <p:nvPicPr>
          <p:cNvPr id="148" name="Picture 2" descr="http://planetcassandra.org/wp-content/uploads/Company/thumbnail/AlgarTelecom.png"/>
          <p:cNvPicPr>
            <a:picLocks noChangeAspect="1" noChangeArrowheads="1"/>
          </p:cNvPicPr>
          <p:nvPr/>
        </p:nvPicPr>
        <p:blipFill>
          <a:blip r:embed="rId2"/>
          <a:srcRect/>
          <a:stretch>
            <a:fillRect/>
          </a:stretch>
        </p:blipFill>
        <p:spPr bwMode="auto">
          <a:xfrm>
            <a:off x="5854311" y="4604975"/>
            <a:ext cx="395377" cy="154590"/>
          </a:xfrm>
          <a:prstGeom prst="rect">
            <a:avLst/>
          </a:prstGeom>
          <a:noFill/>
        </p:spPr>
      </p:pic>
      <p:pic>
        <p:nvPicPr>
          <p:cNvPr id="149" name="Picture 4" descr="https://logodownload.org/wp-content/uploads/2014/02/claro-logo.png"/>
          <p:cNvPicPr>
            <a:picLocks noChangeAspect="1" noChangeArrowheads="1"/>
          </p:cNvPicPr>
          <p:nvPr/>
        </p:nvPicPr>
        <p:blipFill>
          <a:blip r:embed="rId3"/>
          <a:srcRect/>
          <a:stretch>
            <a:fillRect/>
          </a:stretch>
        </p:blipFill>
        <p:spPr bwMode="auto">
          <a:xfrm>
            <a:off x="7543145" y="4837867"/>
            <a:ext cx="233145" cy="233145"/>
          </a:xfrm>
          <a:prstGeom prst="rect">
            <a:avLst/>
          </a:prstGeom>
          <a:noFill/>
        </p:spPr>
      </p:pic>
      <p:pic>
        <p:nvPicPr>
          <p:cNvPr id="150" name="Picture 6" descr="http://upload.wikimedia.org/wikipedia/commons/c/c3/Logo_NEXTEL.png"/>
          <p:cNvPicPr>
            <a:picLocks noChangeAspect="1" noChangeArrowheads="1"/>
          </p:cNvPicPr>
          <p:nvPr/>
        </p:nvPicPr>
        <p:blipFill>
          <a:blip r:embed="rId4"/>
          <a:srcRect/>
          <a:stretch>
            <a:fillRect/>
          </a:stretch>
        </p:blipFill>
        <p:spPr bwMode="auto">
          <a:xfrm>
            <a:off x="5850149" y="4888807"/>
            <a:ext cx="438468" cy="131252"/>
          </a:xfrm>
          <a:prstGeom prst="rect">
            <a:avLst/>
          </a:prstGeom>
          <a:noFill/>
        </p:spPr>
      </p:pic>
      <p:pic>
        <p:nvPicPr>
          <p:cNvPr id="151" name="Picture 8" descr="https://logodownload.org/wp-content/uploads/2014/02/oi-logo.png"/>
          <p:cNvPicPr>
            <a:picLocks noChangeAspect="1" noChangeArrowheads="1"/>
          </p:cNvPicPr>
          <p:nvPr/>
        </p:nvPicPr>
        <p:blipFill>
          <a:blip r:embed="rId5"/>
          <a:srcRect/>
          <a:stretch>
            <a:fillRect/>
          </a:stretch>
        </p:blipFill>
        <p:spPr bwMode="auto">
          <a:xfrm>
            <a:off x="7670837" y="4534944"/>
            <a:ext cx="222400" cy="221287"/>
          </a:xfrm>
          <a:prstGeom prst="rect">
            <a:avLst/>
          </a:prstGeom>
          <a:noFill/>
        </p:spPr>
      </p:pic>
      <p:pic>
        <p:nvPicPr>
          <p:cNvPr id="152" name="Picture 10" descr="http://upload.wikimedia.org/wikipedia/commons/5/59/Logo_Sercomtel.png"/>
          <p:cNvPicPr>
            <a:picLocks noChangeAspect="1" noChangeArrowheads="1"/>
          </p:cNvPicPr>
          <p:nvPr/>
        </p:nvPicPr>
        <p:blipFill>
          <a:blip r:embed="rId6"/>
          <a:srcRect/>
          <a:stretch>
            <a:fillRect/>
          </a:stretch>
        </p:blipFill>
        <p:spPr bwMode="auto">
          <a:xfrm>
            <a:off x="6423273" y="4627409"/>
            <a:ext cx="540239" cy="82836"/>
          </a:xfrm>
          <a:prstGeom prst="rect">
            <a:avLst/>
          </a:prstGeom>
          <a:noFill/>
        </p:spPr>
      </p:pic>
      <p:pic>
        <p:nvPicPr>
          <p:cNvPr id="153" name="Picture 12" descr="http://1.bp.blogspot.com/-v7RLbyGytUQ/Uk2Eub0LYDI/AAAAAAAAHas/WwShUaGzRJE/s1600/marca_fund_telefonica-vivo.png"/>
          <p:cNvPicPr>
            <a:picLocks noChangeAspect="1" noChangeArrowheads="1"/>
          </p:cNvPicPr>
          <p:nvPr/>
        </p:nvPicPr>
        <p:blipFill>
          <a:blip r:embed="rId7"/>
          <a:srcRect t="6535" b="37374"/>
          <a:stretch>
            <a:fillRect/>
          </a:stretch>
        </p:blipFill>
        <p:spPr bwMode="auto">
          <a:xfrm>
            <a:off x="6410183" y="4841152"/>
            <a:ext cx="1032393" cy="255277"/>
          </a:xfrm>
          <a:prstGeom prst="rect">
            <a:avLst/>
          </a:prstGeom>
          <a:noFill/>
        </p:spPr>
      </p:pic>
      <p:pic>
        <p:nvPicPr>
          <p:cNvPr id="154" name="Picture 14" descr="http://img1.wikia.nocookie.net/__cb20120103164325/logopedia/images/5/53/TIM_logo.png"/>
          <p:cNvPicPr>
            <a:picLocks noChangeAspect="1" noChangeArrowheads="1"/>
          </p:cNvPicPr>
          <p:nvPr/>
        </p:nvPicPr>
        <p:blipFill>
          <a:blip r:embed="rId8"/>
          <a:srcRect/>
          <a:stretch>
            <a:fillRect/>
          </a:stretch>
        </p:blipFill>
        <p:spPr bwMode="auto">
          <a:xfrm>
            <a:off x="7150164" y="4610355"/>
            <a:ext cx="371953" cy="124848"/>
          </a:xfrm>
          <a:prstGeom prst="rect">
            <a:avLst/>
          </a:prstGeom>
          <a:noFill/>
        </p:spPr>
      </p:pic>
      <p:pic>
        <p:nvPicPr>
          <p:cNvPr id="155" name="Picture 154" descr="claro-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704" y="4575478"/>
            <a:ext cx="235089" cy="235088"/>
          </a:xfrm>
          <a:prstGeom prst="rect">
            <a:avLst/>
          </a:prstGeom>
        </p:spPr>
      </p:pic>
      <p:pic>
        <p:nvPicPr>
          <p:cNvPr id="156" name="Picture 155" descr="logo movistar .jp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6046" y="4567345"/>
            <a:ext cx="727951" cy="278650"/>
          </a:xfrm>
          <a:prstGeom prst="rect">
            <a:avLst/>
          </a:prstGeom>
        </p:spPr>
      </p:pic>
      <p:pic>
        <p:nvPicPr>
          <p:cNvPr id="157" name="Picture 156" descr="claro-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527" y="3691771"/>
            <a:ext cx="232284" cy="232283"/>
          </a:xfrm>
          <a:prstGeom prst="rect">
            <a:avLst/>
          </a:prstGeom>
        </p:spPr>
      </p:pic>
      <p:pic>
        <p:nvPicPr>
          <p:cNvPr id="158" name="Picture 157" descr="tigo-1.jp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0778" y="2288101"/>
            <a:ext cx="262066" cy="266598"/>
          </a:xfrm>
          <a:prstGeom prst="rect">
            <a:avLst/>
          </a:prstGeom>
        </p:spPr>
      </p:pic>
      <p:pic>
        <p:nvPicPr>
          <p:cNvPr id="159" name="Picture 158" descr="DIGICEL.PNG"/>
          <p:cNvPicPr>
            <a:picLocks noChangeAspect="1"/>
          </p:cNvPicPr>
          <p:nvPr/>
        </p:nvPicPr>
        <p:blipFill rotWithShape="1">
          <a:blip r:embed="rId11">
            <a:extLst>
              <a:ext uri="{28A0092B-C50C-407E-A947-70E740481C1C}">
                <a14:useLocalDpi xmlns:a14="http://schemas.microsoft.com/office/drawing/2010/main" val="0"/>
              </a:ext>
            </a:extLst>
          </a:blip>
          <a:srcRect b="30429"/>
          <a:stretch/>
        </p:blipFill>
        <p:spPr>
          <a:xfrm>
            <a:off x="2279418" y="3691771"/>
            <a:ext cx="451140" cy="207293"/>
          </a:xfrm>
          <a:prstGeom prst="rect">
            <a:avLst/>
          </a:prstGeom>
        </p:spPr>
      </p:pic>
      <p:pic>
        <p:nvPicPr>
          <p:cNvPr id="160" name="Picture 159" descr="Telefónic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9165" y="3734685"/>
            <a:ext cx="504230" cy="146453"/>
          </a:xfrm>
          <a:prstGeom prst="rect">
            <a:avLst/>
          </a:prstGeom>
        </p:spPr>
      </p:pic>
      <p:pic>
        <p:nvPicPr>
          <p:cNvPr id="161" name="Picture 160" descr="Telefónic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3462" y="5368172"/>
            <a:ext cx="435083" cy="126369"/>
          </a:xfrm>
          <a:prstGeom prst="rect">
            <a:avLst/>
          </a:prstGeom>
        </p:spPr>
      </p:pic>
      <p:pic>
        <p:nvPicPr>
          <p:cNvPr id="162" name="Picture 161" descr="kolbi_IC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9152" y="5355719"/>
            <a:ext cx="705476" cy="142854"/>
          </a:xfrm>
          <a:prstGeom prst="rect">
            <a:avLst/>
          </a:prstGeom>
        </p:spPr>
      </p:pic>
      <p:pic>
        <p:nvPicPr>
          <p:cNvPr id="163" name="Picture 162" descr="claro-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053" y="5292088"/>
            <a:ext cx="235089" cy="235088"/>
          </a:xfrm>
          <a:prstGeom prst="rect">
            <a:avLst/>
          </a:prstGeom>
        </p:spPr>
      </p:pic>
      <p:pic>
        <p:nvPicPr>
          <p:cNvPr id="164" name="Picture 163" descr="logo movistar .jp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8011" y="5284703"/>
            <a:ext cx="661774" cy="253318"/>
          </a:xfrm>
          <a:prstGeom prst="rect">
            <a:avLst/>
          </a:prstGeom>
        </p:spPr>
      </p:pic>
      <p:pic>
        <p:nvPicPr>
          <p:cNvPr id="165" name="Picture 164" descr="claro-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361" y="2294396"/>
            <a:ext cx="232284" cy="232283"/>
          </a:xfrm>
          <a:prstGeom prst="rect">
            <a:avLst/>
          </a:prstGeom>
        </p:spPr>
      </p:pic>
      <p:pic>
        <p:nvPicPr>
          <p:cNvPr id="166" name="Picture 165" descr="logo movistar .jp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5169" y="2294503"/>
            <a:ext cx="661774" cy="253318"/>
          </a:xfrm>
          <a:prstGeom prst="rect">
            <a:avLst/>
          </a:prstGeom>
        </p:spPr>
      </p:pic>
      <p:pic>
        <p:nvPicPr>
          <p:cNvPr id="167" name="Picture 166" descr="logo movistar .jp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6971" y="2862777"/>
            <a:ext cx="661774" cy="253318"/>
          </a:xfrm>
          <a:prstGeom prst="rect">
            <a:avLst/>
          </a:prstGeom>
        </p:spPr>
      </p:pic>
      <p:pic>
        <p:nvPicPr>
          <p:cNvPr id="168" name="Picture 6" descr="http://upload.wikimedia.org/wikipedia/commons/c/c3/Logo_NEXTEL.png"/>
          <p:cNvPicPr>
            <a:picLocks noChangeAspect="1" noChangeArrowheads="1"/>
          </p:cNvPicPr>
          <p:nvPr/>
        </p:nvPicPr>
        <p:blipFill>
          <a:blip r:embed="rId4"/>
          <a:srcRect/>
          <a:stretch>
            <a:fillRect/>
          </a:stretch>
        </p:blipFill>
        <p:spPr bwMode="auto">
          <a:xfrm>
            <a:off x="2321542" y="2906726"/>
            <a:ext cx="438468" cy="131252"/>
          </a:xfrm>
          <a:prstGeom prst="rect">
            <a:avLst/>
          </a:prstGeom>
          <a:noFill/>
        </p:spPr>
      </p:pic>
      <p:pic>
        <p:nvPicPr>
          <p:cNvPr id="169" name="Picture 16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9255" y="2921240"/>
            <a:ext cx="374383" cy="153271"/>
          </a:xfrm>
          <a:prstGeom prst="rect">
            <a:avLst/>
          </a:prstGeom>
        </p:spPr>
      </p:pic>
      <p:pic>
        <p:nvPicPr>
          <p:cNvPr id="170" name="Picture 16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12260" y="2914182"/>
            <a:ext cx="433083" cy="123796"/>
          </a:xfrm>
          <a:prstGeom prst="rect">
            <a:avLst/>
          </a:prstGeom>
        </p:spPr>
      </p:pic>
      <p:sp>
        <p:nvSpPr>
          <p:cNvPr id="171" name="Guatemala" descr="© INSCALE GmbH, 15.06.2010"/>
          <p:cNvSpPr>
            <a:spLocks/>
          </p:cNvSpPr>
          <p:nvPr/>
        </p:nvSpPr>
        <p:spPr bwMode="gray">
          <a:xfrm>
            <a:off x="3753137" y="2429587"/>
            <a:ext cx="169336" cy="180702"/>
          </a:xfrm>
          <a:custGeom>
            <a:avLst/>
            <a:gdLst>
              <a:gd name="T0" fmla="*/ 536870912 w 300"/>
              <a:gd name="T1" fmla="*/ 543262232 h 336"/>
              <a:gd name="T2" fmla="*/ 536870912 w 300"/>
              <a:gd name="T3" fmla="*/ 543262232 h 336"/>
              <a:gd name="T4" fmla="*/ 536870912 w 300"/>
              <a:gd name="T5" fmla="*/ 543262232 h 336"/>
              <a:gd name="T6" fmla="*/ 536870912 w 300"/>
              <a:gd name="T7" fmla="*/ 543262232 h 336"/>
              <a:gd name="T8" fmla="*/ 536870912 w 300"/>
              <a:gd name="T9" fmla="*/ 543262232 h 336"/>
              <a:gd name="T10" fmla="*/ 536870912 w 300"/>
              <a:gd name="T11" fmla="*/ 0 h 336"/>
              <a:gd name="T12" fmla="*/ 536870912 w 300"/>
              <a:gd name="T13" fmla="*/ 543262232 h 336"/>
              <a:gd name="T14" fmla="*/ 536870912 w 300"/>
              <a:gd name="T15" fmla="*/ 543262232 h 336"/>
              <a:gd name="T16" fmla="*/ 536870912 w 300"/>
              <a:gd name="T17" fmla="*/ 543262232 h 336"/>
              <a:gd name="T18" fmla="*/ 536870912 w 300"/>
              <a:gd name="T19" fmla="*/ 543262232 h 336"/>
              <a:gd name="T20" fmla="*/ 536870912 w 300"/>
              <a:gd name="T21" fmla="*/ 543262232 h 336"/>
              <a:gd name="T22" fmla="*/ 536870912 w 300"/>
              <a:gd name="T23" fmla="*/ 543262232 h 336"/>
              <a:gd name="T24" fmla="*/ 536870912 w 300"/>
              <a:gd name="T25" fmla="*/ 543262232 h 336"/>
              <a:gd name="T26" fmla="*/ 536870912 w 300"/>
              <a:gd name="T27" fmla="*/ 543262232 h 336"/>
              <a:gd name="T28" fmla="*/ 536870912 w 300"/>
              <a:gd name="T29" fmla="*/ 543262232 h 336"/>
              <a:gd name="T30" fmla="*/ 536870912 w 300"/>
              <a:gd name="T31" fmla="*/ 543262232 h 336"/>
              <a:gd name="T32" fmla="*/ 536870912 w 300"/>
              <a:gd name="T33" fmla="*/ 543262232 h 336"/>
              <a:gd name="T34" fmla="*/ 536870912 w 300"/>
              <a:gd name="T35" fmla="*/ 543262232 h 336"/>
              <a:gd name="T36" fmla="*/ 536870912 w 300"/>
              <a:gd name="T37" fmla="*/ 543262232 h 336"/>
              <a:gd name="T38" fmla="*/ 536870912 w 300"/>
              <a:gd name="T39" fmla="*/ 543262232 h 336"/>
              <a:gd name="T40" fmla="*/ 536870912 w 300"/>
              <a:gd name="T41" fmla="*/ 543262232 h 336"/>
              <a:gd name="T42" fmla="*/ 536870912 w 300"/>
              <a:gd name="T43" fmla="*/ 543262232 h 336"/>
              <a:gd name="T44" fmla="*/ 536870912 w 300"/>
              <a:gd name="T45" fmla="*/ 543262232 h 336"/>
              <a:gd name="T46" fmla="*/ 536870912 w 300"/>
              <a:gd name="T47" fmla="*/ 543262232 h 336"/>
              <a:gd name="T48" fmla="*/ 536870912 w 300"/>
              <a:gd name="T49" fmla="*/ 543262232 h 336"/>
              <a:gd name="T50" fmla="*/ 536870912 w 300"/>
              <a:gd name="T51" fmla="*/ 543262232 h 336"/>
              <a:gd name="T52" fmla="*/ 536870912 w 300"/>
              <a:gd name="T53" fmla="*/ 543262232 h 336"/>
              <a:gd name="T54" fmla="*/ 536870912 w 300"/>
              <a:gd name="T55" fmla="*/ 543262232 h 336"/>
              <a:gd name="T56" fmla="*/ 536870912 w 300"/>
              <a:gd name="T57" fmla="*/ 543262232 h 336"/>
              <a:gd name="T58" fmla="*/ 0 w 300"/>
              <a:gd name="T59" fmla="*/ 543262232 h 336"/>
              <a:gd name="T60" fmla="*/ 536870912 w 300"/>
              <a:gd name="T61" fmla="*/ 543262232 h 336"/>
              <a:gd name="T62" fmla="*/ 536870912 w 300"/>
              <a:gd name="T63" fmla="*/ 543262232 h 336"/>
              <a:gd name="T64" fmla="*/ 536870912 w 300"/>
              <a:gd name="T65" fmla="*/ 543262232 h 336"/>
              <a:gd name="T66" fmla="*/ 536870912 w 300"/>
              <a:gd name="T67" fmla="*/ 543262232 h 336"/>
              <a:gd name="T68" fmla="*/ 536870912 w 300"/>
              <a:gd name="T69" fmla="*/ 543262232 h 336"/>
              <a:gd name="T70" fmla="*/ 536870912 w 300"/>
              <a:gd name="T71" fmla="*/ 543262232 h 336"/>
              <a:gd name="T72" fmla="*/ 536870912 w 300"/>
              <a:gd name="T73" fmla="*/ 543262232 h 336"/>
              <a:gd name="T74" fmla="*/ 536870912 w 300"/>
              <a:gd name="T75" fmla="*/ 543262232 h 336"/>
              <a:gd name="T76" fmla="*/ 536870912 w 300"/>
              <a:gd name="T77" fmla="*/ 543262232 h 336"/>
              <a:gd name="T78" fmla="*/ 536870912 w 300"/>
              <a:gd name="T79" fmla="*/ 543262232 h 336"/>
              <a:gd name="T80" fmla="*/ 536870912 w 300"/>
              <a:gd name="T81" fmla="*/ 543262232 h 336"/>
              <a:gd name="T82" fmla="*/ 536870912 w 300"/>
              <a:gd name="T83" fmla="*/ 543262232 h 336"/>
              <a:gd name="T84" fmla="*/ 536870912 w 300"/>
              <a:gd name="T85" fmla="*/ 543262232 h 336"/>
              <a:gd name="T86" fmla="*/ 536870912 w 300"/>
              <a:gd name="T87" fmla="*/ 543262232 h 336"/>
              <a:gd name="T88" fmla="*/ 536870912 w 300"/>
              <a:gd name="T89" fmla="*/ 543262232 h 336"/>
              <a:gd name="T90" fmla="*/ 536870912 w 300"/>
              <a:gd name="T91" fmla="*/ 543262232 h 336"/>
              <a:gd name="T92" fmla="*/ 536870912 w 300"/>
              <a:gd name="T93" fmla="*/ 543262232 h 336"/>
              <a:gd name="T94" fmla="*/ 536870912 w 300"/>
              <a:gd name="T95" fmla="*/ 543262232 h 336"/>
              <a:gd name="T96" fmla="*/ 536870912 w 300"/>
              <a:gd name="T97" fmla="*/ 543262232 h 336"/>
              <a:gd name="T98" fmla="*/ 536870912 w 300"/>
              <a:gd name="T99" fmla="*/ 543262232 h 336"/>
              <a:gd name="T100" fmla="*/ 536870912 w 300"/>
              <a:gd name="T101" fmla="*/ 543262232 h 336"/>
              <a:gd name="T102" fmla="*/ 536870912 w 300"/>
              <a:gd name="T103" fmla="*/ 543262232 h 336"/>
              <a:gd name="T104" fmla="*/ 536870912 w 300"/>
              <a:gd name="T105" fmla="*/ 543262232 h 336"/>
              <a:gd name="T106" fmla="*/ 536870912 w 300"/>
              <a:gd name="T107" fmla="*/ 543262232 h 336"/>
              <a:gd name="T108" fmla="*/ 536870912 w 300"/>
              <a:gd name="T109" fmla="*/ 543262232 h 336"/>
              <a:gd name="T110" fmla="*/ 536870912 w 300"/>
              <a:gd name="T111" fmla="*/ 543262232 h 336"/>
              <a:gd name="T112" fmla="*/ 536870912 w 300"/>
              <a:gd name="T113" fmla="*/ 543262232 h 336"/>
              <a:gd name="T114" fmla="*/ 536870912 w 300"/>
              <a:gd name="T115" fmla="*/ 543262232 h 336"/>
              <a:gd name="T116" fmla="*/ 536870912 w 300"/>
              <a:gd name="T117" fmla="*/ 543262232 h 336"/>
              <a:gd name="T118" fmla="*/ 536870912 w 300"/>
              <a:gd name="T119" fmla="*/ 543262232 h 336"/>
              <a:gd name="T120" fmla="*/ 536870912 w 300"/>
              <a:gd name="T121" fmla="*/ 543262232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2" name="Belize" descr="© INSCALE GmbH, 15.06.2010"/>
          <p:cNvSpPr>
            <a:spLocks/>
          </p:cNvSpPr>
          <p:nvPr/>
        </p:nvSpPr>
        <p:spPr bwMode="gray">
          <a:xfrm>
            <a:off x="3884090" y="2404077"/>
            <a:ext cx="60961" cy="114799"/>
          </a:xfrm>
          <a:custGeom>
            <a:avLst/>
            <a:gdLst>
              <a:gd name="T0" fmla="*/ 536870912 w 108"/>
              <a:gd name="T1" fmla="*/ 552210081 h 210"/>
              <a:gd name="T2" fmla="*/ 536870912 w 108"/>
              <a:gd name="T3" fmla="*/ 552210081 h 210"/>
              <a:gd name="T4" fmla="*/ 536870912 w 108"/>
              <a:gd name="T5" fmla="*/ 552210081 h 210"/>
              <a:gd name="T6" fmla="*/ 536870912 w 108"/>
              <a:gd name="T7" fmla="*/ 552210081 h 210"/>
              <a:gd name="T8" fmla="*/ 536870912 w 108"/>
              <a:gd name="T9" fmla="*/ 552210081 h 210"/>
              <a:gd name="T10" fmla="*/ 536870912 w 108"/>
              <a:gd name="T11" fmla="*/ 0 h 210"/>
              <a:gd name="T12" fmla="*/ 536870912 w 108"/>
              <a:gd name="T13" fmla="*/ 552210081 h 210"/>
              <a:gd name="T14" fmla="*/ 536870912 w 108"/>
              <a:gd name="T15" fmla="*/ 552210081 h 210"/>
              <a:gd name="T16" fmla="*/ 536870912 w 108"/>
              <a:gd name="T17" fmla="*/ 552210081 h 210"/>
              <a:gd name="T18" fmla="*/ 536870912 w 108"/>
              <a:gd name="T19" fmla="*/ 552210081 h 210"/>
              <a:gd name="T20" fmla="*/ 536870912 w 108"/>
              <a:gd name="T21" fmla="*/ 552210081 h 210"/>
              <a:gd name="T22" fmla="*/ 536870912 w 108"/>
              <a:gd name="T23" fmla="*/ 552210081 h 210"/>
              <a:gd name="T24" fmla="*/ 536870912 w 108"/>
              <a:gd name="T25" fmla="*/ 552210081 h 210"/>
              <a:gd name="T26" fmla="*/ 536870912 w 108"/>
              <a:gd name="T27" fmla="*/ 552210081 h 210"/>
              <a:gd name="T28" fmla="*/ 536870912 w 108"/>
              <a:gd name="T29" fmla="*/ 552210081 h 210"/>
              <a:gd name="T30" fmla="*/ 536870912 w 108"/>
              <a:gd name="T31" fmla="*/ 552210081 h 210"/>
              <a:gd name="T32" fmla="*/ 536870912 w 108"/>
              <a:gd name="T33" fmla="*/ 552210081 h 210"/>
              <a:gd name="T34" fmla="*/ 536870912 w 108"/>
              <a:gd name="T35" fmla="*/ 552210081 h 210"/>
              <a:gd name="T36" fmla="*/ 0 w 108"/>
              <a:gd name="T37" fmla="*/ 552210081 h 210"/>
              <a:gd name="T38" fmla="*/ 536870912 w 108"/>
              <a:gd name="T39" fmla="*/ 552210081 h 210"/>
              <a:gd name="T40" fmla="*/ 536870912 w 108"/>
              <a:gd name="T41" fmla="*/ 552210081 h 210"/>
              <a:gd name="T42" fmla="*/ 536870912 w 108"/>
              <a:gd name="T43" fmla="*/ 552210081 h 210"/>
              <a:gd name="T44" fmla="*/ 536870912 w 108"/>
              <a:gd name="T45" fmla="*/ 552210081 h 210"/>
              <a:gd name="T46" fmla="*/ 536870912 w 108"/>
              <a:gd name="T47" fmla="*/ 552210081 h 210"/>
              <a:gd name="T48" fmla="*/ 536870912 w 108"/>
              <a:gd name="T49" fmla="*/ 552210081 h 210"/>
              <a:gd name="T50" fmla="*/ 536870912 w 108"/>
              <a:gd name="T51" fmla="*/ 552210081 h 210"/>
              <a:gd name="T52" fmla="*/ 536870912 w 108"/>
              <a:gd name="T53" fmla="*/ 552210081 h 210"/>
              <a:gd name="T54" fmla="*/ 536870912 w 108"/>
              <a:gd name="T55" fmla="*/ 552210081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3" name="Venezuela" descr="© INSCALE GmbH, 15.06.2010"/>
          <p:cNvSpPr>
            <a:spLocks noEditPoints="1"/>
          </p:cNvSpPr>
          <p:nvPr/>
        </p:nvSpPr>
        <p:spPr bwMode="gray">
          <a:xfrm>
            <a:off x="4495005" y="2678318"/>
            <a:ext cx="546387" cy="501714"/>
          </a:xfrm>
          <a:custGeom>
            <a:avLst/>
            <a:gdLst>
              <a:gd name="T0" fmla="*/ 544749521 w 954"/>
              <a:gd name="T1" fmla="*/ 544952839 h 930"/>
              <a:gd name="T2" fmla="*/ 544749521 w 954"/>
              <a:gd name="T3" fmla="*/ 544952839 h 930"/>
              <a:gd name="T4" fmla="*/ 544749521 w 954"/>
              <a:gd name="T5" fmla="*/ 544952839 h 930"/>
              <a:gd name="T6" fmla="*/ 544749521 w 954"/>
              <a:gd name="T7" fmla="*/ 544952839 h 930"/>
              <a:gd name="T8" fmla="*/ 544749521 w 954"/>
              <a:gd name="T9" fmla="*/ 544952839 h 930"/>
              <a:gd name="T10" fmla="*/ 544749521 w 954"/>
              <a:gd name="T11" fmla="*/ 544952839 h 930"/>
              <a:gd name="T12" fmla="*/ 544749521 w 954"/>
              <a:gd name="T13" fmla="*/ 544952839 h 930"/>
              <a:gd name="T14" fmla="*/ 544749521 w 954"/>
              <a:gd name="T15" fmla="*/ 544952839 h 930"/>
              <a:gd name="T16" fmla="*/ 544749521 w 954"/>
              <a:gd name="T17" fmla="*/ 544952839 h 930"/>
              <a:gd name="T18" fmla="*/ 544749521 w 954"/>
              <a:gd name="T19" fmla="*/ 544952839 h 930"/>
              <a:gd name="T20" fmla="*/ 544749521 w 954"/>
              <a:gd name="T21" fmla="*/ 544952839 h 930"/>
              <a:gd name="T22" fmla="*/ 544749521 w 954"/>
              <a:gd name="T23" fmla="*/ 544952839 h 930"/>
              <a:gd name="T24" fmla="*/ 544749521 w 954"/>
              <a:gd name="T25" fmla="*/ 544952839 h 930"/>
              <a:gd name="T26" fmla="*/ 544749521 w 954"/>
              <a:gd name="T27" fmla="*/ 544952839 h 930"/>
              <a:gd name="T28" fmla="*/ 544749521 w 954"/>
              <a:gd name="T29" fmla="*/ 544952839 h 930"/>
              <a:gd name="T30" fmla="*/ 544749521 w 954"/>
              <a:gd name="T31" fmla="*/ 544952839 h 930"/>
              <a:gd name="T32" fmla="*/ 544749521 w 954"/>
              <a:gd name="T33" fmla="*/ 544952839 h 930"/>
              <a:gd name="T34" fmla="*/ 544749521 w 954"/>
              <a:gd name="T35" fmla="*/ 544952839 h 930"/>
              <a:gd name="T36" fmla="*/ 544749521 w 954"/>
              <a:gd name="T37" fmla="*/ 544952839 h 930"/>
              <a:gd name="T38" fmla="*/ 544749521 w 954"/>
              <a:gd name="T39" fmla="*/ 544952839 h 930"/>
              <a:gd name="T40" fmla="*/ 544749521 w 954"/>
              <a:gd name="T41" fmla="*/ 544952839 h 930"/>
              <a:gd name="T42" fmla="*/ 544749521 w 954"/>
              <a:gd name="T43" fmla="*/ 544952839 h 930"/>
              <a:gd name="T44" fmla="*/ 544749521 w 954"/>
              <a:gd name="T45" fmla="*/ 544952839 h 930"/>
              <a:gd name="T46" fmla="*/ 544749521 w 954"/>
              <a:gd name="T47" fmla="*/ 544952839 h 930"/>
              <a:gd name="T48" fmla="*/ 544749521 w 954"/>
              <a:gd name="T49" fmla="*/ 544952839 h 930"/>
              <a:gd name="T50" fmla="*/ 0 w 954"/>
              <a:gd name="T51" fmla="*/ 544952839 h 930"/>
              <a:gd name="T52" fmla="*/ 544749521 w 954"/>
              <a:gd name="T53" fmla="*/ 544952839 h 930"/>
              <a:gd name="T54" fmla="*/ 544749521 w 954"/>
              <a:gd name="T55" fmla="*/ 544952839 h 930"/>
              <a:gd name="T56" fmla="*/ 544749521 w 954"/>
              <a:gd name="T57" fmla="*/ 544952839 h 930"/>
              <a:gd name="T58" fmla="*/ 544749521 w 954"/>
              <a:gd name="T59" fmla="*/ 544952839 h 930"/>
              <a:gd name="T60" fmla="*/ 544749521 w 954"/>
              <a:gd name="T61" fmla="*/ 544952839 h 930"/>
              <a:gd name="T62" fmla="*/ 544749521 w 954"/>
              <a:gd name="T63" fmla="*/ 544952839 h 930"/>
              <a:gd name="T64" fmla="*/ 544749521 w 954"/>
              <a:gd name="T65" fmla="*/ 544952839 h 930"/>
              <a:gd name="T66" fmla="*/ 544749521 w 954"/>
              <a:gd name="T67" fmla="*/ 544952839 h 930"/>
              <a:gd name="T68" fmla="*/ 544749521 w 954"/>
              <a:gd name="T69" fmla="*/ 544952839 h 930"/>
              <a:gd name="T70" fmla="*/ 544749521 w 954"/>
              <a:gd name="T71" fmla="*/ 544952839 h 930"/>
              <a:gd name="T72" fmla="*/ 544749521 w 954"/>
              <a:gd name="T73" fmla="*/ 544952839 h 930"/>
              <a:gd name="T74" fmla="*/ 544749521 w 954"/>
              <a:gd name="T75" fmla="*/ 544952839 h 930"/>
              <a:gd name="T76" fmla="*/ 544749521 w 954"/>
              <a:gd name="T77" fmla="*/ 544952839 h 930"/>
              <a:gd name="T78" fmla="*/ 544749521 w 954"/>
              <a:gd name="T79" fmla="*/ 544952839 h 930"/>
              <a:gd name="T80" fmla="*/ 544749521 w 954"/>
              <a:gd name="T81" fmla="*/ 544952839 h 930"/>
              <a:gd name="T82" fmla="*/ 544749521 w 954"/>
              <a:gd name="T83" fmla="*/ 544952839 h 930"/>
              <a:gd name="T84" fmla="*/ 544749521 w 954"/>
              <a:gd name="T85" fmla="*/ 544952839 h 930"/>
              <a:gd name="T86" fmla="*/ 544749521 w 954"/>
              <a:gd name="T87" fmla="*/ 544952839 h 930"/>
              <a:gd name="T88" fmla="*/ 544749521 w 954"/>
              <a:gd name="T89" fmla="*/ 544952839 h 930"/>
              <a:gd name="T90" fmla="*/ 544749521 w 954"/>
              <a:gd name="T91" fmla="*/ 544952839 h 930"/>
              <a:gd name="T92" fmla="*/ 544749521 w 954"/>
              <a:gd name="T93" fmla="*/ 544952839 h 930"/>
              <a:gd name="T94" fmla="*/ 544749521 w 954"/>
              <a:gd name="T95" fmla="*/ 544952839 h 930"/>
              <a:gd name="T96" fmla="*/ 544749521 w 954"/>
              <a:gd name="T97" fmla="*/ 544952839 h 930"/>
              <a:gd name="T98" fmla="*/ 544749521 w 954"/>
              <a:gd name="T99" fmla="*/ 544952839 h 930"/>
              <a:gd name="T100" fmla="*/ 544749521 w 954"/>
              <a:gd name="T101" fmla="*/ 544952839 h 930"/>
              <a:gd name="T102" fmla="*/ 544749521 w 954"/>
              <a:gd name="T103" fmla="*/ 544952839 h 930"/>
              <a:gd name="T104" fmla="*/ 544749521 w 954"/>
              <a:gd name="T105" fmla="*/ 544952839 h 930"/>
              <a:gd name="T106" fmla="*/ 544749521 w 954"/>
              <a:gd name="T107" fmla="*/ 544952839 h 930"/>
              <a:gd name="T108" fmla="*/ 544749521 w 954"/>
              <a:gd name="T109" fmla="*/ 544952839 h 930"/>
              <a:gd name="T110" fmla="*/ 544749521 w 954"/>
              <a:gd name="T111" fmla="*/ 544952839 h 930"/>
              <a:gd name="T112" fmla="*/ 544749521 w 954"/>
              <a:gd name="T113" fmla="*/ 544952839 h 930"/>
              <a:gd name="T114" fmla="*/ 544749521 w 954"/>
              <a:gd name="T115" fmla="*/ 544952839 h 930"/>
              <a:gd name="T116" fmla="*/ 544749521 w 954"/>
              <a:gd name="T117" fmla="*/ 544952839 h 930"/>
              <a:gd name="T118" fmla="*/ 544749521 w 954"/>
              <a:gd name="T119" fmla="*/ 544952839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4" name="Uruguay" descr="© INSCALE GmbH, 15.06.2010"/>
          <p:cNvSpPr>
            <a:spLocks/>
          </p:cNvSpPr>
          <p:nvPr/>
        </p:nvSpPr>
        <p:spPr bwMode="gray">
          <a:xfrm>
            <a:off x="5222017" y="4517226"/>
            <a:ext cx="212233" cy="206213"/>
          </a:xfrm>
          <a:custGeom>
            <a:avLst/>
            <a:gdLst>
              <a:gd name="T0" fmla="*/ 551539516 w 366"/>
              <a:gd name="T1" fmla="*/ 542463317 h 384"/>
              <a:gd name="T2" fmla="*/ 551539516 w 366"/>
              <a:gd name="T3" fmla="*/ 542463317 h 384"/>
              <a:gd name="T4" fmla="*/ 551539516 w 366"/>
              <a:gd name="T5" fmla="*/ 542463317 h 384"/>
              <a:gd name="T6" fmla="*/ 551539516 w 366"/>
              <a:gd name="T7" fmla="*/ 542463317 h 384"/>
              <a:gd name="T8" fmla="*/ 551539516 w 366"/>
              <a:gd name="T9" fmla="*/ 542463317 h 384"/>
              <a:gd name="T10" fmla="*/ 551539516 w 366"/>
              <a:gd name="T11" fmla="*/ 542463317 h 384"/>
              <a:gd name="T12" fmla="*/ 551539516 w 366"/>
              <a:gd name="T13" fmla="*/ 542463317 h 384"/>
              <a:gd name="T14" fmla="*/ 551539516 w 366"/>
              <a:gd name="T15" fmla="*/ 542463317 h 384"/>
              <a:gd name="T16" fmla="*/ 551539516 w 366"/>
              <a:gd name="T17" fmla="*/ 542463317 h 384"/>
              <a:gd name="T18" fmla="*/ 551539516 w 366"/>
              <a:gd name="T19" fmla="*/ 542463317 h 384"/>
              <a:gd name="T20" fmla="*/ 551539516 w 366"/>
              <a:gd name="T21" fmla="*/ 542463317 h 384"/>
              <a:gd name="T22" fmla="*/ 551539516 w 366"/>
              <a:gd name="T23" fmla="*/ 542463317 h 384"/>
              <a:gd name="T24" fmla="*/ 551539516 w 366"/>
              <a:gd name="T25" fmla="*/ 542463317 h 384"/>
              <a:gd name="T26" fmla="*/ 551539516 w 366"/>
              <a:gd name="T27" fmla="*/ 542463317 h 384"/>
              <a:gd name="T28" fmla="*/ 551539516 w 366"/>
              <a:gd name="T29" fmla="*/ 542463317 h 384"/>
              <a:gd name="T30" fmla="*/ 551539516 w 366"/>
              <a:gd name="T31" fmla="*/ 542463317 h 384"/>
              <a:gd name="T32" fmla="*/ 551539516 w 366"/>
              <a:gd name="T33" fmla="*/ 542463317 h 384"/>
              <a:gd name="T34" fmla="*/ 551539516 w 366"/>
              <a:gd name="T35" fmla="*/ 542463317 h 384"/>
              <a:gd name="T36" fmla="*/ 551539516 w 366"/>
              <a:gd name="T37" fmla="*/ 542463317 h 384"/>
              <a:gd name="T38" fmla="*/ 551539516 w 366"/>
              <a:gd name="T39" fmla="*/ 542463317 h 384"/>
              <a:gd name="T40" fmla="*/ 551539516 w 366"/>
              <a:gd name="T41" fmla="*/ 542463317 h 384"/>
              <a:gd name="T42" fmla="*/ 551539516 w 366"/>
              <a:gd name="T43" fmla="*/ 542463317 h 384"/>
              <a:gd name="T44" fmla="*/ 551539516 w 366"/>
              <a:gd name="T45" fmla="*/ 0 h 384"/>
              <a:gd name="T46" fmla="*/ 551539516 w 366"/>
              <a:gd name="T47" fmla="*/ 542463317 h 384"/>
              <a:gd name="T48" fmla="*/ 551539516 w 366"/>
              <a:gd name="T49" fmla="*/ 542463317 h 384"/>
              <a:gd name="T50" fmla="*/ 0 w 366"/>
              <a:gd name="T51" fmla="*/ 542463317 h 384"/>
              <a:gd name="T52" fmla="*/ 551539516 w 366"/>
              <a:gd name="T53" fmla="*/ 542463317 h 384"/>
              <a:gd name="T54" fmla="*/ 551539516 w 366"/>
              <a:gd name="T55" fmla="*/ 542463317 h 384"/>
              <a:gd name="T56" fmla="*/ 551539516 w 366"/>
              <a:gd name="T57" fmla="*/ 542463317 h 384"/>
              <a:gd name="T58" fmla="*/ 551539516 w 366"/>
              <a:gd name="T59" fmla="*/ 542463317 h 384"/>
              <a:gd name="T60" fmla="*/ 551539516 w 366"/>
              <a:gd name="T61" fmla="*/ 542463317 h 384"/>
              <a:gd name="T62" fmla="*/ 551539516 w 366"/>
              <a:gd name="T63" fmla="*/ 542463317 h 384"/>
              <a:gd name="T64" fmla="*/ 551539516 w 366"/>
              <a:gd name="T65" fmla="*/ 542463317 h 384"/>
              <a:gd name="T66" fmla="*/ 551539516 w 366"/>
              <a:gd name="T67" fmla="*/ 542463317 h 384"/>
              <a:gd name="T68" fmla="*/ 551539516 w 366"/>
              <a:gd name="T69" fmla="*/ 542463317 h 384"/>
              <a:gd name="T70" fmla="*/ 551539516 w 366"/>
              <a:gd name="T71" fmla="*/ 542463317 h 384"/>
              <a:gd name="T72" fmla="*/ 551539516 w 366"/>
              <a:gd name="T73" fmla="*/ 542463317 h 384"/>
              <a:gd name="T74" fmla="*/ 551539516 w 366"/>
              <a:gd name="T75" fmla="*/ 542463317 h 384"/>
              <a:gd name="T76" fmla="*/ 551539516 w 366"/>
              <a:gd name="T77" fmla="*/ 54246331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5" name="Suriname" descr="© INSCALE GmbH, 15.06.2010"/>
          <p:cNvSpPr>
            <a:spLocks/>
          </p:cNvSpPr>
          <p:nvPr/>
        </p:nvSpPr>
        <p:spPr bwMode="gray">
          <a:xfrm>
            <a:off x="5106868" y="2948308"/>
            <a:ext cx="167077" cy="180702"/>
          </a:xfrm>
          <a:custGeom>
            <a:avLst/>
            <a:gdLst>
              <a:gd name="T0" fmla="*/ 540523095 w 294"/>
              <a:gd name="T1" fmla="*/ 543262232 h 336"/>
              <a:gd name="T2" fmla="*/ 540523095 w 294"/>
              <a:gd name="T3" fmla="*/ 543262232 h 336"/>
              <a:gd name="T4" fmla="*/ 540523095 w 294"/>
              <a:gd name="T5" fmla="*/ 543262232 h 336"/>
              <a:gd name="T6" fmla="*/ 0 w 294"/>
              <a:gd name="T7" fmla="*/ 543262232 h 336"/>
              <a:gd name="T8" fmla="*/ 540523095 w 294"/>
              <a:gd name="T9" fmla="*/ 543262232 h 336"/>
              <a:gd name="T10" fmla="*/ 540523095 w 294"/>
              <a:gd name="T11" fmla="*/ 543262232 h 336"/>
              <a:gd name="T12" fmla="*/ 540523095 w 294"/>
              <a:gd name="T13" fmla="*/ 543262232 h 336"/>
              <a:gd name="T14" fmla="*/ 540523095 w 294"/>
              <a:gd name="T15" fmla="*/ 543262232 h 336"/>
              <a:gd name="T16" fmla="*/ 540523095 w 294"/>
              <a:gd name="T17" fmla="*/ 543262232 h 336"/>
              <a:gd name="T18" fmla="*/ 540523095 w 294"/>
              <a:gd name="T19" fmla="*/ 543262232 h 336"/>
              <a:gd name="T20" fmla="*/ 540523095 w 294"/>
              <a:gd name="T21" fmla="*/ 543262232 h 336"/>
              <a:gd name="T22" fmla="*/ 540523095 w 294"/>
              <a:gd name="T23" fmla="*/ 543262232 h 336"/>
              <a:gd name="T24" fmla="*/ 540523095 w 294"/>
              <a:gd name="T25" fmla="*/ 543262232 h 336"/>
              <a:gd name="T26" fmla="*/ 540523095 w 294"/>
              <a:gd name="T27" fmla="*/ 543262232 h 336"/>
              <a:gd name="T28" fmla="*/ 540523095 w 294"/>
              <a:gd name="T29" fmla="*/ 543262232 h 336"/>
              <a:gd name="T30" fmla="*/ 540523095 w 294"/>
              <a:gd name="T31" fmla="*/ 543262232 h 336"/>
              <a:gd name="T32" fmla="*/ 540523095 w 294"/>
              <a:gd name="T33" fmla="*/ 543262232 h 336"/>
              <a:gd name="T34" fmla="*/ 540523095 w 294"/>
              <a:gd name="T35" fmla="*/ 543262232 h 336"/>
              <a:gd name="T36" fmla="*/ 540523095 w 294"/>
              <a:gd name="T37" fmla="*/ 543262232 h 336"/>
              <a:gd name="T38" fmla="*/ 540523095 w 294"/>
              <a:gd name="T39" fmla="*/ 543262232 h 336"/>
              <a:gd name="T40" fmla="*/ 540523095 w 294"/>
              <a:gd name="T41" fmla="*/ 543262232 h 336"/>
              <a:gd name="T42" fmla="*/ 540523095 w 294"/>
              <a:gd name="T43" fmla="*/ 543262232 h 336"/>
              <a:gd name="T44" fmla="*/ 540523095 w 294"/>
              <a:gd name="T45" fmla="*/ 543262232 h 336"/>
              <a:gd name="T46" fmla="*/ 540523095 w 294"/>
              <a:gd name="T47" fmla="*/ 543262232 h 336"/>
              <a:gd name="T48" fmla="*/ 540523095 w 294"/>
              <a:gd name="T49" fmla="*/ 543262232 h 336"/>
              <a:gd name="T50" fmla="*/ 540523095 w 294"/>
              <a:gd name="T51" fmla="*/ 543262232 h 336"/>
              <a:gd name="T52" fmla="*/ 540523095 w 294"/>
              <a:gd name="T53" fmla="*/ 543262232 h 336"/>
              <a:gd name="T54" fmla="*/ 540523095 w 294"/>
              <a:gd name="T55" fmla="*/ 543262232 h 336"/>
              <a:gd name="T56" fmla="*/ 540523095 w 294"/>
              <a:gd name="T57" fmla="*/ 543262232 h 336"/>
              <a:gd name="T58" fmla="*/ 540523095 w 294"/>
              <a:gd name="T59" fmla="*/ 543262232 h 336"/>
              <a:gd name="T60" fmla="*/ 540523095 w 294"/>
              <a:gd name="T61" fmla="*/ 543262232 h 336"/>
              <a:gd name="T62" fmla="*/ 540523095 w 294"/>
              <a:gd name="T63" fmla="*/ 543262232 h 336"/>
              <a:gd name="T64" fmla="*/ 540523095 w 294"/>
              <a:gd name="T65" fmla="*/ 543262232 h 336"/>
              <a:gd name="T66" fmla="*/ 540523095 w 294"/>
              <a:gd name="T67" fmla="*/ 543262232 h 336"/>
              <a:gd name="T68" fmla="*/ 540523095 w 294"/>
              <a:gd name="T69" fmla="*/ 543262232 h 336"/>
              <a:gd name="T70" fmla="*/ 540523095 w 294"/>
              <a:gd name="T71" fmla="*/ 0 h 336"/>
              <a:gd name="T72" fmla="*/ 540523095 w 294"/>
              <a:gd name="T73" fmla="*/ 543262232 h 336"/>
              <a:gd name="T74" fmla="*/ 540523095 w 294"/>
              <a:gd name="T75" fmla="*/ 543262232 h 336"/>
              <a:gd name="T76" fmla="*/ 540523095 w 294"/>
              <a:gd name="T77" fmla="*/ 543262232 h 336"/>
              <a:gd name="T78" fmla="*/ 540523095 w 294"/>
              <a:gd name="T79" fmla="*/ 543262232 h 336"/>
              <a:gd name="T80" fmla="*/ 540523095 w 294"/>
              <a:gd name="T81" fmla="*/ 543262232 h 336"/>
              <a:gd name="T82" fmla="*/ 540523095 w 294"/>
              <a:gd name="T83" fmla="*/ 543262232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6" name="Peru" descr="© INSCALE GmbH, 15.06.2010"/>
          <p:cNvSpPr>
            <a:spLocks/>
          </p:cNvSpPr>
          <p:nvPr/>
        </p:nvSpPr>
        <p:spPr bwMode="gray">
          <a:xfrm>
            <a:off x="4160852" y="3205544"/>
            <a:ext cx="537356" cy="803592"/>
          </a:xfrm>
          <a:custGeom>
            <a:avLst/>
            <a:gdLst>
              <a:gd name="T0" fmla="*/ 542570178 w 942"/>
              <a:gd name="T1" fmla="*/ 545530120 h 1488"/>
              <a:gd name="T2" fmla="*/ 542570178 w 942"/>
              <a:gd name="T3" fmla="*/ 545530120 h 1488"/>
              <a:gd name="T4" fmla="*/ 542570178 w 942"/>
              <a:gd name="T5" fmla="*/ 545530120 h 1488"/>
              <a:gd name="T6" fmla="*/ 542570178 w 942"/>
              <a:gd name="T7" fmla="*/ 545530120 h 1488"/>
              <a:gd name="T8" fmla="*/ 542570178 w 942"/>
              <a:gd name="T9" fmla="*/ 545530120 h 1488"/>
              <a:gd name="T10" fmla="*/ 542570178 w 942"/>
              <a:gd name="T11" fmla="*/ 545530120 h 1488"/>
              <a:gd name="T12" fmla="*/ 542570178 w 942"/>
              <a:gd name="T13" fmla="*/ 545530120 h 1488"/>
              <a:gd name="T14" fmla="*/ 542570178 w 942"/>
              <a:gd name="T15" fmla="*/ 545530120 h 1488"/>
              <a:gd name="T16" fmla="*/ 542570178 w 942"/>
              <a:gd name="T17" fmla="*/ 545530120 h 1488"/>
              <a:gd name="T18" fmla="*/ 542570178 w 942"/>
              <a:gd name="T19" fmla="*/ 545530120 h 1488"/>
              <a:gd name="T20" fmla="*/ 542570178 w 942"/>
              <a:gd name="T21" fmla="*/ 545530120 h 1488"/>
              <a:gd name="T22" fmla="*/ 542570178 w 942"/>
              <a:gd name="T23" fmla="*/ 545530120 h 1488"/>
              <a:gd name="T24" fmla="*/ 542570178 w 942"/>
              <a:gd name="T25" fmla="*/ 545530120 h 1488"/>
              <a:gd name="T26" fmla="*/ 542570178 w 942"/>
              <a:gd name="T27" fmla="*/ 545530120 h 1488"/>
              <a:gd name="T28" fmla="*/ 542570178 w 942"/>
              <a:gd name="T29" fmla="*/ 545530120 h 1488"/>
              <a:gd name="T30" fmla="*/ 542570178 w 942"/>
              <a:gd name="T31" fmla="*/ 545530120 h 1488"/>
              <a:gd name="T32" fmla="*/ 542570178 w 942"/>
              <a:gd name="T33" fmla="*/ 545530120 h 1488"/>
              <a:gd name="T34" fmla="*/ 542570178 w 942"/>
              <a:gd name="T35" fmla="*/ 545530120 h 1488"/>
              <a:gd name="T36" fmla="*/ 542570178 w 942"/>
              <a:gd name="T37" fmla="*/ 545530120 h 1488"/>
              <a:gd name="T38" fmla="*/ 542570178 w 942"/>
              <a:gd name="T39" fmla="*/ 545530120 h 1488"/>
              <a:gd name="T40" fmla="*/ 542570178 w 942"/>
              <a:gd name="T41" fmla="*/ 545530120 h 1488"/>
              <a:gd name="T42" fmla="*/ 542570178 w 942"/>
              <a:gd name="T43" fmla="*/ 545530120 h 1488"/>
              <a:gd name="T44" fmla="*/ 542570178 w 942"/>
              <a:gd name="T45" fmla="*/ 545530120 h 1488"/>
              <a:gd name="T46" fmla="*/ 542570178 w 942"/>
              <a:gd name="T47" fmla="*/ 545530120 h 1488"/>
              <a:gd name="T48" fmla="*/ 542570178 w 942"/>
              <a:gd name="T49" fmla="*/ 545530120 h 1488"/>
              <a:gd name="T50" fmla="*/ 542570178 w 942"/>
              <a:gd name="T51" fmla="*/ 545530120 h 1488"/>
              <a:gd name="T52" fmla="*/ 542570178 w 942"/>
              <a:gd name="T53" fmla="*/ 545530120 h 1488"/>
              <a:gd name="T54" fmla="*/ 542570178 w 942"/>
              <a:gd name="T55" fmla="*/ 545530120 h 1488"/>
              <a:gd name="T56" fmla="*/ 542570178 w 942"/>
              <a:gd name="T57" fmla="*/ 545530120 h 1488"/>
              <a:gd name="T58" fmla="*/ 542570178 w 942"/>
              <a:gd name="T59" fmla="*/ 545530120 h 1488"/>
              <a:gd name="T60" fmla="*/ 542570178 w 942"/>
              <a:gd name="T61" fmla="*/ 545530120 h 1488"/>
              <a:gd name="T62" fmla="*/ 542570178 w 942"/>
              <a:gd name="T63" fmla="*/ 0 h 1488"/>
              <a:gd name="T64" fmla="*/ 542570178 w 942"/>
              <a:gd name="T65" fmla="*/ 545530120 h 1488"/>
              <a:gd name="T66" fmla="*/ 542570178 w 942"/>
              <a:gd name="T67" fmla="*/ 545530120 h 1488"/>
              <a:gd name="T68" fmla="*/ 542570178 w 942"/>
              <a:gd name="T69" fmla="*/ 545530120 h 1488"/>
              <a:gd name="T70" fmla="*/ 542570178 w 942"/>
              <a:gd name="T71" fmla="*/ 545530120 h 1488"/>
              <a:gd name="T72" fmla="*/ 542570178 w 942"/>
              <a:gd name="T73" fmla="*/ 545530120 h 1488"/>
              <a:gd name="T74" fmla="*/ 542570178 w 942"/>
              <a:gd name="T75" fmla="*/ 545530120 h 1488"/>
              <a:gd name="T76" fmla="*/ 542570178 w 942"/>
              <a:gd name="T77" fmla="*/ 545530120 h 1488"/>
              <a:gd name="T78" fmla="*/ 542570178 w 942"/>
              <a:gd name="T79" fmla="*/ 545530120 h 1488"/>
              <a:gd name="T80" fmla="*/ 542570178 w 942"/>
              <a:gd name="T81" fmla="*/ 545530120 h 1488"/>
              <a:gd name="T82" fmla="*/ 542570178 w 942"/>
              <a:gd name="T83" fmla="*/ 545530120 h 1488"/>
              <a:gd name="T84" fmla="*/ 0 w 942"/>
              <a:gd name="T85" fmla="*/ 545530120 h 1488"/>
              <a:gd name="T86" fmla="*/ 542570178 w 942"/>
              <a:gd name="T87" fmla="*/ 545530120 h 1488"/>
              <a:gd name="T88" fmla="*/ 542570178 w 942"/>
              <a:gd name="T89" fmla="*/ 545530120 h 1488"/>
              <a:gd name="T90" fmla="*/ 542570178 w 942"/>
              <a:gd name="T91" fmla="*/ 545530120 h 1488"/>
              <a:gd name="T92" fmla="*/ 542570178 w 942"/>
              <a:gd name="T93" fmla="*/ 545530120 h 1488"/>
              <a:gd name="T94" fmla="*/ 542570178 w 942"/>
              <a:gd name="T95" fmla="*/ 545530120 h 1488"/>
              <a:gd name="T96" fmla="*/ 542570178 w 942"/>
              <a:gd name="T97" fmla="*/ 545530120 h 1488"/>
              <a:gd name="T98" fmla="*/ 542570178 w 942"/>
              <a:gd name="T99" fmla="*/ 545530120 h 1488"/>
              <a:gd name="T100" fmla="*/ 542570178 w 942"/>
              <a:gd name="T101" fmla="*/ 545530120 h 1488"/>
              <a:gd name="T102" fmla="*/ 542570178 w 942"/>
              <a:gd name="T103" fmla="*/ 545530120 h 1488"/>
              <a:gd name="T104" fmla="*/ 542570178 w 942"/>
              <a:gd name="T105" fmla="*/ 545530120 h 1488"/>
              <a:gd name="T106" fmla="*/ 542570178 w 942"/>
              <a:gd name="T107" fmla="*/ 545530120 h 1488"/>
              <a:gd name="T108" fmla="*/ 542570178 w 942"/>
              <a:gd name="T109" fmla="*/ 545530120 h 1488"/>
              <a:gd name="T110" fmla="*/ 542570178 w 942"/>
              <a:gd name="T111" fmla="*/ 545530120 h 1488"/>
              <a:gd name="T112" fmla="*/ 542570178 w 942"/>
              <a:gd name="T113" fmla="*/ 545530120 h 1488"/>
              <a:gd name="T114" fmla="*/ 542570178 w 942"/>
              <a:gd name="T115" fmla="*/ 545530120 h 1488"/>
              <a:gd name="T116" fmla="*/ 542570178 w 942"/>
              <a:gd name="T117" fmla="*/ 545530120 h 1488"/>
              <a:gd name="T118" fmla="*/ 542570178 w 942"/>
              <a:gd name="T119" fmla="*/ 545530120 h 1488"/>
              <a:gd name="T120" fmla="*/ 542570178 w 942"/>
              <a:gd name="T121" fmla="*/ 545530120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7" name="Paraguay" descr="© INSCALE GmbH, 15.06.2010"/>
          <p:cNvSpPr>
            <a:spLocks/>
          </p:cNvSpPr>
          <p:nvPr/>
        </p:nvSpPr>
        <p:spPr bwMode="gray">
          <a:xfrm>
            <a:off x="4982689" y="4043150"/>
            <a:ext cx="343185" cy="365655"/>
          </a:xfrm>
          <a:custGeom>
            <a:avLst/>
            <a:gdLst>
              <a:gd name="T0" fmla="*/ 544029191 w 600"/>
              <a:gd name="T1" fmla="*/ 544789362 h 678"/>
              <a:gd name="T2" fmla="*/ 544029191 w 600"/>
              <a:gd name="T3" fmla="*/ 544789362 h 678"/>
              <a:gd name="T4" fmla="*/ 544029191 w 600"/>
              <a:gd name="T5" fmla="*/ 544789362 h 678"/>
              <a:gd name="T6" fmla="*/ 544029191 w 600"/>
              <a:gd name="T7" fmla="*/ 544789362 h 678"/>
              <a:gd name="T8" fmla="*/ 544029191 w 600"/>
              <a:gd name="T9" fmla="*/ 544789362 h 678"/>
              <a:gd name="T10" fmla="*/ 544029191 w 600"/>
              <a:gd name="T11" fmla="*/ 544789362 h 678"/>
              <a:gd name="T12" fmla="*/ 544029191 w 600"/>
              <a:gd name="T13" fmla="*/ 544789362 h 678"/>
              <a:gd name="T14" fmla="*/ 544029191 w 600"/>
              <a:gd name="T15" fmla="*/ 544789362 h 678"/>
              <a:gd name="T16" fmla="*/ 544029191 w 600"/>
              <a:gd name="T17" fmla="*/ 544789362 h 678"/>
              <a:gd name="T18" fmla="*/ 544029191 w 600"/>
              <a:gd name="T19" fmla="*/ 544789362 h 678"/>
              <a:gd name="T20" fmla="*/ 544029191 w 600"/>
              <a:gd name="T21" fmla="*/ 544789362 h 678"/>
              <a:gd name="T22" fmla="*/ 544029191 w 600"/>
              <a:gd name="T23" fmla="*/ 544789362 h 678"/>
              <a:gd name="T24" fmla="*/ 544029191 w 600"/>
              <a:gd name="T25" fmla="*/ 544789362 h 678"/>
              <a:gd name="T26" fmla="*/ 544029191 w 600"/>
              <a:gd name="T27" fmla="*/ 544789362 h 678"/>
              <a:gd name="T28" fmla="*/ 544029191 w 600"/>
              <a:gd name="T29" fmla="*/ 544789362 h 678"/>
              <a:gd name="T30" fmla="*/ 544029191 w 600"/>
              <a:gd name="T31" fmla="*/ 544789362 h 678"/>
              <a:gd name="T32" fmla="*/ 544029191 w 600"/>
              <a:gd name="T33" fmla="*/ 544789362 h 678"/>
              <a:gd name="T34" fmla="*/ 544029191 w 600"/>
              <a:gd name="T35" fmla="*/ 544789362 h 678"/>
              <a:gd name="T36" fmla="*/ 544029191 w 600"/>
              <a:gd name="T37" fmla="*/ 544789362 h 678"/>
              <a:gd name="T38" fmla="*/ 544029191 w 600"/>
              <a:gd name="T39" fmla="*/ 544789362 h 678"/>
              <a:gd name="T40" fmla="*/ 544029191 w 600"/>
              <a:gd name="T41" fmla="*/ 544789362 h 678"/>
              <a:gd name="T42" fmla="*/ 544029191 w 600"/>
              <a:gd name="T43" fmla="*/ 544789362 h 678"/>
              <a:gd name="T44" fmla="*/ 544029191 w 600"/>
              <a:gd name="T45" fmla="*/ 544789362 h 678"/>
              <a:gd name="T46" fmla="*/ 544029191 w 600"/>
              <a:gd name="T47" fmla="*/ 544789362 h 678"/>
              <a:gd name="T48" fmla="*/ 544029191 w 600"/>
              <a:gd name="T49" fmla="*/ 544789362 h 678"/>
              <a:gd name="T50" fmla="*/ 544029191 w 600"/>
              <a:gd name="T51" fmla="*/ 544789362 h 678"/>
              <a:gd name="T52" fmla="*/ 544029191 w 600"/>
              <a:gd name="T53" fmla="*/ 0 h 678"/>
              <a:gd name="T54" fmla="*/ 544029191 w 600"/>
              <a:gd name="T55" fmla="*/ 544789362 h 678"/>
              <a:gd name="T56" fmla="*/ 544029191 w 600"/>
              <a:gd name="T57" fmla="*/ 544789362 h 678"/>
              <a:gd name="T58" fmla="*/ 0 w 600"/>
              <a:gd name="T59" fmla="*/ 544789362 h 678"/>
              <a:gd name="T60" fmla="*/ 544029191 w 600"/>
              <a:gd name="T61" fmla="*/ 544789362 h 678"/>
              <a:gd name="T62" fmla="*/ 544029191 w 600"/>
              <a:gd name="T63" fmla="*/ 544789362 h 678"/>
              <a:gd name="T64" fmla="*/ 544029191 w 600"/>
              <a:gd name="T65" fmla="*/ 544789362 h 678"/>
              <a:gd name="T66" fmla="*/ 544029191 w 600"/>
              <a:gd name="T67" fmla="*/ 544789362 h 678"/>
              <a:gd name="T68" fmla="*/ 544029191 w 600"/>
              <a:gd name="T69" fmla="*/ 544789362 h 678"/>
              <a:gd name="T70" fmla="*/ 544029191 w 600"/>
              <a:gd name="T71" fmla="*/ 544789362 h 678"/>
              <a:gd name="T72" fmla="*/ 544029191 w 600"/>
              <a:gd name="T73" fmla="*/ 544789362 h 678"/>
              <a:gd name="T74" fmla="*/ 544029191 w 600"/>
              <a:gd name="T75" fmla="*/ 544789362 h 678"/>
              <a:gd name="T76" fmla="*/ 544029191 w 600"/>
              <a:gd name="T77" fmla="*/ 544789362 h 678"/>
              <a:gd name="T78" fmla="*/ 544029191 w 600"/>
              <a:gd name="T79" fmla="*/ 544789362 h 678"/>
              <a:gd name="T80" fmla="*/ 544029191 w 600"/>
              <a:gd name="T81" fmla="*/ 544789362 h 678"/>
              <a:gd name="T82" fmla="*/ 544029191 w 600"/>
              <a:gd name="T83" fmla="*/ 544789362 h 678"/>
              <a:gd name="T84" fmla="*/ 544029191 w 600"/>
              <a:gd name="T85" fmla="*/ 544789362 h 678"/>
              <a:gd name="T86" fmla="*/ 544029191 w 600"/>
              <a:gd name="T87" fmla="*/ 544789362 h 678"/>
              <a:gd name="T88" fmla="*/ 544029191 w 600"/>
              <a:gd name="T89" fmla="*/ 544789362 h 678"/>
              <a:gd name="T90" fmla="*/ 544029191 w 600"/>
              <a:gd name="T91" fmla="*/ 544789362 h 678"/>
              <a:gd name="T92" fmla="*/ 544029191 w 600"/>
              <a:gd name="T93" fmla="*/ 544789362 h 678"/>
              <a:gd name="T94" fmla="*/ 544029191 w 600"/>
              <a:gd name="T95" fmla="*/ 544789362 h 678"/>
              <a:gd name="T96" fmla="*/ 544029191 w 600"/>
              <a:gd name="T97" fmla="*/ 544789362 h 678"/>
              <a:gd name="T98" fmla="*/ 544029191 w 600"/>
              <a:gd name="T99" fmla="*/ 544789362 h 678"/>
              <a:gd name="T100" fmla="*/ 544029191 w 600"/>
              <a:gd name="T101" fmla="*/ 544789362 h 678"/>
              <a:gd name="T102" fmla="*/ 544029191 w 600"/>
              <a:gd name="T103" fmla="*/ 544789362 h 678"/>
              <a:gd name="T104" fmla="*/ 544029191 w 600"/>
              <a:gd name="T105" fmla="*/ 544789362 h 678"/>
              <a:gd name="T106" fmla="*/ 544029191 w 600"/>
              <a:gd name="T107" fmla="*/ 544789362 h 678"/>
              <a:gd name="T108" fmla="*/ 544029191 w 600"/>
              <a:gd name="T109" fmla="*/ 544789362 h 678"/>
              <a:gd name="T110" fmla="*/ 544029191 w 600"/>
              <a:gd name="T111" fmla="*/ 544789362 h 678"/>
              <a:gd name="T112" fmla="*/ 544029191 w 600"/>
              <a:gd name="T113" fmla="*/ 544789362 h 678"/>
              <a:gd name="T114" fmla="*/ 544029191 w 600"/>
              <a:gd name="T115" fmla="*/ 544789362 h 678"/>
              <a:gd name="T116" fmla="*/ 544029191 w 600"/>
              <a:gd name="T117" fmla="*/ 544789362 h 678"/>
              <a:gd name="T118" fmla="*/ 544029191 w 600"/>
              <a:gd name="T119" fmla="*/ 544789362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8" name="Panama" descr="© INSCALE GmbH, 15.06.2010"/>
          <p:cNvSpPr>
            <a:spLocks/>
          </p:cNvSpPr>
          <p:nvPr/>
        </p:nvSpPr>
        <p:spPr bwMode="gray">
          <a:xfrm>
            <a:off x="4102148" y="2790991"/>
            <a:ext cx="232554" cy="104170"/>
          </a:xfrm>
          <a:custGeom>
            <a:avLst/>
            <a:gdLst>
              <a:gd name="T0" fmla="*/ 542134352 w 408"/>
              <a:gd name="T1" fmla="*/ 531447973 h 198"/>
              <a:gd name="T2" fmla="*/ 542134352 w 408"/>
              <a:gd name="T3" fmla="*/ 531447973 h 198"/>
              <a:gd name="T4" fmla="*/ 542134352 w 408"/>
              <a:gd name="T5" fmla="*/ 531447973 h 198"/>
              <a:gd name="T6" fmla="*/ 542134352 w 408"/>
              <a:gd name="T7" fmla="*/ 531447973 h 198"/>
              <a:gd name="T8" fmla="*/ 542134352 w 408"/>
              <a:gd name="T9" fmla="*/ 531447973 h 198"/>
              <a:gd name="T10" fmla="*/ 542134352 w 408"/>
              <a:gd name="T11" fmla="*/ 531447973 h 198"/>
              <a:gd name="T12" fmla="*/ 542134352 w 408"/>
              <a:gd name="T13" fmla="*/ 531447973 h 198"/>
              <a:gd name="T14" fmla="*/ 542134352 w 408"/>
              <a:gd name="T15" fmla="*/ 531447973 h 198"/>
              <a:gd name="T16" fmla="*/ 542134352 w 408"/>
              <a:gd name="T17" fmla="*/ 531447973 h 198"/>
              <a:gd name="T18" fmla="*/ 542134352 w 408"/>
              <a:gd name="T19" fmla="*/ 531447973 h 198"/>
              <a:gd name="T20" fmla="*/ 542134352 w 408"/>
              <a:gd name="T21" fmla="*/ 531447973 h 198"/>
              <a:gd name="T22" fmla="*/ 542134352 w 408"/>
              <a:gd name="T23" fmla="*/ 531447973 h 198"/>
              <a:gd name="T24" fmla="*/ 542134352 w 408"/>
              <a:gd name="T25" fmla="*/ 531447973 h 198"/>
              <a:gd name="T26" fmla="*/ 542134352 w 408"/>
              <a:gd name="T27" fmla="*/ 531447973 h 198"/>
              <a:gd name="T28" fmla="*/ 542134352 w 408"/>
              <a:gd name="T29" fmla="*/ 531447973 h 198"/>
              <a:gd name="T30" fmla="*/ 542134352 w 408"/>
              <a:gd name="T31" fmla="*/ 531447973 h 198"/>
              <a:gd name="T32" fmla="*/ 542134352 w 408"/>
              <a:gd name="T33" fmla="*/ 0 h 198"/>
              <a:gd name="T34" fmla="*/ 542134352 w 408"/>
              <a:gd name="T35" fmla="*/ 531447973 h 198"/>
              <a:gd name="T36" fmla="*/ 542134352 w 408"/>
              <a:gd name="T37" fmla="*/ 531447973 h 198"/>
              <a:gd name="T38" fmla="*/ 542134352 w 408"/>
              <a:gd name="T39" fmla="*/ 531447973 h 198"/>
              <a:gd name="T40" fmla="*/ 542134352 w 408"/>
              <a:gd name="T41" fmla="*/ 531447973 h 198"/>
              <a:gd name="T42" fmla="*/ 542134352 w 408"/>
              <a:gd name="T43" fmla="*/ 531447973 h 198"/>
              <a:gd name="T44" fmla="*/ 542134352 w 408"/>
              <a:gd name="T45" fmla="*/ 531447973 h 198"/>
              <a:gd name="T46" fmla="*/ 542134352 w 408"/>
              <a:gd name="T47" fmla="*/ 531447973 h 198"/>
              <a:gd name="T48" fmla="*/ 542134352 w 408"/>
              <a:gd name="T49" fmla="*/ 531447973 h 198"/>
              <a:gd name="T50" fmla="*/ 542134352 w 408"/>
              <a:gd name="T51" fmla="*/ 531447973 h 198"/>
              <a:gd name="T52" fmla="*/ 542134352 w 408"/>
              <a:gd name="T53" fmla="*/ 531447973 h 198"/>
              <a:gd name="T54" fmla="*/ 542134352 w 408"/>
              <a:gd name="T55" fmla="*/ 531447973 h 198"/>
              <a:gd name="T56" fmla="*/ 0 w 408"/>
              <a:gd name="T57" fmla="*/ 531447973 h 198"/>
              <a:gd name="T58" fmla="*/ 542134352 w 408"/>
              <a:gd name="T59" fmla="*/ 531447973 h 198"/>
              <a:gd name="T60" fmla="*/ 542134352 w 408"/>
              <a:gd name="T61" fmla="*/ 531447973 h 198"/>
              <a:gd name="T62" fmla="*/ 542134352 w 408"/>
              <a:gd name="T63" fmla="*/ 531447973 h 198"/>
              <a:gd name="T64" fmla="*/ 0 w 408"/>
              <a:gd name="T65" fmla="*/ 531447973 h 198"/>
              <a:gd name="T66" fmla="*/ 542134352 w 408"/>
              <a:gd name="T67" fmla="*/ 531447973 h 198"/>
              <a:gd name="T68" fmla="*/ 542134352 w 408"/>
              <a:gd name="T69" fmla="*/ 531447973 h 198"/>
              <a:gd name="T70" fmla="*/ 542134352 w 408"/>
              <a:gd name="T71" fmla="*/ 531447973 h 198"/>
              <a:gd name="T72" fmla="*/ 542134352 w 408"/>
              <a:gd name="T73" fmla="*/ 531447973 h 198"/>
              <a:gd name="T74" fmla="*/ 542134352 w 408"/>
              <a:gd name="T75" fmla="*/ 531447973 h 198"/>
              <a:gd name="T76" fmla="*/ 542134352 w 408"/>
              <a:gd name="T77" fmla="*/ 531447973 h 198"/>
              <a:gd name="T78" fmla="*/ 542134352 w 408"/>
              <a:gd name="T79" fmla="*/ 531447973 h 198"/>
              <a:gd name="T80" fmla="*/ 542134352 w 408"/>
              <a:gd name="T81" fmla="*/ 531447973 h 198"/>
              <a:gd name="T82" fmla="*/ 542134352 w 408"/>
              <a:gd name="T83" fmla="*/ 531447973 h 198"/>
              <a:gd name="T84" fmla="*/ 542134352 w 408"/>
              <a:gd name="T85" fmla="*/ 531447973 h 198"/>
              <a:gd name="T86" fmla="*/ 542134352 w 408"/>
              <a:gd name="T87" fmla="*/ 531447973 h 198"/>
              <a:gd name="T88" fmla="*/ 542134352 w 408"/>
              <a:gd name="T89" fmla="*/ 531447973 h 198"/>
              <a:gd name="T90" fmla="*/ 542134352 w 408"/>
              <a:gd name="T91" fmla="*/ 531447973 h 198"/>
              <a:gd name="T92" fmla="*/ 542134352 w 408"/>
              <a:gd name="T93" fmla="*/ 531447973 h 198"/>
              <a:gd name="T94" fmla="*/ 542134352 w 408"/>
              <a:gd name="T95" fmla="*/ 531447973 h 198"/>
              <a:gd name="T96" fmla="*/ 542134352 w 408"/>
              <a:gd name="T97" fmla="*/ 531447973 h 198"/>
              <a:gd name="T98" fmla="*/ 542134352 w 408"/>
              <a:gd name="T99" fmla="*/ 531447973 h 198"/>
              <a:gd name="T100" fmla="*/ 542134352 w 408"/>
              <a:gd name="T101" fmla="*/ 531447973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79" name="Nicaragua" descr="© INSCALE GmbH, 15.06.2010"/>
          <p:cNvSpPr>
            <a:spLocks/>
          </p:cNvSpPr>
          <p:nvPr/>
        </p:nvSpPr>
        <p:spPr bwMode="gray">
          <a:xfrm>
            <a:off x="3928297" y="2563520"/>
            <a:ext cx="187398" cy="178576"/>
          </a:xfrm>
          <a:custGeom>
            <a:avLst/>
            <a:gdLst>
              <a:gd name="T0" fmla="*/ 550126984 w 324"/>
              <a:gd name="T1" fmla="*/ 546632201 h 330"/>
              <a:gd name="T2" fmla="*/ 550126984 w 324"/>
              <a:gd name="T3" fmla="*/ 0 h 330"/>
              <a:gd name="T4" fmla="*/ 550126984 w 324"/>
              <a:gd name="T5" fmla="*/ 546632201 h 330"/>
              <a:gd name="T6" fmla="*/ 550126984 w 324"/>
              <a:gd name="T7" fmla="*/ 546632201 h 330"/>
              <a:gd name="T8" fmla="*/ 550126984 w 324"/>
              <a:gd name="T9" fmla="*/ 0 h 330"/>
              <a:gd name="T10" fmla="*/ 550126984 w 324"/>
              <a:gd name="T11" fmla="*/ 546632201 h 330"/>
              <a:gd name="T12" fmla="*/ 550126984 w 324"/>
              <a:gd name="T13" fmla="*/ 546632201 h 330"/>
              <a:gd name="T14" fmla="*/ 550126984 w 324"/>
              <a:gd name="T15" fmla="*/ 546632201 h 330"/>
              <a:gd name="T16" fmla="*/ 550126984 w 324"/>
              <a:gd name="T17" fmla="*/ 546632201 h 330"/>
              <a:gd name="T18" fmla="*/ 550126984 w 324"/>
              <a:gd name="T19" fmla="*/ 546632201 h 330"/>
              <a:gd name="T20" fmla="*/ 550126984 w 324"/>
              <a:gd name="T21" fmla="*/ 546632201 h 330"/>
              <a:gd name="T22" fmla="*/ 550126984 w 324"/>
              <a:gd name="T23" fmla="*/ 546632201 h 330"/>
              <a:gd name="T24" fmla="*/ 550126984 w 324"/>
              <a:gd name="T25" fmla="*/ 546632201 h 330"/>
              <a:gd name="T26" fmla="*/ 550126984 w 324"/>
              <a:gd name="T27" fmla="*/ 546632201 h 330"/>
              <a:gd name="T28" fmla="*/ 550126984 w 324"/>
              <a:gd name="T29" fmla="*/ 546632201 h 330"/>
              <a:gd name="T30" fmla="*/ 550126984 w 324"/>
              <a:gd name="T31" fmla="*/ 546632201 h 330"/>
              <a:gd name="T32" fmla="*/ 550126984 w 324"/>
              <a:gd name="T33" fmla="*/ 546632201 h 330"/>
              <a:gd name="T34" fmla="*/ 550126984 w 324"/>
              <a:gd name="T35" fmla="*/ 546632201 h 330"/>
              <a:gd name="T36" fmla="*/ 550126984 w 324"/>
              <a:gd name="T37" fmla="*/ 546632201 h 330"/>
              <a:gd name="T38" fmla="*/ 550126984 w 324"/>
              <a:gd name="T39" fmla="*/ 546632201 h 330"/>
              <a:gd name="T40" fmla="*/ 550126984 w 324"/>
              <a:gd name="T41" fmla="*/ 546632201 h 330"/>
              <a:gd name="T42" fmla="*/ 550126984 w 324"/>
              <a:gd name="T43" fmla="*/ 546632201 h 330"/>
              <a:gd name="T44" fmla="*/ 550126984 w 324"/>
              <a:gd name="T45" fmla="*/ 546632201 h 330"/>
              <a:gd name="T46" fmla="*/ 550126984 w 324"/>
              <a:gd name="T47" fmla="*/ 546632201 h 330"/>
              <a:gd name="T48" fmla="*/ 550126984 w 324"/>
              <a:gd name="T49" fmla="*/ 546632201 h 330"/>
              <a:gd name="T50" fmla="*/ 550126984 w 324"/>
              <a:gd name="T51" fmla="*/ 546632201 h 330"/>
              <a:gd name="T52" fmla="*/ 550126984 w 324"/>
              <a:gd name="T53" fmla="*/ 546632201 h 330"/>
              <a:gd name="T54" fmla="*/ 550126984 w 324"/>
              <a:gd name="T55" fmla="*/ 546632201 h 330"/>
              <a:gd name="T56" fmla="*/ 550126984 w 324"/>
              <a:gd name="T57" fmla="*/ 546632201 h 330"/>
              <a:gd name="T58" fmla="*/ 550126984 w 324"/>
              <a:gd name="T59" fmla="*/ 546632201 h 330"/>
              <a:gd name="T60" fmla="*/ 550126984 w 324"/>
              <a:gd name="T61" fmla="*/ 546632201 h 330"/>
              <a:gd name="T62" fmla="*/ 550126984 w 324"/>
              <a:gd name="T63" fmla="*/ 546632201 h 330"/>
              <a:gd name="T64" fmla="*/ 550126984 w 324"/>
              <a:gd name="T65" fmla="*/ 546632201 h 330"/>
              <a:gd name="T66" fmla="*/ 550126984 w 324"/>
              <a:gd name="T67" fmla="*/ 546632201 h 330"/>
              <a:gd name="T68" fmla="*/ 550126984 w 324"/>
              <a:gd name="T69" fmla="*/ 546632201 h 330"/>
              <a:gd name="T70" fmla="*/ 550126984 w 324"/>
              <a:gd name="T71" fmla="*/ 546632201 h 330"/>
              <a:gd name="T72" fmla="*/ 550126984 w 324"/>
              <a:gd name="T73" fmla="*/ 546632201 h 330"/>
              <a:gd name="T74" fmla="*/ 550126984 w 324"/>
              <a:gd name="T75" fmla="*/ 546632201 h 330"/>
              <a:gd name="T76" fmla="*/ 550126984 w 324"/>
              <a:gd name="T77" fmla="*/ 546632201 h 330"/>
              <a:gd name="T78" fmla="*/ 550126984 w 324"/>
              <a:gd name="T79" fmla="*/ 546632201 h 330"/>
              <a:gd name="T80" fmla="*/ 550126984 w 324"/>
              <a:gd name="T81" fmla="*/ 546632201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084576"/>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0" name="Mexico" descr="© INSCALE GmbH, 15.06.2010"/>
          <p:cNvSpPr>
            <a:spLocks/>
          </p:cNvSpPr>
          <p:nvPr/>
        </p:nvSpPr>
        <p:spPr bwMode="gray">
          <a:xfrm>
            <a:off x="2946156" y="1789690"/>
            <a:ext cx="1065681" cy="786585"/>
          </a:xfrm>
          <a:custGeom>
            <a:avLst/>
            <a:gdLst>
              <a:gd name="T0" fmla="*/ 544952839 w 1860"/>
              <a:gd name="T1" fmla="*/ 544971845 h 1458"/>
              <a:gd name="T2" fmla="*/ 544952839 w 1860"/>
              <a:gd name="T3" fmla="*/ 544971845 h 1458"/>
              <a:gd name="T4" fmla="*/ 544952839 w 1860"/>
              <a:gd name="T5" fmla="*/ 544971845 h 1458"/>
              <a:gd name="T6" fmla="*/ 544952839 w 1860"/>
              <a:gd name="T7" fmla="*/ 544971845 h 1458"/>
              <a:gd name="T8" fmla="*/ 544952839 w 1860"/>
              <a:gd name="T9" fmla="*/ 544971845 h 1458"/>
              <a:gd name="T10" fmla="*/ 544952839 w 1860"/>
              <a:gd name="T11" fmla="*/ 544971845 h 1458"/>
              <a:gd name="T12" fmla="*/ 544952839 w 1860"/>
              <a:gd name="T13" fmla="*/ 544971845 h 1458"/>
              <a:gd name="T14" fmla="*/ 544952839 w 1860"/>
              <a:gd name="T15" fmla="*/ 544971845 h 1458"/>
              <a:gd name="T16" fmla="*/ 544952839 w 1860"/>
              <a:gd name="T17" fmla="*/ 544971845 h 1458"/>
              <a:gd name="T18" fmla="*/ 544952839 w 1860"/>
              <a:gd name="T19" fmla="*/ 544971845 h 1458"/>
              <a:gd name="T20" fmla="*/ 544952839 w 1860"/>
              <a:gd name="T21" fmla="*/ 544971845 h 1458"/>
              <a:gd name="T22" fmla="*/ 544952839 w 1860"/>
              <a:gd name="T23" fmla="*/ 544971845 h 1458"/>
              <a:gd name="T24" fmla="*/ 544952839 w 1860"/>
              <a:gd name="T25" fmla="*/ 544971845 h 1458"/>
              <a:gd name="T26" fmla="*/ 544952839 w 1860"/>
              <a:gd name="T27" fmla="*/ 544971845 h 1458"/>
              <a:gd name="T28" fmla="*/ 544952839 w 1860"/>
              <a:gd name="T29" fmla="*/ 544971845 h 1458"/>
              <a:gd name="T30" fmla="*/ 544952839 w 1860"/>
              <a:gd name="T31" fmla="*/ 544971845 h 1458"/>
              <a:gd name="T32" fmla="*/ 544952839 w 1860"/>
              <a:gd name="T33" fmla="*/ 544971845 h 1458"/>
              <a:gd name="T34" fmla="*/ 544952839 w 1860"/>
              <a:gd name="T35" fmla="*/ 544971845 h 1458"/>
              <a:gd name="T36" fmla="*/ 544952839 w 1860"/>
              <a:gd name="T37" fmla="*/ 544971845 h 1458"/>
              <a:gd name="T38" fmla="*/ 544952839 w 1860"/>
              <a:gd name="T39" fmla="*/ 544971845 h 1458"/>
              <a:gd name="T40" fmla="*/ 544952839 w 1860"/>
              <a:gd name="T41" fmla="*/ 544971845 h 1458"/>
              <a:gd name="T42" fmla="*/ 544952839 w 1860"/>
              <a:gd name="T43" fmla="*/ 544971845 h 1458"/>
              <a:gd name="T44" fmla="*/ 544952839 w 1860"/>
              <a:gd name="T45" fmla="*/ 544971845 h 1458"/>
              <a:gd name="T46" fmla="*/ 544952839 w 1860"/>
              <a:gd name="T47" fmla="*/ 544971845 h 1458"/>
              <a:gd name="T48" fmla="*/ 544952839 w 1860"/>
              <a:gd name="T49" fmla="*/ 544971845 h 1458"/>
              <a:gd name="T50" fmla="*/ 544952839 w 1860"/>
              <a:gd name="T51" fmla="*/ 544971845 h 1458"/>
              <a:gd name="T52" fmla="*/ 544952839 w 1860"/>
              <a:gd name="T53" fmla="*/ 544971845 h 1458"/>
              <a:gd name="T54" fmla="*/ 544952839 w 1860"/>
              <a:gd name="T55" fmla="*/ 544971845 h 1458"/>
              <a:gd name="T56" fmla="*/ 0 w 1860"/>
              <a:gd name="T57" fmla="*/ 544971845 h 1458"/>
              <a:gd name="T58" fmla="*/ 544952839 w 1860"/>
              <a:gd name="T59" fmla="*/ 544971845 h 1458"/>
              <a:gd name="T60" fmla="*/ 544952839 w 1860"/>
              <a:gd name="T61" fmla="*/ 544971845 h 1458"/>
              <a:gd name="T62" fmla="*/ 544952839 w 1860"/>
              <a:gd name="T63" fmla="*/ 544971845 h 1458"/>
              <a:gd name="T64" fmla="*/ 544952839 w 1860"/>
              <a:gd name="T65" fmla="*/ 544971845 h 1458"/>
              <a:gd name="T66" fmla="*/ 544952839 w 1860"/>
              <a:gd name="T67" fmla="*/ 544971845 h 1458"/>
              <a:gd name="T68" fmla="*/ 544952839 w 1860"/>
              <a:gd name="T69" fmla="*/ 544971845 h 1458"/>
              <a:gd name="T70" fmla="*/ 544952839 w 1860"/>
              <a:gd name="T71" fmla="*/ 544971845 h 1458"/>
              <a:gd name="T72" fmla="*/ 544952839 w 1860"/>
              <a:gd name="T73" fmla="*/ 544971845 h 1458"/>
              <a:gd name="T74" fmla="*/ 544952839 w 1860"/>
              <a:gd name="T75" fmla="*/ 544971845 h 1458"/>
              <a:gd name="T76" fmla="*/ 544952839 w 1860"/>
              <a:gd name="T77" fmla="*/ 544971845 h 1458"/>
              <a:gd name="T78" fmla="*/ 544952839 w 1860"/>
              <a:gd name="T79" fmla="*/ 544971845 h 1458"/>
              <a:gd name="T80" fmla="*/ 544952839 w 1860"/>
              <a:gd name="T81" fmla="*/ 544971845 h 1458"/>
              <a:gd name="T82" fmla="*/ 544952839 w 1860"/>
              <a:gd name="T83" fmla="*/ 544971845 h 1458"/>
              <a:gd name="T84" fmla="*/ 544952839 w 1860"/>
              <a:gd name="T85" fmla="*/ 544971845 h 1458"/>
              <a:gd name="T86" fmla="*/ 544952839 w 1860"/>
              <a:gd name="T87" fmla="*/ 544971845 h 1458"/>
              <a:gd name="T88" fmla="*/ 544952839 w 1860"/>
              <a:gd name="T89" fmla="*/ 544971845 h 1458"/>
              <a:gd name="T90" fmla="*/ 544952839 w 1860"/>
              <a:gd name="T91" fmla="*/ 544971845 h 1458"/>
              <a:gd name="T92" fmla="*/ 544952839 w 1860"/>
              <a:gd name="T93" fmla="*/ 544971845 h 1458"/>
              <a:gd name="T94" fmla="*/ 544952839 w 1860"/>
              <a:gd name="T95" fmla="*/ 544971845 h 1458"/>
              <a:gd name="T96" fmla="*/ 544952839 w 1860"/>
              <a:gd name="T97" fmla="*/ 544971845 h 1458"/>
              <a:gd name="T98" fmla="*/ 544952839 w 1860"/>
              <a:gd name="T99" fmla="*/ 544971845 h 1458"/>
              <a:gd name="T100" fmla="*/ 544952839 w 1860"/>
              <a:gd name="T101" fmla="*/ 544971845 h 1458"/>
              <a:gd name="T102" fmla="*/ 544952839 w 1860"/>
              <a:gd name="T103" fmla="*/ 544971845 h 1458"/>
              <a:gd name="T104" fmla="*/ 544952839 w 1860"/>
              <a:gd name="T105" fmla="*/ 544971845 h 1458"/>
              <a:gd name="T106" fmla="*/ 544952839 w 1860"/>
              <a:gd name="T107" fmla="*/ 544971845 h 1458"/>
              <a:gd name="T108" fmla="*/ 544952839 w 1860"/>
              <a:gd name="T109" fmla="*/ 544971845 h 1458"/>
              <a:gd name="T110" fmla="*/ 544952839 w 1860"/>
              <a:gd name="T111" fmla="*/ 544971845 h 1458"/>
              <a:gd name="T112" fmla="*/ 544952839 w 1860"/>
              <a:gd name="T113" fmla="*/ 544971845 h 1458"/>
              <a:gd name="T114" fmla="*/ 544952839 w 1860"/>
              <a:gd name="T115" fmla="*/ 544971845 h 1458"/>
              <a:gd name="T116" fmla="*/ 544952839 w 1860"/>
              <a:gd name="T117" fmla="*/ 544971845 h 1458"/>
              <a:gd name="T118" fmla="*/ 544952839 w 1860"/>
              <a:gd name="T119" fmla="*/ 544971845 h 1458"/>
              <a:gd name="T120" fmla="*/ 544952839 w 1860"/>
              <a:gd name="T121" fmla="*/ 544971845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rgbClr val="084576"/>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1" name="Puerto Rico" descr="© INSCALE GmbH, 15.06.2010"/>
          <p:cNvSpPr>
            <a:spLocks/>
          </p:cNvSpPr>
          <p:nvPr/>
        </p:nvSpPr>
        <p:spPr bwMode="gray">
          <a:xfrm>
            <a:off x="4781745" y="2408329"/>
            <a:ext cx="79024" cy="31889"/>
          </a:xfrm>
          <a:custGeom>
            <a:avLst/>
            <a:gdLst>
              <a:gd name="T0" fmla="*/ 544651650 w 138"/>
              <a:gd name="T1" fmla="*/ 536870912 h 60"/>
              <a:gd name="T2" fmla="*/ 544651650 w 138"/>
              <a:gd name="T3" fmla="*/ 536870912 h 60"/>
              <a:gd name="T4" fmla="*/ 544651650 w 138"/>
              <a:gd name="T5" fmla="*/ 0 h 60"/>
              <a:gd name="T6" fmla="*/ 544651650 w 138"/>
              <a:gd name="T7" fmla="*/ 0 h 60"/>
              <a:gd name="T8" fmla="*/ 544651650 w 138"/>
              <a:gd name="T9" fmla="*/ 536870912 h 60"/>
              <a:gd name="T10" fmla="*/ 0 w 138"/>
              <a:gd name="T11" fmla="*/ 536870912 h 60"/>
              <a:gd name="T12" fmla="*/ 0 w 138"/>
              <a:gd name="T13" fmla="*/ 536870912 h 60"/>
              <a:gd name="T14" fmla="*/ 544651650 w 138"/>
              <a:gd name="T15" fmla="*/ 536870912 h 60"/>
              <a:gd name="T16" fmla="*/ 544651650 w 138"/>
              <a:gd name="T17" fmla="*/ 536870912 h 60"/>
              <a:gd name="T18" fmla="*/ 544651650 w 138"/>
              <a:gd name="T19" fmla="*/ 536870912 h 60"/>
              <a:gd name="T20" fmla="*/ 544651650 w 138"/>
              <a:gd name="T21" fmla="*/ 536870912 h 60"/>
              <a:gd name="T22" fmla="*/ 544651650 w 138"/>
              <a:gd name="T23" fmla="*/ 536870912 h 60"/>
              <a:gd name="T24" fmla="*/ 544651650 w 138"/>
              <a:gd name="T25" fmla="*/ 536870912 h 60"/>
              <a:gd name="T26" fmla="*/ 544651650 w 138"/>
              <a:gd name="T27" fmla="*/ 536870912 h 60"/>
              <a:gd name="T28" fmla="*/ 544651650 w 138"/>
              <a:gd name="T29" fmla="*/ 536870912 h 60"/>
              <a:gd name="T30" fmla="*/ 544651650 w 138"/>
              <a:gd name="T31" fmla="*/ 536870912 h 60"/>
              <a:gd name="T32" fmla="*/ 544651650 w 138"/>
              <a:gd name="T33" fmla="*/ 536870912 h 60"/>
              <a:gd name="T34" fmla="*/ 544651650 w 138"/>
              <a:gd name="T35" fmla="*/ 536870912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2" name="Jamaica" descr="© INSCALE GmbH, 15.06.2010"/>
          <p:cNvSpPr>
            <a:spLocks/>
          </p:cNvSpPr>
          <p:nvPr/>
        </p:nvSpPr>
        <p:spPr bwMode="gray">
          <a:xfrm>
            <a:off x="4323413" y="2408329"/>
            <a:ext cx="90312" cy="27638"/>
          </a:xfrm>
          <a:custGeom>
            <a:avLst/>
            <a:gdLst>
              <a:gd name="T0" fmla="*/ 550636833 w 156"/>
              <a:gd name="T1" fmla="*/ 516986804 h 54"/>
              <a:gd name="T2" fmla="*/ 550636833 w 156"/>
              <a:gd name="T3" fmla="*/ 516986804 h 54"/>
              <a:gd name="T4" fmla="*/ 550636833 w 156"/>
              <a:gd name="T5" fmla="*/ 516986804 h 54"/>
              <a:gd name="T6" fmla="*/ 550636833 w 156"/>
              <a:gd name="T7" fmla="*/ 516986804 h 54"/>
              <a:gd name="T8" fmla="*/ 550636833 w 156"/>
              <a:gd name="T9" fmla="*/ 516986804 h 54"/>
              <a:gd name="T10" fmla="*/ 550636833 w 156"/>
              <a:gd name="T11" fmla="*/ 516986804 h 54"/>
              <a:gd name="T12" fmla="*/ 550636833 w 156"/>
              <a:gd name="T13" fmla="*/ 516986804 h 54"/>
              <a:gd name="T14" fmla="*/ 550636833 w 156"/>
              <a:gd name="T15" fmla="*/ 516986804 h 54"/>
              <a:gd name="T16" fmla="*/ 550636833 w 156"/>
              <a:gd name="T17" fmla="*/ 0 h 54"/>
              <a:gd name="T18" fmla="*/ 550636833 w 156"/>
              <a:gd name="T19" fmla="*/ 0 h 54"/>
              <a:gd name="T20" fmla="*/ 550636833 w 156"/>
              <a:gd name="T21" fmla="*/ 516986804 h 54"/>
              <a:gd name="T22" fmla="*/ 0 w 156"/>
              <a:gd name="T23" fmla="*/ 516986804 h 54"/>
              <a:gd name="T24" fmla="*/ 550636833 w 156"/>
              <a:gd name="T25" fmla="*/ 516986804 h 54"/>
              <a:gd name="T26" fmla="*/ 550636833 w 156"/>
              <a:gd name="T27" fmla="*/ 516986804 h 54"/>
              <a:gd name="T28" fmla="*/ 550636833 w 156"/>
              <a:gd name="T29" fmla="*/ 516986804 h 54"/>
              <a:gd name="T30" fmla="*/ 550636833 w 156"/>
              <a:gd name="T31" fmla="*/ 516986804 h 54"/>
              <a:gd name="T32" fmla="*/ 550636833 w 156"/>
              <a:gd name="T33" fmla="*/ 516986804 h 54"/>
              <a:gd name="T34" fmla="*/ 550636833 w 156"/>
              <a:gd name="T35" fmla="*/ 516986804 h 54"/>
              <a:gd name="T36" fmla="*/ 550636833 w 156"/>
              <a:gd name="T37" fmla="*/ 516986804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3" name="Honduras" descr="© INSCALE GmbH, 15.06.2010"/>
          <p:cNvSpPr>
            <a:spLocks/>
          </p:cNvSpPr>
          <p:nvPr/>
        </p:nvSpPr>
        <p:spPr bwMode="gray">
          <a:xfrm>
            <a:off x="3867338" y="2512498"/>
            <a:ext cx="255132" cy="131806"/>
          </a:xfrm>
          <a:custGeom>
            <a:avLst/>
            <a:gdLst>
              <a:gd name="T0" fmla="*/ 546544262 w 444"/>
              <a:gd name="T1" fmla="*/ 541235716 h 246"/>
              <a:gd name="T2" fmla="*/ 546544262 w 444"/>
              <a:gd name="T3" fmla="*/ 541235716 h 246"/>
              <a:gd name="T4" fmla="*/ 546544262 w 444"/>
              <a:gd name="T5" fmla="*/ 541235716 h 246"/>
              <a:gd name="T6" fmla="*/ 546544262 w 444"/>
              <a:gd name="T7" fmla="*/ 541235716 h 246"/>
              <a:gd name="T8" fmla="*/ 546544262 w 444"/>
              <a:gd name="T9" fmla="*/ 541235716 h 246"/>
              <a:gd name="T10" fmla="*/ 546544262 w 444"/>
              <a:gd name="T11" fmla="*/ 541235716 h 246"/>
              <a:gd name="T12" fmla="*/ 546544262 w 444"/>
              <a:gd name="T13" fmla="*/ 541235716 h 246"/>
              <a:gd name="T14" fmla="*/ 546544262 w 444"/>
              <a:gd name="T15" fmla="*/ 541235716 h 246"/>
              <a:gd name="T16" fmla="*/ 546544262 w 444"/>
              <a:gd name="T17" fmla="*/ 541235716 h 246"/>
              <a:gd name="T18" fmla="*/ 546544262 w 444"/>
              <a:gd name="T19" fmla="*/ 541235716 h 246"/>
              <a:gd name="T20" fmla="*/ 546544262 w 444"/>
              <a:gd name="T21" fmla="*/ 541235716 h 246"/>
              <a:gd name="T22" fmla="*/ 546544262 w 444"/>
              <a:gd name="T23" fmla="*/ 541235716 h 246"/>
              <a:gd name="T24" fmla="*/ 546544262 w 444"/>
              <a:gd name="T25" fmla="*/ 541235716 h 246"/>
              <a:gd name="T26" fmla="*/ 546544262 w 444"/>
              <a:gd name="T27" fmla="*/ 541235716 h 246"/>
              <a:gd name="T28" fmla="*/ 546544262 w 444"/>
              <a:gd name="T29" fmla="*/ 541235716 h 246"/>
              <a:gd name="T30" fmla="*/ 546544262 w 444"/>
              <a:gd name="T31" fmla="*/ 541235716 h 246"/>
              <a:gd name="T32" fmla="*/ 546544262 w 444"/>
              <a:gd name="T33" fmla="*/ 541235716 h 246"/>
              <a:gd name="T34" fmla="*/ 546544262 w 444"/>
              <a:gd name="T35" fmla="*/ 541235716 h 246"/>
              <a:gd name="T36" fmla="*/ 546544262 w 444"/>
              <a:gd name="T37" fmla="*/ 541235716 h 246"/>
              <a:gd name="T38" fmla="*/ 546544262 w 444"/>
              <a:gd name="T39" fmla="*/ 0 h 246"/>
              <a:gd name="T40" fmla="*/ 546544262 w 444"/>
              <a:gd name="T41" fmla="*/ 541235716 h 246"/>
              <a:gd name="T42" fmla="*/ 546544262 w 444"/>
              <a:gd name="T43" fmla="*/ 541235716 h 246"/>
              <a:gd name="T44" fmla="*/ 546544262 w 444"/>
              <a:gd name="T45" fmla="*/ 0 h 246"/>
              <a:gd name="T46" fmla="*/ 546544262 w 444"/>
              <a:gd name="T47" fmla="*/ 541235716 h 246"/>
              <a:gd name="T48" fmla="*/ 546544262 w 444"/>
              <a:gd name="T49" fmla="*/ 541235716 h 246"/>
              <a:gd name="T50" fmla="*/ 546544262 w 444"/>
              <a:gd name="T51" fmla="*/ 541235716 h 246"/>
              <a:gd name="T52" fmla="*/ 546544262 w 444"/>
              <a:gd name="T53" fmla="*/ 541235716 h 246"/>
              <a:gd name="T54" fmla="*/ 546544262 w 444"/>
              <a:gd name="T55" fmla="*/ 541235716 h 246"/>
              <a:gd name="T56" fmla="*/ 546544262 w 444"/>
              <a:gd name="T57" fmla="*/ 541235716 h 246"/>
              <a:gd name="T58" fmla="*/ 546544262 w 444"/>
              <a:gd name="T59" fmla="*/ 541235716 h 246"/>
              <a:gd name="T60" fmla="*/ 546544262 w 444"/>
              <a:gd name="T61" fmla="*/ 0 h 246"/>
              <a:gd name="T62" fmla="*/ 546544262 w 444"/>
              <a:gd name="T63" fmla="*/ 541235716 h 246"/>
              <a:gd name="T64" fmla="*/ 546544262 w 444"/>
              <a:gd name="T65" fmla="*/ 541235716 h 246"/>
              <a:gd name="T66" fmla="*/ 546544262 w 444"/>
              <a:gd name="T67" fmla="*/ 541235716 h 246"/>
              <a:gd name="T68" fmla="*/ 546544262 w 444"/>
              <a:gd name="T69" fmla="*/ 541235716 h 246"/>
              <a:gd name="T70" fmla="*/ 546544262 w 444"/>
              <a:gd name="T71" fmla="*/ 541235716 h 246"/>
              <a:gd name="T72" fmla="*/ 0 w 444"/>
              <a:gd name="T73" fmla="*/ 541235716 h 246"/>
              <a:gd name="T74" fmla="*/ 546544262 w 444"/>
              <a:gd name="T75" fmla="*/ 541235716 h 246"/>
              <a:gd name="T76" fmla="*/ 546544262 w 444"/>
              <a:gd name="T77" fmla="*/ 541235716 h 246"/>
              <a:gd name="T78" fmla="*/ 546544262 w 444"/>
              <a:gd name="T79" fmla="*/ 541235716 h 246"/>
              <a:gd name="T80" fmla="*/ 546544262 w 444"/>
              <a:gd name="T81" fmla="*/ 541235716 h 246"/>
              <a:gd name="T82" fmla="*/ 546544262 w 444"/>
              <a:gd name="T83" fmla="*/ 541235716 h 246"/>
              <a:gd name="T84" fmla="*/ 546544262 w 444"/>
              <a:gd name="T85" fmla="*/ 541235716 h 246"/>
              <a:gd name="T86" fmla="*/ 546544262 w 444"/>
              <a:gd name="T87" fmla="*/ 541235716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chemeClr val="bg1">
              <a:lumMod val="85000"/>
            </a:schemeClr>
          </a:solidFill>
          <a:ln w="3175">
            <a:solidFill>
              <a:schemeClr val="bg1">
                <a:lumMod val="65000"/>
              </a:schemeClr>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4" name="Haiti" descr="© INSCALE GmbH, 15.06.2010"/>
          <p:cNvSpPr>
            <a:spLocks/>
          </p:cNvSpPr>
          <p:nvPr/>
        </p:nvSpPr>
        <p:spPr bwMode="gray">
          <a:xfrm>
            <a:off x="4492747" y="2344550"/>
            <a:ext cx="112890" cy="82911"/>
          </a:xfrm>
          <a:custGeom>
            <a:avLst/>
            <a:gdLst>
              <a:gd name="T0" fmla="*/ 542293850 w 198"/>
              <a:gd name="T1" fmla="*/ 536870912 h 156"/>
              <a:gd name="T2" fmla="*/ 542293850 w 198"/>
              <a:gd name="T3" fmla="*/ 536870912 h 156"/>
              <a:gd name="T4" fmla="*/ 542293850 w 198"/>
              <a:gd name="T5" fmla="*/ 536870912 h 156"/>
              <a:gd name="T6" fmla="*/ 542293850 w 198"/>
              <a:gd name="T7" fmla="*/ 536870912 h 156"/>
              <a:gd name="T8" fmla="*/ 542293850 w 198"/>
              <a:gd name="T9" fmla="*/ 536870912 h 156"/>
              <a:gd name="T10" fmla="*/ 542293850 w 198"/>
              <a:gd name="T11" fmla="*/ 536870912 h 156"/>
              <a:gd name="T12" fmla="*/ 542293850 w 198"/>
              <a:gd name="T13" fmla="*/ 536870912 h 156"/>
              <a:gd name="T14" fmla="*/ 542293850 w 198"/>
              <a:gd name="T15" fmla="*/ 536870912 h 156"/>
              <a:gd name="T16" fmla="*/ 542293850 w 198"/>
              <a:gd name="T17" fmla="*/ 536870912 h 156"/>
              <a:gd name="T18" fmla="*/ 542293850 w 198"/>
              <a:gd name="T19" fmla="*/ 536870912 h 156"/>
              <a:gd name="T20" fmla="*/ 542293850 w 198"/>
              <a:gd name="T21" fmla="*/ 536870912 h 156"/>
              <a:gd name="T22" fmla="*/ 542293850 w 198"/>
              <a:gd name="T23" fmla="*/ 536870912 h 156"/>
              <a:gd name="T24" fmla="*/ 542293850 w 198"/>
              <a:gd name="T25" fmla="*/ 536870912 h 156"/>
              <a:gd name="T26" fmla="*/ 542293850 w 198"/>
              <a:gd name="T27" fmla="*/ 536870912 h 156"/>
              <a:gd name="T28" fmla="*/ 542293850 w 198"/>
              <a:gd name="T29" fmla="*/ 536870912 h 156"/>
              <a:gd name="T30" fmla="*/ 542293850 w 198"/>
              <a:gd name="T31" fmla="*/ 536870912 h 156"/>
              <a:gd name="T32" fmla="*/ 542293850 w 198"/>
              <a:gd name="T33" fmla="*/ 536870912 h 156"/>
              <a:gd name="T34" fmla="*/ 542293850 w 198"/>
              <a:gd name="T35" fmla="*/ 0 h 156"/>
              <a:gd name="T36" fmla="*/ 542293850 w 198"/>
              <a:gd name="T37" fmla="*/ 0 h 156"/>
              <a:gd name="T38" fmla="*/ 542293850 w 198"/>
              <a:gd name="T39" fmla="*/ 536870912 h 156"/>
              <a:gd name="T40" fmla="*/ 542293850 w 198"/>
              <a:gd name="T41" fmla="*/ 536870912 h 156"/>
              <a:gd name="T42" fmla="*/ 542293850 w 198"/>
              <a:gd name="T43" fmla="*/ 536870912 h 156"/>
              <a:gd name="T44" fmla="*/ 542293850 w 198"/>
              <a:gd name="T45" fmla="*/ 536870912 h 156"/>
              <a:gd name="T46" fmla="*/ 542293850 w 198"/>
              <a:gd name="T47" fmla="*/ 536870912 h 156"/>
              <a:gd name="T48" fmla="*/ 542293850 w 198"/>
              <a:gd name="T49" fmla="*/ 536870912 h 156"/>
              <a:gd name="T50" fmla="*/ 542293850 w 198"/>
              <a:gd name="T51" fmla="*/ 536870912 h 156"/>
              <a:gd name="T52" fmla="*/ 542293850 w 198"/>
              <a:gd name="T53" fmla="*/ 536870912 h 156"/>
              <a:gd name="T54" fmla="*/ 542293850 w 198"/>
              <a:gd name="T55" fmla="*/ 536870912 h 156"/>
              <a:gd name="T56" fmla="*/ 542293850 w 198"/>
              <a:gd name="T57" fmla="*/ 536870912 h 156"/>
              <a:gd name="T58" fmla="*/ 542293850 w 198"/>
              <a:gd name="T59" fmla="*/ 536870912 h 156"/>
              <a:gd name="T60" fmla="*/ 542293850 w 198"/>
              <a:gd name="T61" fmla="*/ 536870912 h 156"/>
              <a:gd name="T62" fmla="*/ 542293850 w 198"/>
              <a:gd name="T63" fmla="*/ 536870912 h 156"/>
              <a:gd name="T64" fmla="*/ 542293850 w 198"/>
              <a:gd name="T65" fmla="*/ 536870912 h 156"/>
              <a:gd name="T66" fmla="*/ 542293850 w 198"/>
              <a:gd name="T67" fmla="*/ 536870912 h 156"/>
              <a:gd name="T68" fmla="*/ 542293850 w 198"/>
              <a:gd name="T69" fmla="*/ 536870912 h 156"/>
              <a:gd name="T70" fmla="*/ 542293850 w 198"/>
              <a:gd name="T71" fmla="*/ 536870912 h 156"/>
              <a:gd name="T72" fmla="*/ 542293850 w 198"/>
              <a:gd name="T73" fmla="*/ 536870912 h 156"/>
              <a:gd name="T74" fmla="*/ 542293850 w 198"/>
              <a:gd name="T75" fmla="*/ 536870912 h 156"/>
              <a:gd name="T76" fmla="*/ 542293850 w 198"/>
              <a:gd name="T77" fmla="*/ 536870912 h 156"/>
              <a:gd name="T78" fmla="*/ 542293850 w 198"/>
              <a:gd name="T79" fmla="*/ 536870912 h 156"/>
              <a:gd name="T80" fmla="*/ 542293850 w 198"/>
              <a:gd name="T81" fmla="*/ 536870912 h 156"/>
              <a:gd name="T82" fmla="*/ 0 w 198"/>
              <a:gd name="T83" fmla="*/ 536870912 h 156"/>
              <a:gd name="T84" fmla="*/ 0 w 198"/>
              <a:gd name="T85" fmla="*/ 536870912 h 156"/>
              <a:gd name="T86" fmla="*/ 542293850 w 198"/>
              <a:gd name="T87" fmla="*/ 536870912 h 156"/>
              <a:gd name="T88" fmla="*/ 542293850 w 198"/>
              <a:gd name="T89" fmla="*/ 536870912 h 156"/>
              <a:gd name="T90" fmla="*/ 542293850 w 198"/>
              <a:gd name="T91" fmla="*/ 536870912 h 156"/>
              <a:gd name="T92" fmla="*/ 542293850 w 198"/>
              <a:gd name="T93" fmla="*/ 536870912 h 156"/>
              <a:gd name="T94" fmla="*/ 542293850 w 198"/>
              <a:gd name="T95" fmla="*/ 536870912 h 156"/>
              <a:gd name="T96" fmla="*/ 542293850 w 198"/>
              <a:gd name="T97" fmla="*/ 536870912 h 156"/>
              <a:gd name="T98" fmla="*/ 542293850 w 198"/>
              <a:gd name="T99" fmla="*/ 536870912 h 156"/>
              <a:gd name="T100" fmla="*/ 542293850 w 198"/>
              <a:gd name="T101" fmla="*/ 536870912 h 156"/>
              <a:gd name="T102" fmla="*/ 542293850 w 198"/>
              <a:gd name="T103" fmla="*/ 536870912 h 156"/>
              <a:gd name="T104" fmla="*/ 542293850 w 198"/>
              <a:gd name="T105" fmla="*/ 536870912 h 156"/>
              <a:gd name="T106" fmla="*/ 542293850 w 198"/>
              <a:gd name="T107" fmla="*/ 536870912 h 156"/>
              <a:gd name="T108" fmla="*/ 542293850 w 198"/>
              <a:gd name="T109" fmla="*/ 536870912 h 156"/>
              <a:gd name="T110" fmla="*/ 542293850 w 198"/>
              <a:gd name="T111" fmla="*/ 536870912 h 156"/>
              <a:gd name="T112" fmla="*/ 542293850 w 198"/>
              <a:gd name="T113" fmla="*/ 536870912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5" name="Guyane (French Guiana)" descr="© INSCALE GmbH, 15.06.2010"/>
          <p:cNvSpPr>
            <a:spLocks/>
          </p:cNvSpPr>
          <p:nvPr/>
        </p:nvSpPr>
        <p:spPr bwMode="gray">
          <a:xfrm>
            <a:off x="5244594" y="2956812"/>
            <a:ext cx="117406" cy="159444"/>
          </a:xfrm>
          <a:custGeom>
            <a:avLst/>
            <a:gdLst>
              <a:gd name="T0" fmla="*/ 2147483647 w 52"/>
              <a:gd name="T1" fmla="*/ 2119227283 h 76"/>
              <a:gd name="T2" fmla="*/ 2147483647 w 52"/>
              <a:gd name="T3" fmla="*/ 2119227283 h 76"/>
              <a:gd name="T4" fmla="*/ 2147483647 w 52"/>
              <a:gd name="T5" fmla="*/ 2119227283 h 76"/>
              <a:gd name="T6" fmla="*/ 2147483647 w 52"/>
              <a:gd name="T7" fmla="*/ 2119227283 h 76"/>
              <a:gd name="T8" fmla="*/ 2147483647 w 52"/>
              <a:gd name="T9" fmla="*/ 2119227283 h 76"/>
              <a:gd name="T10" fmla="*/ 2147483647 w 52"/>
              <a:gd name="T11" fmla="*/ 2119227283 h 76"/>
              <a:gd name="T12" fmla="*/ 2147483647 w 52"/>
              <a:gd name="T13" fmla="*/ 2119227283 h 76"/>
              <a:gd name="T14" fmla="*/ 2147483647 w 52"/>
              <a:gd name="T15" fmla="*/ 2119227283 h 76"/>
              <a:gd name="T16" fmla="*/ 2147483647 w 52"/>
              <a:gd name="T17" fmla="*/ 2119227283 h 76"/>
              <a:gd name="T18" fmla="*/ 2147483647 w 52"/>
              <a:gd name="T19" fmla="*/ 2119227283 h 76"/>
              <a:gd name="T20" fmla="*/ 2147483647 w 52"/>
              <a:gd name="T21" fmla="*/ 2119227283 h 76"/>
              <a:gd name="T22" fmla="*/ 2147483647 w 52"/>
              <a:gd name="T23" fmla="*/ 0 h 76"/>
              <a:gd name="T24" fmla="*/ 2147483647 w 52"/>
              <a:gd name="T25" fmla="*/ 2119227283 h 76"/>
              <a:gd name="T26" fmla="*/ 2147483647 w 52"/>
              <a:gd name="T27" fmla="*/ 2119227283 h 76"/>
              <a:gd name="T28" fmla="*/ 2147483647 w 52"/>
              <a:gd name="T29" fmla="*/ 2119227283 h 76"/>
              <a:gd name="T30" fmla="*/ 2147483647 w 52"/>
              <a:gd name="T31" fmla="*/ 2119227283 h 76"/>
              <a:gd name="T32" fmla="*/ 2147483647 w 52"/>
              <a:gd name="T33" fmla="*/ 2119227283 h 76"/>
              <a:gd name="T34" fmla="*/ 2147483647 w 52"/>
              <a:gd name="T35" fmla="*/ 2119227283 h 76"/>
              <a:gd name="T36" fmla="*/ 2147483647 w 52"/>
              <a:gd name="T37" fmla="*/ 2119227283 h 76"/>
              <a:gd name="T38" fmla="*/ 2147483647 w 52"/>
              <a:gd name="T39" fmla="*/ 2119227283 h 76"/>
              <a:gd name="T40" fmla="*/ 2147483647 w 52"/>
              <a:gd name="T41" fmla="*/ 2119227283 h 76"/>
              <a:gd name="T42" fmla="*/ 2147483647 w 52"/>
              <a:gd name="T43" fmla="*/ 2119227283 h 76"/>
              <a:gd name="T44" fmla="*/ 2147483647 w 52"/>
              <a:gd name="T45" fmla="*/ 2119227283 h 76"/>
              <a:gd name="T46" fmla="*/ 2147483647 w 52"/>
              <a:gd name="T47" fmla="*/ 2119227283 h 76"/>
              <a:gd name="T48" fmla="*/ 2147483647 w 52"/>
              <a:gd name="T49" fmla="*/ 2119227283 h 76"/>
              <a:gd name="T50" fmla="*/ 2147483647 w 52"/>
              <a:gd name="T51" fmla="*/ 2119227283 h 76"/>
              <a:gd name="T52" fmla="*/ 2147483647 w 52"/>
              <a:gd name="T53" fmla="*/ 2119227283 h 76"/>
              <a:gd name="T54" fmla="*/ 2147483647 w 52"/>
              <a:gd name="T55" fmla="*/ 2119227283 h 76"/>
              <a:gd name="T56" fmla="*/ 2147483647 w 52"/>
              <a:gd name="T57" fmla="*/ 2119227283 h 76"/>
              <a:gd name="T58" fmla="*/ 2147483647 w 52"/>
              <a:gd name="T59" fmla="*/ 2119227283 h 76"/>
              <a:gd name="T60" fmla="*/ 2147483647 w 52"/>
              <a:gd name="T61" fmla="*/ 2119227283 h 76"/>
              <a:gd name="T62" fmla="*/ 2147483647 w 52"/>
              <a:gd name="T63" fmla="*/ 2119227283 h 76"/>
              <a:gd name="T64" fmla="*/ 0 w 52"/>
              <a:gd name="T65" fmla="*/ 2119227283 h 76"/>
              <a:gd name="T66" fmla="*/ 0 w 52"/>
              <a:gd name="T67" fmla="*/ 2119227283 h 76"/>
              <a:gd name="T68" fmla="*/ 2147483647 w 52"/>
              <a:gd name="T69" fmla="*/ 2119227283 h 76"/>
              <a:gd name="T70" fmla="*/ 2147483647 w 52"/>
              <a:gd name="T71" fmla="*/ 2119227283 h 76"/>
              <a:gd name="T72" fmla="*/ 2147483647 w 52"/>
              <a:gd name="T73" fmla="*/ 2119227283 h 76"/>
              <a:gd name="T74" fmla="*/ 2147483647 w 52"/>
              <a:gd name="T75" fmla="*/ 2119227283 h 76"/>
              <a:gd name="T76" fmla="*/ 2147483647 w 52"/>
              <a:gd name="T77" fmla="*/ 2119227283 h 76"/>
              <a:gd name="T78" fmla="*/ 2147483647 w 52"/>
              <a:gd name="T79" fmla="*/ 2119227283 h 76"/>
              <a:gd name="T80" fmla="*/ 2147483647 w 52"/>
              <a:gd name="T81" fmla="*/ 2119227283 h 76"/>
              <a:gd name="T82" fmla="*/ 2147483647 w 52"/>
              <a:gd name="T83" fmla="*/ 2119227283 h 76"/>
              <a:gd name="T84" fmla="*/ 2147483647 w 52"/>
              <a:gd name="T85" fmla="*/ 2119227283 h 76"/>
              <a:gd name="T86" fmla="*/ 2147483647 w 52"/>
              <a:gd name="T87" fmla="*/ 2119227283 h 76"/>
              <a:gd name="T88" fmla="*/ 2147483647 w 52"/>
              <a:gd name="T89" fmla="*/ 2119227283 h 76"/>
              <a:gd name="T90" fmla="*/ 2147483647 w 52"/>
              <a:gd name="T91" fmla="*/ 2119227283 h 76"/>
              <a:gd name="T92" fmla="*/ 2147483647 w 52"/>
              <a:gd name="T93" fmla="*/ 2119227283 h 76"/>
              <a:gd name="T94" fmla="*/ 2147483647 w 52"/>
              <a:gd name="T95" fmla="*/ 2119227283 h 76"/>
              <a:gd name="T96" fmla="*/ 2147483647 w 52"/>
              <a:gd name="T97" fmla="*/ 2119227283 h 76"/>
              <a:gd name="T98" fmla="*/ 2147483647 w 52"/>
              <a:gd name="T99" fmla="*/ 2119227283 h 76"/>
              <a:gd name="T100" fmla="*/ 2147483647 w 52"/>
              <a:gd name="T101" fmla="*/ 2119227283 h 76"/>
              <a:gd name="T102" fmla="*/ 2147483647 w 52"/>
              <a:gd name="T103" fmla="*/ 2119227283 h 76"/>
              <a:gd name="T104" fmla="*/ 2147483647 w 52"/>
              <a:gd name="T105" fmla="*/ 2119227283 h 76"/>
              <a:gd name="T106" fmla="*/ 2147483647 w 52"/>
              <a:gd name="T107" fmla="*/ 2119227283 h 76"/>
              <a:gd name="T108" fmla="*/ 2147483647 w 52"/>
              <a:gd name="T109" fmla="*/ 2119227283 h 76"/>
              <a:gd name="T110" fmla="*/ 2147483647 w 52"/>
              <a:gd name="T111" fmla="*/ 2119227283 h 76"/>
              <a:gd name="T112" fmla="*/ 2147483647 w 52"/>
              <a:gd name="T113" fmla="*/ 2119227283 h 76"/>
              <a:gd name="T114" fmla="*/ 2147483647 w 52"/>
              <a:gd name="T115" fmla="*/ 2119227283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6" name="Guyana" descr="© INSCALE GmbH, 15.06.2010"/>
          <p:cNvSpPr>
            <a:spLocks/>
          </p:cNvSpPr>
          <p:nvPr/>
        </p:nvSpPr>
        <p:spPr bwMode="gray">
          <a:xfrm>
            <a:off x="4971399" y="2839888"/>
            <a:ext cx="187398" cy="314634"/>
          </a:xfrm>
          <a:custGeom>
            <a:avLst/>
            <a:gdLst>
              <a:gd name="T0" fmla="*/ 550126984 w 324"/>
              <a:gd name="T1" fmla="*/ 546095498 h 582"/>
              <a:gd name="T2" fmla="*/ 550126984 w 324"/>
              <a:gd name="T3" fmla="*/ 546095498 h 582"/>
              <a:gd name="T4" fmla="*/ 550126984 w 324"/>
              <a:gd name="T5" fmla="*/ 546095498 h 582"/>
              <a:gd name="T6" fmla="*/ 550126984 w 324"/>
              <a:gd name="T7" fmla="*/ 546095498 h 582"/>
              <a:gd name="T8" fmla="*/ 550126984 w 324"/>
              <a:gd name="T9" fmla="*/ 546095498 h 582"/>
              <a:gd name="T10" fmla="*/ 550126984 w 324"/>
              <a:gd name="T11" fmla="*/ 546095498 h 582"/>
              <a:gd name="T12" fmla="*/ 550126984 w 324"/>
              <a:gd name="T13" fmla="*/ 546095498 h 582"/>
              <a:gd name="T14" fmla="*/ 550126984 w 324"/>
              <a:gd name="T15" fmla="*/ 546095498 h 582"/>
              <a:gd name="T16" fmla="*/ 0 w 324"/>
              <a:gd name="T17" fmla="*/ 546095498 h 582"/>
              <a:gd name="T18" fmla="*/ 550126984 w 324"/>
              <a:gd name="T19" fmla="*/ 546095498 h 582"/>
              <a:gd name="T20" fmla="*/ 550126984 w 324"/>
              <a:gd name="T21" fmla="*/ 546095498 h 582"/>
              <a:gd name="T22" fmla="*/ 550126984 w 324"/>
              <a:gd name="T23" fmla="*/ 546095498 h 582"/>
              <a:gd name="T24" fmla="*/ 550126984 w 324"/>
              <a:gd name="T25" fmla="*/ 546095498 h 582"/>
              <a:gd name="T26" fmla="*/ 550126984 w 324"/>
              <a:gd name="T27" fmla="*/ 546095498 h 582"/>
              <a:gd name="T28" fmla="*/ 550126984 w 324"/>
              <a:gd name="T29" fmla="*/ 546095498 h 582"/>
              <a:gd name="T30" fmla="*/ 550126984 w 324"/>
              <a:gd name="T31" fmla="*/ 546095498 h 582"/>
              <a:gd name="T32" fmla="*/ 550126984 w 324"/>
              <a:gd name="T33" fmla="*/ 546095498 h 582"/>
              <a:gd name="T34" fmla="*/ 550126984 w 324"/>
              <a:gd name="T35" fmla="*/ 546095498 h 582"/>
              <a:gd name="T36" fmla="*/ 550126984 w 324"/>
              <a:gd name="T37" fmla="*/ 546095498 h 582"/>
              <a:gd name="T38" fmla="*/ 550126984 w 324"/>
              <a:gd name="T39" fmla="*/ 546095498 h 582"/>
              <a:gd name="T40" fmla="*/ 550126984 w 324"/>
              <a:gd name="T41" fmla="*/ 546095498 h 582"/>
              <a:gd name="T42" fmla="*/ 550126984 w 324"/>
              <a:gd name="T43" fmla="*/ 546095498 h 582"/>
              <a:gd name="T44" fmla="*/ 550126984 w 324"/>
              <a:gd name="T45" fmla="*/ 546095498 h 582"/>
              <a:gd name="T46" fmla="*/ 550126984 w 324"/>
              <a:gd name="T47" fmla="*/ 546095498 h 582"/>
              <a:gd name="T48" fmla="*/ 550126984 w 324"/>
              <a:gd name="T49" fmla="*/ 546095498 h 582"/>
              <a:gd name="T50" fmla="*/ 550126984 w 324"/>
              <a:gd name="T51" fmla="*/ 546095498 h 582"/>
              <a:gd name="T52" fmla="*/ 550126984 w 324"/>
              <a:gd name="T53" fmla="*/ 546095498 h 582"/>
              <a:gd name="T54" fmla="*/ 550126984 w 324"/>
              <a:gd name="T55" fmla="*/ 546095498 h 582"/>
              <a:gd name="T56" fmla="*/ 550126984 w 324"/>
              <a:gd name="T57" fmla="*/ 546095498 h 582"/>
              <a:gd name="T58" fmla="*/ 550126984 w 324"/>
              <a:gd name="T59" fmla="*/ 546095498 h 582"/>
              <a:gd name="T60" fmla="*/ 550126984 w 324"/>
              <a:gd name="T61" fmla="*/ 546095498 h 582"/>
              <a:gd name="T62" fmla="*/ 550126984 w 324"/>
              <a:gd name="T63" fmla="*/ 546095498 h 582"/>
              <a:gd name="T64" fmla="*/ 550126984 w 324"/>
              <a:gd name="T65" fmla="*/ 546095498 h 582"/>
              <a:gd name="T66" fmla="*/ 550126984 w 324"/>
              <a:gd name="T67" fmla="*/ 546095498 h 582"/>
              <a:gd name="T68" fmla="*/ 550126984 w 324"/>
              <a:gd name="T69" fmla="*/ 546095498 h 582"/>
              <a:gd name="T70" fmla="*/ 550126984 w 324"/>
              <a:gd name="T71" fmla="*/ 546095498 h 582"/>
              <a:gd name="T72" fmla="*/ 550126984 w 324"/>
              <a:gd name="T73" fmla="*/ 546095498 h 582"/>
              <a:gd name="T74" fmla="*/ 550126984 w 324"/>
              <a:gd name="T75" fmla="*/ 546095498 h 582"/>
              <a:gd name="T76" fmla="*/ 550126984 w 324"/>
              <a:gd name="T77" fmla="*/ 546095498 h 582"/>
              <a:gd name="T78" fmla="*/ 550126984 w 324"/>
              <a:gd name="T79" fmla="*/ 546095498 h 582"/>
              <a:gd name="T80" fmla="*/ 550126984 w 324"/>
              <a:gd name="T81" fmla="*/ 546095498 h 582"/>
              <a:gd name="T82" fmla="*/ 550126984 w 324"/>
              <a:gd name="T83" fmla="*/ 546095498 h 582"/>
              <a:gd name="T84" fmla="*/ 550126984 w 324"/>
              <a:gd name="T85" fmla="*/ 546095498 h 582"/>
              <a:gd name="T86" fmla="*/ 550126984 w 324"/>
              <a:gd name="T87" fmla="*/ 546095498 h 582"/>
              <a:gd name="T88" fmla="*/ 550126984 w 324"/>
              <a:gd name="T89" fmla="*/ 546095498 h 582"/>
              <a:gd name="T90" fmla="*/ 550126984 w 324"/>
              <a:gd name="T91" fmla="*/ 546095498 h 582"/>
              <a:gd name="T92" fmla="*/ 550126984 w 324"/>
              <a:gd name="T93" fmla="*/ 546095498 h 582"/>
              <a:gd name="T94" fmla="*/ 550126984 w 324"/>
              <a:gd name="T95" fmla="*/ 546095498 h 582"/>
              <a:gd name="T96" fmla="*/ 550126984 w 324"/>
              <a:gd name="T97" fmla="*/ 546095498 h 582"/>
              <a:gd name="T98" fmla="*/ 550126984 w 324"/>
              <a:gd name="T99" fmla="*/ 546095498 h 582"/>
              <a:gd name="T100" fmla="*/ 550126984 w 324"/>
              <a:gd name="T101" fmla="*/ 546095498 h 582"/>
              <a:gd name="T102" fmla="*/ 550126984 w 324"/>
              <a:gd name="T103" fmla="*/ 546095498 h 582"/>
              <a:gd name="T104" fmla="*/ 550126984 w 324"/>
              <a:gd name="T105" fmla="*/ 546095498 h 582"/>
              <a:gd name="T106" fmla="*/ 550126984 w 324"/>
              <a:gd name="T107" fmla="*/ 546095498 h 582"/>
              <a:gd name="T108" fmla="*/ 550126984 w 324"/>
              <a:gd name="T109" fmla="*/ 546095498 h 582"/>
              <a:gd name="T110" fmla="*/ 550126984 w 324"/>
              <a:gd name="T111" fmla="*/ 546095498 h 582"/>
              <a:gd name="T112" fmla="*/ 550126984 w 324"/>
              <a:gd name="T113" fmla="*/ 546095498 h 582"/>
              <a:gd name="T114" fmla="*/ 550126984 w 324"/>
              <a:gd name="T115" fmla="*/ 546095498 h 582"/>
              <a:gd name="T116" fmla="*/ 550126984 w 324"/>
              <a:gd name="T117" fmla="*/ 546095498 h 582"/>
              <a:gd name="T118" fmla="*/ 550126984 w 324"/>
              <a:gd name="T119" fmla="*/ 546095498 h 582"/>
              <a:gd name="T120" fmla="*/ 550126984 w 324"/>
              <a:gd name="T121" fmla="*/ 546095498 h 582"/>
              <a:gd name="T122" fmla="*/ 550126984 w 324"/>
              <a:gd name="T123" fmla="*/ 0 h 582"/>
              <a:gd name="T124" fmla="*/ 550126984 w 324"/>
              <a:gd name="T125" fmla="*/ 546095498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7" name="El Salvador" descr="© INSCALE GmbH, 15.06.2010"/>
          <p:cNvSpPr>
            <a:spLocks/>
          </p:cNvSpPr>
          <p:nvPr/>
        </p:nvSpPr>
        <p:spPr bwMode="gray">
          <a:xfrm>
            <a:off x="3826697" y="2580527"/>
            <a:ext cx="97086" cy="59525"/>
          </a:xfrm>
          <a:custGeom>
            <a:avLst/>
            <a:gdLst>
              <a:gd name="T0" fmla="*/ 530699982 w 174"/>
              <a:gd name="T1" fmla="*/ 527452124 h 114"/>
              <a:gd name="T2" fmla="*/ 530699982 w 174"/>
              <a:gd name="T3" fmla="*/ 527452124 h 114"/>
              <a:gd name="T4" fmla="*/ 530699982 w 174"/>
              <a:gd name="T5" fmla="*/ 527452124 h 114"/>
              <a:gd name="T6" fmla="*/ 530699982 w 174"/>
              <a:gd name="T7" fmla="*/ 527452124 h 114"/>
              <a:gd name="T8" fmla="*/ 530699982 w 174"/>
              <a:gd name="T9" fmla="*/ 527452124 h 114"/>
              <a:gd name="T10" fmla="*/ 530699982 w 174"/>
              <a:gd name="T11" fmla="*/ 527452124 h 114"/>
              <a:gd name="T12" fmla="*/ 530699982 w 174"/>
              <a:gd name="T13" fmla="*/ 527452124 h 114"/>
              <a:gd name="T14" fmla="*/ 530699982 w 174"/>
              <a:gd name="T15" fmla="*/ 527452124 h 114"/>
              <a:gd name="T16" fmla="*/ 530699982 w 174"/>
              <a:gd name="T17" fmla="*/ 527452124 h 114"/>
              <a:gd name="T18" fmla="*/ 530699982 w 174"/>
              <a:gd name="T19" fmla="*/ 0 h 114"/>
              <a:gd name="T20" fmla="*/ 530699982 w 174"/>
              <a:gd name="T21" fmla="*/ 527452124 h 114"/>
              <a:gd name="T22" fmla="*/ 530699982 w 174"/>
              <a:gd name="T23" fmla="*/ 527452124 h 114"/>
              <a:gd name="T24" fmla="*/ 530699982 w 174"/>
              <a:gd name="T25" fmla="*/ 527452124 h 114"/>
              <a:gd name="T26" fmla="*/ 530699982 w 174"/>
              <a:gd name="T27" fmla="*/ 527452124 h 114"/>
              <a:gd name="T28" fmla="*/ 530699982 w 174"/>
              <a:gd name="T29" fmla="*/ 527452124 h 114"/>
              <a:gd name="T30" fmla="*/ 530699982 w 174"/>
              <a:gd name="T31" fmla="*/ 527452124 h 114"/>
              <a:gd name="T32" fmla="*/ 530699982 w 174"/>
              <a:gd name="T33" fmla="*/ 527452124 h 114"/>
              <a:gd name="T34" fmla="*/ 530699982 w 174"/>
              <a:gd name="T35" fmla="*/ 527452124 h 114"/>
              <a:gd name="T36" fmla="*/ 0 w 174"/>
              <a:gd name="T37" fmla="*/ 527452124 h 114"/>
              <a:gd name="T38" fmla="*/ 530699982 w 174"/>
              <a:gd name="T39" fmla="*/ 527452124 h 114"/>
              <a:gd name="T40" fmla="*/ 530699982 w 174"/>
              <a:gd name="T41" fmla="*/ 527452124 h 114"/>
              <a:gd name="T42" fmla="*/ 530699982 w 174"/>
              <a:gd name="T43" fmla="*/ 527452124 h 114"/>
              <a:gd name="T44" fmla="*/ 530699982 w 174"/>
              <a:gd name="T45" fmla="*/ 527452124 h 114"/>
              <a:gd name="T46" fmla="*/ 530699982 w 174"/>
              <a:gd name="T47" fmla="*/ 527452124 h 114"/>
              <a:gd name="T48" fmla="*/ 530699982 w 174"/>
              <a:gd name="T49" fmla="*/ 527452124 h 114"/>
              <a:gd name="T50" fmla="*/ 530699982 w 174"/>
              <a:gd name="T51" fmla="*/ 527452124 h 114"/>
              <a:gd name="T52" fmla="*/ 530699982 w 174"/>
              <a:gd name="T53" fmla="*/ 527452124 h 114"/>
              <a:gd name="T54" fmla="*/ 530699982 w 174"/>
              <a:gd name="T55" fmla="*/ 527452124 h 114"/>
              <a:gd name="T56" fmla="*/ 530699982 w 174"/>
              <a:gd name="T57" fmla="*/ 527452124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084576"/>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8" name="Ecuador" descr="© INSCALE GmbH, 15.06.2010"/>
          <p:cNvSpPr>
            <a:spLocks noEditPoints="1"/>
          </p:cNvSpPr>
          <p:nvPr/>
        </p:nvSpPr>
        <p:spPr bwMode="gray">
          <a:xfrm>
            <a:off x="4167625" y="3137514"/>
            <a:ext cx="237070" cy="284871"/>
          </a:xfrm>
          <a:custGeom>
            <a:avLst/>
            <a:gdLst>
              <a:gd name="T0" fmla="*/ 544651650 w 414"/>
              <a:gd name="T1" fmla="*/ 545005320 h 528"/>
              <a:gd name="T2" fmla="*/ 544651650 w 414"/>
              <a:gd name="T3" fmla="*/ 545005320 h 528"/>
              <a:gd name="T4" fmla="*/ 544651650 w 414"/>
              <a:gd name="T5" fmla="*/ 545005320 h 528"/>
              <a:gd name="T6" fmla="*/ 544651650 w 414"/>
              <a:gd name="T7" fmla="*/ 545005320 h 528"/>
              <a:gd name="T8" fmla="*/ 544651650 w 414"/>
              <a:gd name="T9" fmla="*/ 545005320 h 528"/>
              <a:gd name="T10" fmla="*/ 544651650 w 414"/>
              <a:gd name="T11" fmla="*/ 545005320 h 528"/>
              <a:gd name="T12" fmla="*/ 544651650 w 414"/>
              <a:gd name="T13" fmla="*/ 545005320 h 528"/>
              <a:gd name="T14" fmla="*/ 544651650 w 414"/>
              <a:gd name="T15" fmla="*/ 545005320 h 528"/>
              <a:gd name="T16" fmla="*/ 544651650 w 414"/>
              <a:gd name="T17" fmla="*/ 545005320 h 528"/>
              <a:gd name="T18" fmla="*/ 544651650 w 414"/>
              <a:gd name="T19" fmla="*/ 545005320 h 528"/>
              <a:gd name="T20" fmla="*/ 544651650 w 414"/>
              <a:gd name="T21" fmla="*/ 545005320 h 528"/>
              <a:gd name="T22" fmla="*/ 544651650 w 414"/>
              <a:gd name="T23" fmla="*/ 545005320 h 528"/>
              <a:gd name="T24" fmla="*/ 544651650 w 414"/>
              <a:gd name="T25" fmla="*/ 545005320 h 528"/>
              <a:gd name="T26" fmla="*/ 544651650 w 414"/>
              <a:gd name="T27" fmla="*/ 545005320 h 528"/>
              <a:gd name="T28" fmla="*/ 544651650 w 414"/>
              <a:gd name="T29" fmla="*/ 545005320 h 528"/>
              <a:gd name="T30" fmla="*/ 544651650 w 414"/>
              <a:gd name="T31" fmla="*/ 545005320 h 528"/>
              <a:gd name="T32" fmla="*/ 544651650 w 414"/>
              <a:gd name="T33" fmla="*/ 545005320 h 528"/>
              <a:gd name="T34" fmla="*/ 544651650 w 414"/>
              <a:gd name="T35" fmla="*/ 545005320 h 528"/>
              <a:gd name="T36" fmla="*/ 544651650 w 414"/>
              <a:gd name="T37" fmla="*/ 545005320 h 528"/>
              <a:gd name="T38" fmla="*/ 544651650 w 414"/>
              <a:gd name="T39" fmla="*/ 545005320 h 528"/>
              <a:gd name="T40" fmla="*/ 544651650 w 414"/>
              <a:gd name="T41" fmla="*/ 545005320 h 528"/>
              <a:gd name="T42" fmla="*/ 544651650 w 414"/>
              <a:gd name="T43" fmla="*/ 545005320 h 528"/>
              <a:gd name="T44" fmla="*/ 544651650 w 414"/>
              <a:gd name="T45" fmla="*/ 545005320 h 528"/>
              <a:gd name="T46" fmla="*/ 544651650 w 414"/>
              <a:gd name="T47" fmla="*/ 545005320 h 528"/>
              <a:gd name="T48" fmla="*/ 544651650 w 414"/>
              <a:gd name="T49" fmla="*/ 545005320 h 528"/>
              <a:gd name="T50" fmla="*/ 544651650 w 414"/>
              <a:gd name="T51" fmla="*/ 545005320 h 528"/>
              <a:gd name="T52" fmla="*/ 544651650 w 414"/>
              <a:gd name="T53" fmla="*/ 545005320 h 528"/>
              <a:gd name="T54" fmla="*/ 544651650 w 414"/>
              <a:gd name="T55" fmla="*/ 545005320 h 528"/>
              <a:gd name="T56" fmla="*/ 544651650 w 414"/>
              <a:gd name="T57" fmla="*/ 545005320 h 528"/>
              <a:gd name="T58" fmla="*/ 544651650 w 414"/>
              <a:gd name="T59" fmla="*/ 545005320 h 528"/>
              <a:gd name="T60" fmla="*/ 544651650 w 414"/>
              <a:gd name="T61" fmla="*/ 545005320 h 528"/>
              <a:gd name="T62" fmla="*/ 544651650 w 414"/>
              <a:gd name="T63" fmla="*/ 545005320 h 528"/>
              <a:gd name="T64" fmla="*/ 544651650 w 414"/>
              <a:gd name="T65" fmla="*/ 545005320 h 528"/>
              <a:gd name="T66" fmla="*/ 544651650 w 414"/>
              <a:gd name="T67" fmla="*/ 545005320 h 528"/>
              <a:gd name="T68" fmla="*/ 544651650 w 414"/>
              <a:gd name="T69" fmla="*/ 545005320 h 528"/>
              <a:gd name="T70" fmla="*/ 544651650 w 414"/>
              <a:gd name="T71" fmla="*/ 545005320 h 528"/>
              <a:gd name="T72" fmla="*/ 544651650 w 414"/>
              <a:gd name="T73" fmla="*/ 545005320 h 528"/>
              <a:gd name="T74" fmla="*/ 544651650 w 414"/>
              <a:gd name="T75" fmla="*/ 545005320 h 528"/>
              <a:gd name="T76" fmla="*/ 544651650 w 414"/>
              <a:gd name="T77" fmla="*/ 545005320 h 528"/>
              <a:gd name="T78" fmla="*/ 544651650 w 414"/>
              <a:gd name="T79" fmla="*/ 545005320 h 528"/>
              <a:gd name="T80" fmla="*/ 544651650 w 414"/>
              <a:gd name="T81" fmla="*/ 545005320 h 528"/>
              <a:gd name="T82" fmla="*/ 544651650 w 414"/>
              <a:gd name="T83" fmla="*/ 545005320 h 528"/>
              <a:gd name="T84" fmla="*/ 544651650 w 414"/>
              <a:gd name="T85" fmla="*/ 545005320 h 528"/>
              <a:gd name="T86" fmla="*/ 544651650 w 414"/>
              <a:gd name="T87" fmla="*/ 545005320 h 528"/>
              <a:gd name="T88" fmla="*/ 544651650 w 414"/>
              <a:gd name="T89" fmla="*/ 545005320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89" name="Dominican Republic" descr="© INSCALE GmbH, 15.06.2010"/>
          <p:cNvSpPr>
            <a:spLocks/>
          </p:cNvSpPr>
          <p:nvPr/>
        </p:nvSpPr>
        <p:spPr bwMode="gray">
          <a:xfrm>
            <a:off x="4589833" y="2344551"/>
            <a:ext cx="142242" cy="89288"/>
          </a:xfrm>
          <a:custGeom>
            <a:avLst/>
            <a:gdLst>
              <a:gd name="T0" fmla="*/ 536870912 w 252"/>
              <a:gd name="T1" fmla="*/ 536870912 h 168"/>
              <a:gd name="T2" fmla="*/ 536870912 w 252"/>
              <a:gd name="T3" fmla="*/ 536870912 h 168"/>
              <a:gd name="T4" fmla="*/ 536870912 w 252"/>
              <a:gd name="T5" fmla="*/ 536870912 h 168"/>
              <a:gd name="T6" fmla="*/ 536870912 w 252"/>
              <a:gd name="T7" fmla="*/ 536870912 h 168"/>
              <a:gd name="T8" fmla="*/ 536870912 w 252"/>
              <a:gd name="T9" fmla="*/ 536870912 h 168"/>
              <a:gd name="T10" fmla="*/ 536870912 w 252"/>
              <a:gd name="T11" fmla="*/ 536870912 h 168"/>
              <a:gd name="T12" fmla="*/ 536870912 w 252"/>
              <a:gd name="T13" fmla="*/ 536870912 h 168"/>
              <a:gd name="T14" fmla="*/ 536870912 w 252"/>
              <a:gd name="T15" fmla="*/ 536870912 h 168"/>
              <a:gd name="T16" fmla="*/ 536870912 w 252"/>
              <a:gd name="T17" fmla="*/ 536870912 h 168"/>
              <a:gd name="T18" fmla="*/ 536870912 w 252"/>
              <a:gd name="T19" fmla="*/ 536870912 h 168"/>
              <a:gd name="T20" fmla="*/ 536870912 w 252"/>
              <a:gd name="T21" fmla="*/ 0 h 168"/>
              <a:gd name="T22" fmla="*/ 536870912 w 252"/>
              <a:gd name="T23" fmla="*/ 0 h 168"/>
              <a:gd name="T24" fmla="*/ 536870912 w 252"/>
              <a:gd name="T25" fmla="*/ 536870912 h 168"/>
              <a:gd name="T26" fmla="*/ 536870912 w 252"/>
              <a:gd name="T27" fmla="*/ 536870912 h 168"/>
              <a:gd name="T28" fmla="*/ 536870912 w 252"/>
              <a:gd name="T29" fmla="*/ 536870912 h 168"/>
              <a:gd name="T30" fmla="*/ 536870912 w 252"/>
              <a:gd name="T31" fmla="*/ 536870912 h 168"/>
              <a:gd name="T32" fmla="*/ 536870912 w 252"/>
              <a:gd name="T33" fmla="*/ 536870912 h 168"/>
              <a:gd name="T34" fmla="*/ 536870912 w 252"/>
              <a:gd name="T35" fmla="*/ 536870912 h 168"/>
              <a:gd name="T36" fmla="*/ 536870912 w 252"/>
              <a:gd name="T37" fmla="*/ 536870912 h 168"/>
              <a:gd name="T38" fmla="*/ 536870912 w 252"/>
              <a:gd name="T39" fmla="*/ 536870912 h 168"/>
              <a:gd name="T40" fmla="*/ 536870912 w 252"/>
              <a:gd name="T41" fmla="*/ 536870912 h 168"/>
              <a:gd name="T42" fmla="*/ 0 w 252"/>
              <a:gd name="T43" fmla="*/ 536870912 h 168"/>
              <a:gd name="T44" fmla="*/ 0 w 252"/>
              <a:gd name="T45" fmla="*/ 536870912 h 168"/>
              <a:gd name="T46" fmla="*/ 536870912 w 252"/>
              <a:gd name="T47" fmla="*/ 536870912 h 168"/>
              <a:gd name="T48" fmla="*/ 0 w 252"/>
              <a:gd name="T49" fmla="*/ 536870912 h 168"/>
              <a:gd name="T50" fmla="*/ 536870912 w 252"/>
              <a:gd name="T51" fmla="*/ 536870912 h 168"/>
              <a:gd name="T52" fmla="*/ 536870912 w 252"/>
              <a:gd name="T53" fmla="*/ 536870912 h 168"/>
              <a:gd name="T54" fmla="*/ 536870912 w 252"/>
              <a:gd name="T55" fmla="*/ 536870912 h 168"/>
              <a:gd name="T56" fmla="*/ 536870912 w 252"/>
              <a:gd name="T57" fmla="*/ 536870912 h 168"/>
              <a:gd name="T58" fmla="*/ 536870912 w 252"/>
              <a:gd name="T59" fmla="*/ 536870912 h 168"/>
              <a:gd name="T60" fmla="*/ 536870912 w 252"/>
              <a:gd name="T61" fmla="*/ 536870912 h 168"/>
              <a:gd name="T62" fmla="*/ 536870912 w 252"/>
              <a:gd name="T63" fmla="*/ 536870912 h 168"/>
              <a:gd name="T64" fmla="*/ 536870912 w 252"/>
              <a:gd name="T65" fmla="*/ 536870912 h 168"/>
              <a:gd name="T66" fmla="*/ 536870912 w 252"/>
              <a:gd name="T67" fmla="*/ 536870912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0" name="Cuba" descr="© INSCALE GmbH, 15.06.2010"/>
          <p:cNvSpPr>
            <a:spLocks noEditPoints="1"/>
          </p:cNvSpPr>
          <p:nvPr/>
        </p:nvSpPr>
        <p:spPr bwMode="gray">
          <a:xfrm>
            <a:off x="4090859" y="2197865"/>
            <a:ext cx="422209" cy="146689"/>
          </a:xfrm>
          <a:custGeom>
            <a:avLst/>
            <a:gdLst>
              <a:gd name="T0" fmla="*/ 544145585 w 738"/>
              <a:gd name="T1" fmla="*/ 548801376 h 270"/>
              <a:gd name="T2" fmla="*/ 544145585 w 738"/>
              <a:gd name="T3" fmla="*/ 548801376 h 270"/>
              <a:gd name="T4" fmla="*/ 544145585 w 738"/>
              <a:gd name="T5" fmla="*/ 548801376 h 270"/>
              <a:gd name="T6" fmla="*/ 544145585 w 738"/>
              <a:gd name="T7" fmla="*/ 548801376 h 270"/>
              <a:gd name="T8" fmla="*/ 544145585 w 738"/>
              <a:gd name="T9" fmla="*/ 548801376 h 270"/>
              <a:gd name="T10" fmla="*/ 544145585 w 738"/>
              <a:gd name="T11" fmla="*/ 548801376 h 270"/>
              <a:gd name="T12" fmla="*/ 544145585 w 738"/>
              <a:gd name="T13" fmla="*/ 548801376 h 270"/>
              <a:gd name="T14" fmla="*/ 544145585 w 738"/>
              <a:gd name="T15" fmla="*/ 548801376 h 270"/>
              <a:gd name="T16" fmla="*/ 544145585 w 738"/>
              <a:gd name="T17" fmla="*/ 548801376 h 270"/>
              <a:gd name="T18" fmla="*/ 544145585 w 738"/>
              <a:gd name="T19" fmla="*/ 548801376 h 270"/>
              <a:gd name="T20" fmla="*/ 544145585 w 738"/>
              <a:gd name="T21" fmla="*/ 548801376 h 270"/>
              <a:gd name="T22" fmla="*/ 544145585 w 738"/>
              <a:gd name="T23" fmla="*/ 548801376 h 270"/>
              <a:gd name="T24" fmla="*/ 544145585 w 738"/>
              <a:gd name="T25" fmla="*/ 548801376 h 270"/>
              <a:gd name="T26" fmla="*/ 544145585 w 738"/>
              <a:gd name="T27" fmla="*/ 548801376 h 270"/>
              <a:gd name="T28" fmla="*/ 544145585 w 738"/>
              <a:gd name="T29" fmla="*/ 548801376 h 270"/>
              <a:gd name="T30" fmla="*/ 544145585 w 738"/>
              <a:gd name="T31" fmla="*/ 548801376 h 270"/>
              <a:gd name="T32" fmla="*/ 544145585 w 738"/>
              <a:gd name="T33" fmla="*/ 548801376 h 270"/>
              <a:gd name="T34" fmla="*/ 544145585 w 738"/>
              <a:gd name="T35" fmla="*/ 548801376 h 270"/>
              <a:gd name="T36" fmla="*/ 544145585 w 738"/>
              <a:gd name="T37" fmla="*/ 0 h 270"/>
              <a:gd name="T38" fmla="*/ 544145585 w 738"/>
              <a:gd name="T39" fmla="*/ 548801376 h 270"/>
              <a:gd name="T40" fmla="*/ 544145585 w 738"/>
              <a:gd name="T41" fmla="*/ 548801376 h 270"/>
              <a:gd name="T42" fmla="*/ 544145585 w 738"/>
              <a:gd name="T43" fmla="*/ 548801376 h 270"/>
              <a:gd name="T44" fmla="*/ 544145585 w 738"/>
              <a:gd name="T45" fmla="*/ 548801376 h 270"/>
              <a:gd name="T46" fmla="*/ 544145585 w 738"/>
              <a:gd name="T47" fmla="*/ 548801376 h 270"/>
              <a:gd name="T48" fmla="*/ 544145585 w 738"/>
              <a:gd name="T49" fmla="*/ 548801376 h 270"/>
              <a:gd name="T50" fmla="*/ 544145585 w 738"/>
              <a:gd name="T51" fmla="*/ 548801376 h 270"/>
              <a:gd name="T52" fmla="*/ 544145585 w 738"/>
              <a:gd name="T53" fmla="*/ 548801376 h 270"/>
              <a:gd name="T54" fmla="*/ 544145585 w 738"/>
              <a:gd name="T55" fmla="*/ 548801376 h 270"/>
              <a:gd name="T56" fmla="*/ 544145585 w 738"/>
              <a:gd name="T57" fmla="*/ 548801376 h 270"/>
              <a:gd name="T58" fmla="*/ 544145585 w 738"/>
              <a:gd name="T59" fmla="*/ 548801376 h 270"/>
              <a:gd name="T60" fmla="*/ 544145585 w 738"/>
              <a:gd name="T61" fmla="*/ 548801376 h 270"/>
              <a:gd name="T62" fmla="*/ 544145585 w 738"/>
              <a:gd name="T63" fmla="*/ 548801376 h 270"/>
              <a:gd name="T64" fmla="*/ 544145585 w 738"/>
              <a:gd name="T65" fmla="*/ 548801376 h 270"/>
              <a:gd name="T66" fmla="*/ 544145585 w 738"/>
              <a:gd name="T67" fmla="*/ 548801376 h 270"/>
              <a:gd name="T68" fmla="*/ 544145585 w 738"/>
              <a:gd name="T69" fmla="*/ 548801376 h 270"/>
              <a:gd name="T70" fmla="*/ 544145585 w 738"/>
              <a:gd name="T71" fmla="*/ 548801376 h 270"/>
              <a:gd name="T72" fmla="*/ 544145585 w 738"/>
              <a:gd name="T73" fmla="*/ 548801376 h 270"/>
              <a:gd name="T74" fmla="*/ 544145585 w 738"/>
              <a:gd name="T75" fmla="*/ 548801376 h 270"/>
              <a:gd name="T76" fmla="*/ 544145585 w 738"/>
              <a:gd name="T77" fmla="*/ 548801376 h 270"/>
              <a:gd name="T78" fmla="*/ 544145585 w 738"/>
              <a:gd name="T79" fmla="*/ 548801376 h 270"/>
              <a:gd name="T80" fmla="*/ 544145585 w 738"/>
              <a:gd name="T81" fmla="*/ 548801376 h 270"/>
              <a:gd name="T82" fmla="*/ 544145585 w 738"/>
              <a:gd name="T83" fmla="*/ 548801376 h 270"/>
              <a:gd name="T84" fmla="*/ 544145585 w 738"/>
              <a:gd name="T85" fmla="*/ 548801376 h 270"/>
              <a:gd name="T86" fmla="*/ 544145585 w 738"/>
              <a:gd name="T87" fmla="*/ 548801376 h 270"/>
              <a:gd name="T88" fmla="*/ 544145585 w 738"/>
              <a:gd name="T89" fmla="*/ 548801376 h 270"/>
              <a:gd name="T90" fmla="*/ 544145585 w 738"/>
              <a:gd name="T91" fmla="*/ 548801376 h 270"/>
              <a:gd name="T92" fmla="*/ 544145585 w 738"/>
              <a:gd name="T93" fmla="*/ 548801376 h 270"/>
              <a:gd name="T94" fmla="*/ 544145585 w 738"/>
              <a:gd name="T95" fmla="*/ 548801376 h 270"/>
              <a:gd name="T96" fmla="*/ 544145585 w 738"/>
              <a:gd name="T97" fmla="*/ 548801376 h 270"/>
              <a:gd name="T98" fmla="*/ 544145585 w 738"/>
              <a:gd name="T99" fmla="*/ 548801376 h 270"/>
              <a:gd name="T100" fmla="*/ 544145585 w 738"/>
              <a:gd name="T101" fmla="*/ 548801376 h 270"/>
              <a:gd name="T102" fmla="*/ 544145585 w 738"/>
              <a:gd name="T103" fmla="*/ 548801376 h 270"/>
              <a:gd name="T104" fmla="*/ 544145585 w 738"/>
              <a:gd name="T105" fmla="*/ 548801376 h 270"/>
              <a:gd name="T106" fmla="*/ 544145585 w 738"/>
              <a:gd name="T107" fmla="*/ 548801376 h 270"/>
              <a:gd name="T108" fmla="*/ 544145585 w 738"/>
              <a:gd name="T109" fmla="*/ 548801376 h 270"/>
              <a:gd name="T110" fmla="*/ 544145585 w 738"/>
              <a:gd name="T111" fmla="*/ 548801376 h 270"/>
              <a:gd name="T112" fmla="*/ 544145585 w 738"/>
              <a:gd name="T113" fmla="*/ 548801376 h 270"/>
              <a:gd name="T114" fmla="*/ 544145585 w 738"/>
              <a:gd name="T115" fmla="*/ 548801376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1" name="Costa Rica" descr="© INSCALE GmbH, 15.06.2010"/>
          <p:cNvSpPr>
            <a:spLocks/>
          </p:cNvSpPr>
          <p:nvPr/>
        </p:nvSpPr>
        <p:spPr bwMode="gray">
          <a:xfrm>
            <a:off x="3984743" y="2720837"/>
            <a:ext cx="137727" cy="123303"/>
          </a:xfrm>
          <a:custGeom>
            <a:avLst/>
            <a:gdLst>
              <a:gd name="T0" fmla="*/ 545818760 w 240"/>
              <a:gd name="T1" fmla="*/ 546289700 h 228"/>
              <a:gd name="T2" fmla="*/ 545818760 w 240"/>
              <a:gd name="T3" fmla="*/ 546289700 h 228"/>
              <a:gd name="T4" fmla="*/ 545818760 w 240"/>
              <a:gd name="T5" fmla="*/ 546289700 h 228"/>
              <a:gd name="T6" fmla="*/ 545818760 w 240"/>
              <a:gd name="T7" fmla="*/ 546289700 h 228"/>
              <a:gd name="T8" fmla="*/ 545818760 w 240"/>
              <a:gd name="T9" fmla="*/ 546289700 h 228"/>
              <a:gd name="T10" fmla="*/ 545818760 w 240"/>
              <a:gd name="T11" fmla="*/ 546289700 h 228"/>
              <a:gd name="T12" fmla="*/ 545818760 w 240"/>
              <a:gd name="T13" fmla="*/ 546289700 h 228"/>
              <a:gd name="T14" fmla="*/ 545818760 w 240"/>
              <a:gd name="T15" fmla="*/ 546289700 h 228"/>
              <a:gd name="T16" fmla="*/ 545818760 w 240"/>
              <a:gd name="T17" fmla="*/ 546289700 h 228"/>
              <a:gd name="T18" fmla="*/ 545818760 w 240"/>
              <a:gd name="T19" fmla="*/ 546289700 h 228"/>
              <a:gd name="T20" fmla="*/ 545818760 w 240"/>
              <a:gd name="T21" fmla="*/ 546289700 h 228"/>
              <a:gd name="T22" fmla="*/ 545818760 w 240"/>
              <a:gd name="T23" fmla="*/ 546289700 h 228"/>
              <a:gd name="T24" fmla="*/ 545818760 w 240"/>
              <a:gd name="T25" fmla="*/ 546289700 h 228"/>
              <a:gd name="T26" fmla="*/ 545818760 w 240"/>
              <a:gd name="T27" fmla="*/ 546289700 h 228"/>
              <a:gd name="T28" fmla="*/ 545818760 w 240"/>
              <a:gd name="T29" fmla="*/ 546289700 h 228"/>
              <a:gd name="T30" fmla="*/ 545818760 w 240"/>
              <a:gd name="T31" fmla="*/ 0 h 228"/>
              <a:gd name="T32" fmla="*/ 545818760 w 240"/>
              <a:gd name="T33" fmla="*/ 546289700 h 228"/>
              <a:gd name="T34" fmla="*/ 545818760 w 240"/>
              <a:gd name="T35" fmla="*/ 546289700 h 228"/>
              <a:gd name="T36" fmla="*/ 0 w 240"/>
              <a:gd name="T37" fmla="*/ 546289700 h 228"/>
              <a:gd name="T38" fmla="*/ 545818760 w 240"/>
              <a:gd name="T39" fmla="*/ 546289700 h 228"/>
              <a:gd name="T40" fmla="*/ 545818760 w 240"/>
              <a:gd name="T41" fmla="*/ 546289700 h 228"/>
              <a:gd name="T42" fmla="*/ 545818760 w 240"/>
              <a:gd name="T43" fmla="*/ 546289700 h 228"/>
              <a:gd name="T44" fmla="*/ 545818760 w 240"/>
              <a:gd name="T45" fmla="*/ 546289700 h 228"/>
              <a:gd name="T46" fmla="*/ 545818760 w 240"/>
              <a:gd name="T47" fmla="*/ 546289700 h 228"/>
              <a:gd name="T48" fmla="*/ 545818760 w 240"/>
              <a:gd name="T49" fmla="*/ 546289700 h 228"/>
              <a:gd name="T50" fmla="*/ 545818760 w 240"/>
              <a:gd name="T51" fmla="*/ 546289700 h 228"/>
              <a:gd name="T52" fmla="*/ 545818760 w 240"/>
              <a:gd name="T53" fmla="*/ 546289700 h 228"/>
              <a:gd name="T54" fmla="*/ 545818760 w 240"/>
              <a:gd name="T55" fmla="*/ 546289700 h 228"/>
              <a:gd name="T56" fmla="*/ 545818760 w 240"/>
              <a:gd name="T57" fmla="*/ 546289700 h 228"/>
              <a:gd name="T58" fmla="*/ 545818760 w 240"/>
              <a:gd name="T59" fmla="*/ 546289700 h 228"/>
              <a:gd name="T60" fmla="*/ 545818760 w 240"/>
              <a:gd name="T61" fmla="*/ 546289700 h 228"/>
              <a:gd name="T62" fmla="*/ 545818760 w 240"/>
              <a:gd name="T63" fmla="*/ 546289700 h 228"/>
              <a:gd name="T64" fmla="*/ 545818760 w 240"/>
              <a:gd name="T65" fmla="*/ 546289700 h 228"/>
              <a:gd name="T66" fmla="*/ 545818760 w 240"/>
              <a:gd name="T67" fmla="*/ 54628970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084576"/>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2" name="Colombia" descr="© INSCALE GmbH, 15.06.2010"/>
          <p:cNvSpPr>
            <a:spLocks/>
          </p:cNvSpPr>
          <p:nvPr/>
        </p:nvSpPr>
        <p:spPr bwMode="gray">
          <a:xfrm>
            <a:off x="4248905" y="2665563"/>
            <a:ext cx="496715" cy="724935"/>
          </a:xfrm>
          <a:custGeom>
            <a:avLst/>
            <a:gdLst>
              <a:gd name="T0" fmla="*/ 543041842 w 870"/>
              <a:gd name="T1" fmla="*/ 544860062 h 1344"/>
              <a:gd name="T2" fmla="*/ 543041842 w 870"/>
              <a:gd name="T3" fmla="*/ 544860062 h 1344"/>
              <a:gd name="T4" fmla="*/ 543041842 w 870"/>
              <a:gd name="T5" fmla="*/ 544860062 h 1344"/>
              <a:gd name="T6" fmla="*/ 543041842 w 870"/>
              <a:gd name="T7" fmla="*/ 544860062 h 1344"/>
              <a:gd name="T8" fmla="*/ 543041842 w 870"/>
              <a:gd name="T9" fmla="*/ 544860062 h 1344"/>
              <a:gd name="T10" fmla="*/ 543041842 w 870"/>
              <a:gd name="T11" fmla="*/ 544860062 h 1344"/>
              <a:gd name="T12" fmla="*/ 543041842 w 870"/>
              <a:gd name="T13" fmla="*/ 544860062 h 1344"/>
              <a:gd name="T14" fmla="*/ 543041842 w 870"/>
              <a:gd name="T15" fmla="*/ 544860062 h 1344"/>
              <a:gd name="T16" fmla="*/ 543041842 w 870"/>
              <a:gd name="T17" fmla="*/ 544860062 h 1344"/>
              <a:gd name="T18" fmla="*/ 543041842 w 870"/>
              <a:gd name="T19" fmla="*/ 544860062 h 1344"/>
              <a:gd name="T20" fmla="*/ 543041842 w 870"/>
              <a:gd name="T21" fmla="*/ 544860062 h 1344"/>
              <a:gd name="T22" fmla="*/ 543041842 w 870"/>
              <a:gd name="T23" fmla="*/ 544860062 h 1344"/>
              <a:gd name="T24" fmla="*/ 543041842 w 870"/>
              <a:gd name="T25" fmla="*/ 544860062 h 1344"/>
              <a:gd name="T26" fmla="*/ 543041842 w 870"/>
              <a:gd name="T27" fmla="*/ 544860062 h 1344"/>
              <a:gd name="T28" fmla="*/ 543041842 w 870"/>
              <a:gd name="T29" fmla="*/ 544860062 h 1344"/>
              <a:gd name="T30" fmla="*/ 543041842 w 870"/>
              <a:gd name="T31" fmla="*/ 544860062 h 1344"/>
              <a:gd name="T32" fmla="*/ 543041842 w 870"/>
              <a:gd name="T33" fmla="*/ 544860062 h 1344"/>
              <a:gd name="T34" fmla="*/ 543041842 w 870"/>
              <a:gd name="T35" fmla="*/ 544860062 h 1344"/>
              <a:gd name="T36" fmla="*/ 543041842 w 870"/>
              <a:gd name="T37" fmla="*/ 544860062 h 1344"/>
              <a:gd name="T38" fmla="*/ 543041842 w 870"/>
              <a:gd name="T39" fmla="*/ 544860062 h 1344"/>
              <a:gd name="T40" fmla="*/ 543041842 w 870"/>
              <a:gd name="T41" fmla="*/ 544860062 h 1344"/>
              <a:gd name="T42" fmla="*/ 543041842 w 870"/>
              <a:gd name="T43" fmla="*/ 544860062 h 1344"/>
              <a:gd name="T44" fmla="*/ 543041842 w 870"/>
              <a:gd name="T45" fmla="*/ 544860062 h 1344"/>
              <a:gd name="T46" fmla="*/ 543041842 w 870"/>
              <a:gd name="T47" fmla="*/ 544860062 h 1344"/>
              <a:gd name="T48" fmla="*/ 543041842 w 870"/>
              <a:gd name="T49" fmla="*/ 544860062 h 1344"/>
              <a:gd name="T50" fmla="*/ 543041842 w 870"/>
              <a:gd name="T51" fmla="*/ 544860062 h 1344"/>
              <a:gd name="T52" fmla="*/ 543041842 w 870"/>
              <a:gd name="T53" fmla="*/ 544860062 h 1344"/>
              <a:gd name="T54" fmla="*/ 543041842 w 870"/>
              <a:gd name="T55" fmla="*/ 544860062 h 1344"/>
              <a:gd name="T56" fmla="*/ 543041842 w 870"/>
              <a:gd name="T57" fmla="*/ 544860062 h 1344"/>
              <a:gd name="T58" fmla="*/ 543041842 w 870"/>
              <a:gd name="T59" fmla="*/ 544860062 h 1344"/>
              <a:gd name="T60" fmla="*/ 543041842 w 870"/>
              <a:gd name="T61" fmla="*/ 544860062 h 1344"/>
              <a:gd name="T62" fmla="*/ 543041842 w 870"/>
              <a:gd name="T63" fmla="*/ 544860062 h 1344"/>
              <a:gd name="T64" fmla="*/ 543041842 w 870"/>
              <a:gd name="T65" fmla="*/ 544860062 h 1344"/>
              <a:gd name="T66" fmla="*/ 543041842 w 870"/>
              <a:gd name="T67" fmla="*/ 544860062 h 1344"/>
              <a:gd name="T68" fmla="*/ 543041842 w 870"/>
              <a:gd name="T69" fmla="*/ 544860062 h 1344"/>
              <a:gd name="T70" fmla="*/ 543041842 w 870"/>
              <a:gd name="T71" fmla="*/ 544860062 h 1344"/>
              <a:gd name="T72" fmla="*/ 543041842 w 870"/>
              <a:gd name="T73" fmla="*/ 0 h 1344"/>
              <a:gd name="T74" fmla="*/ 543041842 w 870"/>
              <a:gd name="T75" fmla="*/ 544860062 h 1344"/>
              <a:gd name="T76" fmla="*/ 543041842 w 870"/>
              <a:gd name="T77" fmla="*/ 544860062 h 1344"/>
              <a:gd name="T78" fmla="*/ 543041842 w 870"/>
              <a:gd name="T79" fmla="*/ 544860062 h 1344"/>
              <a:gd name="T80" fmla="*/ 543041842 w 870"/>
              <a:gd name="T81" fmla="*/ 544860062 h 1344"/>
              <a:gd name="T82" fmla="*/ 543041842 w 870"/>
              <a:gd name="T83" fmla="*/ 544860062 h 1344"/>
              <a:gd name="T84" fmla="*/ 543041842 w 870"/>
              <a:gd name="T85" fmla="*/ 544860062 h 1344"/>
              <a:gd name="T86" fmla="*/ 543041842 w 870"/>
              <a:gd name="T87" fmla="*/ 544860062 h 1344"/>
              <a:gd name="T88" fmla="*/ 543041842 w 870"/>
              <a:gd name="T89" fmla="*/ 544860062 h 1344"/>
              <a:gd name="T90" fmla="*/ 543041842 w 870"/>
              <a:gd name="T91" fmla="*/ 544860062 h 1344"/>
              <a:gd name="T92" fmla="*/ 543041842 w 870"/>
              <a:gd name="T93" fmla="*/ 544860062 h 1344"/>
              <a:gd name="T94" fmla="*/ 543041842 w 870"/>
              <a:gd name="T95" fmla="*/ 544860062 h 1344"/>
              <a:gd name="T96" fmla="*/ 543041842 w 870"/>
              <a:gd name="T97" fmla="*/ 544860062 h 1344"/>
              <a:gd name="T98" fmla="*/ 543041842 w 870"/>
              <a:gd name="T99" fmla="*/ 544860062 h 1344"/>
              <a:gd name="T100" fmla="*/ 543041842 w 870"/>
              <a:gd name="T101" fmla="*/ 544860062 h 1344"/>
              <a:gd name="T102" fmla="*/ 543041842 w 870"/>
              <a:gd name="T103" fmla="*/ 544860062 h 1344"/>
              <a:gd name="T104" fmla="*/ 543041842 w 870"/>
              <a:gd name="T105" fmla="*/ 544860062 h 1344"/>
              <a:gd name="T106" fmla="*/ 543041842 w 870"/>
              <a:gd name="T107" fmla="*/ 544860062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chemeClr val="tx2"/>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3" name="Chile" descr="© INSCALE GmbH, 15.06.2010"/>
          <p:cNvSpPr>
            <a:spLocks noEditPoints="1"/>
          </p:cNvSpPr>
          <p:nvPr/>
        </p:nvSpPr>
        <p:spPr bwMode="gray">
          <a:xfrm>
            <a:off x="4647224" y="3972995"/>
            <a:ext cx="661535" cy="1632695"/>
          </a:xfrm>
          <a:custGeom>
            <a:avLst/>
            <a:gdLst>
              <a:gd name="T0" fmla="*/ 543361579 w 1158"/>
              <a:gd name="T1" fmla="*/ 544312687 h 3030"/>
              <a:gd name="T2" fmla="*/ 543361579 w 1158"/>
              <a:gd name="T3" fmla="*/ 544312687 h 3030"/>
              <a:gd name="T4" fmla="*/ 543361579 w 1158"/>
              <a:gd name="T5" fmla="*/ 544312687 h 3030"/>
              <a:gd name="T6" fmla="*/ 543361579 w 1158"/>
              <a:gd name="T7" fmla="*/ 544312687 h 3030"/>
              <a:gd name="T8" fmla="*/ 543361579 w 1158"/>
              <a:gd name="T9" fmla="*/ 544312687 h 3030"/>
              <a:gd name="T10" fmla="*/ 543361579 w 1158"/>
              <a:gd name="T11" fmla="*/ 544312687 h 3030"/>
              <a:gd name="T12" fmla="*/ 543361579 w 1158"/>
              <a:gd name="T13" fmla="*/ 544312687 h 3030"/>
              <a:gd name="T14" fmla="*/ 543361579 w 1158"/>
              <a:gd name="T15" fmla="*/ 544312687 h 3030"/>
              <a:gd name="T16" fmla="*/ 543361579 w 1158"/>
              <a:gd name="T17" fmla="*/ 544312687 h 3030"/>
              <a:gd name="T18" fmla="*/ 543361579 w 1158"/>
              <a:gd name="T19" fmla="*/ 544312687 h 3030"/>
              <a:gd name="T20" fmla="*/ 543361579 w 1158"/>
              <a:gd name="T21" fmla="*/ 544312687 h 3030"/>
              <a:gd name="T22" fmla="*/ 543361579 w 1158"/>
              <a:gd name="T23" fmla="*/ 544312687 h 3030"/>
              <a:gd name="T24" fmla="*/ 543361579 w 1158"/>
              <a:gd name="T25" fmla="*/ 544312687 h 3030"/>
              <a:gd name="T26" fmla="*/ 543361579 w 1158"/>
              <a:gd name="T27" fmla="*/ 544312687 h 3030"/>
              <a:gd name="T28" fmla="*/ 543361579 w 1158"/>
              <a:gd name="T29" fmla="*/ 544312687 h 3030"/>
              <a:gd name="T30" fmla="*/ 543361579 w 1158"/>
              <a:gd name="T31" fmla="*/ 544312687 h 3030"/>
              <a:gd name="T32" fmla="*/ 543361579 w 1158"/>
              <a:gd name="T33" fmla="*/ 544312687 h 3030"/>
              <a:gd name="T34" fmla="*/ 543361579 w 1158"/>
              <a:gd name="T35" fmla="*/ 544312687 h 3030"/>
              <a:gd name="T36" fmla="*/ 543361579 w 1158"/>
              <a:gd name="T37" fmla="*/ 544312687 h 3030"/>
              <a:gd name="T38" fmla="*/ 543361579 w 1158"/>
              <a:gd name="T39" fmla="*/ 544312687 h 3030"/>
              <a:gd name="T40" fmla="*/ 543361579 w 1158"/>
              <a:gd name="T41" fmla="*/ 544312687 h 3030"/>
              <a:gd name="T42" fmla="*/ 543361579 w 1158"/>
              <a:gd name="T43" fmla="*/ 544312687 h 3030"/>
              <a:gd name="T44" fmla="*/ 543361579 w 1158"/>
              <a:gd name="T45" fmla="*/ 544312687 h 3030"/>
              <a:gd name="T46" fmla="*/ 543361579 w 1158"/>
              <a:gd name="T47" fmla="*/ 544312687 h 3030"/>
              <a:gd name="T48" fmla="*/ 543361579 w 1158"/>
              <a:gd name="T49" fmla="*/ 544312687 h 3030"/>
              <a:gd name="T50" fmla="*/ 543361579 w 1158"/>
              <a:gd name="T51" fmla="*/ 544312687 h 3030"/>
              <a:gd name="T52" fmla="*/ 543361579 w 1158"/>
              <a:gd name="T53" fmla="*/ 544312687 h 3030"/>
              <a:gd name="T54" fmla="*/ 543361579 w 1158"/>
              <a:gd name="T55" fmla="*/ 544312687 h 3030"/>
              <a:gd name="T56" fmla="*/ 543361579 w 1158"/>
              <a:gd name="T57" fmla="*/ 544312687 h 3030"/>
              <a:gd name="T58" fmla="*/ 543361579 w 1158"/>
              <a:gd name="T59" fmla="*/ 544312687 h 3030"/>
              <a:gd name="T60" fmla="*/ 543361579 w 1158"/>
              <a:gd name="T61" fmla="*/ 544312687 h 3030"/>
              <a:gd name="T62" fmla="*/ 543361579 w 1158"/>
              <a:gd name="T63" fmla="*/ 544312687 h 3030"/>
              <a:gd name="T64" fmla="*/ 543361579 w 1158"/>
              <a:gd name="T65" fmla="*/ 544312687 h 3030"/>
              <a:gd name="T66" fmla="*/ 543361579 w 1158"/>
              <a:gd name="T67" fmla="*/ 544312687 h 3030"/>
              <a:gd name="T68" fmla="*/ 543361579 w 1158"/>
              <a:gd name="T69" fmla="*/ 544312687 h 3030"/>
              <a:gd name="T70" fmla="*/ 543361579 w 1158"/>
              <a:gd name="T71" fmla="*/ 544312687 h 3030"/>
              <a:gd name="T72" fmla="*/ 543361579 w 1158"/>
              <a:gd name="T73" fmla="*/ 544312687 h 3030"/>
              <a:gd name="T74" fmla="*/ 543361579 w 1158"/>
              <a:gd name="T75" fmla="*/ 544312687 h 3030"/>
              <a:gd name="T76" fmla="*/ 543361579 w 1158"/>
              <a:gd name="T77" fmla="*/ 544312687 h 3030"/>
              <a:gd name="T78" fmla="*/ 0 w 1158"/>
              <a:gd name="T79" fmla="*/ 544312687 h 3030"/>
              <a:gd name="T80" fmla="*/ 543361579 w 1158"/>
              <a:gd name="T81" fmla="*/ 544312687 h 3030"/>
              <a:gd name="T82" fmla="*/ 543361579 w 1158"/>
              <a:gd name="T83" fmla="*/ 544312687 h 3030"/>
              <a:gd name="T84" fmla="*/ 543361579 w 1158"/>
              <a:gd name="T85" fmla="*/ 544312687 h 3030"/>
              <a:gd name="T86" fmla="*/ 543361579 w 1158"/>
              <a:gd name="T87" fmla="*/ 544312687 h 3030"/>
              <a:gd name="T88" fmla="*/ 543361579 w 1158"/>
              <a:gd name="T89" fmla="*/ 544312687 h 3030"/>
              <a:gd name="T90" fmla="*/ 543361579 w 1158"/>
              <a:gd name="T91" fmla="*/ 544312687 h 3030"/>
              <a:gd name="T92" fmla="*/ 543361579 w 1158"/>
              <a:gd name="T93" fmla="*/ 544312687 h 3030"/>
              <a:gd name="T94" fmla="*/ 543361579 w 1158"/>
              <a:gd name="T95" fmla="*/ 544312687 h 3030"/>
              <a:gd name="T96" fmla="*/ 543361579 w 1158"/>
              <a:gd name="T97" fmla="*/ 544312687 h 3030"/>
              <a:gd name="T98" fmla="*/ 543361579 w 1158"/>
              <a:gd name="T99" fmla="*/ 544312687 h 3030"/>
              <a:gd name="T100" fmla="*/ 543361579 w 1158"/>
              <a:gd name="T101" fmla="*/ 544312687 h 3030"/>
              <a:gd name="T102" fmla="*/ 543361579 w 1158"/>
              <a:gd name="T103" fmla="*/ 544312687 h 3030"/>
              <a:gd name="T104" fmla="*/ 543361579 w 1158"/>
              <a:gd name="T105" fmla="*/ 544312687 h 3030"/>
              <a:gd name="T106" fmla="*/ 543361579 w 1158"/>
              <a:gd name="T107" fmla="*/ 544312687 h 3030"/>
              <a:gd name="T108" fmla="*/ 543361579 w 1158"/>
              <a:gd name="T109" fmla="*/ 544312687 h 3030"/>
              <a:gd name="T110" fmla="*/ 543361579 w 1158"/>
              <a:gd name="T111" fmla="*/ 544312687 h 3030"/>
              <a:gd name="T112" fmla="*/ 543361579 w 1158"/>
              <a:gd name="T113" fmla="*/ 544312687 h 3030"/>
              <a:gd name="T114" fmla="*/ 543361579 w 1158"/>
              <a:gd name="T115" fmla="*/ 544312687 h 3030"/>
              <a:gd name="T116" fmla="*/ 543361579 w 1158"/>
              <a:gd name="T117" fmla="*/ 544312687 h 3030"/>
              <a:gd name="T118" fmla="*/ 543361579 w 1158"/>
              <a:gd name="T119" fmla="*/ 544312687 h 3030"/>
              <a:gd name="T120" fmla="*/ 543361579 w 1158"/>
              <a:gd name="T121" fmla="*/ 544312687 h 3030"/>
              <a:gd name="T122" fmla="*/ 543361579 w 1158"/>
              <a:gd name="T123" fmla="*/ 54431268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4" name="Brazil" descr="© INSCALE GmbH, 15.06.2010"/>
          <p:cNvSpPr>
            <a:spLocks noEditPoints="1"/>
          </p:cNvSpPr>
          <p:nvPr/>
        </p:nvSpPr>
        <p:spPr bwMode="gray">
          <a:xfrm>
            <a:off x="4462913" y="2978072"/>
            <a:ext cx="1594005" cy="1696473"/>
          </a:xfrm>
          <a:custGeom>
            <a:avLst/>
            <a:gdLst>
              <a:gd name="T0" fmla="*/ 544584574 w 2784"/>
              <a:gd name="T1" fmla="*/ 544029191 h 3150"/>
              <a:gd name="T2" fmla="*/ 544584574 w 2784"/>
              <a:gd name="T3" fmla="*/ 544029191 h 3150"/>
              <a:gd name="T4" fmla="*/ 544584574 w 2784"/>
              <a:gd name="T5" fmla="*/ 544029191 h 3150"/>
              <a:gd name="T6" fmla="*/ 544584574 w 2784"/>
              <a:gd name="T7" fmla="*/ 544029191 h 3150"/>
              <a:gd name="T8" fmla="*/ 544584574 w 2784"/>
              <a:gd name="T9" fmla="*/ 544029191 h 3150"/>
              <a:gd name="T10" fmla="*/ 544584574 w 2784"/>
              <a:gd name="T11" fmla="*/ 544029191 h 3150"/>
              <a:gd name="T12" fmla="*/ 544584574 w 2784"/>
              <a:gd name="T13" fmla="*/ 544029191 h 3150"/>
              <a:gd name="T14" fmla="*/ 544584574 w 2784"/>
              <a:gd name="T15" fmla="*/ 544029191 h 3150"/>
              <a:gd name="T16" fmla="*/ 544584574 w 2784"/>
              <a:gd name="T17" fmla="*/ 544029191 h 3150"/>
              <a:gd name="T18" fmla="*/ 544584574 w 2784"/>
              <a:gd name="T19" fmla="*/ 544029191 h 3150"/>
              <a:gd name="T20" fmla="*/ 544584574 w 2784"/>
              <a:gd name="T21" fmla="*/ 544029191 h 3150"/>
              <a:gd name="T22" fmla="*/ 544584574 w 2784"/>
              <a:gd name="T23" fmla="*/ 544029191 h 3150"/>
              <a:gd name="T24" fmla="*/ 544584574 w 2784"/>
              <a:gd name="T25" fmla="*/ 544029191 h 3150"/>
              <a:gd name="T26" fmla="*/ 544584574 w 2784"/>
              <a:gd name="T27" fmla="*/ 544029191 h 3150"/>
              <a:gd name="T28" fmla="*/ 544584574 w 2784"/>
              <a:gd name="T29" fmla="*/ 544029191 h 3150"/>
              <a:gd name="T30" fmla="*/ 544584574 w 2784"/>
              <a:gd name="T31" fmla="*/ 544029191 h 3150"/>
              <a:gd name="T32" fmla="*/ 544584574 w 2784"/>
              <a:gd name="T33" fmla="*/ 544029191 h 3150"/>
              <a:gd name="T34" fmla="*/ 544584574 w 2784"/>
              <a:gd name="T35" fmla="*/ 544029191 h 3150"/>
              <a:gd name="T36" fmla="*/ 544584574 w 2784"/>
              <a:gd name="T37" fmla="*/ 544029191 h 3150"/>
              <a:gd name="T38" fmla="*/ 544584574 w 2784"/>
              <a:gd name="T39" fmla="*/ 544029191 h 3150"/>
              <a:gd name="T40" fmla="*/ 544584574 w 2784"/>
              <a:gd name="T41" fmla="*/ 544029191 h 3150"/>
              <a:gd name="T42" fmla="*/ 544584574 w 2784"/>
              <a:gd name="T43" fmla="*/ 544029191 h 3150"/>
              <a:gd name="T44" fmla="*/ 544584574 w 2784"/>
              <a:gd name="T45" fmla="*/ 544029191 h 3150"/>
              <a:gd name="T46" fmla="*/ 544584574 w 2784"/>
              <a:gd name="T47" fmla="*/ 544029191 h 3150"/>
              <a:gd name="T48" fmla="*/ 544584574 w 2784"/>
              <a:gd name="T49" fmla="*/ 544029191 h 3150"/>
              <a:gd name="T50" fmla="*/ 544584574 w 2784"/>
              <a:gd name="T51" fmla="*/ 544029191 h 3150"/>
              <a:gd name="T52" fmla="*/ 544584574 w 2784"/>
              <a:gd name="T53" fmla="*/ 544029191 h 3150"/>
              <a:gd name="T54" fmla="*/ 544584574 w 2784"/>
              <a:gd name="T55" fmla="*/ 544029191 h 3150"/>
              <a:gd name="T56" fmla="*/ 544584574 w 2784"/>
              <a:gd name="T57" fmla="*/ 544029191 h 3150"/>
              <a:gd name="T58" fmla="*/ 544584574 w 2784"/>
              <a:gd name="T59" fmla="*/ 544029191 h 3150"/>
              <a:gd name="T60" fmla="*/ 544584574 w 2784"/>
              <a:gd name="T61" fmla="*/ 544029191 h 3150"/>
              <a:gd name="T62" fmla="*/ 544584574 w 2784"/>
              <a:gd name="T63" fmla="*/ 544029191 h 3150"/>
              <a:gd name="T64" fmla="*/ 544584574 w 2784"/>
              <a:gd name="T65" fmla="*/ 544029191 h 3150"/>
              <a:gd name="T66" fmla="*/ 544584574 w 2784"/>
              <a:gd name="T67" fmla="*/ 544029191 h 3150"/>
              <a:gd name="T68" fmla="*/ 544584574 w 2784"/>
              <a:gd name="T69" fmla="*/ 544029191 h 3150"/>
              <a:gd name="T70" fmla="*/ 544584574 w 2784"/>
              <a:gd name="T71" fmla="*/ 544029191 h 3150"/>
              <a:gd name="T72" fmla="*/ 544584574 w 2784"/>
              <a:gd name="T73" fmla="*/ 544029191 h 3150"/>
              <a:gd name="T74" fmla="*/ 544584574 w 2784"/>
              <a:gd name="T75" fmla="*/ 544029191 h 3150"/>
              <a:gd name="T76" fmla="*/ 544584574 w 2784"/>
              <a:gd name="T77" fmla="*/ 544029191 h 3150"/>
              <a:gd name="T78" fmla="*/ 544584574 w 2784"/>
              <a:gd name="T79" fmla="*/ 544029191 h 3150"/>
              <a:gd name="T80" fmla="*/ 544584574 w 2784"/>
              <a:gd name="T81" fmla="*/ 544029191 h 3150"/>
              <a:gd name="T82" fmla="*/ 544584574 w 2784"/>
              <a:gd name="T83" fmla="*/ 544029191 h 3150"/>
              <a:gd name="T84" fmla="*/ 544584574 w 2784"/>
              <a:gd name="T85" fmla="*/ 544029191 h 3150"/>
              <a:gd name="T86" fmla="*/ 544584574 w 2784"/>
              <a:gd name="T87" fmla="*/ 544029191 h 3150"/>
              <a:gd name="T88" fmla="*/ 544584574 w 2784"/>
              <a:gd name="T89" fmla="*/ 544029191 h 3150"/>
              <a:gd name="T90" fmla="*/ 544584574 w 2784"/>
              <a:gd name="T91" fmla="*/ 544029191 h 3150"/>
              <a:gd name="T92" fmla="*/ 544584574 w 2784"/>
              <a:gd name="T93" fmla="*/ 544029191 h 3150"/>
              <a:gd name="T94" fmla="*/ 544584574 w 2784"/>
              <a:gd name="T95" fmla="*/ 544029191 h 3150"/>
              <a:gd name="T96" fmla="*/ 544584574 w 2784"/>
              <a:gd name="T97" fmla="*/ 544029191 h 3150"/>
              <a:gd name="T98" fmla="*/ 544584574 w 2784"/>
              <a:gd name="T99" fmla="*/ 544029191 h 3150"/>
              <a:gd name="T100" fmla="*/ 544584574 w 2784"/>
              <a:gd name="T101" fmla="*/ 544029191 h 3150"/>
              <a:gd name="T102" fmla="*/ 544584574 w 2784"/>
              <a:gd name="T103" fmla="*/ 544029191 h 3150"/>
              <a:gd name="T104" fmla="*/ 544584574 w 2784"/>
              <a:gd name="T105" fmla="*/ 544029191 h 3150"/>
              <a:gd name="T106" fmla="*/ 544584574 w 2784"/>
              <a:gd name="T107" fmla="*/ 544029191 h 3150"/>
              <a:gd name="T108" fmla="*/ 544584574 w 2784"/>
              <a:gd name="T109" fmla="*/ 544029191 h 3150"/>
              <a:gd name="T110" fmla="*/ 544584574 w 2784"/>
              <a:gd name="T111" fmla="*/ 544029191 h 3150"/>
              <a:gd name="T112" fmla="*/ 544584574 w 2784"/>
              <a:gd name="T113" fmla="*/ 544029191 h 3150"/>
              <a:gd name="T114" fmla="*/ 544584574 w 2784"/>
              <a:gd name="T115" fmla="*/ 544029191 h 3150"/>
              <a:gd name="T116" fmla="*/ 544584574 w 2784"/>
              <a:gd name="T117" fmla="*/ 544029191 h 3150"/>
              <a:gd name="T118" fmla="*/ 544584574 w 2784"/>
              <a:gd name="T119" fmla="*/ 544029191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rgbClr val="084576"/>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5" name="Bolivia" descr="© INSCALE GmbH, 15.06.2010"/>
          <p:cNvSpPr>
            <a:spLocks/>
          </p:cNvSpPr>
          <p:nvPr/>
        </p:nvSpPr>
        <p:spPr bwMode="gray">
          <a:xfrm>
            <a:off x="4655309" y="3628598"/>
            <a:ext cx="510262" cy="571869"/>
          </a:xfrm>
          <a:custGeom>
            <a:avLst/>
            <a:gdLst>
              <a:gd name="T0" fmla="*/ 542876179 w 894"/>
              <a:gd name="T1" fmla="*/ 547038921 h 1056"/>
              <a:gd name="T2" fmla="*/ 542876179 w 894"/>
              <a:gd name="T3" fmla="*/ 547038921 h 1056"/>
              <a:gd name="T4" fmla="*/ 542876179 w 894"/>
              <a:gd name="T5" fmla="*/ 547038921 h 1056"/>
              <a:gd name="T6" fmla="*/ 542876179 w 894"/>
              <a:gd name="T7" fmla="*/ 547038921 h 1056"/>
              <a:gd name="T8" fmla="*/ 542876179 w 894"/>
              <a:gd name="T9" fmla="*/ 547038921 h 1056"/>
              <a:gd name="T10" fmla="*/ 542876179 w 894"/>
              <a:gd name="T11" fmla="*/ 547038921 h 1056"/>
              <a:gd name="T12" fmla="*/ 542876179 w 894"/>
              <a:gd name="T13" fmla="*/ 547038921 h 1056"/>
              <a:gd name="T14" fmla="*/ 542876179 w 894"/>
              <a:gd name="T15" fmla="*/ 547038921 h 1056"/>
              <a:gd name="T16" fmla="*/ 542876179 w 894"/>
              <a:gd name="T17" fmla="*/ 547038921 h 1056"/>
              <a:gd name="T18" fmla="*/ 542876179 w 894"/>
              <a:gd name="T19" fmla="*/ 547038921 h 1056"/>
              <a:gd name="T20" fmla="*/ 542876179 w 894"/>
              <a:gd name="T21" fmla="*/ 547038921 h 1056"/>
              <a:gd name="T22" fmla="*/ 542876179 w 894"/>
              <a:gd name="T23" fmla="*/ 547038921 h 1056"/>
              <a:gd name="T24" fmla="*/ 542876179 w 894"/>
              <a:gd name="T25" fmla="*/ 547038921 h 1056"/>
              <a:gd name="T26" fmla="*/ 542876179 w 894"/>
              <a:gd name="T27" fmla="*/ 547038921 h 1056"/>
              <a:gd name="T28" fmla="*/ 542876179 w 894"/>
              <a:gd name="T29" fmla="*/ 547038921 h 1056"/>
              <a:gd name="T30" fmla="*/ 542876179 w 894"/>
              <a:gd name="T31" fmla="*/ 547038921 h 1056"/>
              <a:gd name="T32" fmla="*/ 542876179 w 894"/>
              <a:gd name="T33" fmla="*/ 547038921 h 1056"/>
              <a:gd name="T34" fmla="*/ 542876179 w 894"/>
              <a:gd name="T35" fmla="*/ 547038921 h 1056"/>
              <a:gd name="T36" fmla="*/ 542876179 w 894"/>
              <a:gd name="T37" fmla="*/ 547038921 h 1056"/>
              <a:gd name="T38" fmla="*/ 542876179 w 894"/>
              <a:gd name="T39" fmla="*/ 547038921 h 1056"/>
              <a:gd name="T40" fmla="*/ 542876179 w 894"/>
              <a:gd name="T41" fmla="*/ 547038921 h 1056"/>
              <a:gd name="T42" fmla="*/ 542876179 w 894"/>
              <a:gd name="T43" fmla="*/ 547038921 h 1056"/>
              <a:gd name="T44" fmla="*/ 542876179 w 894"/>
              <a:gd name="T45" fmla="*/ 547038921 h 1056"/>
              <a:gd name="T46" fmla="*/ 542876179 w 894"/>
              <a:gd name="T47" fmla="*/ 547038921 h 1056"/>
              <a:gd name="T48" fmla="*/ 0 w 894"/>
              <a:gd name="T49" fmla="*/ 547038921 h 1056"/>
              <a:gd name="T50" fmla="*/ 542876179 w 894"/>
              <a:gd name="T51" fmla="*/ 547038921 h 1056"/>
              <a:gd name="T52" fmla="*/ 542876179 w 894"/>
              <a:gd name="T53" fmla="*/ 547038921 h 1056"/>
              <a:gd name="T54" fmla="*/ 542876179 w 894"/>
              <a:gd name="T55" fmla="*/ 547038921 h 1056"/>
              <a:gd name="T56" fmla="*/ 542876179 w 894"/>
              <a:gd name="T57" fmla="*/ 547038921 h 1056"/>
              <a:gd name="T58" fmla="*/ 542876179 w 894"/>
              <a:gd name="T59" fmla="*/ 547038921 h 1056"/>
              <a:gd name="T60" fmla="*/ 542876179 w 894"/>
              <a:gd name="T61" fmla="*/ 547038921 h 1056"/>
              <a:gd name="T62" fmla="*/ 542876179 w 894"/>
              <a:gd name="T63" fmla="*/ 547038921 h 1056"/>
              <a:gd name="T64" fmla="*/ 542876179 w 894"/>
              <a:gd name="T65" fmla="*/ 547038921 h 1056"/>
              <a:gd name="T66" fmla="*/ 542876179 w 894"/>
              <a:gd name="T67" fmla="*/ 547038921 h 1056"/>
              <a:gd name="T68" fmla="*/ 542876179 w 894"/>
              <a:gd name="T69" fmla="*/ 547038921 h 1056"/>
              <a:gd name="T70" fmla="*/ 542876179 w 894"/>
              <a:gd name="T71" fmla="*/ 547038921 h 1056"/>
              <a:gd name="T72" fmla="*/ 542876179 w 894"/>
              <a:gd name="T73" fmla="*/ 547038921 h 1056"/>
              <a:gd name="T74" fmla="*/ 542876179 w 894"/>
              <a:gd name="T75" fmla="*/ 547038921 h 1056"/>
              <a:gd name="T76" fmla="*/ 542876179 w 894"/>
              <a:gd name="T77" fmla="*/ 547038921 h 1056"/>
              <a:gd name="T78" fmla="*/ 542876179 w 894"/>
              <a:gd name="T79" fmla="*/ 547038921 h 1056"/>
              <a:gd name="T80" fmla="*/ 542876179 w 894"/>
              <a:gd name="T81" fmla="*/ 547038921 h 1056"/>
              <a:gd name="T82" fmla="*/ 542876179 w 894"/>
              <a:gd name="T83" fmla="*/ 547038921 h 1056"/>
              <a:gd name="T84" fmla="*/ 542876179 w 894"/>
              <a:gd name="T85" fmla="*/ 547038921 h 1056"/>
              <a:gd name="T86" fmla="*/ 542876179 w 894"/>
              <a:gd name="T87" fmla="*/ 547038921 h 1056"/>
              <a:gd name="T88" fmla="*/ 542876179 w 894"/>
              <a:gd name="T89" fmla="*/ 547038921 h 1056"/>
              <a:gd name="T90" fmla="*/ 542876179 w 894"/>
              <a:gd name="T91" fmla="*/ 547038921 h 1056"/>
              <a:gd name="T92" fmla="*/ 542876179 w 894"/>
              <a:gd name="T93" fmla="*/ 547038921 h 1056"/>
              <a:gd name="T94" fmla="*/ 542876179 w 894"/>
              <a:gd name="T95" fmla="*/ 547038921 h 1056"/>
              <a:gd name="T96" fmla="*/ 542876179 w 894"/>
              <a:gd name="T97" fmla="*/ 547038921 h 1056"/>
              <a:gd name="T98" fmla="*/ 542876179 w 894"/>
              <a:gd name="T99" fmla="*/ 547038921 h 1056"/>
              <a:gd name="T100" fmla="*/ 542876179 w 894"/>
              <a:gd name="T101" fmla="*/ 547038921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
        <p:nvSpPr>
          <p:cNvPr id="196" name="Argentina" descr="© INSCALE GmbH, 15.06.2010"/>
          <p:cNvSpPr>
            <a:spLocks noEditPoints="1"/>
          </p:cNvSpPr>
          <p:nvPr/>
        </p:nvSpPr>
        <p:spPr bwMode="gray">
          <a:xfrm>
            <a:off x="4736590" y="4157950"/>
            <a:ext cx="625410" cy="1315936"/>
          </a:xfrm>
          <a:custGeom>
            <a:avLst/>
            <a:gdLst>
              <a:gd name="T0" fmla="*/ 544737152 w 1092"/>
              <a:gd name="T1" fmla="*/ 544345773 h 2442"/>
              <a:gd name="T2" fmla="*/ 544737152 w 1092"/>
              <a:gd name="T3" fmla="*/ 544345773 h 2442"/>
              <a:gd name="T4" fmla="*/ 544737152 w 1092"/>
              <a:gd name="T5" fmla="*/ 544345773 h 2442"/>
              <a:gd name="T6" fmla="*/ 544737152 w 1092"/>
              <a:gd name="T7" fmla="*/ 544345773 h 2442"/>
              <a:gd name="T8" fmla="*/ 544737152 w 1092"/>
              <a:gd name="T9" fmla="*/ 544345773 h 2442"/>
              <a:gd name="T10" fmla="*/ 544737152 w 1092"/>
              <a:gd name="T11" fmla="*/ 544345773 h 2442"/>
              <a:gd name="T12" fmla="*/ 544737152 w 1092"/>
              <a:gd name="T13" fmla="*/ 544345773 h 2442"/>
              <a:gd name="T14" fmla="*/ 544737152 w 1092"/>
              <a:gd name="T15" fmla="*/ 544345773 h 2442"/>
              <a:gd name="T16" fmla="*/ 544737152 w 1092"/>
              <a:gd name="T17" fmla="*/ 544345773 h 2442"/>
              <a:gd name="T18" fmla="*/ 544737152 w 1092"/>
              <a:gd name="T19" fmla="*/ 544345773 h 2442"/>
              <a:gd name="T20" fmla="*/ 544737152 w 1092"/>
              <a:gd name="T21" fmla="*/ 0 h 2442"/>
              <a:gd name="T22" fmla="*/ 544737152 w 1092"/>
              <a:gd name="T23" fmla="*/ 544345773 h 2442"/>
              <a:gd name="T24" fmla="*/ 544737152 w 1092"/>
              <a:gd name="T25" fmla="*/ 544345773 h 2442"/>
              <a:gd name="T26" fmla="*/ 544737152 w 1092"/>
              <a:gd name="T27" fmla="*/ 544345773 h 2442"/>
              <a:gd name="T28" fmla="*/ 544737152 w 1092"/>
              <a:gd name="T29" fmla="*/ 544345773 h 2442"/>
              <a:gd name="T30" fmla="*/ 544737152 w 1092"/>
              <a:gd name="T31" fmla="*/ 544345773 h 2442"/>
              <a:gd name="T32" fmla="*/ 544737152 w 1092"/>
              <a:gd name="T33" fmla="*/ 544345773 h 2442"/>
              <a:gd name="T34" fmla="*/ 544737152 w 1092"/>
              <a:gd name="T35" fmla="*/ 544345773 h 2442"/>
              <a:gd name="T36" fmla="*/ 544737152 w 1092"/>
              <a:gd name="T37" fmla="*/ 544345773 h 2442"/>
              <a:gd name="T38" fmla="*/ 544737152 w 1092"/>
              <a:gd name="T39" fmla="*/ 544345773 h 2442"/>
              <a:gd name="T40" fmla="*/ 544737152 w 1092"/>
              <a:gd name="T41" fmla="*/ 544345773 h 2442"/>
              <a:gd name="T42" fmla="*/ 544737152 w 1092"/>
              <a:gd name="T43" fmla="*/ 544345773 h 2442"/>
              <a:gd name="T44" fmla="*/ 544737152 w 1092"/>
              <a:gd name="T45" fmla="*/ 544345773 h 2442"/>
              <a:gd name="T46" fmla="*/ 544737152 w 1092"/>
              <a:gd name="T47" fmla="*/ 544345773 h 2442"/>
              <a:gd name="T48" fmla="*/ 544737152 w 1092"/>
              <a:gd name="T49" fmla="*/ 544345773 h 2442"/>
              <a:gd name="T50" fmla="*/ 544737152 w 1092"/>
              <a:gd name="T51" fmla="*/ 544345773 h 2442"/>
              <a:gd name="T52" fmla="*/ 544737152 w 1092"/>
              <a:gd name="T53" fmla="*/ 544345773 h 2442"/>
              <a:gd name="T54" fmla="*/ 544737152 w 1092"/>
              <a:gd name="T55" fmla="*/ 544345773 h 2442"/>
              <a:gd name="T56" fmla="*/ 544737152 w 1092"/>
              <a:gd name="T57" fmla="*/ 544345773 h 2442"/>
              <a:gd name="T58" fmla="*/ 544737152 w 1092"/>
              <a:gd name="T59" fmla="*/ 544345773 h 2442"/>
              <a:gd name="T60" fmla="*/ 544737152 w 1092"/>
              <a:gd name="T61" fmla="*/ 544345773 h 2442"/>
              <a:gd name="T62" fmla="*/ 544737152 w 1092"/>
              <a:gd name="T63" fmla="*/ 544345773 h 2442"/>
              <a:gd name="T64" fmla="*/ 544737152 w 1092"/>
              <a:gd name="T65" fmla="*/ 544345773 h 2442"/>
              <a:gd name="T66" fmla="*/ 544737152 w 1092"/>
              <a:gd name="T67" fmla="*/ 544345773 h 2442"/>
              <a:gd name="T68" fmla="*/ 544737152 w 1092"/>
              <a:gd name="T69" fmla="*/ 544345773 h 2442"/>
              <a:gd name="T70" fmla="*/ 544737152 w 1092"/>
              <a:gd name="T71" fmla="*/ 544345773 h 2442"/>
              <a:gd name="T72" fmla="*/ 544737152 w 1092"/>
              <a:gd name="T73" fmla="*/ 544345773 h 2442"/>
              <a:gd name="T74" fmla="*/ 544737152 w 1092"/>
              <a:gd name="T75" fmla="*/ 544345773 h 2442"/>
              <a:gd name="T76" fmla="*/ 544737152 w 1092"/>
              <a:gd name="T77" fmla="*/ 544345773 h 2442"/>
              <a:gd name="T78" fmla="*/ 544737152 w 1092"/>
              <a:gd name="T79" fmla="*/ 544345773 h 2442"/>
              <a:gd name="T80" fmla="*/ 544737152 w 1092"/>
              <a:gd name="T81" fmla="*/ 544345773 h 2442"/>
              <a:gd name="T82" fmla="*/ 544737152 w 1092"/>
              <a:gd name="T83" fmla="*/ 544345773 h 2442"/>
              <a:gd name="T84" fmla="*/ 544737152 w 1092"/>
              <a:gd name="T85" fmla="*/ 544345773 h 2442"/>
              <a:gd name="T86" fmla="*/ 544737152 w 1092"/>
              <a:gd name="T87" fmla="*/ 544345773 h 2442"/>
              <a:gd name="T88" fmla="*/ 544737152 w 1092"/>
              <a:gd name="T89" fmla="*/ 544345773 h 2442"/>
              <a:gd name="T90" fmla="*/ 544737152 w 1092"/>
              <a:gd name="T91" fmla="*/ 544345773 h 2442"/>
              <a:gd name="T92" fmla="*/ 544737152 w 1092"/>
              <a:gd name="T93" fmla="*/ 544345773 h 2442"/>
              <a:gd name="T94" fmla="*/ 544737152 w 1092"/>
              <a:gd name="T95" fmla="*/ 544345773 h 2442"/>
              <a:gd name="T96" fmla="*/ 544737152 w 1092"/>
              <a:gd name="T97" fmla="*/ 544345773 h 2442"/>
              <a:gd name="T98" fmla="*/ 544737152 w 1092"/>
              <a:gd name="T99" fmla="*/ 544345773 h 2442"/>
              <a:gd name="T100" fmla="*/ 544737152 w 1092"/>
              <a:gd name="T101" fmla="*/ 544345773 h 2442"/>
              <a:gd name="T102" fmla="*/ 544737152 w 1092"/>
              <a:gd name="T103" fmla="*/ 544345773 h 2442"/>
              <a:gd name="T104" fmla="*/ 544737152 w 1092"/>
              <a:gd name="T105" fmla="*/ 544345773 h 2442"/>
              <a:gd name="T106" fmla="*/ 544737152 w 1092"/>
              <a:gd name="T107" fmla="*/ 544345773 h 2442"/>
              <a:gd name="T108" fmla="*/ 544737152 w 1092"/>
              <a:gd name="T109" fmla="*/ 544345773 h 2442"/>
              <a:gd name="T110" fmla="*/ 544737152 w 1092"/>
              <a:gd name="T111" fmla="*/ 544345773 h 2442"/>
              <a:gd name="T112" fmla="*/ 544737152 w 1092"/>
              <a:gd name="T113" fmla="*/ 544345773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bg1">
              <a:lumMod val="85000"/>
            </a:schemeClr>
          </a:solidFill>
          <a:ln w="3175">
            <a:solidFill>
              <a:schemeClr val="bg1"/>
            </a:solidFill>
            <a:round/>
            <a:headEnd/>
            <a:tailEnd/>
          </a:ln>
        </p:spPr>
        <p:txBody>
          <a:bodyPr/>
          <a:lstStyle/>
          <a:p>
            <a:pPr fontAlgn="base">
              <a:spcBef>
                <a:spcPct val="0"/>
              </a:spcBef>
              <a:spcAft>
                <a:spcPct val="0"/>
              </a:spcAft>
            </a:pPr>
            <a:endParaRPr lang="en-GB" sz="2000" dirty="0">
              <a:solidFill>
                <a:srgbClr val="000000"/>
              </a:solidFill>
            </a:endParaRPr>
          </a:p>
        </p:txBody>
      </p:sp>
    </p:spTree>
    <p:extLst>
      <p:ext uri="{BB962C8B-B14F-4D97-AF65-F5344CB8AC3E}">
        <p14:creationId xmlns:p14="http://schemas.microsoft.com/office/powerpoint/2010/main" val="352896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smtClean="0"/>
              <a:t>COP </a:t>
            </a:r>
            <a:r>
              <a:rPr lang="es-AR" dirty="0" err="1" smtClean="0"/>
              <a:t>within</a:t>
            </a:r>
            <a:r>
              <a:rPr lang="es-AR" dirty="0" smtClean="0"/>
              <a:t> </a:t>
            </a:r>
            <a:r>
              <a:rPr lang="es-AR" dirty="0" err="1" smtClean="0"/>
              <a:t>the</a:t>
            </a:r>
            <a:r>
              <a:rPr lang="es-AR" dirty="0" smtClean="0"/>
              <a:t> </a:t>
            </a:r>
            <a:r>
              <a:rPr lang="es-AR" dirty="0" err="1" smtClean="0"/>
              <a:t>WeCare</a:t>
            </a:r>
            <a:r>
              <a:rPr lang="es-AR" dirty="0" smtClean="0"/>
              <a:t> </a:t>
            </a:r>
            <a:r>
              <a:rPr lang="es-AR" dirty="0" err="1" smtClean="0"/>
              <a:t>campaign</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17</a:t>
            </a:fld>
            <a:endParaRPr lang="en-US"/>
          </a:p>
        </p:txBody>
      </p:sp>
      <p:sp>
        <p:nvSpPr>
          <p:cNvPr id="5" name="Text Placeholder 2"/>
          <p:cNvSpPr>
            <a:spLocks noGrp="1"/>
          </p:cNvSpPr>
          <p:nvPr>
            <p:ph idx="1"/>
          </p:nvPr>
        </p:nvSpPr>
        <p:spPr>
          <a:xfrm>
            <a:off x="174322" y="1283733"/>
            <a:ext cx="6283628" cy="5212833"/>
          </a:xfrm>
        </p:spPr>
        <p:txBody>
          <a:bodyPr/>
          <a:lstStyle/>
          <a:p>
            <a:r>
              <a:rPr lang="en-US" sz="1800" b="1" dirty="0"/>
              <a:t>Mexico</a:t>
            </a:r>
            <a:r>
              <a:rPr lang="en-US" sz="1800" dirty="0"/>
              <a:t>: Agreement with </a:t>
            </a:r>
            <a:r>
              <a:rPr lang="en-US" sz="1800" dirty="0" err="1"/>
              <a:t>Alianza</a:t>
            </a:r>
            <a:r>
              <a:rPr lang="en-US" sz="1800" dirty="0"/>
              <a:t> </a:t>
            </a:r>
            <a:r>
              <a:rPr lang="en-US" sz="1800" dirty="0" err="1"/>
              <a:t>por</a:t>
            </a:r>
            <a:r>
              <a:rPr lang="en-US" sz="1800" dirty="0"/>
              <a:t> la </a:t>
            </a:r>
            <a:r>
              <a:rPr lang="en-US" sz="1800" dirty="0" err="1"/>
              <a:t>Seguridad</a:t>
            </a:r>
            <a:r>
              <a:rPr lang="en-US" sz="1800" dirty="0"/>
              <a:t> </a:t>
            </a:r>
            <a:r>
              <a:rPr lang="en-US" sz="1800" dirty="0" err="1"/>
              <a:t>en</a:t>
            </a:r>
            <a:r>
              <a:rPr lang="en-US" sz="1800" dirty="0"/>
              <a:t> Internet (ASI)</a:t>
            </a:r>
          </a:p>
          <a:p>
            <a:endParaRPr lang="en-US" sz="1800" dirty="0" smtClean="0"/>
          </a:p>
          <a:p>
            <a:r>
              <a:rPr lang="en-US" sz="1800" b="1" dirty="0" smtClean="0"/>
              <a:t>El </a:t>
            </a:r>
            <a:r>
              <a:rPr lang="en-US" sz="1800" b="1" dirty="0"/>
              <a:t>Salvador</a:t>
            </a:r>
            <a:r>
              <a:rPr lang="en-US" sz="1800" dirty="0"/>
              <a:t>: promotion of the </a:t>
            </a:r>
            <a:r>
              <a:rPr lang="en-US" sz="1800" dirty="0" err="1"/>
              <a:t>Alerta</a:t>
            </a:r>
            <a:r>
              <a:rPr lang="en-US" sz="1800" dirty="0"/>
              <a:t> Angel </a:t>
            </a:r>
            <a:r>
              <a:rPr lang="en-US" sz="1800" dirty="0" err="1"/>
              <a:t>Desaparecido</a:t>
            </a:r>
            <a:r>
              <a:rPr lang="en-US" sz="1800" dirty="0"/>
              <a:t> (missing children) </a:t>
            </a:r>
            <a:r>
              <a:rPr lang="en-US" sz="1800" dirty="0" err="1"/>
              <a:t>programme</a:t>
            </a:r>
            <a:r>
              <a:rPr lang="en-US" sz="1800" dirty="0"/>
              <a:t> of the Attorney General</a:t>
            </a:r>
          </a:p>
          <a:p>
            <a:endParaRPr lang="en-US" sz="1800" dirty="0" smtClean="0"/>
          </a:p>
          <a:p>
            <a:r>
              <a:rPr lang="en-US" sz="1800" b="1" dirty="0" smtClean="0"/>
              <a:t>Brazil</a:t>
            </a:r>
            <a:r>
              <a:rPr lang="en-US" sz="1800" dirty="0"/>
              <a:t>: support and SMS promotion of </a:t>
            </a:r>
            <a:r>
              <a:rPr lang="en-US" sz="1800" dirty="0" err="1"/>
              <a:t>SaferNet</a:t>
            </a:r>
            <a:r>
              <a:rPr lang="en-US" sz="1800" dirty="0"/>
              <a:t> and Dial 100</a:t>
            </a:r>
          </a:p>
          <a:p>
            <a:endParaRPr lang="en-US" sz="1800" dirty="0" smtClean="0"/>
          </a:p>
          <a:p>
            <a:r>
              <a:rPr lang="en-US" sz="1800" b="1" dirty="0" smtClean="0"/>
              <a:t>Nicaragua</a:t>
            </a:r>
            <a:r>
              <a:rPr lang="en-US" sz="1800" dirty="0"/>
              <a:t>: support and SMS promotion of the child helpline133 from the Family, Adolescence and Childhood Ministry</a:t>
            </a:r>
          </a:p>
          <a:p>
            <a:endParaRPr lang="en-US" sz="1800" dirty="0" smtClean="0"/>
          </a:p>
          <a:p>
            <a:r>
              <a:rPr lang="en-US" sz="1800" b="1" dirty="0" smtClean="0"/>
              <a:t>Costa </a:t>
            </a:r>
            <a:r>
              <a:rPr lang="en-US" sz="1800" b="1" dirty="0"/>
              <a:t>Rica</a:t>
            </a:r>
            <a:r>
              <a:rPr lang="en-US" sz="1800" dirty="0"/>
              <a:t>: promotion and free calls to the 1147 helpline from the </a:t>
            </a:r>
            <a:r>
              <a:rPr lang="en-US" sz="1800" dirty="0" err="1"/>
              <a:t>Patronato</a:t>
            </a:r>
            <a:r>
              <a:rPr lang="en-US" sz="1800" dirty="0"/>
              <a:t> de la </a:t>
            </a:r>
            <a:r>
              <a:rPr lang="en-US" sz="1800" dirty="0" err="1" smtClean="0"/>
              <a:t>Infancia</a:t>
            </a:r>
            <a:endParaRPr lang="en-US" dirty="0"/>
          </a:p>
        </p:txBody>
      </p:sp>
      <p:pic>
        <p:nvPicPr>
          <p:cNvPr id="6" name="Picture 5" descr="S:\Communications Kit\Logo - CHI\10 Year Logos\CHI_Jubileumlogo_CHIsingle.png"/>
          <p:cNvPicPr/>
          <p:nvPr/>
        </p:nvPicPr>
        <p:blipFill>
          <a:blip r:embed="rId2">
            <a:extLst>
              <a:ext uri="{28A0092B-C50C-407E-A947-70E740481C1C}">
                <a14:useLocalDpi xmlns:a14="http://schemas.microsoft.com/office/drawing/2010/main" val="0"/>
              </a:ext>
            </a:extLst>
          </a:blip>
          <a:srcRect/>
          <a:stretch>
            <a:fillRect/>
          </a:stretch>
        </p:blipFill>
        <p:spPr bwMode="auto">
          <a:xfrm>
            <a:off x="6600826" y="2536900"/>
            <a:ext cx="2386012" cy="893528"/>
          </a:xfrm>
          <a:prstGeom prst="rect">
            <a:avLst/>
          </a:prstGeom>
          <a:noFill/>
          <a:ln>
            <a:noFill/>
          </a:ln>
        </p:spPr>
      </p:pic>
    </p:spTree>
    <p:extLst>
      <p:ext uri="{BB962C8B-B14F-4D97-AF65-F5344CB8AC3E}">
        <p14:creationId xmlns:p14="http://schemas.microsoft.com/office/powerpoint/2010/main" val="326885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2882" y="252533"/>
            <a:ext cx="6449963" cy="729825"/>
          </a:xfrm>
        </p:spPr>
        <p:txBody>
          <a:bodyPr>
            <a:noAutofit/>
          </a:bodyPr>
          <a:lstStyle/>
          <a:p>
            <a:r>
              <a:rPr lang="es-AR" sz="2400" dirty="0" err="1" smtClean="0"/>
              <a:t>How</a:t>
            </a:r>
            <a:r>
              <a:rPr lang="es-AR" sz="2400" dirty="0" smtClean="0"/>
              <a:t> </a:t>
            </a:r>
            <a:r>
              <a:rPr lang="es-AR" sz="2400" dirty="0" err="1" smtClean="0"/>
              <a:t>the</a:t>
            </a:r>
            <a:r>
              <a:rPr lang="es-AR" sz="2400" dirty="0" smtClean="0"/>
              <a:t> GSMA </a:t>
            </a:r>
            <a:r>
              <a:rPr lang="es-AR" sz="2400" dirty="0" err="1" smtClean="0"/>
              <a:t>is</a:t>
            </a:r>
            <a:r>
              <a:rPr lang="es-AR" sz="2400" dirty="0" smtClean="0"/>
              <a:t> </a:t>
            </a:r>
            <a:r>
              <a:rPr lang="es-AR" sz="2400" dirty="0" err="1" smtClean="0"/>
              <a:t>working</a:t>
            </a:r>
            <a:r>
              <a:rPr lang="es-AR" sz="2400" dirty="0" smtClean="0"/>
              <a:t> to </a:t>
            </a:r>
            <a:r>
              <a:rPr lang="es-AR" sz="2400" dirty="0" err="1" smtClean="0"/>
              <a:t>promote</a:t>
            </a:r>
            <a:r>
              <a:rPr lang="es-AR" sz="2400" dirty="0" smtClean="0"/>
              <a:t> COP </a:t>
            </a:r>
            <a:r>
              <a:rPr lang="es-AR" sz="2400" dirty="0" err="1" smtClean="0"/>
              <a:t>Guidelines</a:t>
            </a:r>
            <a:r>
              <a:rPr lang="es-AR" sz="2400" dirty="0" smtClean="0"/>
              <a:t> in </a:t>
            </a:r>
            <a:r>
              <a:rPr lang="es-AR" sz="2400" dirty="0" err="1" smtClean="0"/>
              <a:t>the</a:t>
            </a:r>
            <a:r>
              <a:rPr lang="es-AR" sz="2400" dirty="0" smtClean="0"/>
              <a:t> Latam </a:t>
            </a:r>
            <a:r>
              <a:rPr lang="es-AR" sz="2400" dirty="0" err="1" smtClean="0"/>
              <a:t>mobile</a:t>
            </a:r>
            <a:r>
              <a:rPr lang="es-AR" sz="2400" dirty="0" smtClean="0"/>
              <a:t> </a:t>
            </a:r>
            <a:r>
              <a:rPr lang="es-AR" sz="2400" dirty="0" err="1" smtClean="0"/>
              <a:t>industry</a:t>
            </a:r>
            <a:endParaRPr lang="en-US" sz="2400" dirty="0"/>
          </a:p>
        </p:txBody>
      </p:sp>
      <p:sp>
        <p:nvSpPr>
          <p:cNvPr id="4" name="Slide Number Placeholder 3"/>
          <p:cNvSpPr>
            <a:spLocks noGrp="1"/>
          </p:cNvSpPr>
          <p:nvPr>
            <p:ph type="sldNum" sz="quarter" idx="4"/>
          </p:nvPr>
        </p:nvSpPr>
        <p:spPr/>
        <p:txBody>
          <a:bodyPr/>
          <a:lstStyle/>
          <a:p>
            <a:fld id="{B3C6F409-4330-284C-BBA3-40DA0F626A12}" type="slidenum">
              <a:rPr lang="en-US" smtClean="0"/>
              <a:t>18</a:t>
            </a:fld>
            <a:endParaRPr lang="en-US"/>
          </a:p>
        </p:txBody>
      </p:sp>
      <p:sp>
        <p:nvSpPr>
          <p:cNvPr id="14" name="Rectangle 13"/>
          <p:cNvSpPr/>
          <p:nvPr/>
        </p:nvSpPr>
        <p:spPr>
          <a:xfrm>
            <a:off x="343943" y="1490968"/>
            <a:ext cx="1789365" cy="958352"/>
          </a:xfrm>
          <a:prstGeom prst="rect">
            <a:avLst/>
          </a:prstGeom>
          <a:solidFill>
            <a:srgbClr val="C9170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en-GB" sz="1400" b="1" dirty="0" smtClean="0">
                <a:solidFill>
                  <a:schemeClr val="bg1"/>
                </a:solidFill>
              </a:rPr>
              <a:t>Awareness</a:t>
            </a:r>
            <a:endParaRPr lang="en-GB" sz="1400" b="1" dirty="0">
              <a:solidFill>
                <a:schemeClr val="bg1"/>
              </a:solidFill>
            </a:endParaRPr>
          </a:p>
        </p:txBody>
      </p:sp>
      <p:sp>
        <p:nvSpPr>
          <p:cNvPr id="15" name="Rectangle 14"/>
          <p:cNvSpPr/>
          <p:nvPr/>
        </p:nvSpPr>
        <p:spPr>
          <a:xfrm>
            <a:off x="2352606" y="1487247"/>
            <a:ext cx="6418053" cy="958352"/>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lvl="1"/>
            <a:r>
              <a:rPr lang="en-US" sz="1400" dirty="0" smtClean="0">
                <a:solidFill>
                  <a:schemeClr val="tx1"/>
                </a:solidFill>
              </a:rPr>
              <a:t>Seminars and Workshops </a:t>
            </a:r>
            <a:endParaRPr lang="en-GB" sz="1400" dirty="0">
              <a:solidFill>
                <a:schemeClr val="tx1"/>
              </a:solidFill>
            </a:endParaRPr>
          </a:p>
        </p:txBody>
      </p:sp>
      <p:sp>
        <p:nvSpPr>
          <p:cNvPr id="16" name="Rectangle 15"/>
          <p:cNvSpPr/>
          <p:nvPr/>
        </p:nvSpPr>
        <p:spPr>
          <a:xfrm>
            <a:off x="2352605" y="2753172"/>
            <a:ext cx="6418053" cy="965007"/>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lvl="1"/>
            <a:r>
              <a:rPr lang="en-US" sz="1400" dirty="0" err="1" smtClean="0">
                <a:solidFill>
                  <a:schemeClr val="tx1"/>
                </a:solidFill>
              </a:rPr>
              <a:t>WeCare</a:t>
            </a:r>
            <a:r>
              <a:rPr lang="en-US" sz="1400" dirty="0" smtClean="0">
                <a:solidFill>
                  <a:schemeClr val="tx1"/>
                </a:solidFill>
              </a:rPr>
              <a:t> campaign</a:t>
            </a:r>
            <a:endParaRPr lang="en-GB" sz="1400" dirty="0">
              <a:solidFill>
                <a:schemeClr val="tx1"/>
              </a:solidFill>
            </a:endParaRPr>
          </a:p>
        </p:txBody>
      </p:sp>
      <p:sp>
        <p:nvSpPr>
          <p:cNvPr id="17" name="Rectangle 16"/>
          <p:cNvSpPr/>
          <p:nvPr/>
        </p:nvSpPr>
        <p:spPr>
          <a:xfrm>
            <a:off x="356642" y="2753172"/>
            <a:ext cx="1789367" cy="958352"/>
          </a:xfrm>
          <a:prstGeom prst="rect">
            <a:avLst/>
          </a:prstGeom>
          <a:solidFill>
            <a:srgbClr val="C9170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en-GB" sz="1400" b="1" dirty="0" smtClean="0">
                <a:solidFill>
                  <a:schemeClr val="bg1"/>
                </a:solidFill>
              </a:rPr>
              <a:t>Actions</a:t>
            </a:r>
            <a:endParaRPr lang="en-GB" sz="1400" b="1" dirty="0">
              <a:solidFill>
                <a:schemeClr val="bg1"/>
              </a:solidFill>
            </a:endParaRPr>
          </a:p>
        </p:txBody>
      </p:sp>
      <p:sp>
        <p:nvSpPr>
          <p:cNvPr id="18" name="Rectangle 17"/>
          <p:cNvSpPr/>
          <p:nvPr/>
        </p:nvSpPr>
        <p:spPr>
          <a:xfrm>
            <a:off x="343941" y="4039373"/>
            <a:ext cx="1789367" cy="958352"/>
          </a:xfrm>
          <a:prstGeom prst="rect">
            <a:avLst/>
          </a:prstGeom>
          <a:solidFill>
            <a:srgbClr val="C9170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en-GB" sz="1400" b="1" dirty="0" smtClean="0">
                <a:solidFill>
                  <a:schemeClr val="bg1"/>
                </a:solidFill>
              </a:rPr>
              <a:t>Good Practices</a:t>
            </a:r>
            <a:endParaRPr lang="en-GB" sz="1400" b="1" dirty="0">
              <a:solidFill>
                <a:schemeClr val="bg1"/>
              </a:solidFill>
            </a:endParaRPr>
          </a:p>
        </p:txBody>
      </p:sp>
      <p:sp>
        <p:nvSpPr>
          <p:cNvPr id="19" name="Rectangle 18"/>
          <p:cNvSpPr/>
          <p:nvPr/>
        </p:nvSpPr>
        <p:spPr>
          <a:xfrm>
            <a:off x="356643" y="5332151"/>
            <a:ext cx="1789367" cy="958352"/>
          </a:xfrm>
          <a:prstGeom prst="rect">
            <a:avLst/>
          </a:prstGeom>
          <a:solidFill>
            <a:srgbClr val="C9170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en-GB" sz="1400" b="1" dirty="0" err="1" smtClean="0">
                <a:solidFill>
                  <a:schemeClr val="bg1"/>
                </a:solidFill>
              </a:rPr>
              <a:t>Colaboration</a:t>
            </a:r>
            <a:endParaRPr lang="en-GB" sz="1400" b="1" dirty="0">
              <a:solidFill>
                <a:schemeClr val="bg1"/>
              </a:solidFill>
            </a:endParaRPr>
          </a:p>
        </p:txBody>
      </p:sp>
      <p:sp>
        <p:nvSpPr>
          <p:cNvPr id="20" name="Rectangle 19"/>
          <p:cNvSpPr/>
          <p:nvPr/>
        </p:nvSpPr>
        <p:spPr>
          <a:xfrm>
            <a:off x="2352607" y="5353298"/>
            <a:ext cx="6418053" cy="965007"/>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lvl="1"/>
            <a:r>
              <a:rPr lang="en-US" sz="1400" dirty="0" smtClean="0">
                <a:solidFill>
                  <a:schemeClr val="tx1"/>
                </a:solidFill>
              </a:rPr>
              <a:t>Jointly work with mobile industry and organizations like CHI, INHOPE, ICMEC and ITU</a:t>
            </a:r>
            <a:endParaRPr lang="en-GB" sz="1400" dirty="0" smtClean="0">
              <a:solidFill>
                <a:schemeClr val="tx1"/>
              </a:solidFill>
            </a:endParaRPr>
          </a:p>
        </p:txBody>
      </p:sp>
      <p:sp>
        <p:nvSpPr>
          <p:cNvPr id="21" name="Rectangle 20"/>
          <p:cNvSpPr/>
          <p:nvPr/>
        </p:nvSpPr>
        <p:spPr>
          <a:xfrm>
            <a:off x="2352605" y="4039373"/>
            <a:ext cx="6418053" cy="965005"/>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lvl="1"/>
            <a:endParaRPr lang="en-GB" sz="1400" dirty="0" smtClean="0">
              <a:solidFill>
                <a:schemeClr val="tx1"/>
              </a:solidFill>
            </a:endParaRPr>
          </a:p>
          <a:p>
            <a:pPr marL="85725" lvl="1"/>
            <a:endParaRPr lang="en-GB" sz="1400" dirty="0">
              <a:solidFill>
                <a:schemeClr val="tx1"/>
              </a:solidFill>
            </a:endParaRPr>
          </a:p>
          <a:p>
            <a:pPr marL="85725" lvl="1"/>
            <a:r>
              <a:rPr lang="en-US" sz="1400" dirty="0" smtClean="0">
                <a:solidFill>
                  <a:schemeClr val="tx1"/>
                </a:solidFill>
              </a:rPr>
              <a:t>Compile and spread the good industry practices in Latam</a:t>
            </a:r>
            <a:endParaRPr lang="en-GB" sz="1400" dirty="0" smtClean="0">
              <a:solidFill>
                <a:schemeClr val="tx1"/>
              </a:solidFill>
            </a:endParaRPr>
          </a:p>
          <a:p>
            <a:pPr marL="0" lvl="1"/>
            <a:endParaRPr lang="en-GB" sz="1400" dirty="0" smtClean="0">
              <a:solidFill>
                <a:schemeClr val="tx1"/>
              </a:solidFill>
            </a:endParaRPr>
          </a:p>
          <a:p>
            <a:pPr marL="0" lvl="1"/>
            <a:endParaRPr lang="en-GB" sz="1400" dirty="0">
              <a:solidFill>
                <a:schemeClr val="tx1"/>
              </a:solidFill>
            </a:endParaRPr>
          </a:p>
        </p:txBody>
      </p:sp>
    </p:spTree>
    <p:extLst>
      <p:ext uri="{BB962C8B-B14F-4D97-AF65-F5344CB8AC3E}">
        <p14:creationId xmlns:p14="http://schemas.microsoft.com/office/powerpoint/2010/main" val="36616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B3C6F409-4330-284C-BBA3-40DA0F626A12}" type="slidenum">
              <a:rPr lang="en-US" smtClean="0"/>
              <a:t>19</a:t>
            </a:fld>
            <a:endParaRPr lang="en-US"/>
          </a:p>
        </p:txBody>
      </p:sp>
      <p:pic>
        <p:nvPicPr>
          <p:cNvPr id="15" name="Picture 14"/>
          <p:cNvPicPr>
            <a:picLocks noChangeAspect="1"/>
          </p:cNvPicPr>
          <p:nvPr/>
        </p:nvPicPr>
        <p:blipFill>
          <a:blip r:embed="rId2"/>
          <a:stretch>
            <a:fillRect/>
          </a:stretch>
        </p:blipFill>
        <p:spPr>
          <a:xfrm>
            <a:off x="406800" y="342000"/>
            <a:ext cx="474717" cy="474717"/>
          </a:xfrm>
          <a:prstGeom prst="rect">
            <a:avLst/>
          </a:prstGeom>
        </p:spPr>
      </p:pic>
      <p:pic>
        <p:nvPicPr>
          <p:cNvPr id="16" name="Picture 15"/>
          <p:cNvPicPr>
            <a:picLocks noChangeAspect="1"/>
          </p:cNvPicPr>
          <p:nvPr/>
        </p:nvPicPr>
        <p:blipFill>
          <a:blip r:embed="rId3"/>
          <a:stretch>
            <a:fillRect/>
          </a:stretch>
        </p:blipFill>
        <p:spPr>
          <a:xfrm>
            <a:off x="1758843" y="703660"/>
            <a:ext cx="5882303" cy="3348387"/>
          </a:xfrm>
          <a:prstGeom prst="rect">
            <a:avLst/>
          </a:prstGeom>
        </p:spPr>
      </p:pic>
      <p:sp>
        <p:nvSpPr>
          <p:cNvPr id="17" name="Title 2"/>
          <p:cNvSpPr txBox="1">
            <a:spLocks/>
          </p:cNvSpPr>
          <p:nvPr/>
        </p:nvSpPr>
        <p:spPr>
          <a:xfrm>
            <a:off x="3942902" y="4043052"/>
            <a:ext cx="3698244" cy="1230842"/>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mj-cs"/>
              </a:defRPr>
            </a:lvl1pPr>
          </a:lstStyle>
          <a:p>
            <a:r>
              <a:rPr lang="es-AR" dirty="0" err="1" smtClean="0"/>
              <a:t>Thanks</a:t>
            </a:r>
            <a:r>
              <a:rPr lang="es-AR" dirty="0" smtClean="0"/>
              <a:t>!</a:t>
            </a:r>
            <a:endParaRPr lang="es-AR" dirty="0"/>
          </a:p>
        </p:txBody>
      </p:sp>
      <p:sp>
        <p:nvSpPr>
          <p:cNvPr id="18" name="Subtitle 1"/>
          <p:cNvSpPr txBox="1">
            <a:spLocks/>
          </p:cNvSpPr>
          <p:nvPr/>
        </p:nvSpPr>
        <p:spPr>
          <a:xfrm>
            <a:off x="764398" y="5446255"/>
            <a:ext cx="7871192" cy="719666"/>
          </a:xfrm>
          <a:prstGeom prst="rect">
            <a:avLst/>
          </a:prstGeom>
        </p:spPr>
        <p:txBody>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Mauro Accurso </a:t>
            </a:r>
            <a:r>
              <a:rPr lang="en-US" dirty="0" smtClean="0"/>
              <a:t>- Communications &amp; Sustainability Manager, GSMA Latam – </a:t>
            </a:r>
            <a:r>
              <a:rPr lang="en-US" b="1" dirty="0" smtClean="0"/>
              <a:t>maccurso@gsma.com</a:t>
            </a:r>
            <a:r>
              <a:rPr lang="en-US" dirty="0" smtClean="0"/>
              <a:t/>
            </a:r>
            <a:br>
              <a:rPr lang="en-US" dirty="0" smtClean="0"/>
            </a:br>
            <a:endParaRPr lang="en-US" dirty="0"/>
          </a:p>
        </p:txBody>
      </p:sp>
    </p:spTree>
    <p:extLst>
      <p:ext uri="{BB962C8B-B14F-4D97-AF65-F5344CB8AC3E}">
        <p14:creationId xmlns:p14="http://schemas.microsoft.com/office/powerpoint/2010/main" val="126409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724" y="177713"/>
            <a:ext cx="7442200" cy="874183"/>
          </a:xfrm>
        </p:spPr>
        <p:txBody>
          <a:bodyPr/>
          <a:lstStyle/>
          <a:p>
            <a:r>
              <a:rPr lang="es-AR" dirty="0" err="1" smtClean="0"/>
              <a:t>The</a:t>
            </a:r>
            <a:r>
              <a:rPr lang="es-AR" dirty="0" smtClean="0"/>
              <a:t> GSMA</a:t>
            </a:r>
            <a:endParaRPr lang="en-US" dirty="0"/>
          </a:p>
        </p:txBody>
      </p:sp>
      <p:cxnSp>
        <p:nvCxnSpPr>
          <p:cNvPr id="4" name="Straight Connector 3"/>
          <p:cNvCxnSpPr/>
          <p:nvPr/>
        </p:nvCxnSpPr>
        <p:spPr>
          <a:xfrm>
            <a:off x="577465" y="3473731"/>
            <a:ext cx="3198248" cy="0"/>
          </a:xfrm>
          <a:prstGeom prst="line">
            <a:avLst/>
          </a:prstGeom>
          <a:ln w="3175" cmpd="sng">
            <a:solidFill>
              <a:srgbClr val="08447A"/>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2" cstate="print"/>
          <a:srcRect t="50447"/>
          <a:stretch/>
        </p:blipFill>
        <p:spPr>
          <a:xfrm>
            <a:off x="777881" y="1558910"/>
            <a:ext cx="440053" cy="264955"/>
          </a:xfrm>
          <a:prstGeom prst="rect">
            <a:avLst/>
          </a:prstGeom>
        </p:spPr>
      </p:pic>
      <p:pic>
        <p:nvPicPr>
          <p:cNvPr id="6" name="Picture 5"/>
          <p:cNvPicPr>
            <a:picLocks noChangeAspect="1"/>
          </p:cNvPicPr>
          <p:nvPr/>
        </p:nvPicPr>
        <p:blipFill rotWithShape="1">
          <a:blip r:embed="rId3" cstate="print"/>
          <a:srcRect b="24302"/>
          <a:stretch/>
        </p:blipFill>
        <p:spPr>
          <a:xfrm>
            <a:off x="527869" y="2832833"/>
            <a:ext cx="3162300" cy="586431"/>
          </a:xfrm>
          <a:prstGeom prst="rect">
            <a:avLst/>
          </a:prstGeom>
        </p:spPr>
      </p:pic>
      <p:pic>
        <p:nvPicPr>
          <p:cNvPr id="7" name="Picture 6"/>
          <p:cNvPicPr>
            <a:picLocks noChangeAspect="1"/>
          </p:cNvPicPr>
          <p:nvPr/>
        </p:nvPicPr>
        <p:blipFill>
          <a:blip r:embed="rId4" cstate="print"/>
          <a:stretch>
            <a:fillRect/>
          </a:stretch>
        </p:blipFill>
        <p:spPr>
          <a:xfrm>
            <a:off x="2060863" y="4367638"/>
            <a:ext cx="317500" cy="647700"/>
          </a:xfrm>
          <a:prstGeom prst="rect">
            <a:avLst/>
          </a:prstGeom>
        </p:spPr>
      </p:pic>
      <p:pic>
        <p:nvPicPr>
          <p:cNvPr id="8" name="Picture 7"/>
          <p:cNvPicPr>
            <a:picLocks noChangeAspect="1"/>
          </p:cNvPicPr>
          <p:nvPr/>
        </p:nvPicPr>
        <p:blipFill>
          <a:blip r:embed="rId5" cstate="print"/>
          <a:stretch>
            <a:fillRect/>
          </a:stretch>
        </p:blipFill>
        <p:spPr>
          <a:xfrm>
            <a:off x="1518274" y="6064974"/>
            <a:ext cx="7023100" cy="368300"/>
          </a:xfrm>
          <a:prstGeom prst="rect">
            <a:avLst/>
          </a:prstGeom>
        </p:spPr>
      </p:pic>
      <p:pic>
        <p:nvPicPr>
          <p:cNvPr id="9" name="Picture 6"/>
          <p:cNvPicPr>
            <a:picLocks noChangeAspect="1"/>
          </p:cNvPicPr>
          <p:nvPr/>
        </p:nvPicPr>
        <p:blipFill rotWithShape="1">
          <a:blip r:embed="rId6" cstate="print"/>
          <a:srcRect t="44612"/>
          <a:stretch/>
        </p:blipFill>
        <p:spPr>
          <a:xfrm>
            <a:off x="467013" y="4572436"/>
            <a:ext cx="1752600" cy="1223952"/>
          </a:xfrm>
          <a:prstGeom prst="rect">
            <a:avLst/>
          </a:prstGeom>
        </p:spPr>
      </p:pic>
      <p:pic>
        <p:nvPicPr>
          <p:cNvPr id="10" name="Picture 9"/>
          <p:cNvPicPr>
            <a:picLocks noChangeAspect="1"/>
          </p:cNvPicPr>
          <p:nvPr/>
        </p:nvPicPr>
        <p:blipFill>
          <a:blip r:embed="rId7" cstate="print"/>
          <a:stretch>
            <a:fillRect/>
          </a:stretch>
        </p:blipFill>
        <p:spPr>
          <a:xfrm>
            <a:off x="1767673" y="1882411"/>
            <a:ext cx="1765300" cy="1092200"/>
          </a:xfrm>
          <a:prstGeom prst="rect">
            <a:avLst/>
          </a:prstGeom>
        </p:spPr>
      </p:pic>
      <p:sp>
        <p:nvSpPr>
          <p:cNvPr id="11" name="TextBox 10"/>
          <p:cNvSpPr txBox="1"/>
          <p:nvPr/>
        </p:nvSpPr>
        <p:spPr>
          <a:xfrm>
            <a:off x="457200" y="1824277"/>
            <a:ext cx="1514751" cy="1107996"/>
          </a:xfrm>
          <a:prstGeom prst="rect">
            <a:avLst/>
          </a:prstGeom>
          <a:noFill/>
        </p:spPr>
        <p:txBody>
          <a:bodyPr wrap="square" rtlCol="0">
            <a:spAutoFit/>
          </a:bodyPr>
          <a:lstStyle/>
          <a:p>
            <a:r>
              <a:rPr lang="es-AR" sz="6600" b="1" dirty="0" smtClean="0">
                <a:solidFill>
                  <a:srgbClr val="FF0000"/>
                </a:solidFill>
                <a:latin typeface="Arial Narrow" panose="020B0606020202030204" pitchFamily="34" charset="0"/>
              </a:rPr>
              <a:t>200</a:t>
            </a:r>
            <a:endParaRPr lang="en-US" sz="6600" b="1" dirty="0">
              <a:solidFill>
                <a:srgbClr val="FF0000"/>
              </a:solidFill>
              <a:latin typeface="Arial Narrow" panose="020B0606020202030204" pitchFamily="34" charset="0"/>
            </a:endParaRPr>
          </a:p>
        </p:txBody>
      </p:sp>
      <p:sp>
        <p:nvSpPr>
          <p:cNvPr id="12" name="TextBox 11"/>
          <p:cNvSpPr txBox="1"/>
          <p:nvPr/>
        </p:nvSpPr>
        <p:spPr>
          <a:xfrm>
            <a:off x="2457462" y="3535220"/>
            <a:ext cx="1514751" cy="1107996"/>
          </a:xfrm>
          <a:prstGeom prst="rect">
            <a:avLst/>
          </a:prstGeom>
          <a:noFill/>
        </p:spPr>
        <p:txBody>
          <a:bodyPr wrap="square" rtlCol="0">
            <a:spAutoFit/>
          </a:bodyPr>
          <a:lstStyle/>
          <a:p>
            <a:r>
              <a:rPr lang="es-AR" sz="6600" b="1" dirty="0" smtClean="0">
                <a:solidFill>
                  <a:srgbClr val="FF0000"/>
                </a:solidFill>
                <a:latin typeface="Arial Narrow" panose="020B0606020202030204" pitchFamily="34" charset="0"/>
              </a:rPr>
              <a:t>250</a:t>
            </a:r>
            <a:endParaRPr lang="en-US" sz="6600" b="1" dirty="0">
              <a:solidFill>
                <a:srgbClr val="FF0000"/>
              </a:solidFill>
              <a:latin typeface="Arial Narrow" panose="020B0606020202030204" pitchFamily="34" charset="0"/>
            </a:endParaRPr>
          </a:p>
        </p:txBody>
      </p:sp>
      <p:sp>
        <p:nvSpPr>
          <p:cNvPr id="13" name="TextBox 12"/>
          <p:cNvSpPr txBox="1"/>
          <p:nvPr/>
        </p:nvSpPr>
        <p:spPr>
          <a:xfrm>
            <a:off x="616089" y="3573785"/>
            <a:ext cx="1514751" cy="1107996"/>
          </a:xfrm>
          <a:prstGeom prst="rect">
            <a:avLst/>
          </a:prstGeom>
          <a:noFill/>
        </p:spPr>
        <p:txBody>
          <a:bodyPr wrap="square" rtlCol="0">
            <a:spAutoFit/>
          </a:bodyPr>
          <a:lstStyle/>
          <a:p>
            <a:r>
              <a:rPr lang="es-AR" sz="6600" b="1" dirty="0" smtClean="0">
                <a:solidFill>
                  <a:srgbClr val="FF0000"/>
                </a:solidFill>
                <a:latin typeface="Arial Narrow" panose="020B0606020202030204" pitchFamily="34" charset="0"/>
              </a:rPr>
              <a:t>800</a:t>
            </a:r>
            <a:endParaRPr lang="en-US" sz="6600" b="1" dirty="0">
              <a:solidFill>
                <a:srgbClr val="FF0000"/>
              </a:solidFill>
              <a:latin typeface="Arial Narrow" panose="020B0606020202030204" pitchFamily="34" charset="0"/>
            </a:endParaRPr>
          </a:p>
        </p:txBody>
      </p:sp>
      <p:sp>
        <p:nvSpPr>
          <p:cNvPr id="14" name="TextBox 13"/>
          <p:cNvSpPr txBox="1"/>
          <p:nvPr/>
        </p:nvSpPr>
        <p:spPr>
          <a:xfrm>
            <a:off x="2337682" y="4660045"/>
            <a:ext cx="1682490" cy="830997"/>
          </a:xfrm>
          <a:prstGeom prst="rect">
            <a:avLst/>
          </a:prstGeom>
          <a:noFill/>
        </p:spPr>
        <p:txBody>
          <a:bodyPr wrap="square" rtlCol="0">
            <a:spAutoFit/>
          </a:bodyPr>
          <a:lstStyle/>
          <a:p>
            <a:pPr algn="ctr"/>
            <a:r>
              <a:rPr lang="es-AR" sz="1600" dirty="0" smtClean="0"/>
              <a:t>Compañías del ecosistema móvil</a:t>
            </a:r>
            <a:endParaRPr lang="en-US" sz="1600" dirty="0"/>
          </a:p>
        </p:txBody>
      </p:sp>
      <p:pic>
        <p:nvPicPr>
          <p:cNvPr id="15" name="Picture 14" descr="logos-operadores.jpg"/>
          <p:cNvPicPr>
            <a:picLocks noChangeAspect="1"/>
          </p:cNvPicPr>
          <p:nvPr/>
        </p:nvPicPr>
        <p:blipFill rotWithShape="1">
          <a:blip r:embed="rId8" cstate="print">
            <a:extLst>
              <a:ext uri="{28A0092B-C50C-407E-A947-70E740481C1C}">
                <a14:useLocalDpi xmlns:a14="http://schemas.microsoft.com/office/drawing/2010/main" val="0"/>
              </a:ext>
            </a:extLst>
          </a:blip>
          <a:srcRect l="7924" t="-618" r="-3962" b="618"/>
          <a:stretch/>
        </p:blipFill>
        <p:spPr>
          <a:xfrm>
            <a:off x="4694111" y="835385"/>
            <a:ext cx="4353684" cy="5143500"/>
          </a:xfrm>
          <a:prstGeom prst="rect">
            <a:avLst/>
          </a:prstGeom>
        </p:spPr>
      </p:pic>
    </p:spTree>
    <p:extLst>
      <p:ext uri="{BB962C8B-B14F-4D97-AF65-F5344CB8AC3E}">
        <p14:creationId xmlns:p14="http://schemas.microsoft.com/office/powerpoint/2010/main" val="12308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smtClean="0"/>
              <a:t>CSR and </a:t>
            </a:r>
            <a:r>
              <a:rPr lang="es-AR" dirty="0" err="1" smtClean="0"/>
              <a:t>Sustainability</a:t>
            </a:r>
            <a:r>
              <a:rPr lang="es-AR" dirty="0" smtClean="0"/>
              <a:t> </a:t>
            </a:r>
            <a:r>
              <a:rPr lang="es-AR" dirty="0" err="1" smtClean="0"/>
              <a:t>Task</a:t>
            </a:r>
            <a:r>
              <a:rPr lang="es-AR" dirty="0" smtClean="0"/>
              <a:t> </a:t>
            </a:r>
            <a:r>
              <a:rPr lang="es-AR" dirty="0" err="1" smtClean="0"/>
              <a:t>Force</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3</a:t>
            </a:fld>
            <a:endParaRPr lang="en-US"/>
          </a:p>
        </p:txBody>
      </p:sp>
      <p:sp>
        <p:nvSpPr>
          <p:cNvPr id="5" name="Text Placeholder 2"/>
          <p:cNvSpPr txBox="1">
            <a:spLocks/>
          </p:cNvSpPr>
          <p:nvPr/>
        </p:nvSpPr>
        <p:spPr>
          <a:xfrm>
            <a:off x="277905" y="1700808"/>
            <a:ext cx="4903695" cy="3765550"/>
          </a:xfrm>
          <a:prstGeom prst="rect">
            <a:avLst/>
          </a:prstGeom>
        </p:spPr>
        <p:txBody>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dirty="0" smtClean="0"/>
              <a:t>Created on mid 2013</a:t>
            </a:r>
            <a:endParaRPr lang="en-GB" sz="800" dirty="0" smtClean="0"/>
          </a:p>
          <a:p>
            <a:endParaRPr lang="en-GB" sz="800" dirty="0" smtClean="0"/>
          </a:p>
          <a:p>
            <a:endParaRPr lang="en-GB" sz="800" dirty="0" smtClean="0"/>
          </a:p>
          <a:p>
            <a:pPr>
              <a:buFont typeface="Arial" panose="020B0604020202020204" pitchFamily="34" charset="0"/>
              <a:buChar char="•"/>
            </a:pPr>
            <a:r>
              <a:rPr lang="en-GB" dirty="0" smtClean="0"/>
              <a:t>More than 130 executives working on CSR and Environment</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More than 40 MNOs from 21 countries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Priorities: COP and </a:t>
            </a:r>
            <a:r>
              <a:rPr lang="en-GB" dirty="0" err="1" smtClean="0"/>
              <a:t>eWaste</a:t>
            </a:r>
            <a:endParaRPr lang="en-GB" dirty="0" smtClean="0"/>
          </a:p>
          <a:p>
            <a:pPr>
              <a:buFont typeface="Arial" panose="020B0604020202020204" pitchFamily="34" charset="0"/>
              <a:buChar char="•"/>
            </a:pPr>
            <a:endParaRPr lang="en-GB" sz="800" dirty="0" smtClean="0"/>
          </a:p>
          <a:p>
            <a:pPr marL="171450" indent="-171450">
              <a:buFont typeface="Arial" panose="020B0604020202020204" pitchFamily="34" charset="0"/>
              <a:buChar char="•"/>
            </a:pPr>
            <a:endParaRPr lang="en-GB" sz="800" dirty="0" smtClean="0"/>
          </a:p>
        </p:txBody>
      </p:sp>
      <p:pic>
        <p:nvPicPr>
          <p:cNvPr id="6" name="Picture 5"/>
          <p:cNvPicPr>
            <a:picLocks noChangeAspect="1"/>
          </p:cNvPicPr>
          <p:nvPr/>
        </p:nvPicPr>
        <p:blipFill>
          <a:blip r:embed="rId2"/>
          <a:stretch>
            <a:fillRect/>
          </a:stretch>
        </p:blipFill>
        <p:spPr>
          <a:xfrm>
            <a:off x="5741155" y="3061975"/>
            <a:ext cx="3288545" cy="1043215"/>
          </a:xfrm>
          <a:prstGeom prst="rect">
            <a:avLst/>
          </a:prstGeom>
        </p:spPr>
      </p:pic>
    </p:spTree>
    <p:extLst>
      <p:ext uri="{BB962C8B-B14F-4D97-AF65-F5344CB8AC3E}">
        <p14:creationId xmlns:p14="http://schemas.microsoft.com/office/powerpoint/2010/main" val="16355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dirty="0" err="1" smtClean="0"/>
              <a:t>eWaste</a:t>
            </a:r>
            <a:r>
              <a:rPr lang="es-AR" dirty="0" smtClean="0"/>
              <a:t> in </a:t>
            </a:r>
            <a:r>
              <a:rPr lang="es-AR" dirty="0" err="1" smtClean="0"/>
              <a:t>Latin</a:t>
            </a:r>
            <a:r>
              <a:rPr lang="es-AR" dirty="0" smtClean="0"/>
              <a:t> </a:t>
            </a:r>
            <a:r>
              <a:rPr lang="es-AR" dirty="0" err="1" smtClean="0"/>
              <a:t>America</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4</a:t>
            </a:fld>
            <a:endParaRPr lang="en-US"/>
          </a:p>
        </p:txBody>
      </p:sp>
      <p:pic>
        <p:nvPicPr>
          <p:cNvPr id="5" name="Picture 4"/>
          <p:cNvPicPr>
            <a:picLocks noChangeAspect="1"/>
          </p:cNvPicPr>
          <p:nvPr/>
        </p:nvPicPr>
        <p:blipFill>
          <a:blip r:embed="rId2"/>
          <a:stretch>
            <a:fillRect/>
          </a:stretch>
        </p:blipFill>
        <p:spPr>
          <a:xfrm>
            <a:off x="611560" y="1556792"/>
            <a:ext cx="3028950" cy="4210050"/>
          </a:xfrm>
          <a:prstGeom prst="rect">
            <a:avLst/>
          </a:prstGeom>
        </p:spPr>
      </p:pic>
      <p:sp>
        <p:nvSpPr>
          <p:cNvPr id="6" name="TextBox 5"/>
          <p:cNvSpPr txBox="1"/>
          <p:nvPr/>
        </p:nvSpPr>
        <p:spPr>
          <a:xfrm>
            <a:off x="4499992" y="4221088"/>
            <a:ext cx="4186808" cy="1200329"/>
          </a:xfrm>
          <a:prstGeom prst="rect">
            <a:avLst/>
          </a:prstGeom>
          <a:noFill/>
        </p:spPr>
        <p:txBody>
          <a:bodyPr wrap="square" rtlCol="0">
            <a:spAutoFit/>
          </a:bodyPr>
          <a:lstStyle/>
          <a:p>
            <a:r>
              <a:rPr lang="es-ES" i="1" dirty="0" smtClean="0"/>
              <a:t>“</a:t>
            </a:r>
            <a:r>
              <a:rPr lang="en-US" i="1" dirty="0"/>
              <a:t>Children are especially vulnerable to the health risks that may result from e-waste exposure and, therefore, need more specific protection</a:t>
            </a:r>
            <a:r>
              <a:rPr lang="es-ES" i="1" dirty="0" smtClean="0"/>
              <a:t>” </a:t>
            </a:r>
            <a:r>
              <a:rPr lang="es-ES" dirty="0" smtClean="0"/>
              <a:t>- </a:t>
            </a:r>
            <a:r>
              <a:rPr lang="es-ES" dirty="0" smtClean="0">
                <a:hlinkClick r:id="rId3"/>
              </a:rPr>
              <a:t>WHO</a:t>
            </a:r>
            <a:endParaRPr lang="en-US" dirty="0"/>
          </a:p>
        </p:txBody>
      </p:sp>
      <p:sp>
        <p:nvSpPr>
          <p:cNvPr id="7" name="Rectangle 6"/>
          <p:cNvSpPr/>
          <p:nvPr/>
        </p:nvSpPr>
        <p:spPr>
          <a:xfrm>
            <a:off x="4114800" y="1551166"/>
            <a:ext cx="4572000" cy="1938992"/>
          </a:xfrm>
          <a:prstGeom prst="rect">
            <a:avLst/>
          </a:prstGeom>
        </p:spPr>
        <p:txBody>
          <a:bodyPr>
            <a:spAutoFit/>
          </a:bodyPr>
          <a:lstStyle/>
          <a:p>
            <a:pPr marL="342900" indent="-342900">
              <a:buFont typeface="Arial" panose="020B0604020202020204" pitchFamily="34" charset="0"/>
              <a:buChar char="•"/>
            </a:pPr>
            <a:r>
              <a:rPr lang="es-AR" sz="2000" dirty="0" smtClean="0"/>
              <a:t>Case </a:t>
            </a:r>
            <a:r>
              <a:rPr lang="es-AR" sz="2000" dirty="0" err="1" smtClean="0"/>
              <a:t>study</a:t>
            </a:r>
            <a:r>
              <a:rPr lang="es-AR" sz="2000" dirty="0" smtClean="0"/>
              <a:t> </a:t>
            </a:r>
            <a:r>
              <a:rPr lang="es-AR" sz="2000" dirty="0" err="1" smtClean="0"/>
              <a:t>report</a:t>
            </a:r>
            <a:r>
              <a:rPr lang="es-AR" sz="2000" dirty="0" smtClean="0"/>
              <a:t> </a:t>
            </a:r>
            <a:r>
              <a:rPr lang="es-AR" sz="2000" dirty="0"/>
              <a:t>(</a:t>
            </a:r>
            <a:r>
              <a:rPr lang="es-AR" sz="2000" dirty="0" err="1" smtClean="0"/>
              <a:t>May</a:t>
            </a:r>
            <a:r>
              <a:rPr lang="es-AR" sz="2000" dirty="0" smtClean="0"/>
              <a:t> </a:t>
            </a:r>
            <a:r>
              <a:rPr lang="es-AR" sz="2000" dirty="0"/>
              <a:t>2014):</a:t>
            </a:r>
          </a:p>
          <a:p>
            <a:pPr marL="342900" indent="-342900">
              <a:buFont typeface="Arial" panose="020B0604020202020204" pitchFamily="34" charset="0"/>
              <a:buChar char="•"/>
            </a:pPr>
            <a:endParaRPr lang="es-AR" sz="2000" dirty="0"/>
          </a:p>
          <a:p>
            <a:pPr marL="342900" indent="-342900">
              <a:buFont typeface="Arial" panose="020B0604020202020204" pitchFamily="34" charset="0"/>
              <a:buChar char="•"/>
            </a:pPr>
            <a:r>
              <a:rPr lang="es-AR" sz="2000" dirty="0"/>
              <a:t>Position </a:t>
            </a:r>
            <a:r>
              <a:rPr lang="es-AR" sz="2000" dirty="0" err="1"/>
              <a:t>Paper</a:t>
            </a:r>
            <a:r>
              <a:rPr lang="es-AR" sz="2000" dirty="0"/>
              <a:t> </a:t>
            </a:r>
          </a:p>
          <a:p>
            <a:pPr marL="342900" indent="-342900">
              <a:buFont typeface="Arial" panose="020B0604020202020204" pitchFamily="34" charset="0"/>
              <a:buChar char="•"/>
            </a:pPr>
            <a:endParaRPr lang="es-AR" sz="2000" dirty="0"/>
          </a:p>
          <a:p>
            <a:pPr marL="342900" indent="-342900">
              <a:buFont typeface="Arial" panose="020B0604020202020204" pitchFamily="34" charset="0"/>
              <a:buChar char="•"/>
            </a:pPr>
            <a:r>
              <a:rPr lang="es-AR" sz="2000" dirty="0" smtClean="0"/>
              <a:t>New </a:t>
            </a:r>
            <a:r>
              <a:rPr lang="es-AR" sz="2000" dirty="0" err="1" smtClean="0"/>
              <a:t>report</a:t>
            </a:r>
            <a:r>
              <a:rPr lang="es-AR" sz="2000" dirty="0" smtClean="0"/>
              <a:t> </a:t>
            </a:r>
            <a:r>
              <a:rPr lang="es-AR" sz="2000" dirty="0" err="1" smtClean="0"/>
              <a:t>with</a:t>
            </a:r>
            <a:r>
              <a:rPr lang="es-AR" sz="2000" dirty="0" smtClean="0"/>
              <a:t> </a:t>
            </a:r>
            <a:r>
              <a:rPr lang="es-AR" sz="2000" dirty="0" err="1" smtClean="0"/>
              <a:t>United</a:t>
            </a:r>
            <a:r>
              <a:rPr lang="es-AR" sz="2000" dirty="0" smtClean="0"/>
              <a:t> </a:t>
            </a:r>
            <a:r>
              <a:rPr lang="es-AR" sz="2000" dirty="0" err="1" smtClean="0"/>
              <a:t>Nations</a:t>
            </a:r>
            <a:r>
              <a:rPr lang="es-AR" sz="2000" dirty="0" smtClean="0"/>
              <a:t> </a:t>
            </a:r>
            <a:r>
              <a:rPr lang="es-AR" sz="2000" dirty="0" err="1" smtClean="0"/>
              <a:t>University</a:t>
            </a:r>
            <a:r>
              <a:rPr lang="es-AR" sz="2000" dirty="0" smtClean="0"/>
              <a:t> </a:t>
            </a:r>
            <a:r>
              <a:rPr lang="es-AR" sz="2000" dirty="0" err="1" smtClean="0"/>
              <a:t>coming</a:t>
            </a:r>
            <a:r>
              <a:rPr lang="es-AR" sz="2000" dirty="0" smtClean="0"/>
              <a:t> </a:t>
            </a:r>
            <a:r>
              <a:rPr lang="es-AR" sz="2000" dirty="0" err="1" smtClean="0"/>
              <a:t>soon</a:t>
            </a:r>
            <a:r>
              <a:rPr lang="es-AR" sz="2000" dirty="0" smtClean="0"/>
              <a:t>…</a:t>
            </a:r>
            <a:endParaRPr lang="es-AR" sz="2000" dirty="0"/>
          </a:p>
        </p:txBody>
      </p:sp>
    </p:spTree>
    <p:extLst>
      <p:ext uri="{BB962C8B-B14F-4D97-AF65-F5344CB8AC3E}">
        <p14:creationId xmlns:p14="http://schemas.microsoft.com/office/powerpoint/2010/main" val="401713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Trabajando</a:t>
            </a:r>
            <a:r>
              <a:rPr lang="en-US" dirty="0"/>
              <a:t> de forma </a:t>
            </a:r>
            <a:r>
              <a:rPr lang="en-US" dirty="0" err="1"/>
              <a:t>asociada</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5</a:t>
            </a:fld>
            <a:endParaRPr lang="en-US"/>
          </a:p>
        </p:txBody>
      </p:sp>
      <p:sp>
        <p:nvSpPr>
          <p:cNvPr id="5" name="Text Placeholder 2"/>
          <p:cNvSpPr txBox="1">
            <a:spLocks/>
          </p:cNvSpPr>
          <p:nvPr/>
        </p:nvSpPr>
        <p:spPr>
          <a:xfrm>
            <a:off x="0" y="1303572"/>
            <a:ext cx="6764213" cy="3765550"/>
          </a:xfrm>
          <a:prstGeom prst="rect">
            <a:avLst/>
          </a:prstGeom>
        </p:spPr>
        <p:txBody>
          <a:bodyPr/>
          <a:lstStyle>
            <a:lvl1pPr marL="342900" indent="-342900" algn="l" defTabSz="457200" rtl="0" eaLnBrk="1" latinLnBrk="0" hangingPunct="1">
              <a:spcBef>
                <a:spcPct val="20000"/>
              </a:spcBef>
              <a:buClr>
                <a:srgbClr val="FF0000"/>
              </a:buClr>
              <a:buFont typeface="Wingdings"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FF0000"/>
              </a:buClr>
              <a:buFont typeface="Wingdings"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FF0000"/>
              </a:buClr>
              <a:buFont typeface="Wingdings"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FF0000"/>
              </a:buClr>
              <a:buFont typeface="Wingdings"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t>La </a:t>
            </a:r>
            <a:r>
              <a:rPr lang="en-GB" sz="2000" dirty="0" err="1" smtClean="0"/>
              <a:t>colaboración</a:t>
            </a:r>
            <a:r>
              <a:rPr lang="en-GB" sz="2000" dirty="0" smtClean="0"/>
              <a:t> entre la </a:t>
            </a:r>
            <a:r>
              <a:rPr lang="en-GB" sz="2000" dirty="0" err="1" smtClean="0"/>
              <a:t>industria</a:t>
            </a:r>
            <a:r>
              <a:rPr lang="en-GB" sz="2000" dirty="0" smtClean="0"/>
              <a:t>, </a:t>
            </a:r>
            <a:r>
              <a:rPr lang="en-GB" sz="2000" dirty="0" err="1" smtClean="0"/>
              <a:t>las</a:t>
            </a:r>
            <a:r>
              <a:rPr lang="en-GB" sz="2000" dirty="0" smtClean="0"/>
              <a:t> </a:t>
            </a:r>
            <a:r>
              <a:rPr lang="en-GB" sz="2000" dirty="0" err="1" smtClean="0"/>
              <a:t>autoridades</a:t>
            </a:r>
            <a:r>
              <a:rPr lang="en-GB" sz="2000" dirty="0" smtClean="0"/>
              <a:t> y </a:t>
            </a:r>
            <a:r>
              <a:rPr lang="en-GB" sz="2000" dirty="0" err="1" smtClean="0"/>
              <a:t>las</a:t>
            </a:r>
            <a:r>
              <a:rPr lang="en-GB" sz="2000" dirty="0" smtClean="0"/>
              <a:t> </a:t>
            </a:r>
            <a:r>
              <a:rPr lang="en-GB" sz="2000" dirty="0" err="1" smtClean="0"/>
              <a:t>organizaciones</a:t>
            </a:r>
            <a:r>
              <a:rPr lang="en-GB" sz="2000" dirty="0" smtClean="0"/>
              <a:t> de </a:t>
            </a:r>
            <a:r>
              <a:rPr lang="en-GB" sz="2000" dirty="0" err="1" smtClean="0"/>
              <a:t>Líneas</a:t>
            </a:r>
            <a:r>
              <a:rPr lang="en-GB" sz="2000" dirty="0" smtClean="0"/>
              <a:t> de </a:t>
            </a:r>
            <a:r>
              <a:rPr lang="en-GB" sz="2000" dirty="0" err="1" smtClean="0"/>
              <a:t>Denuncia</a:t>
            </a:r>
            <a:r>
              <a:rPr lang="en-GB" sz="2000" dirty="0" smtClean="0"/>
              <a:t> Online (hotlines) </a:t>
            </a:r>
            <a:r>
              <a:rPr lang="en-GB" sz="2000" dirty="0" err="1" smtClean="0"/>
              <a:t>permiten</a:t>
            </a:r>
            <a:r>
              <a:rPr lang="en-GB" sz="2000" dirty="0" smtClean="0"/>
              <a:t> </a:t>
            </a:r>
            <a:r>
              <a:rPr lang="en-GB" sz="2000" dirty="0" err="1" smtClean="0"/>
              <a:t>una</a:t>
            </a:r>
            <a:r>
              <a:rPr lang="en-GB" sz="2000" dirty="0" smtClean="0"/>
              <a:t> </a:t>
            </a:r>
            <a:r>
              <a:rPr lang="en-GB" sz="2000" dirty="0" err="1" smtClean="0"/>
              <a:t>acción</a:t>
            </a:r>
            <a:r>
              <a:rPr lang="en-GB" sz="2000" dirty="0" smtClean="0"/>
              <a:t> </a:t>
            </a:r>
            <a:r>
              <a:rPr lang="en-GB" sz="2000" dirty="0" err="1" smtClean="0"/>
              <a:t>coordinada</a:t>
            </a:r>
            <a:r>
              <a:rPr lang="en-GB" sz="2000" dirty="0" smtClean="0"/>
              <a:t> y </a:t>
            </a:r>
            <a:r>
              <a:rPr lang="en-GB" sz="2000" dirty="0" err="1" smtClean="0"/>
              <a:t>efectiva</a:t>
            </a:r>
            <a:r>
              <a:rPr lang="en-GB" sz="2000" dirty="0" smtClean="0"/>
              <a:t> para combater el </a:t>
            </a:r>
            <a:r>
              <a:rPr lang="en-GB" sz="2000" dirty="0" err="1" smtClean="0"/>
              <a:t>contenido</a:t>
            </a:r>
            <a:r>
              <a:rPr lang="en-GB" sz="2000" dirty="0" smtClean="0"/>
              <a:t> de </a:t>
            </a:r>
            <a:r>
              <a:rPr lang="en-GB" sz="2000" dirty="0" err="1" smtClean="0"/>
              <a:t>abuso</a:t>
            </a:r>
            <a:r>
              <a:rPr lang="en-GB" sz="2000" dirty="0" smtClean="0"/>
              <a:t> </a:t>
            </a:r>
            <a:r>
              <a:rPr lang="en-GB" sz="2000" dirty="0" err="1" smtClean="0"/>
              <a:t>infantil</a:t>
            </a:r>
            <a:r>
              <a:rPr lang="en-GB" sz="2000" dirty="0" smtClean="0"/>
              <a:t> online.</a:t>
            </a:r>
            <a:endParaRPr lang="en-US" sz="2000" dirty="0" smtClean="0"/>
          </a:p>
          <a:p>
            <a:endParaRPr lang="en-GB" sz="2000" dirty="0" smtClean="0"/>
          </a:p>
          <a:p>
            <a:r>
              <a:rPr lang="en-GB" sz="2000" dirty="0" smtClean="0"/>
              <a:t>La GSMA </a:t>
            </a:r>
            <a:r>
              <a:rPr lang="en-GB" sz="2000" dirty="0" err="1" smtClean="0"/>
              <a:t>trabaja</a:t>
            </a:r>
            <a:r>
              <a:rPr lang="en-GB" sz="2000" dirty="0" smtClean="0"/>
              <a:t> de </a:t>
            </a:r>
            <a:r>
              <a:rPr lang="en-GB" sz="2000" dirty="0" err="1" smtClean="0"/>
              <a:t>cerca</a:t>
            </a:r>
            <a:r>
              <a:rPr lang="en-GB" sz="2000" dirty="0" smtClean="0"/>
              <a:t> con </a:t>
            </a:r>
            <a:r>
              <a:rPr lang="en-GB" sz="2000" dirty="0" err="1" smtClean="0"/>
              <a:t>una</a:t>
            </a:r>
            <a:r>
              <a:rPr lang="en-GB" sz="2000" dirty="0" smtClean="0"/>
              <a:t> </a:t>
            </a:r>
            <a:r>
              <a:rPr lang="en-GB" sz="2000" dirty="0" err="1" smtClean="0"/>
              <a:t>serie</a:t>
            </a:r>
            <a:r>
              <a:rPr lang="en-GB" sz="2000" dirty="0" smtClean="0"/>
              <a:t> de </a:t>
            </a:r>
            <a:r>
              <a:rPr lang="en-GB" sz="2000" dirty="0" err="1" smtClean="0"/>
              <a:t>organizaciones</a:t>
            </a:r>
            <a:r>
              <a:rPr lang="en-GB" sz="2000" dirty="0" smtClean="0"/>
              <a:t> y </a:t>
            </a:r>
            <a:r>
              <a:rPr lang="en-GB" sz="2000" dirty="0" err="1" smtClean="0"/>
              <a:t>grupos</a:t>
            </a:r>
            <a:r>
              <a:rPr lang="en-GB" sz="2000" dirty="0" smtClean="0"/>
              <a:t> de </a:t>
            </a:r>
            <a:r>
              <a:rPr lang="en-GB" sz="2000" dirty="0" err="1" smtClean="0"/>
              <a:t>interés</a:t>
            </a:r>
            <a:r>
              <a:rPr lang="en-GB" sz="2000" dirty="0" smtClean="0"/>
              <a:t> </a:t>
            </a:r>
            <a:r>
              <a:rPr lang="en-GB" sz="2000" dirty="0" err="1" smtClean="0"/>
              <a:t>que</a:t>
            </a:r>
            <a:r>
              <a:rPr lang="en-GB" sz="2000" dirty="0" smtClean="0"/>
              <a:t> </a:t>
            </a:r>
            <a:r>
              <a:rPr lang="en-GB" sz="2000" dirty="0" err="1" smtClean="0"/>
              <a:t>combaten</a:t>
            </a:r>
            <a:r>
              <a:rPr lang="en-GB" sz="2000" dirty="0" smtClean="0"/>
              <a:t> el </a:t>
            </a:r>
            <a:r>
              <a:rPr lang="en-GB" sz="2000" dirty="0" err="1" smtClean="0"/>
              <a:t>contenido</a:t>
            </a:r>
            <a:r>
              <a:rPr lang="en-GB" sz="2000" dirty="0" smtClean="0"/>
              <a:t> de </a:t>
            </a:r>
            <a:r>
              <a:rPr lang="en-GB" sz="2000" dirty="0" err="1" smtClean="0"/>
              <a:t>abuso</a:t>
            </a:r>
            <a:r>
              <a:rPr lang="en-GB" sz="2000" dirty="0" smtClean="0"/>
              <a:t> </a:t>
            </a:r>
            <a:r>
              <a:rPr lang="en-GB" sz="2000" dirty="0" err="1" smtClean="0"/>
              <a:t>infantil</a:t>
            </a:r>
            <a:r>
              <a:rPr lang="en-GB" sz="2000" dirty="0" smtClean="0"/>
              <a:t> online:</a:t>
            </a:r>
          </a:p>
          <a:p>
            <a:pPr lvl="1"/>
            <a:r>
              <a:rPr lang="en-GB" dirty="0" smtClean="0"/>
              <a:t>Unión </a:t>
            </a:r>
            <a:r>
              <a:rPr lang="en-GB" dirty="0" err="1" smtClean="0"/>
              <a:t>Internacional</a:t>
            </a:r>
            <a:r>
              <a:rPr lang="en-GB" dirty="0" smtClean="0"/>
              <a:t> de </a:t>
            </a:r>
            <a:r>
              <a:rPr lang="en-GB" dirty="0" err="1" smtClean="0"/>
              <a:t>Telecomunicaciones</a:t>
            </a:r>
            <a:r>
              <a:rPr lang="en-GB" dirty="0" smtClean="0"/>
              <a:t> (</a:t>
            </a:r>
            <a:r>
              <a:rPr lang="en-GB" b="1" dirty="0" smtClean="0"/>
              <a:t>UIT</a:t>
            </a:r>
            <a:r>
              <a:rPr lang="en-GB" dirty="0" smtClean="0"/>
              <a:t>) </a:t>
            </a:r>
          </a:p>
          <a:p>
            <a:pPr lvl="1"/>
            <a:r>
              <a:rPr lang="en-GB" dirty="0" smtClean="0"/>
              <a:t>Internet Watch Foundation (</a:t>
            </a:r>
            <a:r>
              <a:rPr lang="en-GB" b="1" dirty="0" smtClean="0"/>
              <a:t>IWF</a:t>
            </a:r>
            <a:r>
              <a:rPr lang="en-GB" dirty="0" smtClean="0"/>
              <a:t>)</a:t>
            </a:r>
          </a:p>
          <a:p>
            <a:pPr lvl="1"/>
            <a:r>
              <a:rPr lang="en-GB" dirty="0" smtClean="0"/>
              <a:t>International Association of Internet Hotlines (</a:t>
            </a:r>
            <a:r>
              <a:rPr lang="en-GB" b="1" dirty="0" smtClean="0"/>
              <a:t>INHOPE</a:t>
            </a:r>
            <a:r>
              <a:rPr lang="en-GB" dirty="0" smtClean="0"/>
              <a:t>)</a:t>
            </a:r>
          </a:p>
          <a:p>
            <a:pPr lvl="1"/>
            <a:r>
              <a:rPr lang="en-US" dirty="0" smtClean="0"/>
              <a:t>International Centre for Missing and Exploited Children (</a:t>
            </a:r>
            <a:r>
              <a:rPr lang="en-GB" b="1" dirty="0" smtClean="0"/>
              <a:t>ICMEC</a:t>
            </a:r>
            <a:r>
              <a:rPr lang="en-GB" dirty="0" smtClean="0"/>
              <a:t>)</a:t>
            </a:r>
          </a:p>
          <a:p>
            <a:pPr lvl="1"/>
            <a:r>
              <a:rPr lang="en-GB" dirty="0" smtClean="0"/>
              <a:t>Child Helpline International (</a:t>
            </a:r>
            <a:r>
              <a:rPr lang="en-GB" b="1" dirty="0" smtClean="0"/>
              <a:t>CHI</a:t>
            </a:r>
            <a:r>
              <a:rPr lang="en-GB" dirty="0" smtClean="0"/>
              <a:t>)</a:t>
            </a:r>
          </a:p>
          <a:p>
            <a:pPr marL="0" indent="0">
              <a:buFont typeface="Wingdings" charset="2"/>
              <a:buNone/>
            </a:pPr>
            <a:endParaRPr lang="en-GB" sz="8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7886" y="2658802"/>
            <a:ext cx="1989642" cy="281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859" y="124403"/>
            <a:ext cx="7169454" cy="883452"/>
          </a:xfrm>
        </p:spPr>
        <p:txBody>
          <a:bodyPr>
            <a:normAutofit/>
          </a:bodyPr>
          <a:lstStyle/>
          <a:p>
            <a:r>
              <a:rPr lang="es-AR" dirty="0"/>
              <a:t> </a:t>
            </a:r>
            <a:r>
              <a:rPr lang="es-AR" dirty="0" smtClean="0"/>
              <a:t>GSMA-UNICEF </a:t>
            </a:r>
            <a:r>
              <a:rPr lang="es-AR" dirty="0" err="1" smtClean="0"/>
              <a:t>colaboration</a:t>
            </a:r>
            <a:endParaRPr lang="en-US" dirty="0"/>
          </a:p>
        </p:txBody>
      </p:sp>
      <p:sp>
        <p:nvSpPr>
          <p:cNvPr id="4" name="Slide Number Placeholder 3"/>
          <p:cNvSpPr>
            <a:spLocks noGrp="1"/>
          </p:cNvSpPr>
          <p:nvPr>
            <p:ph type="sldNum" sz="quarter" idx="4"/>
          </p:nvPr>
        </p:nvSpPr>
        <p:spPr/>
        <p:txBody>
          <a:bodyPr/>
          <a:lstStyle/>
          <a:p>
            <a:fld id="{B3C6F409-4330-284C-BBA3-40DA0F626A12}" type="slidenum">
              <a:rPr lang="en-US" smtClean="0"/>
              <a:t>6</a:t>
            </a:fld>
            <a:endParaRPr lang="en-US"/>
          </a:p>
        </p:txBody>
      </p:sp>
      <p:pic>
        <p:nvPicPr>
          <p:cNvPr id="5" name="Picture 4"/>
          <p:cNvPicPr>
            <a:picLocks noChangeAspect="1"/>
          </p:cNvPicPr>
          <p:nvPr/>
        </p:nvPicPr>
        <p:blipFill>
          <a:blip r:embed="rId2"/>
          <a:stretch>
            <a:fillRect/>
          </a:stretch>
        </p:blipFill>
        <p:spPr>
          <a:xfrm>
            <a:off x="2786297" y="2839097"/>
            <a:ext cx="4081407" cy="3161653"/>
          </a:xfrm>
          <a:prstGeom prst="rect">
            <a:avLst/>
          </a:prstGeom>
        </p:spPr>
      </p:pic>
      <p:pic>
        <p:nvPicPr>
          <p:cNvPr id="6" name="Picture 5"/>
          <p:cNvPicPr>
            <a:picLocks noChangeAspect="1"/>
          </p:cNvPicPr>
          <p:nvPr/>
        </p:nvPicPr>
        <p:blipFill>
          <a:blip r:embed="rId3"/>
          <a:stretch>
            <a:fillRect/>
          </a:stretch>
        </p:blipFill>
        <p:spPr>
          <a:xfrm>
            <a:off x="316942" y="4021782"/>
            <a:ext cx="1962150" cy="590550"/>
          </a:xfrm>
          <a:prstGeom prst="rect">
            <a:avLst/>
          </a:prstGeom>
        </p:spPr>
      </p:pic>
      <p:pic>
        <p:nvPicPr>
          <p:cNvPr id="7" name="Picture 2" descr="http://www.itu.int/en/wcit-12/PublishingImages/logo-IT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885" y="3855632"/>
            <a:ext cx="946932" cy="97136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85788" y="1475843"/>
            <a:ext cx="7929562" cy="1015663"/>
          </a:xfrm>
          <a:prstGeom prst="rect">
            <a:avLst/>
          </a:prstGeom>
        </p:spPr>
        <p:txBody>
          <a:bodyPr wrap="square">
            <a:spAutoFit/>
          </a:bodyPr>
          <a:lstStyle/>
          <a:p>
            <a:pPr algn="ctr"/>
            <a:r>
              <a:rPr lang="es-AR" sz="2000" b="1" dirty="0" smtClean="0"/>
              <a:t>To </a:t>
            </a:r>
            <a:r>
              <a:rPr lang="es-AR" sz="2000" b="1" dirty="0" err="1" smtClean="0"/>
              <a:t>promote</a:t>
            </a:r>
            <a:r>
              <a:rPr lang="es-AR" sz="2000" b="1" dirty="0" smtClean="0"/>
              <a:t> </a:t>
            </a:r>
            <a:r>
              <a:rPr lang="es-AR" sz="2000" b="1" dirty="0" err="1" smtClean="0"/>
              <a:t>within</a:t>
            </a:r>
            <a:r>
              <a:rPr lang="es-AR" sz="2000" b="1" dirty="0" smtClean="0"/>
              <a:t> </a:t>
            </a:r>
            <a:r>
              <a:rPr lang="es-AR" sz="2000" b="1" dirty="0" err="1" smtClean="0"/>
              <a:t>the</a:t>
            </a:r>
            <a:r>
              <a:rPr lang="es-AR" sz="2000" b="1" dirty="0" smtClean="0"/>
              <a:t> </a:t>
            </a:r>
            <a:r>
              <a:rPr lang="es-AR" sz="2000" b="1" dirty="0" err="1" smtClean="0"/>
              <a:t>mobile</a:t>
            </a:r>
            <a:r>
              <a:rPr lang="es-AR" sz="2000" b="1" dirty="0" smtClean="0"/>
              <a:t> </a:t>
            </a:r>
            <a:r>
              <a:rPr lang="es-AR" sz="2000" b="1" dirty="0" err="1" smtClean="0"/>
              <a:t>operators</a:t>
            </a:r>
            <a:r>
              <a:rPr lang="es-AR" sz="2000" b="1" dirty="0" smtClean="0"/>
              <a:t> of </a:t>
            </a:r>
            <a:r>
              <a:rPr lang="es-AR" sz="2000" b="1" dirty="0" err="1" smtClean="0"/>
              <a:t>Latin</a:t>
            </a:r>
            <a:r>
              <a:rPr lang="es-AR" sz="2000" b="1" dirty="0" smtClean="0"/>
              <a:t> </a:t>
            </a:r>
            <a:r>
              <a:rPr lang="es-AR" sz="2000" b="1" dirty="0" err="1" smtClean="0"/>
              <a:t>America</a:t>
            </a:r>
            <a:r>
              <a:rPr lang="es-AR" sz="2000" dirty="0" smtClean="0"/>
              <a:t>:</a:t>
            </a:r>
            <a:endParaRPr lang="en-US" sz="2000" dirty="0"/>
          </a:p>
          <a:p>
            <a:pPr algn="ctr"/>
            <a:endParaRPr lang="es-AR" sz="2000" i="1" dirty="0"/>
          </a:p>
          <a:p>
            <a:pPr algn="ctr"/>
            <a:r>
              <a:rPr lang="en-US" sz="2000" i="1" dirty="0" smtClean="0"/>
              <a:t>“Guidelines for Industry on Child Online Protection</a:t>
            </a:r>
            <a:r>
              <a:rPr lang="es-ES" sz="2000" i="1" dirty="0" smtClean="0"/>
              <a:t>”</a:t>
            </a:r>
            <a:endParaRPr lang="en-US" sz="2000" i="1" dirty="0"/>
          </a:p>
        </p:txBody>
      </p:sp>
    </p:spTree>
    <p:extLst>
      <p:ext uri="{BB962C8B-B14F-4D97-AF65-F5344CB8AC3E}">
        <p14:creationId xmlns:p14="http://schemas.microsoft.com/office/powerpoint/2010/main" val="131054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73120" y="1837544"/>
            <a:ext cx="1524000" cy="858295"/>
          </a:xfrm>
          <a:prstGeom prst="roundRect">
            <a:avLst/>
          </a:prstGeom>
          <a:solidFill>
            <a:srgbClr val="DF332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fontAlgn="base">
              <a:spcBef>
                <a:spcPct val="0"/>
              </a:spcBef>
              <a:spcAft>
                <a:spcPct val="0"/>
              </a:spcAft>
            </a:pPr>
            <a:r>
              <a:rPr lang="en-US" sz="1600" b="1" dirty="0" smtClean="0">
                <a:solidFill>
                  <a:prstClr val="white"/>
                </a:solidFill>
              </a:rPr>
              <a:t>Policies and management processes </a:t>
            </a:r>
            <a:endParaRPr lang="en-US" sz="1600" b="1" dirty="0" smtClean="0">
              <a:solidFill>
                <a:prstClr val="white"/>
              </a:solidFill>
              <a:latin typeface="Arial" charset="0"/>
              <a:cs typeface="Arial" charset="0"/>
            </a:endParaRPr>
          </a:p>
        </p:txBody>
      </p:sp>
      <p:sp>
        <p:nvSpPr>
          <p:cNvPr id="13" name="Rounded Rectangle 12"/>
          <p:cNvSpPr/>
          <p:nvPr/>
        </p:nvSpPr>
        <p:spPr bwMode="auto">
          <a:xfrm>
            <a:off x="2119952" y="1828800"/>
            <a:ext cx="1524000" cy="883648"/>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C</a:t>
            </a:r>
            <a:r>
              <a:rPr lang="en-US" sz="1600" b="1" dirty="0" smtClean="0">
                <a:solidFill>
                  <a:prstClr val="white"/>
                </a:solidFill>
              </a:rPr>
              <a:t>hild sexual abuse material</a:t>
            </a:r>
            <a:endParaRPr lang="en-US" sz="1600" b="1" dirty="0" smtClean="0">
              <a:solidFill>
                <a:prstClr val="white"/>
              </a:solidFill>
              <a:latin typeface="Arial" charset="0"/>
              <a:cs typeface="Arial" charset="0"/>
            </a:endParaRPr>
          </a:p>
        </p:txBody>
      </p:sp>
      <p:sp>
        <p:nvSpPr>
          <p:cNvPr id="14" name="Rounded Rectangle 13"/>
          <p:cNvSpPr/>
          <p:nvPr/>
        </p:nvSpPr>
        <p:spPr bwMode="auto">
          <a:xfrm>
            <a:off x="3791234" y="1837545"/>
            <a:ext cx="1524000" cy="883648"/>
          </a:xfrm>
          <a:prstGeom prst="roundRect">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fontAlgn="base">
              <a:spcBef>
                <a:spcPct val="0"/>
              </a:spcBef>
              <a:spcAft>
                <a:spcPct val="0"/>
              </a:spcAft>
            </a:pPr>
            <a:r>
              <a:rPr lang="en-US" sz="1600" b="1" dirty="0" smtClean="0">
                <a:solidFill>
                  <a:prstClr val="white"/>
                </a:solidFill>
              </a:rPr>
              <a:t>Safer and age appropriate environment</a:t>
            </a:r>
            <a:endParaRPr lang="en-US" sz="1600" b="1" dirty="0" smtClean="0">
              <a:solidFill>
                <a:prstClr val="white"/>
              </a:solidFill>
              <a:latin typeface="Arial" charset="0"/>
              <a:cs typeface="Arial" charset="0"/>
            </a:endParaRPr>
          </a:p>
        </p:txBody>
      </p:sp>
      <p:sp>
        <p:nvSpPr>
          <p:cNvPr id="15" name="Rounded Rectangle 14"/>
          <p:cNvSpPr/>
          <p:nvPr/>
        </p:nvSpPr>
        <p:spPr bwMode="auto">
          <a:xfrm>
            <a:off x="5459104" y="1837545"/>
            <a:ext cx="1524000" cy="883648"/>
          </a:xfrm>
          <a:prstGeom prst="roundRect">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Educate </a:t>
            </a:r>
            <a:r>
              <a:rPr lang="en-US" sz="1600" b="1" dirty="0" smtClean="0">
                <a:solidFill>
                  <a:prstClr val="white"/>
                </a:solidFill>
              </a:rPr>
              <a:t>children</a:t>
            </a:r>
            <a:r>
              <a:rPr lang="en-US" sz="1600" b="1" dirty="0">
                <a:solidFill>
                  <a:prstClr val="white"/>
                </a:solidFill>
              </a:rPr>
              <a:t>, parents and teachers</a:t>
            </a:r>
          </a:p>
        </p:txBody>
      </p:sp>
      <p:sp>
        <p:nvSpPr>
          <p:cNvPr id="16" name="Rounded Rectangle 15"/>
          <p:cNvSpPr/>
          <p:nvPr/>
        </p:nvSpPr>
        <p:spPr bwMode="auto">
          <a:xfrm>
            <a:off x="7141192" y="1837545"/>
            <a:ext cx="1524000" cy="883648"/>
          </a:xfrm>
          <a:prstGeom prst="roundRect">
            <a:avLst/>
          </a:prstGeom>
          <a:solidFill>
            <a:srgbClr val="7030A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Promote positive use of ICTS</a:t>
            </a:r>
          </a:p>
        </p:txBody>
      </p:sp>
      <p:sp>
        <p:nvSpPr>
          <p:cNvPr id="9" name="TextBox 8"/>
          <p:cNvSpPr txBox="1"/>
          <p:nvPr/>
        </p:nvSpPr>
        <p:spPr>
          <a:xfrm>
            <a:off x="445823" y="2767865"/>
            <a:ext cx="1524001" cy="2308324"/>
          </a:xfrm>
          <a:prstGeom prst="rect">
            <a:avLst/>
          </a:prstGeom>
          <a:noFill/>
        </p:spPr>
        <p:txBody>
          <a:bodyPr wrap="square" rtlCol="0">
            <a:spAutoFit/>
          </a:bodyPr>
          <a:lstStyle/>
          <a:p>
            <a:pPr defTabSz="914400"/>
            <a:r>
              <a:rPr lang="en-US" dirty="0" smtClean="0">
                <a:solidFill>
                  <a:srgbClr val="4D5357"/>
                </a:solidFill>
              </a:rPr>
              <a:t>Integrate children’s rights in </a:t>
            </a:r>
            <a:r>
              <a:rPr lang="en-US" dirty="0" smtClean="0">
                <a:solidFill>
                  <a:srgbClr val="DF332F"/>
                </a:solidFill>
              </a:rPr>
              <a:t>policies and management processes</a:t>
            </a:r>
            <a:endParaRPr lang="en-US" dirty="0" smtClean="0">
              <a:solidFill>
                <a:srgbClr val="4D5357"/>
              </a:solidFill>
            </a:endParaRPr>
          </a:p>
          <a:p>
            <a:pPr defTabSz="914400"/>
            <a:endParaRPr lang="en-US" dirty="0">
              <a:solidFill>
                <a:srgbClr val="4D5357"/>
              </a:solidFill>
              <a:sym typeface="Arial Bold" charset="0"/>
            </a:endParaRPr>
          </a:p>
          <a:p>
            <a:pPr defTabSz="914400"/>
            <a:endParaRPr lang="en-US" dirty="0">
              <a:solidFill>
                <a:prstClr val="black"/>
              </a:solidFill>
            </a:endParaRPr>
          </a:p>
        </p:txBody>
      </p:sp>
      <p:sp>
        <p:nvSpPr>
          <p:cNvPr id="10" name="TextBox 9"/>
          <p:cNvSpPr txBox="1"/>
          <p:nvPr/>
        </p:nvSpPr>
        <p:spPr>
          <a:xfrm>
            <a:off x="2119953" y="2767865"/>
            <a:ext cx="1524000" cy="1477328"/>
          </a:xfrm>
          <a:prstGeom prst="rect">
            <a:avLst/>
          </a:prstGeom>
          <a:noFill/>
        </p:spPr>
        <p:txBody>
          <a:bodyPr wrap="square" rtlCol="0">
            <a:spAutoFit/>
          </a:bodyPr>
          <a:lstStyle/>
          <a:p>
            <a:pPr defTabSz="914400"/>
            <a:r>
              <a:rPr lang="en-US" dirty="0">
                <a:solidFill>
                  <a:srgbClr val="4D5357"/>
                </a:solidFill>
                <a:sym typeface="Arial Bold" charset="0"/>
              </a:rPr>
              <a:t>Develop processes for handling </a:t>
            </a:r>
            <a:r>
              <a:rPr lang="en-US" dirty="0" smtClean="0">
                <a:solidFill>
                  <a:srgbClr val="1F497D">
                    <a:lumMod val="50000"/>
                  </a:srgbClr>
                </a:solidFill>
                <a:sym typeface="Arial Bold" charset="0"/>
              </a:rPr>
              <a:t>child sexual abuse material</a:t>
            </a:r>
            <a:endParaRPr lang="en-US" dirty="0">
              <a:solidFill>
                <a:srgbClr val="1F497D">
                  <a:lumMod val="50000"/>
                </a:srgbClr>
              </a:solidFill>
            </a:endParaRPr>
          </a:p>
        </p:txBody>
      </p:sp>
      <p:sp>
        <p:nvSpPr>
          <p:cNvPr id="11" name="TextBox 10"/>
          <p:cNvSpPr txBox="1"/>
          <p:nvPr/>
        </p:nvSpPr>
        <p:spPr>
          <a:xfrm>
            <a:off x="3791233" y="2767865"/>
            <a:ext cx="1524001" cy="1477328"/>
          </a:xfrm>
          <a:prstGeom prst="rect">
            <a:avLst/>
          </a:prstGeom>
          <a:noFill/>
        </p:spPr>
        <p:txBody>
          <a:bodyPr wrap="square" rtlCol="0">
            <a:spAutoFit/>
          </a:bodyPr>
          <a:lstStyle/>
          <a:p>
            <a:pPr defTabSz="914400"/>
            <a:r>
              <a:rPr lang="en-US" dirty="0">
                <a:solidFill>
                  <a:srgbClr val="4D5357"/>
                </a:solidFill>
              </a:rPr>
              <a:t>Develop </a:t>
            </a:r>
            <a:r>
              <a:rPr lang="en-US" dirty="0" smtClean="0">
                <a:solidFill>
                  <a:srgbClr val="00B050"/>
                </a:solidFill>
              </a:rPr>
              <a:t>safer and age appropriate </a:t>
            </a:r>
            <a:r>
              <a:rPr lang="en-US" dirty="0">
                <a:solidFill>
                  <a:srgbClr val="4D5357"/>
                </a:solidFill>
              </a:rPr>
              <a:t>online environments</a:t>
            </a:r>
          </a:p>
        </p:txBody>
      </p:sp>
      <p:sp>
        <p:nvSpPr>
          <p:cNvPr id="17" name="TextBox 16"/>
          <p:cNvSpPr txBox="1"/>
          <p:nvPr/>
        </p:nvSpPr>
        <p:spPr>
          <a:xfrm>
            <a:off x="5453417" y="2767865"/>
            <a:ext cx="1524000" cy="1754326"/>
          </a:xfrm>
          <a:prstGeom prst="rect">
            <a:avLst/>
          </a:prstGeom>
          <a:noFill/>
        </p:spPr>
        <p:txBody>
          <a:bodyPr wrap="square" rtlCol="0">
            <a:spAutoFit/>
          </a:bodyPr>
          <a:lstStyle/>
          <a:p>
            <a:pPr defTabSz="914400"/>
            <a:r>
              <a:rPr lang="en-US" dirty="0" smtClean="0">
                <a:solidFill>
                  <a:srgbClr val="00B0F0"/>
                </a:solidFill>
                <a:sym typeface="Arial Bold" charset="0"/>
              </a:rPr>
              <a:t>Educate </a:t>
            </a:r>
            <a:r>
              <a:rPr lang="en-US" dirty="0">
                <a:solidFill>
                  <a:srgbClr val="4D5357"/>
                </a:solidFill>
                <a:sym typeface="Arial Bold" charset="0"/>
              </a:rPr>
              <a:t>children, parents </a:t>
            </a:r>
            <a:r>
              <a:rPr lang="en-US" dirty="0" smtClean="0">
                <a:solidFill>
                  <a:srgbClr val="4D5357"/>
                </a:solidFill>
                <a:sym typeface="Arial Bold" charset="0"/>
              </a:rPr>
              <a:t>and </a:t>
            </a:r>
            <a:r>
              <a:rPr lang="en-US" dirty="0">
                <a:solidFill>
                  <a:srgbClr val="4D5357"/>
                </a:solidFill>
                <a:sym typeface="Arial Bold" charset="0"/>
              </a:rPr>
              <a:t>teachers </a:t>
            </a:r>
            <a:r>
              <a:rPr lang="en-US" dirty="0" smtClean="0">
                <a:solidFill>
                  <a:srgbClr val="4D5357"/>
                </a:solidFill>
                <a:sym typeface="Arial Bold" charset="0"/>
              </a:rPr>
              <a:t>on children’s </a:t>
            </a:r>
            <a:r>
              <a:rPr lang="en-US" dirty="0">
                <a:solidFill>
                  <a:srgbClr val="4D5357"/>
                </a:solidFill>
                <a:sym typeface="Arial Bold" charset="0"/>
              </a:rPr>
              <a:t>safety </a:t>
            </a:r>
            <a:endParaRPr lang="en-US" dirty="0">
              <a:solidFill>
                <a:srgbClr val="4D5357"/>
              </a:solidFill>
            </a:endParaRPr>
          </a:p>
        </p:txBody>
      </p:sp>
      <p:sp>
        <p:nvSpPr>
          <p:cNvPr id="19" name="TextBox 18"/>
          <p:cNvSpPr txBox="1"/>
          <p:nvPr/>
        </p:nvSpPr>
        <p:spPr>
          <a:xfrm>
            <a:off x="7127544" y="2767865"/>
            <a:ext cx="1524000" cy="2308324"/>
          </a:xfrm>
          <a:prstGeom prst="rect">
            <a:avLst/>
          </a:prstGeom>
          <a:noFill/>
        </p:spPr>
        <p:txBody>
          <a:bodyPr wrap="square" rtlCol="0">
            <a:spAutoFit/>
          </a:bodyPr>
          <a:lstStyle/>
          <a:p>
            <a:pPr defTabSz="914400"/>
            <a:r>
              <a:rPr lang="en-US" dirty="0">
                <a:solidFill>
                  <a:srgbClr val="4D5357"/>
                </a:solidFill>
                <a:sym typeface="Arial Bold" charset="0"/>
              </a:rPr>
              <a:t>Promote </a:t>
            </a:r>
            <a:r>
              <a:rPr lang="en-US" dirty="0">
                <a:solidFill>
                  <a:srgbClr val="4D5357"/>
                </a:solidFill>
              </a:rPr>
              <a:t>digital technology as a mode to further </a:t>
            </a:r>
            <a:r>
              <a:rPr lang="en-US" dirty="0" smtClean="0">
                <a:solidFill>
                  <a:srgbClr val="7030A0"/>
                </a:solidFill>
              </a:rPr>
              <a:t>civic engagement</a:t>
            </a:r>
            <a:endParaRPr lang="en-US" dirty="0">
              <a:solidFill>
                <a:srgbClr val="7030A0"/>
              </a:solidFill>
            </a:endParaRPr>
          </a:p>
          <a:p>
            <a:pPr defTabSz="914400"/>
            <a:endParaRPr lang="en-US" dirty="0">
              <a:solidFill>
                <a:srgbClr val="4D5357"/>
              </a:solidFill>
            </a:endParaRPr>
          </a:p>
          <a:p>
            <a:pPr defTabSz="914400"/>
            <a:endParaRPr lang="en-US" dirty="0">
              <a:solidFill>
                <a:srgbClr val="4D5357"/>
              </a:solidFill>
            </a:endParaRPr>
          </a:p>
        </p:txBody>
      </p:sp>
      <p:sp>
        <p:nvSpPr>
          <p:cNvPr id="20" name="TextBox 19"/>
          <p:cNvSpPr txBox="1"/>
          <p:nvPr/>
        </p:nvSpPr>
        <p:spPr>
          <a:xfrm>
            <a:off x="323528" y="325461"/>
            <a:ext cx="8208912" cy="461665"/>
          </a:xfrm>
          <a:prstGeom prst="rect">
            <a:avLst/>
          </a:prstGeom>
          <a:noFill/>
        </p:spPr>
        <p:txBody>
          <a:bodyPr wrap="square" rtlCol="0">
            <a:spAutoFit/>
          </a:bodyPr>
          <a:lstStyle/>
          <a:p>
            <a:pPr defTabSz="914400"/>
            <a:r>
              <a:rPr lang="en-US" sz="2400" dirty="0" smtClean="0">
                <a:solidFill>
                  <a:srgbClr val="00B0F0"/>
                </a:solidFill>
                <a:latin typeface="Arial" pitchFamily="34" charset="0"/>
                <a:cs typeface="Arial" pitchFamily="34" charset="0"/>
              </a:rPr>
              <a:t>ITU/UNICEF CHILD ONLINE PROTECTION GUIDELINES</a:t>
            </a:r>
            <a:endParaRPr lang="en-US" sz="2400" dirty="0">
              <a:solidFill>
                <a:srgbClr val="00B0F0"/>
              </a:solidFill>
              <a:latin typeface="Arial" pitchFamily="34" charset="0"/>
              <a:cs typeface="Arial" pitchFamily="34" charset="0"/>
            </a:endParaRPr>
          </a:p>
        </p:txBody>
      </p:sp>
      <p:sp>
        <p:nvSpPr>
          <p:cNvPr id="21" name="Content Placeholder 2"/>
          <p:cNvSpPr txBox="1">
            <a:spLocks/>
          </p:cNvSpPr>
          <p:nvPr/>
        </p:nvSpPr>
        <p:spPr>
          <a:xfrm>
            <a:off x="381000" y="838200"/>
            <a:ext cx="8229600" cy="792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i="1" dirty="0" smtClean="0">
                <a:solidFill>
                  <a:prstClr val="white">
                    <a:lumMod val="50000"/>
                  </a:prstClr>
                </a:solidFill>
              </a:rPr>
              <a:t>The Guidelines outline five key areas for protecting and promoting children’s rights in the online environment</a:t>
            </a:r>
            <a:endParaRPr lang="en-US" dirty="0">
              <a:solidFill>
                <a:prstClr val="black"/>
              </a:solidFill>
            </a:endParaRPr>
          </a:p>
        </p:txBody>
      </p:sp>
      <p:sp>
        <p:nvSpPr>
          <p:cNvPr id="4" name="Rounded Rectangle 3"/>
          <p:cNvSpPr/>
          <p:nvPr/>
        </p:nvSpPr>
        <p:spPr>
          <a:xfrm>
            <a:off x="473120" y="4724400"/>
            <a:ext cx="8192072" cy="1773198"/>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000" b="1" dirty="0" smtClean="0">
                <a:solidFill>
                  <a:prstClr val="white"/>
                </a:solidFill>
              </a:rPr>
              <a:t>Purpose of document is to provide:</a:t>
            </a:r>
          </a:p>
          <a:p>
            <a:pPr marL="285750" indent="-285750" defTabSz="914400">
              <a:buFont typeface="Wingdings" panose="05000000000000000000" pitchFamily="2" charset="2"/>
              <a:buChar char="ü"/>
            </a:pPr>
            <a:r>
              <a:rPr lang="en-US" sz="2000" dirty="0" smtClean="0">
                <a:solidFill>
                  <a:prstClr val="white"/>
                </a:solidFill>
              </a:rPr>
              <a:t>A blueprint that can be adapted locally for various industry players</a:t>
            </a:r>
          </a:p>
          <a:p>
            <a:pPr marL="285750" indent="-285750" defTabSz="914400">
              <a:buFont typeface="Wingdings" panose="05000000000000000000" pitchFamily="2" charset="2"/>
              <a:buChar char="ü"/>
            </a:pPr>
            <a:r>
              <a:rPr lang="en-US" sz="2000" dirty="0" smtClean="0">
                <a:solidFill>
                  <a:prstClr val="white"/>
                </a:solidFill>
              </a:rPr>
              <a:t>Establish a benchmark for recommended actions </a:t>
            </a:r>
          </a:p>
          <a:p>
            <a:pPr marL="285750" indent="-285750" defTabSz="914400">
              <a:buFont typeface="Wingdings" panose="05000000000000000000" pitchFamily="2" charset="2"/>
              <a:buChar char="ü"/>
            </a:pPr>
            <a:r>
              <a:rPr lang="en-US" sz="2000" dirty="0" smtClean="0">
                <a:solidFill>
                  <a:prstClr val="white"/>
                </a:solidFill>
              </a:rPr>
              <a:t>Guidance on identifying, prevent and mitigating risks</a:t>
            </a:r>
          </a:p>
          <a:p>
            <a:pPr marL="285750" indent="-285750" defTabSz="914400">
              <a:buFont typeface="Wingdings" panose="05000000000000000000" pitchFamily="2" charset="2"/>
              <a:buChar char="ü"/>
            </a:pPr>
            <a:r>
              <a:rPr lang="en-US" sz="2000" dirty="0" smtClean="0">
                <a:solidFill>
                  <a:prstClr val="white"/>
                </a:solidFill>
              </a:rPr>
              <a:t>Guidance on supporting children’s rights</a:t>
            </a:r>
            <a:endParaRPr lang="en-US" sz="2000" dirty="0">
              <a:solidFill>
                <a:prstClr val="white"/>
              </a:solidFill>
            </a:endParaRPr>
          </a:p>
        </p:txBody>
      </p:sp>
    </p:spTree>
    <p:extLst>
      <p:ext uri="{BB962C8B-B14F-4D97-AF65-F5344CB8AC3E}">
        <p14:creationId xmlns:p14="http://schemas.microsoft.com/office/powerpoint/2010/main" val="336860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4208" y="274638"/>
            <a:ext cx="2008636" cy="1528756"/>
          </a:xfrm>
          <a:prstGeom prst="rect">
            <a:avLst/>
          </a:prstGeom>
          <a:ln>
            <a:noFill/>
          </a:ln>
          <a:effectLst>
            <a:softEdge rad="112500"/>
          </a:effectLst>
        </p:spPr>
      </p:pic>
      <p:sp>
        <p:nvSpPr>
          <p:cNvPr id="13" name="Rectangle 12"/>
          <p:cNvSpPr/>
          <p:nvPr/>
        </p:nvSpPr>
        <p:spPr>
          <a:xfrm>
            <a:off x="457200" y="2308883"/>
            <a:ext cx="8291259" cy="3799890"/>
          </a:xfrm>
          <a:prstGeom prst="rect">
            <a:avLst/>
          </a:prstGeom>
          <a:no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6" name="Rectangle 15"/>
          <p:cNvSpPr/>
          <p:nvPr/>
        </p:nvSpPr>
        <p:spPr>
          <a:xfrm>
            <a:off x="646039" y="2078214"/>
            <a:ext cx="7933757" cy="3087173"/>
          </a:xfrm>
          <a:prstGeom prst="rect">
            <a:avLst/>
          </a:prstGeom>
          <a:no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457200" y="274638"/>
            <a:ext cx="5184843" cy="1143000"/>
          </a:xfrm>
        </p:spPr>
        <p:txBody>
          <a:bodyPr/>
          <a:lstStyle/>
          <a:p>
            <a:r>
              <a:rPr lang="en-US" sz="3200" dirty="0"/>
              <a:t>Guidelines for Industry on Child Online Protection</a:t>
            </a:r>
          </a:p>
        </p:txBody>
      </p:sp>
      <p:sp>
        <p:nvSpPr>
          <p:cNvPr id="3" name="Content Placeholder 2"/>
          <p:cNvSpPr>
            <a:spLocks noGrp="1"/>
          </p:cNvSpPr>
          <p:nvPr>
            <p:ph idx="1"/>
          </p:nvPr>
        </p:nvSpPr>
        <p:spPr>
          <a:xfrm>
            <a:off x="350196" y="2450923"/>
            <a:ext cx="6670076" cy="4410081"/>
          </a:xfrm>
        </p:spPr>
        <p:txBody>
          <a:bodyPr/>
          <a:lstStyle/>
          <a:p>
            <a:pPr marL="284163" indent="0">
              <a:buNone/>
            </a:pPr>
            <a:r>
              <a:rPr lang="en-US" sz="2000" b="1" dirty="0"/>
              <a:t>UNICEF and </a:t>
            </a:r>
            <a:r>
              <a:rPr lang="en-US" sz="2000" b="1" dirty="0" err="1"/>
              <a:t>Millicom</a:t>
            </a:r>
            <a:r>
              <a:rPr lang="en-US" sz="2000" b="1" dirty="0"/>
              <a:t> </a:t>
            </a:r>
            <a:r>
              <a:rPr lang="en-US" sz="2000" dirty="0"/>
              <a:t>have formally agreed to a three-year alliance to improve respect for children’s rights in the telecommunication </a:t>
            </a:r>
            <a:r>
              <a:rPr lang="en-US" sz="2000" dirty="0" smtClean="0"/>
              <a:t>sector.</a:t>
            </a:r>
          </a:p>
          <a:p>
            <a:pPr marL="284163" indent="0">
              <a:buNone/>
            </a:pPr>
            <a:endParaRPr lang="es-AR" sz="2000" b="1" dirty="0"/>
          </a:p>
          <a:p>
            <a:pPr marL="284163" indent="0">
              <a:buNone/>
            </a:pPr>
            <a:r>
              <a:rPr lang="en-US" sz="2000" dirty="0"/>
              <a:t>Map the risks to and opportunities for children’s rights in the telecommunication sector and in specific operational </a:t>
            </a:r>
            <a:r>
              <a:rPr lang="en-US" sz="2000" dirty="0" smtClean="0"/>
              <a:t>settings.</a:t>
            </a:r>
            <a:endParaRPr lang="es-AR" sz="2000" b="1" dirty="0" smtClean="0"/>
          </a:p>
          <a:p>
            <a:pPr marL="284163" indent="0">
              <a:buNone/>
            </a:pPr>
            <a:endParaRPr lang="es-AR" sz="2000" b="1" dirty="0"/>
          </a:p>
          <a:p>
            <a:pPr marL="284163" indent="0">
              <a:buNone/>
            </a:pPr>
            <a:r>
              <a:rPr lang="en-US" sz="2000" b="1" dirty="0" err="1"/>
              <a:t>Millicom</a:t>
            </a:r>
            <a:r>
              <a:rPr lang="en-US" sz="2000" b="1" dirty="0"/>
              <a:t> was one of the first companies to pilot UNICEF’s child rights check </a:t>
            </a:r>
            <a:r>
              <a:rPr lang="en-US" sz="2000" b="1" dirty="0" smtClean="0"/>
              <a:t>list.</a:t>
            </a:r>
            <a:endParaRPr lang="en-US" sz="2000" b="1" dirty="0"/>
          </a:p>
          <a:p>
            <a:pPr marL="284163" indent="0">
              <a:buNone/>
            </a:pPr>
            <a:endParaRPr lang="en-US" sz="2000" b="1" dirty="0"/>
          </a:p>
          <a:p>
            <a:pPr marL="284163" indent="0">
              <a:buNone/>
            </a:pPr>
            <a:endParaRPr lang="es-AR" sz="2000" dirty="0" smtClean="0"/>
          </a:p>
          <a:p>
            <a:pPr marL="284163" indent="0">
              <a:buNone/>
            </a:pPr>
            <a:endParaRPr lang="en-US" sz="2000" dirty="0"/>
          </a:p>
          <a:p>
            <a:pPr marL="284163" indent="0">
              <a:buNone/>
            </a:pPr>
            <a:r>
              <a:rPr lang="en-US" sz="2000" dirty="0" smtClean="0"/>
              <a:t> </a:t>
            </a:r>
            <a:endParaRPr lang="es-AR" sz="2000" b="1" dirty="0"/>
          </a:p>
          <a:p>
            <a:pPr marL="284163"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C15E4355-C1EE-2A42-B28B-63C6333920E9}" type="slidenum">
              <a:rPr lang="en-US" smtClean="0"/>
              <a:pPr/>
              <a:t>8</a:t>
            </a:fld>
            <a:endParaRPr lang="en-US" dirty="0"/>
          </a:p>
        </p:txBody>
      </p:sp>
      <p:grpSp>
        <p:nvGrpSpPr>
          <p:cNvPr id="9" name="Group 8"/>
          <p:cNvGrpSpPr/>
          <p:nvPr/>
        </p:nvGrpSpPr>
        <p:grpSpPr>
          <a:xfrm>
            <a:off x="459870" y="1372955"/>
            <a:ext cx="5679374" cy="689894"/>
            <a:chOff x="3086099" y="58"/>
            <a:chExt cx="2057399" cy="1028699"/>
          </a:xfrm>
        </p:grpSpPr>
        <p:sp>
          <p:nvSpPr>
            <p:cNvPr id="10" name="Rounded Rectangle 9"/>
            <p:cNvSpPr/>
            <p:nvPr/>
          </p:nvSpPr>
          <p:spPr>
            <a:xfrm>
              <a:off x="3086099" y="58"/>
              <a:ext cx="2057399" cy="1028699"/>
            </a:xfrm>
            <a:prstGeom prst="roundRect">
              <a:avLst/>
            </a:prstGeom>
            <a:solidFill>
              <a:srgbClr val="FF3300"/>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p:cNvSpPr/>
            <p:nvPr/>
          </p:nvSpPr>
          <p:spPr>
            <a:xfrm>
              <a:off x="3136316" y="50275"/>
              <a:ext cx="1956965" cy="928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fontAlgn="base">
                <a:lnSpc>
                  <a:spcPct val="90000"/>
                </a:lnSpc>
                <a:spcBef>
                  <a:spcPct val="0"/>
                </a:spcBef>
                <a:spcAft>
                  <a:spcPct val="35000"/>
                </a:spcAft>
              </a:pPr>
              <a:r>
                <a:rPr lang="en-US" sz="2000" b="1" dirty="0" smtClean="0">
                  <a:solidFill>
                    <a:srgbClr val="FFFFFF"/>
                  </a:solidFill>
                </a:rPr>
                <a:t>1. Policies </a:t>
              </a:r>
              <a:r>
                <a:rPr lang="en-US" sz="2000" b="1" dirty="0">
                  <a:solidFill>
                    <a:srgbClr val="FFFFFF"/>
                  </a:solidFill>
                </a:rPr>
                <a:t>and management processes </a:t>
              </a:r>
            </a:p>
          </p:txBody>
        </p:sp>
      </p:grpSp>
      <p:pic>
        <p:nvPicPr>
          <p:cNvPr id="6" name="Picture 5"/>
          <p:cNvPicPr>
            <a:picLocks noChangeAspect="1"/>
          </p:cNvPicPr>
          <p:nvPr/>
        </p:nvPicPr>
        <p:blipFill>
          <a:blip r:embed="rId4"/>
          <a:stretch>
            <a:fillRect/>
          </a:stretch>
        </p:blipFill>
        <p:spPr>
          <a:xfrm>
            <a:off x="7398696" y="2564904"/>
            <a:ext cx="1181100" cy="1524000"/>
          </a:xfrm>
          <a:prstGeom prst="rect">
            <a:avLst/>
          </a:prstGeom>
        </p:spPr>
      </p:pic>
    </p:spTree>
    <p:extLst>
      <p:ext uri="{BB962C8B-B14F-4D97-AF65-F5344CB8AC3E}">
        <p14:creationId xmlns:p14="http://schemas.microsoft.com/office/powerpoint/2010/main" val="391726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2308883"/>
            <a:ext cx="8291259" cy="3799890"/>
          </a:xfrm>
          <a:prstGeom prst="rect">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457200" y="274638"/>
            <a:ext cx="4919870" cy="1143000"/>
          </a:xfrm>
        </p:spPr>
        <p:txBody>
          <a:bodyPr/>
          <a:lstStyle/>
          <a:p>
            <a:r>
              <a:rPr lang="en-US" sz="3200" dirty="0"/>
              <a:t>Guidelines for Industry on Child Online Protection</a:t>
            </a:r>
            <a:endParaRPr lang="es-AR" sz="3200" dirty="0"/>
          </a:p>
        </p:txBody>
      </p:sp>
      <p:sp>
        <p:nvSpPr>
          <p:cNvPr id="4" name="Slide Number Placeholder 3"/>
          <p:cNvSpPr>
            <a:spLocks noGrp="1"/>
          </p:cNvSpPr>
          <p:nvPr>
            <p:ph type="sldNum" sz="quarter" idx="12"/>
          </p:nvPr>
        </p:nvSpPr>
        <p:spPr/>
        <p:txBody>
          <a:bodyPr/>
          <a:lstStyle/>
          <a:p>
            <a:fld id="{C15E4355-C1EE-2A42-B28B-63C6333920E9}" type="slidenum">
              <a:rPr lang="en-US" smtClean="0"/>
              <a:pPr/>
              <a:t>9</a:t>
            </a:fld>
            <a:endParaRPr lang="en-US" dirty="0"/>
          </a:p>
        </p:txBody>
      </p:sp>
      <p:grpSp>
        <p:nvGrpSpPr>
          <p:cNvPr id="9" name="Group 8"/>
          <p:cNvGrpSpPr/>
          <p:nvPr/>
        </p:nvGrpSpPr>
        <p:grpSpPr>
          <a:xfrm>
            <a:off x="488946" y="1359944"/>
            <a:ext cx="5679374" cy="689894"/>
            <a:chOff x="3086099" y="58"/>
            <a:chExt cx="2057399" cy="1028699"/>
          </a:xfrm>
          <a:solidFill>
            <a:schemeClr val="tx1">
              <a:lumMod val="65000"/>
              <a:lumOff val="35000"/>
            </a:schemeClr>
          </a:solidFill>
        </p:grpSpPr>
        <p:sp>
          <p:nvSpPr>
            <p:cNvPr id="10" name="Rounded Rectangle 9"/>
            <p:cNvSpPr/>
            <p:nvPr/>
          </p:nvSpPr>
          <p:spPr>
            <a:xfrm>
              <a:off x="3086099" y="58"/>
              <a:ext cx="2057399" cy="1028699"/>
            </a:xfrm>
            <a:prstGeom prst="roundRect">
              <a:avLst/>
            </a:prstGeom>
            <a:gr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ounded Rectangle 4"/>
            <p:cNvSpPr/>
            <p:nvPr/>
          </p:nvSpPr>
          <p:spPr>
            <a:xfrm>
              <a:off x="3136316" y="50275"/>
              <a:ext cx="1956965" cy="9282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fontAlgn="base">
                <a:lnSpc>
                  <a:spcPct val="90000"/>
                </a:lnSpc>
                <a:spcBef>
                  <a:spcPct val="0"/>
                </a:spcBef>
                <a:spcAft>
                  <a:spcPct val="35000"/>
                </a:spcAft>
              </a:pPr>
              <a:r>
                <a:rPr lang="en-US" sz="2000" b="1" dirty="0">
                  <a:solidFill>
                    <a:srgbClr val="FFFFFF"/>
                  </a:solidFill>
                </a:rPr>
                <a:t>2. Child sexual abuse material</a:t>
              </a:r>
            </a:p>
          </p:txBody>
        </p:sp>
      </p:grpSp>
      <p:pic>
        <p:nvPicPr>
          <p:cNvPr id="15"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6942" y="148786"/>
            <a:ext cx="2040470" cy="1552985"/>
          </a:xfrm>
          <a:prstGeom prst="rect">
            <a:avLst/>
          </a:prstGeom>
          <a:ln>
            <a:noFill/>
          </a:ln>
          <a:effectLst>
            <a:softEdge rad="112500"/>
          </a:effectLst>
        </p:spPr>
      </p:pic>
      <p:pic>
        <p:nvPicPr>
          <p:cNvPr id="2050" name="Picture 2" descr="Seguros en 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46" y="2448674"/>
            <a:ext cx="300993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bs.twimg.com/profile_images/572939266653581312/Rs38DYQ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308" y="2324684"/>
            <a:ext cx="2616225" cy="2616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3096365" y="4050202"/>
            <a:ext cx="2933333" cy="2038095"/>
          </a:xfrm>
          <a:prstGeom prst="rect">
            <a:avLst/>
          </a:prstGeom>
        </p:spPr>
      </p:pic>
      <p:sp>
        <p:nvSpPr>
          <p:cNvPr id="3" name="TextBox 2"/>
          <p:cNvSpPr txBox="1"/>
          <p:nvPr/>
        </p:nvSpPr>
        <p:spPr>
          <a:xfrm>
            <a:off x="3860800" y="2686756"/>
            <a:ext cx="2043308" cy="646331"/>
          </a:xfrm>
          <a:prstGeom prst="rect">
            <a:avLst/>
          </a:prstGeom>
          <a:noFill/>
        </p:spPr>
        <p:txBody>
          <a:bodyPr wrap="square" rtlCol="0">
            <a:spAutoFit/>
          </a:bodyPr>
          <a:lstStyle/>
          <a:p>
            <a:r>
              <a:rPr lang="es-AR" b="1" i="1" dirty="0" err="1" smtClean="0"/>
              <a:t>MNOs</a:t>
            </a:r>
            <a:r>
              <a:rPr lang="es-AR" b="1" i="1" dirty="0" smtClean="0"/>
              <a:t> </a:t>
            </a:r>
            <a:r>
              <a:rPr lang="es-AR" b="1" i="1" dirty="0" err="1" smtClean="0"/>
              <a:t>support</a:t>
            </a:r>
            <a:r>
              <a:rPr lang="es-AR" b="1" i="1" dirty="0" smtClean="0"/>
              <a:t> regional </a:t>
            </a:r>
            <a:r>
              <a:rPr lang="es-AR" b="1" i="1" dirty="0" err="1" smtClean="0"/>
              <a:t>hotlines</a:t>
            </a:r>
            <a:endParaRPr lang="en-US" b="1" i="1" dirty="0"/>
          </a:p>
        </p:txBody>
      </p:sp>
    </p:spTree>
    <p:extLst>
      <p:ext uri="{BB962C8B-B14F-4D97-AF65-F5344CB8AC3E}">
        <p14:creationId xmlns:p14="http://schemas.microsoft.com/office/powerpoint/2010/main" val="205975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GSMA Cover">
  <a:themeElements>
    <a:clrScheme name="GSMA">
      <a:dk1>
        <a:sysClr val="windowText" lastClr="000000"/>
      </a:dk1>
      <a:lt1>
        <a:sysClr val="window" lastClr="FFFFFF"/>
      </a:lt1>
      <a:dk2>
        <a:srgbClr val="000000"/>
      </a:dk2>
      <a:lt2>
        <a:srgbClr val="E5E5E5"/>
      </a:lt2>
      <a:accent1>
        <a:srgbClr val="89C2C1"/>
      </a:accent1>
      <a:accent2>
        <a:srgbClr val="FC0006"/>
      </a:accent2>
      <a:accent3>
        <a:srgbClr val="BE0004"/>
      </a:accent3>
      <a:accent4>
        <a:srgbClr val="850002"/>
      </a:accent4>
      <a:accent5>
        <a:srgbClr val="999999"/>
      </a:accent5>
      <a:accent6>
        <a:srgbClr val="0F1212"/>
      </a:accent6>
      <a:hlink>
        <a:srgbClr val="FC0006"/>
      </a:hlink>
      <a:folHlink>
        <a:srgbClr val="89C2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UL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sma_white_template">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DC33C21-9989-4D78-B0E6-703C60E9F526}"/>
</file>

<file path=customXml/itemProps2.xml><?xml version="1.0" encoding="utf-8"?>
<ds:datastoreItem xmlns:ds="http://schemas.openxmlformats.org/officeDocument/2006/customXml" ds:itemID="{47FA5641-EEB1-442A-82F8-F50FACE44D0A}"/>
</file>

<file path=customXml/itemProps3.xml><?xml version="1.0" encoding="utf-8"?>
<ds:datastoreItem xmlns:ds="http://schemas.openxmlformats.org/officeDocument/2006/customXml" ds:itemID="{66B0A42D-FD39-4D9B-B8C4-5AFF4CCB8556}"/>
</file>

<file path=docProps/app.xml><?xml version="1.0" encoding="utf-8"?>
<Properties xmlns="http://schemas.openxmlformats.org/officeDocument/2006/extended-properties" xmlns:vt="http://schemas.openxmlformats.org/officeDocument/2006/docPropsVTypes">
  <TotalTime>1830</TotalTime>
  <Words>1439</Words>
  <Application>Microsoft Office PowerPoint</Application>
  <PresentationFormat>On-screen Show (4:3)</PresentationFormat>
  <Paragraphs>159</Paragraphs>
  <Slides>19</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Arial Bold</vt:lpstr>
      <vt:lpstr>Arial Narrow</vt:lpstr>
      <vt:lpstr>Calibri</vt:lpstr>
      <vt:lpstr>Wingdings</vt:lpstr>
      <vt:lpstr>Wingdings 2</vt:lpstr>
      <vt:lpstr>GSMA Cover</vt:lpstr>
      <vt:lpstr>BULLET</vt:lpstr>
      <vt:lpstr>Custom Design</vt:lpstr>
      <vt:lpstr>gsma_white_template</vt:lpstr>
      <vt:lpstr>blank</vt:lpstr>
      <vt:lpstr>PowerPoint Presentation</vt:lpstr>
      <vt:lpstr>The GSMA</vt:lpstr>
      <vt:lpstr>CSR and Sustainability Task Force</vt:lpstr>
      <vt:lpstr>eWaste in Latin America</vt:lpstr>
      <vt:lpstr>Trabajando de forma asociada</vt:lpstr>
      <vt:lpstr> GSMA-UNICEF colaboration</vt:lpstr>
      <vt:lpstr>PowerPoint Presentation</vt:lpstr>
      <vt:lpstr>Guidelines for Industry on Child Online Protection</vt:lpstr>
      <vt:lpstr>Guidelines for Industry on Child Online Protection</vt:lpstr>
      <vt:lpstr>Guidelines for Industry on Child Online Protection</vt:lpstr>
      <vt:lpstr>Guidelines for Industry on Child Online Protection</vt:lpstr>
      <vt:lpstr>Guidelines for Industry on Child Online Protection</vt:lpstr>
      <vt:lpstr>PowerPoint Presentation</vt:lpstr>
      <vt:lpstr>COP Workshops in Latam</vt:lpstr>
      <vt:lpstr>We Care: regional campaign to adress social issues with the mobile industry</vt:lpstr>
      <vt:lpstr>The WeCare campaign in Latam</vt:lpstr>
      <vt:lpstr>COP within the WeCare campaign</vt:lpstr>
      <vt:lpstr>How the GSMA is working to promote COP Guidelines in the Latam mobile industry</vt:lpstr>
      <vt:lpstr>PowerPoint Presentation</vt:lpstr>
    </vt:vector>
  </TitlesOfParts>
  <Company>Son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Twoshoes</dc:creator>
  <cp:lastModifiedBy>Mauro Accurso</cp:lastModifiedBy>
  <cp:revision>64</cp:revision>
  <dcterms:created xsi:type="dcterms:W3CDTF">2015-07-28T11:46:19Z</dcterms:created>
  <dcterms:modified xsi:type="dcterms:W3CDTF">2015-09-29T13:49:19Z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