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emf" ContentType="image/x-emf"/>
  <Default Extension="xml" ContentType="application/xml"/>
  <Default Extension="tiff" ContentType="image/tiff"/>
  <Override PartName="/ppt/presentation.xml" ContentType="application/vnd.openxmlformats-officedocument.presentationml.presentation.main+xml"/>
  <Override PartName="/ppt/slides/slide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7.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336" r:id="rId3"/>
    <p:sldId id="343" r:id="rId4"/>
    <p:sldId id="338" r:id="rId5"/>
    <p:sldId id="344" r:id="rId6"/>
    <p:sldId id="326" r:id="rId7"/>
    <p:sldId id="345" r:id="rId8"/>
    <p:sldId id="327" r:id="rId9"/>
    <p:sldId id="328" r:id="rId10"/>
    <p:sldId id="329" r:id="rId11"/>
    <p:sldId id="330" r:id="rId12"/>
    <p:sldId id="331" r:id="rId13"/>
    <p:sldId id="333" r:id="rId14"/>
    <p:sldId id="334" r:id="rId15"/>
    <p:sldId id="302" r:id="rId16"/>
    <p:sldId id="303" r:id="rId17"/>
    <p:sldId id="313" r:id="rId18"/>
    <p:sldId id="306" r:id="rId19"/>
    <p:sldId id="309" r:id="rId20"/>
    <p:sldId id="346"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81572" autoAdjust="0"/>
  </p:normalViewPr>
  <p:slideViewPr>
    <p:cSldViewPr snapToGrid="0" snapToObjects="1">
      <p:cViewPr>
        <p:scale>
          <a:sx n="99" d="100"/>
          <a:sy n="99" d="100"/>
        </p:scale>
        <p:origin x="2560" y="2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8" Type="http://schemas.openxmlformats.org/officeDocument/2006/relationships/slide" Target="slides/slide7.xml"/><Relationship Id="rId21" Type="http://schemas.openxmlformats.org/officeDocument/2006/relationships/slide" Target="slides/slide20.xml"/><Relationship Id="rId3" Type="http://schemas.openxmlformats.org/officeDocument/2006/relationships/slide" Target="slides/slide2.xml"/><Relationship Id="rId2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0" Type="http://schemas.openxmlformats.org/officeDocument/2006/relationships/slide" Target="slides/slide19.xml"/><Relationship Id="rId16" Type="http://schemas.openxmlformats.org/officeDocument/2006/relationships/slide" Target="slides/slide15.xml"/><Relationship Id="rId2" Type="http://schemas.openxmlformats.org/officeDocument/2006/relationships/slide" Target="slides/slide1.xml"/><Relationship Id="rId29" Type="http://schemas.openxmlformats.org/officeDocument/2006/relationships/customXml" Target="../customXml/item3.xml"/><Relationship Id="rId24" Type="http://schemas.openxmlformats.org/officeDocument/2006/relationships/viewProps" Target="viewProps.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presProps" Target="presProps.xml"/><Relationship Id="rId15" Type="http://schemas.openxmlformats.org/officeDocument/2006/relationships/slide" Target="slides/slide14.xml"/><Relationship Id="rId5" Type="http://schemas.openxmlformats.org/officeDocument/2006/relationships/slide" Target="slides/slide4.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9" Type="http://schemas.openxmlformats.org/officeDocument/2006/relationships/slide" Target="slides/slide8.xml"/><Relationship Id="rId22" Type="http://schemas.openxmlformats.org/officeDocument/2006/relationships/notesMaster" Target="notesMasters/notesMaster1.xml"/><Relationship Id="rId14" Type="http://schemas.openxmlformats.org/officeDocument/2006/relationships/slide" Target="slides/slide13.xml"/><Relationship Id="rId4" Type="http://schemas.openxmlformats.org/officeDocument/2006/relationships/slide" Target="slides/slide3.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6DC998-03B3-C749-B11D-C0706CBD84E2}" type="datetimeFigureOut">
              <a:rPr lang="en-US" smtClean="0"/>
              <a:t>10/23/16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CFD746-94CF-084D-8813-F485A04448EB}" type="slidenum">
              <a:rPr lang="en-US" smtClean="0"/>
              <a:t>‹#›</a:t>
            </a:fld>
            <a:endParaRPr lang="en-US" dirty="0"/>
          </a:p>
        </p:txBody>
      </p:sp>
    </p:spTree>
    <p:extLst>
      <p:ext uri="{BB962C8B-B14F-4D97-AF65-F5344CB8AC3E}">
        <p14:creationId xmlns:p14="http://schemas.microsoft.com/office/powerpoint/2010/main" val="12554798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GSS</a:t>
            </a:r>
            <a:r>
              <a:rPr lang="en-GB" sz="1200" b="1" kern="1200" baseline="0" dirty="0" smtClean="0">
                <a:solidFill>
                  <a:schemeClr val="tx1"/>
                </a:solidFill>
                <a:effectLst/>
                <a:latin typeface="+mn-lt"/>
                <a:ea typeface="+mn-ea"/>
                <a:cs typeface="+mn-cs"/>
              </a:rPr>
              <a:t> Theme: </a:t>
            </a:r>
            <a:endParaRPr lang="en-GB" b="1"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“Security, Privacy and Trust in Standardization”</a:t>
            </a:r>
            <a:r>
              <a:rPr lang="en-US" dirty="0" smtClean="0">
                <a:effectLst/>
              </a:rPr>
              <a:t> </a:t>
            </a:r>
            <a:endParaRPr lang="en-GB" b="1" dirty="0" smtClean="0">
              <a:effectLst/>
            </a:endParaRPr>
          </a:p>
          <a:p>
            <a:endParaRPr lang="en-US" dirty="0"/>
          </a:p>
        </p:txBody>
      </p:sp>
      <p:sp>
        <p:nvSpPr>
          <p:cNvPr id="4" name="Slide Number Placeholder 3"/>
          <p:cNvSpPr>
            <a:spLocks noGrp="1"/>
          </p:cNvSpPr>
          <p:nvPr>
            <p:ph type="sldNum" sz="quarter" idx="10"/>
          </p:nvPr>
        </p:nvSpPr>
        <p:spPr/>
        <p:txBody>
          <a:bodyPr/>
          <a:lstStyle/>
          <a:p>
            <a:fld id="{E5CFD746-94CF-084D-8813-F485A04448EB}" type="slidenum">
              <a:rPr lang="en-US" smtClean="0"/>
              <a:t>1</a:t>
            </a:fld>
            <a:endParaRPr lang="en-US" dirty="0"/>
          </a:p>
        </p:txBody>
      </p:sp>
    </p:spTree>
    <p:extLst>
      <p:ext uri="{BB962C8B-B14F-4D97-AF65-F5344CB8AC3E}">
        <p14:creationId xmlns:p14="http://schemas.microsoft.com/office/powerpoint/2010/main" val="3596373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IEEE</a:t>
            </a:r>
            <a:r>
              <a:rPr lang="en-US" sz="1200" kern="1200" baseline="0" dirty="0" smtClean="0">
                <a:solidFill>
                  <a:schemeClr val="tx1"/>
                </a:solidFill>
                <a:effectLst/>
                <a:latin typeface="+mn-lt"/>
                <a:ea typeface="+mn-ea"/>
                <a:cs typeface="+mn-cs"/>
              </a:rPr>
              <a:t> Internet Initiative is rooted in IEEE’s mission to advance technology for the benefit of humanity. Its focus is on the </a:t>
            </a:r>
            <a:r>
              <a:rPr lang="en-US" sz="1200" kern="1200" dirty="0" smtClean="0">
                <a:solidFill>
                  <a:schemeClr val="tx1"/>
                </a:solidFill>
                <a:effectLst/>
                <a:latin typeface="+mn-lt"/>
                <a:ea typeface="+mn-ea"/>
                <a:cs typeface="+mn-cs"/>
              </a:rPr>
              <a:t>development, adoption and use of trustworthy technologies and solutions that enable digital inclusion and the internet to foster innovation for economic and societal growth, and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promote participation of technologists, policy makers and other stakeholders in a global “internet policy partnership.”</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Launched in 2014, it served</a:t>
            </a:r>
            <a:r>
              <a:rPr lang="en-US" sz="1200" kern="1200" baseline="0" dirty="0" smtClean="0">
                <a:solidFill>
                  <a:schemeClr val="tx1"/>
                </a:solidFill>
                <a:effectLst/>
                <a:latin typeface="+mn-lt"/>
                <a:ea typeface="+mn-ea"/>
                <a:cs typeface="+mn-cs"/>
              </a:rPr>
              <a:t> as the inspiration and launch point for the AI and ethics in technology work at the IEEE—noting that to ensure trustworthy technologies—their development and use—that it is imperative to address the critical dimensions of ethical and human values as we work to find and advance solutions for providing meaningful internet access and use that are safe, secure and ethical.</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CFD746-94CF-084D-8813-F485A04448EB}" type="slidenum">
              <a:rPr lang="en-US" smtClean="0"/>
              <a:t>16</a:t>
            </a:fld>
            <a:endParaRPr lang="en-US" dirty="0"/>
          </a:p>
        </p:txBody>
      </p:sp>
    </p:spTree>
    <p:extLst>
      <p:ext uri="{BB962C8B-B14F-4D97-AF65-F5344CB8AC3E}">
        <p14:creationId xmlns:p14="http://schemas.microsoft.com/office/powerpoint/2010/main" val="1265499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b="0" baseline="0" dirty="0" smtClean="0"/>
              <a:t>Focus will be on a variety of technology areas. First area of focus is AI/autonomous systems.</a:t>
            </a:r>
          </a:p>
          <a:p>
            <a:endParaRPr lang="is-IS" b="0" baseline="0" dirty="0" smtClean="0"/>
          </a:p>
          <a:p>
            <a:r>
              <a:rPr lang="en-US" b="0" baseline="0" dirty="0" err="1" smtClean="0"/>
              <a:t>TechEthics</a:t>
            </a:r>
            <a:r>
              <a:rPr lang="en-US" b="0" baseline="0" dirty="0" smtClean="0"/>
              <a:t> is about expanding the discussion to include all viewpoints, with particular attention to all possible audiences, including general public. Complementary SA activity is about engaging industry and others to narrow the conversation to achieve consensus on key points that might lead to standards and other such items.</a:t>
            </a:r>
          </a:p>
        </p:txBody>
      </p:sp>
      <p:sp>
        <p:nvSpPr>
          <p:cNvPr id="4" name="Slide Number Placeholder 3"/>
          <p:cNvSpPr>
            <a:spLocks noGrp="1"/>
          </p:cNvSpPr>
          <p:nvPr>
            <p:ph type="sldNum" sz="quarter" idx="10"/>
          </p:nvPr>
        </p:nvSpPr>
        <p:spPr/>
        <p:txBody>
          <a:bodyPr/>
          <a:lstStyle/>
          <a:p>
            <a:fld id="{E455B107-16F0-4108-8F7D-F3853C5FC5F2}" type="slidenum">
              <a:rPr lang="en-US" smtClean="0"/>
              <a:t>17</a:t>
            </a:fld>
            <a:endParaRPr lang="en-US" dirty="0"/>
          </a:p>
        </p:txBody>
      </p:sp>
    </p:spTree>
    <p:extLst>
      <p:ext uri="{BB962C8B-B14F-4D97-AF65-F5344CB8AC3E}">
        <p14:creationId xmlns:p14="http://schemas.microsoft.com/office/powerpoint/2010/main" val="1082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GIECDAS, re: more specific focus on standards and ethical tech</a:t>
            </a:r>
            <a:endParaRPr lang="en-US" dirty="0"/>
          </a:p>
        </p:txBody>
      </p:sp>
      <p:sp>
        <p:nvSpPr>
          <p:cNvPr id="4" name="Slide Number Placeholder 3"/>
          <p:cNvSpPr>
            <a:spLocks noGrp="1"/>
          </p:cNvSpPr>
          <p:nvPr>
            <p:ph type="sldNum" sz="quarter" idx="10"/>
          </p:nvPr>
        </p:nvSpPr>
        <p:spPr/>
        <p:txBody>
          <a:bodyPr/>
          <a:lstStyle/>
          <a:p>
            <a:fld id="{E5CFD746-94CF-084D-8813-F485A04448EB}" type="slidenum">
              <a:rPr lang="en-US" smtClean="0"/>
              <a:t>18</a:t>
            </a:fld>
            <a:endParaRPr lang="en-US" dirty="0"/>
          </a:p>
        </p:txBody>
      </p:sp>
    </p:spTree>
    <p:extLst>
      <p:ext uri="{BB962C8B-B14F-4D97-AF65-F5344CB8AC3E}">
        <p14:creationId xmlns:p14="http://schemas.microsoft.com/office/powerpoint/2010/main" val="1993628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latin typeface="Calibri" charset="0"/>
                <a:ea typeface="MS PGothic" charset="0"/>
              </a:rPr>
              <a:t>Segue to P7000 to provide a specific example of Standardization in the Ethics space for technology</a:t>
            </a:r>
          </a:p>
          <a:p>
            <a:r>
              <a:rPr lang="en-US" b="0" i="0" baseline="0" dirty="0" smtClean="0">
                <a:latin typeface="Calibri" charset="0"/>
                <a:ea typeface="MS PGothic" charset="0"/>
              </a:rPr>
              <a:t>-This is the first Standard of its kind, re: ethics for IEEE since the org began, etc</a:t>
            </a:r>
            <a:endParaRPr lang="en-US" b="0" i="0" dirty="0" smtClean="0"/>
          </a:p>
          <a:p>
            <a:endParaRPr lang="en-US" dirty="0"/>
          </a:p>
        </p:txBody>
      </p:sp>
      <p:sp>
        <p:nvSpPr>
          <p:cNvPr id="4" name="Slide Number Placeholder 3"/>
          <p:cNvSpPr>
            <a:spLocks noGrp="1"/>
          </p:cNvSpPr>
          <p:nvPr>
            <p:ph type="sldNum" sz="quarter" idx="10"/>
          </p:nvPr>
        </p:nvSpPr>
        <p:spPr/>
        <p:txBody>
          <a:bodyPr/>
          <a:lstStyle/>
          <a:p>
            <a:fld id="{E5CFD746-94CF-084D-8813-F485A04448EB}" type="slidenum">
              <a:rPr lang="en-US" smtClean="0"/>
              <a:t>19</a:t>
            </a:fld>
            <a:endParaRPr lang="en-US" dirty="0"/>
          </a:p>
        </p:txBody>
      </p:sp>
    </p:spTree>
    <p:extLst>
      <p:ext uri="{BB962C8B-B14F-4D97-AF65-F5344CB8AC3E}">
        <p14:creationId xmlns:p14="http://schemas.microsoft.com/office/powerpoint/2010/main" val="163152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FD746-94CF-084D-8813-F485A04448EB}" type="slidenum">
              <a:rPr lang="en-US" smtClean="0"/>
              <a:t>3</a:t>
            </a:fld>
            <a:endParaRPr lang="en-US" dirty="0"/>
          </a:p>
        </p:txBody>
      </p:sp>
    </p:spTree>
    <p:extLst>
      <p:ext uri="{BB962C8B-B14F-4D97-AF65-F5344CB8AC3E}">
        <p14:creationId xmlns:p14="http://schemas.microsoft.com/office/powerpoint/2010/main" val="373407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FD746-94CF-084D-8813-F485A04448EB}" type="slidenum">
              <a:rPr lang="en-US" smtClean="0"/>
              <a:t>4</a:t>
            </a:fld>
            <a:endParaRPr lang="en-US" dirty="0"/>
          </a:p>
        </p:txBody>
      </p:sp>
    </p:spTree>
    <p:extLst>
      <p:ext uri="{BB962C8B-B14F-4D97-AF65-F5344CB8AC3E}">
        <p14:creationId xmlns:p14="http://schemas.microsoft.com/office/powerpoint/2010/main" val="49904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 we look our collective efforts to address security, privacy and trust challenges through the lens of standardization, to note is the value and impact of open standardization processes and open standards developed</a:t>
            </a:r>
            <a:r>
              <a:rPr lang="en-US" baseline="0" dirty="0" smtClean="0"/>
              <a:t> through these processes. </a:t>
            </a:r>
            <a:endParaRPr lang="en-US" dirty="0" smtClean="0"/>
          </a:p>
          <a:p>
            <a:endParaRPr lang="en-US" dirty="0"/>
          </a:p>
        </p:txBody>
      </p:sp>
      <p:sp>
        <p:nvSpPr>
          <p:cNvPr id="4" name="Slide Number Placeholder 3"/>
          <p:cNvSpPr>
            <a:spLocks noGrp="1"/>
          </p:cNvSpPr>
          <p:nvPr>
            <p:ph type="sldNum" sz="quarter" idx="10"/>
          </p:nvPr>
        </p:nvSpPr>
        <p:spPr/>
        <p:txBody>
          <a:bodyPr/>
          <a:lstStyle/>
          <a:p>
            <a:fld id="{E5CFD746-94CF-084D-8813-F485A04448EB}" type="slidenum">
              <a:rPr lang="en-US" smtClean="0"/>
              <a:t>5</a:t>
            </a:fld>
            <a:endParaRPr lang="en-US" dirty="0"/>
          </a:p>
        </p:txBody>
      </p:sp>
    </p:spTree>
    <p:extLst>
      <p:ext uri="{BB962C8B-B14F-4D97-AF65-F5344CB8AC3E}">
        <p14:creationId xmlns:p14="http://schemas.microsoft.com/office/powerpoint/2010/main" val="2128887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FD746-94CF-084D-8813-F485A04448EB}" type="slidenum">
              <a:rPr lang="en-US" smtClean="0"/>
              <a:t>6</a:t>
            </a:fld>
            <a:endParaRPr lang="en-US" dirty="0"/>
          </a:p>
        </p:txBody>
      </p:sp>
    </p:spTree>
    <p:extLst>
      <p:ext uri="{BB962C8B-B14F-4D97-AF65-F5344CB8AC3E}">
        <p14:creationId xmlns:p14="http://schemas.microsoft.com/office/powerpoint/2010/main" val="1531104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89382C-3D56-40B2-B36C-473327849EED}" type="slidenum">
              <a:rPr lang="en-US" smtClean="0"/>
              <a:pPr>
                <a:defRPr/>
              </a:pPr>
              <a:t>8</a:t>
            </a:fld>
            <a:endParaRPr lang="en-US"/>
          </a:p>
        </p:txBody>
      </p:sp>
    </p:spTree>
    <p:extLst>
      <p:ext uri="{BB962C8B-B14F-4D97-AF65-F5344CB8AC3E}">
        <p14:creationId xmlns:p14="http://schemas.microsoft.com/office/powerpoint/2010/main" val="1614327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F046D3-5A0A-1143-A739-AEE440C24F66}" type="slidenum">
              <a:rPr lang="en-US" smtClean="0"/>
              <a:t>9</a:t>
            </a:fld>
            <a:endParaRPr lang="en-US" dirty="0"/>
          </a:p>
        </p:txBody>
      </p:sp>
    </p:spTree>
    <p:extLst>
      <p:ext uri="{BB962C8B-B14F-4D97-AF65-F5344CB8AC3E}">
        <p14:creationId xmlns:p14="http://schemas.microsoft.com/office/powerpoint/2010/main" val="155375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81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32623" indent="-281778" eaLnBrk="0" hangingPunct="0">
              <a:defRPr>
                <a:solidFill>
                  <a:schemeClr val="tx1"/>
                </a:solidFill>
                <a:latin typeface="Arial" pitchFamily="34" charset="0"/>
              </a:defRPr>
            </a:lvl2pPr>
            <a:lvl3pPr marL="1127112" indent="-225422" eaLnBrk="0" hangingPunct="0">
              <a:defRPr>
                <a:solidFill>
                  <a:schemeClr val="tx1"/>
                </a:solidFill>
                <a:latin typeface="Arial" pitchFamily="34" charset="0"/>
              </a:defRPr>
            </a:lvl3pPr>
            <a:lvl4pPr marL="1577957" indent="-225422" eaLnBrk="0" hangingPunct="0">
              <a:defRPr>
                <a:solidFill>
                  <a:schemeClr val="tx1"/>
                </a:solidFill>
                <a:latin typeface="Arial" pitchFamily="34" charset="0"/>
              </a:defRPr>
            </a:lvl4pPr>
            <a:lvl5pPr marL="2028802" indent="-225422" eaLnBrk="0" hangingPunct="0">
              <a:defRPr>
                <a:solidFill>
                  <a:schemeClr val="tx1"/>
                </a:solidFill>
                <a:latin typeface="Arial" pitchFamily="34" charset="0"/>
              </a:defRPr>
            </a:lvl5pPr>
            <a:lvl6pPr marL="2479647" indent="-225422" eaLnBrk="0" fontAlgn="base" hangingPunct="0">
              <a:spcBef>
                <a:spcPct val="0"/>
              </a:spcBef>
              <a:spcAft>
                <a:spcPct val="0"/>
              </a:spcAft>
              <a:defRPr>
                <a:solidFill>
                  <a:schemeClr val="tx1"/>
                </a:solidFill>
                <a:latin typeface="Arial" pitchFamily="34" charset="0"/>
              </a:defRPr>
            </a:lvl6pPr>
            <a:lvl7pPr marL="2930492" indent="-225422" eaLnBrk="0" fontAlgn="base" hangingPunct="0">
              <a:spcBef>
                <a:spcPct val="0"/>
              </a:spcBef>
              <a:spcAft>
                <a:spcPct val="0"/>
              </a:spcAft>
              <a:defRPr>
                <a:solidFill>
                  <a:schemeClr val="tx1"/>
                </a:solidFill>
                <a:latin typeface="Arial" pitchFamily="34" charset="0"/>
              </a:defRPr>
            </a:lvl7pPr>
            <a:lvl8pPr marL="3381337" indent="-225422" eaLnBrk="0" fontAlgn="base" hangingPunct="0">
              <a:spcBef>
                <a:spcPct val="0"/>
              </a:spcBef>
              <a:spcAft>
                <a:spcPct val="0"/>
              </a:spcAft>
              <a:defRPr>
                <a:solidFill>
                  <a:schemeClr val="tx1"/>
                </a:solidFill>
                <a:latin typeface="Arial" pitchFamily="34" charset="0"/>
              </a:defRPr>
            </a:lvl8pPr>
            <a:lvl9pPr marL="3832182" indent="-225422" eaLnBrk="0" fontAlgn="base" hangingPunct="0">
              <a:spcBef>
                <a:spcPct val="0"/>
              </a:spcBef>
              <a:spcAft>
                <a:spcPct val="0"/>
              </a:spcAft>
              <a:defRPr>
                <a:solidFill>
                  <a:schemeClr val="tx1"/>
                </a:solidFill>
                <a:latin typeface="Arial" pitchFamily="34" charset="0"/>
              </a:defRPr>
            </a:lvl9pPr>
          </a:lstStyle>
          <a:p>
            <a:pPr eaLnBrk="1" hangingPunct="1"/>
            <a:fld id="{9E6FA0DB-1408-4094-BCE0-2C75AF3354D3}" type="slidenum">
              <a:rPr lang="en-CA" smtClean="0"/>
              <a:pPr eaLnBrk="1" hangingPunct="1"/>
              <a:t>13</a:t>
            </a:fld>
            <a:endParaRPr lang="en-CA" smtClean="0"/>
          </a:p>
        </p:txBody>
      </p:sp>
    </p:spTree>
    <p:extLst>
      <p:ext uri="{BB962C8B-B14F-4D97-AF65-F5344CB8AC3E}">
        <p14:creationId xmlns:p14="http://schemas.microsoft.com/office/powerpoint/2010/main" val="770081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SEGUE to 3i </a:t>
            </a:r>
            <a:r>
              <a:rPr lang="en-US" dirty="0" smtClean="0"/>
              <a:t>(background for creation of Ethics</a:t>
            </a:r>
            <a:r>
              <a:rPr lang="en-US" baseline="0" dirty="0" smtClean="0"/>
              <a:t> Programs) </a:t>
            </a:r>
          </a:p>
          <a:p>
            <a:endParaRPr lang="en-US" baseline="0" dirty="0" smtClean="0"/>
          </a:p>
        </p:txBody>
      </p:sp>
      <p:sp>
        <p:nvSpPr>
          <p:cNvPr id="4" name="Slide Number Placeholder 3"/>
          <p:cNvSpPr>
            <a:spLocks noGrp="1"/>
          </p:cNvSpPr>
          <p:nvPr>
            <p:ph type="sldNum" sz="quarter" idx="10"/>
          </p:nvPr>
        </p:nvSpPr>
        <p:spPr/>
        <p:txBody>
          <a:bodyPr/>
          <a:lstStyle/>
          <a:p>
            <a:fld id="{E5CFD746-94CF-084D-8813-F485A04448EB}" type="slidenum">
              <a:rPr lang="en-US" smtClean="0"/>
              <a:t>15</a:t>
            </a:fld>
            <a:endParaRPr lang="en-US" dirty="0"/>
          </a:p>
        </p:txBody>
      </p:sp>
    </p:spTree>
    <p:extLst>
      <p:ext uri="{BB962C8B-B14F-4D97-AF65-F5344CB8AC3E}">
        <p14:creationId xmlns:p14="http://schemas.microsoft.com/office/powerpoint/2010/main" val="3813231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 Id="rId3" Type="http://schemas.openxmlformats.org/officeDocument/2006/relationships/image" Target="../media/image17.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Universal">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Placeholder 5" descr="shutterstock_76938916.jpg"/>
          <p:cNvPicPr>
            <a:picLocks noChangeAspect="1"/>
          </p:cNvPicPr>
          <p:nvPr/>
        </p:nvPicPr>
        <p:blipFill>
          <a:blip r:embed="rId3">
            <a:extLst>
              <a:ext uri="{28A0092B-C50C-407E-A947-70E740481C1C}">
                <a14:useLocalDpi xmlns:a14="http://schemas.microsoft.com/office/drawing/2010/main" val="0"/>
              </a:ext>
            </a:extLst>
          </a:blip>
          <a:srcRect l="38359" t="18909" r="17081"/>
          <a:stretch>
            <a:fillRect/>
          </a:stretch>
        </p:blipFill>
        <p:spPr bwMode="auto">
          <a:xfrm>
            <a:off x="6858000" y="0"/>
            <a:ext cx="228600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Placeholder 10" descr="shutterstock_10708528.jpg"/>
          <p:cNvPicPr>
            <a:picLocks noChangeAspect="1"/>
          </p:cNvPicPr>
          <p:nvPr/>
        </p:nvPicPr>
        <p:blipFill>
          <a:blip r:embed="rId4">
            <a:extLst>
              <a:ext uri="{28A0092B-C50C-407E-A947-70E740481C1C}">
                <a14:useLocalDpi xmlns:a14="http://schemas.microsoft.com/office/drawing/2010/main" val="0"/>
              </a:ext>
            </a:extLst>
          </a:blip>
          <a:srcRect l="23894" r="23894"/>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Placeholder 12" descr="shutterstock_12020635.jpg"/>
          <p:cNvPicPr>
            <a:picLocks noChangeAspect="1"/>
          </p:cNvPicPr>
          <p:nvPr/>
        </p:nvPicPr>
        <p:blipFill>
          <a:blip r:embed="rId5">
            <a:extLst>
              <a:ext uri="{28A0092B-C50C-407E-A947-70E740481C1C}">
                <a14:useLocalDpi xmlns:a14="http://schemas.microsoft.com/office/drawing/2010/main" val="0"/>
              </a:ext>
            </a:extLst>
          </a:blip>
          <a:srcRect l="28607" t="7475" r="33949" b="23048"/>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Placeholder 8" descr="shutterstock_58382266.jpg"/>
          <p:cNvPicPr>
            <a:picLocks noChangeAspect="1"/>
          </p:cNvPicPr>
          <p:nvPr/>
        </p:nvPicPr>
        <p:blipFill>
          <a:blip r:embed="rId6">
            <a:extLst>
              <a:ext uri="{28A0092B-C50C-407E-A947-70E740481C1C}">
                <a14:useLocalDpi xmlns:a14="http://schemas.microsoft.com/office/drawing/2010/main" val="0"/>
              </a:ext>
            </a:extLst>
          </a:blip>
          <a:srcRect l="21448" r="21448"/>
          <a:stretch>
            <a:fillRect/>
          </a:stretch>
        </p:blipFill>
        <p:spPr bwMode="auto">
          <a:xfrm>
            <a:off x="457200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4"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2"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p:txBody>
          <a:bodyPr/>
          <a:lstStyle>
            <a:lvl1pPr>
              <a:defRPr/>
            </a:lvl1pPr>
          </a:lstStyle>
          <a:p>
            <a:pPr>
              <a:defRPr/>
            </a:pPr>
            <a:fld id="{E3AD0D33-E145-AE44-B845-3A6D422BA911}" type="datetime1">
              <a:rPr lang="en-US"/>
              <a:pPr>
                <a:defRPr/>
              </a:pPr>
              <a:t>10/23/16</a:t>
            </a:fld>
            <a:endParaRPr lang="en-US" dirty="0"/>
          </a:p>
        </p:txBody>
      </p:sp>
      <p:sp>
        <p:nvSpPr>
          <p:cNvPr id="15" name="Slide Number Placeholder 2"/>
          <p:cNvSpPr>
            <a:spLocks noGrp="1"/>
          </p:cNvSpPr>
          <p:nvPr>
            <p:ph type="sldNum" sz="quarter" idx="15"/>
          </p:nvPr>
        </p:nvSpPr>
        <p:spPr/>
        <p:txBody>
          <a:bodyPr/>
          <a:lstStyle>
            <a:lvl1pPr>
              <a:defRPr/>
            </a:lvl1pPr>
          </a:lstStyle>
          <a:p>
            <a:pPr>
              <a:defRPr/>
            </a:pPr>
            <a:fld id="{FE028329-6992-FA46-A379-1289CD59B600}" type="slidenum">
              <a:rPr lang="en-US"/>
              <a:pPr>
                <a:defRPr/>
              </a:pPr>
              <a:t>‹#›</a:t>
            </a:fld>
            <a:endParaRPr lang="en-US" dirty="0"/>
          </a:p>
        </p:txBody>
      </p:sp>
    </p:spTree>
    <p:extLst>
      <p:ext uri="{BB962C8B-B14F-4D97-AF65-F5344CB8AC3E}">
        <p14:creationId xmlns:p14="http://schemas.microsoft.com/office/powerpoint/2010/main" val="3318272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ntent ">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4"/>
          </p:nvPr>
        </p:nvSpPr>
        <p:spPr>
          <a:xfrm>
            <a:off x="4738864" y="1636663"/>
            <a:ext cx="3952702"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6" name="Slide Number Placeholder 1"/>
          <p:cNvSpPr>
            <a:spLocks noGrp="1"/>
          </p:cNvSpPr>
          <p:nvPr>
            <p:ph type="sldNum" sz="quarter" idx="25"/>
          </p:nvPr>
        </p:nvSpPr>
        <p:spPr/>
        <p:txBody>
          <a:bodyPr/>
          <a:lstStyle>
            <a:lvl1pPr>
              <a:defRPr/>
            </a:lvl1pPr>
          </a:lstStyle>
          <a:p>
            <a:pPr>
              <a:defRPr/>
            </a:pPr>
            <a:fld id="{CD55D826-9EFD-B845-88AF-28493E7197A8}" type="slidenum">
              <a:rPr lang="en-US"/>
              <a:pPr>
                <a:defRPr/>
              </a:pPr>
              <a:t>‹#›</a:t>
            </a:fld>
            <a:endParaRPr lang="en-US" dirty="0"/>
          </a:p>
        </p:txBody>
      </p:sp>
      <p:sp>
        <p:nvSpPr>
          <p:cNvPr id="7" name="Date Placeholder 2"/>
          <p:cNvSpPr>
            <a:spLocks noGrp="1"/>
          </p:cNvSpPr>
          <p:nvPr>
            <p:ph type="dt" sz="half" idx="26"/>
          </p:nvPr>
        </p:nvSpPr>
        <p:spPr/>
        <p:txBody>
          <a:bodyPr/>
          <a:lstStyle>
            <a:lvl1pPr>
              <a:defRPr/>
            </a:lvl1pPr>
          </a:lstStyle>
          <a:p>
            <a:pPr>
              <a:defRPr/>
            </a:pPr>
            <a:fld id="{8E9C1E24-6398-FC49-B92B-20EA7CD1D58B}" type="datetime1">
              <a:rPr lang="en-US"/>
              <a:pPr>
                <a:defRPr/>
              </a:pPr>
              <a:t>10/23/16</a:t>
            </a:fld>
            <a:endParaRPr lang="en-US" dirty="0"/>
          </a:p>
        </p:txBody>
      </p:sp>
    </p:spTree>
    <p:extLst>
      <p:ext uri="{BB962C8B-B14F-4D97-AF65-F5344CB8AC3E}">
        <p14:creationId xmlns:p14="http://schemas.microsoft.com/office/powerpoint/2010/main" val="2536135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7"/>
          </p:nvPr>
        </p:nvSpPr>
        <p:spPr>
          <a:xfrm>
            <a:off x="4703762" y="1645920"/>
            <a:ext cx="3987803"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25"/>
          </p:nvPr>
        </p:nvSpPr>
        <p:spPr>
          <a:xfrm>
            <a:off x="4703762" y="2659063"/>
            <a:ext cx="3987803"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7" name="Slide Number Placeholder 1"/>
          <p:cNvSpPr>
            <a:spLocks noGrp="1"/>
          </p:cNvSpPr>
          <p:nvPr>
            <p:ph type="sldNum" sz="quarter" idx="26"/>
          </p:nvPr>
        </p:nvSpPr>
        <p:spPr/>
        <p:txBody>
          <a:bodyPr/>
          <a:lstStyle>
            <a:lvl1pPr>
              <a:defRPr/>
            </a:lvl1pPr>
          </a:lstStyle>
          <a:p>
            <a:pPr>
              <a:defRPr/>
            </a:pPr>
            <a:fld id="{C2B22407-7B97-E24F-876C-E7B4FC2B51F5}" type="slidenum">
              <a:rPr lang="en-US"/>
              <a:pPr>
                <a:defRPr/>
              </a:pPr>
              <a:t>‹#›</a:t>
            </a:fld>
            <a:endParaRPr lang="en-US" dirty="0"/>
          </a:p>
        </p:txBody>
      </p:sp>
      <p:sp>
        <p:nvSpPr>
          <p:cNvPr id="9" name="Date Placeholder 2"/>
          <p:cNvSpPr>
            <a:spLocks noGrp="1"/>
          </p:cNvSpPr>
          <p:nvPr>
            <p:ph type="dt" sz="half" idx="27"/>
          </p:nvPr>
        </p:nvSpPr>
        <p:spPr/>
        <p:txBody>
          <a:bodyPr/>
          <a:lstStyle>
            <a:lvl1pPr>
              <a:defRPr/>
            </a:lvl1pPr>
          </a:lstStyle>
          <a:p>
            <a:pPr>
              <a:defRPr/>
            </a:pPr>
            <a:fld id="{BE626DFF-FB3A-BC43-9C23-B49AAB57474F}" type="datetime1">
              <a:rPr lang="en-US"/>
              <a:pPr>
                <a:defRPr/>
              </a:pPr>
              <a:t>10/23/16</a:t>
            </a:fld>
            <a:endParaRPr lang="en-US" dirty="0"/>
          </a:p>
        </p:txBody>
      </p:sp>
    </p:spTree>
    <p:extLst>
      <p:ext uri="{BB962C8B-B14F-4D97-AF65-F5344CB8AC3E}">
        <p14:creationId xmlns:p14="http://schemas.microsoft.com/office/powerpoint/2010/main" val="3517126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1 Content">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11" name="Picture Placeholder 10"/>
          <p:cNvSpPr>
            <a:spLocks noGrp="1"/>
          </p:cNvSpPr>
          <p:nvPr>
            <p:ph type="pic" sz="quarter" idx="22"/>
          </p:nvPr>
        </p:nvSpPr>
        <p:spPr>
          <a:xfrm>
            <a:off x="365125" y="1644650"/>
            <a:ext cx="3997325" cy="43672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smtClean="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7D83AACE-EAD6-D045-8D67-2106286A4541}" type="slidenum">
              <a:rPr lang="en-US"/>
              <a:pPr>
                <a:defRPr/>
              </a:pPr>
              <a:t>‹#›</a:t>
            </a:fld>
            <a:endParaRPr lang="en-US" dirty="0"/>
          </a:p>
        </p:txBody>
      </p:sp>
      <p:sp>
        <p:nvSpPr>
          <p:cNvPr id="7" name="Date Placeholder 2"/>
          <p:cNvSpPr>
            <a:spLocks noGrp="1"/>
          </p:cNvSpPr>
          <p:nvPr>
            <p:ph type="dt" sz="half" idx="24"/>
          </p:nvPr>
        </p:nvSpPr>
        <p:spPr/>
        <p:txBody>
          <a:bodyPr/>
          <a:lstStyle>
            <a:lvl1pPr>
              <a:defRPr/>
            </a:lvl1pPr>
          </a:lstStyle>
          <a:p>
            <a:pPr>
              <a:defRPr/>
            </a:pPr>
            <a:fld id="{E3FE1B31-526A-7641-88A9-AE125C1C9F63}" type="datetime1">
              <a:rPr lang="en-US"/>
              <a:pPr>
                <a:defRPr/>
              </a:pPr>
              <a:t>10/23/16</a:t>
            </a:fld>
            <a:endParaRPr lang="en-US" dirty="0"/>
          </a:p>
        </p:txBody>
      </p:sp>
    </p:spTree>
    <p:extLst>
      <p:ext uri="{BB962C8B-B14F-4D97-AF65-F5344CB8AC3E}">
        <p14:creationId xmlns:p14="http://schemas.microsoft.com/office/powerpoint/2010/main" val="1338137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2 Content">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90702"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12" name="Picture Placeholder 5"/>
          <p:cNvSpPr>
            <a:spLocks noGrp="1"/>
          </p:cNvSpPr>
          <p:nvPr>
            <p:ph type="pic" sz="quarter" idx="24"/>
          </p:nvPr>
        </p:nvSpPr>
        <p:spPr>
          <a:xfrm>
            <a:off x="4752975" y="1644650"/>
            <a:ext cx="3938590" cy="2077380"/>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smtClean="0"/>
              <a:t>Drag picture to placeholder or click icon to add</a:t>
            </a:r>
            <a:endParaRPr lang="en-US" noProof="0" dirty="0"/>
          </a:p>
        </p:txBody>
      </p:sp>
      <p:sp>
        <p:nvSpPr>
          <p:cNvPr id="13" name="Picture Placeholder 7"/>
          <p:cNvSpPr>
            <a:spLocks noGrp="1"/>
          </p:cNvSpPr>
          <p:nvPr>
            <p:ph type="pic" sz="quarter" idx="25"/>
          </p:nvPr>
        </p:nvSpPr>
        <p:spPr>
          <a:xfrm>
            <a:off x="4752975" y="3945672"/>
            <a:ext cx="3938590" cy="2072542"/>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smtClean="0"/>
              <a:t>Drag picture to placeholder or click icon to add</a:t>
            </a:r>
          </a:p>
        </p:txBody>
      </p:sp>
      <p:sp>
        <p:nvSpPr>
          <p:cNvPr id="6" name="Slide Number Placeholder 1"/>
          <p:cNvSpPr>
            <a:spLocks noGrp="1"/>
          </p:cNvSpPr>
          <p:nvPr>
            <p:ph type="sldNum" sz="quarter" idx="26"/>
          </p:nvPr>
        </p:nvSpPr>
        <p:spPr/>
        <p:txBody>
          <a:bodyPr/>
          <a:lstStyle>
            <a:lvl1pPr>
              <a:defRPr/>
            </a:lvl1pPr>
          </a:lstStyle>
          <a:p>
            <a:pPr>
              <a:defRPr/>
            </a:pPr>
            <a:fld id="{9537FDE1-6CC7-6241-96F5-A54C6D567CAF}" type="slidenum">
              <a:rPr lang="en-US"/>
              <a:pPr>
                <a:defRPr/>
              </a:pPr>
              <a:t>‹#›</a:t>
            </a:fld>
            <a:endParaRPr lang="en-US" dirty="0"/>
          </a:p>
        </p:txBody>
      </p:sp>
      <p:sp>
        <p:nvSpPr>
          <p:cNvPr id="7" name="Date Placeholder 2"/>
          <p:cNvSpPr>
            <a:spLocks noGrp="1"/>
          </p:cNvSpPr>
          <p:nvPr>
            <p:ph type="dt" sz="half" idx="27"/>
          </p:nvPr>
        </p:nvSpPr>
        <p:spPr/>
        <p:txBody>
          <a:bodyPr/>
          <a:lstStyle>
            <a:lvl1pPr>
              <a:defRPr/>
            </a:lvl1pPr>
          </a:lstStyle>
          <a:p>
            <a:pPr>
              <a:defRPr/>
            </a:pPr>
            <a:fld id="{C43CD567-D0E7-2A41-872A-1EB9F0F0AA99}" type="datetime1">
              <a:rPr lang="en-US"/>
              <a:pPr>
                <a:defRPr/>
              </a:pPr>
              <a:t>10/23/16</a:t>
            </a:fld>
            <a:endParaRPr lang="en-US" dirty="0"/>
          </a:p>
        </p:txBody>
      </p:sp>
    </p:spTree>
    <p:extLst>
      <p:ext uri="{BB962C8B-B14F-4D97-AF65-F5344CB8AC3E}">
        <p14:creationId xmlns:p14="http://schemas.microsoft.com/office/powerpoint/2010/main" val="1974632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13" name="Content Placeholder 3"/>
          <p:cNvSpPr>
            <a:spLocks noGrp="1"/>
          </p:cNvSpPr>
          <p:nvPr>
            <p:ph sz="half" idx="16"/>
          </p:nvPr>
        </p:nvSpPr>
        <p:spPr>
          <a:xfrm>
            <a:off x="370987"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Content Placeholder 3"/>
          <p:cNvSpPr>
            <a:spLocks noGrp="1"/>
          </p:cNvSpPr>
          <p:nvPr>
            <p:ph sz="half" idx="20"/>
          </p:nvPr>
        </p:nvSpPr>
        <p:spPr>
          <a:xfrm>
            <a:off x="4760290" y="1645920"/>
            <a:ext cx="3931276"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9" name="Content Placeholder 3"/>
          <p:cNvSpPr>
            <a:spLocks noGrp="1"/>
          </p:cNvSpPr>
          <p:nvPr>
            <p:ph sz="half" idx="21"/>
          </p:nvPr>
        </p:nvSpPr>
        <p:spPr>
          <a:xfrm>
            <a:off x="348289"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0" name="Content Placeholder 3"/>
          <p:cNvSpPr>
            <a:spLocks noGrp="1"/>
          </p:cNvSpPr>
          <p:nvPr>
            <p:ph sz="half" idx="22"/>
          </p:nvPr>
        </p:nvSpPr>
        <p:spPr>
          <a:xfrm>
            <a:off x="4737592" y="3920063"/>
            <a:ext cx="3953974"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itle 1"/>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7" name="Slide Number Placeholder 1"/>
          <p:cNvSpPr>
            <a:spLocks noGrp="1"/>
          </p:cNvSpPr>
          <p:nvPr>
            <p:ph type="sldNum" sz="quarter" idx="23"/>
          </p:nvPr>
        </p:nvSpPr>
        <p:spPr/>
        <p:txBody>
          <a:bodyPr/>
          <a:lstStyle>
            <a:lvl1pPr>
              <a:defRPr/>
            </a:lvl1pPr>
          </a:lstStyle>
          <a:p>
            <a:pPr>
              <a:defRPr/>
            </a:pPr>
            <a:fld id="{209F64F6-7664-0847-8870-81142F814DE8}" type="slidenum">
              <a:rPr lang="en-US"/>
              <a:pPr>
                <a:defRPr/>
              </a:pPr>
              <a:t>‹#›</a:t>
            </a:fld>
            <a:endParaRPr lang="en-US" dirty="0"/>
          </a:p>
        </p:txBody>
      </p:sp>
      <p:sp>
        <p:nvSpPr>
          <p:cNvPr id="8" name="Date Placeholder 2"/>
          <p:cNvSpPr>
            <a:spLocks noGrp="1"/>
          </p:cNvSpPr>
          <p:nvPr>
            <p:ph type="dt" sz="half" idx="24"/>
          </p:nvPr>
        </p:nvSpPr>
        <p:spPr/>
        <p:txBody>
          <a:bodyPr/>
          <a:lstStyle>
            <a:lvl1pPr>
              <a:defRPr/>
            </a:lvl1pPr>
          </a:lstStyle>
          <a:p>
            <a:pPr>
              <a:defRPr/>
            </a:pPr>
            <a:fld id="{147DE3E4-748A-EA47-9E3F-E5C94F63948D}" type="datetime1">
              <a:rPr lang="en-US"/>
              <a:pPr>
                <a:defRPr/>
              </a:pPr>
              <a:t>10/23/16</a:t>
            </a:fld>
            <a:endParaRPr lang="en-US" dirty="0"/>
          </a:p>
        </p:txBody>
      </p:sp>
    </p:spTree>
    <p:extLst>
      <p:ext uri="{BB962C8B-B14F-4D97-AF65-F5344CB8AC3E}">
        <p14:creationId xmlns:p14="http://schemas.microsoft.com/office/powerpoint/2010/main" val="2840027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Subtitle 6"/>
          <p:cNvSpPr>
            <a:spLocks noGrp="1"/>
          </p:cNvSpPr>
          <p:nvPr>
            <p:ph type="body" sz="half" idx="2"/>
          </p:nvPr>
        </p:nvSpPr>
        <p:spPr>
          <a:xfrm>
            <a:off x="1473197" y="5397500"/>
            <a:ext cx="5689601" cy="609599"/>
          </a:xfrm>
        </p:spPr>
        <p:txBody>
          <a:bodyPr>
            <a:normAutofit/>
          </a:bodyPr>
          <a:lstStyle>
            <a:lvl1pPr>
              <a:defRPr sz="1800"/>
            </a:lvl1pPr>
          </a:lstStyle>
          <a:p>
            <a:pPr lvl="0"/>
            <a:r>
              <a:rPr lang="en-US" smtClean="0"/>
              <a:t>Click to edit Master text styles</a:t>
            </a:r>
          </a:p>
        </p:txBody>
      </p:sp>
      <p:sp>
        <p:nvSpPr>
          <p:cNvPr id="9" name="Picture Placeholder 6"/>
          <p:cNvSpPr>
            <a:spLocks noGrp="1"/>
          </p:cNvSpPr>
          <p:nvPr>
            <p:ph type="pic" sz="quarter" idx="12"/>
          </p:nvPr>
        </p:nvSpPr>
        <p:spPr>
          <a:xfrm>
            <a:off x="1473200" y="1670050"/>
            <a:ext cx="5689600" cy="3587750"/>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1800"/>
            </a:lvl1pPr>
          </a:lstStyle>
          <a:p>
            <a:pPr lvl="0"/>
            <a:r>
              <a:rPr lang="en-US" noProof="0" dirty="0" smtClean="0"/>
              <a:t>Drag picture to placeholder or click icon to add</a:t>
            </a:r>
            <a:endParaRPr lang="en-US" noProof="0" dirty="0"/>
          </a:p>
        </p:txBody>
      </p:sp>
      <p:sp>
        <p:nvSpPr>
          <p:cNvPr id="5" name="Slide Number Placeholder 1"/>
          <p:cNvSpPr>
            <a:spLocks noGrp="1"/>
          </p:cNvSpPr>
          <p:nvPr>
            <p:ph type="sldNum" sz="quarter" idx="13"/>
          </p:nvPr>
        </p:nvSpPr>
        <p:spPr/>
        <p:txBody>
          <a:bodyPr/>
          <a:lstStyle>
            <a:lvl1pPr>
              <a:defRPr/>
            </a:lvl1pPr>
          </a:lstStyle>
          <a:p>
            <a:pPr>
              <a:defRPr/>
            </a:pPr>
            <a:fld id="{595644EE-0CCD-5642-BD18-DBF821ABBA9B}" type="slidenum">
              <a:rPr lang="en-US"/>
              <a:pPr>
                <a:defRPr/>
              </a:pPr>
              <a:t>‹#›</a:t>
            </a:fld>
            <a:endParaRPr lang="en-US" dirty="0"/>
          </a:p>
        </p:txBody>
      </p:sp>
      <p:sp>
        <p:nvSpPr>
          <p:cNvPr id="6" name="Date Placeholder 2"/>
          <p:cNvSpPr>
            <a:spLocks noGrp="1"/>
          </p:cNvSpPr>
          <p:nvPr>
            <p:ph type="dt" sz="half" idx="14"/>
          </p:nvPr>
        </p:nvSpPr>
        <p:spPr/>
        <p:txBody>
          <a:bodyPr/>
          <a:lstStyle>
            <a:lvl1pPr>
              <a:defRPr/>
            </a:lvl1pPr>
          </a:lstStyle>
          <a:p>
            <a:pPr>
              <a:defRPr/>
            </a:pPr>
            <a:fld id="{BA4B7384-44CF-C544-9C59-3C0E04A20EF6}" type="datetime1">
              <a:rPr lang="en-US"/>
              <a:pPr>
                <a:defRPr/>
              </a:pPr>
              <a:t>10/23/16</a:t>
            </a:fld>
            <a:endParaRPr lang="en-US" dirty="0"/>
          </a:p>
        </p:txBody>
      </p:sp>
    </p:spTree>
    <p:extLst>
      <p:ext uri="{BB962C8B-B14F-4D97-AF65-F5344CB8AC3E}">
        <p14:creationId xmlns:p14="http://schemas.microsoft.com/office/powerpoint/2010/main" val="2722242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D5F07D92-4EE5-D84B-8588-0915E76106AC}" type="slidenum">
              <a:rPr lang="en-US"/>
              <a:pPr>
                <a:defRPr/>
              </a:pPr>
              <a:t>‹#›</a:t>
            </a:fld>
            <a:endParaRPr lang="en-US" dirty="0"/>
          </a:p>
        </p:txBody>
      </p:sp>
      <p:sp>
        <p:nvSpPr>
          <p:cNvPr id="4" name="Date Placeholder 3"/>
          <p:cNvSpPr>
            <a:spLocks noGrp="1"/>
          </p:cNvSpPr>
          <p:nvPr>
            <p:ph type="dt" sz="half" idx="11"/>
          </p:nvPr>
        </p:nvSpPr>
        <p:spPr/>
        <p:txBody>
          <a:bodyPr/>
          <a:lstStyle>
            <a:lvl1pPr>
              <a:defRPr/>
            </a:lvl1pPr>
          </a:lstStyle>
          <a:p>
            <a:pPr>
              <a:defRPr/>
            </a:pPr>
            <a:fld id="{07FC9763-D404-384A-9DA8-EBE8F93C6C45}" type="datetime1">
              <a:rPr lang="en-US"/>
              <a:pPr>
                <a:defRPr/>
              </a:pPr>
              <a:t>10/23/16</a:t>
            </a:fld>
            <a:endParaRPr lang="en-US" dirty="0"/>
          </a:p>
        </p:txBody>
      </p:sp>
    </p:spTree>
    <p:extLst>
      <p:ext uri="{BB962C8B-B14F-4D97-AF65-F5344CB8AC3E}">
        <p14:creationId xmlns:p14="http://schemas.microsoft.com/office/powerpoint/2010/main" val="3185659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B93A58-60B9-4DF2-929B-41D736A23651}" type="datetimeFigureOut">
              <a:rPr lang="en-US" smtClean="0"/>
              <a:t>10/23/16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2EBA3B1-5ACB-477D-9FCC-0FA6A74B747C}" type="slidenum">
              <a:rPr lang="en-US" smtClean="0"/>
              <a:t>‹#›</a:t>
            </a:fld>
            <a:endParaRPr lang="en-US" dirty="0"/>
          </a:p>
        </p:txBody>
      </p:sp>
    </p:spTree>
    <p:extLst>
      <p:ext uri="{BB962C8B-B14F-4D97-AF65-F5344CB8AC3E}">
        <p14:creationId xmlns:p14="http://schemas.microsoft.com/office/powerpoint/2010/main" val="1987821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4"/>
          </p:nvPr>
        </p:nvSpPr>
        <p:spPr>
          <a:xfrm>
            <a:off x="365760" y="1645920"/>
            <a:ext cx="8326438"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742CE1F0-28BF-A844-9B91-A150FCA372DE}"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fld id="{E39F33F5-130B-7D45-AB13-851FA997CDAC}" type="datetime1">
              <a:rPr lang="en-US"/>
              <a:pPr>
                <a:defRPr/>
              </a:pPr>
              <a:t>10/23/16</a:t>
            </a:fld>
            <a:endParaRPr lang="en-US" dirty="0"/>
          </a:p>
        </p:txBody>
      </p:sp>
    </p:spTree>
    <p:extLst>
      <p:ext uri="{BB962C8B-B14F-4D97-AF65-F5344CB8AC3E}">
        <p14:creationId xmlns:p14="http://schemas.microsoft.com/office/powerpoint/2010/main" val="2791282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Technologist">
    <p:spTree>
      <p:nvGrpSpPr>
        <p:cNvPr id="1" name=""/>
        <p:cNvGrpSpPr/>
        <p:nvPr/>
      </p:nvGrpSpPr>
      <p:grpSpPr>
        <a:xfrm>
          <a:off x="0" y="0"/>
          <a:ext cx="0" cy="0"/>
          <a:chOff x="0" y="0"/>
          <a:chExt cx="0" cy="0"/>
        </a:xfrm>
      </p:grpSpPr>
      <p:sp>
        <p:nvSpPr>
          <p:cNvPr id="5" name="Rectangle 4"/>
          <p:cNvSpPr/>
          <p:nvPr/>
        </p:nvSpPr>
        <p:spPr>
          <a:xfrm>
            <a:off x="-1588"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Placeholder 18" descr="shutterstock_2958161.jpg"/>
          <p:cNvPicPr>
            <a:picLocks noChangeAspect="1"/>
          </p:cNvPicPr>
          <p:nvPr/>
        </p:nvPicPr>
        <p:blipFill>
          <a:blip r:embed="rId3">
            <a:extLst>
              <a:ext uri="{28A0092B-C50C-407E-A947-70E740481C1C}">
                <a14:useLocalDpi xmlns:a14="http://schemas.microsoft.com/office/drawing/2010/main" val="0"/>
              </a:ext>
            </a:extLst>
          </a:blip>
          <a:srcRect l="10754" t="15311" r="36530"/>
          <a:stretch>
            <a:fillRect/>
          </a:stretch>
        </p:blipFill>
        <p:spPr bwMode="auto">
          <a:xfrm>
            <a:off x="6870700" y="0"/>
            <a:ext cx="227330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Placeholder 32" descr="ISP2093881.JPG"/>
          <p:cNvPicPr>
            <a:picLocks noChangeAspect="1"/>
          </p:cNvPicPr>
          <p:nvPr/>
        </p:nvPicPr>
        <p:blipFill>
          <a:blip r:embed="rId4">
            <a:extLst>
              <a:ext uri="{28A0092B-C50C-407E-A947-70E740481C1C}">
                <a14:useLocalDpi xmlns:a14="http://schemas.microsoft.com/office/drawing/2010/main" val="0"/>
              </a:ext>
            </a:extLst>
          </a:blip>
          <a:srcRect l="12569" t="19907" b="7997"/>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Placeholder 35" descr="shutterstock_12412126.jpg"/>
          <p:cNvPicPr>
            <a:picLocks noChangeAspect="1"/>
          </p:cNvPicPr>
          <p:nvPr/>
        </p:nvPicPr>
        <p:blipFill>
          <a:blip r:embed="rId5">
            <a:extLst>
              <a:ext uri="{28A0092B-C50C-407E-A947-70E740481C1C}">
                <a14:useLocalDpi xmlns:a14="http://schemas.microsoft.com/office/drawing/2010/main" val="0"/>
              </a:ext>
            </a:extLst>
          </a:blip>
          <a:srcRect l="28596" r="16269"/>
          <a:stretch>
            <a:fillRect/>
          </a:stretch>
        </p:blipFill>
        <p:spPr bwMode="auto">
          <a:xfrm>
            <a:off x="2284413" y="0"/>
            <a:ext cx="2271712"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Placeholder 9" descr="shutterstock_43012507.jpg"/>
          <p:cNvPicPr>
            <a:picLocks noChangeAspect="1"/>
          </p:cNvPicPr>
          <p:nvPr/>
        </p:nvPicPr>
        <p:blipFill>
          <a:blip r:embed="rId6">
            <a:extLst>
              <a:ext uri="{28A0092B-C50C-407E-A947-70E740481C1C}">
                <a14:useLocalDpi xmlns:a14="http://schemas.microsoft.com/office/drawing/2010/main" val="0"/>
              </a:ext>
            </a:extLst>
          </a:blip>
          <a:srcRect l="41125" r="4950"/>
          <a:stretch>
            <a:fillRect/>
          </a:stretch>
        </p:blipFill>
        <p:spPr bwMode="auto">
          <a:xfrm>
            <a:off x="4573588" y="0"/>
            <a:ext cx="2271712"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p:txBody>
          <a:bodyPr/>
          <a:lstStyle>
            <a:lvl1pPr>
              <a:defRPr/>
            </a:lvl1pPr>
          </a:lstStyle>
          <a:p>
            <a:pPr>
              <a:defRPr/>
            </a:pPr>
            <a:fld id="{5D6CCDA1-3060-384E-994F-0481C23E1338}" type="datetime1">
              <a:rPr lang="en-US"/>
              <a:pPr>
                <a:defRPr/>
              </a:pPr>
              <a:t>10/23/16</a:t>
            </a:fld>
            <a:endParaRPr lang="en-US" dirty="0"/>
          </a:p>
        </p:txBody>
      </p:sp>
      <p:sp>
        <p:nvSpPr>
          <p:cNvPr id="14" name="Slide Number Placeholder 2"/>
          <p:cNvSpPr>
            <a:spLocks noGrp="1"/>
          </p:cNvSpPr>
          <p:nvPr>
            <p:ph type="sldNum" sz="quarter" idx="15"/>
          </p:nvPr>
        </p:nvSpPr>
        <p:spPr/>
        <p:txBody>
          <a:bodyPr/>
          <a:lstStyle>
            <a:lvl1pPr>
              <a:defRPr/>
            </a:lvl1pPr>
          </a:lstStyle>
          <a:p>
            <a:pPr>
              <a:defRPr/>
            </a:pPr>
            <a:fld id="{99D99F32-1665-B143-8D4A-A74F9679555D}" type="slidenum">
              <a:rPr lang="en-US"/>
              <a:pPr>
                <a:defRPr/>
              </a:pPr>
              <a:t>‹#›</a:t>
            </a:fld>
            <a:endParaRPr lang="en-US" dirty="0"/>
          </a:p>
        </p:txBody>
      </p:sp>
    </p:spTree>
    <p:extLst>
      <p:ext uri="{BB962C8B-B14F-4D97-AF65-F5344CB8AC3E}">
        <p14:creationId xmlns:p14="http://schemas.microsoft.com/office/powerpoint/2010/main" val="146109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eople and Tech">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Placeholder 8" descr="shutterstock_77990686.jpg"/>
          <p:cNvPicPr>
            <a:picLocks noChangeAspect="1"/>
          </p:cNvPicPr>
          <p:nvPr/>
        </p:nvPicPr>
        <p:blipFill>
          <a:blip r:embed="rId3">
            <a:extLst>
              <a:ext uri="{28A0092B-C50C-407E-A947-70E740481C1C}">
                <a14:useLocalDpi xmlns:a14="http://schemas.microsoft.com/office/drawing/2010/main" val="0"/>
              </a:ext>
            </a:extLst>
          </a:blip>
          <a:srcRect l="2861" t="11378" r="-2" b="8519"/>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Placeholder 10" descr="iStock_000017402661Medium.jpg"/>
          <p:cNvPicPr>
            <a:picLocks noChangeAspect="1"/>
          </p:cNvPicPr>
          <p:nvPr/>
        </p:nvPicPr>
        <p:blipFill>
          <a:blip r:embed="rId4">
            <a:extLst>
              <a:ext uri="{28A0092B-C50C-407E-A947-70E740481C1C}">
                <a14:useLocalDpi xmlns:a14="http://schemas.microsoft.com/office/drawing/2010/main" val="0"/>
              </a:ext>
            </a:extLst>
          </a:blip>
          <a:srcRect l="46613" t="11118" r="6171" b="2959"/>
          <a:stretch>
            <a:fillRect/>
          </a:stretch>
        </p:blipFill>
        <p:spPr bwMode="auto">
          <a:xfrm>
            <a:off x="6858000" y="0"/>
            <a:ext cx="228600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Placeholder 13" descr="shutterstock_32048539.jpg"/>
          <p:cNvPicPr>
            <a:picLocks noChangeAspect="1"/>
          </p:cNvPicPr>
          <p:nvPr/>
        </p:nvPicPr>
        <p:blipFill>
          <a:blip r:embed="rId5">
            <a:extLst>
              <a:ext uri="{28A0092B-C50C-407E-A947-70E740481C1C}">
                <a14:useLocalDpi xmlns:a14="http://schemas.microsoft.com/office/drawing/2010/main" val="0"/>
              </a:ext>
            </a:extLst>
          </a:blip>
          <a:srcRect l="43053" t="3491" r="2" b="4852"/>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Placeholder 15" descr="shutterstock_11304505.jpg"/>
          <p:cNvPicPr>
            <a:picLocks noChangeAspect="1"/>
          </p:cNvPicPr>
          <p:nvPr/>
        </p:nvPicPr>
        <p:blipFill>
          <a:blip r:embed="rId6">
            <a:extLst>
              <a:ext uri="{28A0092B-C50C-407E-A947-70E740481C1C}">
                <a14:useLocalDpi xmlns:a14="http://schemas.microsoft.com/office/drawing/2010/main" val="0"/>
              </a:ext>
            </a:extLst>
          </a:blip>
          <a:srcRect l="4686" r="41415"/>
          <a:stretch>
            <a:fillRect/>
          </a:stretch>
        </p:blipFill>
        <p:spPr bwMode="auto">
          <a:xfrm>
            <a:off x="457200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6"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p:txBody>
          <a:bodyPr/>
          <a:lstStyle>
            <a:lvl1pPr>
              <a:defRPr/>
            </a:lvl1pPr>
          </a:lstStyle>
          <a:p>
            <a:pPr>
              <a:defRPr/>
            </a:pPr>
            <a:fld id="{879C7845-938E-F041-B678-DD441B82590C}" type="datetime1">
              <a:rPr lang="en-US"/>
              <a:pPr>
                <a:defRPr/>
              </a:pPr>
              <a:t>10/23/16</a:t>
            </a:fld>
            <a:endParaRPr lang="en-US" dirty="0"/>
          </a:p>
        </p:txBody>
      </p:sp>
      <p:sp>
        <p:nvSpPr>
          <p:cNvPr id="14" name="Slide Number Placeholder 2"/>
          <p:cNvSpPr>
            <a:spLocks noGrp="1"/>
          </p:cNvSpPr>
          <p:nvPr>
            <p:ph type="sldNum" sz="quarter" idx="15"/>
          </p:nvPr>
        </p:nvSpPr>
        <p:spPr/>
        <p:txBody>
          <a:bodyPr/>
          <a:lstStyle>
            <a:lvl1pPr>
              <a:defRPr/>
            </a:lvl1pPr>
          </a:lstStyle>
          <a:p>
            <a:pPr>
              <a:defRPr/>
            </a:pPr>
            <a:fld id="{02D6DAE9-6A84-0344-9053-E91F7D90A8B3}" type="slidenum">
              <a:rPr lang="en-US"/>
              <a:pPr>
                <a:defRPr/>
              </a:pPr>
              <a:t>‹#›</a:t>
            </a:fld>
            <a:endParaRPr lang="en-US" dirty="0"/>
          </a:p>
        </p:txBody>
      </p:sp>
    </p:spTree>
    <p:extLst>
      <p:ext uri="{BB962C8B-B14F-4D97-AF65-F5344CB8AC3E}">
        <p14:creationId xmlns:p14="http://schemas.microsoft.com/office/powerpoint/2010/main" val="2355418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spiration">
    <p:spTree>
      <p:nvGrpSpPr>
        <p:cNvPr id="1" name=""/>
        <p:cNvGrpSpPr/>
        <p:nvPr/>
      </p:nvGrpSpPr>
      <p:grpSpPr>
        <a:xfrm>
          <a:off x="0" y="0"/>
          <a:ext cx="0" cy="0"/>
          <a:chOff x="0" y="0"/>
          <a:chExt cx="0" cy="0"/>
        </a:xfrm>
      </p:grpSpPr>
      <p:sp>
        <p:nvSpPr>
          <p:cNvPr id="5" name="Rectangle 4"/>
          <p:cNvSpPr/>
          <p:nvPr/>
        </p:nvSpPr>
        <p:spPr>
          <a:xfrm>
            <a:off x="0"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Placeholder 10" descr="cover-rgb.jpg"/>
          <p:cNvPicPr>
            <a:picLocks noChangeAspect="1"/>
          </p:cNvPicPr>
          <p:nvPr/>
        </p:nvPicPr>
        <p:blipFill>
          <a:blip r:embed="rId3">
            <a:extLst>
              <a:ext uri="{28A0092B-C50C-407E-A947-70E740481C1C}">
                <a14:useLocalDpi xmlns:a14="http://schemas.microsoft.com/office/drawing/2010/main" val="0"/>
              </a:ext>
            </a:extLst>
          </a:blip>
          <a:srcRect t="43526" b="24687"/>
          <a:stretch>
            <a:fillRect/>
          </a:stretch>
        </p:blipFill>
        <p:spPr bwMode="auto">
          <a:xfrm>
            <a:off x="0" y="0"/>
            <a:ext cx="914400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p:txBody>
          <a:bodyPr/>
          <a:lstStyle>
            <a:lvl1pPr>
              <a:defRPr/>
            </a:lvl1pPr>
          </a:lstStyle>
          <a:p>
            <a:pPr>
              <a:defRPr/>
            </a:pPr>
            <a:fld id="{F989410D-8BC1-884E-BCBC-66D2CC8B72F1}" type="datetime1">
              <a:rPr lang="en-US"/>
              <a:pPr>
                <a:defRPr/>
              </a:pPr>
              <a:t>10/23/16</a:t>
            </a:fld>
            <a:endParaRPr lang="en-US" dirty="0"/>
          </a:p>
        </p:txBody>
      </p:sp>
      <p:sp>
        <p:nvSpPr>
          <p:cNvPr id="12" name="Slide Number Placeholder 2"/>
          <p:cNvSpPr>
            <a:spLocks noGrp="1"/>
          </p:cNvSpPr>
          <p:nvPr>
            <p:ph type="sldNum" sz="quarter" idx="15"/>
          </p:nvPr>
        </p:nvSpPr>
        <p:spPr/>
        <p:txBody>
          <a:bodyPr/>
          <a:lstStyle>
            <a:lvl1pPr>
              <a:defRPr/>
            </a:lvl1pPr>
          </a:lstStyle>
          <a:p>
            <a:pPr>
              <a:defRPr/>
            </a:pPr>
            <a:fld id="{86B7F158-6FDE-5949-8082-237208690D3D}" type="slidenum">
              <a:rPr lang="en-US"/>
              <a:pPr>
                <a:defRPr/>
              </a:pPr>
              <a:t>‹#›</a:t>
            </a:fld>
            <a:endParaRPr lang="en-US" dirty="0"/>
          </a:p>
        </p:txBody>
      </p:sp>
    </p:spTree>
    <p:extLst>
      <p:ext uri="{BB962C8B-B14F-4D97-AF65-F5344CB8AC3E}">
        <p14:creationId xmlns:p14="http://schemas.microsoft.com/office/powerpoint/2010/main" val="1104665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Custom 4 Images">
    <p:spTree>
      <p:nvGrpSpPr>
        <p:cNvPr id="1" name=""/>
        <p:cNvGrpSpPr/>
        <p:nvPr/>
      </p:nvGrpSpPr>
      <p:grpSpPr>
        <a:xfrm>
          <a:off x="0" y="0"/>
          <a:ext cx="0" cy="0"/>
          <a:chOff x="0" y="0"/>
          <a:chExt cx="0" cy="0"/>
        </a:xfrm>
      </p:grpSpPr>
      <p:sp>
        <p:nvSpPr>
          <p:cNvPr id="14" name="Rectangle 13"/>
          <p:cNvSpPr/>
          <p:nvPr/>
        </p:nvSpPr>
        <p:spPr>
          <a:xfrm>
            <a:off x="-11113" y="0"/>
            <a:ext cx="9172576"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74163"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2271889" cy="2809875"/>
          </a:xfrm>
          <a:prstGeom prst="rect">
            <a:avLst/>
          </a:prstGeom>
        </p:spPr>
        <p:txBody>
          <a:bodyPr rtlCol="0">
            <a:normAutofit/>
          </a:bodyPr>
          <a:lstStyle>
            <a:lvl1pPr marL="0" indent="0">
              <a:buFontTx/>
              <a:buNone/>
              <a:defRPr sz="1800"/>
            </a:lvl1pPr>
          </a:lstStyle>
          <a:p>
            <a:pPr lvl="0"/>
            <a:r>
              <a:rPr lang="en-US" noProof="0" dirty="0" smtClean="0"/>
              <a:t>Drag picture to placeholder or click icon to add</a:t>
            </a:r>
            <a:endParaRPr lang="en-US" noProof="0" dirty="0"/>
          </a:p>
        </p:txBody>
      </p:sp>
      <p:sp>
        <p:nvSpPr>
          <p:cNvPr id="9" name="Picture Placeholder 15"/>
          <p:cNvSpPr>
            <a:spLocks noGrp="1"/>
          </p:cNvSpPr>
          <p:nvPr>
            <p:ph type="pic" sz="quarter" idx="14"/>
          </p:nvPr>
        </p:nvSpPr>
        <p:spPr>
          <a:xfrm>
            <a:off x="2285999" y="0"/>
            <a:ext cx="2271889" cy="2809875"/>
          </a:xfrm>
          <a:prstGeom prst="rect">
            <a:avLst/>
          </a:prstGeom>
        </p:spPr>
        <p:txBody>
          <a:bodyPr rtlCol="0">
            <a:normAutofit/>
          </a:bodyPr>
          <a:lstStyle>
            <a:lvl1pPr marL="0" indent="0">
              <a:buFontTx/>
              <a:buNone/>
              <a:defRPr sz="1800"/>
            </a:lvl1pPr>
          </a:lstStyle>
          <a:p>
            <a:pPr lvl="0"/>
            <a:r>
              <a:rPr lang="en-US" noProof="0" dirty="0" smtClean="0"/>
              <a:t>Drag picture to placeholder or click icon to add</a:t>
            </a:r>
            <a:endParaRPr lang="en-US" noProof="0" dirty="0"/>
          </a:p>
        </p:txBody>
      </p:sp>
      <p:sp>
        <p:nvSpPr>
          <p:cNvPr id="10" name="Picture Placeholder 15"/>
          <p:cNvSpPr>
            <a:spLocks noGrp="1"/>
          </p:cNvSpPr>
          <p:nvPr>
            <p:ph type="pic" sz="quarter" idx="15"/>
          </p:nvPr>
        </p:nvSpPr>
        <p:spPr>
          <a:xfrm>
            <a:off x="4571999" y="0"/>
            <a:ext cx="2271889" cy="2809875"/>
          </a:xfrm>
          <a:prstGeom prst="rect">
            <a:avLst/>
          </a:prstGeom>
        </p:spPr>
        <p:txBody>
          <a:bodyPr rtlCol="0">
            <a:normAutofit/>
          </a:bodyPr>
          <a:lstStyle>
            <a:lvl1pPr marL="0" indent="0">
              <a:buFontTx/>
              <a:buNone/>
              <a:defRPr sz="1800"/>
            </a:lvl1pPr>
          </a:lstStyle>
          <a:p>
            <a:pPr lvl="0"/>
            <a:r>
              <a:rPr lang="en-US" noProof="0" dirty="0" smtClean="0"/>
              <a:t>Drag picture to placeholder or click icon to add</a:t>
            </a:r>
            <a:endParaRPr lang="en-US" noProof="0" dirty="0"/>
          </a:p>
        </p:txBody>
      </p:sp>
      <p:sp>
        <p:nvSpPr>
          <p:cNvPr id="11" name="Picture Placeholder 15"/>
          <p:cNvSpPr>
            <a:spLocks noGrp="1"/>
          </p:cNvSpPr>
          <p:nvPr>
            <p:ph type="pic" sz="quarter" idx="16"/>
          </p:nvPr>
        </p:nvSpPr>
        <p:spPr>
          <a:xfrm>
            <a:off x="6857999" y="0"/>
            <a:ext cx="2315683" cy="2809875"/>
          </a:xfrm>
          <a:prstGeom prst="rect">
            <a:avLst/>
          </a:prstGeom>
        </p:spPr>
        <p:txBody>
          <a:bodyPr rtlCol="0">
            <a:normAutofit/>
          </a:bodyPr>
          <a:lstStyle>
            <a:lvl1pPr marL="0" indent="0">
              <a:buFontTx/>
              <a:buNone/>
              <a:defRPr sz="1800"/>
            </a:lvl1pPr>
          </a:lstStyle>
          <a:p>
            <a:pPr lvl="0"/>
            <a:r>
              <a:rPr lang="en-US" noProof="0" dirty="0" smtClean="0"/>
              <a:t>Drag picture to placeholder or click icon to add</a:t>
            </a:r>
            <a:endParaRPr lang="en-US" noProof="0" dirty="0"/>
          </a:p>
        </p:txBody>
      </p:sp>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6" name="Text Placeholder 15"/>
          <p:cNvSpPr>
            <a:spLocks noGrp="1"/>
          </p:cNvSpPr>
          <p:nvPr>
            <p:ph type="body" sz="quarter" idx="17"/>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7" name="Date Placeholder 1"/>
          <p:cNvSpPr>
            <a:spLocks noGrp="1"/>
          </p:cNvSpPr>
          <p:nvPr>
            <p:ph type="dt" sz="half" idx="18"/>
          </p:nvPr>
        </p:nvSpPr>
        <p:spPr/>
        <p:txBody>
          <a:bodyPr/>
          <a:lstStyle>
            <a:lvl1pPr>
              <a:defRPr/>
            </a:lvl1pPr>
          </a:lstStyle>
          <a:p>
            <a:pPr>
              <a:defRPr/>
            </a:pPr>
            <a:fld id="{97F745A2-C156-3E40-B0EE-0C215E481A9D}" type="datetime1">
              <a:rPr lang="en-US"/>
              <a:pPr>
                <a:defRPr/>
              </a:pPr>
              <a:t>10/23/16</a:t>
            </a:fld>
            <a:endParaRPr lang="en-US" dirty="0"/>
          </a:p>
        </p:txBody>
      </p:sp>
      <p:sp>
        <p:nvSpPr>
          <p:cNvPr id="18" name="Slide Number Placeholder 2"/>
          <p:cNvSpPr>
            <a:spLocks noGrp="1"/>
          </p:cNvSpPr>
          <p:nvPr>
            <p:ph type="sldNum" sz="quarter" idx="19"/>
          </p:nvPr>
        </p:nvSpPr>
        <p:spPr/>
        <p:txBody>
          <a:bodyPr/>
          <a:lstStyle>
            <a:lvl1pPr>
              <a:defRPr/>
            </a:lvl1pPr>
          </a:lstStyle>
          <a:p>
            <a:pPr>
              <a:defRPr/>
            </a:pPr>
            <a:fld id="{79E52E5C-3BBF-C54E-813C-75B4D61C7F89}" type="slidenum">
              <a:rPr lang="en-US"/>
              <a:pPr>
                <a:defRPr/>
              </a:pPr>
              <a:t>‹#›</a:t>
            </a:fld>
            <a:endParaRPr lang="en-US" dirty="0"/>
          </a:p>
        </p:txBody>
      </p:sp>
    </p:spTree>
    <p:extLst>
      <p:ext uri="{BB962C8B-B14F-4D97-AF65-F5344CB8AC3E}">
        <p14:creationId xmlns:p14="http://schemas.microsoft.com/office/powerpoint/2010/main" val="1854073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Custom 1 Image">
    <p:spTree>
      <p:nvGrpSpPr>
        <p:cNvPr id="1" name=""/>
        <p:cNvGrpSpPr/>
        <p:nvPr/>
      </p:nvGrpSpPr>
      <p:grpSpPr>
        <a:xfrm>
          <a:off x="0" y="0"/>
          <a:ext cx="0" cy="0"/>
          <a:chOff x="0" y="0"/>
          <a:chExt cx="0" cy="0"/>
        </a:xfrm>
      </p:grpSpPr>
      <p:sp>
        <p:nvSpPr>
          <p:cNvPr id="6" name="Rectangle 5"/>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9144001" cy="2809875"/>
          </a:xfrm>
          <a:prstGeom prst="rect">
            <a:avLst/>
          </a:prstGeom>
        </p:spPr>
        <p:txBody>
          <a:bodyPr rtlCol="0">
            <a:normAutofit/>
          </a:bodyPr>
          <a:lstStyle>
            <a:lvl1pPr marL="0" indent="0">
              <a:buFontTx/>
              <a:buNone/>
              <a:defRPr sz="1800"/>
            </a:lvl1pPr>
          </a:lstStyle>
          <a:p>
            <a:pPr lvl="0"/>
            <a:r>
              <a:rPr lang="en-US" noProof="0" dirty="0" smtClean="0"/>
              <a:t>Drag picture to placeholder or click icon to add</a:t>
            </a:r>
            <a:endParaRPr lang="en-US" noProof="0" dirty="0"/>
          </a:p>
        </p:txBody>
      </p:sp>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2" name="Text Placeholder 15"/>
          <p:cNvSpPr>
            <a:spLocks noGrp="1"/>
          </p:cNvSpPr>
          <p:nvPr>
            <p:ph type="body" sz="quarter" idx="14"/>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5"/>
          </p:nvPr>
        </p:nvSpPr>
        <p:spPr/>
        <p:txBody>
          <a:bodyPr/>
          <a:lstStyle>
            <a:lvl1pPr>
              <a:defRPr/>
            </a:lvl1pPr>
          </a:lstStyle>
          <a:p>
            <a:pPr>
              <a:defRPr/>
            </a:pPr>
            <a:fld id="{CFA3CC5C-EC8F-0D46-B348-06838738FC5C}" type="datetime1">
              <a:rPr lang="en-US"/>
              <a:pPr>
                <a:defRPr/>
              </a:pPr>
              <a:t>10/23/16</a:t>
            </a:fld>
            <a:endParaRPr lang="en-US" dirty="0"/>
          </a:p>
        </p:txBody>
      </p:sp>
      <p:sp>
        <p:nvSpPr>
          <p:cNvPr id="13" name="Slide Number Placeholder 2"/>
          <p:cNvSpPr>
            <a:spLocks noGrp="1"/>
          </p:cNvSpPr>
          <p:nvPr>
            <p:ph type="sldNum" sz="quarter" idx="16"/>
          </p:nvPr>
        </p:nvSpPr>
        <p:spPr/>
        <p:txBody>
          <a:bodyPr/>
          <a:lstStyle>
            <a:lvl1pPr>
              <a:defRPr/>
            </a:lvl1pPr>
          </a:lstStyle>
          <a:p>
            <a:pPr>
              <a:defRPr/>
            </a:pPr>
            <a:fld id="{D3A5D731-B9C6-7D47-856A-3907FB9208F6}" type="slidenum">
              <a:rPr lang="en-US"/>
              <a:pPr>
                <a:defRPr/>
              </a:pPr>
              <a:t>‹#›</a:t>
            </a:fld>
            <a:endParaRPr lang="en-US" dirty="0"/>
          </a:p>
        </p:txBody>
      </p:sp>
    </p:spTree>
    <p:extLst>
      <p:ext uri="{BB962C8B-B14F-4D97-AF65-F5344CB8AC3E}">
        <p14:creationId xmlns:p14="http://schemas.microsoft.com/office/powerpoint/2010/main" val="271491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1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a:spLocks noGrp="1"/>
          </p:cNvSpPr>
          <p:nvPr>
            <p:ph type="title"/>
          </p:nvPr>
        </p:nvSpPr>
        <p:spPr>
          <a:xfrm>
            <a:off x="457200" y="2417899"/>
            <a:ext cx="8229600" cy="1143000"/>
          </a:xfrm>
          <a:prstGeom prst="rect">
            <a:avLst/>
          </a:prstGeom>
        </p:spPr>
        <p:txBody>
          <a:bodyPr/>
          <a:lstStyle>
            <a:lvl1pPr algn="l">
              <a:defRPr sz="4600" b="1">
                <a:solidFill>
                  <a:srgbClr val="FFFFFF"/>
                </a:solidFill>
                <a:latin typeface="Verdana"/>
                <a:cs typeface="Verdana"/>
              </a:defRPr>
            </a:lvl1pPr>
          </a:lstStyle>
          <a:p>
            <a:r>
              <a:rPr lang="en-US" smtClean="0"/>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C3BB0459-26FD-7248-9C09-9BAEF8174546}" type="slidenum">
              <a:rPr lang="en-US"/>
              <a:pPr>
                <a:defRPr/>
              </a:pPr>
              <a:t>‹#›</a:t>
            </a:fld>
            <a:endParaRPr lang="en-US" dirty="0"/>
          </a:p>
        </p:txBody>
      </p:sp>
      <p:sp>
        <p:nvSpPr>
          <p:cNvPr id="5" name="Date Placeholder 3"/>
          <p:cNvSpPr>
            <a:spLocks noGrp="1"/>
          </p:cNvSpPr>
          <p:nvPr>
            <p:ph type="dt" sz="half" idx="11"/>
          </p:nvPr>
        </p:nvSpPr>
        <p:spPr/>
        <p:txBody>
          <a:bodyPr/>
          <a:lstStyle>
            <a:lvl1pPr>
              <a:defRPr/>
            </a:lvl1pPr>
          </a:lstStyle>
          <a:p>
            <a:pPr>
              <a:defRPr/>
            </a:pPr>
            <a:fld id="{320F228E-2E55-C44F-B54C-1D560573A093}" type="datetime1">
              <a:rPr lang="en-US"/>
              <a:pPr>
                <a:defRPr/>
              </a:pPr>
              <a:t>10/23/16</a:t>
            </a:fld>
            <a:endParaRPr lang="en-US" dirty="0"/>
          </a:p>
        </p:txBody>
      </p:sp>
    </p:spTree>
    <p:extLst>
      <p:ext uri="{BB962C8B-B14F-4D97-AF65-F5344CB8AC3E}">
        <p14:creationId xmlns:p14="http://schemas.microsoft.com/office/powerpoint/2010/main" val="14255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a:defRPr/>
            </a:lvl1pPr>
          </a:lstStyle>
          <a:p>
            <a:pPr>
              <a:defRPr/>
            </a:pPr>
            <a:fld id="{942DB186-ED04-5C4C-B3C5-0B410677D56D}" type="slidenum">
              <a:rPr lang="en-US"/>
              <a:pPr>
                <a:defRPr/>
              </a:pPr>
              <a:t>‹#›</a:t>
            </a:fld>
            <a:endParaRPr lang="en-US" dirty="0"/>
          </a:p>
        </p:txBody>
      </p:sp>
      <p:sp>
        <p:nvSpPr>
          <p:cNvPr id="4" name="Date Placeholder 2"/>
          <p:cNvSpPr>
            <a:spLocks noGrp="1"/>
          </p:cNvSpPr>
          <p:nvPr>
            <p:ph type="dt" sz="half" idx="11"/>
          </p:nvPr>
        </p:nvSpPr>
        <p:spPr/>
        <p:txBody>
          <a:bodyPr/>
          <a:lstStyle>
            <a:lvl1pPr>
              <a:defRPr/>
            </a:lvl1pPr>
          </a:lstStyle>
          <a:p>
            <a:pPr>
              <a:defRPr/>
            </a:pPr>
            <a:fld id="{A1E3A34E-7437-5749-9FCE-42C559E70E96}" type="datetime1">
              <a:rPr lang="en-US"/>
              <a:pPr>
                <a:defRPr/>
              </a:pPr>
              <a:t>10/23/16</a:t>
            </a:fld>
            <a:endParaRPr lang="en-US" dirty="0"/>
          </a:p>
        </p:txBody>
      </p:sp>
    </p:spTree>
    <p:extLst>
      <p:ext uri="{BB962C8B-B14F-4D97-AF65-F5344CB8AC3E}">
        <p14:creationId xmlns:p14="http://schemas.microsoft.com/office/powerpoint/2010/main" val="3391342736"/>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png"/><Relationship Id="rId21" Type="http://schemas.openxmlformats.org/officeDocument/2006/relationships/image" Target="../media/image3.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Title Placeholder 9"/>
          <p:cNvSpPr>
            <a:spLocks noGrp="1" noChangeAspect="1"/>
          </p:cNvSpPr>
          <p:nvPr>
            <p:ph type="title"/>
          </p:nvPr>
        </p:nvSpPr>
        <p:spPr bwMode="auto">
          <a:xfrm>
            <a:off x="365125" y="134938"/>
            <a:ext cx="8326438" cy="107632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2" name="Slide Number Placeholder 1"/>
          <p:cNvSpPr>
            <a:spLocks noGrp="1"/>
          </p:cNvSpPr>
          <p:nvPr>
            <p:ph type="sldNum" sz="quarter" idx="4"/>
          </p:nvPr>
        </p:nvSpPr>
        <p:spPr>
          <a:xfrm>
            <a:off x="444500" y="6356350"/>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tx1">
                    <a:tint val="75000"/>
                  </a:schemeClr>
                </a:solidFill>
                <a:latin typeface="+mn-lt"/>
                <a:ea typeface="+mn-ea"/>
                <a:cs typeface="+mn-cs"/>
              </a:defRPr>
            </a:lvl1pPr>
          </a:lstStyle>
          <a:p>
            <a:pPr>
              <a:defRPr/>
            </a:pPr>
            <a:fld id="{365F2801-562A-684C-B81E-FD1667E3ABBC}" type="slidenum">
              <a:rPr lang="en-US"/>
              <a:pPr>
                <a:defRPr/>
              </a:pPr>
              <a:t>‹#›</a:t>
            </a:fld>
            <a:endParaRPr lang="en-US" dirty="0"/>
          </a:p>
        </p:txBody>
      </p:sp>
      <p:sp>
        <p:nvSpPr>
          <p:cNvPr id="3" name="Date Placeholder 2"/>
          <p:cNvSpPr>
            <a:spLocks noGrp="1"/>
          </p:cNvSpPr>
          <p:nvPr>
            <p:ph type="dt" sz="half" idx="2"/>
          </p:nvPr>
        </p:nvSpPr>
        <p:spPr>
          <a:xfrm>
            <a:off x="865188" y="6356350"/>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tx1">
                    <a:tint val="75000"/>
                  </a:schemeClr>
                </a:solidFill>
                <a:latin typeface="+mn-lt"/>
                <a:ea typeface="+mn-ea"/>
                <a:cs typeface="+mn-cs"/>
              </a:defRPr>
            </a:lvl1pPr>
          </a:lstStyle>
          <a:p>
            <a:pPr>
              <a:defRPr/>
            </a:pPr>
            <a:fld id="{B3706FF9-A7A1-1E49-B552-C01D56EB6E49}" type="datetime1">
              <a:rPr lang="en-US"/>
              <a:pPr>
                <a:defRPr/>
              </a:pPr>
              <a:t>10/23/16</a:t>
            </a:fld>
            <a:endParaRPr lang="en-US" dirty="0"/>
          </a:p>
        </p:txBody>
      </p:sp>
      <p:sp>
        <p:nvSpPr>
          <p:cNvPr id="1029"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600" dirty="0">
                <a:solidFill>
                  <a:srgbClr val="7F7F7F"/>
                </a:solidFill>
              </a:rPr>
              <a:t>12-CRS-0106 REVISED </a:t>
            </a:r>
            <a:r>
              <a:rPr lang="en-US" sz="600" dirty="0" smtClean="0">
                <a:solidFill>
                  <a:srgbClr val="7F7F7F"/>
                </a:solidFill>
              </a:rPr>
              <a:t>8 </a:t>
            </a:r>
            <a:r>
              <a:rPr lang="en-US" sz="600" dirty="0">
                <a:solidFill>
                  <a:srgbClr val="7F7F7F"/>
                </a:solidFill>
              </a:rPr>
              <a:t>FEB 2013</a:t>
            </a:r>
          </a:p>
        </p:txBody>
      </p:sp>
      <p:sp>
        <p:nvSpPr>
          <p:cNvPr id="1030" name="Text Placeholder 11"/>
          <p:cNvSpPr>
            <a:spLocks noGrp="1"/>
          </p:cNvSpPr>
          <p:nvPr>
            <p:ph type="body" idx="1"/>
          </p:nvPr>
        </p:nvSpPr>
        <p:spPr bwMode="auto">
          <a:xfrm>
            <a:off x="365125" y="1646238"/>
            <a:ext cx="8326438" cy="4386262"/>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31" name="Picture 4" descr="ieee_tag_blue_006699.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7718425" y="6132513"/>
            <a:ext cx="989013" cy="557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5" r:id="rId1"/>
    <p:sldLayoutId id="2147483687" r:id="rId2"/>
    <p:sldLayoutId id="2147483696" r:id="rId3"/>
    <p:sldLayoutId id="2147483697" r:id="rId4"/>
    <p:sldLayoutId id="2147483698" r:id="rId5"/>
    <p:sldLayoutId id="2147483699" r:id="rId6"/>
    <p:sldLayoutId id="2147483700" r:id="rId7"/>
    <p:sldLayoutId id="2147483701" r:id="rId8"/>
    <p:sldLayoutId id="2147483688" r:id="rId9"/>
    <p:sldLayoutId id="2147483689" r:id="rId10"/>
    <p:sldLayoutId id="2147483690" r:id="rId11"/>
    <p:sldLayoutId id="2147483691" r:id="rId12"/>
    <p:sldLayoutId id="2147483692" r:id="rId13"/>
    <p:sldLayoutId id="2147483693" r:id="rId14"/>
    <p:sldLayoutId id="2147483694" r:id="rId15"/>
    <p:sldLayoutId id="2147483702" r:id="rId16"/>
    <p:sldLayoutId id="2147483703" r:id="rId17"/>
  </p:sldLayoutIdLst>
  <p:timing>
    <p:tnLst>
      <p:par>
        <p:cTn id="1" dur="indefinite" restart="never" nodeType="tmRoot"/>
      </p:par>
    </p:tnLst>
  </p:timing>
  <p:hf hdr="0" ftr="0"/>
  <p:txStyles>
    <p:title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21"/>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1.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2.tiff"/></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1" Type="http://schemas.openxmlformats.org/officeDocument/2006/relationships/slideLayout" Target="../slideLayouts/slideLayout9.xml"/><Relationship Id="rId2" Type="http://schemas.openxmlformats.org/officeDocument/2006/relationships/image" Target="../media/image20.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4"/>
          </p:nvPr>
        </p:nvSpPr>
        <p:spPr/>
        <p:txBody>
          <a:bodyPr/>
          <a:lstStyle/>
          <a:p>
            <a:pPr>
              <a:defRPr/>
            </a:pPr>
            <a:fld id="{5BB9E4D3-F80A-BB4B-8FD5-37E8CBED91A1}" type="datetime1">
              <a:rPr lang="en-US"/>
              <a:pPr>
                <a:defRPr/>
              </a:pPr>
              <a:t>10/23/16</a:t>
            </a:fld>
            <a:endParaRPr lang="en-US" dirty="0"/>
          </a:p>
        </p:txBody>
      </p:sp>
      <p:sp>
        <p:nvSpPr>
          <p:cNvPr id="3" name="Slide Number Placeholder 2"/>
          <p:cNvSpPr>
            <a:spLocks noGrp="1"/>
          </p:cNvSpPr>
          <p:nvPr>
            <p:ph type="sldNum" sz="quarter" idx="15"/>
          </p:nvPr>
        </p:nvSpPr>
        <p:spPr/>
        <p:txBody>
          <a:bodyPr/>
          <a:lstStyle/>
          <a:p>
            <a:pPr>
              <a:defRPr/>
            </a:pPr>
            <a:fld id="{9707DF4B-7680-694A-826F-A5CCF24D2FEC}" type="slidenum">
              <a:rPr lang="en-US"/>
              <a:pPr>
                <a:defRPr/>
              </a:pPr>
              <a:t>1</a:t>
            </a:fld>
            <a:endParaRPr lang="en-US" dirty="0"/>
          </a:p>
        </p:txBody>
      </p:sp>
      <p:sp>
        <p:nvSpPr>
          <p:cNvPr id="4" name="Title 3"/>
          <p:cNvSpPr>
            <a:spLocks noGrp="1"/>
          </p:cNvSpPr>
          <p:nvPr>
            <p:ph type="ctrTitle"/>
          </p:nvPr>
        </p:nvSpPr>
        <p:spPr>
          <a:xfrm>
            <a:off x="282207" y="3022601"/>
            <a:ext cx="8607303" cy="1332138"/>
          </a:xfrm>
        </p:spPr>
        <p:txBody>
          <a:bodyPr rtlCol="0">
            <a:noAutofit/>
          </a:bodyPr>
          <a:lstStyle/>
          <a:p>
            <a:pPr algn="ctr" fontAlgn="auto">
              <a:spcAft>
                <a:spcPts val="0"/>
              </a:spcAft>
              <a:defRPr/>
            </a:pPr>
            <a:r>
              <a:rPr lang="en-US" sz="3200" dirty="0" smtClean="0">
                <a:ea typeface="+mj-ea"/>
                <a:cs typeface="+mj-cs"/>
              </a:rPr>
              <a:t>Standards Bodies’ Approach to Security, Privacy &amp; Trust</a:t>
            </a:r>
            <a:endParaRPr lang="en-US" sz="3200" dirty="0">
              <a:ea typeface="+mj-ea"/>
              <a:cs typeface="+mj-cs"/>
            </a:endParaRPr>
          </a:p>
        </p:txBody>
      </p:sp>
      <p:sp>
        <p:nvSpPr>
          <p:cNvPr id="10244" name="Subtitle 4"/>
          <p:cNvSpPr>
            <a:spLocks noGrp="1"/>
          </p:cNvSpPr>
          <p:nvPr>
            <p:ph type="subTitle" idx="1"/>
          </p:nvPr>
        </p:nvSpPr>
        <p:spPr>
          <a:xfrm>
            <a:off x="444500" y="4354739"/>
            <a:ext cx="7915275" cy="1487261"/>
          </a:xfrm>
        </p:spPr>
        <p:txBody>
          <a:bodyPr/>
          <a:lstStyle/>
          <a:p>
            <a:pPr>
              <a:lnSpc>
                <a:spcPct val="100000"/>
              </a:lnSpc>
              <a:spcBef>
                <a:spcPts val="0"/>
              </a:spcBef>
            </a:pPr>
            <a:r>
              <a:rPr lang="en-US" dirty="0" smtClean="0">
                <a:solidFill>
                  <a:schemeClr val="bg1"/>
                </a:solidFill>
                <a:latin typeface="+mn-lt"/>
                <a:cs typeface="Avenir Book"/>
              </a:rPr>
              <a:t>Karen McCabe</a:t>
            </a:r>
          </a:p>
          <a:p>
            <a:pPr>
              <a:lnSpc>
                <a:spcPct val="100000"/>
              </a:lnSpc>
              <a:spcBef>
                <a:spcPts val="0"/>
              </a:spcBef>
            </a:pPr>
            <a:r>
              <a:rPr lang="en-US" sz="1600" i="1" dirty="0" smtClean="0">
                <a:latin typeface="Verdana" charset="0"/>
              </a:rPr>
              <a:t>Senior </a:t>
            </a:r>
            <a:r>
              <a:rPr lang="en-US" sz="1600" i="1" dirty="0">
                <a:latin typeface="Verdana" charset="0"/>
              </a:rPr>
              <a:t>Director of Technology Policy and International Affairs, IEEE Standards Association</a:t>
            </a:r>
          </a:p>
          <a:p>
            <a:endParaRPr lang="en-US" dirty="0">
              <a:solidFill>
                <a:schemeClr val="bg1"/>
              </a:solidFill>
              <a:latin typeface="+mn-lt"/>
              <a:cs typeface="Avenir Book"/>
            </a:endParaRPr>
          </a:p>
          <a:p>
            <a:pPr>
              <a:buFont typeface="Wingdings" charset="0"/>
              <a:buNone/>
            </a:pPr>
            <a:endParaRPr lang="en-US" dirty="0">
              <a:latin typeface="Verdana" charset="0"/>
              <a:cs typeface="Verdana" charset="0"/>
            </a:endParaRPr>
          </a:p>
        </p:txBody>
      </p:sp>
      <p:sp>
        <p:nvSpPr>
          <p:cNvPr id="10245" name="Text Placeholder 5"/>
          <p:cNvSpPr>
            <a:spLocks noGrp="1"/>
          </p:cNvSpPr>
          <p:nvPr>
            <p:ph type="body" sz="quarter" idx="13"/>
          </p:nvPr>
        </p:nvSpPr>
        <p:spPr>
          <a:xfrm>
            <a:off x="450850" y="5308600"/>
            <a:ext cx="7916862" cy="378276"/>
          </a:xfrm>
        </p:spPr>
        <p:txBody>
          <a:bodyPr/>
          <a:lstStyle/>
          <a:p>
            <a:r>
              <a:rPr lang="en-US" dirty="0" smtClean="0">
                <a:latin typeface="Verdana" charset="0"/>
              </a:rPr>
              <a:t>GSS16, 24 October 2016</a:t>
            </a:r>
            <a:endParaRPr lang="en-US" dirty="0">
              <a:latin typeface="Verdana"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1619 Series</a:t>
            </a:r>
            <a:endParaRPr lang="en-US" dirty="0"/>
          </a:p>
        </p:txBody>
      </p:sp>
      <p:sp>
        <p:nvSpPr>
          <p:cNvPr id="3" name="Content Placeholder 2"/>
          <p:cNvSpPr>
            <a:spLocks noGrp="1"/>
          </p:cNvSpPr>
          <p:nvPr>
            <p:ph idx="1"/>
          </p:nvPr>
        </p:nvSpPr>
        <p:spPr/>
        <p:txBody>
          <a:bodyPr/>
          <a:lstStyle/>
          <a:p>
            <a:pPr marL="0" indent="0">
              <a:buNone/>
            </a:pPr>
            <a:r>
              <a:rPr lang="en-US" sz="1600" dirty="0"/>
              <a:t>This </a:t>
            </a:r>
            <a:r>
              <a:rPr lang="en-US" sz="1600" dirty="0" smtClean="0"/>
              <a:t>family of standards </a:t>
            </a:r>
            <a:r>
              <a:rPr lang="en-US" sz="1600" dirty="0"/>
              <a:t>specifies the XTS cryptographic mode of operation for the AES block cipher and an XML-based key archive format for block-oriented storage </a:t>
            </a:r>
            <a:r>
              <a:rPr lang="en-US" sz="1600" dirty="0" smtClean="0"/>
              <a:t>devices</a:t>
            </a:r>
          </a:p>
          <a:p>
            <a:r>
              <a:rPr lang="en-US" sz="1600" dirty="0" smtClean="0"/>
              <a:t>IEEE 1619 </a:t>
            </a:r>
            <a:r>
              <a:rPr lang="en-US" sz="1600" dirty="0"/>
              <a:t>IEEE Standard for Cryptographic Protection of Data on Block-Oriented Storage Devices </a:t>
            </a:r>
          </a:p>
          <a:p>
            <a:r>
              <a:rPr lang="en-US" sz="1600" dirty="0" smtClean="0"/>
              <a:t>IEEE 1619.1 </a:t>
            </a:r>
            <a:r>
              <a:rPr lang="en-US" sz="1600" dirty="0"/>
              <a:t>IEEE Standard for Authenticated Encryption with Length Expansion for Storage Devices </a:t>
            </a:r>
          </a:p>
          <a:p>
            <a:r>
              <a:rPr lang="en-US" sz="1600" dirty="0" smtClean="0"/>
              <a:t>IEEE 1619.2 </a:t>
            </a:r>
            <a:r>
              <a:rPr lang="en-US" sz="1600" dirty="0"/>
              <a:t>IEEE Standard for Wide-Block Encryption for Shared Storage </a:t>
            </a:r>
            <a:r>
              <a:rPr lang="en-US" sz="1600" dirty="0" smtClean="0"/>
              <a:t>Media</a:t>
            </a:r>
            <a:endParaRPr lang="en-US" sz="1600" dirty="0"/>
          </a:p>
        </p:txBody>
      </p:sp>
      <p:sp>
        <p:nvSpPr>
          <p:cNvPr id="4" name="Slide Number Placeholder 3"/>
          <p:cNvSpPr>
            <a:spLocks noGrp="1"/>
          </p:cNvSpPr>
          <p:nvPr>
            <p:ph type="sldNum" sz="quarter" idx="12"/>
          </p:nvPr>
        </p:nvSpPr>
        <p:spPr/>
        <p:txBody>
          <a:bodyPr/>
          <a:lstStyle/>
          <a:p>
            <a:pPr>
              <a:defRPr/>
            </a:pPr>
            <a:fld id="{6CFC1F96-5ED1-41A0-BC5E-E0FC0B2B84E1}" type="slidenum">
              <a:rPr lang="en-US" smtClean="0"/>
              <a:pPr>
                <a:defRPr/>
              </a:pPr>
              <a:t>10</a:t>
            </a:fld>
            <a:endParaRPr lang="en-US" sz="1400">
              <a:latin typeface="Myriad Pro" charset="0"/>
            </a:endParaRPr>
          </a:p>
        </p:txBody>
      </p:sp>
    </p:spTree>
    <p:extLst>
      <p:ext uri="{BB962C8B-B14F-4D97-AF65-F5344CB8AC3E}">
        <p14:creationId xmlns:p14="http://schemas.microsoft.com/office/powerpoint/2010/main" val="50753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2600 Series</a:t>
            </a:r>
            <a:endParaRPr lang="en-US" dirty="0"/>
          </a:p>
        </p:txBody>
      </p:sp>
      <p:sp>
        <p:nvSpPr>
          <p:cNvPr id="3" name="Content Placeholder 2"/>
          <p:cNvSpPr>
            <a:spLocks noGrp="1"/>
          </p:cNvSpPr>
          <p:nvPr>
            <p:ph idx="1"/>
          </p:nvPr>
        </p:nvSpPr>
        <p:spPr/>
        <p:txBody>
          <a:bodyPr/>
          <a:lstStyle/>
          <a:p>
            <a:r>
              <a:rPr lang="en-US" sz="1800" dirty="0"/>
              <a:t>The IEEE 2600 family of standards </a:t>
            </a:r>
            <a:r>
              <a:rPr lang="en-US" sz="1800" dirty="0" smtClean="0"/>
              <a:t>address </a:t>
            </a:r>
            <a:r>
              <a:rPr lang="en-US" sz="1800" dirty="0"/>
              <a:t>the security needs of hardcopy devices using a generic compliance methodology (IEEE </a:t>
            </a:r>
            <a:r>
              <a:rPr lang="en-US" sz="1800" dirty="0" smtClean="0"/>
              <a:t>2600</a:t>
            </a:r>
            <a:r>
              <a:rPr lang="en-US" sz="1800" dirty="0"/>
              <a:t>) and using a Common Criteria based compliance methodology (IEEE </a:t>
            </a:r>
            <a:r>
              <a:rPr lang="en-US" sz="1800" dirty="0" smtClean="0"/>
              <a:t>2600.1</a:t>
            </a:r>
            <a:r>
              <a:rPr lang="en-US" sz="1800" dirty="0"/>
              <a:t>, 2600.2, 2600.3 and </a:t>
            </a:r>
            <a:r>
              <a:rPr lang="en-US" sz="1800" dirty="0" smtClean="0"/>
              <a:t>2600.4)</a:t>
            </a:r>
          </a:p>
          <a:p>
            <a:pPr lvl="1"/>
            <a:r>
              <a:rPr lang="en-US" sz="1600" dirty="0" smtClean="0"/>
              <a:t>Intended </a:t>
            </a:r>
            <a:r>
              <a:rPr lang="en-US" sz="1600" dirty="0"/>
              <a:t>to be used by hardcopy device manufacturers, purchasers, administrators, and end </a:t>
            </a:r>
            <a:r>
              <a:rPr lang="en-US" sz="1600" dirty="0" smtClean="0"/>
              <a:t>users</a:t>
            </a:r>
          </a:p>
          <a:p>
            <a:pPr lvl="1"/>
            <a:r>
              <a:rPr lang="en-US" sz="1600" dirty="0" smtClean="0"/>
              <a:t>More </a:t>
            </a:r>
            <a:r>
              <a:rPr lang="en-US" sz="1600" dirty="0"/>
              <a:t>than 100 individuals </a:t>
            </a:r>
            <a:r>
              <a:rPr lang="en-US" sz="1600" dirty="0" smtClean="0"/>
              <a:t>from over three </a:t>
            </a:r>
            <a:r>
              <a:rPr lang="en-US" sz="1600" dirty="0"/>
              <a:t>dozen organizations have participated in working group meetings, teleconferences, and email </a:t>
            </a:r>
            <a:r>
              <a:rPr lang="en-US" sz="1600" dirty="0" smtClean="0"/>
              <a:t>discussions</a:t>
            </a:r>
          </a:p>
        </p:txBody>
      </p:sp>
      <p:sp>
        <p:nvSpPr>
          <p:cNvPr id="4" name="Slide Number Placeholder 3"/>
          <p:cNvSpPr>
            <a:spLocks noGrp="1"/>
          </p:cNvSpPr>
          <p:nvPr>
            <p:ph type="sldNum" sz="quarter" idx="12"/>
          </p:nvPr>
        </p:nvSpPr>
        <p:spPr/>
        <p:txBody>
          <a:bodyPr/>
          <a:lstStyle/>
          <a:p>
            <a:pPr>
              <a:defRPr/>
            </a:pPr>
            <a:fld id="{6CFC1F96-5ED1-41A0-BC5E-E0FC0B2B84E1}" type="slidenum">
              <a:rPr lang="en-US" smtClean="0"/>
              <a:pPr>
                <a:defRPr/>
              </a:pPr>
              <a:t>11</a:t>
            </a:fld>
            <a:endParaRPr lang="en-US" sz="1400">
              <a:latin typeface="Myriad Pro" charset="0"/>
            </a:endParaRPr>
          </a:p>
        </p:txBody>
      </p:sp>
    </p:spTree>
    <p:extLst>
      <p:ext uri="{BB962C8B-B14F-4D97-AF65-F5344CB8AC3E}">
        <p14:creationId xmlns:p14="http://schemas.microsoft.com/office/powerpoint/2010/main" val="471453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Others</a:t>
            </a:r>
            <a:endParaRPr lang="en-US" dirty="0"/>
          </a:p>
        </p:txBody>
      </p:sp>
      <p:sp>
        <p:nvSpPr>
          <p:cNvPr id="3" name="Content Placeholder 2"/>
          <p:cNvSpPr>
            <a:spLocks noGrp="1"/>
          </p:cNvSpPr>
          <p:nvPr>
            <p:ph idx="1"/>
          </p:nvPr>
        </p:nvSpPr>
        <p:spPr>
          <a:xfrm>
            <a:off x="365125" y="1646238"/>
            <a:ext cx="8326438" cy="4710112"/>
          </a:xfrm>
        </p:spPr>
        <p:txBody>
          <a:bodyPr/>
          <a:lstStyle/>
          <a:p>
            <a:r>
              <a:rPr lang="en-US" sz="1400" dirty="0"/>
              <a:t>IEEE 1609.2 Standard for Wireless Access in Vehicular Environments--Security Services for Applications and Management Messages - Certificate Management</a:t>
            </a:r>
          </a:p>
          <a:p>
            <a:r>
              <a:rPr lang="en-US" sz="1400" dirty="0"/>
              <a:t>IEEE P1609.2a Standard for Wireless Access in Vehicular Environments--Security Services for Applications and Management Messages Amendment - Certificate </a:t>
            </a:r>
            <a:r>
              <a:rPr lang="en-US" sz="1400" dirty="0" smtClean="0"/>
              <a:t>Management</a:t>
            </a:r>
          </a:p>
          <a:p>
            <a:r>
              <a:rPr lang="en-US" sz="1400" dirty="0" smtClean="0"/>
              <a:t>IEEE 1667 Discovery, Authentication and Authorization in Host Attachments of Storage Devices</a:t>
            </a:r>
          </a:p>
          <a:p>
            <a:r>
              <a:rPr lang="en-US" sz="1400" dirty="0" smtClean="0"/>
              <a:t>IEEE 1735 Recommended </a:t>
            </a:r>
            <a:r>
              <a:rPr lang="en-US" sz="1400" dirty="0"/>
              <a:t>Practice for Encryption and Management of Electronic </a:t>
            </a:r>
            <a:r>
              <a:rPr lang="en-US" sz="1400" dirty="0" smtClean="0"/>
              <a:t>Design </a:t>
            </a:r>
            <a:r>
              <a:rPr lang="en-US" sz="1400" dirty="0"/>
              <a:t>Intellectual Property (IP</a:t>
            </a:r>
            <a:r>
              <a:rPr lang="en-US" sz="1400" dirty="0" smtClean="0"/>
              <a:t>)</a:t>
            </a:r>
          </a:p>
          <a:p>
            <a:r>
              <a:rPr lang="en-US" sz="1400" dirty="0"/>
              <a:t>IEEE 1735/</a:t>
            </a:r>
            <a:r>
              <a:rPr lang="en-US" sz="1400" dirty="0" err="1"/>
              <a:t>Cor</a:t>
            </a:r>
            <a:r>
              <a:rPr lang="en-US" sz="1400" dirty="0"/>
              <a:t> 1 Recommended Practice for Encryption and Management of Electronic Design Intellectual Property (IP) - Corrigendum 1: Correction to Rights Digest </a:t>
            </a:r>
            <a:r>
              <a:rPr lang="en-US" sz="1400" dirty="0" smtClean="0"/>
              <a:t>Description</a:t>
            </a:r>
          </a:p>
          <a:p>
            <a:r>
              <a:rPr lang="en-US" sz="1400" dirty="0"/>
              <a:t>IEEE PC37.249 Guide for Categorizing Security Needs for Protection and Automation Related Data Files</a:t>
            </a:r>
          </a:p>
          <a:p>
            <a:endParaRPr lang="en-US" sz="1400" dirty="0" smtClean="0"/>
          </a:p>
        </p:txBody>
      </p:sp>
      <p:sp>
        <p:nvSpPr>
          <p:cNvPr id="5" name="Slide Number Placeholder 4"/>
          <p:cNvSpPr>
            <a:spLocks noGrp="1"/>
          </p:cNvSpPr>
          <p:nvPr>
            <p:ph type="sldNum" sz="quarter" idx="12"/>
          </p:nvPr>
        </p:nvSpPr>
        <p:spPr/>
        <p:txBody>
          <a:bodyPr/>
          <a:lstStyle/>
          <a:p>
            <a:pPr>
              <a:defRPr/>
            </a:pPr>
            <a:fld id="{6CFC1F96-5ED1-41A0-BC5E-E0FC0B2B84E1}" type="slidenum">
              <a:rPr lang="en-US" smtClean="0"/>
              <a:pPr>
                <a:defRPr/>
              </a:pPr>
              <a:t>12</a:t>
            </a:fld>
            <a:endParaRPr lang="en-US" sz="1400">
              <a:latin typeface="Myriad Pro" charset="0"/>
            </a:endParaRPr>
          </a:p>
        </p:txBody>
      </p:sp>
    </p:spTree>
    <p:extLst>
      <p:ext uri="{BB962C8B-B14F-4D97-AF65-F5344CB8AC3E}">
        <p14:creationId xmlns:p14="http://schemas.microsoft.com/office/powerpoint/2010/main" val="1649010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14828" y="445406"/>
            <a:ext cx="7772400" cy="767444"/>
          </a:xfrm>
        </p:spPr>
        <p:txBody>
          <a:bodyPr/>
          <a:lstStyle/>
          <a:p>
            <a:pPr eaLnBrk="1" hangingPunct="1">
              <a:defRPr/>
            </a:pPr>
            <a:r>
              <a:rPr lang="en-CA" dirty="0" smtClean="0"/>
              <a:t>Industry Connections</a:t>
            </a:r>
            <a:br>
              <a:rPr lang="en-CA" dirty="0" smtClean="0"/>
            </a:br>
            <a:r>
              <a:rPr lang="en-CA" dirty="0" smtClean="0"/>
              <a:t>Security Group (ICSG)</a:t>
            </a:r>
          </a:p>
        </p:txBody>
      </p:sp>
      <p:sp>
        <p:nvSpPr>
          <p:cNvPr id="5124" name="Rectangle 3"/>
          <p:cNvSpPr>
            <a:spLocks noGrp="1" noChangeArrowheads="1"/>
          </p:cNvSpPr>
          <p:nvPr>
            <p:ph idx="1"/>
          </p:nvPr>
        </p:nvSpPr>
        <p:spPr/>
        <p:txBody>
          <a:bodyPr/>
          <a:lstStyle/>
          <a:p>
            <a:pPr>
              <a:defRPr/>
            </a:pPr>
            <a:r>
              <a:rPr lang="en-US" sz="1600" dirty="0"/>
              <a:t>Malware </a:t>
            </a:r>
            <a:r>
              <a:rPr lang="en-US" sz="1600" dirty="0" err="1"/>
              <a:t>MetaData</a:t>
            </a:r>
            <a:r>
              <a:rPr lang="en-US" sz="1600" dirty="0"/>
              <a:t> Exchange Format </a:t>
            </a:r>
            <a:r>
              <a:rPr lang="en-US" sz="1600" dirty="0" smtClean="0"/>
              <a:t>(MMDEF) XML schema</a:t>
            </a:r>
            <a:endParaRPr lang="en-US" sz="1600" dirty="0"/>
          </a:p>
          <a:p>
            <a:pPr lvl="1">
              <a:defRPr/>
            </a:pPr>
            <a:r>
              <a:rPr lang="en-US" sz="1600" dirty="0" smtClean="0"/>
              <a:t>V1.2: Describes files containing malware, as well as clean files</a:t>
            </a:r>
            <a:endParaRPr lang="en-US" sz="1600" dirty="0"/>
          </a:p>
          <a:p>
            <a:pPr lvl="1">
              <a:defRPr/>
            </a:pPr>
            <a:r>
              <a:rPr lang="en-US" sz="1600" dirty="0" smtClean="0"/>
              <a:t>MMDEF-B: Describes behavioral aspects of malware</a:t>
            </a:r>
            <a:endParaRPr lang="en-US" dirty="0"/>
          </a:p>
          <a:p>
            <a:pPr eaLnBrk="1" hangingPunct="1">
              <a:lnSpc>
                <a:spcPct val="90000"/>
              </a:lnSpc>
            </a:pPr>
            <a:r>
              <a:rPr lang="en-CA" sz="1600" dirty="0" smtClean="0"/>
              <a:t>Software </a:t>
            </a:r>
            <a:r>
              <a:rPr lang="en-CA" sz="1600" dirty="0" err="1" smtClean="0"/>
              <a:t>Taggant</a:t>
            </a:r>
            <a:r>
              <a:rPr lang="en-CA" sz="1600" dirty="0" smtClean="0"/>
              <a:t> System for identifying malware creators</a:t>
            </a:r>
          </a:p>
          <a:p>
            <a:pPr lvl="1" eaLnBrk="1" hangingPunct="1">
              <a:lnSpc>
                <a:spcPct val="90000"/>
              </a:lnSpc>
            </a:pPr>
            <a:r>
              <a:rPr lang="en-CA" sz="1600" dirty="0" smtClean="0"/>
              <a:t>Cryptographically secure marker added to obfuscated files created by commercial software distribution packaging programs (packers)</a:t>
            </a:r>
          </a:p>
          <a:p>
            <a:pPr lvl="1" eaLnBrk="1" hangingPunct="1">
              <a:lnSpc>
                <a:spcPct val="90000"/>
              </a:lnSpc>
            </a:pPr>
            <a:r>
              <a:rPr lang="en-CA" sz="1600" dirty="0" smtClean="0"/>
              <a:t>Legitimate packers often abused by malware creators to create many, difficult-to-detect variants of their malware</a:t>
            </a:r>
          </a:p>
          <a:p>
            <a:pPr lvl="1" eaLnBrk="1" hangingPunct="1">
              <a:lnSpc>
                <a:spcPct val="90000"/>
              </a:lnSpc>
            </a:pPr>
            <a:r>
              <a:rPr lang="en-CA" sz="1600" dirty="0" err="1" smtClean="0"/>
              <a:t>Taggants</a:t>
            </a:r>
            <a:r>
              <a:rPr lang="en-CA" sz="1600" dirty="0" smtClean="0"/>
              <a:t> identify specific packer users’ license keys, enabling blacklisting of malicious packer users (malware creators)</a:t>
            </a:r>
          </a:p>
          <a:p>
            <a:pPr lvl="1" eaLnBrk="1" hangingPunct="1">
              <a:lnSpc>
                <a:spcPct val="90000"/>
              </a:lnSpc>
            </a:pPr>
            <a:r>
              <a:rPr lang="en-CA" sz="1600" dirty="0" smtClean="0"/>
              <a:t>System components:</a:t>
            </a:r>
          </a:p>
          <a:p>
            <a:pPr lvl="2">
              <a:lnSpc>
                <a:spcPct val="90000"/>
              </a:lnSpc>
            </a:pPr>
            <a:r>
              <a:rPr lang="en-CA" sz="1600" dirty="0" smtClean="0"/>
              <a:t>Open source software library</a:t>
            </a:r>
          </a:p>
          <a:p>
            <a:pPr lvl="2">
              <a:lnSpc>
                <a:spcPct val="90000"/>
              </a:lnSpc>
            </a:pPr>
            <a:r>
              <a:rPr lang="en-CA" sz="1600" dirty="0" smtClean="0"/>
              <a:t>Public Key Infrastructure (PKI) management service</a:t>
            </a:r>
          </a:p>
          <a:p>
            <a:pPr lvl="2">
              <a:lnSpc>
                <a:spcPct val="90000"/>
              </a:lnSpc>
            </a:pPr>
            <a:r>
              <a:rPr lang="en-CA" sz="1600" dirty="0" smtClean="0"/>
              <a:t>Blacklist of malicious packer users</a:t>
            </a:r>
          </a:p>
          <a:p>
            <a:pPr eaLnBrk="1" hangingPunct="1">
              <a:lnSpc>
                <a:spcPct val="90000"/>
              </a:lnSpc>
            </a:pPr>
            <a:endParaRPr lang="en-CA" sz="1600" dirty="0" err="1" smtClean="0"/>
          </a:p>
        </p:txBody>
      </p:sp>
      <p:sp>
        <p:nvSpPr>
          <p:cNvPr id="512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8F0113B-D6E6-49E1-9812-4FAECD06F1CF}" type="slidenum">
              <a:rPr lang="en-CA" smtClean="0">
                <a:latin typeface="Trebuchet MS" pitchFamily="34" charset="0"/>
              </a:rPr>
              <a:pPr eaLnBrk="1" hangingPunct="1"/>
              <a:t>13</a:t>
            </a:fld>
            <a:endParaRPr lang="en-CA" smtClean="0">
              <a:latin typeface="Trebuchet MS" pitchFamily="34" charset="0"/>
            </a:endParaRPr>
          </a:p>
        </p:txBody>
      </p:sp>
    </p:spTree>
    <p:extLst>
      <p:ext uri="{BB962C8B-B14F-4D97-AF65-F5344CB8AC3E}">
        <p14:creationId xmlns:p14="http://schemas.microsoft.com/office/powerpoint/2010/main" val="2090670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314" y="263313"/>
            <a:ext cx="7772400" cy="767444"/>
          </a:xfrm>
        </p:spPr>
        <p:txBody>
          <a:bodyPr/>
          <a:lstStyle/>
          <a:p>
            <a:r>
              <a:rPr lang="en-US" dirty="0" smtClean="0"/>
              <a:t>ICSG, continued</a:t>
            </a:r>
            <a:endParaRPr lang="en-US" dirty="0"/>
          </a:p>
        </p:txBody>
      </p:sp>
      <p:sp>
        <p:nvSpPr>
          <p:cNvPr id="3" name="Content Placeholder 2"/>
          <p:cNvSpPr>
            <a:spLocks noGrp="1"/>
          </p:cNvSpPr>
          <p:nvPr>
            <p:ph idx="1"/>
          </p:nvPr>
        </p:nvSpPr>
        <p:spPr>
          <a:xfrm>
            <a:off x="685800" y="1600199"/>
            <a:ext cx="8249194" cy="4648281"/>
          </a:xfrm>
        </p:spPr>
        <p:txBody>
          <a:bodyPr/>
          <a:lstStyle/>
          <a:p>
            <a:pPr>
              <a:lnSpc>
                <a:spcPct val="90000"/>
              </a:lnSpc>
            </a:pPr>
            <a:r>
              <a:rPr lang="en-CA" sz="1600" dirty="0"/>
              <a:t>Clean-file Metadata Exchange (CMX)</a:t>
            </a:r>
          </a:p>
          <a:p>
            <a:pPr lvl="1">
              <a:lnSpc>
                <a:spcPct val="90000"/>
              </a:lnSpc>
            </a:pPr>
            <a:r>
              <a:rPr lang="en-CA" sz="1600" dirty="0" smtClean="0"/>
              <a:t>Shared, continually growing repository of information (metadata) related to clean software files</a:t>
            </a:r>
          </a:p>
          <a:p>
            <a:pPr lvl="1">
              <a:lnSpc>
                <a:spcPct val="90000"/>
              </a:lnSpc>
            </a:pPr>
            <a:r>
              <a:rPr lang="en-CA" sz="1600" dirty="0" smtClean="0"/>
              <a:t>New metadata added by software developers, even prior to release of the corresponding software</a:t>
            </a:r>
          </a:p>
          <a:p>
            <a:pPr lvl="1">
              <a:lnSpc>
                <a:spcPct val="90000"/>
              </a:lnSpc>
            </a:pPr>
            <a:r>
              <a:rPr lang="en-CA" sz="1600" dirty="0" smtClean="0"/>
              <a:t>Helps reduce number of </a:t>
            </a:r>
            <a:r>
              <a:rPr lang="en-CA" sz="1600" dirty="0"/>
              <a:t>false positives </a:t>
            </a:r>
            <a:r>
              <a:rPr lang="en-CA" sz="1600" dirty="0" smtClean="0"/>
              <a:t>detected by anti-virus software when more aggressively searching for malware</a:t>
            </a:r>
            <a:endParaRPr lang="en-CA" dirty="0"/>
          </a:p>
          <a:p>
            <a:pPr>
              <a:defRPr/>
            </a:pPr>
            <a:r>
              <a:rPr lang="en-US" sz="1600" dirty="0" smtClean="0"/>
              <a:t>IEEE Anti-Malware Support Service (AMSS)</a:t>
            </a:r>
            <a:endParaRPr lang="en-US" sz="1600" dirty="0"/>
          </a:p>
          <a:p>
            <a:pPr lvl="1">
              <a:defRPr/>
            </a:pPr>
            <a:r>
              <a:rPr lang="en-US" sz="1600" dirty="0" smtClean="0"/>
              <a:t>Provides shared services supporting the entire computer security industry</a:t>
            </a:r>
          </a:p>
          <a:p>
            <a:pPr lvl="1">
              <a:defRPr/>
            </a:pPr>
            <a:r>
              <a:rPr lang="en-US" sz="1600" dirty="0" smtClean="0"/>
              <a:t>Enables individual security companies and the industry as a whole to respond more effectively and efficiently to contemporary malware threats</a:t>
            </a:r>
          </a:p>
          <a:p>
            <a:pPr lvl="1">
              <a:defRPr/>
            </a:pPr>
            <a:r>
              <a:rPr lang="en-US" sz="1600" dirty="0" smtClean="0"/>
              <a:t>Initially consists of two main services: CMX and </a:t>
            </a:r>
            <a:r>
              <a:rPr lang="en-US" sz="1600" dirty="0" err="1" smtClean="0"/>
              <a:t>Taggant</a:t>
            </a:r>
            <a:r>
              <a:rPr lang="en-US" sz="1600" dirty="0" smtClean="0"/>
              <a:t> System</a:t>
            </a:r>
          </a:p>
          <a:p>
            <a:pPr lvl="1">
              <a:defRPr/>
            </a:pPr>
            <a:r>
              <a:rPr lang="en-US" sz="1600" dirty="0" smtClean="0"/>
              <a:t>Managed and administered by IEEE-SA (Professional Services)</a:t>
            </a:r>
            <a:endParaRPr lang="en-US" sz="1600" dirty="0"/>
          </a:p>
        </p:txBody>
      </p:sp>
      <p:sp>
        <p:nvSpPr>
          <p:cNvPr id="4" name="Slide Number Placeholder 3"/>
          <p:cNvSpPr>
            <a:spLocks noGrp="1"/>
          </p:cNvSpPr>
          <p:nvPr>
            <p:ph type="sldNum" sz="quarter" idx="12"/>
          </p:nvPr>
        </p:nvSpPr>
        <p:spPr/>
        <p:txBody>
          <a:bodyPr/>
          <a:lstStyle/>
          <a:p>
            <a:pPr>
              <a:defRPr/>
            </a:pPr>
            <a:fld id="{6CFC1F96-5ED1-41A0-BC5E-E0FC0B2B84E1}" type="slidenum">
              <a:rPr lang="en-US" smtClean="0"/>
              <a:pPr>
                <a:defRPr/>
              </a:pPr>
              <a:t>14</a:t>
            </a:fld>
            <a:endParaRPr lang="en-US" sz="1400">
              <a:latin typeface="Myriad Pro" charset="0"/>
            </a:endParaRPr>
          </a:p>
        </p:txBody>
      </p:sp>
    </p:spTree>
    <p:extLst>
      <p:ext uri="{BB962C8B-B14F-4D97-AF65-F5344CB8AC3E}">
        <p14:creationId xmlns:p14="http://schemas.microsoft.com/office/powerpoint/2010/main" val="2022103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IEEE Internet </a:t>
            </a:r>
            <a:r>
              <a:rPr lang="en-US" dirty="0" smtClean="0"/>
              <a:t>Initiative Mission</a:t>
            </a:r>
            <a:endParaRPr lang="en-US" dirty="0"/>
          </a:p>
        </p:txBody>
      </p:sp>
      <p:sp>
        <p:nvSpPr>
          <p:cNvPr id="3" name="Subtitle 2"/>
          <p:cNvSpPr>
            <a:spLocks noGrp="1"/>
          </p:cNvSpPr>
          <p:nvPr>
            <p:ph type="subTitle" idx="1"/>
          </p:nvPr>
        </p:nvSpPr>
        <p:spPr>
          <a:xfrm>
            <a:off x="450912" y="3854824"/>
            <a:ext cx="8312087" cy="1900517"/>
          </a:xfrm>
        </p:spPr>
        <p:txBody>
          <a:bodyPr/>
          <a:lstStyle/>
          <a:p>
            <a:pPr>
              <a:lnSpc>
                <a:spcPct val="100000"/>
              </a:lnSpc>
            </a:pPr>
            <a:r>
              <a:rPr lang="en-US" dirty="0" smtClean="0"/>
              <a:t>To provide a collaborative platform for advancing solutions and informing global technology policymaking through a consensus of sound technical and scientific knowledge in the areas of Internet governance, cybersecurity, and privacy.</a:t>
            </a:r>
            <a:endParaRPr lang="en-US" dirty="0"/>
          </a:p>
        </p:txBody>
      </p:sp>
      <p:sp>
        <p:nvSpPr>
          <p:cNvPr id="6" name="Slide Number Placeholder 5"/>
          <p:cNvSpPr>
            <a:spLocks noGrp="1"/>
          </p:cNvSpPr>
          <p:nvPr>
            <p:ph type="sldNum" sz="quarter" idx="15"/>
          </p:nvPr>
        </p:nvSpPr>
        <p:spPr/>
        <p:txBody>
          <a:bodyPr/>
          <a:lstStyle/>
          <a:p>
            <a:pPr>
              <a:defRPr/>
            </a:pPr>
            <a:fld id="{02D6DAE9-6A84-0344-9053-E91F7D90A8B3}" type="slidenum">
              <a:rPr lang="en-US" smtClean="0"/>
              <a:pPr>
                <a:defRPr/>
              </a:pPr>
              <a:t>15</a:t>
            </a:fld>
            <a:endParaRPr lang="en-US" dirty="0"/>
          </a:p>
        </p:txBody>
      </p:sp>
      <p:grpSp>
        <p:nvGrpSpPr>
          <p:cNvPr id="8" name="Group 7"/>
          <p:cNvGrpSpPr/>
          <p:nvPr/>
        </p:nvGrpSpPr>
        <p:grpSpPr>
          <a:xfrm>
            <a:off x="0" y="-6768"/>
            <a:ext cx="9192428" cy="2846444"/>
            <a:chOff x="0" y="-6768"/>
            <a:chExt cx="9192428" cy="2846444"/>
          </a:xfrm>
        </p:grpSpPr>
        <p:pic>
          <p:nvPicPr>
            <p:cNvPr id="1026" name="Picture 2" descr="Person, Woman, Asian, Female, Business Woman, Workin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870889" y="-1"/>
              <a:ext cx="2321539" cy="2836501"/>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Man, Reading, Touchscreen, Blog, Digital, Tabl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9940" y="5036"/>
              <a:ext cx="4251959" cy="283464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Smart Watch, Apple, Technology, Style, Fashion, Smart"/>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0" y="1941"/>
              <a:ext cx="2276475" cy="2837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Navigation, Car, Drive, Road, Gps, Transport, Travel"/>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4486275" y="-499"/>
              <a:ext cx="2424498" cy="283699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7" name="Straight Connector 6"/>
            <p:cNvCxnSpPr/>
            <p:nvPr/>
          </p:nvCxnSpPr>
          <p:spPr>
            <a:xfrm flipV="1">
              <a:off x="2276475" y="-6768"/>
              <a:ext cx="0" cy="2837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4486275" y="-6768"/>
              <a:ext cx="0" cy="2837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6896100" y="-3593"/>
              <a:ext cx="0" cy="2837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50219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3"/>
          <p:cNvSpPr>
            <a:spLocks noGrp="1"/>
          </p:cNvSpPr>
          <p:nvPr>
            <p:ph type="title"/>
          </p:nvPr>
        </p:nvSpPr>
        <p:spPr/>
        <p:txBody>
          <a:bodyPr/>
          <a:lstStyle/>
          <a:p>
            <a:r>
              <a:rPr lang="en-US" dirty="0" smtClean="0"/>
              <a:t>IEEE Internet Initiative</a:t>
            </a:r>
            <a:endParaRPr lang="en-US" dirty="0"/>
          </a:p>
        </p:txBody>
      </p:sp>
      <p:sp>
        <p:nvSpPr>
          <p:cNvPr id="9" name="Content Placeholder 8"/>
          <p:cNvSpPr>
            <a:spLocks noGrp="1"/>
          </p:cNvSpPr>
          <p:nvPr>
            <p:ph sz="quarter" idx="14"/>
          </p:nvPr>
        </p:nvSpPr>
        <p:spPr>
          <a:xfrm>
            <a:off x="365760" y="1710727"/>
            <a:ext cx="8644890" cy="4389120"/>
          </a:xfrm>
        </p:spPr>
        <p:txBody>
          <a:bodyPr/>
          <a:lstStyle/>
          <a:p>
            <a:pPr marL="0" indent="0">
              <a:buNone/>
            </a:pPr>
            <a:r>
              <a:rPr lang="en-US" sz="2000" dirty="0" smtClean="0"/>
              <a:t>A multi-domain and multi-discipline </a:t>
            </a:r>
            <a:r>
              <a:rPr lang="en-US" sz="2000" dirty="0"/>
              <a:t>community that connects technologists and policymakers from around the world to foster a better understanding of, and to improve decisions affecting, Internet governance, cybersecurity, and privacy </a:t>
            </a:r>
            <a:r>
              <a:rPr lang="en-US" sz="2000" dirty="0" smtClean="0"/>
              <a:t>issues.</a:t>
            </a:r>
            <a:endParaRPr lang="en-US" sz="2000" dirty="0"/>
          </a:p>
          <a:p>
            <a:pPr marL="0" indent="0">
              <a:buNone/>
            </a:pPr>
            <a:r>
              <a:rPr lang="en-US" sz="2000" dirty="0" smtClean="0"/>
              <a:t>Provides a neutral, respected forum to help ensure </a:t>
            </a:r>
            <a:r>
              <a:rPr lang="en-US" sz="2000" u="sng" dirty="0" smtClean="0">
                <a:solidFill>
                  <a:schemeClr val="accent1"/>
                </a:solidFill>
              </a:rPr>
              <a:t>trustworthy</a:t>
            </a:r>
            <a:r>
              <a:rPr lang="en-US" sz="2000" dirty="0" smtClean="0"/>
              <a:t> technology solutions and best practices in guiding Internet policymaking.</a:t>
            </a:r>
          </a:p>
          <a:p>
            <a:pPr marL="0" indent="0">
              <a:buNone/>
            </a:pPr>
            <a:r>
              <a:rPr lang="en-US" sz="2000" dirty="0"/>
              <a:t>F</a:t>
            </a:r>
            <a:r>
              <a:rPr lang="en-US" sz="2000" dirty="0" smtClean="0"/>
              <a:t>ocused </a:t>
            </a:r>
            <a:r>
              <a:rPr lang="en-US" sz="2000" dirty="0"/>
              <a:t>on building trust and confidence in the internet and its technology </a:t>
            </a:r>
            <a:r>
              <a:rPr lang="en-US" sz="2000" dirty="0" smtClean="0"/>
              <a:t>underpinnings, and advancing solutions to provide </a:t>
            </a:r>
            <a:r>
              <a:rPr lang="en-US" sz="2000" u="sng" dirty="0" smtClean="0">
                <a:solidFill>
                  <a:schemeClr val="accent1"/>
                </a:solidFill>
              </a:rPr>
              <a:t>meaningful and ethical </a:t>
            </a:r>
            <a:r>
              <a:rPr lang="en-US" sz="2000" dirty="0" smtClean="0"/>
              <a:t>internet access and use to all the world’s citizens.</a:t>
            </a:r>
          </a:p>
          <a:p>
            <a:pPr marL="0" indent="0">
              <a:buNone/>
            </a:pPr>
            <a:endParaRPr lang="en-US" sz="2000" dirty="0"/>
          </a:p>
          <a:p>
            <a:pPr marL="0" indent="0">
              <a:buNone/>
            </a:pPr>
            <a:endParaRPr lang="en-US" sz="2000" dirty="0"/>
          </a:p>
        </p:txBody>
      </p:sp>
      <p:sp>
        <p:nvSpPr>
          <p:cNvPr id="3" name="Slide Number Placeholder 2"/>
          <p:cNvSpPr>
            <a:spLocks noGrp="1"/>
          </p:cNvSpPr>
          <p:nvPr>
            <p:ph type="sldNum" sz="quarter" idx="15"/>
          </p:nvPr>
        </p:nvSpPr>
        <p:spPr/>
        <p:txBody>
          <a:bodyPr/>
          <a:lstStyle/>
          <a:p>
            <a:fld id="{1F3183B9-47F6-7D44-B054-A14E1BAC9B30}" type="slidenum">
              <a:rPr lang="en-US" smtClean="0"/>
              <a:pPr/>
              <a:t>16</a:t>
            </a:fld>
            <a:endParaRPr lang="en-US" dirty="0"/>
          </a:p>
        </p:txBody>
      </p:sp>
    </p:spTree>
    <p:extLst>
      <p:ext uri="{BB962C8B-B14F-4D97-AF65-F5344CB8AC3E}">
        <p14:creationId xmlns:p14="http://schemas.microsoft.com/office/powerpoint/2010/main" val="4228325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134938"/>
            <a:ext cx="8842374" cy="1270807"/>
          </a:xfrm>
        </p:spPr>
        <p:txBody>
          <a:bodyPr/>
          <a:lstStyle/>
          <a:p>
            <a:r>
              <a:rPr lang="en-US" sz="2800" dirty="0" smtClean="0"/>
              <a:t>IEEE Focus </a:t>
            </a:r>
            <a:r>
              <a:rPr lang="en-US" sz="2800" dirty="0"/>
              <a:t>on </a:t>
            </a:r>
            <a:r>
              <a:rPr lang="en-US" sz="2800" dirty="0" smtClean="0"/>
              <a:t>Technology Ethics</a:t>
            </a:r>
            <a:br>
              <a:rPr lang="en-US" sz="2800" dirty="0" smtClean="0"/>
            </a:br>
            <a:r>
              <a:rPr lang="en-US" sz="2000" i="1" dirty="0" smtClean="0"/>
              <a:t>A Dual Effort Initially Focused on AI/Autonomous Systems</a:t>
            </a:r>
            <a:endParaRPr lang="en-US" sz="2400" i="1" dirty="0"/>
          </a:p>
        </p:txBody>
      </p:sp>
      <p:sp>
        <p:nvSpPr>
          <p:cNvPr id="5" name="Rectangle 4"/>
          <p:cNvSpPr/>
          <p:nvPr/>
        </p:nvSpPr>
        <p:spPr>
          <a:xfrm>
            <a:off x="174625" y="1447800"/>
            <a:ext cx="3644899" cy="84851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Ethics, Society &amp; Technology (EST</a:t>
            </a:r>
            <a:r>
              <a:rPr lang="en-US" b="1" smtClean="0">
                <a:solidFill>
                  <a:schemeClr val="tx2"/>
                </a:solidFill>
              </a:rPr>
              <a:t>) Ad Hoc Committee</a:t>
            </a:r>
            <a:endParaRPr lang="en-US" b="1" dirty="0">
              <a:solidFill>
                <a:schemeClr val="tx2"/>
              </a:solidFill>
            </a:endParaRPr>
          </a:p>
        </p:txBody>
      </p:sp>
      <p:sp>
        <p:nvSpPr>
          <p:cNvPr id="6" name="TextBox 5"/>
          <p:cNvSpPr txBox="1"/>
          <p:nvPr/>
        </p:nvSpPr>
        <p:spPr>
          <a:xfrm>
            <a:off x="174625" y="5542107"/>
            <a:ext cx="7226300" cy="1169551"/>
          </a:xfrm>
          <a:prstGeom prst="rect">
            <a:avLst/>
          </a:prstGeom>
          <a:solidFill>
            <a:srgbClr val="FFFFFF"/>
          </a:solidFill>
        </p:spPr>
        <p:txBody>
          <a:bodyPr wrap="square" rtlCol="0">
            <a:spAutoFit/>
          </a:bodyPr>
          <a:lstStyle/>
          <a:p>
            <a:pPr marL="285750" indent="-285750">
              <a:buFont typeface="Arial" panose="020B0604020202020204" pitchFamily="34" charset="0"/>
              <a:buChar char="•"/>
            </a:pPr>
            <a:r>
              <a:rPr lang="en-US" sz="1400" dirty="0" smtClean="0"/>
              <a:t>IEEE</a:t>
            </a:r>
            <a:r>
              <a:rPr lang="en-US" sz="1400" dirty="0"/>
              <a:t> </a:t>
            </a:r>
            <a:r>
              <a:rPr lang="en-US" sz="1400" dirty="0" smtClean="0"/>
              <a:t>Industry Connections group</a:t>
            </a:r>
          </a:p>
          <a:p>
            <a:pPr marL="285750" indent="-285750">
              <a:buFont typeface="Arial" panose="020B0604020202020204" pitchFamily="34" charset="0"/>
              <a:buChar char="•"/>
            </a:pPr>
            <a:r>
              <a:rPr lang="en-US" sz="1400" dirty="0" smtClean="0"/>
              <a:t>Develop consensus among participants</a:t>
            </a:r>
          </a:p>
          <a:p>
            <a:pPr marL="285750" indent="-285750">
              <a:buFont typeface="Arial" panose="020B0604020202020204" pitchFamily="34" charset="0"/>
              <a:buChar char="•"/>
            </a:pPr>
            <a:r>
              <a:rPr lang="en-US" sz="1400" dirty="0" smtClean="0"/>
              <a:t>Develop Standards</a:t>
            </a:r>
            <a:endParaRPr lang="en-US" sz="1400" dirty="0"/>
          </a:p>
          <a:p>
            <a:pPr marL="285750" indent="-285750">
              <a:buFont typeface="Arial" panose="020B0604020202020204" pitchFamily="34" charset="0"/>
              <a:buChar char="•"/>
            </a:pPr>
            <a:r>
              <a:rPr lang="en-US" sz="1400" dirty="0"/>
              <a:t>This is </a:t>
            </a:r>
            <a:r>
              <a:rPr lang="en-US" sz="1400" dirty="0" smtClean="0"/>
              <a:t>narrowing </a:t>
            </a:r>
            <a:r>
              <a:rPr lang="en-US" sz="1400" dirty="0"/>
              <a:t>of the </a:t>
            </a:r>
            <a:r>
              <a:rPr lang="en-US" sz="1400" dirty="0" smtClean="0"/>
              <a:t>discussion, </a:t>
            </a:r>
            <a:r>
              <a:rPr lang="en-US" sz="1400" dirty="0"/>
              <a:t>driving towards </a:t>
            </a:r>
            <a:r>
              <a:rPr lang="en-US" sz="1400" dirty="0" smtClean="0"/>
              <a:t>consensus, </a:t>
            </a:r>
            <a:r>
              <a:rPr lang="en-US" sz="1400" dirty="0"/>
              <a:t>delivering tangible outputs that directly </a:t>
            </a:r>
            <a:r>
              <a:rPr lang="en-US" sz="1400" dirty="0" smtClean="0"/>
              <a:t>shape </a:t>
            </a:r>
            <a:r>
              <a:rPr lang="en-US" sz="1400" dirty="0"/>
              <a:t>behavior, practice, policy and </a:t>
            </a:r>
            <a:r>
              <a:rPr lang="en-US" sz="1400" dirty="0" smtClean="0"/>
              <a:t>more</a:t>
            </a:r>
          </a:p>
        </p:txBody>
      </p:sp>
      <p:grpSp>
        <p:nvGrpSpPr>
          <p:cNvPr id="3" name="Group 2"/>
          <p:cNvGrpSpPr/>
          <p:nvPr/>
        </p:nvGrpSpPr>
        <p:grpSpPr>
          <a:xfrm>
            <a:off x="4330700" y="1638300"/>
            <a:ext cx="4652434" cy="4165599"/>
            <a:chOff x="2675466" y="2504597"/>
            <a:chExt cx="6307668" cy="3258768"/>
          </a:xfrm>
        </p:grpSpPr>
        <p:sp>
          <p:nvSpPr>
            <p:cNvPr id="19" name="Circular Arrow 18"/>
            <p:cNvSpPr/>
            <p:nvPr/>
          </p:nvSpPr>
          <p:spPr>
            <a:xfrm>
              <a:off x="2861734" y="2504597"/>
              <a:ext cx="6121400" cy="1672450"/>
            </a:xfrm>
            <a:custGeom>
              <a:avLst/>
              <a:gdLst>
                <a:gd name="connsiteX0" fmla="*/ 121444 w 1943100"/>
                <a:gd name="connsiteY0" fmla="*/ 1161325 h 2322650"/>
                <a:gd name="connsiteX1" fmla="*/ 824415 w 1943100"/>
                <a:gd name="connsiteY1" fmla="*/ 137138 h 2322650"/>
                <a:gd name="connsiteX2" fmla="*/ 1798213 w 1943100"/>
                <a:gd name="connsiteY2" fmla="*/ 918802 h 2322650"/>
                <a:gd name="connsiteX3" fmla="*/ 1917237 w 1943100"/>
                <a:gd name="connsiteY3" fmla="*/ 918801 h 2322650"/>
                <a:gd name="connsiteX4" fmla="*/ 1700213 w 1943100"/>
                <a:gd name="connsiteY4" fmla="*/ 1161325 h 2322650"/>
                <a:gd name="connsiteX5" fmla="*/ 1431462 w 1943100"/>
                <a:gd name="connsiteY5" fmla="*/ 918801 h 2322650"/>
                <a:gd name="connsiteX6" fmla="*/ 1549973 w 1943100"/>
                <a:gd name="connsiteY6" fmla="*/ 918801 h 2322650"/>
                <a:gd name="connsiteX7" fmla="*/ 816539 w 1943100"/>
                <a:gd name="connsiteY7" fmla="*/ 390737 h 2322650"/>
                <a:gd name="connsiteX8" fmla="*/ 364331 w 1943100"/>
                <a:gd name="connsiteY8" fmla="*/ 1161325 h 2322650"/>
                <a:gd name="connsiteX9" fmla="*/ 121444 w 1943100"/>
                <a:gd name="connsiteY9" fmla="*/ 1161325 h 2322650"/>
                <a:gd name="connsiteX0" fmla="*/ 0 w 1795793"/>
                <a:gd name="connsiteY0" fmla="*/ 1040025 h 1040025"/>
                <a:gd name="connsiteX1" fmla="*/ 702971 w 1795793"/>
                <a:gd name="connsiteY1" fmla="*/ 15838 h 1040025"/>
                <a:gd name="connsiteX2" fmla="*/ 1676769 w 1795793"/>
                <a:gd name="connsiteY2" fmla="*/ 797502 h 1040025"/>
                <a:gd name="connsiteX3" fmla="*/ 1795793 w 1795793"/>
                <a:gd name="connsiteY3" fmla="*/ 797501 h 1040025"/>
                <a:gd name="connsiteX4" fmla="*/ 1578769 w 1795793"/>
                <a:gd name="connsiteY4" fmla="*/ 1040025 h 1040025"/>
                <a:gd name="connsiteX5" fmla="*/ 1310018 w 1795793"/>
                <a:gd name="connsiteY5" fmla="*/ 797501 h 1040025"/>
                <a:gd name="connsiteX6" fmla="*/ 1428529 w 1795793"/>
                <a:gd name="connsiteY6" fmla="*/ 797501 h 1040025"/>
                <a:gd name="connsiteX7" fmla="*/ 695095 w 1795793"/>
                <a:gd name="connsiteY7" fmla="*/ 269437 h 1040025"/>
                <a:gd name="connsiteX8" fmla="*/ 192087 w 1795793"/>
                <a:gd name="connsiteY8" fmla="*/ 1040025 h 1040025"/>
                <a:gd name="connsiteX9" fmla="*/ 0 w 1795793"/>
                <a:gd name="connsiteY9" fmla="*/ 1040025 h 1040025"/>
                <a:gd name="connsiteX0" fmla="*/ 0 w 1795793"/>
                <a:gd name="connsiteY0" fmla="*/ 1040025 h 1040025"/>
                <a:gd name="connsiteX1" fmla="*/ 702971 w 1795793"/>
                <a:gd name="connsiteY1" fmla="*/ 15838 h 1040025"/>
                <a:gd name="connsiteX2" fmla="*/ 1676769 w 1795793"/>
                <a:gd name="connsiteY2" fmla="*/ 797502 h 1040025"/>
                <a:gd name="connsiteX3" fmla="*/ 1795793 w 1795793"/>
                <a:gd name="connsiteY3" fmla="*/ 797501 h 1040025"/>
                <a:gd name="connsiteX4" fmla="*/ 1578769 w 1795793"/>
                <a:gd name="connsiteY4" fmla="*/ 1040025 h 1040025"/>
                <a:gd name="connsiteX5" fmla="*/ 1310018 w 1795793"/>
                <a:gd name="connsiteY5" fmla="*/ 797501 h 1040025"/>
                <a:gd name="connsiteX6" fmla="*/ 1428529 w 1795793"/>
                <a:gd name="connsiteY6" fmla="*/ 797501 h 1040025"/>
                <a:gd name="connsiteX7" fmla="*/ 695095 w 1795793"/>
                <a:gd name="connsiteY7" fmla="*/ 269437 h 1040025"/>
                <a:gd name="connsiteX8" fmla="*/ 82020 w 1795793"/>
                <a:gd name="connsiteY8" fmla="*/ 1040025 h 1040025"/>
                <a:gd name="connsiteX9" fmla="*/ 0 w 1795793"/>
                <a:gd name="connsiteY9" fmla="*/ 1040025 h 1040025"/>
                <a:gd name="connsiteX0" fmla="*/ 0 w 1795793"/>
                <a:gd name="connsiteY0" fmla="*/ 1040025 h 1040025"/>
                <a:gd name="connsiteX1" fmla="*/ 702971 w 1795793"/>
                <a:gd name="connsiteY1" fmla="*/ 15838 h 1040025"/>
                <a:gd name="connsiteX2" fmla="*/ 1676769 w 1795793"/>
                <a:gd name="connsiteY2" fmla="*/ 797502 h 1040025"/>
                <a:gd name="connsiteX3" fmla="*/ 1795793 w 1795793"/>
                <a:gd name="connsiteY3" fmla="*/ 797501 h 1040025"/>
                <a:gd name="connsiteX4" fmla="*/ 1578769 w 1795793"/>
                <a:gd name="connsiteY4" fmla="*/ 1040025 h 1040025"/>
                <a:gd name="connsiteX5" fmla="*/ 1140684 w 1795793"/>
                <a:gd name="connsiteY5" fmla="*/ 797501 h 1040025"/>
                <a:gd name="connsiteX6" fmla="*/ 1428529 w 1795793"/>
                <a:gd name="connsiteY6" fmla="*/ 797501 h 1040025"/>
                <a:gd name="connsiteX7" fmla="*/ 695095 w 1795793"/>
                <a:gd name="connsiteY7" fmla="*/ 269437 h 1040025"/>
                <a:gd name="connsiteX8" fmla="*/ 82020 w 1795793"/>
                <a:gd name="connsiteY8" fmla="*/ 1040025 h 1040025"/>
                <a:gd name="connsiteX9" fmla="*/ 0 w 1795793"/>
                <a:gd name="connsiteY9" fmla="*/ 1040025 h 1040025"/>
                <a:gd name="connsiteX0" fmla="*/ 0 w 2041327"/>
                <a:gd name="connsiteY0" fmla="*/ 1040025 h 1040025"/>
                <a:gd name="connsiteX1" fmla="*/ 702971 w 2041327"/>
                <a:gd name="connsiteY1" fmla="*/ 15838 h 1040025"/>
                <a:gd name="connsiteX2" fmla="*/ 1676769 w 2041327"/>
                <a:gd name="connsiteY2" fmla="*/ 797502 h 1040025"/>
                <a:gd name="connsiteX3" fmla="*/ 2041327 w 2041327"/>
                <a:gd name="connsiteY3" fmla="*/ 789034 h 1040025"/>
                <a:gd name="connsiteX4" fmla="*/ 1578769 w 2041327"/>
                <a:gd name="connsiteY4" fmla="*/ 1040025 h 1040025"/>
                <a:gd name="connsiteX5" fmla="*/ 1140684 w 2041327"/>
                <a:gd name="connsiteY5" fmla="*/ 797501 h 1040025"/>
                <a:gd name="connsiteX6" fmla="*/ 1428529 w 2041327"/>
                <a:gd name="connsiteY6" fmla="*/ 797501 h 1040025"/>
                <a:gd name="connsiteX7" fmla="*/ 695095 w 2041327"/>
                <a:gd name="connsiteY7" fmla="*/ 269437 h 1040025"/>
                <a:gd name="connsiteX8" fmla="*/ 82020 w 2041327"/>
                <a:gd name="connsiteY8" fmla="*/ 1040025 h 1040025"/>
                <a:gd name="connsiteX9" fmla="*/ 0 w 2041327"/>
                <a:gd name="connsiteY9" fmla="*/ 1040025 h 1040025"/>
                <a:gd name="connsiteX0" fmla="*/ 0 w 2041327"/>
                <a:gd name="connsiteY0" fmla="*/ 1040025 h 1040025"/>
                <a:gd name="connsiteX1" fmla="*/ 702971 w 2041327"/>
                <a:gd name="connsiteY1" fmla="*/ 15838 h 1040025"/>
                <a:gd name="connsiteX2" fmla="*/ 1676769 w 2041327"/>
                <a:gd name="connsiteY2" fmla="*/ 797502 h 1040025"/>
                <a:gd name="connsiteX3" fmla="*/ 2041327 w 2041327"/>
                <a:gd name="connsiteY3" fmla="*/ 789034 h 1040025"/>
                <a:gd name="connsiteX4" fmla="*/ 1578769 w 2041327"/>
                <a:gd name="connsiteY4" fmla="*/ 1040025 h 1040025"/>
                <a:gd name="connsiteX5" fmla="*/ 1140684 w 2041327"/>
                <a:gd name="connsiteY5" fmla="*/ 797501 h 1040025"/>
                <a:gd name="connsiteX6" fmla="*/ 1428529 w 2041327"/>
                <a:gd name="connsiteY6" fmla="*/ 797501 h 1040025"/>
                <a:gd name="connsiteX7" fmla="*/ 712028 w 2041327"/>
                <a:gd name="connsiteY7" fmla="*/ 354104 h 1040025"/>
                <a:gd name="connsiteX8" fmla="*/ 82020 w 2041327"/>
                <a:gd name="connsiteY8" fmla="*/ 1040025 h 1040025"/>
                <a:gd name="connsiteX9" fmla="*/ 0 w 2041327"/>
                <a:gd name="connsiteY9" fmla="*/ 1040025 h 1040025"/>
                <a:gd name="connsiteX0" fmla="*/ 0 w 2041327"/>
                <a:gd name="connsiteY0" fmla="*/ 1040025 h 1040025"/>
                <a:gd name="connsiteX1" fmla="*/ 702971 w 2041327"/>
                <a:gd name="connsiteY1" fmla="*/ 15838 h 1040025"/>
                <a:gd name="connsiteX2" fmla="*/ 1676769 w 2041327"/>
                <a:gd name="connsiteY2" fmla="*/ 797502 h 1040025"/>
                <a:gd name="connsiteX3" fmla="*/ 2041327 w 2041327"/>
                <a:gd name="connsiteY3" fmla="*/ 789034 h 1040025"/>
                <a:gd name="connsiteX4" fmla="*/ 1578769 w 2041327"/>
                <a:gd name="connsiteY4" fmla="*/ 1040025 h 1040025"/>
                <a:gd name="connsiteX5" fmla="*/ 1140684 w 2041327"/>
                <a:gd name="connsiteY5" fmla="*/ 797501 h 1040025"/>
                <a:gd name="connsiteX6" fmla="*/ 1309996 w 2041327"/>
                <a:gd name="connsiteY6" fmla="*/ 797501 h 1040025"/>
                <a:gd name="connsiteX7" fmla="*/ 712028 w 2041327"/>
                <a:gd name="connsiteY7" fmla="*/ 354104 h 1040025"/>
                <a:gd name="connsiteX8" fmla="*/ 82020 w 2041327"/>
                <a:gd name="connsiteY8" fmla="*/ 1040025 h 1040025"/>
                <a:gd name="connsiteX9" fmla="*/ 0 w 2041327"/>
                <a:gd name="connsiteY9" fmla="*/ 1040025 h 1040025"/>
                <a:gd name="connsiteX0" fmla="*/ 0 w 2041327"/>
                <a:gd name="connsiteY0" fmla="*/ 1028276 h 1028276"/>
                <a:gd name="connsiteX1" fmla="*/ 702971 w 2041327"/>
                <a:gd name="connsiteY1" fmla="*/ 4089 h 1028276"/>
                <a:gd name="connsiteX2" fmla="*/ 1837635 w 2041327"/>
                <a:gd name="connsiteY2" fmla="*/ 777286 h 1028276"/>
                <a:gd name="connsiteX3" fmla="*/ 2041327 w 2041327"/>
                <a:gd name="connsiteY3" fmla="*/ 777285 h 1028276"/>
                <a:gd name="connsiteX4" fmla="*/ 1578769 w 2041327"/>
                <a:gd name="connsiteY4" fmla="*/ 1028276 h 1028276"/>
                <a:gd name="connsiteX5" fmla="*/ 1140684 w 2041327"/>
                <a:gd name="connsiteY5" fmla="*/ 785752 h 1028276"/>
                <a:gd name="connsiteX6" fmla="*/ 1309996 w 2041327"/>
                <a:gd name="connsiteY6" fmla="*/ 785752 h 1028276"/>
                <a:gd name="connsiteX7" fmla="*/ 712028 w 2041327"/>
                <a:gd name="connsiteY7" fmla="*/ 342355 h 1028276"/>
                <a:gd name="connsiteX8" fmla="*/ 82020 w 2041327"/>
                <a:gd name="connsiteY8" fmla="*/ 1028276 h 1028276"/>
                <a:gd name="connsiteX9" fmla="*/ 0 w 2041327"/>
                <a:gd name="connsiteY9" fmla="*/ 1028276 h 1028276"/>
                <a:gd name="connsiteX0" fmla="*/ 0 w 2041327"/>
                <a:gd name="connsiteY0" fmla="*/ 1028276 h 1028276"/>
                <a:gd name="connsiteX1" fmla="*/ 702971 w 2041327"/>
                <a:gd name="connsiteY1" fmla="*/ 4089 h 1028276"/>
                <a:gd name="connsiteX2" fmla="*/ 1837635 w 2041327"/>
                <a:gd name="connsiteY2" fmla="*/ 777286 h 1028276"/>
                <a:gd name="connsiteX3" fmla="*/ 2041327 w 2041327"/>
                <a:gd name="connsiteY3" fmla="*/ 777285 h 1028276"/>
                <a:gd name="connsiteX4" fmla="*/ 1578769 w 2041327"/>
                <a:gd name="connsiteY4" fmla="*/ 1028276 h 1028276"/>
                <a:gd name="connsiteX5" fmla="*/ 1140684 w 2041327"/>
                <a:gd name="connsiteY5" fmla="*/ 785752 h 1028276"/>
                <a:gd name="connsiteX6" fmla="*/ 1309996 w 2041327"/>
                <a:gd name="connsiteY6" fmla="*/ 785752 h 1028276"/>
                <a:gd name="connsiteX7" fmla="*/ 593494 w 2041327"/>
                <a:gd name="connsiteY7" fmla="*/ 384688 h 1028276"/>
                <a:gd name="connsiteX8" fmla="*/ 82020 w 2041327"/>
                <a:gd name="connsiteY8" fmla="*/ 1028276 h 1028276"/>
                <a:gd name="connsiteX9" fmla="*/ 0 w 2041327"/>
                <a:gd name="connsiteY9" fmla="*/ 1028276 h 1028276"/>
                <a:gd name="connsiteX0" fmla="*/ 0 w 2041327"/>
                <a:gd name="connsiteY0" fmla="*/ 911917 h 911917"/>
                <a:gd name="connsiteX1" fmla="*/ 575971 w 2041327"/>
                <a:gd name="connsiteY1" fmla="*/ 6264 h 911917"/>
                <a:gd name="connsiteX2" fmla="*/ 1837635 w 2041327"/>
                <a:gd name="connsiteY2" fmla="*/ 660927 h 911917"/>
                <a:gd name="connsiteX3" fmla="*/ 2041327 w 2041327"/>
                <a:gd name="connsiteY3" fmla="*/ 660926 h 911917"/>
                <a:gd name="connsiteX4" fmla="*/ 1578769 w 2041327"/>
                <a:gd name="connsiteY4" fmla="*/ 911917 h 911917"/>
                <a:gd name="connsiteX5" fmla="*/ 1140684 w 2041327"/>
                <a:gd name="connsiteY5" fmla="*/ 669393 h 911917"/>
                <a:gd name="connsiteX6" fmla="*/ 1309996 w 2041327"/>
                <a:gd name="connsiteY6" fmla="*/ 669393 h 911917"/>
                <a:gd name="connsiteX7" fmla="*/ 593494 w 2041327"/>
                <a:gd name="connsiteY7" fmla="*/ 268329 h 911917"/>
                <a:gd name="connsiteX8" fmla="*/ 82020 w 2041327"/>
                <a:gd name="connsiteY8" fmla="*/ 911917 h 911917"/>
                <a:gd name="connsiteX9" fmla="*/ 0 w 2041327"/>
                <a:gd name="connsiteY9" fmla="*/ 911917 h 911917"/>
                <a:gd name="connsiteX0" fmla="*/ 0 w 2041327"/>
                <a:gd name="connsiteY0" fmla="*/ 911917 h 911917"/>
                <a:gd name="connsiteX1" fmla="*/ 575971 w 2041327"/>
                <a:gd name="connsiteY1" fmla="*/ 6264 h 911917"/>
                <a:gd name="connsiteX2" fmla="*/ 1837635 w 2041327"/>
                <a:gd name="connsiteY2" fmla="*/ 660927 h 911917"/>
                <a:gd name="connsiteX3" fmla="*/ 2041327 w 2041327"/>
                <a:gd name="connsiteY3" fmla="*/ 660926 h 911917"/>
                <a:gd name="connsiteX4" fmla="*/ 1578769 w 2041327"/>
                <a:gd name="connsiteY4" fmla="*/ 911917 h 911917"/>
                <a:gd name="connsiteX5" fmla="*/ 1140684 w 2041327"/>
                <a:gd name="connsiteY5" fmla="*/ 669393 h 911917"/>
                <a:gd name="connsiteX6" fmla="*/ 1309996 w 2041327"/>
                <a:gd name="connsiteY6" fmla="*/ 669393 h 911917"/>
                <a:gd name="connsiteX7" fmla="*/ 593494 w 2041327"/>
                <a:gd name="connsiteY7" fmla="*/ 268329 h 911917"/>
                <a:gd name="connsiteX8" fmla="*/ 31220 w 2041327"/>
                <a:gd name="connsiteY8" fmla="*/ 894983 h 911917"/>
                <a:gd name="connsiteX9" fmla="*/ 0 w 2041327"/>
                <a:gd name="connsiteY9" fmla="*/ 911917 h 911917"/>
                <a:gd name="connsiteX0" fmla="*/ 0 w 2041327"/>
                <a:gd name="connsiteY0" fmla="*/ 895477 h 895477"/>
                <a:gd name="connsiteX1" fmla="*/ 813038 w 2041327"/>
                <a:gd name="connsiteY1" fmla="*/ 6758 h 895477"/>
                <a:gd name="connsiteX2" fmla="*/ 1837635 w 2041327"/>
                <a:gd name="connsiteY2" fmla="*/ 644487 h 895477"/>
                <a:gd name="connsiteX3" fmla="*/ 2041327 w 2041327"/>
                <a:gd name="connsiteY3" fmla="*/ 644486 h 895477"/>
                <a:gd name="connsiteX4" fmla="*/ 1578769 w 2041327"/>
                <a:gd name="connsiteY4" fmla="*/ 895477 h 895477"/>
                <a:gd name="connsiteX5" fmla="*/ 1140684 w 2041327"/>
                <a:gd name="connsiteY5" fmla="*/ 652953 h 895477"/>
                <a:gd name="connsiteX6" fmla="*/ 1309996 w 2041327"/>
                <a:gd name="connsiteY6" fmla="*/ 652953 h 895477"/>
                <a:gd name="connsiteX7" fmla="*/ 593494 w 2041327"/>
                <a:gd name="connsiteY7" fmla="*/ 251889 h 895477"/>
                <a:gd name="connsiteX8" fmla="*/ 31220 w 2041327"/>
                <a:gd name="connsiteY8" fmla="*/ 878543 h 895477"/>
                <a:gd name="connsiteX9" fmla="*/ 0 w 2041327"/>
                <a:gd name="connsiteY9" fmla="*/ 895477 h 895477"/>
                <a:gd name="connsiteX0" fmla="*/ 0 w 2041327"/>
                <a:gd name="connsiteY0" fmla="*/ 895477 h 1064260"/>
                <a:gd name="connsiteX1" fmla="*/ 813038 w 2041327"/>
                <a:gd name="connsiteY1" fmla="*/ 6758 h 1064260"/>
                <a:gd name="connsiteX2" fmla="*/ 1837635 w 2041327"/>
                <a:gd name="connsiteY2" fmla="*/ 644487 h 1064260"/>
                <a:gd name="connsiteX3" fmla="*/ 2041327 w 2041327"/>
                <a:gd name="connsiteY3" fmla="*/ 644486 h 1064260"/>
                <a:gd name="connsiteX4" fmla="*/ 1578769 w 2041327"/>
                <a:gd name="connsiteY4" fmla="*/ 1064260 h 1064260"/>
                <a:gd name="connsiteX5" fmla="*/ 1140684 w 2041327"/>
                <a:gd name="connsiteY5" fmla="*/ 652953 h 1064260"/>
                <a:gd name="connsiteX6" fmla="*/ 1309996 w 2041327"/>
                <a:gd name="connsiteY6" fmla="*/ 652953 h 1064260"/>
                <a:gd name="connsiteX7" fmla="*/ 593494 w 2041327"/>
                <a:gd name="connsiteY7" fmla="*/ 251889 h 1064260"/>
                <a:gd name="connsiteX8" fmla="*/ 31220 w 2041327"/>
                <a:gd name="connsiteY8" fmla="*/ 878543 h 1064260"/>
                <a:gd name="connsiteX9" fmla="*/ 0 w 2041327"/>
                <a:gd name="connsiteY9" fmla="*/ 895477 h 1064260"/>
                <a:gd name="connsiteX0" fmla="*/ 0 w 2041327"/>
                <a:gd name="connsiteY0" fmla="*/ 895477 h 1064260"/>
                <a:gd name="connsiteX1" fmla="*/ 813038 w 2041327"/>
                <a:gd name="connsiteY1" fmla="*/ 6758 h 1064260"/>
                <a:gd name="connsiteX2" fmla="*/ 1887238 w 2041327"/>
                <a:gd name="connsiteY2" fmla="*/ 644487 h 1064260"/>
                <a:gd name="connsiteX3" fmla="*/ 2041327 w 2041327"/>
                <a:gd name="connsiteY3" fmla="*/ 644486 h 1064260"/>
                <a:gd name="connsiteX4" fmla="*/ 1578769 w 2041327"/>
                <a:gd name="connsiteY4" fmla="*/ 1064260 h 1064260"/>
                <a:gd name="connsiteX5" fmla="*/ 1140684 w 2041327"/>
                <a:gd name="connsiteY5" fmla="*/ 652953 h 1064260"/>
                <a:gd name="connsiteX6" fmla="*/ 1309996 w 2041327"/>
                <a:gd name="connsiteY6" fmla="*/ 652953 h 1064260"/>
                <a:gd name="connsiteX7" fmla="*/ 593494 w 2041327"/>
                <a:gd name="connsiteY7" fmla="*/ 251889 h 1064260"/>
                <a:gd name="connsiteX8" fmla="*/ 31220 w 2041327"/>
                <a:gd name="connsiteY8" fmla="*/ 878543 h 1064260"/>
                <a:gd name="connsiteX9" fmla="*/ 0 w 2041327"/>
                <a:gd name="connsiteY9" fmla="*/ 895477 h 1064260"/>
                <a:gd name="connsiteX0" fmla="*/ 0 w 2041327"/>
                <a:gd name="connsiteY0" fmla="*/ 895477 h 1064260"/>
                <a:gd name="connsiteX1" fmla="*/ 813038 w 2041327"/>
                <a:gd name="connsiteY1" fmla="*/ 6758 h 1064260"/>
                <a:gd name="connsiteX2" fmla="*/ 1887238 w 2041327"/>
                <a:gd name="connsiteY2" fmla="*/ 644487 h 1064260"/>
                <a:gd name="connsiteX3" fmla="*/ 2041327 w 2041327"/>
                <a:gd name="connsiteY3" fmla="*/ 644486 h 1064260"/>
                <a:gd name="connsiteX4" fmla="*/ 1578769 w 2041327"/>
                <a:gd name="connsiteY4" fmla="*/ 1064260 h 1064260"/>
                <a:gd name="connsiteX5" fmla="*/ 985676 w 2041327"/>
                <a:gd name="connsiteY5" fmla="*/ 661393 h 1064260"/>
                <a:gd name="connsiteX6" fmla="*/ 1309996 w 2041327"/>
                <a:gd name="connsiteY6" fmla="*/ 652953 h 1064260"/>
                <a:gd name="connsiteX7" fmla="*/ 593494 w 2041327"/>
                <a:gd name="connsiteY7" fmla="*/ 251889 h 1064260"/>
                <a:gd name="connsiteX8" fmla="*/ 31220 w 2041327"/>
                <a:gd name="connsiteY8" fmla="*/ 878543 h 1064260"/>
                <a:gd name="connsiteX9" fmla="*/ 0 w 2041327"/>
                <a:gd name="connsiteY9" fmla="*/ 895477 h 1064260"/>
                <a:gd name="connsiteX0" fmla="*/ 0 w 2196335"/>
                <a:gd name="connsiteY0" fmla="*/ 895477 h 1064260"/>
                <a:gd name="connsiteX1" fmla="*/ 813038 w 2196335"/>
                <a:gd name="connsiteY1" fmla="*/ 6758 h 1064260"/>
                <a:gd name="connsiteX2" fmla="*/ 1887238 w 2196335"/>
                <a:gd name="connsiteY2" fmla="*/ 644487 h 1064260"/>
                <a:gd name="connsiteX3" fmla="*/ 2196335 w 2196335"/>
                <a:gd name="connsiteY3" fmla="*/ 644486 h 1064260"/>
                <a:gd name="connsiteX4" fmla="*/ 1578769 w 2196335"/>
                <a:gd name="connsiteY4" fmla="*/ 1064260 h 1064260"/>
                <a:gd name="connsiteX5" fmla="*/ 985676 w 2196335"/>
                <a:gd name="connsiteY5" fmla="*/ 661393 h 1064260"/>
                <a:gd name="connsiteX6" fmla="*/ 1309996 w 2196335"/>
                <a:gd name="connsiteY6" fmla="*/ 652953 h 1064260"/>
                <a:gd name="connsiteX7" fmla="*/ 593494 w 2196335"/>
                <a:gd name="connsiteY7" fmla="*/ 251889 h 1064260"/>
                <a:gd name="connsiteX8" fmla="*/ 31220 w 2196335"/>
                <a:gd name="connsiteY8" fmla="*/ 878543 h 1064260"/>
                <a:gd name="connsiteX9" fmla="*/ 0 w 2196335"/>
                <a:gd name="connsiteY9" fmla="*/ 895477 h 1064260"/>
                <a:gd name="connsiteX0" fmla="*/ 0 w 2196335"/>
                <a:gd name="connsiteY0" fmla="*/ 895477 h 1064260"/>
                <a:gd name="connsiteX1" fmla="*/ 813038 w 2196335"/>
                <a:gd name="connsiteY1" fmla="*/ 6758 h 1064260"/>
                <a:gd name="connsiteX2" fmla="*/ 1974043 w 2196335"/>
                <a:gd name="connsiteY2" fmla="*/ 644487 h 1064260"/>
                <a:gd name="connsiteX3" fmla="*/ 2196335 w 2196335"/>
                <a:gd name="connsiteY3" fmla="*/ 644486 h 1064260"/>
                <a:gd name="connsiteX4" fmla="*/ 1578769 w 2196335"/>
                <a:gd name="connsiteY4" fmla="*/ 1064260 h 1064260"/>
                <a:gd name="connsiteX5" fmla="*/ 985676 w 2196335"/>
                <a:gd name="connsiteY5" fmla="*/ 661393 h 1064260"/>
                <a:gd name="connsiteX6" fmla="*/ 1309996 w 2196335"/>
                <a:gd name="connsiteY6" fmla="*/ 652953 h 1064260"/>
                <a:gd name="connsiteX7" fmla="*/ 593494 w 2196335"/>
                <a:gd name="connsiteY7" fmla="*/ 251889 h 1064260"/>
                <a:gd name="connsiteX8" fmla="*/ 31220 w 2196335"/>
                <a:gd name="connsiteY8" fmla="*/ 878543 h 1064260"/>
                <a:gd name="connsiteX9" fmla="*/ 0 w 2196335"/>
                <a:gd name="connsiteY9" fmla="*/ 895477 h 1064260"/>
                <a:gd name="connsiteX0" fmla="*/ 0 w 2196335"/>
                <a:gd name="connsiteY0" fmla="*/ 895477 h 1064260"/>
                <a:gd name="connsiteX1" fmla="*/ 813038 w 2196335"/>
                <a:gd name="connsiteY1" fmla="*/ 6758 h 1064260"/>
                <a:gd name="connsiteX2" fmla="*/ 1974043 w 2196335"/>
                <a:gd name="connsiteY2" fmla="*/ 644487 h 1064260"/>
                <a:gd name="connsiteX3" fmla="*/ 2196335 w 2196335"/>
                <a:gd name="connsiteY3" fmla="*/ 644486 h 1064260"/>
                <a:gd name="connsiteX4" fmla="*/ 1578769 w 2196335"/>
                <a:gd name="connsiteY4" fmla="*/ 1064260 h 1064260"/>
                <a:gd name="connsiteX5" fmla="*/ 985676 w 2196335"/>
                <a:gd name="connsiteY5" fmla="*/ 661393 h 1064260"/>
                <a:gd name="connsiteX6" fmla="*/ 1278995 w 2196335"/>
                <a:gd name="connsiteY6" fmla="*/ 652953 h 1064260"/>
                <a:gd name="connsiteX7" fmla="*/ 593494 w 2196335"/>
                <a:gd name="connsiteY7" fmla="*/ 251889 h 1064260"/>
                <a:gd name="connsiteX8" fmla="*/ 31220 w 2196335"/>
                <a:gd name="connsiteY8" fmla="*/ 878543 h 1064260"/>
                <a:gd name="connsiteX9" fmla="*/ 0 w 2196335"/>
                <a:gd name="connsiteY9" fmla="*/ 895477 h 1064260"/>
                <a:gd name="connsiteX0" fmla="*/ 0 w 2196335"/>
                <a:gd name="connsiteY0" fmla="*/ 895477 h 1106456"/>
                <a:gd name="connsiteX1" fmla="*/ 813038 w 2196335"/>
                <a:gd name="connsiteY1" fmla="*/ 6758 h 1106456"/>
                <a:gd name="connsiteX2" fmla="*/ 1974043 w 2196335"/>
                <a:gd name="connsiteY2" fmla="*/ 644487 h 1106456"/>
                <a:gd name="connsiteX3" fmla="*/ 2196335 w 2196335"/>
                <a:gd name="connsiteY3" fmla="*/ 644486 h 1106456"/>
                <a:gd name="connsiteX4" fmla="*/ 1640772 w 2196335"/>
                <a:gd name="connsiteY4" fmla="*/ 1106456 h 1106456"/>
                <a:gd name="connsiteX5" fmla="*/ 985676 w 2196335"/>
                <a:gd name="connsiteY5" fmla="*/ 661393 h 1106456"/>
                <a:gd name="connsiteX6" fmla="*/ 1278995 w 2196335"/>
                <a:gd name="connsiteY6" fmla="*/ 652953 h 1106456"/>
                <a:gd name="connsiteX7" fmla="*/ 593494 w 2196335"/>
                <a:gd name="connsiteY7" fmla="*/ 251889 h 1106456"/>
                <a:gd name="connsiteX8" fmla="*/ 31220 w 2196335"/>
                <a:gd name="connsiteY8" fmla="*/ 878543 h 1106456"/>
                <a:gd name="connsiteX9" fmla="*/ 0 w 2196335"/>
                <a:gd name="connsiteY9" fmla="*/ 895477 h 1106456"/>
                <a:gd name="connsiteX0" fmla="*/ 0 w 2196335"/>
                <a:gd name="connsiteY0" fmla="*/ 895477 h 1106456"/>
                <a:gd name="connsiteX1" fmla="*/ 813038 w 2196335"/>
                <a:gd name="connsiteY1" fmla="*/ 6758 h 1106456"/>
                <a:gd name="connsiteX2" fmla="*/ 1974043 w 2196335"/>
                <a:gd name="connsiteY2" fmla="*/ 644487 h 1106456"/>
                <a:gd name="connsiteX3" fmla="*/ 2196335 w 2196335"/>
                <a:gd name="connsiteY3" fmla="*/ 644486 h 1106456"/>
                <a:gd name="connsiteX4" fmla="*/ 1640772 w 2196335"/>
                <a:gd name="connsiteY4" fmla="*/ 1106456 h 1106456"/>
                <a:gd name="connsiteX5" fmla="*/ 985676 w 2196335"/>
                <a:gd name="connsiteY5" fmla="*/ 661393 h 1106456"/>
                <a:gd name="connsiteX6" fmla="*/ 1278995 w 2196335"/>
                <a:gd name="connsiteY6" fmla="*/ 652953 h 1106456"/>
                <a:gd name="connsiteX7" fmla="*/ 593494 w 2196335"/>
                <a:gd name="connsiteY7" fmla="*/ 251889 h 1106456"/>
                <a:gd name="connsiteX8" fmla="*/ 25161 w 2196335"/>
                <a:gd name="connsiteY8" fmla="*/ 1013570 h 1106456"/>
                <a:gd name="connsiteX9" fmla="*/ 0 w 2196335"/>
                <a:gd name="connsiteY9" fmla="*/ 895477 h 1106456"/>
                <a:gd name="connsiteX0" fmla="*/ 0 w 2190276"/>
                <a:gd name="connsiteY0" fmla="*/ 1007263 h 1111346"/>
                <a:gd name="connsiteX1" fmla="*/ 806979 w 2190276"/>
                <a:gd name="connsiteY1" fmla="*/ 11648 h 1111346"/>
                <a:gd name="connsiteX2" fmla="*/ 1967984 w 2190276"/>
                <a:gd name="connsiteY2" fmla="*/ 649377 h 1111346"/>
                <a:gd name="connsiteX3" fmla="*/ 2190276 w 2190276"/>
                <a:gd name="connsiteY3" fmla="*/ 649376 h 1111346"/>
                <a:gd name="connsiteX4" fmla="*/ 1634713 w 2190276"/>
                <a:gd name="connsiteY4" fmla="*/ 1111346 h 1111346"/>
                <a:gd name="connsiteX5" fmla="*/ 979617 w 2190276"/>
                <a:gd name="connsiteY5" fmla="*/ 666283 h 1111346"/>
                <a:gd name="connsiteX6" fmla="*/ 1272936 w 2190276"/>
                <a:gd name="connsiteY6" fmla="*/ 657843 h 1111346"/>
                <a:gd name="connsiteX7" fmla="*/ 587435 w 2190276"/>
                <a:gd name="connsiteY7" fmla="*/ 256779 h 1111346"/>
                <a:gd name="connsiteX8" fmla="*/ 19102 w 2190276"/>
                <a:gd name="connsiteY8" fmla="*/ 1018460 h 1111346"/>
                <a:gd name="connsiteX9" fmla="*/ 0 w 2190276"/>
                <a:gd name="connsiteY9" fmla="*/ 1007263 h 111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0276" h="1111346">
                  <a:moveTo>
                    <a:pt x="0" y="1007263"/>
                  </a:moveTo>
                  <a:cubicBezTo>
                    <a:pt x="0" y="502388"/>
                    <a:pt x="478982" y="71296"/>
                    <a:pt x="806979" y="11648"/>
                  </a:cubicBezTo>
                  <a:cubicBezTo>
                    <a:pt x="1134976" y="-48000"/>
                    <a:pt x="1863214" y="115013"/>
                    <a:pt x="1967984" y="649377"/>
                  </a:cubicBezTo>
                  <a:lnTo>
                    <a:pt x="2190276" y="649376"/>
                  </a:lnTo>
                  <a:lnTo>
                    <a:pt x="1634713" y="1111346"/>
                  </a:lnTo>
                  <a:lnTo>
                    <a:pt x="979617" y="666283"/>
                  </a:lnTo>
                  <a:lnTo>
                    <a:pt x="1272936" y="657843"/>
                  </a:lnTo>
                  <a:cubicBezTo>
                    <a:pt x="1174553" y="253610"/>
                    <a:pt x="900035" y="148450"/>
                    <a:pt x="587435" y="256779"/>
                  </a:cubicBezTo>
                  <a:cubicBezTo>
                    <a:pt x="320911" y="349142"/>
                    <a:pt x="19102" y="656650"/>
                    <a:pt x="19102" y="1018460"/>
                  </a:cubicBezTo>
                  <a:lnTo>
                    <a:pt x="0" y="1007263"/>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Circular Arrow 18"/>
            <p:cNvSpPr/>
            <p:nvPr/>
          </p:nvSpPr>
          <p:spPr>
            <a:xfrm flipH="1" flipV="1">
              <a:off x="2675466" y="4333792"/>
              <a:ext cx="6307668" cy="1429573"/>
            </a:xfrm>
            <a:custGeom>
              <a:avLst/>
              <a:gdLst>
                <a:gd name="connsiteX0" fmla="*/ 121444 w 1943100"/>
                <a:gd name="connsiteY0" fmla="*/ 1161325 h 2322650"/>
                <a:gd name="connsiteX1" fmla="*/ 824415 w 1943100"/>
                <a:gd name="connsiteY1" fmla="*/ 137138 h 2322650"/>
                <a:gd name="connsiteX2" fmla="*/ 1798213 w 1943100"/>
                <a:gd name="connsiteY2" fmla="*/ 918802 h 2322650"/>
                <a:gd name="connsiteX3" fmla="*/ 1917237 w 1943100"/>
                <a:gd name="connsiteY3" fmla="*/ 918801 h 2322650"/>
                <a:gd name="connsiteX4" fmla="*/ 1700213 w 1943100"/>
                <a:gd name="connsiteY4" fmla="*/ 1161325 h 2322650"/>
                <a:gd name="connsiteX5" fmla="*/ 1431462 w 1943100"/>
                <a:gd name="connsiteY5" fmla="*/ 918801 h 2322650"/>
                <a:gd name="connsiteX6" fmla="*/ 1549973 w 1943100"/>
                <a:gd name="connsiteY6" fmla="*/ 918801 h 2322650"/>
                <a:gd name="connsiteX7" fmla="*/ 816539 w 1943100"/>
                <a:gd name="connsiteY7" fmla="*/ 390737 h 2322650"/>
                <a:gd name="connsiteX8" fmla="*/ 364331 w 1943100"/>
                <a:gd name="connsiteY8" fmla="*/ 1161325 h 2322650"/>
                <a:gd name="connsiteX9" fmla="*/ 121444 w 1943100"/>
                <a:gd name="connsiteY9" fmla="*/ 1161325 h 2322650"/>
                <a:gd name="connsiteX0" fmla="*/ 0 w 1795793"/>
                <a:gd name="connsiteY0" fmla="*/ 1040025 h 1040025"/>
                <a:gd name="connsiteX1" fmla="*/ 702971 w 1795793"/>
                <a:gd name="connsiteY1" fmla="*/ 15838 h 1040025"/>
                <a:gd name="connsiteX2" fmla="*/ 1676769 w 1795793"/>
                <a:gd name="connsiteY2" fmla="*/ 797502 h 1040025"/>
                <a:gd name="connsiteX3" fmla="*/ 1795793 w 1795793"/>
                <a:gd name="connsiteY3" fmla="*/ 797501 h 1040025"/>
                <a:gd name="connsiteX4" fmla="*/ 1578769 w 1795793"/>
                <a:gd name="connsiteY4" fmla="*/ 1040025 h 1040025"/>
                <a:gd name="connsiteX5" fmla="*/ 1310018 w 1795793"/>
                <a:gd name="connsiteY5" fmla="*/ 797501 h 1040025"/>
                <a:gd name="connsiteX6" fmla="*/ 1428529 w 1795793"/>
                <a:gd name="connsiteY6" fmla="*/ 797501 h 1040025"/>
                <a:gd name="connsiteX7" fmla="*/ 695095 w 1795793"/>
                <a:gd name="connsiteY7" fmla="*/ 269437 h 1040025"/>
                <a:gd name="connsiteX8" fmla="*/ 192087 w 1795793"/>
                <a:gd name="connsiteY8" fmla="*/ 1040025 h 1040025"/>
                <a:gd name="connsiteX9" fmla="*/ 0 w 1795793"/>
                <a:gd name="connsiteY9" fmla="*/ 1040025 h 1040025"/>
                <a:gd name="connsiteX0" fmla="*/ 0 w 1795793"/>
                <a:gd name="connsiteY0" fmla="*/ 1040025 h 1040025"/>
                <a:gd name="connsiteX1" fmla="*/ 702971 w 1795793"/>
                <a:gd name="connsiteY1" fmla="*/ 15838 h 1040025"/>
                <a:gd name="connsiteX2" fmla="*/ 1676769 w 1795793"/>
                <a:gd name="connsiteY2" fmla="*/ 797502 h 1040025"/>
                <a:gd name="connsiteX3" fmla="*/ 1795793 w 1795793"/>
                <a:gd name="connsiteY3" fmla="*/ 797501 h 1040025"/>
                <a:gd name="connsiteX4" fmla="*/ 1578769 w 1795793"/>
                <a:gd name="connsiteY4" fmla="*/ 1040025 h 1040025"/>
                <a:gd name="connsiteX5" fmla="*/ 1310018 w 1795793"/>
                <a:gd name="connsiteY5" fmla="*/ 797501 h 1040025"/>
                <a:gd name="connsiteX6" fmla="*/ 1428529 w 1795793"/>
                <a:gd name="connsiteY6" fmla="*/ 797501 h 1040025"/>
                <a:gd name="connsiteX7" fmla="*/ 695095 w 1795793"/>
                <a:gd name="connsiteY7" fmla="*/ 269437 h 1040025"/>
                <a:gd name="connsiteX8" fmla="*/ 82020 w 1795793"/>
                <a:gd name="connsiteY8" fmla="*/ 1040025 h 1040025"/>
                <a:gd name="connsiteX9" fmla="*/ 0 w 1795793"/>
                <a:gd name="connsiteY9" fmla="*/ 1040025 h 1040025"/>
                <a:gd name="connsiteX0" fmla="*/ 0 w 1795793"/>
                <a:gd name="connsiteY0" fmla="*/ 1040025 h 1040025"/>
                <a:gd name="connsiteX1" fmla="*/ 702971 w 1795793"/>
                <a:gd name="connsiteY1" fmla="*/ 15838 h 1040025"/>
                <a:gd name="connsiteX2" fmla="*/ 1676769 w 1795793"/>
                <a:gd name="connsiteY2" fmla="*/ 797502 h 1040025"/>
                <a:gd name="connsiteX3" fmla="*/ 1795793 w 1795793"/>
                <a:gd name="connsiteY3" fmla="*/ 797501 h 1040025"/>
                <a:gd name="connsiteX4" fmla="*/ 1578769 w 1795793"/>
                <a:gd name="connsiteY4" fmla="*/ 1040025 h 1040025"/>
                <a:gd name="connsiteX5" fmla="*/ 1140684 w 1795793"/>
                <a:gd name="connsiteY5" fmla="*/ 797501 h 1040025"/>
                <a:gd name="connsiteX6" fmla="*/ 1428529 w 1795793"/>
                <a:gd name="connsiteY6" fmla="*/ 797501 h 1040025"/>
                <a:gd name="connsiteX7" fmla="*/ 695095 w 1795793"/>
                <a:gd name="connsiteY7" fmla="*/ 269437 h 1040025"/>
                <a:gd name="connsiteX8" fmla="*/ 82020 w 1795793"/>
                <a:gd name="connsiteY8" fmla="*/ 1040025 h 1040025"/>
                <a:gd name="connsiteX9" fmla="*/ 0 w 1795793"/>
                <a:gd name="connsiteY9" fmla="*/ 1040025 h 1040025"/>
                <a:gd name="connsiteX0" fmla="*/ 0 w 2041327"/>
                <a:gd name="connsiteY0" fmla="*/ 1040025 h 1040025"/>
                <a:gd name="connsiteX1" fmla="*/ 702971 w 2041327"/>
                <a:gd name="connsiteY1" fmla="*/ 15838 h 1040025"/>
                <a:gd name="connsiteX2" fmla="*/ 1676769 w 2041327"/>
                <a:gd name="connsiteY2" fmla="*/ 797502 h 1040025"/>
                <a:gd name="connsiteX3" fmla="*/ 2041327 w 2041327"/>
                <a:gd name="connsiteY3" fmla="*/ 789034 h 1040025"/>
                <a:gd name="connsiteX4" fmla="*/ 1578769 w 2041327"/>
                <a:gd name="connsiteY4" fmla="*/ 1040025 h 1040025"/>
                <a:gd name="connsiteX5" fmla="*/ 1140684 w 2041327"/>
                <a:gd name="connsiteY5" fmla="*/ 797501 h 1040025"/>
                <a:gd name="connsiteX6" fmla="*/ 1428529 w 2041327"/>
                <a:gd name="connsiteY6" fmla="*/ 797501 h 1040025"/>
                <a:gd name="connsiteX7" fmla="*/ 695095 w 2041327"/>
                <a:gd name="connsiteY7" fmla="*/ 269437 h 1040025"/>
                <a:gd name="connsiteX8" fmla="*/ 82020 w 2041327"/>
                <a:gd name="connsiteY8" fmla="*/ 1040025 h 1040025"/>
                <a:gd name="connsiteX9" fmla="*/ 0 w 2041327"/>
                <a:gd name="connsiteY9" fmla="*/ 1040025 h 1040025"/>
                <a:gd name="connsiteX0" fmla="*/ 0 w 2041327"/>
                <a:gd name="connsiteY0" fmla="*/ 1040025 h 1040025"/>
                <a:gd name="connsiteX1" fmla="*/ 702971 w 2041327"/>
                <a:gd name="connsiteY1" fmla="*/ 15838 h 1040025"/>
                <a:gd name="connsiteX2" fmla="*/ 1676769 w 2041327"/>
                <a:gd name="connsiteY2" fmla="*/ 797502 h 1040025"/>
                <a:gd name="connsiteX3" fmla="*/ 2041327 w 2041327"/>
                <a:gd name="connsiteY3" fmla="*/ 789034 h 1040025"/>
                <a:gd name="connsiteX4" fmla="*/ 1578769 w 2041327"/>
                <a:gd name="connsiteY4" fmla="*/ 1040025 h 1040025"/>
                <a:gd name="connsiteX5" fmla="*/ 1140684 w 2041327"/>
                <a:gd name="connsiteY5" fmla="*/ 797501 h 1040025"/>
                <a:gd name="connsiteX6" fmla="*/ 1428529 w 2041327"/>
                <a:gd name="connsiteY6" fmla="*/ 797501 h 1040025"/>
                <a:gd name="connsiteX7" fmla="*/ 712028 w 2041327"/>
                <a:gd name="connsiteY7" fmla="*/ 354104 h 1040025"/>
                <a:gd name="connsiteX8" fmla="*/ 82020 w 2041327"/>
                <a:gd name="connsiteY8" fmla="*/ 1040025 h 1040025"/>
                <a:gd name="connsiteX9" fmla="*/ 0 w 2041327"/>
                <a:gd name="connsiteY9" fmla="*/ 1040025 h 1040025"/>
                <a:gd name="connsiteX0" fmla="*/ 0 w 2041327"/>
                <a:gd name="connsiteY0" fmla="*/ 1040025 h 1040025"/>
                <a:gd name="connsiteX1" fmla="*/ 702971 w 2041327"/>
                <a:gd name="connsiteY1" fmla="*/ 15838 h 1040025"/>
                <a:gd name="connsiteX2" fmla="*/ 1676769 w 2041327"/>
                <a:gd name="connsiteY2" fmla="*/ 797502 h 1040025"/>
                <a:gd name="connsiteX3" fmla="*/ 2041327 w 2041327"/>
                <a:gd name="connsiteY3" fmla="*/ 789034 h 1040025"/>
                <a:gd name="connsiteX4" fmla="*/ 1578769 w 2041327"/>
                <a:gd name="connsiteY4" fmla="*/ 1040025 h 1040025"/>
                <a:gd name="connsiteX5" fmla="*/ 1140684 w 2041327"/>
                <a:gd name="connsiteY5" fmla="*/ 797501 h 1040025"/>
                <a:gd name="connsiteX6" fmla="*/ 1309996 w 2041327"/>
                <a:gd name="connsiteY6" fmla="*/ 797501 h 1040025"/>
                <a:gd name="connsiteX7" fmla="*/ 712028 w 2041327"/>
                <a:gd name="connsiteY7" fmla="*/ 354104 h 1040025"/>
                <a:gd name="connsiteX8" fmla="*/ 82020 w 2041327"/>
                <a:gd name="connsiteY8" fmla="*/ 1040025 h 1040025"/>
                <a:gd name="connsiteX9" fmla="*/ 0 w 2041327"/>
                <a:gd name="connsiteY9" fmla="*/ 1040025 h 1040025"/>
                <a:gd name="connsiteX0" fmla="*/ 0 w 2041327"/>
                <a:gd name="connsiteY0" fmla="*/ 1028276 h 1028276"/>
                <a:gd name="connsiteX1" fmla="*/ 702971 w 2041327"/>
                <a:gd name="connsiteY1" fmla="*/ 4089 h 1028276"/>
                <a:gd name="connsiteX2" fmla="*/ 1837635 w 2041327"/>
                <a:gd name="connsiteY2" fmla="*/ 777286 h 1028276"/>
                <a:gd name="connsiteX3" fmla="*/ 2041327 w 2041327"/>
                <a:gd name="connsiteY3" fmla="*/ 777285 h 1028276"/>
                <a:gd name="connsiteX4" fmla="*/ 1578769 w 2041327"/>
                <a:gd name="connsiteY4" fmla="*/ 1028276 h 1028276"/>
                <a:gd name="connsiteX5" fmla="*/ 1140684 w 2041327"/>
                <a:gd name="connsiteY5" fmla="*/ 785752 h 1028276"/>
                <a:gd name="connsiteX6" fmla="*/ 1309996 w 2041327"/>
                <a:gd name="connsiteY6" fmla="*/ 785752 h 1028276"/>
                <a:gd name="connsiteX7" fmla="*/ 712028 w 2041327"/>
                <a:gd name="connsiteY7" fmla="*/ 342355 h 1028276"/>
                <a:gd name="connsiteX8" fmla="*/ 82020 w 2041327"/>
                <a:gd name="connsiteY8" fmla="*/ 1028276 h 1028276"/>
                <a:gd name="connsiteX9" fmla="*/ 0 w 2041327"/>
                <a:gd name="connsiteY9" fmla="*/ 1028276 h 1028276"/>
                <a:gd name="connsiteX0" fmla="*/ 0 w 2041327"/>
                <a:gd name="connsiteY0" fmla="*/ 1028276 h 1028276"/>
                <a:gd name="connsiteX1" fmla="*/ 702971 w 2041327"/>
                <a:gd name="connsiteY1" fmla="*/ 4089 h 1028276"/>
                <a:gd name="connsiteX2" fmla="*/ 1837635 w 2041327"/>
                <a:gd name="connsiteY2" fmla="*/ 777286 h 1028276"/>
                <a:gd name="connsiteX3" fmla="*/ 2041327 w 2041327"/>
                <a:gd name="connsiteY3" fmla="*/ 777285 h 1028276"/>
                <a:gd name="connsiteX4" fmla="*/ 1578769 w 2041327"/>
                <a:gd name="connsiteY4" fmla="*/ 1028276 h 1028276"/>
                <a:gd name="connsiteX5" fmla="*/ 1140684 w 2041327"/>
                <a:gd name="connsiteY5" fmla="*/ 785752 h 1028276"/>
                <a:gd name="connsiteX6" fmla="*/ 1309996 w 2041327"/>
                <a:gd name="connsiteY6" fmla="*/ 785752 h 1028276"/>
                <a:gd name="connsiteX7" fmla="*/ 593494 w 2041327"/>
                <a:gd name="connsiteY7" fmla="*/ 384688 h 1028276"/>
                <a:gd name="connsiteX8" fmla="*/ 82020 w 2041327"/>
                <a:gd name="connsiteY8" fmla="*/ 1028276 h 1028276"/>
                <a:gd name="connsiteX9" fmla="*/ 0 w 2041327"/>
                <a:gd name="connsiteY9" fmla="*/ 1028276 h 1028276"/>
                <a:gd name="connsiteX0" fmla="*/ 0 w 2041327"/>
                <a:gd name="connsiteY0" fmla="*/ 911917 h 911917"/>
                <a:gd name="connsiteX1" fmla="*/ 575971 w 2041327"/>
                <a:gd name="connsiteY1" fmla="*/ 6264 h 911917"/>
                <a:gd name="connsiteX2" fmla="*/ 1837635 w 2041327"/>
                <a:gd name="connsiteY2" fmla="*/ 660927 h 911917"/>
                <a:gd name="connsiteX3" fmla="*/ 2041327 w 2041327"/>
                <a:gd name="connsiteY3" fmla="*/ 660926 h 911917"/>
                <a:gd name="connsiteX4" fmla="*/ 1578769 w 2041327"/>
                <a:gd name="connsiteY4" fmla="*/ 911917 h 911917"/>
                <a:gd name="connsiteX5" fmla="*/ 1140684 w 2041327"/>
                <a:gd name="connsiteY5" fmla="*/ 669393 h 911917"/>
                <a:gd name="connsiteX6" fmla="*/ 1309996 w 2041327"/>
                <a:gd name="connsiteY6" fmla="*/ 669393 h 911917"/>
                <a:gd name="connsiteX7" fmla="*/ 593494 w 2041327"/>
                <a:gd name="connsiteY7" fmla="*/ 268329 h 911917"/>
                <a:gd name="connsiteX8" fmla="*/ 82020 w 2041327"/>
                <a:gd name="connsiteY8" fmla="*/ 911917 h 911917"/>
                <a:gd name="connsiteX9" fmla="*/ 0 w 2041327"/>
                <a:gd name="connsiteY9" fmla="*/ 911917 h 911917"/>
                <a:gd name="connsiteX0" fmla="*/ 0 w 2041327"/>
                <a:gd name="connsiteY0" fmla="*/ 911917 h 911917"/>
                <a:gd name="connsiteX1" fmla="*/ 575971 w 2041327"/>
                <a:gd name="connsiteY1" fmla="*/ 6264 h 911917"/>
                <a:gd name="connsiteX2" fmla="*/ 1837635 w 2041327"/>
                <a:gd name="connsiteY2" fmla="*/ 660927 h 911917"/>
                <a:gd name="connsiteX3" fmla="*/ 2041327 w 2041327"/>
                <a:gd name="connsiteY3" fmla="*/ 660926 h 911917"/>
                <a:gd name="connsiteX4" fmla="*/ 1578769 w 2041327"/>
                <a:gd name="connsiteY4" fmla="*/ 911917 h 911917"/>
                <a:gd name="connsiteX5" fmla="*/ 1140684 w 2041327"/>
                <a:gd name="connsiteY5" fmla="*/ 669393 h 911917"/>
                <a:gd name="connsiteX6" fmla="*/ 1309996 w 2041327"/>
                <a:gd name="connsiteY6" fmla="*/ 669393 h 911917"/>
                <a:gd name="connsiteX7" fmla="*/ 593494 w 2041327"/>
                <a:gd name="connsiteY7" fmla="*/ 268329 h 911917"/>
                <a:gd name="connsiteX8" fmla="*/ 31220 w 2041327"/>
                <a:gd name="connsiteY8" fmla="*/ 894983 h 911917"/>
                <a:gd name="connsiteX9" fmla="*/ 0 w 2041327"/>
                <a:gd name="connsiteY9" fmla="*/ 911917 h 911917"/>
                <a:gd name="connsiteX0" fmla="*/ 0 w 2041327"/>
                <a:gd name="connsiteY0" fmla="*/ 895477 h 895477"/>
                <a:gd name="connsiteX1" fmla="*/ 813038 w 2041327"/>
                <a:gd name="connsiteY1" fmla="*/ 6758 h 895477"/>
                <a:gd name="connsiteX2" fmla="*/ 1837635 w 2041327"/>
                <a:gd name="connsiteY2" fmla="*/ 644487 h 895477"/>
                <a:gd name="connsiteX3" fmla="*/ 2041327 w 2041327"/>
                <a:gd name="connsiteY3" fmla="*/ 644486 h 895477"/>
                <a:gd name="connsiteX4" fmla="*/ 1578769 w 2041327"/>
                <a:gd name="connsiteY4" fmla="*/ 895477 h 895477"/>
                <a:gd name="connsiteX5" fmla="*/ 1140684 w 2041327"/>
                <a:gd name="connsiteY5" fmla="*/ 652953 h 895477"/>
                <a:gd name="connsiteX6" fmla="*/ 1309996 w 2041327"/>
                <a:gd name="connsiteY6" fmla="*/ 652953 h 895477"/>
                <a:gd name="connsiteX7" fmla="*/ 593494 w 2041327"/>
                <a:gd name="connsiteY7" fmla="*/ 251889 h 895477"/>
                <a:gd name="connsiteX8" fmla="*/ 31220 w 2041327"/>
                <a:gd name="connsiteY8" fmla="*/ 878543 h 895477"/>
                <a:gd name="connsiteX9" fmla="*/ 0 w 2041327"/>
                <a:gd name="connsiteY9" fmla="*/ 895477 h 895477"/>
                <a:gd name="connsiteX0" fmla="*/ 0 w 2041327"/>
                <a:gd name="connsiteY0" fmla="*/ 895477 h 1064260"/>
                <a:gd name="connsiteX1" fmla="*/ 813038 w 2041327"/>
                <a:gd name="connsiteY1" fmla="*/ 6758 h 1064260"/>
                <a:gd name="connsiteX2" fmla="*/ 1837635 w 2041327"/>
                <a:gd name="connsiteY2" fmla="*/ 644487 h 1064260"/>
                <a:gd name="connsiteX3" fmla="*/ 2041327 w 2041327"/>
                <a:gd name="connsiteY3" fmla="*/ 644486 h 1064260"/>
                <a:gd name="connsiteX4" fmla="*/ 1578769 w 2041327"/>
                <a:gd name="connsiteY4" fmla="*/ 1064260 h 1064260"/>
                <a:gd name="connsiteX5" fmla="*/ 1140684 w 2041327"/>
                <a:gd name="connsiteY5" fmla="*/ 652953 h 1064260"/>
                <a:gd name="connsiteX6" fmla="*/ 1309996 w 2041327"/>
                <a:gd name="connsiteY6" fmla="*/ 652953 h 1064260"/>
                <a:gd name="connsiteX7" fmla="*/ 593494 w 2041327"/>
                <a:gd name="connsiteY7" fmla="*/ 251889 h 1064260"/>
                <a:gd name="connsiteX8" fmla="*/ 31220 w 2041327"/>
                <a:gd name="connsiteY8" fmla="*/ 878543 h 1064260"/>
                <a:gd name="connsiteX9" fmla="*/ 0 w 2041327"/>
                <a:gd name="connsiteY9" fmla="*/ 895477 h 1064260"/>
                <a:gd name="connsiteX0" fmla="*/ 0 w 2041327"/>
                <a:gd name="connsiteY0" fmla="*/ 895477 h 1064260"/>
                <a:gd name="connsiteX1" fmla="*/ 813038 w 2041327"/>
                <a:gd name="connsiteY1" fmla="*/ 6758 h 1064260"/>
                <a:gd name="connsiteX2" fmla="*/ 1887238 w 2041327"/>
                <a:gd name="connsiteY2" fmla="*/ 644487 h 1064260"/>
                <a:gd name="connsiteX3" fmla="*/ 2041327 w 2041327"/>
                <a:gd name="connsiteY3" fmla="*/ 644486 h 1064260"/>
                <a:gd name="connsiteX4" fmla="*/ 1578769 w 2041327"/>
                <a:gd name="connsiteY4" fmla="*/ 1064260 h 1064260"/>
                <a:gd name="connsiteX5" fmla="*/ 1140684 w 2041327"/>
                <a:gd name="connsiteY5" fmla="*/ 652953 h 1064260"/>
                <a:gd name="connsiteX6" fmla="*/ 1309996 w 2041327"/>
                <a:gd name="connsiteY6" fmla="*/ 652953 h 1064260"/>
                <a:gd name="connsiteX7" fmla="*/ 593494 w 2041327"/>
                <a:gd name="connsiteY7" fmla="*/ 251889 h 1064260"/>
                <a:gd name="connsiteX8" fmla="*/ 31220 w 2041327"/>
                <a:gd name="connsiteY8" fmla="*/ 878543 h 1064260"/>
                <a:gd name="connsiteX9" fmla="*/ 0 w 2041327"/>
                <a:gd name="connsiteY9" fmla="*/ 895477 h 1064260"/>
                <a:gd name="connsiteX0" fmla="*/ 0 w 2041327"/>
                <a:gd name="connsiteY0" fmla="*/ 895477 h 1064260"/>
                <a:gd name="connsiteX1" fmla="*/ 813038 w 2041327"/>
                <a:gd name="connsiteY1" fmla="*/ 6758 h 1064260"/>
                <a:gd name="connsiteX2" fmla="*/ 1887238 w 2041327"/>
                <a:gd name="connsiteY2" fmla="*/ 644487 h 1064260"/>
                <a:gd name="connsiteX3" fmla="*/ 2041327 w 2041327"/>
                <a:gd name="connsiteY3" fmla="*/ 644486 h 1064260"/>
                <a:gd name="connsiteX4" fmla="*/ 1578769 w 2041327"/>
                <a:gd name="connsiteY4" fmla="*/ 1064260 h 1064260"/>
                <a:gd name="connsiteX5" fmla="*/ 985676 w 2041327"/>
                <a:gd name="connsiteY5" fmla="*/ 661393 h 1064260"/>
                <a:gd name="connsiteX6" fmla="*/ 1309996 w 2041327"/>
                <a:gd name="connsiteY6" fmla="*/ 652953 h 1064260"/>
                <a:gd name="connsiteX7" fmla="*/ 593494 w 2041327"/>
                <a:gd name="connsiteY7" fmla="*/ 251889 h 1064260"/>
                <a:gd name="connsiteX8" fmla="*/ 31220 w 2041327"/>
                <a:gd name="connsiteY8" fmla="*/ 878543 h 1064260"/>
                <a:gd name="connsiteX9" fmla="*/ 0 w 2041327"/>
                <a:gd name="connsiteY9" fmla="*/ 895477 h 1064260"/>
                <a:gd name="connsiteX0" fmla="*/ 0 w 2196335"/>
                <a:gd name="connsiteY0" fmla="*/ 895477 h 1064260"/>
                <a:gd name="connsiteX1" fmla="*/ 813038 w 2196335"/>
                <a:gd name="connsiteY1" fmla="*/ 6758 h 1064260"/>
                <a:gd name="connsiteX2" fmla="*/ 1887238 w 2196335"/>
                <a:gd name="connsiteY2" fmla="*/ 644487 h 1064260"/>
                <a:gd name="connsiteX3" fmla="*/ 2196335 w 2196335"/>
                <a:gd name="connsiteY3" fmla="*/ 644486 h 1064260"/>
                <a:gd name="connsiteX4" fmla="*/ 1578769 w 2196335"/>
                <a:gd name="connsiteY4" fmla="*/ 1064260 h 1064260"/>
                <a:gd name="connsiteX5" fmla="*/ 985676 w 2196335"/>
                <a:gd name="connsiteY5" fmla="*/ 661393 h 1064260"/>
                <a:gd name="connsiteX6" fmla="*/ 1309996 w 2196335"/>
                <a:gd name="connsiteY6" fmla="*/ 652953 h 1064260"/>
                <a:gd name="connsiteX7" fmla="*/ 593494 w 2196335"/>
                <a:gd name="connsiteY7" fmla="*/ 251889 h 1064260"/>
                <a:gd name="connsiteX8" fmla="*/ 31220 w 2196335"/>
                <a:gd name="connsiteY8" fmla="*/ 878543 h 1064260"/>
                <a:gd name="connsiteX9" fmla="*/ 0 w 2196335"/>
                <a:gd name="connsiteY9" fmla="*/ 895477 h 1064260"/>
                <a:gd name="connsiteX0" fmla="*/ 0 w 2196335"/>
                <a:gd name="connsiteY0" fmla="*/ 895477 h 1064260"/>
                <a:gd name="connsiteX1" fmla="*/ 813038 w 2196335"/>
                <a:gd name="connsiteY1" fmla="*/ 6758 h 1064260"/>
                <a:gd name="connsiteX2" fmla="*/ 1974043 w 2196335"/>
                <a:gd name="connsiteY2" fmla="*/ 644487 h 1064260"/>
                <a:gd name="connsiteX3" fmla="*/ 2196335 w 2196335"/>
                <a:gd name="connsiteY3" fmla="*/ 644486 h 1064260"/>
                <a:gd name="connsiteX4" fmla="*/ 1578769 w 2196335"/>
                <a:gd name="connsiteY4" fmla="*/ 1064260 h 1064260"/>
                <a:gd name="connsiteX5" fmla="*/ 985676 w 2196335"/>
                <a:gd name="connsiteY5" fmla="*/ 661393 h 1064260"/>
                <a:gd name="connsiteX6" fmla="*/ 1309996 w 2196335"/>
                <a:gd name="connsiteY6" fmla="*/ 652953 h 1064260"/>
                <a:gd name="connsiteX7" fmla="*/ 593494 w 2196335"/>
                <a:gd name="connsiteY7" fmla="*/ 251889 h 1064260"/>
                <a:gd name="connsiteX8" fmla="*/ 31220 w 2196335"/>
                <a:gd name="connsiteY8" fmla="*/ 878543 h 1064260"/>
                <a:gd name="connsiteX9" fmla="*/ 0 w 2196335"/>
                <a:gd name="connsiteY9" fmla="*/ 895477 h 1064260"/>
                <a:gd name="connsiteX0" fmla="*/ 0 w 2196335"/>
                <a:gd name="connsiteY0" fmla="*/ 895477 h 1064260"/>
                <a:gd name="connsiteX1" fmla="*/ 813038 w 2196335"/>
                <a:gd name="connsiteY1" fmla="*/ 6758 h 1064260"/>
                <a:gd name="connsiteX2" fmla="*/ 1974043 w 2196335"/>
                <a:gd name="connsiteY2" fmla="*/ 644487 h 1064260"/>
                <a:gd name="connsiteX3" fmla="*/ 2196335 w 2196335"/>
                <a:gd name="connsiteY3" fmla="*/ 644486 h 1064260"/>
                <a:gd name="connsiteX4" fmla="*/ 1578769 w 2196335"/>
                <a:gd name="connsiteY4" fmla="*/ 1064260 h 1064260"/>
                <a:gd name="connsiteX5" fmla="*/ 985676 w 2196335"/>
                <a:gd name="connsiteY5" fmla="*/ 661393 h 1064260"/>
                <a:gd name="connsiteX6" fmla="*/ 1278995 w 2196335"/>
                <a:gd name="connsiteY6" fmla="*/ 652953 h 1064260"/>
                <a:gd name="connsiteX7" fmla="*/ 593494 w 2196335"/>
                <a:gd name="connsiteY7" fmla="*/ 251889 h 1064260"/>
                <a:gd name="connsiteX8" fmla="*/ 31220 w 2196335"/>
                <a:gd name="connsiteY8" fmla="*/ 878543 h 1064260"/>
                <a:gd name="connsiteX9" fmla="*/ 0 w 2196335"/>
                <a:gd name="connsiteY9" fmla="*/ 895477 h 1064260"/>
                <a:gd name="connsiteX0" fmla="*/ 0 w 2196335"/>
                <a:gd name="connsiteY0" fmla="*/ 895477 h 1106456"/>
                <a:gd name="connsiteX1" fmla="*/ 813038 w 2196335"/>
                <a:gd name="connsiteY1" fmla="*/ 6758 h 1106456"/>
                <a:gd name="connsiteX2" fmla="*/ 1974043 w 2196335"/>
                <a:gd name="connsiteY2" fmla="*/ 644487 h 1106456"/>
                <a:gd name="connsiteX3" fmla="*/ 2196335 w 2196335"/>
                <a:gd name="connsiteY3" fmla="*/ 644486 h 1106456"/>
                <a:gd name="connsiteX4" fmla="*/ 1640772 w 2196335"/>
                <a:gd name="connsiteY4" fmla="*/ 1106456 h 1106456"/>
                <a:gd name="connsiteX5" fmla="*/ 985676 w 2196335"/>
                <a:gd name="connsiteY5" fmla="*/ 661393 h 1106456"/>
                <a:gd name="connsiteX6" fmla="*/ 1278995 w 2196335"/>
                <a:gd name="connsiteY6" fmla="*/ 652953 h 1106456"/>
                <a:gd name="connsiteX7" fmla="*/ 593494 w 2196335"/>
                <a:gd name="connsiteY7" fmla="*/ 251889 h 1106456"/>
                <a:gd name="connsiteX8" fmla="*/ 31220 w 2196335"/>
                <a:gd name="connsiteY8" fmla="*/ 878543 h 1106456"/>
                <a:gd name="connsiteX9" fmla="*/ 0 w 2196335"/>
                <a:gd name="connsiteY9" fmla="*/ 895477 h 1106456"/>
                <a:gd name="connsiteX0" fmla="*/ 0 w 2196335"/>
                <a:gd name="connsiteY0" fmla="*/ 895477 h 1106456"/>
                <a:gd name="connsiteX1" fmla="*/ 813038 w 2196335"/>
                <a:gd name="connsiteY1" fmla="*/ 6758 h 1106456"/>
                <a:gd name="connsiteX2" fmla="*/ 1974043 w 2196335"/>
                <a:gd name="connsiteY2" fmla="*/ 644487 h 1106456"/>
                <a:gd name="connsiteX3" fmla="*/ 2196335 w 2196335"/>
                <a:gd name="connsiteY3" fmla="*/ 644486 h 1106456"/>
                <a:gd name="connsiteX4" fmla="*/ 1640772 w 2196335"/>
                <a:gd name="connsiteY4" fmla="*/ 1106456 h 1106456"/>
                <a:gd name="connsiteX5" fmla="*/ 985676 w 2196335"/>
                <a:gd name="connsiteY5" fmla="*/ 661393 h 1106456"/>
                <a:gd name="connsiteX6" fmla="*/ 1278995 w 2196335"/>
                <a:gd name="connsiteY6" fmla="*/ 652953 h 1106456"/>
                <a:gd name="connsiteX7" fmla="*/ 593494 w 2196335"/>
                <a:gd name="connsiteY7" fmla="*/ 251889 h 1106456"/>
                <a:gd name="connsiteX8" fmla="*/ 808268 w 2196335"/>
                <a:gd name="connsiteY8" fmla="*/ 937617 h 1106456"/>
                <a:gd name="connsiteX9" fmla="*/ 0 w 2196335"/>
                <a:gd name="connsiteY9" fmla="*/ 895477 h 1106456"/>
                <a:gd name="connsiteX0" fmla="*/ 0 w 2196335"/>
                <a:gd name="connsiteY0" fmla="*/ 895477 h 1106456"/>
                <a:gd name="connsiteX1" fmla="*/ 813038 w 2196335"/>
                <a:gd name="connsiteY1" fmla="*/ 6758 h 1106456"/>
                <a:gd name="connsiteX2" fmla="*/ 1974043 w 2196335"/>
                <a:gd name="connsiteY2" fmla="*/ 644487 h 1106456"/>
                <a:gd name="connsiteX3" fmla="*/ 2196335 w 2196335"/>
                <a:gd name="connsiteY3" fmla="*/ 644486 h 1106456"/>
                <a:gd name="connsiteX4" fmla="*/ 1640772 w 2196335"/>
                <a:gd name="connsiteY4" fmla="*/ 1106456 h 1106456"/>
                <a:gd name="connsiteX5" fmla="*/ 985676 w 2196335"/>
                <a:gd name="connsiteY5" fmla="*/ 661393 h 1106456"/>
                <a:gd name="connsiteX6" fmla="*/ 1865189 w 2196335"/>
                <a:gd name="connsiteY6" fmla="*/ 644514 h 1106456"/>
                <a:gd name="connsiteX7" fmla="*/ 593494 w 2196335"/>
                <a:gd name="connsiteY7" fmla="*/ 251889 h 1106456"/>
                <a:gd name="connsiteX8" fmla="*/ 808268 w 2196335"/>
                <a:gd name="connsiteY8" fmla="*/ 937617 h 1106456"/>
                <a:gd name="connsiteX9" fmla="*/ 0 w 2196335"/>
                <a:gd name="connsiteY9" fmla="*/ 895477 h 1106456"/>
                <a:gd name="connsiteX0" fmla="*/ 0 w 2196335"/>
                <a:gd name="connsiteY0" fmla="*/ 895477 h 1106456"/>
                <a:gd name="connsiteX1" fmla="*/ 813038 w 2196335"/>
                <a:gd name="connsiteY1" fmla="*/ 6758 h 1106456"/>
                <a:gd name="connsiteX2" fmla="*/ 1974043 w 2196335"/>
                <a:gd name="connsiteY2" fmla="*/ 644487 h 1106456"/>
                <a:gd name="connsiteX3" fmla="*/ 2196335 w 2196335"/>
                <a:gd name="connsiteY3" fmla="*/ 644486 h 1106456"/>
                <a:gd name="connsiteX4" fmla="*/ 1640772 w 2196335"/>
                <a:gd name="connsiteY4" fmla="*/ 1106456 h 1106456"/>
                <a:gd name="connsiteX5" fmla="*/ 1735459 w 2196335"/>
                <a:gd name="connsiteY5" fmla="*/ 661393 h 1106456"/>
                <a:gd name="connsiteX6" fmla="*/ 1865189 w 2196335"/>
                <a:gd name="connsiteY6" fmla="*/ 644514 h 1106456"/>
                <a:gd name="connsiteX7" fmla="*/ 593494 w 2196335"/>
                <a:gd name="connsiteY7" fmla="*/ 251889 h 1106456"/>
                <a:gd name="connsiteX8" fmla="*/ 808268 w 2196335"/>
                <a:gd name="connsiteY8" fmla="*/ 937617 h 1106456"/>
                <a:gd name="connsiteX9" fmla="*/ 0 w 2196335"/>
                <a:gd name="connsiteY9" fmla="*/ 895477 h 1106456"/>
                <a:gd name="connsiteX0" fmla="*/ 0 w 2196335"/>
                <a:gd name="connsiteY0" fmla="*/ 895477 h 937617"/>
                <a:gd name="connsiteX1" fmla="*/ 813038 w 2196335"/>
                <a:gd name="connsiteY1" fmla="*/ 6758 h 937617"/>
                <a:gd name="connsiteX2" fmla="*/ 1974043 w 2196335"/>
                <a:gd name="connsiteY2" fmla="*/ 644487 h 937617"/>
                <a:gd name="connsiteX3" fmla="*/ 2196335 w 2196335"/>
                <a:gd name="connsiteY3" fmla="*/ 644486 h 937617"/>
                <a:gd name="connsiteX4" fmla="*/ 1931597 w 2196335"/>
                <a:gd name="connsiteY4" fmla="*/ 819524 h 937617"/>
                <a:gd name="connsiteX5" fmla="*/ 1735459 w 2196335"/>
                <a:gd name="connsiteY5" fmla="*/ 661393 h 937617"/>
                <a:gd name="connsiteX6" fmla="*/ 1865189 w 2196335"/>
                <a:gd name="connsiteY6" fmla="*/ 644514 h 937617"/>
                <a:gd name="connsiteX7" fmla="*/ 593494 w 2196335"/>
                <a:gd name="connsiteY7" fmla="*/ 251889 h 937617"/>
                <a:gd name="connsiteX8" fmla="*/ 808268 w 2196335"/>
                <a:gd name="connsiteY8" fmla="*/ 937617 h 937617"/>
                <a:gd name="connsiteX9" fmla="*/ 0 w 2196335"/>
                <a:gd name="connsiteY9" fmla="*/ 895477 h 937617"/>
                <a:gd name="connsiteX0" fmla="*/ 0 w 2069099"/>
                <a:gd name="connsiteY0" fmla="*/ 895477 h 937617"/>
                <a:gd name="connsiteX1" fmla="*/ 813038 w 2069099"/>
                <a:gd name="connsiteY1" fmla="*/ 6758 h 937617"/>
                <a:gd name="connsiteX2" fmla="*/ 1974043 w 2069099"/>
                <a:gd name="connsiteY2" fmla="*/ 644487 h 937617"/>
                <a:gd name="connsiteX3" fmla="*/ 2069099 w 2069099"/>
                <a:gd name="connsiteY3" fmla="*/ 652925 h 937617"/>
                <a:gd name="connsiteX4" fmla="*/ 1931597 w 2069099"/>
                <a:gd name="connsiteY4" fmla="*/ 819524 h 937617"/>
                <a:gd name="connsiteX5" fmla="*/ 1735459 w 2069099"/>
                <a:gd name="connsiteY5" fmla="*/ 661393 h 937617"/>
                <a:gd name="connsiteX6" fmla="*/ 1865189 w 2069099"/>
                <a:gd name="connsiteY6" fmla="*/ 644514 h 937617"/>
                <a:gd name="connsiteX7" fmla="*/ 593494 w 2069099"/>
                <a:gd name="connsiteY7" fmla="*/ 251889 h 937617"/>
                <a:gd name="connsiteX8" fmla="*/ 808268 w 2069099"/>
                <a:gd name="connsiteY8" fmla="*/ 937617 h 937617"/>
                <a:gd name="connsiteX9" fmla="*/ 0 w 2069099"/>
                <a:gd name="connsiteY9" fmla="*/ 895477 h 937617"/>
                <a:gd name="connsiteX0" fmla="*/ 0 w 2069099"/>
                <a:gd name="connsiteY0" fmla="*/ 895477 h 937617"/>
                <a:gd name="connsiteX1" fmla="*/ 813038 w 2069099"/>
                <a:gd name="connsiteY1" fmla="*/ 6758 h 937617"/>
                <a:gd name="connsiteX2" fmla="*/ 1974043 w 2069099"/>
                <a:gd name="connsiteY2" fmla="*/ 644487 h 937617"/>
                <a:gd name="connsiteX3" fmla="*/ 2069099 w 2069099"/>
                <a:gd name="connsiteY3" fmla="*/ 652925 h 937617"/>
                <a:gd name="connsiteX4" fmla="*/ 1931597 w 2069099"/>
                <a:gd name="connsiteY4" fmla="*/ 819524 h 937617"/>
                <a:gd name="connsiteX5" fmla="*/ 1771812 w 2069099"/>
                <a:gd name="connsiteY5" fmla="*/ 661393 h 937617"/>
                <a:gd name="connsiteX6" fmla="*/ 1865189 w 2069099"/>
                <a:gd name="connsiteY6" fmla="*/ 644514 h 937617"/>
                <a:gd name="connsiteX7" fmla="*/ 593494 w 2069099"/>
                <a:gd name="connsiteY7" fmla="*/ 251889 h 937617"/>
                <a:gd name="connsiteX8" fmla="*/ 808268 w 2069099"/>
                <a:gd name="connsiteY8" fmla="*/ 937617 h 937617"/>
                <a:gd name="connsiteX9" fmla="*/ 0 w 2069099"/>
                <a:gd name="connsiteY9" fmla="*/ 895477 h 937617"/>
                <a:gd name="connsiteX0" fmla="*/ 0 w 2069099"/>
                <a:gd name="connsiteY0" fmla="*/ 895477 h 937617"/>
                <a:gd name="connsiteX1" fmla="*/ 813038 w 2069099"/>
                <a:gd name="connsiteY1" fmla="*/ 6758 h 937617"/>
                <a:gd name="connsiteX2" fmla="*/ 1974043 w 2069099"/>
                <a:gd name="connsiteY2" fmla="*/ 644487 h 937617"/>
                <a:gd name="connsiteX3" fmla="*/ 2069099 w 2069099"/>
                <a:gd name="connsiteY3" fmla="*/ 652925 h 937617"/>
                <a:gd name="connsiteX4" fmla="*/ 1931597 w 2069099"/>
                <a:gd name="connsiteY4" fmla="*/ 819524 h 937617"/>
                <a:gd name="connsiteX5" fmla="*/ 1771812 w 2069099"/>
                <a:gd name="connsiteY5" fmla="*/ 661393 h 937617"/>
                <a:gd name="connsiteX6" fmla="*/ 1865189 w 2069099"/>
                <a:gd name="connsiteY6" fmla="*/ 644514 h 937617"/>
                <a:gd name="connsiteX7" fmla="*/ 1179688 w 2069099"/>
                <a:gd name="connsiteY7" fmla="*/ 403794 h 937617"/>
                <a:gd name="connsiteX8" fmla="*/ 808268 w 2069099"/>
                <a:gd name="connsiteY8" fmla="*/ 937617 h 937617"/>
                <a:gd name="connsiteX9" fmla="*/ 0 w 2069099"/>
                <a:gd name="connsiteY9" fmla="*/ 895477 h 937617"/>
                <a:gd name="connsiteX0" fmla="*/ 0 w 2069099"/>
                <a:gd name="connsiteY0" fmla="*/ 895477 h 937617"/>
                <a:gd name="connsiteX1" fmla="*/ 813038 w 2069099"/>
                <a:gd name="connsiteY1" fmla="*/ 6758 h 937617"/>
                <a:gd name="connsiteX2" fmla="*/ 1974043 w 2069099"/>
                <a:gd name="connsiteY2" fmla="*/ 644487 h 937617"/>
                <a:gd name="connsiteX3" fmla="*/ 2069099 w 2069099"/>
                <a:gd name="connsiteY3" fmla="*/ 652925 h 937617"/>
                <a:gd name="connsiteX4" fmla="*/ 1931597 w 2069099"/>
                <a:gd name="connsiteY4" fmla="*/ 819524 h 937617"/>
                <a:gd name="connsiteX5" fmla="*/ 1771812 w 2069099"/>
                <a:gd name="connsiteY5" fmla="*/ 661393 h 937617"/>
                <a:gd name="connsiteX6" fmla="*/ 1865189 w 2069099"/>
                <a:gd name="connsiteY6" fmla="*/ 644514 h 937617"/>
                <a:gd name="connsiteX7" fmla="*/ 1179688 w 2069099"/>
                <a:gd name="connsiteY7" fmla="*/ 403794 h 937617"/>
                <a:gd name="connsiteX8" fmla="*/ 808268 w 2069099"/>
                <a:gd name="connsiteY8" fmla="*/ 937617 h 937617"/>
                <a:gd name="connsiteX9" fmla="*/ 0 w 2069099"/>
                <a:gd name="connsiteY9" fmla="*/ 895477 h 937617"/>
                <a:gd name="connsiteX0" fmla="*/ 0 w 2069099"/>
                <a:gd name="connsiteY0" fmla="*/ 911862 h 954002"/>
                <a:gd name="connsiteX1" fmla="*/ 1062966 w 2069099"/>
                <a:gd name="connsiteY1" fmla="*/ 6265 h 954002"/>
                <a:gd name="connsiteX2" fmla="*/ 1974043 w 2069099"/>
                <a:gd name="connsiteY2" fmla="*/ 660872 h 954002"/>
                <a:gd name="connsiteX3" fmla="*/ 2069099 w 2069099"/>
                <a:gd name="connsiteY3" fmla="*/ 669310 h 954002"/>
                <a:gd name="connsiteX4" fmla="*/ 1931597 w 2069099"/>
                <a:gd name="connsiteY4" fmla="*/ 835909 h 954002"/>
                <a:gd name="connsiteX5" fmla="*/ 1771812 w 2069099"/>
                <a:gd name="connsiteY5" fmla="*/ 677778 h 954002"/>
                <a:gd name="connsiteX6" fmla="*/ 1865189 w 2069099"/>
                <a:gd name="connsiteY6" fmla="*/ 660899 h 954002"/>
                <a:gd name="connsiteX7" fmla="*/ 1179688 w 2069099"/>
                <a:gd name="connsiteY7" fmla="*/ 420179 h 954002"/>
                <a:gd name="connsiteX8" fmla="*/ 808268 w 2069099"/>
                <a:gd name="connsiteY8" fmla="*/ 954002 h 954002"/>
                <a:gd name="connsiteX9" fmla="*/ 0 w 2069099"/>
                <a:gd name="connsiteY9" fmla="*/ 911862 h 954002"/>
                <a:gd name="connsiteX0" fmla="*/ 0 w 2069099"/>
                <a:gd name="connsiteY0" fmla="*/ 911862 h 954002"/>
                <a:gd name="connsiteX1" fmla="*/ 1062966 w 2069099"/>
                <a:gd name="connsiteY1" fmla="*/ 6265 h 954002"/>
                <a:gd name="connsiteX2" fmla="*/ 1974043 w 2069099"/>
                <a:gd name="connsiteY2" fmla="*/ 660872 h 954002"/>
                <a:gd name="connsiteX3" fmla="*/ 2069099 w 2069099"/>
                <a:gd name="connsiteY3" fmla="*/ 669310 h 954002"/>
                <a:gd name="connsiteX4" fmla="*/ 1931597 w 2069099"/>
                <a:gd name="connsiteY4" fmla="*/ 835909 h 954002"/>
                <a:gd name="connsiteX5" fmla="*/ 1771812 w 2069099"/>
                <a:gd name="connsiteY5" fmla="*/ 677778 h 954002"/>
                <a:gd name="connsiteX6" fmla="*/ 1865189 w 2069099"/>
                <a:gd name="connsiteY6" fmla="*/ 660899 h 954002"/>
                <a:gd name="connsiteX7" fmla="*/ 1170600 w 2069099"/>
                <a:gd name="connsiteY7" fmla="*/ 310470 h 954002"/>
                <a:gd name="connsiteX8" fmla="*/ 808268 w 2069099"/>
                <a:gd name="connsiteY8" fmla="*/ 954002 h 954002"/>
                <a:gd name="connsiteX9" fmla="*/ 0 w 2069099"/>
                <a:gd name="connsiteY9" fmla="*/ 911862 h 954002"/>
                <a:gd name="connsiteX0" fmla="*/ 0 w 2069099"/>
                <a:gd name="connsiteY0" fmla="*/ 911862 h 954002"/>
                <a:gd name="connsiteX1" fmla="*/ 1062966 w 2069099"/>
                <a:gd name="connsiteY1" fmla="*/ 6265 h 954002"/>
                <a:gd name="connsiteX2" fmla="*/ 1974043 w 2069099"/>
                <a:gd name="connsiteY2" fmla="*/ 660872 h 954002"/>
                <a:gd name="connsiteX3" fmla="*/ 2069099 w 2069099"/>
                <a:gd name="connsiteY3" fmla="*/ 669310 h 954002"/>
                <a:gd name="connsiteX4" fmla="*/ 1931597 w 2069099"/>
                <a:gd name="connsiteY4" fmla="*/ 835909 h 954002"/>
                <a:gd name="connsiteX5" fmla="*/ 1771812 w 2069099"/>
                <a:gd name="connsiteY5" fmla="*/ 677778 h 954002"/>
                <a:gd name="connsiteX6" fmla="*/ 1865189 w 2069099"/>
                <a:gd name="connsiteY6" fmla="*/ 660899 h 954002"/>
                <a:gd name="connsiteX7" fmla="*/ 1170600 w 2069099"/>
                <a:gd name="connsiteY7" fmla="*/ 310470 h 954002"/>
                <a:gd name="connsiteX8" fmla="*/ 894607 w 2069099"/>
                <a:gd name="connsiteY8" fmla="*/ 954002 h 954002"/>
                <a:gd name="connsiteX9" fmla="*/ 0 w 2069099"/>
                <a:gd name="connsiteY9" fmla="*/ 911862 h 954002"/>
                <a:gd name="connsiteX0" fmla="*/ 0 w 2069099"/>
                <a:gd name="connsiteY0" fmla="*/ 911862 h 954002"/>
                <a:gd name="connsiteX1" fmla="*/ 1062966 w 2069099"/>
                <a:gd name="connsiteY1" fmla="*/ 6265 h 954002"/>
                <a:gd name="connsiteX2" fmla="*/ 1974043 w 2069099"/>
                <a:gd name="connsiteY2" fmla="*/ 660872 h 954002"/>
                <a:gd name="connsiteX3" fmla="*/ 2069099 w 2069099"/>
                <a:gd name="connsiteY3" fmla="*/ 669310 h 954002"/>
                <a:gd name="connsiteX4" fmla="*/ 1931597 w 2069099"/>
                <a:gd name="connsiteY4" fmla="*/ 937179 h 954002"/>
                <a:gd name="connsiteX5" fmla="*/ 1771812 w 2069099"/>
                <a:gd name="connsiteY5" fmla="*/ 677778 h 954002"/>
                <a:gd name="connsiteX6" fmla="*/ 1865189 w 2069099"/>
                <a:gd name="connsiteY6" fmla="*/ 660899 h 954002"/>
                <a:gd name="connsiteX7" fmla="*/ 1170600 w 2069099"/>
                <a:gd name="connsiteY7" fmla="*/ 310470 h 954002"/>
                <a:gd name="connsiteX8" fmla="*/ 894607 w 2069099"/>
                <a:gd name="connsiteY8" fmla="*/ 954002 h 954002"/>
                <a:gd name="connsiteX9" fmla="*/ 0 w 2069099"/>
                <a:gd name="connsiteY9" fmla="*/ 911862 h 954002"/>
                <a:gd name="connsiteX0" fmla="*/ 0 w 2069099"/>
                <a:gd name="connsiteY0" fmla="*/ 911862 h 954002"/>
                <a:gd name="connsiteX1" fmla="*/ 1062966 w 2069099"/>
                <a:gd name="connsiteY1" fmla="*/ 6265 h 954002"/>
                <a:gd name="connsiteX2" fmla="*/ 1974043 w 2069099"/>
                <a:gd name="connsiteY2" fmla="*/ 660872 h 954002"/>
                <a:gd name="connsiteX3" fmla="*/ 2069099 w 2069099"/>
                <a:gd name="connsiteY3" fmla="*/ 753702 h 954002"/>
                <a:gd name="connsiteX4" fmla="*/ 1931597 w 2069099"/>
                <a:gd name="connsiteY4" fmla="*/ 937179 h 954002"/>
                <a:gd name="connsiteX5" fmla="*/ 1771812 w 2069099"/>
                <a:gd name="connsiteY5" fmla="*/ 677778 h 954002"/>
                <a:gd name="connsiteX6" fmla="*/ 1865189 w 2069099"/>
                <a:gd name="connsiteY6" fmla="*/ 660899 h 954002"/>
                <a:gd name="connsiteX7" fmla="*/ 1170600 w 2069099"/>
                <a:gd name="connsiteY7" fmla="*/ 310470 h 954002"/>
                <a:gd name="connsiteX8" fmla="*/ 894607 w 2069099"/>
                <a:gd name="connsiteY8" fmla="*/ 954002 h 954002"/>
                <a:gd name="connsiteX9" fmla="*/ 0 w 2069099"/>
                <a:gd name="connsiteY9" fmla="*/ 911862 h 954002"/>
                <a:gd name="connsiteX0" fmla="*/ 0 w 2069099"/>
                <a:gd name="connsiteY0" fmla="*/ 911862 h 954002"/>
                <a:gd name="connsiteX1" fmla="*/ 1062966 w 2069099"/>
                <a:gd name="connsiteY1" fmla="*/ 6265 h 954002"/>
                <a:gd name="connsiteX2" fmla="*/ 1974043 w 2069099"/>
                <a:gd name="connsiteY2" fmla="*/ 660872 h 954002"/>
                <a:gd name="connsiteX3" fmla="*/ 2069099 w 2069099"/>
                <a:gd name="connsiteY3" fmla="*/ 753702 h 954002"/>
                <a:gd name="connsiteX4" fmla="*/ 1931597 w 2069099"/>
                <a:gd name="connsiteY4" fmla="*/ 937179 h 954002"/>
                <a:gd name="connsiteX5" fmla="*/ 1771812 w 2069099"/>
                <a:gd name="connsiteY5" fmla="*/ 779048 h 954002"/>
                <a:gd name="connsiteX6" fmla="*/ 1865189 w 2069099"/>
                <a:gd name="connsiteY6" fmla="*/ 660899 h 954002"/>
                <a:gd name="connsiteX7" fmla="*/ 1170600 w 2069099"/>
                <a:gd name="connsiteY7" fmla="*/ 310470 h 954002"/>
                <a:gd name="connsiteX8" fmla="*/ 894607 w 2069099"/>
                <a:gd name="connsiteY8" fmla="*/ 954002 h 954002"/>
                <a:gd name="connsiteX9" fmla="*/ 0 w 2069099"/>
                <a:gd name="connsiteY9" fmla="*/ 911862 h 954002"/>
                <a:gd name="connsiteX0" fmla="*/ 0 w 2069099"/>
                <a:gd name="connsiteY0" fmla="*/ 907814 h 949954"/>
                <a:gd name="connsiteX1" fmla="*/ 1062966 w 2069099"/>
                <a:gd name="connsiteY1" fmla="*/ 2217 h 949954"/>
                <a:gd name="connsiteX2" fmla="*/ 1974043 w 2069099"/>
                <a:gd name="connsiteY2" fmla="*/ 741216 h 949954"/>
                <a:gd name="connsiteX3" fmla="*/ 2069099 w 2069099"/>
                <a:gd name="connsiteY3" fmla="*/ 749654 h 949954"/>
                <a:gd name="connsiteX4" fmla="*/ 1931597 w 2069099"/>
                <a:gd name="connsiteY4" fmla="*/ 933131 h 949954"/>
                <a:gd name="connsiteX5" fmla="*/ 1771812 w 2069099"/>
                <a:gd name="connsiteY5" fmla="*/ 775000 h 949954"/>
                <a:gd name="connsiteX6" fmla="*/ 1865189 w 2069099"/>
                <a:gd name="connsiteY6" fmla="*/ 656851 h 949954"/>
                <a:gd name="connsiteX7" fmla="*/ 1170600 w 2069099"/>
                <a:gd name="connsiteY7" fmla="*/ 306422 h 949954"/>
                <a:gd name="connsiteX8" fmla="*/ 894607 w 2069099"/>
                <a:gd name="connsiteY8" fmla="*/ 949954 h 949954"/>
                <a:gd name="connsiteX9" fmla="*/ 0 w 2069099"/>
                <a:gd name="connsiteY9" fmla="*/ 907814 h 949954"/>
                <a:gd name="connsiteX0" fmla="*/ 0 w 2069099"/>
                <a:gd name="connsiteY0" fmla="*/ 907814 h 949954"/>
                <a:gd name="connsiteX1" fmla="*/ 1062966 w 2069099"/>
                <a:gd name="connsiteY1" fmla="*/ 2217 h 949954"/>
                <a:gd name="connsiteX2" fmla="*/ 1974043 w 2069099"/>
                <a:gd name="connsiteY2" fmla="*/ 741216 h 949954"/>
                <a:gd name="connsiteX3" fmla="*/ 2069099 w 2069099"/>
                <a:gd name="connsiteY3" fmla="*/ 749654 h 949954"/>
                <a:gd name="connsiteX4" fmla="*/ 1931597 w 2069099"/>
                <a:gd name="connsiteY4" fmla="*/ 933131 h 949954"/>
                <a:gd name="connsiteX5" fmla="*/ 1771812 w 2069099"/>
                <a:gd name="connsiteY5" fmla="*/ 775000 h 949954"/>
                <a:gd name="connsiteX6" fmla="*/ 1865189 w 2069099"/>
                <a:gd name="connsiteY6" fmla="*/ 724364 h 949954"/>
                <a:gd name="connsiteX7" fmla="*/ 1170600 w 2069099"/>
                <a:gd name="connsiteY7" fmla="*/ 306422 h 949954"/>
                <a:gd name="connsiteX8" fmla="*/ 894607 w 2069099"/>
                <a:gd name="connsiteY8" fmla="*/ 949954 h 949954"/>
                <a:gd name="connsiteX9" fmla="*/ 0 w 2069099"/>
                <a:gd name="connsiteY9" fmla="*/ 907814 h 949954"/>
                <a:gd name="connsiteX0" fmla="*/ 0 w 2069099"/>
                <a:gd name="connsiteY0" fmla="*/ 907814 h 949954"/>
                <a:gd name="connsiteX1" fmla="*/ 1062966 w 2069099"/>
                <a:gd name="connsiteY1" fmla="*/ 2217 h 949954"/>
                <a:gd name="connsiteX2" fmla="*/ 1974043 w 2069099"/>
                <a:gd name="connsiteY2" fmla="*/ 741216 h 949954"/>
                <a:gd name="connsiteX3" fmla="*/ 2069099 w 2069099"/>
                <a:gd name="connsiteY3" fmla="*/ 749654 h 949954"/>
                <a:gd name="connsiteX4" fmla="*/ 1931597 w 2069099"/>
                <a:gd name="connsiteY4" fmla="*/ 933131 h 949954"/>
                <a:gd name="connsiteX5" fmla="*/ 1771812 w 2069099"/>
                <a:gd name="connsiteY5" fmla="*/ 775000 h 949954"/>
                <a:gd name="connsiteX6" fmla="*/ 1898075 w 2069099"/>
                <a:gd name="connsiteY6" fmla="*/ 724364 h 949954"/>
                <a:gd name="connsiteX7" fmla="*/ 1170600 w 2069099"/>
                <a:gd name="connsiteY7" fmla="*/ 306422 h 949954"/>
                <a:gd name="connsiteX8" fmla="*/ 894607 w 2069099"/>
                <a:gd name="connsiteY8" fmla="*/ 949954 h 949954"/>
                <a:gd name="connsiteX9" fmla="*/ 0 w 2069099"/>
                <a:gd name="connsiteY9" fmla="*/ 907814 h 949954"/>
                <a:gd name="connsiteX0" fmla="*/ 0 w 2069099"/>
                <a:gd name="connsiteY0" fmla="*/ 907814 h 949954"/>
                <a:gd name="connsiteX1" fmla="*/ 1062966 w 2069099"/>
                <a:gd name="connsiteY1" fmla="*/ 2217 h 949954"/>
                <a:gd name="connsiteX2" fmla="*/ 1974043 w 2069099"/>
                <a:gd name="connsiteY2" fmla="*/ 741216 h 949954"/>
                <a:gd name="connsiteX3" fmla="*/ 2069099 w 2069099"/>
                <a:gd name="connsiteY3" fmla="*/ 749654 h 949954"/>
                <a:gd name="connsiteX4" fmla="*/ 1931597 w 2069099"/>
                <a:gd name="connsiteY4" fmla="*/ 933131 h 949954"/>
                <a:gd name="connsiteX5" fmla="*/ 1829363 w 2069099"/>
                <a:gd name="connsiteY5" fmla="*/ 775000 h 949954"/>
                <a:gd name="connsiteX6" fmla="*/ 1898075 w 2069099"/>
                <a:gd name="connsiteY6" fmla="*/ 724364 h 949954"/>
                <a:gd name="connsiteX7" fmla="*/ 1170600 w 2069099"/>
                <a:gd name="connsiteY7" fmla="*/ 306422 h 949954"/>
                <a:gd name="connsiteX8" fmla="*/ 894607 w 2069099"/>
                <a:gd name="connsiteY8" fmla="*/ 949954 h 949954"/>
                <a:gd name="connsiteX9" fmla="*/ 0 w 2069099"/>
                <a:gd name="connsiteY9" fmla="*/ 907814 h 949954"/>
                <a:gd name="connsiteX0" fmla="*/ 0 w 2069099"/>
                <a:gd name="connsiteY0" fmla="*/ 907814 h 949954"/>
                <a:gd name="connsiteX1" fmla="*/ 1062966 w 2069099"/>
                <a:gd name="connsiteY1" fmla="*/ 2217 h 949954"/>
                <a:gd name="connsiteX2" fmla="*/ 1974043 w 2069099"/>
                <a:gd name="connsiteY2" fmla="*/ 741216 h 949954"/>
                <a:gd name="connsiteX3" fmla="*/ 2069099 w 2069099"/>
                <a:gd name="connsiteY3" fmla="*/ 749654 h 949954"/>
                <a:gd name="connsiteX4" fmla="*/ 1931597 w 2069099"/>
                <a:gd name="connsiteY4" fmla="*/ 933131 h 949954"/>
                <a:gd name="connsiteX5" fmla="*/ 1829363 w 2069099"/>
                <a:gd name="connsiteY5" fmla="*/ 775000 h 949954"/>
                <a:gd name="connsiteX6" fmla="*/ 1898075 w 2069099"/>
                <a:gd name="connsiteY6" fmla="*/ 741243 h 949954"/>
                <a:gd name="connsiteX7" fmla="*/ 1170600 w 2069099"/>
                <a:gd name="connsiteY7" fmla="*/ 306422 h 949954"/>
                <a:gd name="connsiteX8" fmla="*/ 894607 w 2069099"/>
                <a:gd name="connsiteY8" fmla="*/ 949954 h 949954"/>
                <a:gd name="connsiteX9" fmla="*/ 0 w 2069099"/>
                <a:gd name="connsiteY9" fmla="*/ 907814 h 949954"/>
                <a:gd name="connsiteX0" fmla="*/ 0 w 2069099"/>
                <a:gd name="connsiteY0" fmla="*/ 907814 h 949954"/>
                <a:gd name="connsiteX1" fmla="*/ 1062966 w 2069099"/>
                <a:gd name="connsiteY1" fmla="*/ 2217 h 949954"/>
                <a:gd name="connsiteX2" fmla="*/ 1974043 w 2069099"/>
                <a:gd name="connsiteY2" fmla="*/ 741216 h 949954"/>
                <a:gd name="connsiteX3" fmla="*/ 2069099 w 2069099"/>
                <a:gd name="connsiteY3" fmla="*/ 749654 h 949954"/>
                <a:gd name="connsiteX4" fmla="*/ 1931597 w 2069099"/>
                <a:gd name="connsiteY4" fmla="*/ 933131 h 949954"/>
                <a:gd name="connsiteX5" fmla="*/ 1829363 w 2069099"/>
                <a:gd name="connsiteY5" fmla="*/ 732804 h 949954"/>
                <a:gd name="connsiteX6" fmla="*/ 1898075 w 2069099"/>
                <a:gd name="connsiteY6" fmla="*/ 741243 h 949954"/>
                <a:gd name="connsiteX7" fmla="*/ 1170600 w 2069099"/>
                <a:gd name="connsiteY7" fmla="*/ 306422 h 949954"/>
                <a:gd name="connsiteX8" fmla="*/ 894607 w 2069099"/>
                <a:gd name="connsiteY8" fmla="*/ 949954 h 949954"/>
                <a:gd name="connsiteX9" fmla="*/ 0 w 2069099"/>
                <a:gd name="connsiteY9" fmla="*/ 907814 h 949954"/>
                <a:gd name="connsiteX0" fmla="*/ 0 w 2069099"/>
                <a:gd name="connsiteY0" fmla="*/ 907814 h 949954"/>
                <a:gd name="connsiteX1" fmla="*/ 1062966 w 2069099"/>
                <a:gd name="connsiteY1" fmla="*/ 2217 h 949954"/>
                <a:gd name="connsiteX2" fmla="*/ 1974043 w 2069099"/>
                <a:gd name="connsiteY2" fmla="*/ 741216 h 949954"/>
                <a:gd name="connsiteX3" fmla="*/ 2069099 w 2069099"/>
                <a:gd name="connsiteY3" fmla="*/ 749654 h 949954"/>
                <a:gd name="connsiteX4" fmla="*/ 1931597 w 2069099"/>
                <a:gd name="connsiteY4" fmla="*/ 933131 h 949954"/>
                <a:gd name="connsiteX5" fmla="*/ 1829363 w 2069099"/>
                <a:gd name="connsiteY5" fmla="*/ 732804 h 949954"/>
                <a:gd name="connsiteX6" fmla="*/ 1898075 w 2069099"/>
                <a:gd name="connsiteY6" fmla="*/ 741243 h 949954"/>
                <a:gd name="connsiteX7" fmla="*/ 1170600 w 2069099"/>
                <a:gd name="connsiteY7" fmla="*/ 306422 h 949954"/>
                <a:gd name="connsiteX8" fmla="*/ 894607 w 2069099"/>
                <a:gd name="connsiteY8" fmla="*/ 949954 h 949954"/>
                <a:gd name="connsiteX9" fmla="*/ 0 w 2069099"/>
                <a:gd name="connsiteY9" fmla="*/ 907814 h 949954"/>
                <a:gd name="connsiteX0" fmla="*/ 0 w 2069099"/>
                <a:gd name="connsiteY0" fmla="*/ 907814 h 949954"/>
                <a:gd name="connsiteX1" fmla="*/ 1062966 w 2069099"/>
                <a:gd name="connsiteY1" fmla="*/ 2217 h 949954"/>
                <a:gd name="connsiteX2" fmla="*/ 1974043 w 2069099"/>
                <a:gd name="connsiteY2" fmla="*/ 741216 h 949954"/>
                <a:gd name="connsiteX3" fmla="*/ 2069099 w 2069099"/>
                <a:gd name="connsiteY3" fmla="*/ 749654 h 949954"/>
                <a:gd name="connsiteX4" fmla="*/ 1931597 w 2069099"/>
                <a:gd name="connsiteY4" fmla="*/ 933131 h 949954"/>
                <a:gd name="connsiteX5" fmla="*/ 1818401 w 2069099"/>
                <a:gd name="connsiteY5" fmla="*/ 760935 h 949954"/>
                <a:gd name="connsiteX6" fmla="*/ 1898075 w 2069099"/>
                <a:gd name="connsiteY6" fmla="*/ 741243 h 949954"/>
                <a:gd name="connsiteX7" fmla="*/ 1170600 w 2069099"/>
                <a:gd name="connsiteY7" fmla="*/ 306422 h 949954"/>
                <a:gd name="connsiteX8" fmla="*/ 894607 w 2069099"/>
                <a:gd name="connsiteY8" fmla="*/ 949954 h 949954"/>
                <a:gd name="connsiteX9" fmla="*/ 0 w 2069099"/>
                <a:gd name="connsiteY9" fmla="*/ 907814 h 949954"/>
                <a:gd name="connsiteX0" fmla="*/ 0 w 2041694"/>
                <a:gd name="connsiteY0" fmla="*/ 907814 h 949954"/>
                <a:gd name="connsiteX1" fmla="*/ 1062966 w 2041694"/>
                <a:gd name="connsiteY1" fmla="*/ 2217 h 949954"/>
                <a:gd name="connsiteX2" fmla="*/ 1974043 w 2041694"/>
                <a:gd name="connsiteY2" fmla="*/ 741216 h 949954"/>
                <a:gd name="connsiteX3" fmla="*/ 2041694 w 2041694"/>
                <a:gd name="connsiteY3" fmla="*/ 749654 h 949954"/>
                <a:gd name="connsiteX4" fmla="*/ 1931597 w 2041694"/>
                <a:gd name="connsiteY4" fmla="*/ 933131 h 949954"/>
                <a:gd name="connsiteX5" fmla="*/ 1818401 w 2041694"/>
                <a:gd name="connsiteY5" fmla="*/ 760935 h 949954"/>
                <a:gd name="connsiteX6" fmla="*/ 1898075 w 2041694"/>
                <a:gd name="connsiteY6" fmla="*/ 741243 h 949954"/>
                <a:gd name="connsiteX7" fmla="*/ 1170600 w 2041694"/>
                <a:gd name="connsiteY7" fmla="*/ 306422 h 949954"/>
                <a:gd name="connsiteX8" fmla="*/ 894607 w 2041694"/>
                <a:gd name="connsiteY8" fmla="*/ 949954 h 949954"/>
                <a:gd name="connsiteX9" fmla="*/ 0 w 2041694"/>
                <a:gd name="connsiteY9" fmla="*/ 907814 h 949954"/>
                <a:gd name="connsiteX0" fmla="*/ 0 w 2041694"/>
                <a:gd name="connsiteY0" fmla="*/ 907814 h 949954"/>
                <a:gd name="connsiteX1" fmla="*/ 1062966 w 2041694"/>
                <a:gd name="connsiteY1" fmla="*/ 2217 h 949954"/>
                <a:gd name="connsiteX2" fmla="*/ 1974043 w 2041694"/>
                <a:gd name="connsiteY2" fmla="*/ 741216 h 949954"/>
                <a:gd name="connsiteX3" fmla="*/ 2041694 w 2041694"/>
                <a:gd name="connsiteY3" fmla="*/ 749654 h 949954"/>
                <a:gd name="connsiteX4" fmla="*/ 1931597 w 2041694"/>
                <a:gd name="connsiteY4" fmla="*/ 933131 h 949954"/>
                <a:gd name="connsiteX5" fmla="*/ 1845806 w 2041694"/>
                <a:gd name="connsiteY5" fmla="*/ 749682 h 949954"/>
                <a:gd name="connsiteX6" fmla="*/ 1898075 w 2041694"/>
                <a:gd name="connsiteY6" fmla="*/ 741243 h 949954"/>
                <a:gd name="connsiteX7" fmla="*/ 1170600 w 2041694"/>
                <a:gd name="connsiteY7" fmla="*/ 306422 h 949954"/>
                <a:gd name="connsiteX8" fmla="*/ 894607 w 2041694"/>
                <a:gd name="connsiteY8" fmla="*/ 949954 h 949954"/>
                <a:gd name="connsiteX9" fmla="*/ 0 w 2041694"/>
                <a:gd name="connsiteY9" fmla="*/ 907814 h 949954"/>
                <a:gd name="connsiteX0" fmla="*/ 0 w 2041694"/>
                <a:gd name="connsiteY0" fmla="*/ 907814 h 949954"/>
                <a:gd name="connsiteX1" fmla="*/ 1062966 w 2041694"/>
                <a:gd name="connsiteY1" fmla="*/ 2217 h 949954"/>
                <a:gd name="connsiteX2" fmla="*/ 1974043 w 2041694"/>
                <a:gd name="connsiteY2" fmla="*/ 741216 h 949954"/>
                <a:gd name="connsiteX3" fmla="*/ 2041694 w 2041694"/>
                <a:gd name="connsiteY3" fmla="*/ 749654 h 949954"/>
                <a:gd name="connsiteX4" fmla="*/ 1939819 w 2041694"/>
                <a:gd name="connsiteY4" fmla="*/ 933131 h 949954"/>
                <a:gd name="connsiteX5" fmla="*/ 1845806 w 2041694"/>
                <a:gd name="connsiteY5" fmla="*/ 749682 h 949954"/>
                <a:gd name="connsiteX6" fmla="*/ 1898075 w 2041694"/>
                <a:gd name="connsiteY6" fmla="*/ 741243 h 949954"/>
                <a:gd name="connsiteX7" fmla="*/ 1170600 w 2041694"/>
                <a:gd name="connsiteY7" fmla="*/ 306422 h 949954"/>
                <a:gd name="connsiteX8" fmla="*/ 894607 w 2041694"/>
                <a:gd name="connsiteY8" fmla="*/ 949954 h 949954"/>
                <a:gd name="connsiteX9" fmla="*/ 0 w 2041694"/>
                <a:gd name="connsiteY9" fmla="*/ 907814 h 94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694" h="949954">
                  <a:moveTo>
                    <a:pt x="0" y="907814"/>
                  </a:moveTo>
                  <a:cubicBezTo>
                    <a:pt x="0" y="402939"/>
                    <a:pt x="733959" y="29983"/>
                    <a:pt x="1062966" y="2217"/>
                  </a:cubicBezTo>
                  <a:cubicBezTo>
                    <a:pt x="1391973" y="-25549"/>
                    <a:pt x="1869273" y="206852"/>
                    <a:pt x="1974043" y="741216"/>
                  </a:cubicBezTo>
                  <a:lnTo>
                    <a:pt x="2041694" y="749654"/>
                  </a:lnTo>
                  <a:lnTo>
                    <a:pt x="1939819" y="933131"/>
                  </a:lnTo>
                  <a:lnTo>
                    <a:pt x="1845806" y="749682"/>
                  </a:lnTo>
                  <a:lnTo>
                    <a:pt x="1898075" y="741243"/>
                  </a:lnTo>
                  <a:cubicBezTo>
                    <a:pt x="1799692" y="337010"/>
                    <a:pt x="1483200" y="231850"/>
                    <a:pt x="1170600" y="306422"/>
                  </a:cubicBezTo>
                  <a:cubicBezTo>
                    <a:pt x="904076" y="398785"/>
                    <a:pt x="894607" y="588144"/>
                    <a:pt x="894607" y="949954"/>
                  </a:cubicBezTo>
                  <a:lnTo>
                    <a:pt x="0" y="907814"/>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7" name="TextBox 6"/>
          <p:cNvSpPr txBox="1"/>
          <p:nvPr/>
        </p:nvSpPr>
        <p:spPr>
          <a:xfrm>
            <a:off x="101600" y="2321456"/>
            <a:ext cx="4077208" cy="2246769"/>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IEEE </a:t>
            </a:r>
            <a:r>
              <a:rPr lang="en-US" sz="1400" dirty="0" err="1" smtClean="0"/>
              <a:t>TechEthics</a:t>
            </a:r>
            <a:r>
              <a:rPr lang="en-US" sz="1400" dirty="0" smtClean="0"/>
              <a:t>™ program oversight</a:t>
            </a:r>
          </a:p>
          <a:p>
            <a:pPr marL="285750" indent="-285750">
              <a:buFont typeface="Arial" panose="020B0604020202020204" pitchFamily="34" charset="0"/>
              <a:buChar char="•"/>
            </a:pPr>
            <a:r>
              <a:rPr lang="en-US" sz="1400" dirty="0" smtClean="0"/>
              <a:t>Broad </a:t>
            </a:r>
            <a:r>
              <a:rPr lang="en-US" sz="1400" dirty="0"/>
              <a:t>charter to consider tech ethics concerns across all </a:t>
            </a:r>
            <a:r>
              <a:rPr lang="en-US" sz="1400" dirty="0" smtClean="0"/>
              <a:t>technologies</a:t>
            </a:r>
          </a:p>
          <a:p>
            <a:pPr marL="285750" indent="-285750">
              <a:buFont typeface="Arial" panose="020B0604020202020204" pitchFamily="34" charset="0"/>
              <a:buChar char="•"/>
            </a:pPr>
            <a:r>
              <a:rPr lang="en-US" sz="1400" dirty="0" smtClean="0"/>
              <a:t>Focused on debate </a:t>
            </a:r>
            <a:r>
              <a:rPr lang="en-US" sz="1400" dirty="0"/>
              <a:t>and discussion </a:t>
            </a:r>
            <a:r>
              <a:rPr lang="en-US" sz="1400" dirty="0" smtClean="0"/>
              <a:t>with </a:t>
            </a:r>
            <a:r>
              <a:rPr lang="en-US" sz="1400" dirty="0"/>
              <a:t>output being </a:t>
            </a:r>
            <a:r>
              <a:rPr lang="en-US" sz="1400" dirty="0" smtClean="0"/>
              <a:t>events, articles, white papers, etc. </a:t>
            </a:r>
            <a:r>
              <a:rPr lang="en-US" sz="1400" dirty="0"/>
              <a:t>to inform good policy and decision </a:t>
            </a:r>
            <a:r>
              <a:rPr lang="en-US" sz="1400" dirty="0" smtClean="0"/>
              <a:t>making</a:t>
            </a:r>
          </a:p>
          <a:p>
            <a:pPr marL="285750" indent="-285750">
              <a:buFont typeface="Arial" panose="020B0604020202020204" pitchFamily="34" charset="0"/>
              <a:buChar char="•"/>
            </a:pPr>
            <a:r>
              <a:rPr lang="en-US" sz="1400" dirty="0"/>
              <a:t>This is the opening </a:t>
            </a:r>
            <a:r>
              <a:rPr lang="en-US" sz="1400" dirty="0" smtClean="0"/>
              <a:t>up and widening </a:t>
            </a:r>
            <a:r>
              <a:rPr lang="en-US" sz="1400" dirty="0"/>
              <a:t>of the discussion, </a:t>
            </a:r>
            <a:r>
              <a:rPr lang="en-US" sz="1400" dirty="0" smtClean="0"/>
              <a:t>bringing </a:t>
            </a:r>
            <a:r>
              <a:rPr lang="en-US" sz="1400" dirty="0"/>
              <a:t>in all voices in the conversation</a:t>
            </a:r>
          </a:p>
        </p:txBody>
      </p:sp>
      <p:sp>
        <p:nvSpPr>
          <p:cNvPr id="4" name="Rectangle 3"/>
          <p:cNvSpPr/>
          <p:nvPr/>
        </p:nvSpPr>
        <p:spPr>
          <a:xfrm>
            <a:off x="263525" y="4610280"/>
            <a:ext cx="3555999" cy="8207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Global Initiative for Ethical Considerations in the Design of Autonomous Systems</a:t>
            </a:r>
            <a:endParaRPr lang="en-US" sz="1400" dirty="0">
              <a:solidFill>
                <a:schemeClr val="tx1"/>
              </a:solidFill>
            </a:endParaRPr>
          </a:p>
        </p:txBody>
      </p:sp>
    </p:spTree>
    <p:extLst>
      <p:ext uri="{BB962C8B-B14F-4D97-AF65-F5344CB8AC3E}">
        <p14:creationId xmlns:p14="http://schemas.microsoft.com/office/powerpoint/2010/main" val="90910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6"/>
          </p:nvPr>
        </p:nvSpPr>
        <p:spPr/>
        <p:txBody>
          <a:bodyPr/>
          <a:lstStyle/>
          <a:p>
            <a:pPr>
              <a:defRPr/>
            </a:pPr>
            <a:endParaRPr lang="en-US" dirty="0"/>
          </a:p>
        </p:txBody>
      </p:sp>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18</a:t>
            </a:fld>
            <a:endParaRPr lang="en-US" dirty="0"/>
          </a:p>
        </p:txBody>
      </p:sp>
      <p:sp>
        <p:nvSpPr>
          <p:cNvPr id="11267" name="Title 3"/>
          <p:cNvSpPr>
            <a:spLocks noGrp="1"/>
          </p:cNvSpPr>
          <p:nvPr>
            <p:ph type="title"/>
          </p:nvPr>
        </p:nvSpPr>
        <p:spPr/>
        <p:txBody>
          <a:bodyPr/>
          <a:lstStyle/>
          <a:p>
            <a:r>
              <a:rPr lang="en-US" dirty="0" smtClean="0">
                <a:latin typeface="Verdana" charset="0"/>
              </a:rPr>
              <a:t>IEEE-SA Global Ethics Initiative</a:t>
            </a:r>
            <a:endParaRPr lang="en-US" dirty="0">
              <a:latin typeface="Verdana" charset="0"/>
            </a:endParaRPr>
          </a:p>
        </p:txBody>
      </p:sp>
      <p:pic>
        <p:nvPicPr>
          <p:cNvPr id="6" name="Picture 5" descr="Icover.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 y="1624892"/>
            <a:ext cx="8247063" cy="4288299"/>
          </a:xfrm>
          <a:prstGeom prst="rect">
            <a:avLst/>
          </a:prstGeom>
          <a:ln>
            <a:solidFill>
              <a:srgbClr val="000000"/>
            </a:solidFill>
          </a:ln>
        </p:spPr>
      </p:pic>
    </p:spTree>
    <p:extLst>
      <p:ext uri="{BB962C8B-B14F-4D97-AF65-F5344CB8AC3E}">
        <p14:creationId xmlns:p14="http://schemas.microsoft.com/office/powerpoint/2010/main" val="3794829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19</a:t>
            </a:fld>
            <a:endParaRPr lang="en-US" dirty="0"/>
          </a:p>
        </p:txBody>
      </p:sp>
      <p:sp>
        <p:nvSpPr>
          <p:cNvPr id="11267" name="Title 3"/>
          <p:cNvSpPr>
            <a:spLocks noGrp="1"/>
          </p:cNvSpPr>
          <p:nvPr>
            <p:ph type="title"/>
          </p:nvPr>
        </p:nvSpPr>
        <p:spPr/>
        <p:txBody>
          <a:bodyPr/>
          <a:lstStyle/>
          <a:p>
            <a:r>
              <a:rPr lang="en-US" dirty="0" smtClean="0">
                <a:latin typeface="Verdana" charset="0"/>
              </a:rPr>
              <a:t>IEEE P7000™</a:t>
            </a:r>
            <a:endParaRPr lang="en-US" dirty="0">
              <a:latin typeface="Verdana" charset="0"/>
            </a:endParaRPr>
          </a:p>
        </p:txBody>
      </p:sp>
      <p:pic>
        <p:nvPicPr>
          <p:cNvPr id="7" name="Picture 6" descr="p7000.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 y="1570274"/>
            <a:ext cx="8404202" cy="4205603"/>
          </a:xfrm>
          <a:prstGeom prst="rect">
            <a:avLst/>
          </a:prstGeom>
          <a:ln>
            <a:solidFill>
              <a:srgbClr val="0066A1"/>
            </a:solidFill>
          </a:ln>
        </p:spPr>
      </p:pic>
    </p:spTree>
    <p:extLst>
      <p:ext uri="{BB962C8B-B14F-4D97-AF65-F5344CB8AC3E}">
        <p14:creationId xmlns:p14="http://schemas.microsoft.com/office/powerpoint/2010/main" val="2379004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IEEE</a:t>
            </a:r>
            <a:br>
              <a:rPr lang="en-US" dirty="0" smtClean="0"/>
            </a:br>
            <a:r>
              <a:rPr lang="en-US" altLang="en-US" sz="2400" dirty="0" smtClean="0"/>
              <a:t>World’s </a:t>
            </a:r>
            <a:r>
              <a:rPr lang="en-US" altLang="en-US" sz="2400" dirty="0"/>
              <a:t>Largest Professional Association Advancing Technology for Humanity</a:t>
            </a:r>
            <a:endParaRPr lang="en-US" sz="2400" dirty="0"/>
          </a:p>
        </p:txBody>
      </p:sp>
      <p:sp>
        <p:nvSpPr>
          <p:cNvPr id="3" name="Slide Number Placeholder 2"/>
          <p:cNvSpPr>
            <a:spLocks noGrp="1"/>
          </p:cNvSpPr>
          <p:nvPr>
            <p:ph type="sldNum" sz="quarter" idx="10"/>
          </p:nvPr>
        </p:nvSpPr>
        <p:spPr/>
        <p:txBody>
          <a:bodyPr/>
          <a:lstStyle/>
          <a:p>
            <a:pPr>
              <a:defRPr/>
            </a:pPr>
            <a:fld id="{942DB186-ED04-5C4C-B3C5-0B410677D56D}" type="slidenum">
              <a:rPr lang="en-US" smtClean="0"/>
              <a:pPr>
                <a:defRPr/>
              </a:pPr>
              <a:t>2</a:t>
            </a:fld>
            <a:endParaRPr lang="en-US" dirty="0"/>
          </a:p>
        </p:txBody>
      </p:sp>
      <p:grpSp>
        <p:nvGrpSpPr>
          <p:cNvPr id="5" name="Group 4"/>
          <p:cNvGrpSpPr/>
          <p:nvPr/>
        </p:nvGrpSpPr>
        <p:grpSpPr>
          <a:xfrm>
            <a:off x="597883" y="1813225"/>
            <a:ext cx="2499360" cy="1745034"/>
            <a:chOff x="703899" y="1879485"/>
            <a:chExt cx="2499360" cy="1745034"/>
          </a:xfrm>
          <a:effectLst>
            <a:outerShdw blurRad="50800" dist="50800" dir="5400000" algn="ctr" rotWithShape="0">
              <a:schemeClr val="accent2">
                <a:lumMod val="50000"/>
              </a:schemeClr>
            </a:outerShdw>
          </a:effectLst>
        </p:grpSpPr>
        <p:pic>
          <p:nvPicPr>
            <p:cNvPr id="6" name="Picture 5"/>
            <p:cNvPicPr>
              <a:picLocks/>
            </p:cNvPicPr>
            <p:nvPr/>
          </p:nvPicPr>
          <p:blipFill>
            <a:blip r:embed="rId2"/>
            <a:stretch>
              <a:fillRect/>
            </a:stretch>
          </p:blipFill>
          <p:spPr>
            <a:xfrm>
              <a:off x="703899" y="1879485"/>
              <a:ext cx="2499360" cy="1745034"/>
            </a:xfrm>
            <a:prstGeom prst="rect">
              <a:avLst/>
            </a:prstGeom>
          </p:spPr>
        </p:pic>
        <p:pic>
          <p:nvPicPr>
            <p:cNvPr id="7" name="Picture 6" descr="twopeop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911" y="2863854"/>
              <a:ext cx="694267" cy="520700"/>
            </a:xfrm>
            <a:prstGeom prst="rect">
              <a:avLst/>
            </a:prstGeom>
          </p:spPr>
        </p:pic>
        <p:sp>
          <p:nvSpPr>
            <p:cNvPr id="8" name="Rectangle 7"/>
            <p:cNvSpPr/>
            <p:nvPr/>
          </p:nvSpPr>
          <p:spPr>
            <a:xfrm>
              <a:off x="831909" y="2059505"/>
              <a:ext cx="2143425" cy="707886"/>
            </a:xfrm>
            <a:prstGeom prst="rect">
              <a:avLst/>
            </a:prstGeom>
          </p:spPr>
          <p:txBody>
            <a:bodyPr>
              <a:spAutoFit/>
            </a:bodyPr>
            <a:lstStyle/>
            <a:p>
              <a:pPr algn="ctr" eaLnBrk="0" fontAlgn="base" hangingPunct="0">
                <a:spcBef>
                  <a:spcPct val="0"/>
                </a:spcBef>
                <a:spcAft>
                  <a:spcPct val="0"/>
                </a:spcAft>
                <a:defRPr/>
              </a:pPr>
              <a:r>
                <a:rPr lang="en-US" sz="2200" b="1" smtClean="0">
                  <a:solidFill>
                    <a:srgbClr val="0066A1"/>
                  </a:solidFill>
                  <a:ea typeface="Verdana"/>
                  <a:cs typeface="Verdana"/>
                </a:rPr>
                <a:t>420,000</a:t>
              </a:r>
              <a:r>
                <a:rPr lang="en-US" sz="2200" b="1" dirty="0">
                  <a:solidFill>
                    <a:srgbClr val="0066A1"/>
                  </a:solidFill>
                  <a:ea typeface="Verdana"/>
                  <a:cs typeface="Verdana"/>
                </a:rPr>
                <a:t>+</a:t>
              </a:r>
            </a:p>
            <a:p>
              <a:pPr algn="ctr" eaLnBrk="0" fontAlgn="base" hangingPunct="0">
                <a:spcBef>
                  <a:spcPct val="0"/>
                </a:spcBef>
                <a:spcAft>
                  <a:spcPct val="0"/>
                </a:spcAft>
                <a:defRPr/>
              </a:pPr>
              <a:r>
                <a:rPr lang="en-US" sz="1700" dirty="0">
                  <a:solidFill>
                    <a:srgbClr val="0066A1"/>
                  </a:solidFill>
                  <a:ea typeface="Verdana"/>
                  <a:cs typeface="Verdana"/>
                </a:rPr>
                <a:t>Members</a:t>
              </a:r>
              <a:endParaRPr lang="en-US" sz="1700" dirty="0">
                <a:solidFill>
                  <a:srgbClr val="0066A1"/>
                </a:solidFill>
                <a:ea typeface="ＭＳ Ｐゴシック" charset="-128"/>
                <a:cs typeface="Verdana"/>
              </a:endParaRPr>
            </a:p>
          </p:txBody>
        </p:sp>
      </p:grpSp>
      <p:grpSp>
        <p:nvGrpSpPr>
          <p:cNvPr id="9" name="Group 8"/>
          <p:cNvGrpSpPr/>
          <p:nvPr/>
        </p:nvGrpSpPr>
        <p:grpSpPr>
          <a:xfrm>
            <a:off x="3282982" y="1813225"/>
            <a:ext cx="2515126" cy="1745034"/>
            <a:chOff x="3388998" y="1879485"/>
            <a:chExt cx="2515126" cy="1745034"/>
          </a:xfrm>
          <a:effectLst>
            <a:outerShdw blurRad="50800" dist="50800" dir="5400000" algn="ctr" rotWithShape="0">
              <a:schemeClr val="accent2">
                <a:lumMod val="50000"/>
              </a:schemeClr>
            </a:outerShdw>
          </a:effectLst>
        </p:grpSpPr>
        <p:pic>
          <p:nvPicPr>
            <p:cNvPr id="10" name="Picture 9"/>
            <p:cNvPicPr>
              <a:picLocks/>
            </p:cNvPicPr>
            <p:nvPr/>
          </p:nvPicPr>
          <p:blipFill>
            <a:blip r:embed="rId2"/>
            <a:stretch>
              <a:fillRect/>
            </a:stretch>
          </p:blipFill>
          <p:spPr>
            <a:xfrm>
              <a:off x="3404764" y="1879485"/>
              <a:ext cx="2499360" cy="1745034"/>
            </a:xfrm>
            <a:prstGeom prst="rect">
              <a:avLst/>
            </a:prstGeom>
          </p:spPr>
        </p:pic>
        <p:sp>
          <p:nvSpPr>
            <p:cNvPr id="11" name="Rectangle 10"/>
            <p:cNvSpPr/>
            <p:nvPr/>
          </p:nvSpPr>
          <p:spPr>
            <a:xfrm>
              <a:off x="3388998" y="1949143"/>
              <a:ext cx="2499359" cy="954107"/>
            </a:xfrm>
            <a:prstGeom prst="rect">
              <a:avLst/>
            </a:prstGeom>
          </p:spPr>
          <p:txBody>
            <a:bodyPr>
              <a:spAutoFit/>
            </a:bodyPr>
            <a:lstStyle/>
            <a:p>
              <a:pPr algn="ctr" eaLnBrk="0" fontAlgn="base" hangingPunct="0">
                <a:spcBef>
                  <a:spcPct val="0"/>
                </a:spcBef>
                <a:spcAft>
                  <a:spcPct val="0"/>
                </a:spcAft>
                <a:defRPr/>
              </a:pPr>
              <a:r>
                <a:rPr lang="en-US" sz="2200" b="1" dirty="0" smtClean="0">
                  <a:solidFill>
                    <a:srgbClr val="0066A1"/>
                  </a:solidFill>
                  <a:ea typeface="Verdana"/>
                  <a:cs typeface="Verdana"/>
                </a:rPr>
                <a:t>46</a:t>
              </a:r>
              <a:endParaRPr lang="en-US" sz="2200" b="1" dirty="0">
                <a:solidFill>
                  <a:srgbClr val="0066A1"/>
                </a:solidFill>
                <a:ea typeface="Verdana"/>
                <a:cs typeface="Verdana"/>
              </a:endParaRPr>
            </a:p>
            <a:p>
              <a:pPr algn="ctr" eaLnBrk="0" fontAlgn="base" hangingPunct="0">
                <a:spcBef>
                  <a:spcPct val="0"/>
                </a:spcBef>
                <a:spcAft>
                  <a:spcPct val="0"/>
                </a:spcAft>
                <a:defRPr/>
              </a:pPr>
              <a:r>
                <a:rPr lang="en-US" sz="1700" dirty="0">
                  <a:solidFill>
                    <a:srgbClr val="0066A1"/>
                  </a:solidFill>
                  <a:ea typeface="Verdana"/>
                  <a:cs typeface="Verdana"/>
                </a:rPr>
                <a:t>Technical </a:t>
              </a:r>
              <a:r>
                <a:rPr lang="en-US" sz="1700" dirty="0" smtClean="0">
                  <a:solidFill>
                    <a:srgbClr val="0066A1"/>
                  </a:solidFill>
                  <a:ea typeface="Verdana"/>
                  <a:cs typeface="Verdana"/>
                </a:rPr>
                <a:t>Societies &amp; Councils</a:t>
              </a:r>
              <a:endParaRPr lang="en-US" sz="1700" dirty="0">
                <a:solidFill>
                  <a:srgbClr val="0066A1"/>
                </a:solidFill>
                <a:ea typeface="ＭＳ Ｐゴシック" charset="-128"/>
                <a:cs typeface="Verdana"/>
              </a:endParaRPr>
            </a:p>
          </p:txBody>
        </p:sp>
        <p:pic>
          <p:nvPicPr>
            <p:cNvPr id="12" name="Picture 11" descr="ato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2970" y="2848934"/>
              <a:ext cx="749300" cy="695041"/>
            </a:xfrm>
            <a:prstGeom prst="rect">
              <a:avLst/>
            </a:prstGeom>
          </p:spPr>
        </p:pic>
      </p:grpSp>
      <p:grpSp>
        <p:nvGrpSpPr>
          <p:cNvPr id="13" name="Group 12"/>
          <p:cNvGrpSpPr/>
          <p:nvPr/>
        </p:nvGrpSpPr>
        <p:grpSpPr>
          <a:xfrm>
            <a:off x="5942715" y="1813225"/>
            <a:ext cx="2516293" cy="1745034"/>
            <a:chOff x="6048731" y="1879485"/>
            <a:chExt cx="2516293" cy="1745034"/>
          </a:xfrm>
          <a:effectLst>
            <a:outerShdw blurRad="50800" dist="50800" dir="5400000" algn="ctr" rotWithShape="0">
              <a:schemeClr val="accent2">
                <a:lumMod val="50000"/>
              </a:schemeClr>
            </a:outerShdw>
          </a:effectLst>
        </p:grpSpPr>
        <p:pic>
          <p:nvPicPr>
            <p:cNvPr id="14" name="Picture 13"/>
            <p:cNvPicPr>
              <a:picLocks/>
            </p:cNvPicPr>
            <p:nvPr/>
          </p:nvPicPr>
          <p:blipFill>
            <a:blip r:embed="rId2"/>
            <a:stretch>
              <a:fillRect/>
            </a:stretch>
          </p:blipFill>
          <p:spPr>
            <a:xfrm>
              <a:off x="6065664" y="1879485"/>
              <a:ext cx="2499360" cy="1745034"/>
            </a:xfrm>
            <a:prstGeom prst="rect">
              <a:avLst/>
            </a:prstGeom>
          </p:spPr>
        </p:pic>
        <p:sp>
          <p:nvSpPr>
            <p:cNvPr id="15" name="Rectangle 14"/>
            <p:cNvSpPr/>
            <p:nvPr/>
          </p:nvSpPr>
          <p:spPr>
            <a:xfrm>
              <a:off x="6048731" y="2059505"/>
              <a:ext cx="2408068" cy="692497"/>
            </a:xfrm>
            <a:prstGeom prst="rect">
              <a:avLst/>
            </a:prstGeom>
          </p:spPr>
          <p:txBody>
            <a:bodyPr>
              <a:spAutoFit/>
            </a:bodyPr>
            <a:lstStyle/>
            <a:p>
              <a:pPr algn="ctr" eaLnBrk="0" fontAlgn="base" hangingPunct="0">
                <a:spcBef>
                  <a:spcPct val="0"/>
                </a:spcBef>
                <a:spcAft>
                  <a:spcPct val="0"/>
                </a:spcAft>
                <a:defRPr/>
              </a:pPr>
              <a:r>
                <a:rPr lang="en-US" sz="2200" b="1" dirty="0">
                  <a:solidFill>
                    <a:srgbClr val="0066A1"/>
                  </a:solidFill>
                  <a:ea typeface="Verdana"/>
                  <a:cs typeface="Verdana"/>
                </a:rPr>
                <a:t>160</a:t>
              </a:r>
            </a:p>
            <a:p>
              <a:pPr algn="ctr" eaLnBrk="0" fontAlgn="base" hangingPunct="0">
                <a:spcBef>
                  <a:spcPct val="0"/>
                </a:spcBef>
                <a:spcAft>
                  <a:spcPct val="0"/>
                </a:spcAft>
                <a:defRPr/>
              </a:pPr>
              <a:r>
                <a:rPr lang="en-US" sz="1700" dirty="0">
                  <a:solidFill>
                    <a:srgbClr val="0066A1"/>
                  </a:solidFill>
                  <a:ea typeface="Verdana"/>
                  <a:cs typeface="Verdana"/>
                </a:rPr>
                <a:t>Countries</a:t>
              </a:r>
              <a:endParaRPr lang="en-US" sz="1700" dirty="0">
                <a:solidFill>
                  <a:srgbClr val="0066A1"/>
                </a:solidFill>
                <a:ea typeface="ＭＳ Ｐゴシック" charset="-128"/>
                <a:cs typeface="Verdana"/>
              </a:endParaRPr>
            </a:p>
          </p:txBody>
        </p:sp>
        <p:pic>
          <p:nvPicPr>
            <p:cNvPr id="16" name="Picture 15" descr="glob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7399" y="2792792"/>
              <a:ext cx="747268" cy="794217"/>
            </a:xfrm>
            <a:prstGeom prst="rect">
              <a:avLst/>
            </a:prstGeom>
          </p:spPr>
        </p:pic>
      </p:grpSp>
      <p:grpSp>
        <p:nvGrpSpPr>
          <p:cNvPr id="17" name="Group 16"/>
          <p:cNvGrpSpPr/>
          <p:nvPr/>
        </p:nvGrpSpPr>
        <p:grpSpPr>
          <a:xfrm>
            <a:off x="597883" y="4152566"/>
            <a:ext cx="2499360" cy="1745034"/>
            <a:chOff x="703899" y="4320426"/>
            <a:chExt cx="2499360" cy="1745034"/>
          </a:xfrm>
          <a:effectLst>
            <a:outerShdw blurRad="50800" dist="50800" dir="5400000" algn="ctr" rotWithShape="0">
              <a:schemeClr val="accent6">
                <a:lumMod val="50000"/>
              </a:schemeClr>
            </a:outerShdw>
          </a:effectLst>
        </p:grpSpPr>
        <p:pic>
          <p:nvPicPr>
            <p:cNvPr id="18" name="Picture 17"/>
            <p:cNvPicPr>
              <a:picLocks/>
            </p:cNvPicPr>
            <p:nvPr/>
          </p:nvPicPr>
          <p:blipFill>
            <a:blip r:embed="rId2"/>
            <a:stretch>
              <a:fillRect/>
            </a:stretch>
          </p:blipFill>
          <p:spPr>
            <a:xfrm>
              <a:off x="703899" y="4320426"/>
              <a:ext cx="2499360" cy="1745034"/>
            </a:xfrm>
            <a:prstGeom prst="rect">
              <a:avLst/>
            </a:prstGeom>
          </p:spPr>
        </p:pic>
        <p:sp>
          <p:nvSpPr>
            <p:cNvPr id="19" name="Rectangle 18"/>
            <p:cNvSpPr/>
            <p:nvPr/>
          </p:nvSpPr>
          <p:spPr>
            <a:xfrm>
              <a:off x="769107" y="4474277"/>
              <a:ext cx="2392496" cy="692497"/>
            </a:xfrm>
            <a:prstGeom prst="rect">
              <a:avLst/>
            </a:prstGeom>
          </p:spPr>
          <p:txBody>
            <a:bodyPr>
              <a:spAutoFit/>
            </a:bodyPr>
            <a:lstStyle/>
            <a:p>
              <a:pPr algn="ctr" eaLnBrk="0" fontAlgn="base" hangingPunct="0">
                <a:spcBef>
                  <a:spcPct val="0"/>
                </a:spcBef>
                <a:spcAft>
                  <a:spcPct val="0"/>
                </a:spcAft>
                <a:defRPr/>
              </a:pPr>
              <a:r>
                <a:rPr lang="en-US" sz="2200" b="1" dirty="0" smtClean="0">
                  <a:solidFill>
                    <a:srgbClr val="69BE28">
                      <a:lumMod val="50000"/>
                    </a:srgbClr>
                  </a:solidFill>
                  <a:ea typeface="Verdana"/>
                  <a:cs typeface="Verdana"/>
                </a:rPr>
                <a:t>1,600</a:t>
              </a:r>
              <a:endParaRPr lang="en-US" sz="2200" b="1" dirty="0">
                <a:solidFill>
                  <a:srgbClr val="69BE28">
                    <a:lumMod val="50000"/>
                  </a:srgbClr>
                </a:solidFill>
                <a:ea typeface="Verdana"/>
                <a:cs typeface="Verdana"/>
              </a:endParaRPr>
            </a:p>
            <a:p>
              <a:pPr algn="ctr" eaLnBrk="0" fontAlgn="base" hangingPunct="0">
                <a:spcBef>
                  <a:spcPct val="0"/>
                </a:spcBef>
                <a:spcAft>
                  <a:spcPct val="0"/>
                </a:spcAft>
                <a:defRPr/>
              </a:pPr>
              <a:r>
                <a:rPr lang="en-US" sz="1700" dirty="0">
                  <a:solidFill>
                    <a:srgbClr val="69BE28">
                      <a:lumMod val="50000"/>
                    </a:srgbClr>
                  </a:solidFill>
                  <a:ea typeface="Verdana"/>
                  <a:cs typeface="Verdana"/>
                </a:rPr>
                <a:t>Annual Conferences</a:t>
              </a:r>
              <a:endParaRPr lang="en-US" sz="1700" dirty="0">
                <a:solidFill>
                  <a:srgbClr val="69BE28">
                    <a:lumMod val="50000"/>
                  </a:srgbClr>
                </a:solidFill>
                <a:ea typeface="ＭＳ Ｐゴシック" charset="-128"/>
                <a:cs typeface="Verdana"/>
              </a:endParaRPr>
            </a:p>
          </p:txBody>
        </p:sp>
        <p:pic>
          <p:nvPicPr>
            <p:cNvPr id="20" name="Picture 19" descr="dialog.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69779" y="5294547"/>
              <a:ext cx="614623" cy="621232"/>
            </a:xfrm>
            <a:prstGeom prst="rect">
              <a:avLst/>
            </a:prstGeom>
          </p:spPr>
        </p:pic>
      </p:grpSp>
      <p:grpSp>
        <p:nvGrpSpPr>
          <p:cNvPr id="21" name="Group 20"/>
          <p:cNvGrpSpPr/>
          <p:nvPr/>
        </p:nvGrpSpPr>
        <p:grpSpPr>
          <a:xfrm>
            <a:off x="3290281" y="4152566"/>
            <a:ext cx="2516973" cy="1745034"/>
            <a:chOff x="3396297" y="4320426"/>
            <a:chExt cx="2516973" cy="1745034"/>
          </a:xfrm>
          <a:effectLst>
            <a:outerShdw blurRad="50800" dist="50800" dir="5400000" algn="ctr" rotWithShape="0">
              <a:schemeClr val="accent6">
                <a:lumMod val="50000"/>
              </a:schemeClr>
            </a:outerShdw>
          </a:effectLst>
        </p:grpSpPr>
        <p:pic>
          <p:nvPicPr>
            <p:cNvPr id="22" name="Picture 21"/>
            <p:cNvPicPr>
              <a:picLocks/>
            </p:cNvPicPr>
            <p:nvPr/>
          </p:nvPicPr>
          <p:blipFill>
            <a:blip r:embed="rId2"/>
            <a:stretch>
              <a:fillRect/>
            </a:stretch>
          </p:blipFill>
          <p:spPr>
            <a:xfrm>
              <a:off x="3404764" y="4320426"/>
              <a:ext cx="2499360" cy="1745034"/>
            </a:xfrm>
            <a:prstGeom prst="rect">
              <a:avLst/>
            </a:prstGeom>
          </p:spPr>
        </p:pic>
        <p:sp>
          <p:nvSpPr>
            <p:cNvPr id="23" name="Rectangle 22"/>
            <p:cNvSpPr/>
            <p:nvPr/>
          </p:nvSpPr>
          <p:spPr>
            <a:xfrm>
              <a:off x="3396297" y="4474277"/>
              <a:ext cx="2516973" cy="692497"/>
            </a:xfrm>
            <a:prstGeom prst="rect">
              <a:avLst/>
            </a:prstGeom>
          </p:spPr>
          <p:txBody>
            <a:bodyPr>
              <a:spAutoFit/>
            </a:bodyPr>
            <a:lstStyle/>
            <a:p>
              <a:pPr algn="ctr" eaLnBrk="0" fontAlgn="base" hangingPunct="0">
                <a:spcBef>
                  <a:spcPct val="0"/>
                </a:spcBef>
                <a:spcAft>
                  <a:spcPct val="0"/>
                </a:spcAft>
                <a:defRPr/>
              </a:pPr>
              <a:r>
                <a:rPr lang="en-US" sz="2200" b="1" dirty="0" smtClean="0">
                  <a:solidFill>
                    <a:srgbClr val="69BE28">
                      <a:lumMod val="50000"/>
                    </a:srgbClr>
                  </a:solidFill>
                  <a:ea typeface="Verdana"/>
                  <a:cs typeface="Verdana"/>
                </a:rPr>
                <a:t>3,900,000</a:t>
              </a:r>
              <a:r>
                <a:rPr lang="en-US" sz="2200" b="1" dirty="0">
                  <a:solidFill>
                    <a:srgbClr val="69BE28">
                      <a:lumMod val="50000"/>
                    </a:srgbClr>
                  </a:solidFill>
                  <a:ea typeface="Verdana"/>
                  <a:cs typeface="Verdana"/>
                </a:rPr>
                <a:t>+</a:t>
              </a:r>
            </a:p>
            <a:p>
              <a:pPr algn="ctr" eaLnBrk="0" fontAlgn="base" hangingPunct="0">
                <a:spcBef>
                  <a:spcPct val="0"/>
                </a:spcBef>
                <a:spcAft>
                  <a:spcPct val="0"/>
                </a:spcAft>
                <a:defRPr/>
              </a:pPr>
              <a:r>
                <a:rPr lang="en-US" sz="1700" dirty="0">
                  <a:solidFill>
                    <a:srgbClr val="69BE28">
                      <a:lumMod val="50000"/>
                    </a:srgbClr>
                  </a:solidFill>
                  <a:ea typeface="Verdana"/>
                  <a:cs typeface="Verdana"/>
                </a:rPr>
                <a:t>Technical Documents</a:t>
              </a:r>
              <a:endParaRPr lang="en-US" sz="1700" dirty="0">
                <a:solidFill>
                  <a:srgbClr val="69BE28">
                    <a:lumMod val="50000"/>
                  </a:srgbClr>
                </a:solidFill>
                <a:ea typeface="ＭＳ Ｐゴシック" charset="-128"/>
                <a:cs typeface="Verdana"/>
              </a:endParaRPr>
            </a:p>
          </p:txBody>
        </p:sp>
        <p:pic>
          <p:nvPicPr>
            <p:cNvPr id="24" name="Picture 23" descr="document-gray.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60333" y="5226811"/>
              <a:ext cx="533409" cy="698865"/>
            </a:xfrm>
            <a:prstGeom prst="rect">
              <a:avLst/>
            </a:prstGeom>
          </p:spPr>
        </p:pic>
      </p:grpSp>
      <p:grpSp>
        <p:nvGrpSpPr>
          <p:cNvPr id="25" name="Group 24"/>
          <p:cNvGrpSpPr/>
          <p:nvPr/>
        </p:nvGrpSpPr>
        <p:grpSpPr>
          <a:xfrm>
            <a:off x="5959648" y="4152566"/>
            <a:ext cx="2499360" cy="1745034"/>
            <a:chOff x="6065664" y="4320426"/>
            <a:chExt cx="2499360" cy="1745034"/>
          </a:xfrm>
          <a:effectLst>
            <a:outerShdw blurRad="50800" dist="50800" dir="5400000" algn="ctr" rotWithShape="0">
              <a:schemeClr val="accent6">
                <a:lumMod val="50000"/>
              </a:schemeClr>
            </a:outerShdw>
          </a:effectLst>
        </p:grpSpPr>
        <p:pic>
          <p:nvPicPr>
            <p:cNvPr id="26" name="Picture 25"/>
            <p:cNvPicPr>
              <a:picLocks/>
            </p:cNvPicPr>
            <p:nvPr/>
          </p:nvPicPr>
          <p:blipFill>
            <a:blip r:embed="rId2"/>
            <a:stretch>
              <a:fillRect/>
            </a:stretch>
          </p:blipFill>
          <p:spPr>
            <a:xfrm>
              <a:off x="6065664" y="4320426"/>
              <a:ext cx="2499360" cy="1745034"/>
            </a:xfrm>
            <a:prstGeom prst="rect">
              <a:avLst/>
            </a:prstGeom>
          </p:spPr>
        </p:pic>
        <p:sp>
          <p:nvSpPr>
            <p:cNvPr id="27" name="Rectangle 26"/>
            <p:cNvSpPr/>
            <p:nvPr/>
          </p:nvSpPr>
          <p:spPr>
            <a:xfrm>
              <a:off x="6116466" y="4474277"/>
              <a:ext cx="2416535" cy="707886"/>
            </a:xfrm>
            <a:prstGeom prst="rect">
              <a:avLst/>
            </a:prstGeom>
          </p:spPr>
          <p:txBody>
            <a:bodyPr>
              <a:spAutoFit/>
            </a:bodyPr>
            <a:lstStyle/>
            <a:p>
              <a:pPr algn="ctr" eaLnBrk="0" fontAlgn="base" hangingPunct="0">
                <a:spcBef>
                  <a:spcPct val="0"/>
                </a:spcBef>
                <a:spcAft>
                  <a:spcPct val="0"/>
                </a:spcAft>
                <a:defRPr/>
              </a:pPr>
              <a:r>
                <a:rPr lang="en-US" sz="2200" b="1" dirty="0" smtClean="0">
                  <a:solidFill>
                    <a:srgbClr val="69BE28">
                      <a:lumMod val="50000"/>
                    </a:srgbClr>
                  </a:solidFill>
                  <a:ea typeface="Verdana"/>
                  <a:cs typeface="Verdana"/>
                </a:rPr>
                <a:t>175+</a:t>
              </a:r>
              <a:endParaRPr lang="en-US" sz="2200" b="1" dirty="0">
                <a:solidFill>
                  <a:srgbClr val="69BE28">
                    <a:lumMod val="50000"/>
                  </a:srgbClr>
                </a:solidFill>
                <a:ea typeface="Verdana"/>
                <a:cs typeface="Verdana"/>
              </a:endParaRPr>
            </a:p>
            <a:p>
              <a:pPr algn="ctr" eaLnBrk="0" fontAlgn="base" hangingPunct="0">
                <a:spcBef>
                  <a:spcPct val="0"/>
                </a:spcBef>
                <a:spcAft>
                  <a:spcPct val="0"/>
                </a:spcAft>
                <a:defRPr/>
              </a:pPr>
              <a:r>
                <a:rPr lang="en-US" sz="1700" dirty="0">
                  <a:solidFill>
                    <a:srgbClr val="69BE28">
                      <a:lumMod val="50000"/>
                    </a:srgbClr>
                  </a:solidFill>
                  <a:ea typeface="Verdana"/>
                  <a:cs typeface="Verdana"/>
                </a:rPr>
                <a:t>Top-cited Periodicals</a:t>
              </a:r>
              <a:endParaRPr lang="en-US" sz="1700" dirty="0">
                <a:solidFill>
                  <a:srgbClr val="69BE28">
                    <a:lumMod val="50000"/>
                  </a:srgbClr>
                </a:solidFill>
                <a:ea typeface="ＭＳ Ｐゴシック" charset="-128"/>
                <a:cs typeface="Verdana"/>
              </a:endParaRPr>
            </a:p>
          </p:txBody>
        </p:sp>
        <p:sp>
          <p:nvSpPr>
            <p:cNvPr id="28" name="Rectangle 27"/>
            <p:cNvSpPr/>
            <p:nvPr/>
          </p:nvSpPr>
          <p:spPr>
            <a:xfrm>
              <a:off x="6858002" y="5226810"/>
              <a:ext cx="975868" cy="699859"/>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pic>
          <p:nvPicPr>
            <p:cNvPr id="29" name="Picture 28" descr="book.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42021" y="5286080"/>
              <a:ext cx="804981" cy="587698"/>
            </a:xfrm>
            <a:prstGeom prst="rect">
              <a:avLst/>
            </a:prstGeom>
          </p:spPr>
        </p:pic>
      </p:grpSp>
    </p:spTree>
    <p:extLst>
      <p:ext uri="{BB962C8B-B14F-4D97-AF65-F5344CB8AC3E}">
        <p14:creationId xmlns:p14="http://schemas.microsoft.com/office/powerpoint/2010/main" val="3343515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9860"/>
            <a:ext cx="8229600" cy="2601532"/>
          </a:xfrm>
        </p:spPr>
        <p:txBody>
          <a:bodyPr/>
          <a:lstStyle/>
          <a:p>
            <a:r>
              <a:rPr lang="en-US" dirty="0" smtClean="0"/>
              <a:t>Thank You</a:t>
            </a:r>
            <a:br>
              <a:rPr lang="en-US" dirty="0" smtClean="0"/>
            </a:br>
            <a:r>
              <a:rPr lang="en-US" dirty="0"/>
              <a:t/>
            </a:r>
            <a:br>
              <a:rPr lang="en-US" dirty="0"/>
            </a:br>
            <a:r>
              <a:rPr lang="en-US" dirty="0" smtClean="0"/>
              <a:t/>
            </a:r>
            <a:br>
              <a:rPr lang="en-US" dirty="0" smtClean="0"/>
            </a:br>
            <a:r>
              <a:rPr lang="en-US" sz="2000" dirty="0" smtClean="0"/>
              <a:t>Karen McCabe</a:t>
            </a:r>
            <a:br>
              <a:rPr lang="en-US" sz="2000" dirty="0" smtClean="0"/>
            </a:br>
            <a:r>
              <a:rPr lang="en-US" sz="2000" dirty="0" err="1" smtClean="0"/>
              <a:t>k.mccabe@ieee.org</a:t>
            </a:r>
            <a:endParaRPr lang="en-US" sz="2000" dirty="0"/>
          </a:p>
        </p:txBody>
      </p:sp>
      <p:sp>
        <p:nvSpPr>
          <p:cNvPr id="3" name="Slide Number Placeholder 2"/>
          <p:cNvSpPr>
            <a:spLocks noGrp="1"/>
          </p:cNvSpPr>
          <p:nvPr>
            <p:ph type="sldNum" sz="quarter" idx="10"/>
          </p:nvPr>
        </p:nvSpPr>
        <p:spPr/>
        <p:txBody>
          <a:bodyPr/>
          <a:lstStyle/>
          <a:p>
            <a:pPr>
              <a:defRPr/>
            </a:pPr>
            <a:fld id="{C3BB0459-26FD-7248-9C09-9BAEF8174546}" type="slidenum">
              <a:rPr lang="en-US" smtClean="0"/>
              <a:pPr>
                <a:defRPr/>
              </a:pPr>
              <a:t>20</a:t>
            </a:fld>
            <a:endParaRPr lang="en-US" dirty="0"/>
          </a:p>
        </p:txBody>
      </p:sp>
    </p:spTree>
    <p:extLst>
      <p:ext uri="{BB962C8B-B14F-4D97-AF65-F5344CB8AC3E}">
        <p14:creationId xmlns:p14="http://schemas.microsoft.com/office/powerpoint/2010/main" val="1822056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Standards Association</a:t>
            </a:r>
            <a:endParaRPr lang="en-US" dirty="0"/>
          </a:p>
        </p:txBody>
      </p:sp>
      <p:sp>
        <p:nvSpPr>
          <p:cNvPr id="3" name="Content Placeholder 2"/>
          <p:cNvSpPr>
            <a:spLocks noGrp="1"/>
          </p:cNvSpPr>
          <p:nvPr>
            <p:ph sz="quarter" idx="14"/>
          </p:nvPr>
        </p:nvSpPr>
        <p:spPr/>
        <p:txBody>
          <a:bodyPr/>
          <a:lstStyle/>
          <a:p>
            <a:pPr>
              <a:spcBef>
                <a:spcPts val="0"/>
              </a:spcBef>
              <a:buClr>
                <a:srgbClr val="0066A1"/>
              </a:buClr>
              <a:buFontTx/>
              <a:buNone/>
              <a:defRPr/>
            </a:pPr>
            <a:r>
              <a:rPr lang="en-US" sz="1600" b="1" dirty="0" smtClean="0">
                <a:solidFill>
                  <a:srgbClr val="0066A1"/>
                </a:solidFill>
                <a:ea typeface="MS PGothic" pitchFamily="34" charset="-128"/>
                <a:cs typeface="Verdana (Body)"/>
              </a:rPr>
              <a:t>Mission: </a:t>
            </a:r>
            <a:r>
              <a:rPr lang="en-US" sz="1600" dirty="0" smtClean="0">
                <a:solidFill>
                  <a:srgbClr val="000000"/>
                </a:solidFill>
                <a:ea typeface="MS PGothic" pitchFamily="34" charset="-128"/>
                <a:cs typeface="Verdana (Body)"/>
              </a:rPr>
              <a:t>Provide a high quality, market-relevant standardization environment, respected worldwide</a:t>
            </a:r>
            <a:endParaRPr lang="en-US" sz="1600" dirty="0" smtClean="0"/>
          </a:p>
          <a:p>
            <a:r>
              <a:rPr lang="en-US" sz="1600" dirty="0" smtClean="0"/>
              <a:t>An independent global community with an open standards development process</a:t>
            </a:r>
          </a:p>
          <a:p>
            <a:pPr lvl="1">
              <a:spcBef>
                <a:spcPts val="600"/>
              </a:spcBef>
            </a:pPr>
            <a:r>
              <a:rPr lang="en-US" altLang="ja-JP" sz="1200" dirty="0">
                <a:ea typeface="MS Gothic" pitchFamily="49" charset="-128"/>
                <a:cs typeface="Verdana (Body)"/>
              </a:rPr>
              <a:t>P</a:t>
            </a:r>
            <a:r>
              <a:rPr lang="en-US" altLang="ja-JP" sz="1200" dirty="0" smtClean="0">
                <a:ea typeface="MS Gothic" pitchFamily="49" charset="-128"/>
                <a:cs typeface="Verdana (Body)"/>
              </a:rPr>
              <a:t>roven </a:t>
            </a:r>
            <a:r>
              <a:rPr lang="en-US" altLang="ja-JP" sz="1200" dirty="0">
                <a:ea typeface="MS Gothic" pitchFamily="49" charset="-128"/>
                <a:cs typeface="Verdana (Body)"/>
              </a:rPr>
              <a:t>process produces results that reflect the collective, consensus view of participants and enables industry to achieve specific objectives and solutions  </a:t>
            </a:r>
          </a:p>
          <a:p>
            <a:pPr lvl="1">
              <a:spcBef>
                <a:spcPts val="600"/>
              </a:spcBef>
            </a:pPr>
            <a:r>
              <a:rPr lang="en-US" altLang="ja-JP" sz="1200" dirty="0" smtClean="0">
                <a:ea typeface="MS Gothic" pitchFamily="49" charset="-128"/>
                <a:cs typeface="Verdana (Body)"/>
              </a:rPr>
              <a:t>Widely respected </a:t>
            </a:r>
            <a:r>
              <a:rPr lang="en-US" altLang="ja-JP" sz="1200" dirty="0">
                <a:ea typeface="MS Gothic" pitchFamily="49" charset="-128"/>
                <a:cs typeface="Verdana (Body)"/>
              </a:rPr>
              <a:t>and aligns with the WTO and </a:t>
            </a:r>
            <a:r>
              <a:rPr lang="en-US" altLang="ja-JP" sz="1200" dirty="0" err="1">
                <a:ea typeface="MS Gothic" pitchFamily="49" charset="-128"/>
                <a:cs typeface="Verdana (Body)"/>
              </a:rPr>
              <a:t>OpenStand</a:t>
            </a:r>
            <a:r>
              <a:rPr lang="en-US" altLang="ja-JP" sz="1200" dirty="0">
                <a:ea typeface="MS Gothic" pitchFamily="49" charset="-128"/>
                <a:cs typeface="Verdana (Body)"/>
              </a:rPr>
              <a:t> principles </a:t>
            </a:r>
            <a:endParaRPr lang="en-US" sz="1200" dirty="0" smtClean="0"/>
          </a:p>
          <a:p>
            <a:pPr marL="0" indent="0">
              <a:buNone/>
            </a:pPr>
            <a:r>
              <a:rPr lang="en-US" sz="1600" b="1" dirty="0" smtClean="0">
                <a:solidFill>
                  <a:srgbClr val="0070C0"/>
                </a:solidFill>
              </a:rPr>
              <a:t>IEEE Standards span a broad spectrum of technologies, such as</a:t>
            </a:r>
            <a:endParaRPr lang="en-US" sz="1600" dirty="0"/>
          </a:p>
        </p:txBody>
      </p:sp>
      <p:sp>
        <p:nvSpPr>
          <p:cNvPr id="4" name="Slide Number Placeholder 3"/>
          <p:cNvSpPr>
            <a:spLocks noGrp="1"/>
          </p:cNvSpPr>
          <p:nvPr>
            <p:ph type="sldNum" sz="quarter" idx="15"/>
          </p:nvPr>
        </p:nvSpPr>
        <p:spPr/>
        <p:txBody>
          <a:bodyPr/>
          <a:lstStyle/>
          <a:p>
            <a:pPr>
              <a:defRPr/>
            </a:pPr>
            <a:fld id="{742CE1F0-28BF-A844-9B91-A150FCA372DE}" type="slidenum">
              <a:rPr lang="en-US" smtClean="0"/>
              <a:pPr>
                <a:defRPr/>
              </a:pPr>
              <a:t>3</a:t>
            </a:fld>
            <a:endParaRPr lang="en-US" dirty="0"/>
          </a:p>
        </p:txBody>
      </p:sp>
      <p:sp>
        <p:nvSpPr>
          <p:cNvPr id="5" name="Date Placeholder 4"/>
          <p:cNvSpPr>
            <a:spLocks noGrp="1"/>
          </p:cNvSpPr>
          <p:nvPr>
            <p:ph type="dt" sz="half" idx="16"/>
          </p:nvPr>
        </p:nvSpPr>
        <p:spPr/>
        <p:txBody>
          <a:bodyPr/>
          <a:lstStyle/>
          <a:p>
            <a:pPr>
              <a:defRPr/>
            </a:pPr>
            <a:endParaRPr lang="en-US" dirty="0"/>
          </a:p>
        </p:txBody>
      </p:sp>
      <p:sp>
        <p:nvSpPr>
          <p:cNvPr id="7" name="Rectangle 3"/>
          <p:cNvSpPr txBox="1">
            <a:spLocks noChangeArrowheads="1"/>
          </p:cNvSpPr>
          <p:nvPr/>
        </p:nvSpPr>
        <p:spPr bwMode="auto">
          <a:xfrm>
            <a:off x="171449" y="4263528"/>
            <a:ext cx="2792088" cy="161261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6075" indent="-346075" algn="l" defTabSz="457200" rtl="0" eaLnBrk="1" fontAlgn="base" hangingPunct="1">
              <a:spcBef>
                <a:spcPts val="1800"/>
              </a:spcBef>
              <a:spcAft>
                <a:spcPct val="0"/>
              </a:spcAft>
              <a:buSzPct val="135000"/>
              <a:buBlip>
                <a:blip r:embed="rId3"/>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342900">
              <a:spcBef>
                <a:spcPts val="600"/>
              </a:spcBef>
              <a:buClr>
                <a:schemeClr val="accent2">
                  <a:lumMod val="75000"/>
                </a:schemeClr>
              </a:buClr>
              <a:buSzPct val="120000"/>
              <a:buFont typeface="Wingdings" pitchFamily="2" charset="2"/>
              <a:buChar char="§"/>
              <a:defRPr/>
            </a:pPr>
            <a:r>
              <a:rPr lang="en-US" sz="1000" b="1" smtClean="0"/>
              <a:t>Aerospace Electronics </a:t>
            </a:r>
          </a:p>
          <a:p>
            <a:pPr marL="57150" indent="342900">
              <a:spcBef>
                <a:spcPts val="600"/>
              </a:spcBef>
              <a:buClr>
                <a:schemeClr val="accent2">
                  <a:lumMod val="75000"/>
                </a:schemeClr>
              </a:buClr>
              <a:buSzPct val="120000"/>
              <a:buFont typeface="Wingdings" pitchFamily="2" charset="2"/>
              <a:buChar char="§"/>
              <a:defRPr/>
            </a:pPr>
            <a:r>
              <a:rPr lang="en-US" sz="1000" b="1" dirty="0" smtClean="0"/>
              <a:t>Broadband Over Power Lines </a:t>
            </a:r>
          </a:p>
          <a:p>
            <a:pPr marL="57150" indent="342900">
              <a:spcBef>
                <a:spcPts val="600"/>
              </a:spcBef>
              <a:buClr>
                <a:schemeClr val="accent2">
                  <a:lumMod val="75000"/>
                </a:schemeClr>
              </a:buClr>
              <a:buSzPct val="120000"/>
              <a:buFont typeface="Wingdings" pitchFamily="2" charset="2"/>
              <a:buChar char="§"/>
              <a:defRPr/>
            </a:pPr>
            <a:r>
              <a:rPr lang="en-US" sz="1000" b="1" dirty="0" smtClean="0"/>
              <a:t>Broadcast Technology </a:t>
            </a:r>
          </a:p>
          <a:p>
            <a:pPr marL="57150" indent="342900">
              <a:spcBef>
                <a:spcPts val="600"/>
              </a:spcBef>
              <a:buClr>
                <a:schemeClr val="accent2">
                  <a:lumMod val="75000"/>
                </a:schemeClr>
              </a:buClr>
              <a:buSzPct val="120000"/>
              <a:buFont typeface="Wingdings" pitchFamily="2" charset="2"/>
              <a:buChar char="§"/>
              <a:defRPr/>
            </a:pPr>
            <a:r>
              <a:rPr lang="en-US" sz="1000" b="1" dirty="0" smtClean="0"/>
              <a:t>Clean Technology</a:t>
            </a:r>
          </a:p>
          <a:p>
            <a:pPr marL="57150" indent="342900">
              <a:spcBef>
                <a:spcPts val="600"/>
              </a:spcBef>
              <a:buClr>
                <a:schemeClr val="accent2">
                  <a:lumMod val="75000"/>
                </a:schemeClr>
              </a:buClr>
              <a:buSzPct val="120000"/>
              <a:buFont typeface="Wingdings" pitchFamily="2" charset="2"/>
              <a:buChar char="§"/>
              <a:defRPr/>
            </a:pPr>
            <a:r>
              <a:rPr lang="en-US" sz="1000" b="1" dirty="0" smtClean="0"/>
              <a:t>Cognitive Radio</a:t>
            </a:r>
          </a:p>
          <a:p>
            <a:pPr marL="57150" indent="342900">
              <a:spcBef>
                <a:spcPts val="600"/>
              </a:spcBef>
              <a:buClr>
                <a:schemeClr val="accent2">
                  <a:lumMod val="75000"/>
                </a:schemeClr>
              </a:buClr>
              <a:buSzPct val="120000"/>
              <a:buFont typeface="Wingdings" pitchFamily="2" charset="2"/>
              <a:buChar char="§"/>
              <a:defRPr/>
            </a:pPr>
            <a:r>
              <a:rPr lang="en-US" sz="1000" b="1" dirty="0" smtClean="0"/>
              <a:t>Design Automation</a:t>
            </a:r>
            <a:endParaRPr lang="en-US" sz="1000" b="1" dirty="0"/>
          </a:p>
        </p:txBody>
      </p:sp>
      <p:sp>
        <p:nvSpPr>
          <p:cNvPr id="9" name="Rectangle 3"/>
          <p:cNvSpPr txBox="1">
            <a:spLocks noChangeArrowheads="1"/>
          </p:cNvSpPr>
          <p:nvPr/>
        </p:nvSpPr>
        <p:spPr bwMode="auto">
          <a:xfrm>
            <a:off x="2771430" y="4263529"/>
            <a:ext cx="2792088" cy="1612614"/>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6075" indent="-346075" algn="l" defTabSz="457200" rtl="0" eaLnBrk="1" fontAlgn="base" hangingPunct="1">
              <a:spcBef>
                <a:spcPts val="1800"/>
              </a:spcBef>
              <a:spcAft>
                <a:spcPct val="0"/>
              </a:spcAft>
              <a:buSzPct val="135000"/>
              <a:buBlip>
                <a:blip r:embed="rId3"/>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342900">
              <a:spcBef>
                <a:spcPts val="600"/>
              </a:spcBef>
              <a:buClr>
                <a:schemeClr val="accent2">
                  <a:lumMod val="75000"/>
                </a:schemeClr>
              </a:buClr>
              <a:buSzPct val="120000"/>
              <a:buFont typeface="Wingdings" pitchFamily="2" charset="2"/>
              <a:buChar char="§"/>
              <a:defRPr/>
            </a:pPr>
            <a:r>
              <a:rPr lang="en-US" sz="1000" b="1" smtClean="0"/>
              <a:t>Aerospace Electronics </a:t>
            </a:r>
          </a:p>
          <a:p>
            <a:pPr marL="57150" indent="342900">
              <a:spcBef>
                <a:spcPts val="600"/>
              </a:spcBef>
              <a:buClr>
                <a:schemeClr val="accent2">
                  <a:lumMod val="75000"/>
                </a:schemeClr>
              </a:buClr>
              <a:buSzPct val="120000"/>
              <a:buFont typeface="Wingdings" pitchFamily="2" charset="2"/>
              <a:buChar char="§"/>
              <a:defRPr/>
            </a:pPr>
            <a:r>
              <a:rPr lang="en-US" sz="1000" b="1" dirty="0" smtClean="0"/>
              <a:t>Broadband Over Power Lines </a:t>
            </a:r>
          </a:p>
          <a:p>
            <a:pPr marL="57150" indent="342900">
              <a:spcBef>
                <a:spcPts val="600"/>
              </a:spcBef>
              <a:buClr>
                <a:schemeClr val="accent2">
                  <a:lumMod val="75000"/>
                </a:schemeClr>
              </a:buClr>
              <a:buSzPct val="120000"/>
              <a:buFont typeface="Wingdings" pitchFamily="2" charset="2"/>
              <a:buChar char="§"/>
              <a:defRPr/>
            </a:pPr>
            <a:r>
              <a:rPr lang="en-US" sz="1000" b="1" dirty="0" smtClean="0"/>
              <a:t>Broadcast Technology </a:t>
            </a:r>
          </a:p>
          <a:p>
            <a:pPr marL="57150" indent="342900">
              <a:spcBef>
                <a:spcPts val="600"/>
              </a:spcBef>
              <a:buClr>
                <a:schemeClr val="accent2">
                  <a:lumMod val="75000"/>
                </a:schemeClr>
              </a:buClr>
              <a:buSzPct val="120000"/>
              <a:buFont typeface="Wingdings" pitchFamily="2" charset="2"/>
              <a:buChar char="§"/>
              <a:defRPr/>
            </a:pPr>
            <a:r>
              <a:rPr lang="en-US" sz="1000" b="1" dirty="0" smtClean="0"/>
              <a:t>Clean Technology</a:t>
            </a:r>
          </a:p>
          <a:p>
            <a:pPr marL="57150" indent="342900">
              <a:spcBef>
                <a:spcPts val="600"/>
              </a:spcBef>
              <a:buClr>
                <a:schemeClr val="accent2">
                  <a:lumMod val="75000"/>
                </a:schemeClr>
              </a:buClr>
              <a:buSzPct val="120000"/>
              <a:buFont typeface="Wingdings" pitchFamily="2" charset="2"/>
              <a:buChar char="§"/>
              <a:defRPr/>
            </a:pPr>
            <a:r>
              <a:rPr lang="en-US" sz="1000" b="1" dirty="0" smtClean="0"/>
              <a:t>Cognitive Radio</a:t>
            </a:r>
          </a:p>
          <a:p>
            <a:pPr marL="57150" indent="342900">
              <a:spcBef>
                <a:spcPts val="600"/>
              </a:spcBef>
              <a:buClr>
                <a:schemeClr val="accent2">
                  <a:lumMod val="75000"/>
                </a:schemeClr>
              </a:buClr>
              <a:buSzPct val="120000"/>
              <a:buFont typeface="Wingdings" pitchFamily="2" charset="2"/>
              <a:buChar char="§"/>
              <a:defRPr/>
            </a:pPr>
            <a:r>
              <a:rPr lang="en-US" sz="1000" b="1" dirty="0" smtClean="0"/>
              <a:t>Design Automation</a:t>
            </a:r>
            <a:endParaRPr lang="en-US" sz="1000" b="1" dirty="0"/>
          </a:p>
        </p:txBody>
      </p:sp>
      <p:sp>
        <p:nvSpPr>
          <p:cNvPr id="10" name="Rectangle 3"/>
          <p:cNvSpPr txBox="1">
            <a:spLocks noChangeArrowheads="1"/>
          </p:cNvSpPr>
          <p:nvPr/>
        </p:nvSpPr>
        <p:spPr bwMode="auto">
          <a:xfrm>
            <a:off x="5369207" y="4263529"/>
            <a:ext cx="2792088" cy="1612614"/>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6075" indent="-346075" algn="l" defTabSz="457200" rtl="0" eaLnBrk="1" fontAlgn="base" hangingPunct="1">
              <a:spcBef>
                <a:spcPts val="1800"/>
              </a:spcBef>
              <a:spcAft>
                <a:spcPct val="0"/>
              </a:spcAft>
              <a:buSzPct val="135000"/>
              <a:buBlip>
                <a:blip r:embed="rId3"/>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342900">
              <a:spcBef>
                <a:spcPts val="600"/>
              </a:spcBef>
              <a:buClr>
                <a:schemeClr val="accent2">
                  <a:lumMod val="75000"/>
                </a:schemeClr>
              </a:buClr>
              <a:buSzPct val="120000"/>
              <a:buFont typeface="Wingdings" pitchFamily="2" charset="2"/>
              <a:buChar char="§"/>
              <a:defRPr/>
            </a:pPr>
            <a:r>
              <a:rPr lang="en-US" sz="1000" b="1" dirty="0" smtClean="0"/>
              <a:t>Aerospace Electronics </a:t>
            </a:r>
          </a:p>
          <a:p>
            <a:pPr marL="57150" indent="342900">
              <a:spcBef>
                <a:spcPts val="600"/>
              </a:spcBef>
              <a:buClr>
                <a:schemeClr val="accent2">
                  <a:lumMod val="75000"/>
                </a:schemeClr>
              </a:buClr>
              <a:buSzPct val="120000"/>
              <a:buFont typeface="Wingdings" pitchFamily="2" charset="2"/>
              <a:buChar char="§"/>
              <a:defRPr/>
            </a:pPr>
            <a:r>
              <a:rPr lang="en-US" sz="1000" b="1" dirty="0" smtClean="0"/>
              <a:t>Broadband Over Power Lines </a:t>
            </a:r>
          </a:p>
          <a:p>
            <a:pPr marL="57150" indent="342900">
              <a:spcBef>
                <a:spcPts val="600"/>
              </a:spcBef>
              <a:buClr>
                <a:schemeClr val="accent2">
                  <a:lumMod val="75000"/>
                </a:schemeClr>
              </a:buClr>
              <a:buSzPct val="120000"/>
              <a:buFont typeface="Wingdings" pitchFamily="2" charset="2"/>
              <a:buChar char="§"/>
              <a:defRPr/>
            </a:pPr>
            <a:r>
              <a:rPr lang="en-US" sz="1000" b="1" dirty="0" smtClean="0"/>
              <a:t>Broadcast Technology </a:t>
            </a:r>
          </a:p>
          <a:p>
            <a:pPr marL="57150" indent="342900">
              <a:spcBef>
                <a:spcPts val="600"/>
              </a:spcBef>
              <a:buClr>
                <a:schemeClr val="accent2">
                  <a:lumMod val="75000"/>
                </a:schemeClr>
              </a:buClr>
              <a:buSzPct val="120000"/>
              <a:buFont typeface="Wingdings" pitchFamily="2" charset="2"/>
              <a:buChar char="§"/>
              <a:defRPr/>
            </a:pPr>
            <a:r>
              <a:rPr lang="en-US" sz="1000" b="1" dirty="0" smtClean="0"/>
              <a:t>Clean Technology</a:t>
            </a:r>
          </a:p>
          <a:p>
            <a:pPr marL="57150" indent="342900">
              <a:spcBef>
                <a:spcPts val="600"/>
              </a:spcBef>
              <a:buClr>
                <a:schemeClr val="accent2">
                  <a:lumMod val="75000"/>
                </a:schemeClr>
              </a:buClr>
              <a:buSzPct val="120000"/>
              <a:buFont typeface="Wingdings" pitchFamily="2" charset="2"/>
              <a:buChar char="§"/>
              <a:defRPr/>
            </a:pPr>
            <a:r>
              <a:rPr lang="en-US" sz="1000" b="1" dirty="0" smtClean="0"/>
              <a:t>Cognitive Radio</a:t>
            </a:r>
          </a:p>
          <a:p>
            <a:pPr marL="57150" indent="342900">
              <a:spcBef>
                <a:spcPts val="600"/>
              </a:spcBef>
              <a:buClr>
                <a:schemeClr val="accent2">
                  <a:lumMod val="75000"/>
                </a:schemeClr>
              </a:buClr>
              <a:buSzPct val="120000"/>
              <a:buFont typeface="Wingdings" pitchFamily="2" charset="2"/>
              <a:buChar char="§"/>
              <a:defRPr/>
            </a:pPr>
            <a:r>
              <a:rPr lang="en-US" sz="1000" b="1" dirty="0" smtClean="0"/>
              <a:t>Design Automation</a:t>
            </a:r>
            <a:endParaRPr lang="en-US" sz="1000" b="1" dirty="0"/>
          </a:p>
        </p:txBody>
      </p:sp>
    </p:spTree>
    <p:extLst>
      <p:ext uri="{BB962C8B-B14F-4D97-AF65-F5344CB8AC3E}">
        <p14:creationId xmlns:p14="http://schemas.microsoft.com/office/powerpoint/2010/main" val="501680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Standards Development</a:t>
            </a:r>
            <a:endParaRPr lang="en-US" dirty="0"/>
          </a:p>
        </p:txBody>
      </p:sp>
      <p:sp>
        <p:nvSpPr>
          <p:cNvPr id="3" name="Content Placeholder 2"/>
          <p:cNvSpPr>
            <a:spLocks noGrp="1"/>
          </p:cNvSpPr>
          <p:nvPr>
            <p:ph sz="quarter" idx="14"/>
          </p:nvPr>
        </p:nvSpPr>
        <p:spPr/>
        <p:txBody>
          <a:bodyPr/>
          <a:lstStyle/>
          <a:p>
            <a:r>
              <a:rPr lang="en-US" sz="1800" dirty="0" smtClean="0"/>
              <a:t>Standards have a critical role in helping to ensure security and privacy and enabling trust in ICTs</a:t>
            </a:r>
          </a:p>
          <a:p>
            <a:r>
              <a:rPr lang="en-US" sz="1800" dirty="0" smtClean="0"/>
              <a:t>To enable this role, a best practice is to work </a:t>
            </a:r>
            <a:r>
              <a:rPr lang="en-US" sz="1800" dirty="0"/>
              <a:t>within a set of principles that provide a </a:t>
            </a:r>
            <a:r>
              <a:rPr lang="en-US" sz="1800" dirty="0" smtClean="0"/>
              <a:t>worldwide community </a:t>
            </a:r>
            <a:r>
              <a:rPr lang="en-US" sz="1800" dirty="0"/>
              <a:t>for voluntary cooperation among interested parties and stakeholders, and enable technical excellence, global interoperability and </a:t>
            </a:r>
            <a:r>
              <a:rPr lang="en-US" sz="1800" dirty="0" smtClean="0"/>
              <a:t>innovation</a:t>
            </a:r>
          </a:p>
          <a:p>
            <a:pPr marL="0" indent="0" algn="ctr">
              <a:buNone/>
            </a:pPr>
            <a:r>
              <a:rPr lang="en-US" sz="1800" b="1" dirty="0" smtClean="0">
                <a:solidFill>
                  <a:schemeClr val="tx2"/>
                </a:solidFill>
              </a:rPr>
              <a:t>Principles</a:t>
            </a:r>
          </a:p>
          <a:p>
            <a:pPr marL="0" indent="0">
              <a:buNone/>
            </a:pPr>
            <a:r>
              <a:rPr lang="en-US" sz="1800" dirty="0" smtClean="0"/>
              <a:t>			Direct Participation			Due Process</a:t>
            </a:r>
          </a:p>
          <a:p>
            <a:pPr marL="0" indent="0">
              <a:buNone/>
            </a:pPr>
            <a:r>
              <a:rPr lang="en-US" sz="1800" dirty="0" smtClean="0"/>
              <a:t>			Broad Consensus			Balance</a:t>
            </a:r>
          </a:p>
          <a:p>
            <a:pPr marL="0" indent="0">
              <a:buNone/>
            </a:pPr>
            <a:r>
              <a:rPr lang="en-US" sz="1800" dirty="0" smtClean="0"/>
              <a:t>			Transparency				Universal Openness</a:t>
            </a:r>
          </a:p>
          <a:p>
            <a:pPr marL="0" indent="0">
              <a:buNone/>
            </a:pPr>
            <a:r>
              <a:rPr lang="en-US" sz="1800" dirty="0" smtClean="0"/>
              <a:t>			Coherence					Development Dimension</a:t>
            </a:r>
          </a:p>
          <a:p>
            <a:endParaRPr lang="en-US" sz="1600" dirty="0"/>
          </a:p>
        </p:txBody>
      </p:sp>
      <p:sp>
        <p:nvSpPr>
          <p:cNvPr id="4" name="Slide Number Placeholder 3"/>
          <p:cNvSpPr>
            <a:spLocks noGrp="1"/>
          </p:cNvSpPr>
          <p:nvPr>
            <p:ph type="sldNum" sz="quarter" idx="15"/>
          </p:nvPr>
        </p:nvSpPr>
        <p:spPr/>
        <p:txBody>
          <a:bodyPr/>
          <a:lstStyle/>
          <a:p>
            <a:pPr>
              <a:defRPr/>
            </a:pPr>
            <a:fld id="{742CE1F0-28BF-A844-9B91-A150FCA372DE}" type="slidenum">
              <a:rPr lang="en-US" smtClean="0"/>
              <a:pPr>
                <a:defRPr/>
              </a:pPr>
              <a:t>4</a:t>
            </a:fld>
            <a:endParaRPr lang="en-US" dirty="0"/>
          </a:p>
        </p:txBody>
      </p:sp>
    </p:spTree>
    <p:extLst>
      <p:ext uri="{BB962C8B-B14F-4D97-AF65-F5344CB8AC3E}">
        <p14:creationId xmlns:p14="http://schemas.microsoft.com/office/powerpoint/2010/main" val="1978395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of Open Processes &amp; Open Standards</a:t>
            </a:r>
            <a:endParaRPr lang="en-US" dirty="0"/>
          </a:p>
        </p:txBody>
      </p:sp>
      <p:sp>
        <p:nvSpPr>
          <p:cNvPr id="3" name="Content Placeholder 2"/>
          <p:cNvSpPr>
            <a:spLocks noGrp="1"/>
          </p:cNvSpPr>
          <p:nvPr>
            <p:ph sz="quarter" idx="14"/>
          </p:nvPr>
        </p:nvSpPr>
        <p:spPr>
          <a:xfrm>
            <a:off x="365760" y="1645920"/>
            <a:ext cx="8326438" cy="4710430"/>
          </a:xfrm>
        </p:spPr>
        <p:txBody>
          <a:bodyPr/>
          <a:lstStyle/>
          <a:p>
            <a:r>
              <a:rPr lang="en-US" sz="2000" dirty="0" smtClean="0"/>
              <a:t>Open </a:t>
            </a:r>
            <a:r>
              <a:rPr lang="en-US" sz="2000" dirty="0"/>
              <a:t>processes are a good practice from a security perspective as the review of multiple experts can discover </a:t>
            </a:r>
            <a:r>
              <a:rPr lang="en-US" sz="2000" dirty="0" smtClean="0"/>
              <a:t>potential flaws </a:t>
            </a:r>
            <a:r>
              <a:rPr lang="en-US" sz="2000" dirty="0"/>
              <a:t>and improve the </a:t>
            </a:r>
            <a:r>
              <a:rPr lang="en-US" sz="2000" dirty="0" smtClean="0"/>
              <a:t>standards </a:t>
            </a:r>
            <a:r>
              <a:rPr lang="en-US" sz="2000" dirty="0"/>
              <a:t>in </a:t>
            </a:r>
            <a:r>
              <a:rPr lang="en-US" sz="2000" dirty="0" smtClean="0"/>
              <a:t>development</a:t>
            </a:r>
          </a:p>
          <a:p>
            <a:r>
              <a:rPr lang="en-US" sz="2000" dirty="0"/>
              <a:t>The transparency of open standards development promotes trust in platforms, services and products built upon and adhering to these </a:t>
            </a:r>
            <a:r>
              <a:rPr lang="en-US" sz="2000" dirty="0" smtClean="0"/>
              <a:t>standards</a:t>
            </a:r>
            <a:endParaRPr lang="en-US" sz="2000" dirty="0"/>
          </a:p>
          <a:p>
            <a:r>
              <a:rPr lang="en-US" sz="2000" dirty="0"/>
              <a:t>Open standards </a:t>
            </a:r>
            <a:r>
              <a:rPr lang="en-US" sz="2000" dirty="0" smtClean="0"/>
              <a:t>enable privacy-and </a:t>
            </a:r>
            <a:r>
              <a:rPr lang="en-US" sz="2000" dirty="0"/>
              <a:t>security-enhancing technologies to gain wide spread adoption as the promote </a:t>
            </a:r>
            <a:r>
              <a:rPr lang="en-US" sz="2000" dirty="0" smtClean="0"/>
              <a:t>interoperability</a:t>
            </a:r>
            <a:endParaRPr lang="en-US" sz="2000" dirty="0"/>
          </a:p>
          <a:p>
            <a:r>
              <a:rPr lang="en-US" sz="2000" dirty="0" smtClean="0"/>
              <a:t>Open standards fuel innovation that can advance solutions to the challenges of security, privacy and trust</a:t>
            </a:r>
          </a:p>
        </p:txBody>
      </p:sp>
      <p:sp>
        <p:nvSpPr>
          <p:cNvPr id="4" name="Slide Number Placeholder 3"/>
          <p:cNvSpPr>
            <a:spLocks noGrp="1"/>
          </p:cNvSpPr>
          <p:nvPr>
            <p:ph type="sldNum" sz="quarter" idx="15"/>
          </p:nvPr>
        </p:nvSpPr>
        <p:spPr/>
        <p:txBody>
          <a:bodyPr/>
          <a:lstStyle/>
          <a:p>
            <a:pPr>
              <a:defRPr/>
            </a:pPr>
            <a:fld id="{742CE1F0-28BF-A844-9B91-A150FCA372DE}" type="slidenum">
              <a:rPr lang="en-US" smtClean="0"/>
              <a:pPr>
                <a:defRPr/>
              </a:pPr>
              <a:t>5</a:t>
            </a:fld>
            <a:endParaRPr lang="en-US" dirty="0"/>
          </a:p>
        </p:txBody>
      </p:sp>
    </p:spTree>
    <p:extLst>
      <p:ext uri="{BB962C8B-B14F-4D97-AF65-F5344CB8AC3E}">
        <p14:creationId xmlns:p14="http://schemas.microsoft.com/office/powerpoint/2010/main" val="961682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Forward</a:t>
            </a:r>
            <a:endParaRPr lang="en-US" dirty="0"/>
          </a:p>
        </p:txBody>
      </p:sp>
      <p:sp>
        <p:nvSpPr>
          <p:cNvPr id="3" name="Content Placeholder 2"/>
          <p:cNvSpPr>
            <a:spLocks noGrp="1"/>
          </p:cNvSpPr>
          <p:nvPr>
            <p:ph sz="quarter" idx="14"/>
          </p:nvPr>
        </p:nvSpPr>
        <p:spPr/>
        <p:txBody>
          <a:bodyPr/>
          <a:lstStyle/>
          <a:p>
            <a:r>
              <a:rPr lang="en-US" sz="1600" dirty="0" smtClean="0"/>
              <a:t>Core functionality should be standardized to enable </a:t>
            </a:r>
            <a:r>
              <a:rPr lang="en-US" sz="1600" dirty="0" err="1" smtClean="0"/>
              <a:t>permissionless</a:t>
            </a:r>
            <a:r>
              <a:rPr lang="en-US" sz="1600" dirty="0" smtClean="0"/>
              <a:t> innovation above and below the standard</a:t>
            </a:r>
          </a:p>
          <a:p>
            <a:r>
              <a:rPr lang="en-US" sz="1600" dirty="0" smtClean="0"/>
              <a:t>Include a new generation of privacy, security and ethics professionals from across multi-disciplines in open standards development</a:t>
            </a:r>
          </a:p>
          <a:p>
            <a:r>
              <a:rPr lang="en-US" sz="1600" dirty="0" smtClean="0"/>
              <a:t>Build privacy, security and ethics into the open standards themselves to contribute to trust in ICTs and our growing global digital future</a:t>
            </a:r>
          </a:p>
          <a:p>
            <a:r>
              <a:rPr lang="en-US" sz="1600" dirty="0" smtClean="0"/>
              <a:t>Embrace a globally open and inclusive paradigm that will help ensure strong integration, interoperability and increased synergies along the innovation chain across national and regional boundaries</a:t>
            </a:r>
          </a:p>
          <a:p>
            <a:r>
              <a:rPr lang="en-US" sz="1600" dirty="0" smtClean="0"/>
              <a:t>Establish an integrated standards ecosystem framework that takes into account the current and anticipated future state of technology and its impact, the entry of developing economies and the impact of standards on policy and policy on standards</a:t>
            </a:r>
          </a:p>
        </p:txBody>
      </p:sp>
      <p:sp>
        <p:nvSpPr>
          <p:cNvPr id="4" name="Slide Number Placeholder 3"/>
          <p:cNvSpPr>
            <a:spLocks noGrp="1"/>
          </p:cNvSpPr>
          <p:nvPr>
            <p:ph type="sldNum" sz="quarter" idx="15"/>
          </p:nvPr>
        </p:nvSpPr>
        <p:spPr/>
        <p:txBody>
          <a:bodyPr/>
          <a:lstStyle/>
          <a:p>
            <a:pPr>
              <a:defRPr/>
            </a:pPr>
            <a:fld id="{742CE1F0-28BF-A844-9B91-A150FCA372DE}" type="slidenum">
              <a:rPr lang="en-US" smtClean="0"/>
              <a:pPr>
                <a:defRPr/>
              </a:pPr>
              <a:t>6</a:t>
            </a:fld>
            <a:endParaRPr lang="en-US" dirty="0"/>
          </a:p>
        </p:txBody>
      </p:sp>
    </p:spTree>
    <p:extLst>
      <p:ext uri="{BB962C8B-B14F-4D97-AF65-F5344CB8AC3E}">
        <p14:creationId xmlns:p14="http://schemas.microsoft.com/office/powerpoint/2010/main" val="190736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4800"/>
            <a:ext cx="8229600" cy="2603499"/>
          </a:xfrm>
        </p:spPr>
        <p:txBody>
          <a:bodyPr/>
          <a:lstStyle/>
          <a:p>
            <a:r>
              <a:rPr lang="en-US" dirty="0" smtClean="0"/>
              <a:t>IEEE Standards Work in Security, Privacy and Trust</a:t>
            </a:r>
            <a:endParaRPr lang="en-US" dirty="0"/>
          </a:p>
        </p:txBody>
      </p:sp>
      <p:sp>
        <p:nvSpPr>
          <p:cNvPr id="3" name="Slide Number Placeholder 2"/>
          <p:cNvSpPr>
            <a:spLocks noGrp="1"/>
          </p:cNvSpPr>
          <p:nvPr>
            <p:ph type="sldNum" sz="quarter" idx="10"/>
          </p:nvPr>
        </p:nvSpPr>
        <p:spPr/>
        <p:txBody>
          <a:bodyPr/>
          <a:lstStyle/>
          <a:p>
            <a:pPr>
              <a:defRPr/>
            </a:pPr>
            <a:fld id="{C3BB0459-26FD-7248-9C09-9BAEF8174546}" type="slidenum">
              <a:rPr lang="en-US" smtClean="0"/>
              <a:pPr>
                <a:defRPr/>
              </a:pPr>
              <a:t>7</a:t>
            </a:fld>
            <a:endParaRPr lang="en-US" dirty="0"/>
          </a:p>
        </p:txBody>
      </p:sp>
      <p:sp>
        <p:nvSpPr>
          <p:cNvPr id="4" name="Date Placeholder 3"/>
          <p:cNvSpPr>
            <a:spLocks noGrp="1"/>
          </p:cNvSpPr>
          <p:nvPr>
            <p:ph type="dt" sz="half" idx="11"/>
          </p:nvPr>
        </p:nvSpPr>
        <p:spPr/>
        <p:txBody>
          <a:bodyPr/>
          <a:lstStyle/>
          <a:p>
            <a:pPr>
              <a:defRPr/>
            </a:pPr>
            <a:endParaRPr lang="en-US" dirty="0"/>
          </a:p>
        </p:txBody>
      </p:sp>
    </p:spTree>
    <p:extLst>
      <p:ext uri="{BB962C8B-B14F-4D97-AF65-F5344CB8AC3E}">
        <p14:creationId xmlns:p14="http://schemas.microsoft.com/office/powerpoint/2010/main" val="825799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 Series</a:t>
            </a:r>
            <a:endParaRPr lang="en-US" dirty="0"/>
          </a:p>
        </p:txBody>
      </p:sp>
      <p:sp>
        <p:nvSpPr>
          <p:cNvPr id="3" name="Content Placeholder 2"/>
          <p:cNvSpPr>
            <a:spLocks noGrp="1"/>
          </p:cNvSpPr>
          <p:nvPr>
            <p:ph idx="1"/>
          </p:nvPr>
        </p:nvSpPr>
        <p:spPr/>
        <p:txBody>
          <a:bodyPr/>
          <a:lstStyle/>
          <a:p>
            <a:r>
              <a:rPr lang="en-US" sz="1800" dirty="0" smtClean="0"/>
              <a:t>IEEE 802.1ARce Secure Device Identity: Amendment 1: SHA-384 and P-384 Elliptic Curve</a:t>
            </a:r>
          </a:p>
          <a:p>
            <a:r>
              <a:rPr lang="en-US" sz="1800" dirty="0" smtClean="0"/>
              <a:t>IEEE 802.1AEcg MAC Security: Ethernet Data Encryption Devices</a:t>
            </a:r>
            <a:endParaRPr lang="en-US" sz="1800" dirty="0"/>
          </a:p>
          <a:p>
            <a:r>
              <a:rPr lang="en-US" sz="1800" dirty="0" smtClean="0"/>
              <a:t>IEEE P802E: Recommended </a:t>
            </a:r>
            <a:r>
              <a:rPr lang="en-US" sz="1800" dirty="0"/>
              <a:t>Practice for Privacy Considerations for IEEE 802 </a:t>
            </a:r>
            <a:r>
              <a:rPr lang="en-US" sz="1800" dirty="0" smtClean="0"/>
              <a:t>Technologies</a:t>
            </a:r>
          </a:p>
          <a:p>
            <a:r>
              <a:rPr lang="en-US" sz="1800" dirty="0" smtClean="0"/>
              <a:t>IEEE 802.1Xbx Port-Based </a:t>
            </a:r>
            <a:r>
              <a:rPr lang="en-US" sz="1800" dirty="0"/>
              <a:t>Network Access Control Amendment 1: MAC Security Key Agreement protocol (MKA) extensions</a:t>
            </a:r>
          </a:p>
          <a:p>
            <a:endParaRPr lang="en-US" sz="1800" dirty="0" smtClean="0"/>
          </a:p>
          <a:p>
            <a:endParaRPr lang="en-US" sz="1600" dirty="0" smtClean="0"/>
          </a:p>
          <a:p>
            <a:pPr marL="0" indent="0">
              <a:buNone/>
            </a:pPr>
            <a:endParaRPr lang="en-US" sz="1600" dirty="0"/>
          </a:p>
        </p:txBody>
      </p:sp>
      <p:sp>
        <p:nvSpPr>
          <p:cNvPr id="5" name="Slide Number Placeholder 4"/>
          <p:cNvSpPr>
            <a:spLocks noGrp="1"/>
          </p:cNvSpPr>
          <p:nvPr>
            <p:ph type="sldNum" sz="quarter" idx="12"/>
          </p:nvPr>
        </p:nvSpPr>
        <p:spPr/>
        <p:txBody>
          <a:bodyPr/>
          <a:lstStyle/>
          <a:p>
            <a:pPr>
              <a:defRPr/>
            </a:pPr>
            <a:fld id="{6CFC1F96-5ED1-41A0-BC5E-E0FC0B2B84E1}" type="slidenum">
              <a:rPr lang="en-US" smtClean="0"/>
              <a:pPr>
                <a:defRPr/>
              </a:pPr>
              <a:t>8</a:t>
            </a:fld>
            <a:endParaRPr lang="en-US" sz="1400">
              <a:latin typeface="Myriad Pro" charset="0"/>
            </a:endParaRPr>
          </a:p>
        </p:txBody>
      </p:sp>
    </p:spTree>
    <p:extLst>
      <p:ext uri="{BB962C8B-B14F-4D97-AF65-F5344CB8AC3E}">
        <p14:creationId xmlns:p14="http://schemas.microsoft.com/office/powerpoint/2010/main" val="354538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1363 Series</a:t>
            </a:r>
            <a:endParaRPr lang="en-US" dirty="0"/>
          </a:p>
        </p:txBody>
      </p:sp>
      <p:sp>
        <p:nvSpPr>
          <p:cNvPr id="3" name="Content Placeholder 2"/>
          <p:cNvSpPr>
            <a:spLocks noGrp="1"/>
          </p:cNvSpPr>
          <p:nvPr>
            <p:ph idx="1"/>
          </p:nvPr>
        </p:nvSpPr>
        <p:spPr>
          <a:xfrm>
            <a:off x="714828" y="1518323"/>
            <a:ext cx="7772400" cy="5092339"/>
          </a:xfrm>
        </p:spPr>
        <p:txBody>
          <a:bodyPr>
            <a:noAutofit/>
          </a:bodyPr>
          <a:lstStyle/>
          <a:p>
            <a:pPr marL="0" indent="0">
              <a:buNone/>
            </a:pPr>
            <a:r>
              <a:rPr lang="en-US" sz="1400" dirty="0"/>
              <a:t>IEEE's center of cryptographic expertise, with a particular focus on public key </a:t>
            </a:r>
            <a:r>
              <a:rPr lang="en-US" sz="1400" dirty="0" smtClean="0"/>
              <a:t>algorithms</a:t>
            </a:r>
          </a:p>
          <a:p>
            <a:r>
              <a:rPr lang="en-US" sz="1400" dirty="0" smtClean="0"/>
              <a:t>Traditional </a:t>
            </a:r>
            <a:r>
              <a:rPr lang="en-US" sz="1400" dirty="0"/>
              <a:t>Public-Key Cryptography </a:t>
            </a:r>
            <a:r>
              <a:rPr lang="en-US" sz="1400" dirty="0" smtClean="0"/>
              <a:t>(IEEE 1363 </a:t>
            </a:r>
            <a:r>
              <a:rPr lang="en-US" sz="1400" dirty="0"/>
              <a:t>&amp; </a:t>
            </a:r>
            <a:r>
              <a:rPr lang="en-US" sz="1400" dirty="0" smtClean="0"/>
              <a:t>IEEE 1363a)</a:t>
            </a:r>
            <a:r>
              <a:rPr lang="en-US" sz="1400" b="1" dirty="0" smtClean="0"/>
              <a:t> </a:t>
            </a:r>
          </a:p>
          <a:p>
            <a:pPr lvl="1"/>
            <a:r>
              <a:rPr lang="en-US" sz="1400" dirty="0" smtClean="0"/>
              <a:t>This </a:t>
            </a:r>
            <a:r>
              <a:rPr lang="en-US" sz="1400" dirty="0"/>
              <a:t>includes </a:t>
            </a:r>
            <a:r>
              <a:rPr lang="en-US" sz="1400" i="1" dirty="0"/>
              <a:t>digital signature </a:t>
            </a:r>
            <a:r>
              <a:rPr lang="en-US" sz="1400" dirty="0"/>
              <a:t>and </a:t>
            </a:r>
            <a:r>
              <a:rPr lang="en-US" sz="1400" i="1" dirty="0"/>
              <a:t>key establishment </a:t>
            </a:r>
            <a:r>
              <a:rPr lang="en-US" sz="1400" dirty="0" smtClean="0"/>
              <a:t>schemes</a:t>
            </a:r>
          </a:p>
          <a:p>
            <a:r>
              <a:rPr lang="en-US" sz="1400" dirty="0" smtClean="0"/>
              <a:t>Lattice-Based </a:t>
            </a:r>
            <a:r>
              <a:rPr lang="en-US" sz="1400" dirty="0"/>
              <a:t>Public-Key Cryptography </a:t>
            </a:r>
            <a:r>
              <a:rPr lang="en-US" sz="1400" dirty="0" smtClean="0"/>
              <a:t>(IEEE 1363.1)</a:t>
            </a:r>
            <a:endParaRPr lang="en-US" sz="1400" dirty="0"/>
          </a:p>
          <a:p>
            <a:pPr lvl="1"/>
            <a:r>
              <a:rPr lang="en-US" sz="1400" dirty="0"/>
              <a:t>This includes </a:t>
            </a:r>
            <a:r>
              <a:rPr lang="en-US" sz="1400" i="1" dirty="0"/>
              <a:t>encryption </a:t>
            </a:r>
            <a:r>
              <a:rPr lang="en-US" sz="1400" dirty="0"/>
              <a:t>(</a:t>
            </a:r>
            <a:r>
              <a:rPr lang="en-US" sz="1400" i="1" dirty="0"/>
              <a:t>e.g. </a:t>
            </a:r>
            <a:r>
              <a:rPr lang="en-US" sz="1400" dirty="0" err="1"/>
              <a:t>NTRUEncrypt</a:t>
            </a:r>
            <a:r>
              <a:rPr lang="en-US" sz="1400" dirty="0"/>
              <a:t>) and </a:t>
            </a:r>
            <a:r>
              <a:rPr lang="en-US" sz="1400" i="1" dirty="0"/>
              <a:t>digital signature</a:t>
            </a:r>
            <a:r>
              <a:rPr lang="en-US" sz="1400" dirty="0"/>
              <a:t> (</a:t>
            </a:r>
            <a:r>
              <a:rPr lang="en-US" sz="1400" i="1" dirty="0"/>
              <a:t>e.g. </a:t>
            </a:r>
            <a:r>
              <a:rPr lang="en-US" sz="1400" dirty="0" err="1"/>
              <a:t>NTRUSign</a:t>
            </a:r>
            <a:r>
              <a:rPr lang="en-US" sz="1400" dirty="0"/>
              <a:t>) </a:t>
            </a:r>
            <a:r>
              <a:rPr lang="en-US" sz="1400" dirty="0" smtClean="0"/>
              <a:t>schemes</a:t>
            </a:r>
          </a:p>
          <a:p>
            <a:r>
              <a:rPr lang="en-US" sz="1400" dirty="0" smtClean="0"/>
              <a:t> </a:t>
            </a:r>
            <a:r>
              <a:rPr lang="en-US" sz="1400" dirty="0"/>
              <a:t>Password-Based Public Key Cryptography </a:t>
            </a:r>
            <a:r>
              <a:rPr lang="en-US" sz="1400" dirty="0" smtClean="0"/>
              <a:t>(IEEE 1363.2)</a:t>
            </a:r>
            <a:endParaRPr lang="en-US" sz="1400" dirty="0"/>
          </a:p>
          <a:p>
            <a:pPr lvl="1"/>
            <a:r>
              <a:rPr lang="en-US" sz="1400" dirty="0"/>
              <a:t>This includes </a:t>
            </a:r>
            <a:r>
              <a:rPr lang="en-US" sz="1400" i="1" dirty="0"/>
              <a:t>password-authenticated key agreement</a:t>
            </a:r>
            <a:r>
              <a:rPr lang="en-US" sz="1400" dirty="0"/>
              <a:t> (</a:t>
            </a:r>
            <a:r>
              <a:rPr lang="en-US" sz="1400" i="1" dirty="0"/>
              <a:t>e.g. </a:t>
            </a:r>
            <a:r>
              <a:rPr lang="en-US" sz="1400" dirty="0"/>
              <a:t>EKE, SPEKE, SRP) and </a:t>
            </a:r>
            <a:r>
              <a:rPr lang="en-US" sz="1400" i="1" dirty="0"/>
              <a:t>password-authenticated key retrieval</a:t>
            </a:r>
            <a:r>
              <a:rPr lang="en-US" sz="1400" dirty="0"/>
              <a:t> (</a:t>
            </a:r>
            <a:r>
              <a:rPr lang="en-US" sz="1400" i="1" dirty="0"/>
              <a:t>e.g. </a:t>
            </a:r>
            <a:r>
              <a:rPr lang="en-US" sz="1400" dirty="0"/>
              <a:t>Ford &amp; </a:t>
            </a:r>
            <a:r>
              <a:rPr lang="en-US" sz="1400" dirty="0" err="1"/>
              <a:t>Kaliski</a:t>
            </a:r>
            <a:r>
              <a:rPr lang="en-US" sz="1400" dirty="0"/>
              <a:t>) </a:t>
            </a:r>
            <a:r>
              <a:rPr lang="en-US" sz="1400" dirty="0" smtClean="0"/>
              <a:t>schemes </a:t>
            </a:r>
          </a:p>
          <a:p>
            <a:r>
              <a:rPr lang="en-US" sz="1400" dirty="0" smtClean="0"/>
              <a:t>Identity-Based </a:t>
            </a:r>
            <a:r>
              <a:rPr lang="en-US" sz="1400" dirty="0"/>
              <a:t>Public Key Cryptography using Pairings </a:t>
            </a:r>
            <a:r>
              <a:rPr lang="en-US" sz="1400" dirty="0" smtClean="0"/>
              <a:t>(IEEE 1363.3)</a:t>
            </a:r>
            <a:endParaRPr lang="en-US" sz="1400" dirty="0"/>
          </a:p>
          <a:p>
            <a:pPr lvl="1"/>
            <a:r>
              <a:rPr lang="en-US" sz="1400" dirty="0" smtClean="0"/>
              <a:t>This </a:t>
            </a:r>
            <a:r>
              <a:rPr lang="en-US" sz="1400" dirty="0"/>
              <a:t>includes techniques for </a:t>
            </a:r>
            <a:r>
              <a:rPr lang="en-US" sz="1400" i="1" dirty="0"/>
              <a:t>identity-based cryptography</a:t>
            </a:r>
            <a:r>
              <a:rPr lang="en-US" sz="1400" dirty="0"/>
              <a:t> using </a:t>
            </a:r>
            <a:r>
              <a:rPr lang="en-US" sz="1400" i="1" dirty="0" smtClean="0"/>
              <a:t>pairings</a:t>
            </a:r>
          </a:p>
          <a:p>
            <a:r>
              <a:rPr lang="en-US" sz="1400" dirty="0"/>
              <a:t>Identity-Based Cryptographic Techniques Using Pairings (IEEE P1363.3/</a:t>
            </a:r>
            <a:r>
              <a:rPr lang="en-US" sz="1400" dirty="0" err="1"/>
              <a:t>Cor</a:t>
            </a:r>
            <a:r>
              <a:rPr lang="en-US" sz="1400" dirty="0"/>
              <a:t> 1</a:t>
            </a:r>
            <a:r>
              <a:rPr lang="en-US" sz="1400" dirty="0" smtClean="0"/>
              <a:t>)</a:t>
            </a:r>
          </a:p>
          <a:p>
            <a:pPr lvl="1"/>
            <a:r>
              <a:rPr lang="en-US" sz="1400" dirty="0" smtClean="0"/>
              <a:t>This includes techniques for algorithms to compute the pairings and specification of recommended elliptic curves</a:t>
            </a:r>
            <a:endParaRPr lang="en-US" sz="1400" dirty="0"/>
          </a:p>
          <a:p>
            <a:endParaRPr lang="en-US" sz="1250" i="1" dirty="0" smtClean="0"/>
          </a:p>
          <a:p>
            <a:pPr lvl="1"/>
            <a:endParaRPr lang="en-US" sz="1300" dirty="0"/>
          </a:p>
        </p:txBody>
      </p:sp>
      <p:sp>
        <p:nvSpPr>
          <p:cNvPr id="4" name="Slide Number Placeholder 3"/>
          <p:cNvSpPr>
            <a:spLocks noGrp="1"/>
          </p:cNvSpPr>
          <p:nvPr>
            <p:ph type="sldNum" sz="quarter" idx="12"/>
          </p:nvPr>
        </p:nvSpPr>
        <p:spPr/>
        <p:txBody>
          <a:bodyPr/>
          <a:lstStyle/>
          <a:p>
            <a:pPr>
              <a:defRPr/>
            </a:pPr>
            <a:fld id="{6CFC1F96-5ED1-41A0-BC5E-E0FC0B2B84E1}" type="slidenum">
              <a:rPr lang="en-US" smtClean="0"/>
              <a:pPr>
                <a:defRPr/>
              </a:pPr>
              <a:t>9</a:t>
            </a:fld>
            <a:endParaRPr lang="en-US" sz="1400">
              <a:latin typeface="Myriad Pro" charset="0"/>
            </a:endParaRPr>
          </a:p>
        </p:txBody>
      </p:sp>
    </p:spTree>
    <p:extLst>
      <p:ext uri="{BB962C8B-B14F-4D97-AF65-F5344CB8AC3E}">
        <p14:creationId xmlns:p14="http://schemas.microsoft.com/office/powerpoint/2010/main" val="698417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_presentation_template_tagline">
  <a:themeElements>
    <a:clrScheme name="IEEE Corporate">
      <a:dk1>
        <a:sysClr val="windowText" lastClr="000000"/>
      </a:dk1>
      <a:lt1>
        <a:sysClr val="window" lastClr="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0066A1"/>
      </a:hlink>
      <a:folHlink>
        <a:srgbClr val="541868"/>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BC9CE3BF6FA043AF56B6B73D7E7324" ma:contentTypeVersion="1" ma:contentTypeDescription="Create a new document." ma:contentTypeScope="" ma:versionID="4a394ea9453758b81a8be87efbf22e6e">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4E110BE-824B-445E-98B9-2C62E9311882}"/>
</file>

<file path=customXml/itemProps2.xml><?xml version="1.0" encoding="utf-8"?>
<ds:datastoreItem xmlns:ds="http://schemas.openxmlformats.org/officeDocument/2006/customXml" ds:itemID="{175EF202-861E-4278-A0AD-3E564BC58498}"/>
</file>

<file path=customXml/itemProps3.xml><?xml version="1.0" encoding="utf-8"?>
<ds:datastoreItem xmlns:ds="http://schemas.openxmlformats.org/officeDocument/2006/customXml" ds:itemID="{A9519A4D-90DC-47E7-BB98-1AAA96C85FB8}"/>
</file>

<file path=docProps/app.xml><?xml version="1.0" encoding="utf-8"?>
<Properties xmlns="http://schemas.openxmlformats.org/officeDocument/2006/extended-properties" xmlns:vt="http://schemas.openxmlformats.org/officeDocument/2006/docPropsVTypes">
  <Template>ieee_presentation_template_tagline.pot</Template>
  <TotalTime>6526</TotalTime>
  <Words>1719</Words>
  <Application>Microsoft Macintosh PowerPoint</Application>
  <PresentationFormat>On-screen Show (4:3)</PresentationFormat>
  <Paragraphs>183</Paragraphs>
  <Slides>20</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Avenir Book</vt:lpstr>
      <vt:lpstr>Calibri</vt:lpstr>
      <vt:lpstr>Lucida Grande</vt:lpstr>
      <vt:lpstr>MS Gothic</vt:lpstr>
      <vt:lpstr>MS PGothic</vt:lpstr>
      <vt:lpstr>ＭＳ Ｐゴシック</vt:lpstr>
      <vt:lpstr>Myriad Pro</vt:lpstr>
      <vt:lpstr>Trebuchet MS</vt:lpstr>
      <vt:lpstr>Verdana</vt:lpstr>
      <vt:lpstr>Verdana (Body)</vt:lpstr>
      <vt:lpstr>Wingdings</vt:lpstr>
      <vt:lpstr>Arial</vt:lpstr>
      <vt:lpstr>ieee_presentation_template_tagline</vt:lpstr>
      <vt:lpstr>Standards Bodies’ Approach to Security, Privacy &amp; Trust</vt:lpstr>
      <vt:lpstr>About IEEE World’s Largest Professional Association Advancing Technology for Humanity</vt:lpstr>
      <vt:lpstr>IEEE Standards Association</vt:lpstr>
      <vt:lpstr>Open Standards Development</vt:lpstr>
      <vt:lpstr>Value of Open Processes &amp; Open Standards</vt:lpstr>
      <vt:lpstr>Path Forward</vt:lpstr>
      <vt:lpstr>IEEE Standards Work in Security, Privacy and Trust</vt:lpstr>
      <vt:lpstr>IEEE 802 Series</vt:lpstr>
      <vt:lpstr>IEEE 1363 Series</vt:lpstr>
      <vt:lpstr>IEEE 1619 Series</vt:lpstr>
      <vt:lpstr>IEEE 2600 Series</vt:lpstr>
      <vt:lpstr>Many Others</vt:lpstr>
      <vt:lpstr>Industry Connections Security Group (ICSG)</vt:lpstr>
      <vt:lpstr>ICSG, continued</vt:lpstr>
      <vt:lpstr>IEEE Internet Initiative Mission</vt:lpstr>
      <vt:lpstr>IEEE Internet Initiative</vt:lpstr>
      <vt:lpstr>IEEE Focus on Technology Ethics A Dual Effort Initially Focused on AI/Autonomous Systems</vt:lpstr>
      <vt:lpstr>IEEE-SA Global Ethics Initiative</vt:lpstr>
      <vt:lpstr>IEEE P7000™</vt:lpstr>
      <vt:lpstr>Thank You   Karen McCabe k.mccabe@ieee.org</vt:lpstr>
    </vt:vector>
  </TitlesOfParts>
  <Company>IEEE</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Lisa Lisa.</dc:creator>
  <cp:lastModifiedBy>Microsoft Office User</cp:lastModifiedBy>
  <cp:revision>267</cp:revision>
  <cp:lastPrinted>2016-05-23T11:36:57Z</cp:lastPrinted>
  <dcterms:created xsi:type="dcterms:W3CDTF">2012-11-14T18:53:32Z</dcterms:created>
  <dcterms:modified xsi:type="dcterms:W3CDTF">2016-10-23T15:00:44Z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0x010100E1BC9CE3BF6FA043AF56B6B73D7E7324</vt:lpwstr>
  </property>
</Properties>
</file>