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customXml/itemProps4.xml" ContentType="application/vnd.openxmlformats-officedocument.customXml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5"/>
    <p:sldMasterId id="2147483818" r:id="rId6"/>
    <p:sldMasterId id="2147483823" r:id="rId7"/>
    <p:sldMasterId id="2147483872" r:id="rId8"/>
    <p:sldMasterId id="2147483921" r:id="rId9"/>
    <p:sldMasterId id="2147483926" r:id="rId10"/>
    <p:sldMasterId id="2147483935" r:id="rId11"/>
    <p:sldMasterId id="2147483940" r:id="rId12"/>
    <p:sldMasterId id="2147483944" r:id="rId13"/>
    <p:sldMasterId id="2147483963" r:id="rId14"/>
  </p:sldMasterIdLst>
  <p:notesMasterIdLst>
    <p:notesMasterId r:id="rId26"/>
  </p:notesMasterIdLst>
  <p:handoutMasterIdLst>
    <p:handoutMasterId r:id="rId27"/>
  </p:handoutMasterIdLst>
  <p:sldIdLst>
    <p:sldId id="566" r:id="rId15"/>
    <p:sldId id="640" r:id="rId16"/>
    <p:sldId id="622" r:id="rId17"/>
    <p:sldId id="634" r:id="rId18"/>
    <p:sldId id="635" r:id="rId19"/>
    <p:sldId id="636" r:id="rId20"/>
    <p:sldId id="637" r:id="rId21"/>
    <p:sldId id="638" r:id="rId22"/>
    <p:sldId id="639" r:id="rId23"/>
    <p:sldId id="641" r:id="rId24"/>
    <p:sldId id="440" r:id="rId25"/>
  </p:sldIdLst>
  <p:sldSz cx="11522075" cy="6480175"/>
  <p:notesSz cx="7023100" cy="9309100"/>
  <p:custDataLst>
    <p:tags r:id="rId2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8717A"/>
    <a:srgbClr val="8CC63E"/>
    <a:srgbClr val="AA0F1E"/>
    <a:srgbClr val="4F5259"/>
    <a:srgbClr val="FFAF00"/>
    <a:srgbClr val="FFFFFF"/>
    <a:srgbClr val="92D050"/>
    <a:srgbClr val="FFBE05"/>
    <a:srgbClr val="FFF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3" autoAdjust="0"/>
    <p:restoredTop sz="86410" autoAdjust="0"/>
  </p:normalViewPr>
  <p:slideViewPr>
    <p:cSldViewPr snapToGrid="0" snapToObjects="1">
      <p:cViewPr>
        <p:scale>
          <a:sx n="60" d="100"/>
          <a:sy n="60" d="100"/>
        </p:scale>
        <p:origin x="-972" y="-210"/>
      </p:cViewPr>
      <p:guideLst>
        <p:guide orient="horz" pos="3728"/>
        <p:guide orient="horz" pos="3644"/>
        <p:guide orient="horz" pos="721"/>
        <p:guide orient="horz" pos="629"/>
        <p:guide orient="horz" pos="335"/>
        <p:guide orient="horz" pos="833"/>
        <p:guide orient="horz" pos="2872"/>
        <p:guide pos="208"/>
        <p:guide pos="706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814" y="-114"/>
      </p:cViewPr>
      <p:guideLst>
        <p:guide orient="horz" pos="2932"/>
        <p:guide pos="2212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51" y="4435311"/>
            <a:ext cx="5146999" cy="42108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2" tIns="44687" rIns="90972" bIns="44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2775" y="809625"/>
            <a:ext cx="5799138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Recently we also added to the innovation mall the idea of joint think tanks with customers, and I think this part is quite interesting and perhaps unique.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It is essentially bringing the customer in to our innovation systems and vice versa, bringing our people‘s knowledge to our customers.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This is new and our first trial is with O2.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2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chart_light-bg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4"/>
          <p:cNvGrpSpPr>
            <a:grpSpLocks/>
          </p:cNvGrpSpPr>
          <p:nvPr userDrawn="1"/>
        </p:nvGrpSpPr>
        <p:grpSpPr bwMode="auto">
          <a:xfrm>
            <a:off x="2120900" y="1884363"/>
            <a:ext cx="6965950" cy="3336925"/>
            <a:chOff x="3204753" y="-1564532"/>
            <a:chExt cx="6965950" cy="3336926"/>
          </a:xfrm>
        </p:grpSpPr>
        <p:pic>
          <p:nvPicPr>
            <p:cNvPr id="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hart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5316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163F90F5-26FA-4214-9713-2DF390A18D0B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  <p:grpSp>
        <p:nvGrpSpPr>
          <p:cNvPr id="2" name="Gruppieren 14"/>
          <p:cNvGrpSpPr>
            <a:grpSpLocks noChangeAspect="1"/>
          </p:cNvGrpSpPr>
          <p:nvPr userDrawn="1"/>
        </p:nvGrpSpPr>
        <p:grpSpPr bwMode="auto">
          <a:xfrm>
            <a:off x="6626225" y="3635375"/>
            <a:ext cx="4464050" cy="2138363"/>
            <a:chOff x="-1848867" y="3262275"/>
            <a:chExt cx="6965950" cy="3336926"/>
          </a:xfrm>
        </p:grpSpPr>
        <p:pic>
          <p:nvPicPr>
            <p:cNvPr id="7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10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  <a:prstGeom prst="rect">
            <a:avLst/>
          </a:prstGeom>
        </p:spPr>
        <p:txBody>
          <a:bodyPr anchor="b"/>
          <a:lstStyle>
            <a:lvl1pPr marL="0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 lIns="90000" tIns="0" rIns="0" bIns="0"/>
          <a:lstStyle>
            <a:lvl1pPr marL="0" indent="0"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4" y="1130300"/>
            <a:ext cx="5362575" cy="4633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130300"/>
            <a:ext cx="5364162" cy="4633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2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3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3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3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3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3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3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37" name="Gruppieren 42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38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1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ACEF926B-10DD-4A4E-95D9-C9C928FD4D03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  <p:grpSp>
        <p:nvGrpSpPr>
          <p:cNvPr id="42" name="Gruppierung 11"/>
          <p:cNvGrpSpPr>
            <a:grpSpLocks/>
          </p:cNvGrpSpPr>
          <p:nvPr userDrawn="1"/>
        </p:nvGrpSpPr>
        <p:grpSpPr bwMode="auto">
          <a:xfrm>
            <a:off x="9101138" y="5238750"/>
            <a:ext cx="2212975" cy="1193800"/>
            <a:chOff x="8604000" y="287758"/>
            <a:chExt cx="2772343" cy="1495455"/>
          </a:xfrm>
        </p:grpSpPr>
        <p:pic>
          <p:nvPicPr>
            <p:cNvPr id="43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16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10879138" cy="78105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675" y="1130300"/>
            <a:ext cx="10885488" cy="46275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 userDrawn="1"/>
        </p:nvGrpSpPr>
        <p:grpSpPr bwMode="auto">
          <a:xfrm>
            <a:off x="9469438" y="215900"/>
            <a:ext cx="1620837" cy="776288"/>
            <a:chOff x="3204753" y="-1564532"/>
            <a:chExt cx="6965950" cy="3336926"/>
          </a:xfrm>
        </p:grpSpPr>
        <p:pic>
          <p:nvPicPr>
            <p:cNvPr id="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8896746" cy="781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2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3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3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3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3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3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3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37" name="Gruppieren 42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38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1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233FCFA9-3C01-409B-A2DF-7B1250F114AC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  <p:grpSp>
        <p:nvGrpSpPr>
          <p:cNvPr id="42" name="Gruppierung 11"/>
          <p:cNvGrpSpPr>
            <a:grpSpLocks/>
          </p:cNvGrpSpPr>
          <p:nvPr userDrawn="1"/>
        </p:nvGrpSpPr>
        <p:grpSpPr bwMode="auto">
          <a:xfrm>
            <a:off x="9101138" y="5238750"/>
            <a:ext cx="2212975" cy="1193800"/>
            <a:chOff x="8604000" y="287758"/>
            <a:chExt cx="2772343" cy="1495455"/>
          </a:xfrm>
        </p:grpSpPr>
        <p:pic>
          <p:nvPicPr>
            <p:cNvPr id="43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16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10879138" cy="78105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675" y="1130300"/>
            <a:ext cx="10885488" cy="46275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chart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539538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4" name="Bild 12" descr="NSN_reg_4col_rev.eps"/>
            <p:cNvPicPr>
              <a:picLocks noChangeAspect="1"/>
            </p:cNvPicPr>
            <p:nvPr/>
          </p:nvPicPr>
          <p:blipFill>
            <a:blip r:embed="rId3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Bild 13" descr="NSN_reg_rgb_ohne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120900" y="1889125"/>
            <a:ext cx="6965950" cy="3336925"/>
            <a:chOff x="-1848867" y="3262275"/>
            <a:chExt cx="6965950" cy="3336926"/>
          </a:xfrm>
        </p:grpSpPr>
        <p:pic>
          <p:nvPicPr>
            <p:cNvPr id="7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 userDrawn="1"/>
        </p:nvGrpSpPr>
        <p:grpSpPr bwMode="auto">
          <a:xfrm>
            <a:off x="9469438" y="215900"/>
            <a:ext cx="1620837" cy="776288"/>
            <a:chOff x="3204753" y="-1564532"/>
            <a:chExt cx="6965950" cy="3336926"/>
          </a:xfrm>
        </p:grpSpPr>
        <p:pic>
          <p:nvPicPr>
            <p:cNvPr id="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8896746" cy="781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_light-bg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A858D5C0-41C7-4FB3-802C-66893B8029CB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2" name="Gruppieren 16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</p:spPr>
        <p:txBody>
          <a:bodyPr anchor="b"/>
          <a:lstStyle>
            <a:lvl1pPr marL="0" indent="0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hart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5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3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3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3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pic>
        <p:nvPicPr>
          <p:cNvPr id="37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-11113"/>
            <a:ext cx="115585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6B56B2AD-6DD6-4800-875F-FAF62425E2C6}" type="slidenum">
              <a:rPr lang="en-US" sz="800">
                <a:solidFill>
                  <a:srgbClr val="A3A6AD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A3A6AD"/>
                </a:solidFill>
              </a:rPr>
              <a:t>	© Nokia Siemens Networks 2012</a:t>
            </a:r>
          </a:p>
        </p:txBody>
      </p:sp>
      <p:grpSp>
        <p:nvGrpSpPr>
          <p:cNvPr id="23" name="Gruppieren 14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-1848867" y="3262275"/>
            <a:chExt cx="6965950" cy="3336926"/>
          </a:xfrm>
        </p:grpSpPr>
        <p:pic>
          <p:nvPicPr>
            <p:cNvPr id="42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45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</p:spPr>
        <p:txBody>
          <a:bodyPr anchor="b"/>
          <a:lstStyle>
            <a:lvl1pPr marL="0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24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5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 rot="5400000">
              <a:off x="-80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-80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 userDrawn="1"/>
          </p:nvSpPr>
          <p:spPr bwMode="auto">
            <a:xfrm rot="5400000">
              <a:off x="5839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 userDrawn="1"/>
          </p:nvSpPr>
          <p:spPr bwMode="auto">
            <a:xfrm rot="5400000">
              <a:off x="5839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5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6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8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9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30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31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2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3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4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5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4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22" name="Gruppieren 42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37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macro or click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0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D49EE12C-75B5-4D30-8719-908F181066C3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23" name="Gruppieren 49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4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992188"/>
            <a:ext cx="10879138" cy="115570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2216151"/>
            <a:ext cx="10879138" cy="13271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hart_light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01FDD79A-2AA1-4B69-82FE-DB77E306B67D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2" name="Gruppieren 16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</p:spPr>
        <p:txBody>
          <a:bodyPr anchor="b"/>
          <a:lstStyle>
            <a:lvl1pPr marL="0" indent="0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ub-title_light-bg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1C7556CB-B8DF-4110-82B9-ACA978E15074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5" name="Gruppieren 13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6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pter_light-bg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28F6091C-CAC9-4EAE-9D48-61475C030F06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5" name="Gruppieren 12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6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ub-title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-11113"/>
            <a:ext cx="115585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0E803B2B-7DB5-472C-8BC3-A09435AE03E4}" type="slidenum">
              <a:rPr lang="en-US" sz="800">
                <a:solidFill>
                  <a:srgbClr val="A3A6AD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A3A6AD"/>
                </a:solidFill>
              </a:rPr>
              <a:t>	© Nokia Siemens Networks 2012</a:t>
            </a:r>
          </a:p>
        </p:txBody>
      </p:sp>
      <p:grpSp>
        <p:nvGrpSpPr>
          <p:cNvPr id="7" name="Gruppieren 12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-1848867" y="3262275"/>
            <a:chExt cx="6965950" cy="3336926"/>
          </a:xfrm>
        </p:grpSpPr>
        <p:pic>
          <p:nvPicPr>
            <p:cNvPr id="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11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hapter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3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0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2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3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4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5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6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27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28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29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0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1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2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1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pic>
        <p:nvPicPr>
          <p:cNvPr id="33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-11113"/>
            <a:ext cx="115585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4B5A38E8-8DE7-4691-9713-5FFA7AEA1644}" type="slidenum">
              <a:rPr lang="en-US" sz="800">
                <a:solidFill>
                  <a:srgbClr val="A3A6AD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A3A6AD"/>
                </a:solidFill>
              </a:rPr>
              <a:t>	© Nokia Siemens Networks 2012</a:t>
            </a:r>
          </a:p>
        </p:txBody>
      </p:sp>
      <p:grpSp>
        <p:nvGrpSpPr>
          <p:cNvPr id="37" name="Gruppieren 11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-1848867" y="3262275"/>
            <a:chExt cx="6965950" cy="3336926"/>
          </a:xfrm>
        </p:grpSpPr>
        <p:pic>
          <p:nvPicPr>
            <p:cNvPr id="3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41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6" y="212725"/>
            <a:ext cx="8820150" cy="781050"/>
          </a:xfrm>
          <a:prstGeom prst="rect">
            <a:avLst/>
          </a:prstGeom>
        </p:spPr>
        <p:txBody>
          <a:bodyPr lIns="0" tIns="0" rIns="0"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4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11"/>
            <p:cNvSpPr>
              <a:spLocks noChangeShapeType="1"/>
            </p:cNvSpPr>
            <p:nvPr userDrawn="1"/>
          </p:nvSpPr>
          <p:spPr bwMode="auto">
            <a:xfrm rot="5400000">
              <a:off x="-80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 rot="5400000">
              <a:off x="-80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 userDrawn="1"/>
          </p:nvSpPr>
          <p:spPr bwMode="auto">
            <a:xfrm rot="5400000">
              <a:off x="5839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 userDrawn="1"/>
          </p:nvSpPr>
          <p:spPr bwMode="auto">
            <a:xfrm rot="5400000">
              <a:off x="5839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1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4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5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7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8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30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1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3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4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3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38F1627C-D69D-4533-BDCD-9FAFB68B6F0B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22" name="Gruppieren 49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39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320675" y="2244725"/>
            <a:ext cx="10879138" cy="16081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blipFill dpi="0" rotWithShape="0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3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Line 11"/>
            <p:cNvSpPr>
              <a:spLocks noChangeShapeType="1"/>
            </p:cNvSpPr>
            <p:nvPr userDrawn="1"/>
          </p:nvSpPr>
          <p:spPr bwMode="auto">
            <a:xfrm rot="5400000">
              <a:off x="-80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 userDrawn="1"/>
          </p:nvSpPr>
          <p:spPr bwMode="auto">
            <a:xfrm rot="5400000">
              <a:off x="-80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 userDrawn="1"/>
          </p:nvSpPr>
          <p:spPr bwMode="auto">
            <a:xfrm rot="5400000">
              <a:off x="5839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 userDrawn="1"/>
          </p:nvSpPr>
          <p:spPr bwMode="auto">
            <a:xfrm rot="5400000">
              <a:off x="5839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1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3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4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5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6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7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28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29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0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1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2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3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2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D54DF24D-8037-4482-9295-F291448AB7AE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37" name="Gruppieren 49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3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ub-title_light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4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1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3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4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5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6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7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28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29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0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1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2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3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2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713F904E-E5FD-4460-84B3-596104E46877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37" name="Gruppieren 13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38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Chapter_light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3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0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2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3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4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5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6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27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28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29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0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1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2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1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1317EB32-A41C-49B7-B1D1-81F038A56EBA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36" name="Gruppieren 12"/>
          <p:cNvGrpSpPr>
            <a:grpSpLocks noChangeAspect="1"/>
          </p:cNvGrpSpPr>
          <p:nvPr userDrawn="1"/>
        </p:nvGrpSpPr>
        <p:grpSpPr bwMode="auto">
          <a:xfrm>
            <a:off x="8074025" y="4343400"/>
            <a:ext cx="2987675" cy="1430338"/>
            <a:chOff x="3204753" y="-1564532"/>
            <a:chExt cx="6965950" cy="3336926"/>
          </a:xfrm>
        </p:grpSpPr>
        <p:pic>
          <p:nvPicPr>
            <p:cNvPr id="37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5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 rot="5400000">
              <a:off x="-80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-80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 userDrawn="1"/>
          </p:nvSpPr>
          <p:spPr bwMode="auto">
            <a:xfrm rot="5400000">
              <a:off x="5839" y="2055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 userDrawn="1"/>
          </p:nvSpPr>
          <p:spPr bwMode="auto">
            <a:xfrm rot="5400000">
              <a:off x="5839" y="211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5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6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8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29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30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31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32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3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4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5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24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6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25A00A02-F9F4-4FE8-86CE-85EC2F687256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pic>
        <p:nvPicPr>
          <p:cNvPr id="39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71050" y="5668963"/>
            <a:ext cx="154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chart_light-bg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4"/>
          <p:cNvGrpSpPr>
            <a:grpSpLocks/>
          </p:cNvGrpSpPr>
          <p:nvPr userDrawn="1"/>
        </p:nvGrpSpPr>
        <p:grpSpPr bwMode="auto">
          <a:xfrm>
            <a:off x="2120900" y="1884363"/>
            <a:ext cx="6965950" cy="3336925"/>
            <a:chOff x="3204753" y="-1564532"/>
            <a:chExt cx="6965950" cy="3336926"/>
          </a:xfrm>
        </p:grpSpPr>
        <p:pic>
          <p:nvPicPr>
            <p:cNvPr id="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chart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-11113"/>
            <a:ext cx="115585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4" name="Bild 12" descr="NSN_reg_4col_rev.eps"/>
            <p:cNvPicPr>
              <a:picLocks noChangeAspect="1"/>
            </p:cNvPicPr>
            <p:nvPr/>
          </p:nvPicPr>
          <p:blipFill>
            <a:blip r:embed="rId3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Bild 13" descr="NSN_reg_rgb_ohne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"/>
          <p:cNvGrpSpPr>
            <a:grpSpLocks/>
          </p:cNvGrpSpPr>
          <p:nvPr userDrawn="1"/>
        </p:nvGrpSpPr>
        <p:grpSpPr bwMode="auto">
          <a:xfrm>
            <a:off x="2120900" y="1889125"/>
            <a:ext cx="6965950" cy="3336925"/>
            <a:chOff x="-1848867" y="3262275"/>
            <a:chExt cx="6965950" cy="3336926"/>
          </a:xfrm>
        </p:grpSpPr>
        <p:pic>
          <p:nvPicPr>
            <p:cNvPr id="7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_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5316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163F90F5-26FA-4214-9713-2DF390A18D0B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  <p:grpSp>
        <p:nvGrpSpPr>
          <p:cNvPr id="6" name="Gruppieren 14"/>
          <p:cNvGrpSpPr>
            <a:grpSpLocks noChangeAspect="1"/>
          </p:cNvGrpSpPr>
          <p:nvPr userDrawn="1"/>
        </p:nvGrpSpPr>
        <p:grpSpPr bwMode="auto">
          <a:xfrm>
            <a:off x="6626225" y="3635375"/>
            <a:ext cx="4464050" cy="2138363"/>
            <a:chOff x="-1848867" y="3262275"/>
            <a:chExt cx="6965950" cy="3336926"/>
          </a:xfrm>
        </p:grpSpPr>
        <p:pic>
          <p:nvPicPr>
            <p:cNvPr id="7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115\Desktop\4_3_Template\source\_yellow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848867" y="3262275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ierung 11"/>
          <p:cNvGrpSpPr>
            <a:grpSpLocks/>
          </p:cNvGrpSpPr>
          <p:nvPr userDrawn="1"/>
        </p:nvGrpSpPr>
        <p:grpSpPr bwMode="auto">
          <a:xfrm>
            <a:off x="8604250" y="287338"/>
            <a:ext cx="2771775" cy="1495425"/>
            <a:chOff x="8604000" y="287758"/>
            <a:chExt cx="2772343" cy="1495455"/>
          </a:xfrm>
        </p:grpSpPr>
        <p:pic>
          <p:nvPicPr>
            <p:cNvPr id="10" name="Bild 12" descr="NSN_reg_4col_rev.eps"/>
            <p:cNvPicPr>
              <a:picLocks noChangeAspect="1"/>
            </p:cNvPicPr>
            <p:nvPr/>
          </p:nvPicPr>
          <p:blipFill>
            <a:blip r:embed="rId5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Bild 13" descr="NSN_reg_rgb_ohne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  <a:prstGeom prst="rect">
            <a:avLst/>
          </a:prstGeom>
        </p:spPr>
        <p:txBody>
          <a:bodyPr anchor="b"/>
          <a:lstStyle>
            <a:lvl1pPr marL="0" indent="0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  <a:prstGeom prst="rect">
            <a:avLst/>
          </a:prstGeom>
        </p:spPr>
        <p:txBody>
          <a:bodyPr lIns="90000" tIns="0" rIns="0" bIns="0"/>
          <a:lstStyle>
            <a:lvl1pPr marL="0" indent="0"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d chart_light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9838" y="520700"/>
            <a:ext cx="22653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4"/>
          <p:cNvGrpSpPr>
            <a:grpSpLocks/>
          </p:cNvGrpSpPr>
          <p:nvPr userDrawn="1"/>
        </p:nvGrpSpPr>
        <p:grpSpPr bwMode="auto">
          <a:xfrm>
            <a:off x="2120900" y="1884363"/>
            <a:ext cx="6965950" cy="3336925"/>
            <a:chOff x="3204753" y="-1564532"/>
            <a:chExt cx="6965950" cy="3336926"/>
          </a:xfrm>
        </p:grpSpPr>
        <p:pic>
          <p:nvPicPr>
            <p:cNvPr id="4" name="Picture 2" descr="C:\Users\115\Desktop\4_3_Template\source\tagline_.png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Users\115\Desktop\4_3_Template\source\_orange.png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04753" y="-1564532"/>
              <a:ext cx="6965950" cy="333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29009D36-1140-4DA8-8651-1F6416481A28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6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7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5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5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6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75"/>
          <p:cNvGrpSpPr/>
          <p:nvPr userDrawn="1"/>
        </p:nvGrpSpPr>
        <p:grpSpPr>
          <a:xfrm>
            <a:off x="352425" y="819150"/>
            <a:ext cx="10328768" cy="4919916"/>
            <a:chOff x="257175" y="1077913"/>
            <a:chExt cx="8610600" cy="404653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8" name="Freeform 2"/>
            <p:cNvSpPr>
              <a:spLocks noEditPoints="1"/>
            </p:cNvSpPr>
            <p:nvPr/>
          </p:nvSpPr>
          <p:spPr bwMode="auto">
            <a:xfrm>
              <a:off x="6096000" y="1822450"/>
              <a:ext cx="1439863" cy="1062038"/>
            </a:xfrm>
            <a:custGeom>
              <a:avLst/>
              <a:gdLst/>
              <a:ahLst/>
              <a:cxnLst>
                <a:cxn ang="0">
                  <a:pos x="841" y="111"/>
                </a:cxn>
                <a:cxn ang="0">
                  <a:pos x="735" y="38"/>
                </a:cxn>
                <a:cxn ang="0">
                  <a:pos x="607" y="16"/>
                </a:cxn>
                <a:cxn ang="0">
                  <a:pos x="629" y="67"/>
                </a:cxn>
                <a:cxn ang="0">
                  <a:pos x="601" y="105"/>
                </a:cxn>
                <a:cxn ang="0">
                  <a:pos x="668" y="128"/>
                </a:cxn>
                <a:cxn ang="0">
                  <a:pos x="585" y="184"/>
                </a:cxn>
                <a:cxn ang="0">
                  <a:pos x="495" y="229"/>
                </a:cxn>
                <a:cxn ang="0">
                  <a:pos x="317" y="184"/>
                </a:cxn>
                <a:cxn ang="0">
                  <a:pos x="201" y="111"/>
                </a:cxn>
                <a:cxn ang="0">
                  <a:pos x="128" y="83"/>
                </a:cxn>
                <a:cxn ang="0">
                  <a:pos x="128" y="124"/>
                </a:cxn>
                <a:cxn ang="0">
                  <a:pos x="61" y="162"/>
                </a:cxn>
                <a:cxn ang="0">
                  <a:pos x="73" y="233"/>
                </a:cxn>
                <a:cxn ang="0">
                  <a:pos x="0" y="257"/>
                </a:cxn>
                <a:cxn ang="0">
                  <a:pos x="23" y="290"/>
                </a:cxn>
                <a:cxn ang="0">
                  <a:pos x="77" y="347"/>
                </a:cxn>
                <a:cxn ang="0">
                  <a:pos x="122" y="379"/>
                </a:cxn>
                <a:cxn ang="0">
                  <a:pos x="128" y="418"/>
                </a:cxn>
                <a:cxn ang="0">
                  <a:pos x="262" y="485"/>
                </a:cxn>
                <a:cxn ang="0">
                  <a:pos x="313" y="485"/>
                </a:cxn>
                <a:cxn ang="0">
                  <a:pos x="339" y="479"/>
                </a:cxn>
                <a:cxn ang="0">
                  <a:pos x="445" y="475"/>
                </a:cxn>
                <a:cxn ang="0">
                  <a:pos x="489" y="529"/>
                </a:cxn>
                <a:cxn ang="0">
                  <a:pos x="495" y="564"/>
                </a:cxn>
                <a:cxn ang="0">
                  <a:pos x="562" y="592"/>
                </a:cxn>
                <a:cxn ang="0">
                  <a:pos x="684" y="613"/>
                </a:cxn>
                <a:cxn ang="0">
                  <a:pos x="723" y="609"/>
                </a:cxn>
                <a:cxn ang="0">
                  <a:pos x="767" y="592"/>
                </a:cxn>
                <a:cxn ang="0">
                  <a:pos x="845" y="525"/>
                </a:cxn>
                <a:cxn ang="0">
                  <a:pos x="857" y="458"/>
                </a:cxn>
                <a:cxn ang="0">
                  <a:pos x="828" y="434"/>
                </a:cxn>
                <a:cxn ang="0">
                  <a:pos x="845" y="414"/>
                </a:cxn>
                <a:cxn ang="0">
                  <a:pos x="774" y="347"/>
                </a:cxn>
                <a:cxn ang="0">
                  <a:pos x="767" y="296"/>
                </a:cxn>
                <a:cxn ang="0">
                  <a:pos x="745" y="290"/>
                </a:cxn>
                <a:cxn ang="0">
                  <a:pos x="739" y="257"/>
                </a:cxn>
                <a:cxn ang="0">
                  <a:pos x="767" y="251"/>
                </a:cxn>
                <a:cxn ang="0">
                  <a:pos x="824" y="251"/>
                </a:cxn>
                <a:cxn ang="0">
                  <a:pos x="879" y="201"/>
                </a:cxn>
                <a:cxn ang="0">
                  <a:pos x="907" y="156"/>
                </a:cxn>
                <a:cxn ang="0">
                  <a:pos x="684" y="669"/>
                </a:cxn>
                <a:cxn ang="0">
                  <a:pos x="713" y="635"/>
                </a:cxn>
              </a:cxnLst>
              <a:rect l="0" t="0" r="r" b="b"/>
              <a:pathLst>
                <a:path w="907" h="669">
                  <a:moveTo>
                    <a:pt x="907" y="156"/>
                  </a:moveTo>
                  <a:lnTo>
                    <a:pt x="885" y="89"/>
                  </a:lnTo>
                  <a:lnTo>
                    <a:pt x="841" y="111"/>
                  </a:lnTo>
                  <a:lnTo>
                    <a:pt x="790" y="79"/>
                  </a:lnTo>
                  <a:lnTo>
                    <a:pt x="745" y="61"/>
                  </a:lnTo>
                  <a:lnTo>
                    <a:pt x="735" y="38"/>
                  </a:lnTo>
                  <a:lnTo>
                    <a:pt x="646" y="0"/>
                  </a:lnTo>
                  <a:lnTo>
                    <a:pt x="607" y="6"/>
                  </a:lnTo>
                  <a:lnTo>
                    <a:pt x="607" y="16"/>
                  </a:lnTo>
                  <a:lnTo>
                    <a:pt x="623" y="32"/>
                  </a:lnTo>
                  <a:lnTo>
                    <a:pt x="611" y="50"/>
                  </a:lnTo>
                  <a:lnTo>
                    <a:pt x="629" y="67"/>
                  </a:lnTo>
                  <a:lnTo>
                    <a:pt x="595" y="73"/>
                  </a:lnTo>
                  <a:lnTo>
                    <a:pt x="589" y="89"/>
                  </a:lnTo>
                  <a:lnTo>
                    <a:pt x="601" y="105"/>
                  </a:lnTo>
                  <a:lnTo>
                    <a:pt x="629" y="111"/>
                  </a:lnTo>
                  <a:lnTo>
                    <a:pt x="652" y="105"/>
                  </a:lnTo>
                  <a:lnTo>
                    <a:pt x="668" y="128"/>
                  </a:lnTo>
                  <a:lnTo>
                    <a:pt x="601" y="162"/>
                  </a:lnTo>
                  <a:lnTo>
                    <a:pt x="573" y="162"/>
                  </a:lnTo>
                  <a:lnTo>
                    <a:pt x="585" y="184"/>
                  </a:lnTo>
                  <a:lnTo>
                    <a:pt x="562" y="213"/>
                  </a:lnTo>
                  <a:lnTo>
                    <a:pt x="528" y="213"/>
                  </a:lnTo>
                  <a:lnTo>
                    <a:pt x="495" y="229"/>
                  </a:lnTo>
                  <a:lnTo>
                    <a:pt x="422" y="213"/>
                  </a:lnTo>
                  <a:lnTo>
                    <a:pt x="345" y="207"/>
                  </a:lnTo>
                  <a:lnTo>
                    <a:pt x="317" y="184"/>
                  </a:lnTo>
                  <a:lnTo>
                    <a:pt x="228" y="162"/>
                  </a:lnTo>
                  <a:lnTo>
                    <a:pt x="228" y="140"/>
                  </a:lnTo>
                  <a:lnTo>
                    <a:pt x="201" y="111"/>
                  </a:lnTo>
                  <a:lnTo>
                    <a:pt x="161" y="105"/>
                  </a:lnTo>
                  <a:lnTo>
                    <a:pt x="150" y="83"/>
                  </a:lnTo>
                  <a:lnTo>
                    <a:pt x="128" y="83"/>
                  </a:lnTo>
                  <a:lnTo>
                    <a:pt x="128" y="95"/>
                  </a:lnTo>
                  <a:lnTo>
                    <a:pt x="118" y="105"/>
                  </a:lnTo>
                  <a:lnTo>
                    <a:pt x="128" y="124"/>
                  </a:lnTo>
                  <a:lnTo>
                    <a:pt x="89" y="128"/>
                  </a:lnTo>
                  <a:lnTo>
                    <a:pt x="96" y="162"/>
                  </a:lnTo>
                  <a:lnTo>
                    <a:pt x="61" y="162"/>
                  </a:lnTo>
                  <a:lnTo>
                    <a:pt x="77" y="191"/>
                  </a:lnTo>
                  <a:lnTo>
                    <a:pt x="77" y="217"/>
                  </a:lnTo>
                  <a:lnTo>
                    <a:pt x="73" y="233"/>
                  </a:lnTo>
                  <a:lnTo>
                    <a:pt x="39" y="239"/>
                  </a:lnTo>
                  <a:lnTo>
                    <a:pt x="29" y="257"/>
                  </a:lnTo>
                  <a:lnTo>
                    <a:pt x="0" y="257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23" y="290"/>
                  </a:lnTo>
                  <a:lnTo>
                    <a:pt x="29" y="306"/>
                  </a:lnTo>
                  <a:lnTo>
                    <a:pt x="57" y="335"/>
                  </a:lnTo>
                  <a:lnTo>
                    <a:pt x="77" y="347"/>
                  </a:lnTo>
                  <a:lnTo>
                    <a:pt x="112" y="341"/>
                  </a:lnTo>
                  <a:lnTo>
                    <a:pt x="134" y="367"/>
                  </a:lnTo>
                  <a:lnTo>
                    <a:pt x="122" y="379"/>
                  </a:lnTo>
                  <a:lnTo>
                    <a:pt x="134" y="395"/>
                  </a:lnTo>
                  <a:lnTo>
                    <a:pt x="118" y="408"/>
                  </a:lnTo>
                  <a:lnTo>
                    <a:pt x="128" y="418"/>
                  </a:lnTo>
                  <a:lnTo>
                    <a:pt x="161" y="440"/>
                  </a:lnTo>
                  <a:lnTo>
                    <a:pt x="185" y="440"/>
                  </a:lnTo>
                  <a:lnTo>
                    <a:pt x="262" y="485"/>
                  </a:lnTo>
                  <a:lnTo>
                    <a:pt x="301" y="497"/>
                  </a:lnTo>
                  <a:lnTo>
                    <a:pt x="301" y="485"/>
                  </a:lnTo>
                  <a:lnTo>
                    <a:pt x="313" y="485"/>
                  </a:lnTo>
                  <a:lnTo>
                    <a:pt x="323" y="491"/>
                  </a:lnTo>
                  <a:lnTo>
                    <a:pt x="329" y="479"/>
                  </a:lnTo>
                  <a:lnTo>
                    <a:pt x="339" y="479"/>
                  </a:lnTo>
                  <a:lnTo>
                    <a:pt x="368" y="491"/>
                  </a:lnTo>
                  <a:lnTo>
                    <a:pt x="428" y="458"/>
                  </a:lnTo>
                  <a:lnTo>
                    <a:pt x="445" y="475"/>
                  </a:lnTo>
                  <a:lnTo>
                    <a:pt x="463" y="479"/>
                  </a:lnTo>
                  <a:lnTo>
                    <a:pt x="489" y="497"/>
                  </a:lnTo>
                  <a:lnTo>
                    <a:pt x="489" y="529"/>
                  </a:lnTo>
                  <a:lnTo>
                    <a:pt x="479" y="546"/>
                  </a:lnTo>
                  <a:lnTo>
                    <a:pt x="473" y="558"/>
                  </a:lnTo>
                  <a:lnTo>
                    <a:pt x="495" y="564"/>
                  </a:lnTo>
                  <a:lnTo>
                    <a:pt x="524" y="609"/>
                  </a:lnTo>
                  <a:lnTo>
                    <a:pt x="540" y="609"/>
                  </a:lnTo>
                  <a:lnTo>
                    <a:pt x="562" y="592"/>
                  </a:lnTo>
                  <a:lnTo>
                    <a:pt x="607" y="574"/>
                  </a:lnTo>
                  <a:lnTo>
                    <a:pt x="668" y="609"/>
                  </a:lnTo>
                  <a:lnTo>
                    <a:pt x="684" y="613"/>
                  </a:lnTo>
                  <a:lnTo>
                    <a:pt x="690" y="625"/>
                  </a:lnTo>
                  <a:lnTo>
                    <a:pt x="700" y="613"/>
                  </a:lnTo>
                  <a:lnTo>
                    <a:pt x="723" y="609"/>
                  </a:lnTo>
                  <a:lnTo>
                    <a:pt x="751" y="580"/>
                  </a:lnTo>
                  <a:lnTo>
                    <a:pt x="757" y="592"/>
                  </a:lnTo>
                  <a:lnTo>
                    <a:pt x="767" y="592"/>
                  </a:lnTo>
                  <a:lnTo>
                    <a:pt x="778" y="580"/>
                  </a:lnTo>
                  <a:lnTo>
                    <a:pt x="806" y="574"/>
                  </a:lnTo>
                  <a:lnTo>
                    <a:pt x="845" y="525"/>
                  </a:lnTo>
                  <a:lnTo>
                    <a:pt x="834" y="513"/>
                  </a:lnTo>
                  <a:lnTo>
                    <a:pt x="861" y="469"/>
                  </a:lnTo>
                  <a:lnTo>
                    <a:pt x="857" y="458"/>
                  </a:lnTo>
                  <a:lnTo>
                    <a:pt x="867" y="452"/>
                  </a:lnTo>
                  <a:lnTo>
                    <a:pt x="861" y="440"/>
                  </a:lnTo>
                  <a:lnTo>
                    <a:pt x="828" y="434"/>
                  </a:lnTo>
                  <a:lnTo>
                    <a:pt x="845" y="418"/>
                  </a:lnTo>
                  <a:lnTo>
                    <a:pt x="806" y="408"/>
                  </a:lnTo>
                  <a:lnTo>
                    <a:pt x="845" y="414"/>
                  </a:lnTo>
                  <a:lnTo>
                    <a:pt x="845" y="408"/>
                  </a:lnTo>
                  <a:lnTo>
                    <a:pt x="818" y="391"/>
                  </a:lnTo>
                  <a:lnTo>
                    <a:pt x="774" y="347"/>
                  </a:lnTo>
                  <a:lnTo>
                    <a:pt x="784" y="329"/>
                  </a:lnTo>
                  <a:lnTo>
                    <a:pt x="812" y="306"/>
                  </a:lnTo>
                  <a:lnTo>
                    <a:pt x="767" y="296"/>
                  </a:lnTo>
                  <a:lnTo>
                    <a:pt x="767" y="306"/>
                  </a:lnTo>
                  <a:lnTo>
                    <a:pt x="751" y="306"/>
                  </a:lnTo>
                  <a:lnTo>
                    <a:pt x="745" y="290"/>
                  </a:lnTo>
                  <a:lnTo>
                    <a:pt x="713" y="284"/>
                  </a:lnTo>
                  <a:lnTo>
                    <a:pt x="713" y="268"/>
                  </a:lnTo>
                  <a:lnTo>
                    <a:pt x="739" y="257"/>
                  </a:lnTo>
                  <a:lnTo>
                    <a:pt x="757" y="233"/>
                  </a:lnTo>
                  <a:lnTo>
                    <a:pt x="774" y="239"/>
                  </a:lnTo>
                  <a:lnTo>
                    <a:pt x="767" y="251"/>
                  </a:lnTo>
                  <a:lnTo>
                    <a:pt x="778" y="268"/>
                  </a:lnTo>
                  <a:lnTo>
                    <a:pt x="806" y="251"/>
                  </a:lnTo>
                  <a:lnTo>
                    <a:pt x="824" y="251"/>
                  </a:lnTo>
                  <a:lnTo>
                    <a:pt x="845" y="229"/>
                  </a:lnTo>
                  <a:lnTo>
                    <a:pt x="867" y="217"/>
                  </a:lnTo>
                  <a:lnTo>
                    <a:pt x="879" y="201"/>
                  </a:lnTo>
                  <a:lnTo>
                    <a:pt x="895" y="191"/>
                  </a:lnTo>
                  <a:lnTo>
                    <a:pt x="885" y="166"/>
                  </a:lnTo>
                  <a:lnTo>
                    <a:pt x="907" y="156"/>
                  </a:lnTo>
                  <a:close/>
                  <a:moveTo>
                    <a:pt x="690" y="631"/>
                  </a:moveTo>
                  <a:lnTo>
                    <a:pt x="672" y="653"/>
                  </a:lnTo>
                  <a:lnTo>
                    <a:pt x="684" y="669"/>
                  </a:lnTo>
                  <a:lnTo>
                    <a:pt x="707" y="669"/>
                  </a:lnTo>
                  <a:lnTo>
                    <a:pt x="717" y="647"/>
                  </a:lnTo>
                  <a:lnTo>
                    <a:pt x="713" y="635"/>
                  </a:lnTo>
                  <a:lnTo>
                    <a:pt x="690" y="631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"/>
            <p:cNvSpPr>
              <a:spLocks noEditPoints="1"/>
            </p:cNvSpPr>
            <p:nvPr/>
          </p:nvSpPr>
          <p:spPr bwMode="auto">
            <a:xfrm>
              <a:off x="2860675" y="1077913"/>
              <a:ext cx="5346700" cy="1301750"/>
            </a:xfrm>
            <a:custGeom>
              <a:avLst/>
              <a:gdLst/>
              <a:ahLst/>
              <a:cxnLst>
                <a:cxn ang="0">
                  <a:pos x="333" y="6"/>
                </a:cxn>
                <a:cxn ang="0">
                  <a:pos x="83" y="57"/>
                </a:cxn>
                <a:cxn ang="0">
                  <a:pos x="161" y="172"/>
                </a:cxn>
                <a:cxn ang="0">
                  <a:pos x="122" y="290"/>
                </a:cxn>
                <a:cxn ang="0">
                  <a:pos x="311" y="268"/>
                </a:cxn>
                <a:cxn ang="0">
                  <a:pos x="550" y="179"/>
                </a:cxn>
                <a:cxn ang="0">
                  <a:pos x="589" y="95"/>
                </a:cxn>
                <a:cxn ang="0">
                  <a:pos x="122" y="207"/>
                </a:cxn>
                <a:cxn ang="0">
                  <a:pos x="599" y="290"/>
                </a:cxn>
                <a:cxn ang="0">
                  <a:pos x="1088" y="51"/>
                </a:cxn>
                <a:cxn ang="0">
                  <a:pos x="983" y="83"/>
                </a:cxn>
                <a:cxn ang="0">
                  <a:pos x="3084" y="195"/>
                </a:cxn>
                <a:cxn ang="0">
                  <a:pos x="2728" y="172"/>
                </a:cxn>
                <a:cxn ang="0">
                  <a:pos x="2412" y="146"/>
                </a:cxn>
                <a:cxn ang="0">
                  <a:pos x="2223" y="146"/>
                </a:cxn>
                <a:cxn ang="0">
                  <a:pos x="1994" y="79"/>
                </a:cxn>
                <a:cxn ang="0">
                  <a:pos x="1811" y="146"/>
                </a:cxn>
                <a:cxn ang="0">
                  <a:pos x="1734" y="140"/>
                </a:cxn>
                <a:cxn ang="0">
                  <a:pos x="1778" y="246"/>
                </a:cxn>
                <a:cxn ang="0">
                  <a:pos x="1671" y="191"/>
                </a:cxn>
                <a:cxn ang="0">
                  <a:pos x="1427" y="246"/>
                </a:cxn>
                <a:cxn ang="0">
                  <a:pos x="1305" y="274"/>
                </a:cxn>
                <a:cxn ang="0">
                  <a:pos x="1210" y="191"/>
                </a:cxn>
                <a:cxn ang="0">
                  <a:pos x="1111" y="191"/>
                </a:cxn>
                <a:cxn ang="0">
                  <a:pos x="995" y="252"/>
                </a:cxn>
                <a:cxn ang="0">
                  <a:pos x="899" y="357"/>
                </a:cxn>
                <a:cxn ang="0">
                  <a:pos x="1078" y="373"/>
                </a:cxn>
                <a:cxn ang="0">
                  <a:pos x="1232" y="363"/>
                </a:cxn>
                <a:cxn ang="0">
                  <a:pos x="1184" y="481"/>
                </a:cxn>
                <a:cxn ang="0">
                  <a:pos x="1350" y="647"/>
                </a:cxn>
                <a:cxn ang="0">
                  <a:pos x="1494" y="698"/>
                </a:cxn>
                <a:cxn ang="0">
                  <a:pos x="1267" y="775"/>
                </a:cxn>
                <a:cxn ang="0">
                  <a:pos x="1594" y="753"/>
                </a:cxn>
                <a:cxn ang="0">
                  <a:pos x="1648" y="597"/>
                </a:cxn>
                <a:cxn ang="0">
                  <a:pos x="1699" y="743"/>
                </a:cxn>
                <a:cxn ang="0">
                  <a:pos x="2010" y="769"/>
                </a:cxn>
                <a:cxn ang="0">
                  <a:pos x="2099" y="631"/>
                </a:cxn>
                <a:cxn ang="0">
                  <a:pos x="2460" y="682"/>
                </a:cxn>
                <a:cxn ang="0">
                  <a:pos x="2649" y="519"/>
                </a:cxn>
                <a:cxn ang="0">
                  <a:pos x="3000" y="619"/>
                </a:cxn>
                <a:cxn ang="0">
                  <a:pos x="2939" y="357"/>
                </a:cxn>
                <a:cxn ang="0">
                  <a:pos x="3112" y="329"/>
                </a:cxn>
                <a:cxn ang="0">
                  <a:pos x="3217" y="453"/>
                </a:cxn>
                <a:cxn ang="0">
                  <a:pos x="3240" y="325"/>
                </a:cxn>
                <a:cxn ang="0">
                  <a:pos x="3368" y="274"/>
                </a:cxn>
                <a:cxn ang="0">
                  <a:pos x="1839" y="664"/>
                </a:cxn>
                <a:cxn ang="0">
                  <a:pos x="2083" y="631"/>
                </a:cxn>
                <a:cxn ang="0">
                  <a:pos x="3051" y="597"/>
                </a:cxn>
                <a:cxn ang="0">
                  <a:pos x="3201" y="536"/>
                </a:cxn>
                <a:cxn ang="0">
                  <a:pos x="2438" y="89"/>
                </a:cxn>
                <a:cxn ang="0">
                  <a:pos x="2511" y="112"/>
                </a:cxn>
                <a:cxn ang="0">
                  <a:pos x="2617" y="112"/>
                </a:cxn>
                <a:cxn ang="0">
                  <a:pos x="3205" y="580"/>
                </a:cxn>
                <a:cxn ang="0">
                  <a:pos x="1689" y="22"/>
                </a:cxn>
                <a:cxn ang="0">
                  <a:pos x="1904" y="39"/>
                </a:cxn>
                <a:cxn ang="0">
                  <a:pos x="1839" y="22"/>
                </a:cxn>
                <a:cxn ang="0">
                  <a:pos x="1488" y="22"/>
                </a:cxn>
                <a:cxn ang="0">
                  <a:pos x="1466" y="140"/>
                </a:cxn>
                <a:cxn ang="0">
                  <a:pos x="1555" y="106"/>
                </a:cxn>
                <a:cxn ang="0">
                  <a:pos x="1232" y="702"/>
                </a:cxn>
                <a:cxn ang="0">
                  <a:pos x="1399" y="625"/>
                </a:cxn>
              </a:cxnLst>
              <a:rect l="0" t="0" r="r" b="b"/>
              <a:pathLst>
                <a:path w="3368" h="820">
                  <a:moveTo>
                    <a:pt x="567" y="39"/>
                  </a:moveTo>
                  <a:lnTo>
                    <a:pt x="583" y="12"/>
                  </a:lnTo>
                  <a:lnTo>
                    <a:pt x="554" y="16"/>
                  </a:lnTo>
                  <a:lnTo>
                    <a:pt x="538" y="34"/>
                  </a:lnTo>
                  <a:lnTo>
                    <a:pt x="538" y="16"/>
                  </a:lnTo>
                  <a:lnTo>
                    <a:pt x="477" y="22"/>
                  </a:lnTo>
                  <a:lnTo>
                    <a:pt x="528" y="6"/>
                  </a:lnTo>
                  <a:lnTo>
                    <a:pt x="449" y="12"/>
                  </a:lnTo>
                  <a:lnTo>
                    <a:pt x="449" y="0"/>
                  </a:lnTo>
                  <a:lnTo>
                    <a:pt x="416" y="0"/>
                  </a:lnTo>
                  <a:lnTo>
                    <a:pt x="404" y="12"/>
                  </a:lnTo>
                  <a:lnTo>
                    <a:pt x="378" y="12"/>
                  </a:lnTo>
                  <a:lnTo>
                    <a:pt x="378" y="0"/>
                  </a:lnTo>
                  <a:lnTo>
                    <a:pt x="333" y="6"/>
                  </a:lnTo>
                  <a:lnTo>
                    <a:pt x="355" y="16"/>
                  </a:lnTo>
                  <a:lnTo>
                    <a:pt x="333" y="28"/>
                  </a:lnTo>
                  <a:lnTo>
                    <a:pt x="327" y="16"/>
                  </a:lnTo>
                  <a:lnTo>
                    <a:pt x="288" y="16"/>
                  </a:lnTo>
                  <a:lnTo>
                    <a:pt x="276" y="28"/>
                  </a:lnTo>
                  <a:lnTo>
                    <a:pt x="260" y="22"/>
                  </a:lnTo>
                  <a:lnTo>
                    <a:pt x="244" y="28"/>
                  </a:lnTo>
                  <a:lnTo>
                    <a:pt x="238" y="16"/>
                  </a:lnTo>
                  <a:lnTo>
                    <a:pt x="189" y="12"/>
                  </a:lnTo>
                  <a:lnTo>
                    <a:pt x="193" y="22"/>
                  </a:lnTo>
                  <a:lnTo>
                    <a:pt x="150" y="28"/>
                  </a:lnTo>
                  <a:lnTo>
                    <a:pt x="106" y="39"/>
                  </a:lnTo>
                  <a:lnTo>
                    <a:pt x="116" y="51"/>
                  </a:lnTo>
                  <a:lnTo>
                    <a:pt x="83" y="57"/>
                  </a:lnTo>
                  <a:lnTo>
                    <a:pt x="0" y="61"/>
                  </a:lnTo>
                  <a:lnTo>
                    <a:pt x="4" y="73"/>
                  </a:lnTo>
                  <a:lnTo>
                    <a:pt x="61" y="83"/>
                  </a:lnTo>
                  <a:lnTo>
                    <a:pt x="4" y="95"/>
                  </a:lnTo>
                  <a:lnTo>
                    <a:pt x="21" y="112"/>
                  </a:lnTo>
                  <a:lnTo>
                    <a:pt x="55" y="101"/>
                  </a:lnTo>
                  <a:lnTo>
                    <a:pt x="94" y="101"/>
                  </a:lnTo>
                  <a:lnTo>
                    <a:pt x="144" y="118"/>
                  </a:lnTo>
                  <a:lnTo>
                    <a:pt x="144" y="146"/>
                  </a:lnTo>
                  <a:lnTo>
                    <a:pt x="132" y="156"/>
                  </a:lnTo>
                  <a:lnTo>
                    <a:pt x="132" y="179"/>
                  </a:lnTo>
                  <a:lnTo>
                    <a:pt x="144" y="168"/>
                  </a:lnTo>
                  <a:lnTo>
                    <a:pt x="150" y="156"/>
                  </a:lnTo>
                  <a:lnTo>
                    <a:pt x="161" y="172"/>
                  </a:lnTo>
                  <a:lnTo>
                    <a:pt x="177" y="179"/>
                  </a:lnTo>
                  <a:lnTo>
                    <a:pt x="171" y="191"/>
                  </a:lnTo>
                  <a:lnTo>
                    <a:pt x="150" y="179"/>
                  </a:lnTo>
                  <a:lnTo>
                    <a:pt x="144" y="191"/>
                  </a:lnTo>
                  <a:lnTo>
                    <a:pt x="167" y="201"/>
                  </a:lnTo>
                  <a:lnTo>
                    <a:pt x="167" y="213"/>
                  </a:lnTo>
                  <a:lnTo>
                    <a:pt x="138" y="213"/>
                  </a:lnTo>
                  <a:lnTo>
                    <a:pt x="126" y="235"/>
                  </a:lnTo>
                  <a:lnTo>
                    <a:pt x="110" y="246"/>
                  </a:lnTo>
                  <a:lnTo>
                    <a:pt x="116" y="262"/>
                  </a:lnTo>
                  <a:lnTo>
                    <a:pt x="106" y="262"/>
                  </a:lnTo>
                  <a:lnTo>
                    <a:pt x="122" y="280"/>
                  </a:lnTo>
                  <a:lnTo>
                    <a:pt x="106" y="284"/>
                  </a:lnTo>
                  <a:lnTo>
                    <a:pt x="122" y="290"/>
                  </a:lnTo>
                  <a:lnTo>
                    <a:pt x="116" y="302"/>
                  </a:lnTo>
                  <a:lnTo>
                    <a:pt x="126" y="302"/>
                  </a:lnTo>
                  <a:lnTo>
                    <a:pt x="126" y="319"/>
                  </a:lnTo>
                  <a:lnTo>
                    <a:pt x="144" y="341"/>
                  </a:lnTo>
                  <a:lnTo>
                    <a:pt x="155" y="351"/>
                  </a:lnTo>
                  <a:lnTo>
                    <a:pt x="177" y="347"/>
                  </a:lnTo>
                  <a:lnTo>
                    <a:pt x="193" y="367"/>
                  </a:lnTo>
                  <a:lnTo>
                    <a:pt x="205" y="363"/>
                  </a:lnTo>
                  <a:lnTo>
                    <a:pt x="228" y="335"/>
                  </a:lnTo>
                  <a:lnTo>
                    <a:pt x="228" y="319"/>
                  </a:lnTo>
                  <a:lnTo>
                    <a:pt x="260" y="302"/>
                  </a:lnTo>
                  <a:lnTo>
                    <a:pt x="276" y="284"/>
                  </a:lnTo>
                  <a:lnTo>
                    <a:pt x="272" y="268"/>
                  </a:lnTo>
                  <a:lnTo>
                    <a:pt x="311" y="268"/>
                  </a:lnTo>
                  <a:lnTo>
                    <a:pt x="372" y="252"/>
                  </a:lnTo>
                  <a:lnTo>
                    <a:pt x="382" y="229"/>
                  </a:lnTo>
                  <a:lnTo>
                    <a:pt x="427" y="229"/>
                  </a:lnTo>
                  <a:lnTo>
                    <a:pt x="538" y="195"/>
                  </a:lnTo>
                  <a:lnTo>
                    <a:pt x="512" y="191"/>
                  </a:lnTo>
                  <a:lnTo>
                    <a:pt x="465" y="191"/>
                  </a:lnTo>
                  <a:lnTo>
                    <a:pt x="461" y="179"/>
                  </a:lnTo>
                  <a:lnTo>
                    <a:pt x="494" y="179"/>
                  </a:lnTo>
                  <a:lnTo>
                    <a:pt x="471" y="168"/>
                  </a:lnTo>
                  <a:lnTo>
                    <a:pt x="512" y="168"/>
                  </a:lnTo>
                  <a:lnTo>
                    <a:pt x="516" y="185"/>
                  </a:lnTo>
                  <a:lnTo>
                    <a:pt x="532" y="179"/>
                  </a:lnTo>
                  <a:lnTo>
                    <a:pt x="538" y="191"/>
                  </a:lnTo>
                  <a:lnTo>
                    <a:pt x="550" y="179"/>
                  </a:lnTo>
                  <a:lnTo>
                    <a:pt x="544" y="162"/>
                  </a:lnTo>
                  <a:lnTo>
                    <a:pt x="522" y="156"/>
                  </a:lnTo>
                  <a:lnTo>
                    <a:pt x="506" y="146"/>
                  </a:lnTo>
                  <a:lnTo>
                    <a:pt x="532" y="150"/>
                  </a:lnTo>
                  <a:lnTo>
                    <a:pt x="550" y="156"/>
                  </a:lnTo>
                  <a:lnTo>
                    <a:pt x="544" y="134"/>
                  </a:lnTo>
                  <a:lnTo>
                    <a:pt x="560" y="140"/>
                  </a:lnTo>
                  <a:lnTo>
                    <a:pt x="573" y="128"/>
                  </a:lnTo>
                  <a:lnTo>
                    <a:pt x="560" y="124"/>
                  </a:lnTo>
                  <a:lnTo>
                    <a:pt x="583" y="124"/>
                  </a:lnTo>
                  <a:lnTo>
                    <a:pt x="573" y="112"/>
                  </a:lnTo>
                  <a:lnTo>
                    <a:pt x="589" y="112"/>
                  </a:lnTo>
                  <a:lnTo>
                    <a:pt x="573" y="95"/>
                  </a:lnTo>
                  <a:lnTo>
                    <a:pt x="589" y="95"/>
                  </a:lnTo>
                  <a:lnTo>
                    <a:pt x="599" y="106"/>
                  </a:lnTo>
                  <a:lnTo>
                    <a:pt x="599" y="118"/>
                  </a:lnTo>
                  <a:lnTo>
                    <a:pt x="617" y="118"/>
                  </a:lnTo>
                  <a:lnTo>
                    <a:pt x="611" y="101"/>
                  </a:lnTo>
                  <a:lnTo>
                    <a:pt x="617" y="73"/>
                  </a:lnTo>
                  <a:lnTo>
                    <a:pt x="567" y="73"/>
                  </a:lnTo>
                  <a:lnTo>
                    <a:pt x="599" y="57"/>
                  </a:lnTo>
                  <a:lnTo>
                    <a:pt x="611" y="45"/>
                  </a:lnTo>
                  <a:lnTo>
                    <a:pt x="688" y="28"/>
                  </a:lnTo>
                  <a:lnTo>
                    <a:pt x="666" y="16"/>
                  </a:lnTo>
                  <a:lnTo>
                    <a:pt x="567" y="39"/>
                  </a:lnTo>
                  <a:close/>
                  <a:moveTo>
                    <a:pt x="126" y="191"/>
                  </a:moveTo>
                  <a:lnTo>
                    <a:pt x="116" y="195"/>
                  </a:lnTo>
                  <a:lnTo>
                    <a:pt x="122" y="207"/>
                  </a:lnTo>
                  <a:lnTo>
                    <a:pt x="150" y="201"/>
                  </a:lnTo>
                  <a:lnTo>
                    <a:pt x="126" y="191"/>
                  </a:lnTo>
                  <a:close/>
                  <a:moveTo>
                    <a:pt x="611" y="246"/>
                  </a:moveTo>
                  <a:lnTo>
                    <a:pt x="583" y="258"/>
                  </a:lnTo>
                  <a:lnTo>
                    <a:pt x="560" y="258"/>
                  </a:lnTo>
                  <a:lnTo>
                    <a:pt x="538" y="268"/>
                  </a:lnTo>
                  <a:lnTo>
                    <a:pt x="516" y="252"/>
                  </a:lnTo>
                  <a:lnTo>
                    <a:pt x="500" y="262"/>
                  </a:lnTo>
                  <a:lnTo>
                    <a:pt x="512" y="274"/>
                  </a:lnTo>
                  <a:lnTo>
                    <a:pt x="494" y="280"/>
                  </a:lnTo>
                  <a:lnTo>
                    <a:pt x="516" y="284"/>
                  </a:lnTo>
                  <a:lnTo>
                    <a:pt x="522" y="302"/>
                  </a:lnTo>
                  <a:lnTo>
                    <a:pt x="550" y="306"/>
                  </a:lnTo>
                  <a:lnTo>
                    <a:pt x="599" y="290"/>
                  </a:lnTo>
                  <a:lnTo>
                    <a:pt x="621" y="290"/>
                  </a:lnTo>
                  <a:lnTo>
                    <a:pt x="638" y="274"/>
                  </a:lnTo>
                  <a:lnTo>
                    <a:pt x="621" y="262"/>
                  </a:lnTo>
                  <a:lnTo>
                    <a:pt x="611" y="246"/>
                  </a:lnTo>
                  <a:close/>
                  <a:moveTo>
                    <a:pt x="983" y="83"/>
                  </a:moveTo>
                  <a:lnTo>
                    <a:pt x="1005" y="89"/>
                  </a:lnTo>
                  <a:lnTo>
                    <a:pt x="1040" y="67"/>
                  </a:lnTo>
                  <a:lnTo>
                    <a:pt x="1056" y="67"/>
                  </a:lnTo>
                  <a:lnTo>
                    <a:pt x="1066" y="79"/>
                  </a:lnTo>
                  <a:lnTo>
                    <a:pt x="1082" y="83"/>
                  </a:lnTo>
                  <a:lnTo>
                    <a:pt x="1094" y="79"/>
                  </a:lnTo>
                  <a:lnTo>
                    <a:pt x="1078" y="67"/>
                  </a:lnTo>
                  <a:lnTo>
                    <a:pt x="1072" y="51"/>
                  </a:lnTo>
                  <a:lnTo>
                    <a:pt x="1088" y="51"/>
                  </a:lnTo>
                  <a:lnTo>
                    <a:pt x="1104" y="61"/>
                  </a:lnTo>
                  <a:lnTo>
                    <a:pt x="1104" y="39"/>
                  </a:lnTo>
                  <a:lnTo>
                    <a:pt x="1078" y="34"/>
                  </a:lnTo>
                  <a:lnTo>
                    <a:pt x="1056" y="39"/>
                  </a:lnTo>
                  <a:lnTo>
                    <a:pt x="1040" y="39"/>
                  </a:lnTo>
                  <a:lnTo>
                    <a:pt x="1021" y="45"/>
                  </a:lnTo>
                  <a:lnTo>
                    <a:pt x="995" y="45"/>
                  </a:lnTo>
                  <a:lnTo>
                    <a:pt x="995" y="51"/>
                  </a:lnTo>
                  <a:lnTo>
                    <a:pt x="977" y="45"/>
                  </a:lnTo>
                  <a:lnTo>
                    <a:pt x="960" y="51"/>
                  </a:lnTo>
                  <a:lnTo>
                    <a:pt x="956" y="45"/>
                  </a:lnTo>
                  <a:lnTo>
                    <a:pt x="934" y="51"/>
                  </a:lnTo>
                  <a:lnTo>
                    <a:pt x="960" y="61"/>
                  </a:lnTo>
                  <a:lnTo>
                    <a:pt x="983" y="83"/>
                  </a:lnTo>
                  <a:close/>
                  <a:moveTo>
                    <a:pt x="3106" y="168"/>
                  </a:moveTo>
                  <a:lnTo>
                    <a:pt x="3084" y="150"/>
                  </a:lnTo>
                  <a:lnTo>
                    <a:pt x="3067" y="156"/>
                  </a:lnTo>
                  <a:lnTo>
                    <a:pt x="3061" y="162"/>
                  </a:lnTo>
                  <a:lnTo>
                    <a:pt x="3077" y="172"/>
                  </a:lnTo>
                  <a:lnTo>
                    <a:pt x="3106" y="168"/>
                  </a:lnTo>
                  <a:close/>
                  <a:moveTo>
                    <a:pt x="3345" y="262"/>
                  </a:moveTo>
                  <a:lnTo>
                    <a:pt x="3345" y="246"/>
                  </a:lnTo>
                  <a:lnTo>
                    <a:pt x="3284" y="223"/>
                  </a:lnTo>
                  <a:lnTo>
                    <a:pt x="3272" y="229"/>
                  </a:lnTo>
                  <a:lnTo>
                    <a:pt x="3284" y="239"/>
                  </a:lnTo>
                  <a:lnTo>
                    <a:pt x="3234" y="217"/>
                  </a:lnTo>
                  <a:lnTo>
                    <a:pt x="3106" y="195"/>
                  </a:lnTo>
                  <a:lnTo>
                    <a:pt x="3084" y="195"/>
                  </a:lnTo>
                  <a:lnTo>
                    <a:pt x="3077" y="185"/>
                  </a:lnTo>
                  <a:lnTo>
                    <a:pt x="3039" y="191"/>
                  </a:lnTo>
                  <a:lnTo>
                    <a:pt x="3000" y="185"/>
                  </a:lnTo>
                  <a:lnTo>
                    <a:pt x="2984" y="185"/>
                  </a:lnTo>
                  <a:lnTo>
                    <a:pt x="3010" y="207"/>
                  </a:lnTo>
                  <a:lnTo>
                    <a:pt x="2978" y="195"/>
                  </a:lnTo>
                  <a:lnTo>
                    <a:pt x="2966" y="185"/>
                  </a:lnTo>
                  <a:lnTo>
                    <a:pt x="2895" y="191"/>
                  </a:lnTo>
                  <a:lnTo>
                    <a:pt x="2911" y="207"/>
                  </a:lnTo>
                  <a:lnTo>
                    <a:pt x="2850" y="191"/>
                  </a:lnTo>
                  <a:lnTo>
                    <a:pt x="2838" y="168"/>
                  </a:lnTo>
                  <a:lnTo>
                    <a:pt x="2767" y="168"/>
                  </a:lnTo>
                  <a:lnTo>
                    <a:pt x="2755" y="172"/>
                  </a:lnTo>
                  <a:lnTo>
                    <a:pt x="2728" y="172"/>
                  </a:lnTo>
                  <a:lnTo>
                    <a:pt x="2722" y="162"/>
                  </a:lnTo>
                  <a:lnTo>
                    <a:pt x="2678" y="162"/>
                  </a:lnTo>
                  <a:lnTo>
                    <a:pt x="2678" y="150"/>
                  </a:lnTo>
                  <a:lnTo>
                    <a:pt x="2655" y="146"/>
                  </a:lnTo>
                  <a:lnTo>
                    <a:pt x="2633" y="162"/>
                  </a:lnTo>
                  <a:lnTo>
                    <a:pt x="2627" y="150"/>
                  </a:lnTo>
                  <a:lnTo>
                    <a:pt x="2544" y="146"/>
                  </a:lnTo>
                  <a:lnTo>
                    <a:pt x="2562" y="162"/>
                  </a:lnTo>
                  <a:lnTo>
                    <a:pt x="2477" y="156"/>
                  </a:lnTo>
                  <a:lnTo>
                    <a:pt x="2473" y="172"/>
                  </a:lnTo>
                  <a:lnTo>
                    <a:pt x="2422" y="156"/>
                  </a:lnTo>
                  <a:lnTo>
                    <a:pt x="2412" y="162"/>
                  </a:lnTo>
                  <a:lnTo>
                    <a:pt x="2399" y="156"/>
                  </a:lnTo>
                  <a:lnTo>
                    <a:pt x="2412" y="146"/>
                  </a:lnTo>
                  <a:lnTo>
                    <a:pt x="2393" y="134"/>
                  </a:lnTo>
                  <a:lnTo>
                    <a:pt x="2389" y="146"/>
                  </a:lnTo>
                  <a:lnTo>
                    <a:pt x="2389" y="134"/>
                  </a:lnTo>
                  <a:lnTo>
                    <a:pt x="2367" y="128"/>
                  </a:lnTo>
                  <a:lnTo>
                    <a:pt x="2367" y="140"/>
                  </a:lnTo>
                  <a:lnTo>
                    <a:pt x="2355" y="128"/>
                  </a:lnTo>
                  <a:lnTo>
                    <a:pt x="2316" y="124"/>
                  </a:lnTo>
                  <a:lnTo>
                    <a:pt x="2328" y="134"/>
                  </a:lnTo>
                  <a:lnTo>
                    <a:pt x="2351" y="146"/>
                  </a:lnTo>
                  <a:lnTo>
                    <a:pt x="2322" y="140"/>
                  </a:lnTo>
                  <a:lnTo>
                    <a:pt x="2284" y="140"/>
                  </a:lnTo>
                  <a:lnTo>
                    <a:pt x="2255" y="128"/>
                  </a:lnTo>
                  <a:lnTo>
                    <a:pt x="2211" y="128"/>
                  </a:lnTo>
                  <a:lnTo>
                    <a:pt x="2223" y="146"/>
                  </a:lnTo>
                  <a:lnTo>
                    <a:pt x="2182" y="124"/>
                  </a:lnTo>
                  <a:lnTo>
                    <a:pt x="2182" y="112"/>
                  </a:lnTo>
                  <a:lnTo>
                    <a:pt x="2166" y="112"/>
                  </a:lnTo>
                  <a:lnTo>
                    <a:pt x="2166" y="124"/>
                  </a:lnTo>
                  <a:lnTo>
                    <a:pt x="2115" y="140"/>
                  </a:lnTo>
                  <a:lnTo>
                    <a:pt x="2127" y="128"/>
                  </a:lnTo>
                  <a:lnTo>
                    <a:pt x="2156" y="112"/>
                  </a:lnTo>
                  <a:lnTo>
                    <a:pt x="2160" y="101"/>
                  </a:lnTo>
                  <a:lnTo>
                    <a:pt x="2083" y="79"/>
                  </a:lnTo>
                  <a:lnTo>
                    <a:pt x="2067" y="89"/>
                  </a:lnTo>
                  <a:lnTo>
                    <a:pt x="2032" y="83"/>
                  </a:lnTo>
                  <a:lnTo>
                    <a:pt x="2038" y="67"/>
                  </a:lnTo>
                  <a:lnTo>
                    <a:pt x="2022" y="61"/>
                  </a:lnTo>
                  <a:lnTo>
                    <a:pt x="1994" y="79"/>
                  </a:lnTo>
                  <a:lnTo>
                    <a:pt x="1994" y="89"/>
                  </a:lnTo>
                  <a:lnTo>
                    <a:pt x="1983" y="89"/>
                  </a:lnTo>
                  <a:lnTo>
                    <a:pt x="1994" y="106"/>
                  </a:lnTo>
                  <a:lnTo>
                    <a:pt x="1971" y="95"/>
                  </a:lnTo>
                  <a:lnTo>
                    <a:pt x="1949" y="95"/>
                  </a:lnTo>
                  <a:lnTo>
                    <a:pt x="1945" y="89"/>
                  </a:lnTo>
                  <a:lnTo>
                    <a:pt x="1843" y="112"/>
                  </a:lnTo>
                  <a:lnTo>
                    <a:pt x="1866" y="124"/>
                  </a:lnTo>
                  <a:lnTo>
                    <a:pt x="1878" y="146"/>
                  </a:lnTo>
                  <a:lnTo>
                    <a:pt x="1855" y="128"/>
                  </a:lnTo>
                  <a:lnTo>
                    <a:pt x="1833" y="128"/>
                  </a:lnTo>
                  <a:lnTo>
                    <a:pt x="1827" y="124"/>
                  </a:lnTo>
                  <a:lnTo>
                    <a:pt x="1801" y="128"/>
                  </a:lnTo>
                  <a:lnTo>
                    <a:pt x="1811" y="146"/>
                  </a:lnTo>
                  <a:lnTo>
                    <a:pt x="1872" y="168"/>
                  </a:lnTo>
                  <a:lnTo>
                    <a:pt x="1878" y="191"/>
                  </a:lnTo>
                  <a:lnTo>
                    <a:pt x="1866" y="191"/>
                  </a:lnTo>
                  <a:lnTo>
                    <a:pt x="1855" y="172"/>
                  </a:lnTo>
                  <a:lnTo>
                    <a:pt x="1805" y="156"/>
                  </a:lnTo>
                  <a:lnTo>
                    <a:pt x="1795" y="140"/>
                  </a:lnTo>
                  <a:lnTo>
                    <a:pt x="1772" y="146"/>
                  </a:lnTo>
                  <a:lnTo>
                    <a:pt x="1772" y="162"/>
                  </a:lnTo>
                  <a:lnTo>
                    <a:pt x="1805" y="172"/>
                  </a:lnTo>
                  <a:lnTo>
                    <a:pt x="1789" y="179"/>
                  </a:lnTo>
                  <a:lnTo>
                    <a:pt x="1766" y="168"/>
                  </a:lnTo>
                  <a:lnTo>
                    <a:pt x="1750" y="150"/>
                  </a:lnTo>
                  <a:lnTo>
                    <a:pt x="1760" y="134"/>
                  </a:lnTo>
                  <a:lnTo>
                    <a:pt x="1734" y="140"/>
                  </a:lnTo>
                  <a:lnTo>
                    <a:pt x="1738" y="162"/>
                  </a:lnTo>
                  <a:lnTo>
                    <a:pt x="1754" y="172"/>
                  </a:lnTo>
                  <a:lnTo>
                    <a:pt x="1766" y="195"/>
                  </a:lnTo>
                  <a:lnTo>
                    <a:pt x="1772" y="201"/>
                  </a:lnTo>
                  <a:lnTo>
                    <a:pt x="1795" y="195"/>
                  </a:lnTo>
                  <a:lnTo>
                    <a:pt x="1827" y="207"/>
                  </a:lnTo>
                  <a:lnTo>
                    <a:pt x="1839" y="223"/>
                  </a:lnTo>
                  <a:lnTo>
                    <a:pt x="1849" y="229"/>
                  </a:lnTo>
                  <a:lnTo>
                    <a:pt x="1833" y="235"/>
                  </a:lnTo>
                  <a:lnTo>
                    <a:pt x="1821" y="213"/>
                  </a:lnTo>
                  <a:lnTo>
                    <a:pt x="1795" y="207"/>
                  </a:lnTo>
                  <a:lnTo>
                    <a:pt x="1782" y="213"/>
                  </a:lnTo>
                  <a:lnTo>
                    <a:pt x="1795" y="229"/>
                  </a:lnTo>
                  <a:lnTo>
                    <a:pt x="1778" y="246"/>
                  </a:lnTo>
                  <a:lnTo>
                    <a:pt x="1738" y="252"/>
                  </a:lnTo>
                  <a:lnTo>
                    <a:pt x="1766" y="239"/>
                  </a:lnTo>
                  <a:lnTo>
                    <a:pt x="1772" y="213"/>
                  </a:lnTo>
                  <a:lnTo>
                    <a:pt x="1750" y="207"/>
                  </a:lnTo>
                  <a:lnTo>
                    <a:pt x="1738" y="179"/>
                  </a:lnTo>
                  <a:lnTo>
                    <a:pt x="1715" y="172"/>
                  </a:lnTo>
                  <a:lnTo>
                    <a:pt x="1715" y="150"/>
                  </a:lnTo>
                  <a:lnTo>
                    <a:pt x="1699" y="146"/>
                  </a:lnTo>
                  <a:lnTo>
                    <a:pt x="1693" y="134"/>
                  </a:lnTo>
                  <a:lnTo>
                    <a:pt x="1671" y="134"/>
                  </a:lnTo>
                  <a:lnTo>
                    <a:pt x="1671" y="150"/>
                  </a:lnTo>
                  <a:lnTo>
                    <a:pt x="1677" y="162"/>
                  </a:lnTo>
                  <a:lnTo>
                    <a:pt x="1661" y="168"/>
                  </a:lnTo>
                  <a:lnTo>
                    <a:pt x="1671" y="191"/>
                  </a:lnTo>
                  <a:lnTo>
                    <a:pt x="1711" y="213"/>
                  </a:lnTo>
                  <a:lnTo>
                    <a:pt x="1705" y="217"/>
                  </a:lnTo>
                  <a:lnTo>
                    <a:pt x="1644" y="201"/>
                  </a:lnTo>
                  <a:lnTo>
                    <a:pt x="1565" y="185"/>
                  </a:lnTo>
                  <a:lnTo>
                    <a:pt x="1565" y="195"/>
                  </a:lnTo>
                  <a:lnTo>
                    <a:pt x="1600" y="213"/>
                  </a:lnTo>
                  <a:lnTo>
                    <a:pt x="1571" y="207"/>
                  </a:lnTo>
                  <a:lnTo>
                    <a:pt x="1517" y="223"/>
                  </a:lnTo>
                  <a:lnTo>
                    <a:pt x="1517" y="213"/>
                  </a:lnTo>
                  <a:lnTo>
                    <a:pt x="1504" y="207"/>
                  </a:lnTo>
                  <a:lnTo>
                    <a:pt x="1478" y="213"/>
                  </a:lnTo>
                  <a:lnTo>
                    <a:pt x="1450" y="229"/>
                  </a:lnTo>
                  <a:lnTo>
                    <a:pt x="1443" y="246"/>
                  </a:lnTo>
                  <a:lnTo>
                    <a:pt x="1427" y="246"/>
                  </a:lnTo>
                  <a:lnTo>
                    <a:pt x="1411" y="229"/>
                  </a:lnTo>
                  <a:lnTo>
                    <a:pt x="1421" y="223"/>
                  </a:lnTo>
                  <a:lnTo>
                    <a:pt x="1411" y="213"/>
                  </a:lnTo>
                  <a:lnTo>
                    <a:pt x="1383" y="213"/>
                  </a:lnTo>
                  <a:lnTo>
                    <a:pt x="1389" y="229"/>
                  </a:lnTo>
                  <a:lnTo>
                    <a:pt x="1399" y="239"/>
                  </a:lnTo>
                  <a:lnTo>
                    <a:pt x="1405" y="258"/>
                  </a:lnTo>
                  <a:lnTo>
                    <a:pt x="1376" y="246"/>
                  </a:lnTo>
                  <a:lnTo>
                    <a:pt x="1350" y="262"/>
                  </a:lnTo>
                  <a:lnTo>
                    <a:pt x="1366" y="280"/>
                  </a:lnTo>
                  <a:lnTo>
                    <a:pt x="1338" y="280"/>
                  </a:lnTo>
                  <a:lnTo>
                    <a:pt x="1332" y="268"/>
                  </a:lnTo>
                  <a:lnTo>
                    <a:pt x="1316" y="268"/>
                  </a:lnTo>
                  <a:lnTo>
                    <a:pt x="1305" y="274"/>
                  </a:lnTo>
                  <a:lnTo>
                    <a:pt x="1328" y="280"/>
                  </a:lnTo>
                  <a:lnTo>
                    <a:pt x="1332" y="290"/>
                  </a:lnTo>
                  <a:lnTo>
                    <a:pt x="1293" y="284"/>
                  </a:lnTo>
                  <a:lnTo>
                    <a:pt x="1283" y="262"/>
                  </a:lnTo>
                  <a:lnTo>
                    <a:pt x="1245" y="246"/>
                  </a:lnTo>
                  <a:lnTo>
                    <a:pt x="1245" y="239"/>
                  </a:lnTo>
                  <a:lnTo>
                    <a:pt x="1332" y="252"/>
                  </a:lnTo>
                  <a:lnTo>
                    <a:pt x="1366" y="235"/>
                  </a:lnTo>
                  <a:lnTo>
                    <a:pt x="1344" y="217"/>
                  </a:lnTo>
                  <a:lnTo>
                    <a:pt x="1305" y="207"/>
                  </a:lnTo>
                  <a:lnTo>
                    <a:pt x="1255" y="201"/>
                  </a:lnTo>
                  <a:lnTo>
                    <a:pt x="1238" y="201"/>
                  </a:lnTo>
                  <a:lnTo>
                    <a:pt x="1238" y="191"/>
                  </a:lnTo>
                  <a:lnTo>
                    <a:pt x="1210" y="191"/>
                  </a:lnTo>
                  <a:lnTo>
                    <a:pt x="1184" y="179"/>
                  </a:lnTo>
                  <a:lnTo>
                    <a:pt x="1155" y="179"/>
                  </a:lnTo>
                  <a:lnTo>
                    <a:pt x="1151" y="179"/>
                  </a:lnTo>
                  <a:lnTo>
                    <a:pt x="1147" y="181"/>
                  </a:lnTo>
                  <a:lnTo>
                    <a:pt x="1145" y="181"/>
                  </a:lnTo>
                  <a:lnTo>
                    <a:pt x="1143" y="181"/>
                  </a:lnTo>
                  <a:lnTo>
                    <a:pt x="1141" y="181"/>
                  </a:lnTo>
                  <a:lnTo>
                    <a:pt x="1139" y="181"/>
                  </a:lnTo>
                  <a:lnTo>
                    <a:pt x="1139" y="179"/>
                  </a:lnTo>
                  <a:lnTo>
                    <a:pt x="1139" y="179"/>
                  </a:lnTo>
                  <a:lnTo>
                    <a:pt x="1139" y="172"/>
                  </a:lnTo>
                  <a:lnTo>
                    <a:pt x="1121" y="172"/>
                  </a:lnTo>
                  <a:lnTo>
                    <a:pt x="1127" y="185"/>
                  </a:lnTo>
                  <a:lnTo>
                    <a:pt x="1111" y="191"/>
                  </a:lnTo>
                  <a:lnTo>
                    <a:pt x="1104" y="179"/>
                  </a:lnTo>
                  <a:lnTo>
                    <a:pt x="1082" y="185"/>
                  </a:lnTo>
                  <a:lnTo>
                    <a:pt x="1088" y="195"/>
                  </a:lnTo>
                  <a:lnTo>
                    <a:pt x="1072" y="195"/>
                  </a:lnTo>
                  <a:lnTo>
                    <a:pt x="1066" y="191"/>
                  </a:lnTo>
                  <a:lnTo>
                    <a:pt x="1027" y="207"/>
                  </a:lnTo>
                  <a:lnTo>
                    <a:pt x="1033" y="213"/>
                  </a:lnTo>
                  <a:lnTo>
                    <a:pt x="1021" y="217"/>
                  </a:lnTo>
                  <a:lnTo>
                    <a:pt x="1011" y="201"/>
                  </a:lnTo>
                  <a:lnTo>
                    <a:pt x="989" y="223"/>
                  </a:lnTo>
                  <a:lnTo>
                    <a:pt x="1005" y="223"/>
                  </a:lnTo>
                  <a:lnTo>
                    <a:pt x="1011" y="239"/>
                  </a:lnTo>
                  <a:lnTo>
                    <a:pt x="995" y="239"/>
                  </a:lnTo>
                  <a:lnTo>
                    <a:pt x="995" y="252"/>
                  </a:lnTo>
                  <a:lnTo>
                    <a:pt x="989" y="258"/>
                  </a:lnTo>
                  <a:lnTo>
                    <a:pt x="977" y="274"/>
                  </a:lnTo>
                  <a:lnTo>
                    <a:pt x="977" y="280"/>
                  </a:lnTo>
                  <a:lnTo>
                    <a:pt x="960" y="284"/>
                  </a:lnTo>
                  <a:lnTo>
                    <a:pt x="950" y="296"/>
                  </a:lnTo>
                  <a:lnTo>
                    <a:pt x="934" y="296"/>
                  </a:lnTo>
                  <a:lnTo>
                    <a:pt x="934" y="306"/>
                  </a:lnTo>
                  <a:lnTo>
                    <a:pt x="916" y="306"/>
                  </a:lnTo>
                  <a:lnTo>
                    <a:pt x="910" y="319"/>
                  </a:lnTo>
                  <a:lnTo>
                    <a:pt x="889" y="325"/>
                  </a:lnTo>
                  <a:lnTo>
                    <a:pt x="877" y="335"/>
                  </a:lnTo>
                  <a:lnTo>
                    <a:pt x="899" y="341"/>
                  </a:lnTo>
                  <a:lnTo>
                    <a:pt x="883" y="347"/>
                  </a:lnTo>
                  <a:lnTo>
                    <a:pt x="899" y="357"/>
                  </a:lnTo>
                  <a:lnTo>
                    <a:pt x="889" y="367"/>
                  </a:lnTo>
                  <a:lnTo>
                    <a:pt x="910" y="373"/>
                  </a:lnTo>
                  <a:lnTo>
                    <a:pt x="899" y="386"/>
                  </a:lnTo>
                  <a:lnTo>
                    <a:pt x="934" y="392"/>
                  </a:lnTo>
                  <a:lnTo>
                    <a:pt x="966" y="367"/>
                  </a:lnTo>
                  <a:lnTo>
                    <a:pt x="983" y="379"/>
                  </a:lnTo>
                  <a:lnTo>
                    <a:pt x="989" y="392"/>
                  </a:lnTo>
                  <a:lnTo>
                    <a:pt x="1005" y="440"/>
                  </a:lnTo>
                  <a:lnTo>
                    <a:pt x="1027" y="446"/>
                  </a:lnTo>
                  <a:lnTo>
                    <a:pt x="1027" y="434"/>
                  </a:lnTo>
                  <a:lnTo>
                    <a:pt x="1050" y="430"/>
                  </a:lnTo>
                  <a:lnTo>
                    <a:pt x="1062" y="402"/>
                  </a:lnTo>
                  <a:lnTo>
                    <a:pt x="1062" y="379"/>
                  </a:lnTo>
                  <a:lnTo>
                    <a:pt x="1078" y="373"/>
                  </a:lnTo>
                  <a:lnTo>
                    <a:pt x="1078" y="357"/>
                  </a:lnTo>
                  <a:lnTo>
                    <a:pt x="1056" y="351"/>
                  </a:lnTo>
                  <a:lnTo>
                    <a:pt x="1050" y="325"/>
                  </a:lnTo>
                  <a:lnTo>
                    <a:pt x="1104" y="280"/>
                  </a:lnTo>
                  <a:lnTo>
                    <a:pt x="1111" y="262"/>
                  </a:lnTo>
                  <a:lnTo>
                    <a:pt x="1143" y="262"/>
                  </a:lnTo>
                  <a:lnTo>
                    <a:pt x="1143" y="280"/>
                  </a:lnTo>
                  <a:lnTo>
                    <a:pt x="1104" y="319"/>
                  </a:lnTo>
                  <a:lnTo>
                    <a:pt x="1117" y="335"/>
                  </a:lnTo>
                  <a:lnTo>
                    <a:pt x="1111" y="351"/>
                  </a:lnTo>
                  <a:lnTo>
                    <a:pt x="1184" y="357"/>
                  </a:lnTo>
                  <a:lnTo>
                    <a:pt x="1188" y="347"/>
                  </a:lnTo>
                  <a:lnTo>
                    <a:pt x="1216" y="351"/>
                  </a:lnTo>
                  <a:lnTo>
                    <a:pt x="1232" y="363"/>
                  </a:lnTo>
                  <a:lnTo>
                    <a:pt x="1226" y="373"/>
                  </a:lnTo>
                  <a:lnTo>
                    <a:pt x="1200" y="367"/>
                  </a:lnTo>
                  <a:lnTo>
                    <a:pt x="1155" y="367"/>
                  </a:lnTo>
                  <a:lnTo>
                    <a:pt x="1143" y="386"/>
                  </a:lnTo>
                  <a:lnTo>
                    <a:pt x="1171" y="396"/>
                  </a:lnTo>
                  <a:lnTo>
                    <a:pt x="1161" y="414"/>
                  </a:lnTo>
                  <a:lnTo>
                    <a:pt x="1139" y="396"/>
                  </a:lnTo>
                  <a:lnTo>
                    <a:pt x="1127" y="414"/>
                  </a:lnTo>
                  <a:lnTo>
                    <a:pt x="1127" y="430"/>
                  </a:lnTo>
                  <a:lnTo>
                    <a:pt x="1127" y="440"/>
                  </a:lnTo>
                  <a:lnTo>
                    <a:pt x="1149" y="446"/>
                  </a:lnTo>
                  <a:lnTo>
                    <a:pt x="1143" y="463"/>
                  </a:lnTo>
                  <a:lnTo>
                    <a:pt x="1178" y="469"/>
                  </a:lnTo>
                  <a:lnTo>
                    <a:pt x="1184" y="481"/>
                  </a:lnTo>
                  <a:lnTo>
                    <a:pt x="1171" y="501"/>
                  </a:lnTo>
                  <a:lnTo>
                    <a:pt x="1184" y="513"/>
                  </a:lnTo>
                  <a:lnTo>
                    <a:pt x="1194" y="530"/>
                  </a:lnTo>
                  <a:lnTo>
                    <a:pt x="1178" y="552"/>
                  </a:lnTo>
                  <a:lnTo>
                    <a:pt x="1171" y="568"/>
                  </a:lnTo>
                  <a:lnTo>
                    <a:pt x="1184" y="580"/>
                  </a:lnTo>
                  <a:lnTo>
                    <a:pt x="1222" y="586"/>
                  </a:lnTo>
                  <a:lnTo>
                    <a:pt x="1238" y="574"/>
                  </a:lnTo>
                  <a:lnTo>
                    <a:pt x="1261" y="597"/>
                  </a:lnTo>
                  <a:lnTo>
                    <a:pt x="1271" y="625"/>
                  </a:lnTo>
                  <a:lnTo>
                    <a:pt x="1289" y="631"/>
                  </a:lnTo>
                  <a:lnTo>
                    <a:pt x="1305" y="603"/>
                  </a:lnTo>
                  <a:lnTo>
                    <a:pt x="1338" y="625"/>
                  </a:lnTo>
                  <a:lnTo>
                    <a:pt x="1350" y="647"/>
                  </a:lnTo>
                  <a:lnTo>
                    <a:pt x="1360" y="647"/>
                  </a:lnTo>
                  <a:lnTo>
                    <a:pt x="1383" y="631"/>
                  </a:lnTo>
                  <a:lnTo>
                    <a:pt x="1372" y="619"/>
                  </a:lnTo>
                  <a:lnTo>
                    <a:pt x="1350" y="619"/>
                  </a:lnTo>
                  <a:lnTo>
                    <a:pt x="1350" y="615"/>
                  </a:lnTo>
                  <a:lnTo>
                    <a:pt x="1411" y="597"/>
                  </a:lnTo>
                  <a:lnTo>
                    <a:pt x="1415" y="609"/>
                  </a:lnTo>
                  <a:lnTo>
                    <a:pt x="1427" y="609"/>
                  </a:lnTo>
                  <a:lnTo>
                    <a:pt x="1405" y="625"/>
                  </a:lnTo>
                  <a:lnTo>
                    <a:pt x="1421" y="641"/>
                  </a:lnTo>
                  <a:lnTo>
                    <a:pt x="1460" y="660"/>
                  </a:lnTo>
                  <a:lnTo>
                    <a:pt x="1478" y="670"/>
                  </a:lnTo>
                  <a:lnTo>
                    <a:pt x="1482" y="670"/>
                  </a:lnTo>
                  <a:lnTo>
                    <a:pt x="1494" y="698"/>
                  </a:lnTo>
                  <a:lnTo>
                    <a:pt x="1433" y="714"/>
                  </a:lnTo>
                  <a:lnTo>
                    <a:pt x="1427" y="702"/>
                  </a:lnTo>
                  <a:lnTo>
                    <a:pt x="1383" y="692"/>
                  </a:lnTo>
                  <a:lnTo>
                    <a:pt x="1338" y="692"/>
                  </a:lnTo>
                  <a:lnTo>
                    <a:pt x="1316" y="702"/>
                  </a:lnTo>
                  <a:lnTo>
                    <a:pt x="1289" y="702"/>
                  </a:lnTo>
                  <a:lnTo>
                    <a:pt x="1289" y="714"/>
                  </a:lnTo>
                  <a:lnTo>
                    <a:pt x="1245" y="720"/>
                  </a:lnTo>
                  <a:lnTo>
                    <a:pt x="1238" y="731"/>
                  </a:lnTo>
                  <a:lnTo>
                    <a:pt x="1249" y="749"/>
                  </a:lnTo>
                  <a:lnTo>
                    <a:pt x="1245" y="759"/>
                  </a:lnTo>
                  <a:lnTo>
                    <a:pt x="1255" y="765"/>
                  </a:lnTo>
                  <a:lnTo>
                    <a:pt x="1255" y="775"/>
                  </a:lnTo>
                  <a:lnTo>
                    <a:pt x="1267" y="775"/>
                  </a:lnTo>
                  <a:lnTo>
                    <a:pt x="1277" y="787"/>
                  </a:lnTo>
                  <a:lnTo>
                    <a:pt x="1316" y="810"/>
                  </a:lnTo>
                  <a:lnTo>
                    <a:pt x="1332" y="798"/>
                  </a:lnTo>
                  <a:lnTo>
                    <a:pt x="1328" y="793"/>
                  </a:lnTo>
                  <a:lnTo>
                    <a:pt x="1344" y="793"/>
                  </a:lnTo>
                  <a:lnTo>
                    <a:pt x="1360" y="804"/>
                  </a:lnTo>
                  <a:lnTo>
                    <a:pt x="1411" y="793"/>
                  </a:lnTo>
                  <a:lnTo>
                    <a:pt x="1415" y="810"/>
                  </a:lnTo>
                  <a:lnTo>
                    <a:pt x="1439" y="793"/>
                  </a:lnTo>
                  <a:lnTo>
                    <a:pt x="1533" y="781"/>
                  </a:lnTo>
                  <a:lnTo>
                    <a:pt x="1571" y="787"/>
                  </a:lnTo>
                  <a:lnTo>
                    <a:pt x="1555" y="737"/>
                  </a:lnTo>
                  <a:lnTo>
                    <a:pt x="1571" y="743"/>
                  </a:lnTo>
                  <a:lnTo>
                    <a:pt x="1594" y="753"/>
                  </a:lnTo>
                  <a:lnTo>
                    <a:pt x="1600" y="731"/>
                  </a:lnTo>
                  <a:lnTo>
                    <a:pt x="1622" y="737"/>
                  </a:lnTo>
                  <a:lnTo>
                    <a:pt x="1628" y="726"/>
                  </a:lnTo>
                  <a:lnTo>
                    <a:pt x="1638" y="720"/>
                  </a:lnTo>
                  <a:lnTo>
                    <a:pt x="1606" y="692"/>
                  </a:lnTo>
                  <a:lnTo>
                    <a:pt x="1600" y="686"/>
                  </a:lnTo>
                  <a:lnTo>
                    <a:pt x="1577" y="670"/>
                  </a:lnTo>
                  <a:lnTo>
                    <a:pt x="1577" y="653"/>
                  </a:lnTo>
                  <a:lnTo>
                    <a:pt x="1565" y="647"/>
                  </a:lnTo>
                  <a:lnTo>
                    <a:pt x="1565" y="635"/>
                  </a:lnTo>
                  <a:lnTo>
                    <a:pt x="1571" y="625"/>
                  </a:lnTo>
                  <a:lnTo>
                    <a:pt x="1594" y="609"/>
                  </a:lnTo>
                  <a:lnTo>
                    <a:pt x="1622" y="597"/>
                  </a:lnTo>
                  <a:lnTo>
                    <a:pt x="1648" y="597"/>
                  </a:lnTo>
                  <a:lnTo>
                    <a:pt x="1661" y="625"/>
                  </a:lnTo>
                  <a:lnTo>
                    <a:pt x="1632" y="631"/>
                  </a:lnTo>
                  <a:lnTo>
                    <a:pt x="1628" y="647"/>
                  </a:lnTo>
                  <a:lnTo>
                    <a:pt x="1648" y="676"/>
                  </a:lnTo>
                  <a:lnTo>
                    <a:pt x="1671" y="682"/>
                  </a:lnTo>
                  <a:lnTo>
                    <a:pt x="1671" y="692"/>
                  </a:lnTo>
                  <a:lnTo>
                    <a:pt x="1693" y="686"/>
                  </a:lnTo>
                  <a:lnTo>
                    <a:pt x="1711" y="698"/>
                  </a:lnTo>
                  <a:lnTo>
                    <a:pt x="1699" y="708"/>
                  </a:lnTo>
                  <a:lnTo>
                    <a:pt x="1689" y="708"/>
                  </a:lnTo>
                  <a:lnTo>
                    <a:pt x="1677" y="714"/>
                  </a:lnTo>
                  <a:lnTo>
                    <a:pt x="1689" y="726"/>
                  </a:lnTo>
                  <a:lnTo>
                    <a:pt x="1683" y="753"/>
                  </a:lnTo>
                  <a:lnTo>
                    <a:pt x="1699" y="743"/>
                  </a:lnTo>
                  <a:lnTo>
                    <a:pt x="1699" y="759"/>
                  </a:lnTo>
                  <a:lnTo>
                    <a:pt x="1715" y="775"/>
                  </a:lnTo>
                  <a:lnTo>
                    <a:pt x="1750" y="759"/>
                  </a:lnTo>
                  <a:lnTo>
                    <a:pt x="1795" y="765"/>
                  </a:lnTo>
                  <a:lnTo>
                    <a:pt x="1843" y="793"/>
                  </a:lnTo>
                  <a:lnTo>
                    <a:pt x="1855" y="820"/>
                  </a:lnTo>
                  <a:lnTo>
                    <a:pt x="1872" y="816"/>
                  </a:lnTo>
                  <a:lnTo>
                    <a:pt x="1894" y="804"/>
                  </a:lnTo>
                  <a:lnTo>
                    <a:pt x="1910" y="775"/>
                  </a:lnTo>
                  <a:lnTo>
                    <a:pt x="1939" y="775"/>
                  </a:lnTo>
                  <a:lnTo>
                    <a:pt x="1949" y="787"/>
                  </a:lnTo>
                  <a:lnTo>
                    <a:pt x="1983" y="775"/>
                  </a:lnTo>
                  <a:lnTo>
                    <a:pt x="1994" y="759"/>
                  </a:lnTo>
                  <a:lnTo>
                    <a:pt x="2010" y="769"/>
                  </a:lnTo>
                  <a:lnTo>
                    <a:pt x="2010" y="787"/>
                  </a:lnTo>
                  <a:lnTo>
                    <a:pt x="2028" y="781"/>
                  </a:lnTo>
                  <a:lnTo>
                    <a:pt x="2032" y="769"/>
                  </a:lnTo>
                  <a:lnTo>
                    <a:pt x="2067" y="775"/>
                  </a:lnTo>
                  <a:lnTo>
                    <a:pt x="2061" y="759"/>
                  </a:lnTo>
                  <a:lnTo>
                    <a:pt x="2044" y="753"/>
                  </a:lnTo>
                  <a:lnTo>
                    <a:pt x="2038" y="743"/>
                  </a:lnTo>
                  <a:lnTo>
                    <a:pt x="2038" y="726"/>
                  </a:lnTo>
                  <a:lnTo>
                    <a:pt x="2067" y="726"/>
                  </a:lnTo>
                  <a:lnTo>
                    <a:pt x="2077" y="708"/>
                  </a:lnTo>
                  <a:lnTo>
                    <a:pt x="2111" y="702"/>
                  </a:lnTo>
                  <a:lnTo>
                    <a:pt x="2115" y="686"/>
                  </a:lnTo>
                  <a:lnTo>
                    <a:pt x="2115" y="660"/>
                  </a:lnTo>
                  <a:lnTo>
                    <a:pt x="2099" y="631"/>
                  </a:lnTo>
                  <a:lnTo>
                    <a:pt x="2134" y="631"/>
                  </a:lnTo>
                  <a:lnTo>
                    <a:pt x="2127" y="597"/>
                  </a:lnTo>
                  <a:lnTo>
                    <a:pt x="2166" y="593"/>
                  </a:lnTo>
                  <a:lnTo>
                    <a:pt x="2156" y="574"/>
                  </a:lnTo>
                  <a:lnTo>
                    <a:pt x="2166" y="564"/>
                  </a:lnTo>
                  <a:lnTo>
                    <a:pt x="2166" y="552"/>
                  </a:lnTo>
                  <a:lnTo>
                    <a:pt x="2188" y="552"/>
                  </a:lnTo>
                  <a:lnTo>
                    <a:pt x="2199" y="574"/>
                  </a:lnTo>
                  <a:lnTo>
                    <a:pt x="2239" y="580"/>
                  </a:lnTo>
                  <a:lnTo>
                    <a:pt x="2266" y="609"/>
                  </a:lnTo>
                  <a:lnTo>
                    <a:pt x="2266" y="631"/>
                  </a:lnTo>
                  <a:lnTo>
                    <a:pt x="2355" y="653"/>
                  </a:lnTo>
                  <a:lnTo>
                    <a:pt x="2383" y="676"/>
                  </a:lnTo>
                  <a:lnTo>
                    <a:pt x="2460" y="682"/>
                  </a:lnTo>
                  <a:lnTo>
                    <a:pt x="2533" y="698"/>
                  </a:lnTo>
                  <a:lnTo>
                    <a:pt x="2566" y="682"/>
                  </a:lnTo>
                  <a:lnTo>
                    <a:pt x="2600" y="682"/>
                  </a:lnTo>
                  <a:lnTo>
                    <a:pt x="2623" y="653"/>
                  </a:lnTo>
                  <a:lnTo>
                    <a:pt x="2611" y="631"/>
                  </a:lnTo>
                  <a:lnTo>
                    <a:pt x="2639" y="631"/>
                  </a:lnTo>
                  <a:lnTo>
                    <a:pt x="2706" y="597"/>
                  </a:lnTo>
                  <a:lnTo>
                    <a:pt x="2690" y="574"/>
                  </a:lnTo>
                  <a:lnTo>
                    <a:pt x="2667" y="580"/>
                  </a:lnTo>
                  <a:lnTo>
                    <a:pt x="2639" y="574"/>
                  </a:lnTo>
                  <a:lnTo>
                    <a:pt x="2627" y="558"/>
                  </a:lnTo>
                  <a:lnTo>
                    <a:pt x="2633" y="542"/>
                  </a:lnTo>
                  <a:lnTo>
                    <a:pt x="2667" y="536"/>
                  </a:lnTo>
                  <a:lnTo>
                    <a:pt x="2649" y="519"/>
                  </a:lnTo>
                  <a:lnTo>
                    <a:pt x="2661" y="501"/>
                  </a:lnTo>
                  <a:lnTo>
                    <a:pt x="2645" y="485"/>
                  </a:lnTo>
                  <a:lnTo>
                    <a:pt x="2645" y="475"/>
                  </a:lnTo>
                  <a:lnTo>
                    <a:pt x="2684" y="469"/>
                  </a:lnTo>
                  <a:lnTo>
                    <a:pt x="2773" y="507"/>
                  </a:lnTo>
                  <a:lnTo>
                    <a:pt x="2783" y="530"/>
                  </a:lnTo>
                  <a:lnTo>
                    <a:pt x="2828" y="548"/>
                  </a:lnTo>
                  <a:lnTo>
                    <a:pt x="2879" y="580"/>
                  </a:lnTo>
                  <a:lnTo>
                    <a:pt x="2923" y="558"/>
                  </a:lnTo>
                  <a:lnTo>
                    <a:pt x="2945" y="625"/>
                  </a:lnTo>
                  <a:lnTo>
                    <a:pt x="2923" y="635"/>
                  </a:lnTo>
                  <a:lnTo>
                    <a:pt x="2939" y="670"/>
                  </a:lnTo>
                  <a:lnTo>
                    <a:pt x="2972" y="664"/>
                  </a:lnTo>
                  <a:lnTo>
                    <a:pt x="3000" y="619"/>
                  </a:lnTo>
                  <a:lnTo>
                    <a:pt x="2994" y="568"/>
                  </a:lnTo>
                  <a:lnTo>
                    <a:pt x="3000" y="564"/>
                  </a:lnTo>
                  <a:lnTo>
                    <a:pt x="2950" y="481"/>
                  </a:lnTo>
                  <a:lnTo>
                    <a:pt x="2933" y="463"/>
                  </a:lnTo>
                  <a:lnTo>
                    <a:pt x="2889" y="459"/>
                  </a:lnTo>
                  <a:lnTo>
                    <a:pt x="2883" y="469"/>
                  </a:lnTo>
                  <a:lnTo>
                    <a:pt x="2862" y="459"/>
                  </a:lnTo>
                  <a:lnTo>
                    <a:pt x="2850" y="446"/>
                  </a:lnTo>
                  <a:lnTo>
                    <a:pt x="2822" y="440"/>
                  </a:lnTo>
                  <a:lnTo>
                    <a:pt x="2834" y="424"/>
                  </a:lnTo>
                  <a:lnTo>
                    <a:pt x="2850" y="392"/>
                  </a:lnTo>
                  <a:lnTo>
                    <a:pt x="2850" y="363"/>
                  </a:lnTo>
                  <a:lnTo>
                    <a:pt x="2939" y="373"/>
                  </a:lnTo>
                  <a:lnTo>
                    <a:pt x="2939" y="357"/>
                  </a:lnTo>
                  <a:lnTo>
                    <a:pt x="2984" y="363"/>
                  </a:lnTo>
                  <a:lnTo>
                    <a:pt x="3000" y="373"/>
                  </a:lnTo>
                  <a:lnTo>
                    <a:pt x="3017" y="363"/>
                  </a:lnTo>
                  <a:lnTo>
                    <a:pt x="3033" y="363"/>
                  </a:lnTo>
                  <a:lnTo>
                    <a:pt x="3010" y="351"/>
                  </a:lnTo>
                  <a:lnTo>
                    <a:pt x="3010" y="325"/>
                  </a:lnTo>
                  <a:lnTo>
                    <a:pt x="3055" y="319"/>
                  </a:lnTo>
                  <a:lnTo>
                    <a:pt x="3067" y="335"/>
                  </a:lnTo>
                  <a:lnTo>
                    <a:pt x="3084" y="325"/>
                  </a:lnTo>
                  <a:lnTo>
                    <a:pt x="3077" y="306"/>
                  </a:lnTo>
                  <a:lnTo>
                    <a:pt x="3084" y="302"/>
                  </a:lnTo>
                  <a:lnTo>
                    <a:pt x="3106" y="306"/>
                  </a:lnTo>
                  <a:lnTo>
                    <a:pt x="3094" y="306"/>
                  </a:lnTo>
                  <a:lnTo>
                    <a:pt x="3112" y="329"/>
                  </a:lnTo>
                  <a:lnTo>
                    <a:pt x="3100" y="363"/>
                  </a:lnTo>
                  <a:lnTo>
                    <a:pt x="3106" y="379"/>
                  </a:lnTo>
                  <a:lnTo>
                    <a:pt x="3094" y="392"/>
                  </a:lnTo>
                  <a:lnTo>
                    <a:pt x="3106" y="430"/>
                  </a:lnTo>
                  <a:lnTo>
                    <a:pt x="3155" y="459"/>
                  </a:lnTo>
                  <a:lnTo>
                    <a:pt x="3173" y="485"/>
                  </a:lnTo>
                  <a:lnTo>
                    <a:pt x="3189" y="485"/>
                  </a:lnTo>
                  <a:lnTo>
                    <a:pt x="3205" y="513"/>
                  </a:lnTo>
                  <a:lnTo>
                    <a:pt x="3217" y="513"/>
                  </a:lnTo>
                  <a:lnTo>
                    <a:pt x="3222" y="491"/>
                  </a:lnTo>
                  <a:lnTo>
                    <a:pt x="3205" y="481"/>
                  </a:lnTo>
                  <a:lnTo>
                    <a:pt x="3217" y="469"/>
                  </a:lnTo>
                  <a:lnTo>
                    <a:pt x="3205" y="453"/>
                  </a:lnTo>
                  <a:lnTo>
                    <a:pt x="3217" y="453"/>
                  </a:lnTo>
                  <a:lnTo>
                    <a:pt x="3205" y="424"/>
                  </a:lnTo>
                  <a:lnTo>
                    <a:pt x="3211" y="418"/>
                  </a:lnTo>
                  <a:lnTo>
                    <a:pt x="3173" y="392"/>
                  </a:lnTo>
                  <a:lnTo>
                    <a:pt x="3151" y="386"/>
                  </a:lnTo>
                  <a:lnTo>
                    <a:pt x="3151" y="373"/>
                  </a:lnTo>
                  <a:lnTo>
                    <a:pt x="3167" y="379"/>
                  </a:lnTo>
                  <a:lnTo>
                    <a:pt x="3173" y="363"/>
                  </a:lnTo>
                  <a:lnTo>
                    <a:pt x="3144" y="363"/>
                  </a:lnTo>
                  <a:lnTo>
                    <a:pt x="3138" y="357"/>
                  </a:lnTo>
                  <a:lnTo>
                    <a:pt x="3161" y="341"/>
                  </a:lnTo>
                  <a:lnTo>
                    <a:pt x="3173" y="351"/>
                  </a:lnTo>
                  <a:lnTo>
                    <a:pt x="3205" y="341"/>
                  </a:lnTo>
                  <a:lnTo>
                    <a:pt x="3222" y="351"/>
                  </a:lnTo>
                  <a:lnTo>
                    <a:pt x="3240" y="325"/>
                  </a:lnTo>
                  <a:lnTo>
                    <a:pt x="3256" y="312"/>
                  </a:lnTo>
                  <a:lnTo>
                    <a:pt x="3256" y="302"/>
                  </a:lnTo>
                  <a:lnTo>
                    <a:pt x="3289" y="306"/>
                  </a:lnTo>
                  <a:lnTo>
                    <a:pt x="3301" y="296"/>
                  </a:lnTo>
                  <a:lnTo>
                    <a:pt x="3201" y="268"/>
                  </a:lnTo>
                  <a:lnTo>
                    <a:pt x="3240" y="262"/>
                  </a:lnTo>
                  <a:lnTo>
                    <a:pt x="3211" y="246"/>
                  </a:lnTo>
                  <a:lnTo>
                    <a:pt x="3222" y="239"/>
                  </a:lnTo>
                  <a:lnTo>
                    <a:pt x="3244" y="252"/>
                  </a:lnTo>
                  <a:lnTo>
                    <a:pt x="3272" y="252"/>
                  </a:lnTo>
                  <a:lnTo>
                    <a:pt x="3301" y="268"/>
                  </a:lnTo>
                  <a:lnTo>
                    <a:pt x="3333" y="268"/>
                  </a:lnTo>
                  <a:lnTo>
                    <a:pt x="3339" y="280"/>
                  </a:lnTo>
                  <a:lnTo>
                    <a:pt x="3368" y="274"/>
                  </a:lnTo>
                  <a:lnTo>
                    <a:pt x="3345" y="262"/>
                  </a:lnTo>
                  <a:close/>
                  <a:moveTo>
                    <a:pt x="1571" y="726"/>
                  </a:moveTo>
                  <a:lnTo>
                    <a:pt x="1571" y="731"/>
                  </a:lnTo>
                  <a:lnTo>
                    <a:pt x="1555" y="702"/>
                  </a:lnTo>
                  <a:lnTo>
                    <a:pt x="1571" y="726"/>
                  </a:lnTo>
                  <a:close/>
                  <a:moveTo>
                    <a:pt x="1766" y="631"/>
                  </a:moveTo>
                  <a:lnTo>
                    <a:pt x="1754" y="647"/>
                  </a:lnTo>
                  <a:lnTo>
                    <a:pt x="1744" y="647"/>
                  </a:lnTo>
                  <a:lnTo>
                    <a:pt x="1738" y="631"/>
                  </a:lnTo>
                  <a:lnTo>
                    <a:pt x="1750" y="619"/>
                  </a:lnTo>
                  <a:lnTo>
                    <a:pt x="1817" y="664"/>
                  </a:lnTo>
                  <a:lnTo>
                    <a:pt x="1766" y="631"/>
                  </a:lnTo>
                  <a:close/>
                  <a:moveTo>
                    <a:pt x="1833" y="664"/>
                  </a:moveTo>
                  <a:lnTo>
                    <a:pt x="1839" y="664"/>
                  </a:lnTo>
                  <a:lnTo>
                    <a:pt x="1855" y="670"/>
                  </a:lnTo>
                  <a:lnTo>
                    <a:pt x="1833" y="664"/>
                  </a:lnTo>
                  <a:close/>
                  <a:moveTo>
                    <a:pt x="2083" y="631"/>
                  </a:moveTo>
                  <a:lnTo>
                    <a:pt x="2073" y="635"/>
                  </a:lnTo>
                  <a:lnTo>
                    <a:pt x="2050" y="635"/>
                  </a:lnTo>
                  <a:lnTo>
                    <a:pt x="2028" y="641"/>
                  </a:lnTo>
                  <a:lnTo>
                    <a:pt x="2016" y="653"/>
                  </a:lnTo>
                  <a:lnTo>
                    <a:pt x="2006" y="653"/>
                  </a:lnTo>
                  <a:lnTo>
                    <a:pt x="2006" y="641"/>
                  </a:lnTo>
                  <a:lnTo>
                    <a:pt x="2022" y="625"/>
                  </a:lnTo>
                  <a:lnTo>
                    <a:pt x="2050" y="619"/>
                  </a:lnTo>
                  <a:lnTo>
                    <a:pt x="2067" y="625"/>
                  </a:lnTo>
                  <a:lnTo>
                    <a:pt x="2083" y="619"/>
                  </a:lnTo>
                  <a:lnTo>
                    <a:pt x="2083" y="631"/>
                  </a:lnTo>
                  <a:close/>
                  <a:moveTo>
                    <a:pt x="3039" y="564"/>
                  </a:moveTo>
                  <a:lnTo>
                    <a:pt x="3039" y="548"/>
                  </a:lnTo>
                  <a:lnTo>
                    <a:pt x="3061" y="552"/>
                  </a:lnTo>
                  <a:lnTo>
                    <a:pt x="3051" y="542"/>
                  </a:lnTo>
                  <a:lnTo>
                    <a:pt x="3017" y="519"/>
                  </a:lnTo>
                  <a:lnTo>
                    <a:pt x="2950" y="446"/>
                  </a:lnTo>
                  <a:lnTo>
                    <a:pt x="2939" y="446"/>
                  </a:lnTo>
                  <a:lnTo>
                    <a:pt x="2966" y="491"/>
                  </a:lnTo>
                  <a:lnTo>
                    <a:pt x="2988" y="507"/>
                  </a:lnTo>
                  <a:lnTo>
                    <a:pt x="3006" y="530"/>
                  </a:lnTo>
                  <a:lnTo>
                    <a:pt x="3017" y="542"/>
                  </a:lnTo>
                  <a:lnTo>
                    <a:pt x="3023" y="564"/>
                  </a:lnTo>
                  <a:lnTo>
                    <a:pt x="3039" y="574"/>
                  </a:lnTo>
                  <a:lnTo>
                    <a:pt x="3051" y="597"/>
                  </a:lnTo>
                  <a:lnTo>
                    <a:pt x="3061" y="609"/>
                  </a:lnTo>
                  <a:lnTo>
                    <a:pt x="3061" y="593"/>
                  </a:lnTo>
                  <a:lnTo>
                    <a:pt x="3084" y="603"/>
                  </a:lnTo>
                  <a:lnTo>
                    <a:pt x="3071" y="586"/>
                  </a:lnTo>
                  <a:lnTo>
                    <a:pt x="3039" y="564"/>
                  </a:lnTo>
                  <a:close/>
                  <a:moveTo>
                    <a:pt x="3266" y="430"/>
                  </a:moveTo>
                  <a:lnTo>
                    <a:pt x="3272" y="440"/>
                  </a:lnTo>
                  <a:lnTo>
                    <a:pt x="3289" y="446"/>
                  </a:lnTo>
                  <a:lnTo>
                    <a:pt x="3295" y="440"/>
                  </a:lnTo>
                  <a:lnTo>
                    <a:pt x="3278" y="430"/>
                  </a:lnTo>
                  <a:lnTo>
                    <a:pt x="3266" y="430"/>
                  </a:lnTo>
                  <a:close/>
                  <a:moveTo>
                    <a:pt x="3211" y="542"/>
                  </a:moveTo>
                  <a:lnTo>
                    <a:pt x="3211" y="519"/>
                  </a:lnTo>
                  <a:lnTo>
                    <a:pt x="3201" y="536"/>
                  </a:lnTo>
                  <a:lnTo>
                    <a:pt x="3211" y="542"/>
                  </a:lnTo>
                  <a:close/>
                  <a:moveTo>
                    <a:pt x="3301" y="446"/>
                  </a:moveTo>
                  <a:lnTo>
                    <a:pt x="3311" y="453"/>
                  </a:lnTo>
                  <a:lnTo>
                    <a:pt x="3323" y="446"/>
                  </a:lnTo>
                  <a:lnTo>
                    <a:pt x="3301" y="440"/>
                  </a:lnTo>
                  <a:lnTo>
                    <a:pt x="3301" y="446"/>
                  </a:lnTo>
                  <a:close/>
                  <a:moveTo>
                    <a:pt x="2450" y="118"/>
                  </a:moveTo>
                  <a:lnTo>
                    <a:pt x="2460" y="128"/>
                  </a:lnTo>
                  <a:lnTo>
                    <a:pt x="2466" y="118"/>
                  </a:lnTo>
                  <a:lnTo>
                    <a:pt x="2477" y="112"/>
                  </a:lnTo>
                  <a:lnTo>
                    <a:pt x="2473" y="95"/>
                  </a:lnTo>
                  <a:lnTo>
                    <a:pt x="2454" y="83"/>
                  </a:lnTo>
                  <a:lnTo>
                    <a:pt x="2444" y="83"/>
                  </a:lnTo>
                  <a:lnTo>
                    <a:pt x="2438" y="89"/>
                  </a:lnTo>
                  <a:lnTo>
                    <a:pt x="2434" y="101"/>
                  </a:lnTo>
                  <a:lnTo>
                    <a:pt x="2454" y="112"/>
                  </a:lnTo>
                  <a:lnTo>
                    <a:pt x="2450" y="118"/>
                  </a:lnTo>
                  <a:close/>
                  <a:moveTo>
                    <a:pt x="2422" y="95"/>
                  </a:moveTo>
                  <a:lnTo>
                    <a:pt x="2416" y="95"/>
                  </a:lnTo>
                  <a:lnTo>
                    <a:pt x="2416" y="106"/>
                  </a:lnTo>
                  <a:lnTo>
                    <a:pt x="2428" y="106"/>
                  </a:lnTo>
                  <a:lnTo>
                    <a:pt x="2422" y="95"/>
                  </a:lnTo>
                  <a:close/>
                  <a:moveTo>
                    <a:pt x="2511" y="112"/>
                  </a:moveTo>
                  <a:lnTo>
                    <a:pt x="2540" y="106"/>
                  </a:lnTo>
                  <a:lnTo>
                    <a:pt x="2527" y="95"/>
                  </a:lnTo>
                  <a:lnTo>
                    <a:pt x="2477" y="89"/>
                  </a:lnTo>
                  <a:lnTo>
                    <a:pt x="2483" y="106"/>
                  </a:lnTo>
                  <a:lnTo>
                    <a:pt x="2511" y="112"/>
                  </a:lnTo>
                  <a:close/>
                  <a:moveTo>
                    <a:pt x="2521" y="128"/>
                  </a:moveTo>
                  <a:lnTo>
                    <a:pt x="2550" y="134"/>
                  </a:lnTo>
                  <a:lnTo>
                    <a:pt x="2566" y="134"/>
                  </a:lnTo>
                  <a:lnTo>
                    <a:pt x="2566" y="128"/>
                  </a:lnTo>
                  <a:lnTo>
                    <a:pt x="2562" y="118"/>
                  </a:lnTo>
                  <a:lnTo>
                    <a:pt x="2550" y="124"/>
                  </a:lnTo>
                  <a:lnTo>
                    <a:pt x="2527" y="118"/>
                  </a:lnTo>
                  <a:lnTo>
                    <a:pt x="2521" y="128"/>
                  </a:lnTo>
                  <a:close/>
                  <a:moveTo>
                    <a:pt x="2511" y="128"/>
                  </a:moveTo>
                  <a:lnTo>
                    <a:pt x="2517" y="124"/>
                  </a:lnTo>
                  <a:lnTo>
                    <a:pt x="2505" y="118"/>
                  </a:lnTo>
                  <a:lnTo>
                    <a:pt x="2511" y="128"/>
                  </a:lnTo>
                  <a:close/>
                  <a:moveTo>
                    <a:pt x="2584" y="118"/>
                  </a:moveTo>
                  <a:lnTo>
                    <a:pt x="2617" y="112"/>
                  </a:lnTo>
                  <a:lnTo>
                    <a:pt x="2617" y="101"/>
                  </a:lnTo>
                  <a:lnTo>
                    <a:pt x="2594" y="95"/>
                  </a:lnTo>
                  <a:lnTo>
                    <a:pt x="2588" y="89"/>
                  </a:lnTo>
                  <a:lnTo>
                    <a:pt x="2584" y="101"/>
                  </a:lnTo>
                  <a:lnTo>
                    <a:pt x="2556" y="95"/>
                  </a:lnTo>
                  <a:lnTo>
                    <a:pt x="2566" y="112"/>
                  </a:lnTo>
                  <a:lnTo>
                    <a:pt x="2584" y="118"/>
                  </a:lnTo>
                  <a:close/>
                  <a:moveTo>
                    <a:pt x="2866" y="446"/>
                  </a:moveTo>
                  <a:lnTo>
                    <a:pt x="2866" y="434"/>
                  </a:lnTo>
                  <a:lnTo>
                    <a:pt x="2850" y="434"/>
                  </a:lnTo>
                  <a:lnTo>
                    <a:pt x="2866" y="446"/>
                  </a:lnTo>
                  <a:close/>
                  <a:moveTo>
                    <a:pt x="3201" y="597"/>
                  </a:moveTo>
                  <a:lnTo>
                    <a:pt x="3211" y="593"/>
                  </a:lnTo>
                  <a:lnTo>
                    <a:pt x="3205" y="580"/>
                  </a:lnTo>
                  <a:lnTo>
                    <a:pt x="3201" y="597"/>
                  </a:lnTo>
                  <a:close/>
                  <a:moveTo>
                    <a:pt x="2000" y="67"/>
                  </a:moveTo>
                  <a:lnTo>
                    <a:pt x="2006" y="57"/>
                  </a:lnTo>
                  <a:lnTo>
                    <a:pt x="1955" y="45"/>
                  </a:lnTo>
                  <a:lnTo>
                    <a:pt x="1949" y="57"/>
                  </a:lnTo>
                  <a:lnTo>
                    <a:pt x="1949" y="73"/>
                  </a:lnTo>
                  <a:lnTo>
                    <a:pt x="1967" y="67"/>
                  </a:lnTo>
                  <a:lnTo>
                    <a:pt x="2000" y="67"/>
                  </a:lnTo>
                  <a:close/>
                  <a:moveTo>
                    <a:pt x="1677" y="45"/>
                  </a:moveTo>
                  <a:lnTo>
                    <a:pt x="1661" y="45"/>
                  </a:lnTo>
                  <a:lnTo>
                    <a:pt x="1661" y="57"/>
                  </a:lnTo>
                  <a:lnTo>
                    <a:pt x="1677" y="57"/>
                  </a:lnTo>
                  <a:lnTo>
                    <a:pt x="1677" y="45"/>
                  </a:lnTo>
                  <a:close/>
                  <a:moveTo>
                    <a:pt x="1689" y="22"/>
                  </a:moveTo>
                  <a:lnTo>
                    <a:pt x="1677" y="22"/>
                  </a:lnTo>
                  <a:lnTo>
                    <a:pt x="1677" y="34"/>
                  </a:lnTo>
                  <a:lnTo>
                    <a:pt x="1693" y="34"/>
                  </a:lnTo>
                  <a:lnTo>
                    <a:pt x="1689" y="22"/>
                  </a:lnTo>
                  <a:close/>
                  <a:moveTo>
                    <a:pt x="1801" y="106"/>
                  </a:moveTo>
                  <a:lnTo>
                    <a:pt x="1801" y="89"/>
                  </a:lnTo>
                  <a:lnTo>
                    <a:pt x="1778" y="95"/>
                  </a:lnTo>
                  <a:lnTo>
                    <a:pt x="1789" y="112"/>
                  </a:lnTo>
                  <a:lnTo>
                    <a:pt x="1801" y="106"/>
                  </a:lnTo>
                  <a:close/>
                  <a:moveTo>
                    <a:pt x="1872" y="57"/>
                  </a:moveTo>
                  <a:lnTo>
                    <a:pt x="1904" y="51"/>
                  </a:lnTo>
                  <a:lnTo>
                    <a:pt x="1916" y="61"/>
                  </a:lnTo>
                  <a:lnTo>
                    <a:pt x="1939" y="51"/>
                  </a:lnTo>
                  <a:lnTo>
                    <a:pt x="1904" y="39"/>
                  </a:lnTo>
                  <a:lnTo>
                    <a:pt x="1884" y="39"/>
                  </a:lnTo>
                  <a:lnTo>
                    <a:pt x="1872" y="57"/>
                  </a:lnTo>
                  <a:close/>
                  <a:moveTo>
                    <a:pt x="1933" y="83"/>
                  </a:moveTo>
                  <a:lnTo>
                    <a:pt x="1939" y="73"/>
                  </a:lnTo>
                  <a:lnTo>
                    <a:pt x="1927" y="73"/>
                  </a:lnTo>
                  <a:lnTo>
                    <a:pt x="1916" y="79"/>
                  </a:lnTo>
                  <a:lnTo>
                    <a:pt x="1933" y="83"/>
                  </a:lnTo>
                  <a:close/>
                  <a:moveTo>
                    <a:pt x="1862" y="57"/>
                  </a:moveTo>
                  <a:lnTo>
                    <a:pt x="1872" y="51"/>
                  </a:lnTo>
                  <a:lnTo>
                    <a:pt x="1862" y="45"/>
                  </a:lnTo>
                  <a:lnTo>
                    <a:pt x="1862" y="57"/>
                  </a:lnTo>
                  <a:close/>
                  <a:moveTo>
                    <a:pt x="1884" y="34"/>
                  </a:moveTo>
                  <a:lnTo>
                    <a:pt x="1866" y="28"/>
                  </a:lnTo>
                  <a:lnTo>
                    <a:pt x="1839" y="22"/>
                  </a:lnTo>
                  <a:lnTo>
                    <a:pt x="1821" y="39"/>
                  </a:lnTo>
                  <a:lnTo>
                    <a:pt x="1855" y="45"/>
                  </a:lnTo>
                  <a:lnTo>
                    <a:pt x="1884" y="34"/>
                  </a:lnTo>
                  <a:close/>
                  <a:moveTo>
                    <a:pt x="1443" y="34"/>
                  </a:moveTo>
                  <a:lnTo>
                    <a:pt x="1439" y="22"/>
                  </a:lnTo>
                  <a:lnTo>
                    <a:pt x="1443" y="16"/>
                  </a:lnTo>
                  <a:lnTo>
                    <a:pt x="1433" y="16"/>
                  </a:lnTo>
                  <a:lnTo>
                    <a:pt x="1427" y="22"/>
                  </a:lnTo>
                  <a:lnTo>
                    <a:pt x="1411" y="28"/>
                  </a:lnTo>
                  <a:lnTo>
                    <a:pt x="1421" y="39"/>
                  </a:lnTo>
                  <a:lnTo>
                    <a:pt x="1443" y="34"/>
                  </a:lnTo>
                  <a:close/>
                  <a:moveTo>
                    <a:pt x="1466" y="45"/>
                  </a:moveTo>
                  <a:lnTo>
                    <a:pt x="1482" y="34"/>
                  </a:lnTo>
                  <a:lnTo>
                    <a:pt x="1488" y="22"/>
                  </a:lnTo>
                  <a:lnTo>
                    <a:pt x="1472" y="22"/>
                  </a:lnTo>
                  <a:lnTo>
                    <a:pt x="1460" y="34"/>
                  </a:lnTo>
                  <a:lnTo>
                    <a:pt x="1443" y="45"/>
                  </a:lnTo>
                  <a:lnTo>
                    <a:pt x="1466" y="45"/>
                  </a:lnTo>
                  <a:close/>
                  <a:moveTo>
                    <a:pt x="1328" y="45"/>
                  </a:moveTo>
                  <a:lnTo>
                    <a:pt x="1376" y="34"/>
                  </a:lnTo>
                  <a:lnTo>
                    <a:pt x="1338" y="22"/>
                  </a:lnTo>
                  <a:lnTo>
                    <a:pt x="1305" y="34"/>
                  </a:lnTo>
                  <a:lnTo>
                    <a:pt x="1305" y="39"/>
                  </a:lnTo>
                  <a:lnTo>
                    <a:pt x="1328" y="39"/>
                  </a:lnTo>
                  <a:lnTo>
                    <a:pt x="1328" y="45"/>
                  </a:lnTo>
                  <a:close/>
                  <a:moveTo>
                    <a:pt x="1539" y="185"/>
                  </a:moveTo>
                  <a:lnTo>
                    <a:pt x="1500" y="146"/>
                  </a:lnTo>
                  <a:lnTo>
                    <a:pt x="1466" y="140"/>
                  </a:lnTo>
                  <a:lnTo>
                    <a:pt x="1460" y="162"/>
                  </a:lnTo>
                  <a:lnTo>
                    <a:pt x="1482" y="172"/>
                  </a:lnTo>
                  <a:lnTo>
                    <a:pt x="1539" y="185"/>
                  </a:lnTo>
                  <a:close/>
                  <a:moveTo>
                    <a:pt x="1500" y="39"/>
                  </a:moveTo>
                  <a:lnTo>
                    <a:pt x="1517" y="39"/>
                  </a:lnTo>
                  <a:lnTo>
                    <a:pt x="1523" y="28"/>
                  </a:lnTo>
                  <a:lnTo>
                    <a:pt x="1500" y="22"/>
                  </a:lnTo>
                  <a:lnTo>
                    <a:pt x="1488" y="34"/>
                  </a:lnTo>
                  <a:lnTo>
                    <a:pt x="1500" y="39"/>
                  </a:lnTo>
                  <a:close/>
                  <a:moveTo>
                    <a:pt x="1494" y="118"/>
                  </a:moveTo>
                  <a:lnTo>
                    <a:pt x="1472" y="128"/>
                  </a:lnTo>
                  <a:lnTo>
                    <a:pt x="1504" y="140"/>
                  </a:lnTo>
                  <a:lnTo>
                    <a:pt x="1517" y="128"/>
                  </a:lnTo>
                  <a:lnTo>
                    <a:pt x="1555" y="106"/>
                  </a:lnTo>
                  <a:lnTo>
                    <a:pt x="1584" y="106"/>
                  </a:lnTo>
                  <a:lnTo>
                    <a:pt x="1616" y="95"/>
                  </a:lnTo>
                  <a:lnTo>
                    <a:pt x="1616" y="83"/>
                  </a:lnTo>
                  <a:lnTo>
                    <a:pt x="1594" y="83"/>
                  </a:lnTo>
                  <a:lnTo>
                    <a:pt x="1584" y="89"/>
                  </a:lnTo>
                  <a:lnTo>
                    <a:pt x="1561" y="83"/>
                  </a:lnTo>
                  <a:lnTo>
                    <a:pt x="1482" y="106"/>
                  </a:lnTo>
                  <a:lnTo>
                    <a:pt x="1494" y="118"/>
                  </a:lnTo>
                  <a:close/>
                  <a:moveTo>
                    <a:pt x="1427" y="207"/>
                  </a:moveTo>
                  <a:lnTo>
                    <a:pt x="1456" y="217"/>
                  </a:lnTo>
                  <a:lnTo>
                    <a:pt x="1466" y="207"/>
                  </a:lnTo>
                  <a:lnTo>
                    <a:pt x="1450" y="191"/>
                  </a:lnTo>
                  <a:lnTo>
                    <a:pt x="1427" y="207"/>
                  </a:lnTo>
                  <a:close/>
                  <a:moveTo>
                    <a:pt x="1232" y="702"/>
                  </a:moveTo>
                  <a:lnTo>
                    <a:pt x="1226" y="708"/>
                  </a:lnTo>
                  <a:lnTo>
                    <a:pt x="1238" y="714"/>
                  </a:lnTo>
                  <a:lnTo>
                    <a:pt x="1289" y="702"/>
                  </a:lnTo>
                  <a:lnTo>
                    <a:pt x="1267" y="692"/>
                  </a:lnTo>
                  <a:lnTo>
                    <a:pt x="1232" y="702"/>
                  </a:lnTo>
                  <a:close/>
                  <a:moveTo>
                    <a:pt x="1072" y="408"/>
                  </a:moveTo>
                  <a:lnTo>
                    <a:pt x="1082" y="414"/>
                  </a:lnTo>
                  <a:lnTo>
                    <a:pt x="1088" y="396"/>
                  </a:lnTo>
                  <a:lnTo>
                    <a:pt x="1082" y="392"/>
                  </a:lnTo>
                  <a:lnTo>
                    <a:pt x="1072" y="408"/>
                  </a:lnTo>
                  <a:close/>
                  <a:moveTo>
                    <a:pt x="1399" y="625"/>
                  </a:moveTo>
                  <a:lnTo>
                    <a:pt x="1383" y="631"/>
                  </a:lnTo>
                  <a:lnTo>
                    <a:pt x="1393" y="635"/>
                  </a:lnTo>
                  <a:lnTo>
                    <a:pt x="1399" y="625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4"/>
            <p:cNvSpPr>
              <a:spLocks noEditPoints="1"/>
            </p:cNvSpPr>
            <p:nvPr/>
          </p:nvSpPr>
          <p:spPr bwMode="auto">
            <a:xfrm>
              <a:off x="3908425" y="1670050"/>
              <a:ext cx="998538" cy="728663"/>
            </a:xfrm>
            <a:custGeom>
              <a:avLst/>
              <a:gdLst/>
              <a:ahLst/>
              <a:cxnLst>
                <a:cxn ang="0">
                  <a:pos x="611" y="252"/>
                </a:cxn>
                <a:cxn ang="0">
                  <a:pos x="524" y="207"/>
                </a:cxn>
                <a:cxn ang="0">
                  <a:pos x="412" y="252"/>
                </a:cxn>
                <a:cxn ang="0">
                  <a:pos x="390" y="262"/>
                </a:cxn>
                <a:cxn ang="0">
                  <a:pos x="467" y="319"/>
                </a:cxn>
                <a:cxn ang="0">
                  <a:pos x="511" y="392"/>
                </a:cxn>
                <a:cxn ang="0">
                  <a:pos x="540" y="414"/>
                </a:cxn>
                <a:cxn ang="0">
                  <a:pos x="524" y="353"/>
                </a:cxn>
                <a:cxn ang="0">
                  <a:pos x="572" y="329"/>
                </a:cxn>
                <a:cxn ang="0">
                  <a:pos x="617" y="280"/>
                </a:cxn>
                <a:cxn ang="0">
                  <a:pos x="601" y="453"/>
                </a:cxn>
                <a:cxn ang="0">
                  <a:pos x="384" y="392"/>
                </a:cxn>
                <a:cxn ang="0">
                  <a:pos x="406" y="396"/>
                </a:cxn>
                <a:cxn ang="0">
                  <a:pos x="290" y="370"/>
                </a:cxn>
                <a:cxn ang="0">
                  <a:pos x="306" y="335"/>
                </a:cxn>
                <a:cxn ang="0">
                  <a:pos x="207" y="358"/>
                </a:cxn>
                <a:cxn ang="0">
                  <a:pos x="300" y="325"/>
                </a:cxn>
                <a:cxn ang="0">
                  <a:pos x="73" y="61"/>
                </a:cxn>
                <a:cxn ang="0">
                  <a:pos x="112" y="96"/>
                </a:cxn>
                <a:cxn ang="0">
                  <a:pos x="79" y="153"/>
                </a:cxn>
                <a:cxn ang="0">
                  <a:pos x="172" y="146"/>
                </a:cxn>
                <a:cxn ang="0">
                  <a:pos x="172" y="112"/>
                </a:cxn>
                <a:cxn ang="0">
                  <a:pos x="140" y="67"/>
                </a:cxn>
                <a:cxn ang="0">
                  <a:pos x="128" y="29"/>
                </a:cxn>
                <a:cxn ang="0">
                  <a:pos x="67" y="0"/>
                </a:cxn>
                <a:cxn ang="0">
                  <a:pos x="67" y="51"/>
                </a:cxn>
                <a:cxn ang="0">
                  <a:pos x="73" y="102"/>
                </a:cxn>
                <a:cxn ang="0">
                  <a:pos x="41" y="67"/>
                </a:cxn>
                <a:cxn ang="0">
                  <a:pos x="18" y="108"/>
                </a:cxn>
                <a:cxn ang="0">
                  <a:pos x="428" y="236"/>
                </a:cxn>
                <a:cxn ang="0">
                  <a:pos x="509" y="195"/>
                </a:cxn>
                <a:cxn ang="0">
                  <a:pos x="524" y="140"/>
                </a:cxn>
                <a:cxn ang="0">
                  <a:pos x="457" y="86"/>
                </a:cxn>
                <a:cxn ang="0">
                  <a:pos x="345" y="90"/>
                </a:cxn>
                <a:cxn ang="0">
                  <a:pos x="296" y="33"/>
                </a:cxn>
                <a:cxn ang="0">
                  <a:pos x="290" y="96"/>
                </a:cxn>
                <a:cxn ang="0">
                  <a:pos x="246" y="118"/>
                </a:cxn>
                <a:cxn ang="0">
                  <a:pos x="207" y="146"/>
                </a:cxn>
                <a:cxn ang="0">
                  <a:pos x="134" y="197"/>
                </a:cxn>
                <a:cxn ang="0">
                  <a:pos x="132" y="289"/>
                </a:cxn>
                <a:cxn ang="0">
                  <a:pos x="18" y="319"/>
                </a:cxn>
                <a:cxn ang="0">
                  <a:pos x="14" y="412"/>
                </a:cxn>
                <a:cxn ang="0">
                  <a:pos x="120" y="420"/>
                </a:cxn>
                <a:cxn ang="0">
                  <a:pos x="207" y="309"/>
                </a:cxn>
                <a:cxn ang="0">
                  <a:pos x="315" y="276"/>
                </a:cxn>
                <a:cxn ang="0">
                  <a:pos x="390" y="341"/>
                </a:cxn>
                <a:cxn ang="0">
                  <a:pos x="422" y="392"/>
                </a:cxn>
                <a:cxn ang="0">
                  <a:pos x="453" y="358"/>
                </a:cxn>
                <a:cxn ang="0">
                  <a:pos x="367" y="284"/>
                </a:cxn>
                <a:cxn ang="0">
                  <a:pos x="373" y="258"/>
                </a:cxn>
              </a:cxnLst>
              <a:rect l="0" t="0" r="r" b="b"/>
              <a:pathLst>
                <a:path w="629" h="459">
                  <a:moveTo>
                    <a:pt x="617" y="280"/>
                  </a:moveTo>
                  <a:lnTo>
                    <a:pt x="611" y="268"/>
                  </a:lnTo>
                  <a:lnTo>
                    <a:pt x="629" y="258"/>
                  </a:lnTo>
                  <a:lnTo>
                    <a:pt x="611" y="252"/>
                  </a:lnTo>
                  <a:lnTo>
                    <a:pt x="601" y="224"/>
                  </a:lnTo>
                  <a:lnTo>
                    <a:pt x="578" y="201"/>
                  </a:lnTo>
                  <a:lnTo>
                    <a:pt x="562" y="213"/>
                  </a:lnTo>
                  <a:lnTo>
                    <a:pt x="524" y="207"/>
                  </a:lnTo>
                  <a:lnTo>
                    <a:pt x="489" y="242"/>
                  </a:lnTo>
                  <a:lnTo>
                    <a:pt x="467" y="242"/>
                  </a:lnTo>
                  <a:lnTo>
                    <a:pt x="428" y="236"/>
                  </a:lnTo>
                  <a:lnTo>
                    <a:pt x="412" y="252"/>
                  </a:lnTo>
                  <a:lnTo>
                    <a:pt x="396" y="246"/>
                  </a:lnTo>
                  <a:lnTo>
                    <a:pt x="373" y="258"/>
                  </a:lnTo>
                  <a:lnTo>
                    <a:pt x="380" y="262"/>
                  </a:lnTo>
                  <a:lnTo>
                    <a:pt x="390" y="262"/>
                  </a:lnTo>
                  <a:lnTo>
                    <a:pt x="418" y="297"/>
                  </a:lnTo>
                  <a:lnTo>
                    <a:pt x="440" y="303"/>
                  </a:lnTo>
                  <a:lnTo>
                    <a:pt x="457" y="313"/>
                  </a:lnTo>
                  <a:lnTo>
                    <a:pt x="467" y="319"/>
                  </a:lnTo>
                  <a:lnTo>
                    <a:pt x="473" y="353"/>
                  </a:lnTo>
                  <a:lnTo>
                    <a:pt x="489" y="364"/>
                  </a:lnTo>
                  <a:lnTo>
                    <a:pt x="495" y="386"/>
                  </a:lnTo>
                  <a:lnTo>
                    <a:pt x="511" y="392"/>
                  </a:lnTo>
                  <a:lnTo>
                    <a:pt x="511" y="420"/>
                  </a:lnTo>
                  <a:lnTo>
                    <a:pt x="524" y="420"/>
                  </a:lnTo>
                  <a:lnTo>
                    <a:pt x="528" y="425"/>
                  </a:lnTo>
                  <a:lnTo>
                    <a:pt x="540" y="414"/>
                  </a:lnTo>
                  <a:lnTo>
                    <a:pt x="534" y="408"/>
                  </a:lnTo>
                  <a:lnTo>
                    <a:pt x="540" y="402"/>
                  </a:lnTo>
                  <a:lnTo>
                    <a:pt x="540" y="370"/>
                  </a:lnTo>
                  <a:lnTo>
                    <a:pt x="524" y="353"/>
                  </a:lnTo>
                  <a:lnTo>
                    <a:pt x="544" y="358"/>
                  </a:lnTo>
                  <a:lnTo>
                    <a:pt x="544" y="347"/>
                  </a:lnTo>
                  <a:lnTo>
                    <a:pt x="566" y="335"/>
                  </a:lnTo>
                  <a:lnTo>
                    <a:pt x="572" y="329"/>
                  </a:lnTo>
                  <a:lnTo>
                    <a:pt x="607" y="319"/>
                  </a:lnTo>
                  <a:lnTo>
                    <a:pt x="623" y="309"/>
                  </a:lnTo>
                  <a:lnTo>
                    <a:pt x="611" y="297"/>
                  </a:lnTo>
                  <a:lnTo>
                    <a:pt x="617" y="280"/>
                  </a:lnTo>
                  <a:close/>
                  <a:moveTo>
                    <a:pt x="585" y="443"/>
                  </a:moveTo>
                  <a:lnTo>
                    <a:pt x="544" y="443"/>
                  </a:lnTo>
                  <a:lnTo>
                    <a:pt x="566" y="459"/>
                  </a:lnTo>
                  <a:lnTo>
                    <a:pt x="601" y="453"/>
                  </a:lnTo>
                  <a:lnTo>
                    <a:pt x="595" y="437"/>
                  </a:lnTo>
                  <a:lnTo>
                    <a:pt x="585" y="443"/>
                  </a:lnTo>
                  <a:close/>
                  <a:moveTo>
                    <a:pt x="390" y="396"/>
                  </a:moveTo>
                  <a:lnTo>
                    <a:pt x="384" y="392"/>
                  </a:lnTo>
                  <a:lnTo>
                    <a:pt x="357" y="392"/>
                  </a:lnTo>
                  <a:lnTo>
                    <a:pt x="390" y="420"/>
                  </a:lnTo>
                  <a:lnTo>
                    <a:pt x="412" y="425"/>
                  </a:lnTo>
                  <a:lnTo>
                    <a:pt x="406" y="396"/>
                  </a:lnTo>
                  <a:lnTo>
                    <a:pt x="390" y="396"/>
                  </a:lnTo>
                  <a:close/>
                  <a:moveTo>
                    <a:pt x="306" y="335"/>
                  </a:moveTo>
                  <a:lnTo>
                    <a:pt x="290" y="341"/>
                  </a:lnTo>
                  <a:lnTo>
                    <a:pt x="290" y="370"/>
                  </a:lnTo>
                  <a:lnTo>
                    <a:pt x="304" y="380"/>
                  </a:lnTo>
                  <a:lnTo>
                    <a:pt x="315" y="360"/>
                  </a:lnTo>
                  <a:lnTo>
                    <a:pt x="313" y="347"/>
                  </a:lnTo>
                  <a:lnTo>
                    <a:pt x="306" y="335"/>
                  </a:lnTo>
                  <a:close/>
                  <a:moveTo>
                    <a:pt x="201" y="358"/>
                  </a:moveTo>
                  <a:lnTo>
                    <a:pt x="211" y="372"/>
                  </a:lnTo>
                  <a:lnTo>
                    <a:pt x="211" y="364"/>
                  </a:lnTo>
                  <a:lnTo>
                    <a:pt x="207" y="358"/>
                  </a:lnTo>
                  <a:lnTo>
                    <a:pt x="201" y="358"/>
                  </a:lnTo>
                  <a:close/>
                  <a:moveTo>
                    <a:pt x="308" y="297"/>
                  </a:moveTo>
                  <a:lnTo>
                    <a:pt x="296" y="309"/>
                  </a:lnTo>
                  <a:lnTo>
                    <a:pt x="300" y="325"/>
                  </a:lnTo>
                  <a:lnTo>
                    <a:pt x="308" y="325"/>
                  </a:lnTo>
                  <a:lnTo>
                    <a:pt x="308" y="297"/>
                  </a:lnTo>
                  <a:close/>
                  <a:moveTo>
                    <a:pt x="67" y="51"/>
                  </a:moveTo>
                  <a:lnTo>
                    <a:pt x="73" y="61"/>
                  </a:lnTo>
                  <a:lnTo>
                    <a:pt x="89" y="57"/>
                  </a:lnTo>
                  <a:lnTo>
                    <a:pt x="89" y="80"/>
                  </a:lnTo>
                  <a:lnTo>
                    <a:pt x="112" y="86"/>
                  </a:lnTo>
                  <a:lnTo>
                    <a:pt x="112" y="96"/>
                  </a:lnTo>
                  <a:lnTo>
                    <a:pt x="89" y="112"/>
                  </a:lnTo>
                  <a:lnTo>
                    <a:pt x="89" y="134"/>
                  </a:lnTo>
                  <a:lnTo>
                    <a:pt x="118" y="140"/>
                  </a:lnTo>
                  <a:lnTo>
                    <a:pt x="79" y="153"/>
                  </a:lnTo>
                  <a:lnTo>
                    <a:pt x="73" y="169"/>
                  </a:lnTo>
                  <a:lnTo>
                    <a:pt x="118" y="157"/>
                  </a:lnTo>
                  <a:lnTo>
                    <a:pt x="162" y="157"/>
                  </a:lnTo>
                  <a:lnTo>
                    <a:pt x="172" y="146"/>
                  </a:lnTo>
                  <a:lnTo>
                    <a:pt x="166" y="134"/>
                  </a:lnTo>
                  <a:lnTo>
                    <a:pt x="185" y="128"/>
                  </a:lnTo>
                  <a:lnTo>
                    <a:pt x="191" y="118"/>
                  </a:lnTo>
                  <a:lnTo>
                    <a:pt x="172" y="112"/>
                  </a:lnTo>
                  <a:lnTo>
                    <a:pt x="156" y="118"/>
                  </a:lnTo>
                  <a:lnTo>
                    <a:pt x="162" y="108"/>
                  </a:lnTo>
                  <a:lnTo>
                    <a:pt x="140" y="80"/>
                  </a:lnTo>
                  <a:lnTo>
                    <a:pt x="140" y="67"/>
                  </a:lnTo>
                  <a:lnTo>
                    <a:pt x="124" y="51"/>
                  </a:lnTo>
                  <a:lnTo>
                    <a:pt x="105" y="45"/>
                  </a:lnTo>
                  <a:lnTo>
                    <a:pt x="124" y="41"/>
                  </a:lnTo>
                  <a:lnTo>
                    <a:pt x="128" y="29"/>
                  </a:lnTo>
                  <a:lnTo>
                    <a:pt x="95" y="29"/>
                  </a:lnTo>
                  <a:lnTo>
                    <a:pt x="83" y="19"/>
                  </a:lnTo>
                  <a:lnTo>
                    <a:pt x="95" y="13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61" y="19"/>
                  </a:lnTo>
                  <a:lnTo>
                    <a:pt x="73" y="29"/>
                  </a:lnTo>
                  <a:lnTo>
                    <a:pt x="67" y="51"/>
                  </a:lnTo>
                  <a:close/>
                  <a:moveTo>
                    <a:pt x="12" y="140"/>
                  </a:moveTo>
                  <a:lnTo>
                    <a:pt x="41" y="140"/>
                  </a:lnTo>
                  <a:lnTo>
                    <a:pt x="73" y="112"/>
                  </a:lnTo>
                  <a:lnTo>
                    <a:pt x="73" y="102"/>
                  </a:lnTo>
                  <a:lnTo>
                    <a:pt x="73" y="80"/>
                  </a:lnTo>
                  <a:lnTo>
                    <a:pt x="61" y="73"/>
                  </a:lnTo>
                  <a:lnTo>
                    <a:pt x="57" y="57"/>
                  </a:lnTo>
                  <a:lnTo>
                    <a:pt x="41" y="67"/>
                  </a:lnTo>
                  <a:lnTo>
                    <a:pt x="34" y="86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18" y="108"/>
                  </a:lnTo>
                  <a:lnTo>
                    <a:pt x="0" y="128"/>
                  </a:lnTo>
                  <a:lnTo>
                    <a:pt x="12" y="140"/>
                  </a:lnTo>
                  <a:close/>
                  <a:moveTo>
                    <a:pt x="418" y="230"/>
                  </a:moveTo>
                  <a:lnTo>
                    <a:pt x="428" y="236"/>
                  </a:lnTo>
                  <a:lnTo>
                    <a:pt x="467" y="240"/>
                  </a:lnTo>
                  <a:lnTo>
                    <a:pt x="487" y="240"/>
                  </a:lnTo>
                  <a:lnTo>
                    <a:pt x="522" y="207"/>
                  </a:lnTo>
                  <a:lnTo>
                    <a:pt x="509" y="195"/>
                  </a:lnTo>
                  <a:lnTo>
                    <a:pt x="516" y="179"/>
                  </a:lnTo>
                  <a:lnTo>
                    <a:pt x="518" y="179"/>
                  </a:lnTo>
                  <a:lnTo>
                    <a:pt x="534" y="157"/>
                  </a:lnTo>
                  <a:lnTo>
                    <a:pt x="524" y="140"/>
                  </a:lnTo>
                  <a:lnTo>
                    <a:pt x="511" y="128"/>
                  </a:lnTo>
                  <a:lnTo>
                    <a:pt x="524" y="108"/>
                  </a:lnTo>
                  <a:lnTo>
                    <a:pt x="518" y="96"/>
                  </a:lnTo>
                  <a:lnTo>
                    <a:pt x="457" y="86"/>
                  </a:lnTo>
                  <a:lnTo>
                    <a:pt x="434" y="90"/>
                  </a:lnTo>
                  <a:lnTo>
                    <a:pt x="422" y="73"/>
                  </a:lnTo>
                  <a:lnTo>
                    <a:pt x="367" y="90"/>
                  </a:lnTo>
                  <a:lnTo>
                    <a:pt x="345" y="90"/>
                  </a:lnTo>
                  <a:lnTo>
                    <a:pt x="335" y="96"/>
                  </a:lnTo>
                  <a:lnTo>
                    <a:pt x="311" y="86"/>
                  </a:lnTo>
                  <a:lnTo>
                    <a:pt x="311" y="55"/>
                  </a:lnTo>
                  <a:lnTo>
                    <a:pt x="296" y="33"/>
                  </a:lnTo>
                  <a:lnTo>
                    <a:pt x="274" y="57"/>
                  </a:lnTo>
                  <a:lnTo>
                    <a:pt x="290" y="73"/>
                  </a:lnTo>
                  <a:lnTo>
                    <a:pt x="284" y="86"/>
                  </a:lnTo>
                  <a:lnTo>
                    <a:pt x="290" y="96"/>
                  </a:lnTo>
                  <a:lnTo>
                    <a:pt x="278" y="102"/>
                  </a:lnTo>
                  <a:lnTo>
                    <a:pt x="256" y="102"/>
                  </a:lnTo>
                  <a:lnTo>
                    <a:pt x="239" y="108"/>
                  </a:lnTo>
                  <a:lnTo>
                    <a:pt x="246" y="118"/>
                  </a:lnTo>
                  <a:lnTo>
                    <a:pt x="229" y="118"/>
                  </a:lnTo>
                  <a:lnTo>
                    <a:pt x="223" y="140"/>
                  </a:lnTo>
                  <a:lnTo>
                    <a:pt x="207" y="146"/>
                  </a:lnTo>
                  <a:lnTo>
                    <a:pt x="207" y="146"/>
                  </a:lnTo>
                  <a:lnTo>
                    <a:pt x="187" y="151"/>
                  </a:lnTo>
                  <a:lnTo>
                    <a:pt x="150" y="181"/>
                  </a:lnTo>
                  <a:lnTo>
                    <a:pt x="134" y="173"/>
                  </a:lnTo>
                  <a:lnTo>
                    <a:pt x="134" y="197"/>
                  </a:lnTo>
                  <a:lnTo>
                    <a:pt x="103" y="193"/>
                  </a:lnTo>
                  <a:lnTo>
                    <a:pt x="87" y="203"/>
                  </a:lnTo>
                  <a:lnTo>
                    <a:pt x="130" y="226"/>
                  </a:lnTo>
                  <a:lnTo>
                    <a:pt x="132" y="289"/>
                  </a:lnTo>
                  <a:lnTo>
                    <a:pt x="124" y="297"/>
                  </a:lnTo>
                  <a:lnTo>
                    <a:pt x="36" y="284"/>
                  </a:lnTo>
                  <a:lnTo>
                    <a:pt x="10" y="297"/>
                  </a:lnTo>
                  <a:lnTo>
                    <a:pt x="18" y="319"/>
                  </a:lnTo>
                  <a:lnTo>
                    <a:pt x="16" y="317"/>
                  </a:lnTo>
                  <a:lnTo>
                    <a:pt x="18" y="345"/>
                  </a:lnTo>
                  <a:lnTo>
                    <a:pt x="4" y="376"/>
                  </a:lnTo>
                  <a:lnTo>
                    <a:pt x="14" y="412"/>
                  </a:lnTo>
                  <a:lnTo>
                    <a:pt x="43" y="410"/>
                  </a:lnTo>
                  <a:lnTo>
                    <a:pt x="65" y="433"/>
                  </a:lnTo>
                  <a:lnTo>
                    <a:pt x="83" y="425"/>
                  </a:lnTo>
                  <a:lnTo>
                    <a:pt x="120" y="420"/>
                  </a:lnTo>
                  <a:lnTo>
                    <a:pt x="146" y="398"/>
                  </a:lnTo>
                  <a:lnTo>
                    <a:pt x="166" y="351"/>
                  </a:lnTo>
                  <a:lnTo>
                    <a:pt x="209" y="323"/>
                  </a:lnTo>
                  <a:lnTo>
                    <a:pt x="207" y="309"/>
                  </a:lnTo>
                  <a:lnTo>
                    <a:pt x="229" y="291"/>
                  </a:lnTo>
                  <a:lnTo>
                    <a:pt x="256" y="303"/>
                  </a:lnTo>
                  <a:lnTo>
                    <a:pt x="284" y="282"/>
                  </a:lnTo>
                  <a:lnTo>
                    <a:pt x="315" y="276"/>
                  </a:lnTo>
                  <a:lnTo>
                    <a:pt x="339" y="313"/>
                  </a:lnTo>
                  <a:lnTo>
                    <a:pt x="357" y="325"/>
                  </a:lnTo>
                  <a:lnTo>
                    <a:pt x="380" y="329"/>
                  </a:lnTo>
                  <a:lnTo>
                    <a:pt x="390" y="341"/>
                  </a:lnTo>
                  <a:lnTo>
                    <a:pt x="412" y="353"/>
                  </a:lnTo>
                  <a:lnTo>
                    <a:pt x="422" y="370"/>
                  </a:lnTo>
                  <a:lnTo>
                    <a:pt x="412" y="390"/>
                  </a:lnTo>
                  <a:lnTo>
                    <a:pt x="422" y="392"/>
                  </a:lnTo>
                  <a:lnTo>
                    <a:pt x="438" y="364"/>
                  </a:lnTo>
                  <a:lnTo>
                    <a:pt x="430" y="358"/>
                  </a:lnTo>
                  <a:lnTo>
                    <a:pt x="438" y="347"/>
                  </a:lnTo>
                  <a:lnTo>
                    <a:pt x="453" y="358"/>
                  </a:lnTo>
                  <a:lnTo>
                    <a:pt x="455" y="347"/>
                  </a:lnTo>
                  <a:lnTo>
                    <a:pt x="430" y="329"/>
                  </a:lnTo>
                  <a:lnTo>
                    <a:pt x="414" y="321"/>
                  </a:lnTo>
                  <a:lnTo>
                    <a:pt x="367" y="284"/>
                  </a:lnTo>
                  <a:lnTo>
                    <a:pt x="357" y="280"/>
                  </a:lnTo>
                  <a:lnTo>
                    <a:pt x="351" y="258"/>
                  </a:lnTo>
                  <a:lnTo>
                    <a:pt x="361" y="246"/>
                  </a:lnTo>
                  <a:lnTo>
                    <a:pt x="373" y="258"/>
                  </a:lnTo>
                  <a:lnTo>
                    <a:pt x="384" y="236"/>
                  </a:lnTo>
                  <a:lnTo>
                    <a:pt x="418" y="230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257175" y="1087438"/>
              <a:ext cx="2868613" cy="1620837"/>
            </a:xfrm>
            <a:custGeom>
              <a:avLst/>
              <a:gdLst/>
              <a:ahLst/>
              <a:cxnLst>
                <a:cxn ang="0">
                  <a:pos x="1535" y="39"/>
                </a:cxn>
                <a:cxn ang="0">
                  <a:pos x="1500" y="77"/>
                </a:cxn>
                <a:cxn ang="0">
                  <a:pos x="1606" y="67"/>
                </a:cxn>
                <a:cxn ang="0">
                  <a:pos x="1728" y="0"/>
                </a:cxn>
                <a:cxn ang="0">
                  <a:pos x="1429" y="51"/>
                </a:cxn>
                <a:cxn ang="0">
                  <a:pos x="1289" y="77"/>
                </a:cxn>
                <a:cxn ang="0">
                  <a:pos x="1484" y="112"/>
                </a:cxn>
                <a:cxn ang="0">
                  <a:pos x="1334" y="106"/>
                </a:cxn>
                <a:cxn ang="0">
                  <a:pos x="1289" y="162"/>
                </a:cxn>
                <a:cxn ang="0">
                  <a:pos x="1596" y="207"/>
                </a:cxn>
                <a:cxn ang="0">
                  <a:pos x="1411" y="162"/>
                </a:cxn>
                <a:cxn ang="0">
                  <a:pos x="1356" y="189"/>
                </a:cxn>
                <a:cxn ang="0">
                  <a:pos x="1423" y="262"/>
                </a:cxn>
                <a:cxn ang="0">
                  <a:pos x="1583" y="296"/>
                </a:cxn>
                <a:cxn ang="0">
                  <a:pos x="1545" y="256"/>
                </a:cxn>
                <a:cxn ang="0">
                  <a:pos x="1478" y="128"/>
                </a:cxn>
                <a:cxn ang="0">
                  <a:pos x="1439" y="591"/>
                </a:cxn>
                <a:cxn ang="0">
                  <a:pos x="1401" y="552"/>
                </a:cxn>
                <a:cxn ang="0">
                  <a:pos x="1622" y="469"/>
                </a:cxn>
                <a:cxn ang="0">
                  <a:pos x="1462" y="396"/>
                </a:cxn>
                <a:cxn ang="0">
                  <a:pos x="1378" y="323"/>
                </a:cxn>
                <a:cxn ang="0">
                  <a:pos x="1234" y="453"/>
                </a:cxn>
                <a:cxn ang="0">
                  <a:pos x="1206" y="306"/>
                </a:cxn>
                <a:cxn ang="0">
                  <a:pos x="1395" y="223"/>
                </a:cxn>
                <a:cxn ang="0">
                  <a:pos x="1295" y="195"/>
                </a:cxn>
                <a:cxn ang="0">
                  <a:pos x="1044" y="246"/>
                </a:cxn>
                <a:cxn ang="0">
                  <a:pos x="767" y="195"/>
                </a:cxn>
                <a:cxn ang="0">
                  <a:pos x="305" y="233"/>
                </a:cxn>
                <a:cxn ang="0">
                  <a:pos x="122" y="357"/>
                </a:cxn>
                <a:cxn ang="0">
                  <a:pos x="49" y="440"/>
                </a:cxn>
                <a:cxn ang="0">
                  <a:pos x="211" y="408"/>
                </a:cxn>
                <a:cxn ang="0">
                  <a:pos x="390" y="341"/>
                </a:cxn>
                <a:cxn ang="0">
                  <a:pos x="522" y="485"/>
                </a:cxn>
                <a:cxn ang="0">
                  <a:pos x="512" y="603"/>
                </a:cxn>
                <a:cxn ang="0">
                  <a:pos x="483" y="877"/>
                </a:cxn>
                <a:cxn ang="0">
                  <a:pos x="761" y="992"/>
                </a:cxn>
                <a:cxn ang="0">
                  <a:pos x="1027" y="925"/>
                </a:cxn>
                <a:cxn ang="0">
                  <a:pos x="1151" y="848"/>
                </a:cxn>
                <a:cxn ang="0">
                  <a:pos x="1234" y="747"/>
                </a:cxn>
                <a:cxn ang="0">
                  <a:pos x="1429" y="635"/>
                </a:cxn>
                <a:cxn ang="0">
                  <a:pos x="1167" y="629"/>
                </a:cxn>
                <a:cxn ang="0">
                  <a:pos x="1133" y="658"/>
                </a:cxn>
                <a:cxn ang="0">
                  <a:pos x="1062" y="647"/>
                </a:cxn>
                <a:cxn ang="0">
                  <a:pos x="1017" y="603"/>
                </a:cxn>
                <a:cxn ang="0">
                  <a:pos x="1177" y="641"/>
                </a:cxn>
                <a:cxn ang="0">
                  <a:pos x="1295" y="313"/>
                </a:cxn>
                <a:cxn ang="0">
                  <a:pos x="1283" y="290"/>
                </a:cxn>
                <a:cxn ang="0">
                  <a:pos x="1478" y="558"/>
                </a:cxn>
                <a:cxn ang="0">
                  <a:pos x="1577" y="530"/>
                </a:cxn>
                <a:cxn ang="0">
                  <a:pos x="1634" y="568"/>
                </a:cxn>
                <a:cxn ang="0">
                  <a:pos x="1506" y="609"/>
                </a:cxn>
                <a:cxn ang="0">
                  <a:pos x="1110" y="211"/>
                </a:cxn>
                <a:cxn ang="0">
                  <a:pos x="1072" y="166"/>
                </a:cxn>
                <a:cxn ang="0">
                  <a:pos x="950" y="201"/>
                </a:cxn>
                <a:cxn ang="0">
                  <a:pos x="1106" y="112"/>
                </a:cxn>
                <a:cxn ang="0">
                  <a:pos x="1084" y="106"/>
                </a:cxn>
                <a:cxn ang="0">
                  <a:pos x="1161" y="83"/>
                </a:cxn>
                <a:cxn ang="0">
                  <a:pos x="1244" y="162"/>
                </a:cxn>
                <a:cxn ang="0">
                  <a:pos x="1228" y="162"/>
                </a:cxn>
                <a:cxn ang="0">
                  <a:pos x="1267" y="95"/>
                </a:cxn>
                <a:cxn ang="0">
                  <a:pos x="905" y="150"/>
                </a:cxn>
                <a:cxn ang="0">
                  <a:pos x="1305" y="418"/>
                </a:cxn>
                <a:cxn ang="0">
                  <a:pos x="528" y="546"/>
                </a:cxn>
              </a:cxnLst>
              <a:rect l="0" t="0" r="r" b="b"/>
              <a:pathLst>
                <a:path w="1807" h="1021">
                  <a:moveTo>
                    <a:pt x="1728" y="0"/>
                  </a:moveTo>
                  <a:lnTo>
                    <a:pt x="1695" y="10"/>
                  </a:lnTo>
                  <a:lnTo>
                    <a:pt x="1679" y="6"/>
                  </a:lnTo>
                  <a:lnTo>
                    <a:pt x="1667" y="10"/>
                  </a:lnTo>
                  <a:lnTo>
                    <a:pt x="1628" y="6"/>
                  </a:lnTo>
                  <a:lnTo>
                    <a:pt x="1600" y="10"/>
                  </a:lnTo>
                  <a:lnTo>
                    <a:pt x="1583" y="16"/>
                  </a:lnTo>
                  <a:lnTo>
                    <a:pt x="1555" y="16"/>
                  </a:lnTo>
                  <a:lnTo>
                    <a:pt x="1490" y="28"/>
                  </a:lnTo>
                  <a:lnTo>
                    <a:pt x="1535" y="39"/>
                  </a:lnTo>
                  <a:lnTo>
                    <a:pt x="1622" y="28"/>
                  </a:lnTo>
                  <a:lnTo>
                    <a:pt x="1618" y="39"/>
                  </a:lnTo>
                  <a:lnTo>
                    <a:pt x="1561" y="45"/>
                  </a:lnTo>
                  <a:lnTo>
                    <a:pt x="1567" y="51"/>
                  </a:lnTo>
                  <a:lnTo>
                    <a:pt x="1523" y="51"/>
                  </a:lnTo>
                  <a:lnTo>
                    <a:pt x="1539" y="61"/>
                  </a:lnTo>
                  <a:lnTo>
                    <a:pt x="1506" y="55"/>
                  </a:lnTo>
                  <a:lnTo>
                    <a:pt x="1478" y="61"/>
                  </a:lnTo>
                  <a:lnTo>
                    <a:pt x="1500" y="61"/>
                  </a:lnTo>
                  <a:lnTo>
                    <a:pt x="1500" y="77"/>
                  </a:lnTo>
                  <a:lnTo>
                    <a:pt x="1472" y="73"/>
                  </a:lnTo>
                  <a:lnTo>
                    <a:pt x="1439" y="77"/>
                  </a:lnTo>
                  <a:lnTo>
                    <a:pt x="1423" y="89"/>
                  </a:lnTo>
                  <a:lnTo>
                    <a:pt x="1500" y="89"/>
                  </a:lnTo>
                  <a:lnTo>
                    <a:pt x="1529" y="106"/>
                  </a:lnTo>
                  <a:lnTo>
                    <a:pt x="1551" y="83"/>
                  </a:lnTo>
                  <a:lnTo>
                    <a:pt x="1529" y="77"/>
                  </a:lnTo>
                  <a:lnTo>
                    <a:pt x="1551" y="73"/>
                  </a:lnTo>
                  <a:lnTo>
                    <a:pt x="1583" y="77"/>
                  </a:lnTo>
                  <a:lnTo>
                    <a:pt x="1606" y="67"/>
                  </a:lnTo>
                  <a:lnTo>
                    <a:pt x="1583" y="55"/>
                  </a:lnTo>
                  <a:lnTo>
                    <a:pt x="1606" y="51"/>
                  </a:lnTo>
                  <a:lnTo>
                    <a:pt x="1612" y="61"/>
                  </a:lnTo>
                  <a:lnTo>
                    <a:pt x="1640" y="45"/>
                  </a:lnTo>
                  <a:lnTo>
                    <a:pt x="1701" y="39"/>
                  </a:lnTo>
                  <a:lnTo>
                    <a:pt x="1711" y="28"/>
                  </a:lnTo>
                  <a:lnTo>
                    <a:pt x="1728" y="39"/>
                  </a:lnTo>
                  <a:lnTo>
                    <a:pt x="1740" y="22"/>
                  </a:lnTo>
                  <a:lnTo>
                    <a:pt x="1807" y="6"/>
                  </a:lnTo>
                  <a:lnTo>
                    <a:pt x="1728" y="0"/>
                  </a:lnTo>
                  <a:close/>
                  <a:moveTo>
                    <a:pt x="1411" y="61"/>
                  </a:moveTo>
                  <a:lnTo>
                    <a:pt x="1417" y="67"/>
                  </a:lnTo>
                  <a:lnTo>
                    <a:pt x="1445" y="67"/>
                  </a:lnTo>
                  <a:lnTo>
                    <a:pt x="1451" y="55"/>
                  </a:lnTo>
                  <a:lnTo>
                    <a:pt x="1506" y="45"/>
                  </a:lnTo>
                  <a:lnTo>
                    <a:pt x="1468" y="39"/>
                  </a:lnTo>
                  <a:lnTo>
                    <a:pt x="1462" y="28"/>
                  </a:lnTo>
                  <a:lnTo>
                    <a:pt x="1433" y="22"/>
                  </a:lnTo>
                  <a:lnTo>
                    <a:pt x="1405" y="39"/>
                  </a:lnTo>
                  <a:lnTo>
                    <a:pt x="1429" y="51"/>
                  </a:lnTo>
                  <a:lnTo>
                    <a:pt x="1411" y="61"/>
                  </a:lnTo>
                  <a:close/>
                  <a:moveTo>
                    <a:pt x="1289" y="77"/>
                  </a:moveTo>
                  <a:lnTo>
                    <a:pt x="1305" y="73"/>
                  </a:lnTo>
                  <a:lnTo>
                    <a:pt x="1322" y="73"/>
                  </a:lnTo>
                  <a:lnTo>
                    <a:pt x="1328" y="61"/>
                  </a:lnTo>
                  <a:lnTo>
                    <a:pt x="1311" y="51"/>
                  </a:lnTo>
                  <a:lnTo>
                    <a:pt x="1283" y="51"/>
                  </a:lnTo>
                  <a:lnTo>
                    <a:pt x="1273" y="67"/>
                  </a:lnTo>
                  <a:lnTo>
                    <a:pt x="1289" y="67"/>
                  </a:lnTo>
                  <a:lnTo>
                    <a:pt x="1289" y="77"/>
                  </a:lnTo>
                  <a:close/>
                  <a:moveTo>
                    <a:pt x="1378" y="73"/>
                  </a:moveTo>
                  <a:lnTo>
                    <a:pt x="1385" y="61"/>
                  </a:lnTo>
                  <a:lnTo>
                    <a:pt x="1362" y="55"/>
                  </a:lnTo>
                  <a:lnTo>
                    <a:pt x="1346" y="55"/>
                  </a:lnTo>
                  <a:lnTo>
                    <a:pt x="1350" y="73"/>
                  </a:lnTo>
                  <a:lnTo>
                    <a:pt x="1378" y="73"/>
                  </a:lnTo>
                  <a:close/>
                  <a:moveTo>
                    <a:pt x="1372" y="106"/>
                  </a:moveTo>
                  <a:lnTo>
                    <a:pt x="1362" y="118"/>
                  </a:lnTo>
                  <a:lnTo>
                    <a:pt x="1478" y="122"/>
                  </a:lnTo>
                  <a:lnTo>
                    <a:pt x="1484" y="112"/>
                  </a:lnTo>
                  <a:lnTo>
                    <a:pt x="1512" y="118"/>
                  </a:lnTo>
                  <a:lnTo>
                    <a:pt x="1506" y="106"/>
                  </a:lnTo>
                  <a:lnTo>
                    <a:pt x="1494" y="95"/>
                  </a:lnTo>
                  <a:lnTo>
                    <a:pt x="1451" y="106"/>
                  </a:lnTo>
                  <a:lnTo>
                    <a:pt x="1395" y="106"/>
                  </a:lnTo>
                  <a:lnTo>
                    <a:pt x="1389" y="95"/>
                  </a:lnTo>
                  <a:lnTo>
                    <a:pt x="1372" y="95"/>
                  </a:lnTo>
                  <a:lnTo>
                    <a:pt x="1372" y="106"/>
                  </a:lnTo>
                  <a:close/>
                  <a:moveTo>
                    <a:pt x="1340" y="106"/>
                  </a:moveTo>
                  <a:lnTo>
                    <a:pt x="1334" y="106"/>
                  </a:lnTo>
                  <a:lnTo>
                    <a:pt x="1305" y="118"/>
                  </a:lnTo>
                  <a:lnTo>
                    <a:pt x="1340" y="122"/>
                  </a:lnTo>
                  <a:lnTo>
                    <a:pt x="1340" y="106"/>
                  </a:lnTo>
                  <a:close/>
                  <a:moveTo>
                    <a:pt x="1350" y="100"/>
                  </a:moveTo>
                  <a:lnTo>
                    <a:pt x="1362" y="83"/>
                  </a:lnTo>
                  <a:lnTo>
                    <a:pt x="1346" y="77"/>
                  </a:lnTo>
                  <a:lnTo>
                    <a:pt x="1328" y="89"/>
                  </a:lnTo>
                  <a:lnTo>
                    <a:pt x="1350" y="100"/>
                  </a:lnTo>
                  <a:close/>
                  <a:moveTo>
                    <a:pt x="1279" y="156"/>
                  </a:moveTo>
                  <a:lnTo>
                    <a:pt x="1289" y="162"/>
                  </a:lnTo>
                  <a:lnTo>
                    <a:pt x="1305" y="150"/>
                  </a:lnTo>
                  <a:lnTo>
                    <a:pt x="1322" y="150"/>
                  </a:lnTo>
                  <a:lnTo>
                    <a:pt x="1356" y="128"/>
                  </a:lnTo>
                  <a:lnTo>
                    <a:pt x="1311" y="128"/>
                  </a:lnTo>
                  <a:lnTo>
                    <a:pt x="1283" y="140"/>
                  </a:lnTo>
                  <a:lnTo>
                    <a:pt x="1279" y="156"/>
                  </a:lnTo>
                  <a:close/>
                  <a:moveTo>
                    <a:pt x="1606" y="240"/>
                  </a:moveTo>
                  <a:lnTo>
                    <a:pt x="1618" y="229"/>
                  </a:lnTo>
                  <a:lnTo>
                    <a:pt x="1573" y="211"/>
                  </a:lnTo>
                  <a:lnTo>
                    <a:pt x="1596" y="207"/>
                  </a:lnTo>
                  <a:lnTo>
                    <a:pt x="1600" y="189"/>
                  </a:lnTo>
                  <a:lnTo>
                    <a:pt x="1577" y="185"/>
                  </a:lnTo>
                  <a:lnTo>
                    <a:pt x="1551" y="189"/>
                  </a:lnTo>
                  <a:lnTo>
                    <a:pt x="1567" y="173"/>
                  </a:lnTo>
                  <a:lnTo>
                    <a:pt x="1529" y="162"/>
                  </a:lnTo>
                  <a:lnTo>
                    <a:pt x="1462" y="156"/>
                  </a:lnTo>
                  <a:lnTo>
                    <a:pt x="1472" y="144"/>
                  </a:lnTo>
                  <a:lnTo>
                    <a:pt x="1451" y="134"/>
                  </a:lnTo>
                  <a:lnTo>
                    <a:pt x="1405" y="150"/>
                  </a:lnTo>
                  <a:lnTo>
                    <a:pt x="1411" y="162"/>
                  </a:lnTo>
                  <a:lnTo>
                    <a:pt x="1389" y="166"/>
                  </a:lnTo>
                  <a:lnTo>
                    <a:pt x="1389" y="156"/>
                  </a:lnTo>
                  <a:lnTo>
                    <a:pt x="1405" y="140"/>
                  </a:lnTo>
                  <a:lnTo>
                    <a:pt x="1417" y="134"/>
                  </a:lnTo>
                  <a:lnTo>
                    <a:pt x="1405" y="128"/>
                  </a:lnTo>
                  <a:lnTo>
                    <a:pt x="1346" y="150"/>
                  </a:lnTo>
                  <a:lnTo>
                    <a:pt x="1334" y="173"/>
                  </a:lnTo>
                  <a:lnTo>
                    <a:pt x="1356" y="173"/>
                  </a:lnTo>
                  <a:lnTo>
                    <a:pt x="1346" y="185"/>
                  </a:lnTo>
                  <a:lnTo>
                    <a:pt x="1356" y="189"/>
                  </a:lnTo>
                  <a:lnTo>
                    <a:pt x="1378" y="179"/>
                  </a:lnTo>
                  <a:lnTo>
                    <a:pt x="1429" y="189"/>
                  </a:lnTo>
                  <a:lnTo>
                    <a:pt x="1445" y="195"/>
                  </a:lnTo>
                  <a:lnTo>
                    <a:pt x="1456" y="185"/>
                  </a:lnTo>
                  <a:lnTo>
                    <a:pt x="1478" y="195"/>
                  </a:lnTo>
                  <a:lnTo>
                    <a:pt x="1506" y="223"/>
                  </a:lnTo>
                  <a:lnTo>
                    <a:pt x="1494" y="240"/>
                  </a:lnTo>
                  <a:lnTo>
                    <a:pt x="1478" y="256"/>
                  </a:lnTo>
                  <a:lnTo>
                    <a:pt x="1445" y="268"/>
                  </a:lnTo>
                  <a:lnTo>
                    <a:pt x="1423" y="262"/>
                  </a:lnTo>
                  <a:lnTo>
                    <a:pt x="1401" y="274"/>
                  </a:lnTo>
                  <a:lnTo>
                    <a:pt x="1417" y="290"/>
                  </a:lnTo>
                  <a:lnTo>
                    <a:pt x="1445" y="278"/>
                  </a:lnTo>
                  <a:lnTo>
                    <a:pt x="1478" y="284"/>
                  </a:lnTo>
                  <a:lnTo>
                    <a:pt x="1484" y="306"/>
                  </a:lnTo>
                  <a:lnTo>
                    <a:pt x="1539" y="329"/>
                  </a:lnTo>
                  <a:lnTo>
                    <a:pt x="1545" y="319"/>
                  </a:lnTo>
                  <a:lnTo>
                    <a:pt x="1516" y="290"/>
                  </a:lnTo>
                  <a:lnTo>
                    <a:pt x="1555" y="300"/>
                  </a:lnTo>
                  <a:lnTo>
                    <a:pt x="1583" y="296"/>
                  </a:lnTo>
                  <a:lnTo>
                    <a:pt x="1555" y="262"/>
                  </a:lnTo>
                  <a:lnTo>
                    <a:pt x="1561" y="246"/>
                  </a:lnTo>
                  <a:lnTo>
                    <a:pt x="1590" y="252"/>
                  </a:lnTo>
                  <a:lnTo>
                    <a:pt x="1590" y="262"/>
                  </a:lnTo>
                  <a:lnTo>
                    <a:pt x="1606" y="274"/>
                  </a:lnTo>
                  <a:lnTo>
                    <a:pt x="1612" y="262"/>
                  </a:lnTo>
                  <a:lnTo>
                    <a:pt x="1644" y="246"/>
                  </a:lnTo>
                  <a:lnTo>
                    <a:pt x="1634" y="233"/>
                  </a:lnTo>
                  <a:lnTo>
                    <a:pt x="1606" y="240"/>
                  </a:lnTo>
                  <a:close/>
                  <a:moveTo>
                    <a:pt x="1545" y="256"/>
                  </a:moveTo>
                  <a:lnTo>
                    <a:pt x="1523" y="262"/>
                  </a:lnTo>
                  <a:lnTo>
                    <a:pt x="1506" y="256"/>
                  </a:lnTo>
                  <a:lnTo>
                    <a:pt x="1512" y="240"/>
                  </a:lnTo>
                  <a:lnTo>
                    <a:pt x="1545" y="246"/>
                  </a:lnTo>
                  <a:lnTo>
                    <a:pt x="1545" y="256"/>
                  </a:lnTo>
                  <a:close/>
                  <a:moveTo>
                    <a:pt x="1478" y="140"/>
                  </a:moveTo>
                  <a:lnTo>
                    <a:pt x="1506" y="144"/>
                  </a:lnTo>
                  <a:lnTo>
                    <a:pt x="1523" y="144"/>
                  </a:lnTo>
                  <a:lnTo>
                    <a:pt x="1523" y="128"/>
                  </a:lnTo>
                  <a:lnTo>
                    <a:pt x="1478" y="128"/>
                  </a:lnTo>
                  <a:lnTo>
                    <a:pt x="1478" y="140"/>
                  </a:lnTo>
                  <a:close/>
                  <a:moveTo>
                    <a:pt x="1484" y="229"/>
                  </a:moveTo>
                  <a:lnTo>
                    <a:pt x="1478" y="211"/>
                  </a:lnTo>
                  <a:lnTo>
                    <a:pt x="1456" y="223"/>
                  </a:lnTo>
                  <a:lnTo>
                    <a:pt x="1439" y="233"/>
                  </a:lnTo>
                  <a:lnTo>
                    <a:pt x="1468" y="233"/>
                  </a:lnTo>
                  <a:lnTo>
                    <a:pt x="1484" y="229"/>
                  </a:lnTo>
                  <a:close/>
                  <a:moveTo>
                    <a:pt x="1439" y="613"/>
                  </a:moveTo>
                  <a:lnTo>
                    <a:pt x="1433" y="603"/>
                  </a:lnTo>
                  <a:lnTo>
                    <a:pt x="1439" y="591"/>
                  </a:lnTo>
                  <a:lnTo>
                    <a:pt x="1417" y="580"/>
                  </a:lnTo>
                  <a:lnTo>
                    <a:pt x="1417" y="568"/>
                  </a:lnTo>
                  <a:lnTo>
                    <a:pt x="1451" y="574"/>
                  </a:lnTo>
                  <a:lnTo>
                    <a:pt x="1462" y="562"/>
                  </a:lnTo>
                  <a:lnTo>
                    <a:pt x="1445" y="546"/>
                  </a:lnTo>
                  <a:lnTo>
                    <a:pt x="1417" y="558"/>
                  </a:lnTo>
                  <a:lnTo>
                    <a:pt x="1378" y="580"/>
                  </a:lnTo>
                  <a:lnTo>
                    <a:pt x="1340" y="609"/>
                  </a:lnTo>
                  <a:lnTo>
                    <a:pt x="1372" y="568"/>
                  </a:lnTo>
                  <a:lnTo>
                    <a:pt x="1401" y="552"/>
                  </a:lnTo>
                  <a:lnTo>
                    <a:pt x="1423" y="530"/>
                  </a:lnTo>
                  <a:lnTo>
                    <a:pt x="1500" y="530"/>
                  </a:lnTo>
                  <a:lnTo>
                    <a:pt x="1535" y="536"/>
                  </a:lnTo>
                  <a:lnTo>
                    <a:pt x="1555" y="520"/>
                  </a:lnTo>
                  <a:lnTo>
                    <a:pt x="1590" y="507"/>
                  </a:lnTo>
                  <a:lnTo>
                    <a:pt x="1606" y="507"/>
                  </a:lnTo>
                  <a:lnTo>
                    <a:pt x="1618" y="501"/>
                  </a:lnTo>
                  <a:lnTo>
                    <a:pt x="1612" y="491"/>
                  </a:lnTo>
                  <a:lnTo>
                    <a:pt x="1618" y="485"/>
                  </a:lnTo>
                  <a:lnTo>
                    <a:pt x="1622" y="469"/>
                  </a:lnTo>
                  <a:lnTo>
                    <a:pt x="1555" y="475"/>
                  </a:lnTo>
                  <a:lnTo>
                    <a:pt x="1600" y="457"/>
                  </a:lnTo>
                  <a:lnTo>
                    <a:pt x="1551" y="428"/>
                  </a:lnTo>
                  <a:lnTo>
                    <a:pt x="1561" y="408"/>
                  </a:lnTo>
                  <a:lnTo>
                    <a:pt x="1555" y="396"/>
                  </a:lnTo>
                  <a:lnTo>
                    <a:pt x="1555" y="380"/>
                  </a:lnTo>
                  <a:lnTo>
                    <a:pt x="1539" y="380"/>
                  </a:lnTo>
                  <a:lnTo>
                    <a:pt x="1551" y="357"/>
                  </a:lnTo>
                  <a:lnTo>
                    <a:pt x="1472" y="396"/>
                  </a:lnTo>
                  <a:lnTo>
                    <a:pt x="1462" y="396"/>
                  </a:lnTo>
                  <a:lnTo>
                    <a:pt x="1472" y="386"/>
                  </a:lnTo>
                  <a:lnTo>
                    <a:pt x="1468" y="380"/>
                  </a:lnTo>
                  <a:lnTo>
                    <a:pt x="1484" y="345"/>
                  </a:lnTo>
                  <a:lnTo>
                    <a:pt x="1468" y="341"/>
                  </a:lnTo>
                  <a:lnTo>
                    <a:pt x="1456" y="323"/>
                  </a:lnTo>
                  <a:lnTo>
                    <a:pt x="1439" y="323"/>
                  </a:lnTo>
                  <a:lnTo>
                    <a:pt x="1439" y="319"/>
                  </a:lnTo>
                  <a:lnTo>
                    <a:pt x="1395" y="313"/>
                  </a:lnTo>
                  <a:lnTo>
                    <a:pt x="1389" y="300"/>
                  </a:lnTo>
                  <a:lnTo>
                    <a:pt x="1378" y="323"/>
                  </a:lnTo>
                  <a:lnTo>
                    <a:pt x="1356" y="351"/>
                  </a:lnTo>
                  <a:lnTo>
                    <a:pt x="1366" y="361"/>
                  </a:lnTo>
                  <a:lnTo>
                    <a:pt x="1334" y="390"/>
                  </a:lnTo>
                  <a:lnTo>
                    <a:pt x="1346" y="412"/>
                  </a:lnTo>
                  <a:lnTo>
                    <a:pt x="1299" y="453"/>
                  </a:lnTo>
                  <a:lnTo>
                    <a:pt x="1279" y="457"/>
                  </a:lnTo>
                  <a:lnTo>
                    <a:pt x="1273" y="485"/>
                  </a:lnTo>
                  <a:lnTo>
                    <a:pt x="1244" y="520"/>
                  </a:lnTo>
                  <a:lnTo>
                    <a:pt x="1222" y="507"/>
                  </a:lnTo>
                  <a:lnTo>
                    <a:pt x="1234" y="453"/>
                  </a:lnTo>
                  <a:lnTo>
                    <a:pt x="1222" y="447"/>
                  </a:lnTo>
                  <a:lnTo>
                    <a:pt x="1200" y="453"/>
                  </a:lnTo>
                  <a:lnTo>
                    <a:pt x="1151" y="412"/>
                  </a:lnTo>
                  <a:lnTo>
                    <a:pt x="1117" y="412"/>
                  </a:lnTo>
                  <a:lnTo>
                    <a:pt x="1117" y="380"/>
                  </a:lnTo>
                  <a:lnTo>
                    <a:pt x="1106" y="380"/>
                  </a:lnTo>
                  <a:lnTo>
                    <a:pt x="1117" y="357"/>
                  </a:lnTo>
                  <a:lnTo>
                    <a:pt x="1161" y="329"/>
                  </a:lnTo>
                  <a:lnTo>
                    <a:pt x="1161" y="319"/>
                  </a:lnTo>
                  <a:lnTo>
                    <a:pt x="1206" y="306"/>
                  </a:lnTo>
                  <a:lnTo>
                    <a:pt x="1184" y="290"/>
                  </a:lnTo>
                  <a:lnTo>
                    <a:pt x="1216" y="296"/>
                  </a:lnTo>
                  <a:lnTo>
                    <a:pt x="1279" y="274"/>
                  </a:lnTo>
                  <a:lnTo>
                    <a:pt x="1234" y="262"/>
                  </a:lnTo>
                  <a:lnTo>
                    <a:pt x="1283" y="262"/>
                  </a:lnTo>
                  <a:lnTo>
                    <a:pt x="1311" y="252"/>
                  </a:lnTo>
                  <a:lnTo>
                    <a:pt x="1334" y="256"/>
                  </a:lnTo>
                  <a:lnTo>
                    <a:pt x="1346" y="246"/>
                  </a:lnTo>
                  <a:lnTo>
                    <a:pt x="1366" y="252"/>
                  </a:lnTo>
                  <a:lnTo>
                    <a:pt x="1395" y="223"/>
                  </a:lnTo>
                  <a:lnTo>
                    <a:pt x="1405" y="201"/>
                  </a:lnTo>
                  <a:lnTo>
                    <a:pt x="1372" y="195"/>
                  </a:lnTo>
                  <a:lnTo>
                    <a:pt x="1356" y="211"/>
                  </a:lnTo>
                  <a:lnTo>
                    <a:pt x="1322" y="229"/>
                  </a:lnTo>
                  <a:lnTo>
                    <a:pt x="1305" y="233"/>
                  </a:lnTo>
                  <a:lnTo>
                    <a:pt x="1322" y="207"/>
                  </a:lnTo>
                  <a:lnTo>
                    <a:pt x="1299" y="207"/>
                  </a:lnTo>
                  <a:lnTo>
                    <a:pt x="1283" y="217"/>
                  </a:lnTo>
                  <a:lnTo>
                    <a:pt x="1279" y="201"/>
                  </a:lnTo>
                  <a:lnTo>
                    <a:pt x="1295" y="195"/>
                  </a:lnTo>
                  <a:lnTo>
                    <a:pt x="1279" y="166"/>
                  </a:lnTo>
                  <a:lnTo>
                    <a:pt x="1228" y="189"/>
                  </a:lnTo>
                  <a:lnTo>
                    <a:pt x="1251" y="207"/>
                  </a:lnTo>
                  <a:lnTo>
                    <a:pt x="1228" y="223"/>
                  </a:lnTo>
                  <a:lnTo>
                    <a:pt x="1206" y="223"/>
                  </a:lnTo>
                  <a:lnTo>
                    <a:pt x="1190" y="229"/>
                  </a:lnTo>
                  <a:lnTo>
                    <a:pt x="1151" y="229"/>
                  </a:lnTo>
                  <a:lnTo>
                    <a:pt x="1094" y="223"/>
                  </a:lnTo>
                  <a:lnTo>
                    <a:pt x="1050" y="223"/>
                  </a:lnTo>
                  <a:lnTo>
                    <a:pt x="1044" y="246"/>
                  </a:lnTo>
                  <a:lnTo>
                    <a:pt x="1027" y="229"/>
                  </a:lnTo>
                  <a:lnTo>
                    <a:pt x="985" y="240"/>
                  </a:lnTo>
                  <a:lnTo>
                    <a:pt x="960" y="229"/>
                  </a:lnTo>
                  <a:lnTo>
                    <a:pt x="972" y="217"/>
                  </a:lnTo>
                  <a:lnTo>
                    <a:pt x="895" y="195"/>
                  </a:lnTo>
                  <a:lnTo>
                    <a:pt x="861" y="201"/>
                  </a:lnTo>
                  <a:lnTo>
                    <a:pt x="845" y="211"/>
                  </a:lnTo>
                  <a:lnTo>
                    <a:pt x="839" y="195"/>
                  </a:lnTo>
                  <a:lnTo>
                    <a:pt x="812" y="201"/>
                  </a:lnTo>
                  <a:lnTo>
                    <a:pt x="767" y="195"/>
                  </a:lnTo>
                  <a:lnTo>
                    <a:pt x="707" y="217"/>
                  </a:lnTo>
                  <a:lnTo>
                    <a:pt x="666" y="201"/>
                  </a:lnTo>
                  <a:lnTo>
                    <a:pt x="650" y="201"/>
                  </a:lnTo>
                  <a:lnTo>
                    <a:pt x="633" y="195"/>
                  </a:lnTo>
                  <a:lnTo>
                    <a:pt x="617" y="207"/>
                  </a:lnTo>
                  <a:lnTo>
                    <a:pt x="583" y="195"/>
                  </a:lnTo>
                  <a:lnTo>
                    <a:pt x="483" y="185"/>
                  </a:lnTo>
                  <a:lnTo>
                    <a:pt x="390" y="189"/>
                  </a:lnTo>
                  <a:lnTo>
                    <a:pt x="323" y="211"/>
                  </a:lnTo>
                  <a:lnTo>
                    <a:pt x="305" y="233"/>
                  </a:lnTo>
                  <a:lnTo>
                    <a:pt x="323" y="256"/>
                  </a:lnTo>
                  <a:lnTo>
                    <a:pt x="305" y="262"/>
                  </a:lnTo>
                  <a:lnTo>
                    <a:pt x="256" y="268"/>
                  </a:lnTo>
                  <a:lnTo>
                    <a:pt x="228" y="284"/>
                  </a:lnTo>
                  <a:lnTo>
                    <a:pt x="256" y="284"/>
                  </a:lnTo>
                  <a:lnTo>
                    <a:pt x="278" y="278"/>
                  </a:lnTo>
                  <a:lnTo>
                    <a:pt x="266" y="300"/>
                  </a:lnTo>
                  <a:lnTo>
                    <a:pt x="217" y="313"/>
                  </a:lnTo>
                  <a:lnTo>
                    <a:pt x="201" y="306"/>
                  </a:lnTo>
                  <a:lnTo>
                    <a:pt x="122" y="357"/>
                  </a:lnTo>
                  <a:lnTo>
                    <a:pt x="134" y="361"/>
                  </a:lnTo>
                  <a:lnTo>
                    <a:pt x="167" y="357"/>
                  </a:lnTo>
                  <a:lnTo>
                    <a:pt x="138" y="386"/>
                  </a:lnTo>
                  <a:lnTo>
                    <a:pt x="173" y="390"/>
                  </a:lnTo>
                  <a:lnTo>
                    <a:pt x="189" y="380"/>
                  </a:lnTo>
                  <a:lnTo>
                    <a:pt x="201" y="390"/>
                  </a:lnTo>
                  <a:lnTo>
                    <a:pt x="138" y="418"/>
                  </a:lnTo>
                  <a:lnTo>
                    <a:pt x="100" y="428"/>
                  </a:lnTo>
                  <a:lnTo>
                    <a:pt x="90" y="440"/>
                  </a:lnTo>
                  <a:lnTo>
                    <a:pt x="49" y="440"/>
                  </a:lnTo>
                  <a:lnTo>
                    <a:pt x="39" y="453"/>
                  </a:lnTo>
                  <a:lnTo>
                    <a:pt x="16" y="453"/>
                  </a:lnTo>
                  <a:lnTo>
                    <a:pt x="0" y="469"/>
                  </a:lnTo>
                  <a:lnTo>
                    <a:pt x="23" y="469"/>
                  </a:lnTo>
                  <a:lnTo>
                    <a:pt x="33" y="457"/>
                  </a:lnTo>
                  <a:lnTo>
                    <a:pt x="45" y="457"/>
                  </a:lnTo>
                  <a:lnTo>
                    <a:pt x="77" y="453"/>
                  </a:lnTo>
                  <a:lnTo>
                    <a:pt x="77" y="463"/>
                  </a:lnTo>
                  <a:lnTo>
                    <a:pt x="100" y="447"/>
                  </a:lnTo>
                  <a:lnTo>
                    <a:pt x="211" y="408"/>
                  </a:lnTo>
                  <a:lnTo>
                    <a:pt x="234" y="390"/>
                  </a:lnTo>
                  <a:lnTo>
                    <a:pt x="260" y="386"/>
                  </a:lnTo>
                  <a:lnTo>
                    <a:pt x="288" y="361"/>
                  </a:lnTo>
                  <a:lnTo>
                    <a:pt x="343" y="329"/>
                  </a:lnTo>
                  <a:lnTo>
                    <a:pt x="339" y="345"/>
                  </a:lnTo>
                  <a:lnTo>
                    <a:pt x="305" y="361"/>
                  </a:lnTo>
                  <a:lnTo>
                    <a:pt x="301" y="380"/>
                  </a:lnTo>
                  <a:lnTo>
                    <a:pt x="368" y="357"/>
                  </a:lnTo>
                  <a:lnTo>
                    <a:pt x="372" y="345"/>
                  </a:lnTo>
                  <a:lnTo>
                    <a:pt x="390" y="341"/>
                  </a:lnTo>
                  <a:lnTo>
                    <a:pt x="394" y="357"/>
                  </a:lnTo>
                  <a:lnTo>
                    <a:pt x="483" y="380"/>
                  </a:lnTo>
                  <a:lnTo>
                    <a:pt x="489" y="402"/>
                  </a:lnTo>
                  <a:lnTo>
                    <a:pt x="506" y="390"/>
                  </a:lnTo>
                  <a:lnTo>
                    <a:pt x="522" y="390"/>
                  </a:lnTo>
                  <a:lnTo>
                    <a:pt x="522" y="434"/>
                  </a:lnTo>
                  <a:lnTo>
                    <a:pt x="528" y="453"/>
                  </a:lnTo>
                  <a:lnTo>
                    <a:pt x="506" y="469"/>
                  </a:lnTo>
                  <a:lnTo>
                    <a:pt x="506" y="485"/>
                  </a:lnTo>
                  <a:lnTo>
                    <a:pt x="522" y="485"/>
                  </a:lnTo>
                  <a:lnTo>
                    <a:pt x="512" y="501"/>
                  </a:lnTo>
                  <a:lnTo>
                    <a:pt x="528" y="495"/>
                  </a:lnTo>
                  <a:lnTo>
                    <a:pt x="506" y="520"/>
                  </a:lnTo>
                  <a:lnTo>
                    <a:pt x="528" y="530"/>
                  </a:lnTo>
                  <a:lnTo>
                    <a:pt x="556" y="558"/>
                  </a:lnTo>
                  <a:lnTo>
                    <a:pt x="550" y="558"/>
                  </a:lnTo>
                  <a:lnTo>
                    <a:pt x="544" y="597"/>
                  </a:lnTo>
                  <a:lnTo>
                    <a:pt x="538" y="580"/>
                  </a:lnTo>
                  <a:lnTo>
                    <a:pt x="512" y="580"/>
                  </a:lnTo>
                  <a:lnTo>
                    <a:pt x="512" y="603"/>
                  </a:lnTo>
                  <a:lnTo>
                    <a:pt x="467" y="664"/>
                  </a:lnTo>
                  <a:lnTo>
                    <a:pt x="445" y="708"/>
                  </a:lnTo>
                  <a:lnTo>
                    <a:pt x="428" y="725"/>
                  </a:lnTo>
                  <a:lnTo>
                    <a:pt x="428" y="759"/>
                  </a:lnTo>
                  <a:lnTo>
                    <a:pt x="439" y="759"/>
                  </a:lnTo>
                  <a:lnTo>
                    <a:pt x="433" y="769"/>
                  </a:lnTo>
                  <a:lnTo>
                    <a:pt x="439" y="826"/>
                  </a:lnTo>
                  <a:lnTo>
                    <a:pt x="428" y="836"/>
                  </a:lnTo>
                  <a:lnTo>
                    <a:pt x="477" y="858"/>
                  </a:lnTo>
                  <a:lnTo>
                    <a:pt x="483" y="877"/>
                  </a:lnTo>
                  <a:lnTo>
                    <a:pt x="534" y="877"/>
                  </a:lnTo>
                  <a:lnTo>
                    <a:pt x="605" y="897"/>
                  </a:lnTo>
                  <a:lnTo>
                    <a:pt x="640" y="887"/>
                  </a:lnTo>
                  <a:lnTo>
                    <a:pt x="662" y="887"/>
                  </a:lnTo>
                  <a:lnTo>
                    <a:pt x="694" y="942"/>
                  </a:lnTo>
                  <a:lnTo>
                    <a:pt x="707" y="942"/>
                  </a:lnTo>
                  <a:lnTo>
                    <a:pt x="711" y="932"/>
                  </a:lnTo>
                  <a:lnTo>
                    <a:pt x="733" y="925"/>
                  </a:lnTo>
                  <a:lnTo>
                    <a:pt x="755" y="954"/>
                  </a:lnTo>
                  <a:lnTo>
                    <a:pt x="761" y="992"/>
                  </a:lnTo>
                  <a:lnTo>
                    <a:pt x="778" y="1005"/>
                  </a:lnTo>
                  <a:lnTo>
                    <a:pt x="784" y="992"/>
                  </a:lnTo>
                  <a:lnTo>
                    <a:pt x="784" y="970"/>
                  </a:lnTo>
                  <a:lnTo>
                    <a:pt x="867" y="925"/>
                  </a:lnTo>
                  <a:lnTo>
                    <a:pt x="877" y="938"/>
                  </a:lnTo>
                  <a:lnTo>
                    <a:pt x="895" y="932"/>
                  </a:lnTo>
                  <a:lnTo>
                    <a:pt x="905" y="948"/>
                  </a:lnTo>
                  <a:lnTo>
                    <a:pt x="928" y="932"/>
                  </a:lnTo>
                  <a:lnTo>
                    <a:pt x="922" y="915"/>
                  </a:lnTo>
                  <a:lnTo>
                    <a:pt x="1027" y="925"/>
                  </a:lnTo>
                  <a:lnTo>
                    <a:pt x="1039" y="948"/>
                  </a:lnTo>
                  <a:lnTo>
                    <a:pt x="1039" y="976"/>
                  </a:lnTo>
                  <a:lnTo>
                    <a:pt x="1050" y="988"/>
                  </a:lnTo>
                  <a:lnTo>
                    <a:pt x="1050" y="1005"/>
                  </a:lnTo>
                  <a:lnTo>
                    <a:pt x="1062" y="1021"/>
                  </a:lnTo>
                  <a:lnTo>
                    <a:pt x="1072" y="1021"/>
                  </a:lnTo>
                  <a:lnTo>
                    <a:pt x="1084" y="982"/>
                  </a:lnTo>
                  <a:lnTo>
                    <a:pt x="1084" y="948"/>
                  </a:lnTo>
                  <a:lnTo>
                    <a:pt x="1078" y="903"/>
                  </a:lnTo>
                  <a:lnTo>
                    <a:pt x="1151" y="848"/>
                  </a:lnTo>
                  <a:lnTo>
                    <a:pt x="1173" y="836"/>
                  </a:lnTo>
                  <a:lnTo>
                    <a:pt x="1200" y="804"/>
                  </a:lnTo>
                  <a:lnTo>
                    <a:pt x="1184" y="787"/>
                  </a:lnTo>
                  <a:lnTo>
                    <a:pt x="1206" y="781"/>
                  </a:lnTo>
                  <a:lnTo>
                    <a:pt x="1190" y="759"/>
                  </a:lnTo>
                  <a:lnTo>
                    <a:pt x="1206" y="747"/>
                  </a:lnTo>
                  <a:lnTo>
                    <a:pt x="1212" y="769"/>
                  </a:lnTo>
                  <a:lnTo>
                    <a:pt x="1222" y="763"/>
                  </a:lnTo>
                  <a:lnTo>
                    <a:pt x="1222" y="737"/>
                  </a:lnTo>
                  <a:lnTo>
                    <a:pt x="1234" y="747"/>
                  </a:lnTo>
                  <a:lnTo>
                    <a:pt x="1257" y="725"/>
                  </a:lnTo>
                  <a:lnTo>
                    <a:pt x="1257" y="714"/>
                  </a:lnTo>
                  <a:lnTo>
                    <a:pt x="1328" y="696"/>
                  </a:lnTo>
                  <a:lnTo>
                    <a:pt x="1318" y="686"/>
                  </a:lnTo>
                  <a:lnTo>
                    <a:pt x="1334" y="664"/>
                  </a:lnTo>
                  <a:lnTo>
                    <a:pt x="1401" y="641"/>
                  </a:lnTo>
                  <a:lnTo>
                    <a:pt x="1417" y="629"/>
                  </a:lnTo>
                  <a:lnTo>
                    <a:pt x="1429" y="619"/>
                  </a:lnTo>
                  <a:lnTo>
                    <a:pt x="1445" y="629"/>
                  </a:lnTo>
                  <a:lnTo>
                    <a:pt x="1429" y="635"/>
                  </a:lnTo>
                  <a:lnTo>
                    <a:pt x="1401" y="654"/>
                  </a:lnTo>
                  <a:lnTo>
                    <a:pt x="1405" y="664"/>
                  </a:lnTo>
                  <a:lnTo>
                    <a:pt x="1429" y="658"/>
                  </a:lnTo>
                  <a:lnTo>
                    <a:pt x="1456" y="635"/>
                  </a:lnTo>
                  <a:lnTo>
                    <a:pt x="1484" y="629"/>
                  </a:lnTo>
                  <a:lnTo>
                    <a:pt x="1484" y="619"/>
                  </a:lnTo>
                  <a:lnTo>
                    <a:pt x="1462" y="619"/>
                  </a:lnTo>
                  <a:lnTo>
                    <a:pt x="1439" y="613"/>
                  </a:lnTo>
                  <a:close/>
                  <a:moveTo>
                    <a:pt x="1177" y="641"/>
                  </a:moveTo>
                  <a:lnTo>
                    <a:pt x="1167" y="629"/>
                  </a:lnTo>
                  <a:lnTo>
                    <a:pt x="1155" y="641"/>
                  </a:lnTo>
                  <a:lnTo>
                    <a:pt x="1133" y="686"/>
                  </a:lnTo>
                  <a:lnTo>
                    <a:pt x="1161" y="676"/>
                  </a:lnTo>
                  <a:lnTo>
                    <a:pt x="1173" y="680"/>
                  </a:lnTo>
                  <a:lnTo>
                    <a:pt x="1167" y="686"/>
                  </a:lnTo>
                  <a:lnTo>
                    <a:pt x="1123" y="708"/>
                  </a:lnTo>
                  <a:lnTo>
                    <a:pt x="1106" y="696"/>
                  </a:lnTo>
                  <a:lnTo>
                    <a:pt x="1133" y="686"/>
                  </a:lnTo>
                  <a:lnTo>
                    <a:pt x="1139" y="676"/>
                  </a:lnTo>
                  <a:lnTo>
                    <a:pt x="1133" y="658"/>
                  </a:lnTo>
                  <a:lnTo>
                    <a:pt x="1117" y="658"/>
                  </a:lnTo>
                  <a:lnTo>
                    <a:pt x="1133" y="641"/>
                  </a:lnTo>
                  <a:lnTo>
                    <a:pt x="1129" y="625"/>
                  </a:lnTo>
                  <a:lnTo>
                    <a:pt x="1110" y="629"/>
                  </a:lnTo>
                  <a:lnTo>
                    <a:pt x="1078" y="654"/>
                  </a:lnTo>
                  <a:lnTo>
                    <a:pt x="1068" y="692"/>
                  </a:lnTo>
                  <a:lnTo>
                    <a:pt x="1050" y="696"/>
                  </a:lnTo>
                  <a:lnTo>
                    <a:pt x="1039" y="692"/>
                  </a:lnTo>
                  <a:lnTo>
                    <a:pt x="1044" y="670"/>
                  </a:lnTo>
                  <a:lnTo>
                    <a:pt x="1062" y="647"/>
                  </a:lnTo>
                  <a:lnTo>
                    <a:pt x="1062" y="635"/>
                  </a:lnTo>
                  <a:lnTo>
                    <a:pt x="1072" y="635"/>
                  </a:lnTo>
                  <a:lnTo>
                    <a:pt x="1094" y="619"/>
                  </a:lnTo>
                  <a:lnTo>
                    <a:pt x="1110" y="619"/>
                  </a:lnTo>
                  <a:lnTo>
                    <a:pt x="1129" y="613"/>
                  </a:lnTo>
                  <a:lnTo>
                    <a:pt x="1123" y="609"/>
                  </a:lnTo>
                  <a:lnTo>
                    <a:pt x="1078" y="609"/>
                  </a:lnTo>
                  <a:lnTo>
                    <a:pt x="1084" y="591"/>
                  </a:lnTo>
                  <a:lnTo>
                    <a:pt x="1044" y="609"/>
                  </a:lnTo>
                  <a:lnTo>
                    <a:pt x="1017" y="603"/>
                  </a:lnTo>
                  <a:lnTo>
                    <a:pt x="1017" y="591"/>
                  </a:lnTo>
                  <a:lnTo>
                    <a:pt x="1056" y="587"/>
                  </a:lnTo>
                  <a:lnTo>
                    <a:pt x="1078" y="580"/>
                  </a:lnTo>
                  <a:lnTo>
                    <a:pt x="1084" y="568"/>
                  </a:lnTo>
                  <a:lnTo>
                    <a:pt x="1110" y="562"/>
                  </a:lnTo>
                  <a:lnTo>
                    <a:pt x="1133" y="591"/>
                  </a:lnTo>
                  <a:lnTo>
                    <a:pt x="1139" y="609"/>
                  </a:lnTo>
                  <a:lnTo>
                    <a:pt x="1173" y="613"/>
                  </a:lnTo>
                  <a:lnTo>
                    <a:pt x="1196" y="635"/>
                  </a:lnTo>
                  <a:lnTo>
                    <a:pt x="1177" y="641"/>
                  </a:lnTo>
                  <a:close/>
                  <a:moveTo>
                    <a:pt x="1238" y="658"/>
                  </a:moveTo>
                  <a:lnTo>
                    <a:pt x="1228" y="670"/>
                  </a:lnTo>
                  <a:lnTo>
                    <a:pt x="1184" y="676"/>
                  </a:lnTo>
                  <a:lnTo>
                    <a:pt x="1184" y="664"/>
                  </a:lnTo>
                  <a:lnTo>
                    <a:pt x="1228" y="654"/>
                  </a:lnTo>
                  <a:lnTo>
                    <a:pt x="1244" y="654"/>
                  </a:lnTo>
                  <a:lnTo>
                    <a:pt x="1238" y="658"/>
                  </a:lnTo>
                  <a:close/>
                  <a:moveTo>
                    <a:pt x="1322" y="319"/>
                  </a:moveTo>
                  <a:lnTo>
                    <a:pt x="1322" y="300"/>
                  </a:lnTo>
                  <a:lnTo>
                    <a:pt x="1295" y="313"/>
                  </a:lnTo>
                  <a:lnTo>
                    <a:pt x="1305" y="329"/>
                  </a:lnTo>
                  <a:lnTo>
                    <a:pt x="1322" y="319"/>
                  </a:lnTo>
                  <a:close/>
                  <a:moveTo>
                    <a:pt x="1362" y="319"/>
                  </a:moveTo>
                  <a:lnTo>
                    <a:pt x="1356" y="319"/>
                  </a:lnTo>
                  <a:lnTo>
                    <a:pt x="1340" y="323"/>
                  </a:lnTo>
                  <a:lnTo>
                    <a:pt x="1346" y="335"/>
                  </a:lnTo>
                  <a:lnTo>
                    <a:pt x="1362" y="319"/>
                  </a:lnTo>
                  <a:close/>
                  <a:moveTo>
                    <a:pt x="1350" y="290"/>
                  </a:moveTo>
                  <a:lnTo>
                    <a:pt x="1311" y="262"/>
                  </a:lnTo>
                  <a:lnTo>
                    <a:pt x="1283" y="290"/>
                  </a:lnTo>
                  <a:lnTo>
                    <a:pt x="1283" y="300"/>
                  </a:lnTo>
                  <a:lnTo>
                    <a:pt x="1299" y="300"/>
                  </a:lnTo>
                  <a:lnTo>
                    <a:pt x="1318" y="296"/>
                  </a:lnTo>
                  <a:lnTo>
                    <a:pt x="1346" y="306"/>
                  </a:lnTo>
                  <a:lnTo>
                    <a:pt x="1350" y="290"/>
                  </a:lnTo>
                  <a:close/>
                  <a:moveTo>
                    <a:pt x="1494" y="562"/>
                  </a:moveTo>
                  <a:lnTo>
                    <a:pt x="1506" y="552"/>
                  </a:lnTo>
                  <a:lnTo>
                    <a:pt x="1494" y="546"/>
                  </a:lnTo>
                  <a:lnTo>
                    <a:pt x="1472" y="542"/>
                  </a:lnTo>
                  <a:lnTo>
                    <a:pt x="1478" y="558"/>
                  </a:lnTo>
                  <a:lnTo>
                    <a:pt x="1494" y="562"/>
                  </a:lnTo>
                  <a:close/>
                  <a:moveTo>
                    <a:pt x="1634" y="568"/>
                  </a:moveTo>
                  <a:lnTo>
                    <a:pt x="1622" y="562"/>
                  </a:lnTo>
                  <a:lnTo>
                    <a:pt x="1634" y="552"/>
                  </a:lnTo>
                  <a:lnTo>
                    <a:pt x="1600" y="546"/>
                  </a:lnTo>
                  <a:lnTo>
                    <a:pt x="1600" y="536"/>
                  </a:lnTo>
                  <a:lnTo>
                    <a:pt x="1590" y="536"/>
                  </a:lnTo>
                  <a:lnTo>
                    <a:pt x="1600" y="528"/>
                  </a:lnTo>
                  <a:lnTo>
                    <a:pt x="1600" y="520"/>
                  </a:lnTo>
                  <a:lnTo>
                    <a:pt x="1577" y="530"/>
                  </a:lnTo>
                  <a:lnTo>
                    <a:pt x="1561" y="562"/>
                  </a:lnTo>
                  <a:lnTo>
                    <a:pt x="1535" y="580"/>
                  </a:lnTo>
                  <a:lnTo>
                    <a:pt x="1583" y="591"/>
                  </a:lnTo>
                  <a:lnTo>
                    <a:pt x="1583" y="609"/>
                  </a:lnTo>
                  <a:lnTo>
                    <a:pt x="1618" y="580"/>
                  </a:lnTo>
                  <a:lnTo>
                    <a:pt x="1618" y="597"/>
                  </a:lnTo>
                  <a:lnTo>
                    <a:pt x="1634" y="603"/>
                  </a:lnTo>
                  <a:lnTo>
                    <a:pt x="1644" y="587"/>
                  </a:lnTo>
                  <a:lnTo>
                    <a:pt x="1628" y="580"/>
                  </a:lnTo>
                  <a:lnTo>
                    <a:pt x="1634" y="568"/>
                  </a:lnTo>
                  <a:close/>
                  <a:moveTo>
                    <a:pt x="1500" y="580"/>
                  </a:moveTo>
                  <a:lnTo>
                    <a:pt x="1484" y="587"/>
                  </a:lnTo>
                  <a:lnTo>
                    <a:pt x="1500" y="591"/>
                  </a:lnTo>
                  <a:lnTo>
                    <a:pt x="1500" y="580"/>
                  </a:lnTo>
                  <a:close/>
                  <a:moveTo>
                    <a:pt x="1512" y="597"/>
                  </a:moveTo>
                  <a:lnTo>
                    <a:pt x="1490" y="609"/>
                  </a:lnTo>
                  <a:lnTo>
                    <a:pt x="1500" y="619"/>
                  </a:lnTo>
                  <a:lnTo>
                    <a:pt x="1516" y="619"/>
                  </a:lnTo>
                  <a:lnTo>
                    <a:pt x="1516" y="609"/>
                  </a:lnTo>
                  <a:lnTo>
                    <a:pt x="1506" y="609"/>
                  </a:lnTo>
                  <a:lnTo>
                    <a:pt x="1512" y="597"/>
                  </a:lnTo>
                  <a:close/>
                  <a:moveTo>
                    <a:pt x="1445" y="603"/>
                  </a:moveTo>
                  <a:lnTo>
                    <a:pt x="1478" y="609"/>
                  </a:lnTo>
                  <a:lnTo>
                    <a:pt x="1456" y="591"/>
                  </a:lnTo>
                  <a:lnTo>
                    <a:pt x="1445" y="603"/>
                  </a:lnTo>
                  <a:close/>
                  <a:moveTo>
                    <a:pt x="950" y="201"/>
                  </a:moveTo>
                  <a:lnTo>
                    <a:pt x="985" y="207"/>
                  </a:lnTo>
                  <a:lnTo>
                    <a:pt x="995" y="211"/>
                  </a:lnTo>
                  <a:lnTo>
                    <a:pt x="1078" y="201"/>
                  </a:lnTo>
                  <a:lnTo>
                    <a:pt x="1110" y="211"/>
                  </a:lnTo>
                  <a:lnTo>
                    <a:pt x="1129" y="201"/>
                  </a:lnTo>
                  <a:lnTo>
                    <a:pt x="1161" y="201"/>
                  </a:lnTo>
                  <a:lnTo>
                    <a:pt x="1167" y="189"/>
                  </a:lnTo>
                  <a:lnTo>
                    <a:pt x="1151" y="185"/>
                  </a:lnTo>
                  <a:lnTo>
                    <a:pt x="1161" y="162"/>
                  </a:lnTo>
                  <a:lnTo>
                    <a:pt x="1155" y="144"/>
                  </a:lnTo>
                  <a:lnTo>
                    <a:pt x="1129" y="144"/>
                  </a:lnTo>
                  <a:lnTo>
                    <a:pt x="1123" y="162"/>
                  </a:lnTo>
                  <a:lnTo>
                    <a:pt x="1110" y="144"/>
                  </a:lnTo>
                  <a:lnTo>
                    <a:pt x="1072" y="166"/>
                  </a:lnTo>
                  <a:lnTo>
                    <a:pt x="1072" y="150"/>
                  </a:lnTo>
                  <a:lnTo>
                    <a:pt x="1050" y="156"/>
                  </a:lnTo>
                  <a:lnTo>
                    <a:pt x="1050" y="140"/>
                  </a:lnTo>
                  <a:lnTo>
                    <a:pt x="972" y="166"/>
                  </a:lnTo>
                  <a:lnTo>
                    <a:pt x="985" y="173"/>
                  </a:lnTo>
                  <a:lnTo>
                    <a:pt x="1017" y="166"/>
                  </a:lnTo>
                  <a:lnTo>
                    <a:pt x="995" y="179"/>
                  </a:lnTo>
                  <a:lnTo>
                    <a:pt x="1023" y="185"/>
                  </a:lnTo>
                  <a:lnTo>
                    <a:pt x="979" y="189"/>
                  </a:lnTo>
                  <a:lnTo>
                    <a:pt x="950" y="201"/>
                  </a:lnTo>
                  <a:close/>
                  <a:moveTo>
                    <a:pt x="1078" y="95"/>
                  </a:moveTo>
                  <a:lnTo>
                    <a:pt x="1106" y="89"/>
                  </a:lnTo>
                  <a:lnTo>
                    <a:pt x="1117" y="77"/>
                  </a:lnTo>
                  <a:lnTo>
                    <a:pt x="1094" y="73"/>
                  </a:lnTo>
                  <a:lnTo>
                    <a:pt x="1044" y="89"/>
                  </a:lnTo>
                  <a:lnTo>
                    <a:pt x="1017" y="106"/>
                  </a:lnTo>
                  <a:lnTo>
                    <a:pt x="1050" y="106"/>
                  </a:lnTo>
                  <a:lnTo>
                    <a:pt x="1078" y="95"/>
                  </a:lnTo>
                  <a:close/>
                  <a:moveTo>
                    <a:pt x="1068" y="118"/>
                  </a:moveTo>
                  <a:lnTo>
                    <a:pt x="1106" y="112"/>
                  </a:lnTo>
                  <a:lnTo>
                    <a:pt x="1090" y="128"/>
                  </a:lnTo>
                  <a:lnTo>
                    <a:pt x="1117" y="128"/>
                  </a:lnTo>
                  <a:lnTo>
                    <a:pt x="1177" y="118"/>
                  </a:lnTo>
                  <a:lnTo>
                    <a:pt x="1206" y="106"/>
                  </a:lnTo>
                  <a:lnTo>
                    <a:pt x="1184" y="100"/>
                  </a:lnTo>
                  <a:lnTo>
                    <a:pt x="1196" y="89"/>
                  </a:lnTo>
                  <a:lnTo>
                    <a:pt x="1177" y="95"/>
                  </a:lnTo>
                  <a:lnTo>
                    <a:pt x="1155" y="112"/>
                  </a:lnTo>
                  <a:lnTo>
                    <a:pt x="1123" y="100"/>
                  </a:lnTo>
                  <a:lnTo>
                    <a:pt x="1084" y="106"/>
                  </a:lnTo>
                  <a:lnTo>
                    <a:pt x="1068" y="118"/>
                  </a:lnTo>
                  <a:close/>
                  <a:moveTo>
                    <a:pt x="1161" y="83"/>
                  </a:moveTo>
                  <a:lnTo>
                    <a:pt x="1196" y="83"/>
                  </a:lnTo>
                  <a:lnTo>
                    <a:pt x="1190" y="77"/>
                  </a:lnTo>
                  <a:lnTo>
                    <a:pt x="1222" y="61"/>
                  </a:lnTo>
                  <a:lnTo>
                    <a:pt x="1184" y="55"/>
                  </a:lnTo>
                  <a:lnTo>
                    <a:pt x="1167" y="61"/>
                  </a:lnTo>
                  <a:lnTo>
                    <a:pt x="1190" y="73"/>
                  </a:lnTo>
                  <a:lnTo>
                    <a:pt x="1155" y="77"/>
                  </a:lnTo>
                  <a:lnTo>
                    <a:pt x="1161" y="83"/>
                  </a:lnTo>
                  <a:close/>
                  <a:moveTo>
                    <a:pt x="1222" y="112"/>
                  </a:moveTo>
                  <a:lnTo>
                    <a:pt x="1222" y="106"/>
                  </a:lnTo>
                  <a:lnTo>
                    <a:pt x="1200" y="118"/>
                  </a:lnTo>
                  <a:lnTo>
                    <a:pt x="1216" y="128"/>
                  </a:lnTo>
                  <a:lnTo>
                    <a:pt x="1222" y="112"/>
                  </a:lnTo>
                  <a:close/>
                  <a:moveTo>
                    <a:pt x="1190" y="134"/>
                  </a:moveTo>
                  <a:lnTo>
                    <a:pt x="1161" y="140"/>
                  </a:lnTo>
                  <a:lnTo>
                    <a:pt x="1177" y="150"/>
                  </a:lnTo>
                  <a:lnTo>
                    <a:pt x="1190" y="134"/>
                  </a:lnTo>
                  <a:close/>
                  <a:moveTo>
                    <a:pt x="1244" y="162"/>
                  </a:moveTo>
                  <a:lnTo>
                    <a:pt x="1257" y="156"/>
                  </a:lnTo>
                  <a:lnTo>
                    <a:pt x="1257" y="144"/>
                  </a:lnTo>
                  <a:lnTo>
                    <a:pt x="1267" y="134"/>
                  </a:lnTo>
                  <a:lnTo>
                    <a:pt x="1238" y="134"/>
                  </a:lnTo>
                  <a:lnTo>
                    <a:pt x="1216" y="144"/>
                  </a:lnTo>
                  <a:lnTo>
                    <a:pt x="1200" y="144"/>
                  </a:lnTo>
                  <a:lnTo>
                    <a:pt x="1196" y="156"/>
                  </a:lnTo>
                  <a:lnTo>
                    <a:pt x="1212" y="156"/>
                  </a:lnTo>
                  <a:lnTo>
                    <a:pt x="1212" y="179"/>
                  </a:lnTo>
                  <a:lnTo>
                    <a:pt x="1228" y="162"/>
                  </a:lnTo>
                  <a:lnTo>
                    <a:pt x="1244" y="162"/>
                  </a:lnTo>
                  <a:close/>
                  <a:moveTo>
                    <a:pt x="1251" y="73"/>
                  </a:moveTo>
                  <a:lnTo>
                    <a:pt x="1238" y="77"/>
                  </a:lnTo>
                  <a:lnTo>
                    <a:pt x="1238" y="83"/>
                  </a:lnTo>
                  <a:lnTo>
                    <a:pt x="1251" y="83"/>
                  </a:lnTo>
                  <a:lnTo>
                    <a:pt x="1251" y="73"/>
                  </a:lnTo>
                  <a:close/>
                  <a:moveTo>
                    <a:pt x="1267" y="95"/>
                  </a:moveTo>
                  <a:lnTo>
                    <a:pt x="1228" y="100"/>
                  </a:lnTo>
                  <a:lnTo>
                    <a:pt x="1257" y="112"/>
                  </a:lnTo>
                  <a:lnTo>
                    <a:pt x="1267" y="95"/>
                  </a:lnTo>
                  <a:close/>
                  <a:moveTo>
                    <a:pt x="1318" y="95"/>
                  </a:moveTo>
                  <a:lnTo>
                    <a:pt x="1279" y="89"/>
                  </a:lnTo>
                  <a:lnTo>
                    <a:pt x="1273" y="100"/>
                  </a:lnTo>
                  <a:lnTo>
                    <a:pt x="1267" y="118"/>
                  </a:lnTo>
                  <a:lnTo>
                    <a:pt x="1318" y="95"/>
                  </a:lnTo>
                  <a:close/>
                  <a:moveTo>
                    <a:pt x="1039" y="134"/>
                  </a:moveTo>
                  <a:lnTo>
                    <a:pt x="972" y="122"/>
                  </a:lnTo>
                  <a:lnTo>
                    <a:pt x="944" y="128"/>
                  </a:lnTo>
                  <a:lnTo>
                    <a:pt x="944" y="134"/>
                  </a:lnTo>
                  <a:lnTo>
                    <a:pt x="905" y="150"/>
                  </a:lnTo>
                  <a:lnTo>
                    <a:pt x="899" y="173"/>
                  </a:lnTo>
                  <a:lnTo>
                    <a:pt x="922" y="173"/>
                  </a:lnTo>
                  <a:lnTo>
                    <a:pt x="1039" y="134"/>
                  </a:lnTo>
                  <a:close/>
                  <a:moveTo>
                    <a:pt x="1216" y="195"/>
                  </a:moveTo>
                  <a:lnTo>
                    <a:pt x="1177" y="211"/>
                  </a:lnTo>
                  <a:lnTo>
                    <a:pt x="1228" y="211"/>
                  </a:lnTo>
                  <a:lnTo>
                    <a:pt x="1216" y="195"/>
                  </a:lnTo>
                  <a:close/>
                  <a:moveTo>
                    <a:pt x="1289" y="440"/>
                  </a:moveTo>
                  <a:lnTo>
                    <a:pt x="1305" y="424"/>
                  </a:lnTo>
                  <a:lnTo>
                    <a:pt x="1305" y="418"/>
                  </a:lnTo>
                  <a:lnTo>
                    <a:pt x="1283" y="424"/>
                  </a:lnTo>
                  <a:lnTo>
                    <a:pt x="1289" y="440"/>
                  </a:lnTo>
                  <a:close/>
                  <a:moveTo>
                    <a:pt x="461" y="469"/>
                  </a:moveTo>
                  <a:lnTo>
                    <a:pt x="473" y="507"/>
                  </a:lnTo>
                  <a:lnTo>
                    <a:pt x="489" y="469"/>
                  </a:lnTo>
                  <a:lnTo>
                    <a:pt x="473" y="463"/>
                  </a:lnTo>
                  <a:lnTo>
                    <a:pt x="461" y="469"/>
                  </a:lnTo>
                  <a:close/>
                  <a:moveTo>
                    <a:pt x="528" y="568"/>
                  </a:moveTo>
                  <a:lnTo>
                    <a:pt x="538" y="562"/>
                  </a:lnTo>
                  <a:lnTo>
                    <a:pt x="528" y="546"/>
                  </a:lnTo>
                  <a:lnTo>
                    <a:pt x="506" y="530"/>
                  </a:lnTo>
                  <a:lnTo>
                    <a:pt x="483" y="530"/>
                  </a:lnTo>
                  <a:lnTo>
                    <a:pt x="500" y="552"/>
                  </a:lnTo>
                  <a:lnTo>
                    <a:pt x="528" y="568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3679825" y="2238375"/>
              <a:ext cx="2538413" cy="2263775"/>
            </a:xfrm>
            <a:custGeom>
              <a:avLst/>
              <a:gdLst/>
              <a:ahLst/>
              <a:cxnLst>
                <a:cxn ang="0">
                  <a:pos x="1266" y="1179"/>
                </a:cxn>
                <a:cxn ang="0">
                  <a:pos x="1086" y="1071"/>
                </a:cxn>
                <a:cxn ang="0">
                  <a:pos x="1057" y="1189"/>
                </a:cxn>
                <a:cxn ang="0">
                  <a:pos x="1059" y="1215"/>
                </a:cxn>
                <a:cxn ang="0">
                  <a:pos x="1061" y="1231"/>
                </a:cxn>
                <a:cxn ang="0">
                  <a:pos x="1070" y="1242"/>
                </a:cxn>
                <a:cxn ang="0">
                  <a:pos x="1155" y="1154"/>
                </a:cxn>
                <a:cxn ang="0">
                  <a:pos x="1173" y="986"/>
                </a:cxn>
                <a:cxn ang="0">
                  <a:pos x="1516" y="38"/>
                </a:cxn>
                <a:cxn ang="0">
                  <a:pos x="1467" y="44"/>
                </a:cxn>
                <a:cxn ang="0">
                  <a:pos x="1356" y="85"/>
                </a:cxn>
                <a:cxn ang="0">
                  <a:pos x="1161" y="62"/>
                </a:cxn>
                <a:cxn ang="0">
                  <a:pos x="1084" y="0"/>
                </a:cxn>
                <a:cxn ang="0">
                  <a:pos x="1017" y="50"/>
                </a:cxn>
                <a:cxn ang="0">
                  <a:pos x="895" y="117"/>
                </a:cxn>
                <a:cxn ang="0">
                  <a:pos x="755" y="156"/>
                </a:cxn>
                <a:cxn ang="0">
                  <a:pos x="637" y="146"/>
                </a:cxn>
                <a:cxn ang="0">
                  <a:pos x="554" y="142"/>
                </a:cxn>
                <a:cxn ang="0">
                  <a:pos x="479" y="69"/>
                </a:cxn>
                <a:cxn ang="0">
                  <a:pos x="217" y="85"/>
                </a:cxn>
                <a:cxn ang="0">
                  <a:pos x="140" y="140"/>
                </a:cxn>
                <a:cxn ang="0">
                  <a:pos x="73" y="257"/>
                </a:cxn>
                <a:cxn ang="0">
                  <a:pos x="6" y="351"/>
                </a:cxn>
                <a:cxn ang="0">
                  <a:pos x="12" y="499"/>
                </a:cxn>
                <a:cxn ang="0">
                  <a:pos x="73" y="594"/>
                </a:cxn>
                <a:cxn ang="0">
                  <a:pos x="258" y="673"/>
                </a:cxn>
                <a:cxn ang="0">
                  <a:pos x="414" y="673"/>
                </a:cxn>
                <a:cxn ang="0">
                  <a:pos x="471" y="730"/>
                </a:cxn>
                <a:cxn ang="0">
                  <a:pos x="511" y="854"/>
                </a:cxn>
                <a:cxn ang="0">
                  <a:pos x="536" y="941"/>
                </a:cxn>
                <a:cxn ang="0">
                  <a:pos x="507" y="1093"/>
                </a:cxn>
                <a:cxn ang="0">
                  <a:pos x="558" y="1191"/>
                </a:cxn>
                <a:cxn ang="0">
                  <a:pos x="615" y="1382"/>
                </a:cxn>
                <a:cxn ang="0">
                  <a:pos x="690" y="1420"/>
                </a:cxn>
                <a:cxn ang="0">
                  <a:pos x="816" y="1361"/>
                </a:cxn>
                <a:cxn ang="0">
                  <a:pos x="850" y="1272"/>
                </a:cxn>
                <a:cxn ang="0">
                  <a:pos x="909" y="1152"/>
                </a:cxn>
                <a:cxn ang="0">
                  <a:pos x="1011" y="1065"/>
                </a:cxn>
                <a:cxn ang="0">
                  <a:pos x="992" y="866"/>
                </a:cxn>
                <a:cxn ang="0">
                  <a:pos x="1145" y="698"/>
                </a:cxn>
                <a:cxn ang="0">
                  <a:pos x="1084" y="558"/>
                </a:cxn>
                <a:cxn ang="0">
                  <a:pos x="1043" y="519"/>
                </a:cxn>
                <a:cxn ang="0">
                  <a:pos x="956" y="391"/>
                </a:cxn>
                <a:cxn ang="0">
                  <a:pos x="883" y="241"/>
                </a:cxn>
                <a:cxn ang="0">
                  <a:pos x="905" y="229"/>
                </a:cxn>
                <a:cxn ang="0">
                  <a:pos x="1055" y="452"/>
                </a:cxn>
                <a:cxn ang="0">
                  <a:pos x="1228" y="446"/>
                </a:cxn>
                <a:cxn ang="0">
                  <a:pos x="1311" y="397"/>
                </a:cxn>
                <a:cxn ang="0">
                  <a:pos x="1250" y="284"/>
                </a:cxn>
                <a:cxn ang="0">
                  <a:pos x="1189" y="284"/>
                </a:cxn>
                <a:cxn ang="0">
                  <a:pos x="1132" y="229"/>
                </a:cxn>
                <a:cxn ang="0">
                  <a:pos x="1177" y="229"/>
                </a:cxn>
                <a:cxn ang="0">
                  <a:pos x="1289" y="245"/>
                </a:cxn>
                <a:cxn ang="0">
                  <a:pos x="1490" y="306"/>
                </a:cxn>
                <a:cxn ang="0">
                  <a:pos x="1573" y="172"/>
                </a:cxn>
                <a:cxn ang="0">
                  <a:pos x="1595" y="95"/>
                </a:cxn>
                <a:cxn ang="0">
                  <a:pos x="917" y="777"/>
                </a:cxn>
                <a:cxn ang="0">
                  <a:pos x="883" y="765"/>
                </a:cxn>
                <a:cxn ang="0">
                  <a:pos x="463" y="698"/>
                </a:cxn>
              </a:cxnLst>
              <a:rect l="0" t="0" r="r" b="b"/>
              <a:pathLst>
                <a:path w="1599" h="1426">
                  <a:moveTo>
                    <a:pt x="1266" y="1179"/>
                  </a:moveTo>
                  <a:lnTo>
                    <a:pt x="1281" y="1175"/>
                  </a:lnTo>
                  <a:lnTo>
                    <a:pt x="1289" y="1166"/>
                  </a:lnTo>
                  <a:lnTo>
                    <a:pt x="1273" y="1160"/>
                  </a:lnTo>
                  <a:lnTo>
                    <a:pt x="1266" y="1179"/>
                  </a:lnTo>
                  <a:close/>
                  <a:moveTo>
                    <a:pt x="1173" y="986"/>
                  </a:moveTo>
                  <a:lnTo>
                    <a:pt x="1151" y="1043"/>
                  </a:lnTo>
                  <a:lnTo>
                    <a:pt x="1128" y="1043"/>
                  </a:lnTo>
                  <a:lnTo>
                    <a:pt x="1128" y="1053"/>
                  </a:lnTo>
                  <a:lnTo>
                    <a:pt x="1086" y="1071"/>
                  </a:lnTo>
                  <a:lnTo>
                    <a:pt x="1074" y="1101"/>
                  </a:lnTo>
                  <a:lnTo>
                    <a:pt x="1084" y="1132"/>
                  </a:lnTo>
                  <a:lnTo>
                    <a:pt x="1057" y="1175"/>
                  </a:lnTo>
                  <a:lnTo>
                    <a:pt x="1057" y="1187"/>
                  </a:lnTo>
                  <a:lnTo>
                    <a:pt x="1057" y="1189"/>
                  </a:lnTo>
                  <a:lnTo>
                    <a:pt x="1057" y="1191"/>
                  </a:lnTo>
                  <a:lnTo>
                    <a:pt x="1057" y="1191"/>
                  </a:lnTo>
                  <a:lnTo>
                    <a:pt x="1059" y="1197"/>
                  </a:lnTo>
                  <a:lnTo>
                    <a:pt x="1059" y="1207"/>
                  </a:lnTo>
                  <a:lnTo>
                    <a:pt x="1059" y="1215"/>
                  </a:lnTo>
                  <a:lnTo>
                    <a:pt x="1059" y="1221"/>
                  </a:lnTo>
                  <a:lnTo>
                    <a:pt x="1061" y="1227"/>
                  </a:lnTo>
                  <a:lnTo>
                    <a:pt x="1061" y="1229"/>
                  </a:lnTo>
                  <a:lnTo>
                    <a:pt x="1061" y="1231"/>
                  </a:lnTo>
                  <a:lnTo>
                    <a:pt x="1061" y="1231"/>
                  </a:lnTo>
                  <a:lnTo>
                    <a:pt x="1061" y="1233"/>
                  </a:lnTo>
                  <a:lnTo>
                    <a:pt x="1063" y="1235"/>
                  </a:lnTo>
                  <a:lnTo>
                    <a:pt x="1063" y="1237"/>
                  </a:lnTo>
                  <a:lnTo>
                    <a:pt x="1068" y="1239"/>
                  </a:lnTo>
                  <a:lnTo>
                    <a:pt x="1070" y="1242"/>
                  </a:lnTo>
                  <a:lnTo>
                    <a:pt x="1074" y="1244"/>
                  </a:lnTo>
                  <a:lnTo>
                    <a:pt x="1086" y="1250"/>
                  </a:lnTo>
                  <a:lnTo>
                    <a:pt x="1116" y="1237"/>
                  </a:lnTo>
                  <a:lnTo>
                    <a:pt x="1128" y="1195"/>
                  </a:lnTo>
                  <a:lnTo>
                    <a:pt x="1155" y="1154"/>
                  </a:lnTo>
                  <a:lnTo>
                    <a:pt x="1155" y="1142"/>
                  </a:lnTo>
                  <a:lnTo>
                    <a:pt x="1195" y="1045"/>
                  </a:lnTo>
                  <a:lnTo>
                    <a:pt x="1189" y="1026"/>
                  </a:lnTo>
                  <a:lnTo>
                    <a:pt x="1195" y="1012"/>
                  </a:lnTo>
                  <a:lnTo>
                    <a:pt x="1173" y="986"/>
                  </a:lnTo>
                  <a:close/>
                  <a:moveTo>
                    <a:pt x="1599" y="85"/>
                  </a:moveTo>
                  <a:lnTo>
                    <a:pt x="1579" y="73"/>
                  </a:lnTo>
                  <a:lnTo>
                    <a:pt x="1561" y="56"/>
                  </a:lnTo>
                  <a:lnTo>
                    <a:pt x="1551" y="44"/>
                  </a:lnTo>
                  <a:lnTo>
                    <a:pt x="1516" y="38"/>
                  </a:lnTo>
                  <a:lnTo>
                    <a:pt x="1512" y="50"/>
                  </a:lnTo>
                  <a:lnTo>
                    <a:pt x="1494" y="56"/>
                  </a:lnTo>
                  <a:lnTo>
                    <a:pt x="1494" y="38"/>
                  </a:lnTo>
                  <a:lnTo>
                    <a:pt x="1478" y="28"/>
                  </a:lnTo>
                  <a:lnTo>
                    <a:pt x="1467" y="44"/>
                  </a:lnTo>
                  <a:lnTo>
                    <a:pt x="1433" y="56"/>
                  </a:lnTo>
                  <a:lnTo>
                    <a:pt x="1423" y="44"/>
                  </a:lnTo>
                  <a:lnTo>
                    <a:pt x="1394" y="44"/>
                  </a:lnTo>
                  <a:lnTo>
                    <a:pt x="1378" y="73"/>
                  </a:lnTo>
                  <a:lnTo>
                    <a:pt x="1356" y="85"/>
                  </a:lnTo>
                  <a:lnTo>
                    <a:pt x="1339" y="89"/>
                  </a:lnTo>
                  <a:lnTo>
                    <a:pt x="1327" y="62"/>
                  </a:lnTo>
                  <a:lnTo>
                    <a:pt x="1279" y="34"/>
                  </a:lnTo>
                  <a:lnTo>
                    <a:pt x="1234" y="28"/>
                  </a:lnTo>
                  <a:lnTo>
                    <a:pt x="1161" y="62"/>
                  </a:lnTo>
                  <a:lnTo>
                    <a:pt x="1151" y="62"/>
                  </a:lnTo>
                  <a:lnTo>
                    <a:pt x="1151" y="56"/>
                  </a:lnTo>
                  <a:lnTo>
                    <a:pt x="1112" y="38"/>
                  </a:lnTo>
                  <a:lnTo>
                    <a:pt x="1106" y="6"/>
                  </a:lnTo>
                  <a:lnTo>
                    <a:pt x="1084" y="0"/>
                  </a:lnTo>
                  <a:lnTo>
                    <a:pt x="1078" y="22"/>
                  </a:lnTo>
                  <a:lnTo>
                    <a:pt x="1055" y="12"/>
                  </a:lnTo>
                  <a:lnTo>
                    <a:pt x="1039" y="6"/>
                  </a:lnTo>
                  <a:lnTo>
                    <a:pt x="1055" y="56"/>
                  </a:lnTo>
                  <a:lnTo>
                    <a:pt x="1017" y="50"/>
                  </a:lnTo>
                  <a:lnTo>
                    <a:pt x="923" y="62"/>
                  </a:lnTo>
                  <a:lnTo>
                    <a:pt x="899" y="79"/>
                  </a:lnTo>
                  <a:lnTo>
                    <a:pt x="895" y="85"/>
                  </a:lnTo>
                  <a:lnTo>
                    <a:pt x="899" y="101"/>
                  </a:lnTo>
                  <a:lnTo>
                    <a:pt x="895" y="117"/>
                  </a:lnTo>
                  <a:lnTo>
                    <a:pt x="883" y="152"/>
                  </a:lnTo>
                  <a:lnTo>
                    <a:pt x="852" y="164"/>
                  </a:lnTo>
                  <a:lnTo>
                    <a:pt x="824" y="160"/>
                  </a:lnTo>
                  <a:lnTo>
                    <a:pt x="777" y="170"/>
                  </a:lnTo>
                  <a:lnTo>
                    <a:pt x="755" y="156"/>
                  </a:lnTo>
                  <a:lnTo>
                    <a:pt x="729" y="154"/>
                  </a:lnTo>
                  <a:lnTo>
                    <a:pt x="692" y="150"/>
                  </a:lnTo>
                  <a:lnTo>
                    <a:pt x="684" y="133"/>
                  </a:lnTo>
                  <a:lnTo>
                    <a:pt x="670" y="131"/>
                  </a:lnTo>
                  <a:lnTo>
                    <a:pt x="637" y="146"/>
                  </a:lnTo>
                  <a:lnTo>
                    <a:pt x="643" y="168"/>
                  </a:lnTo>
                  <a:lnTo>
                    <a:pt x="639" y="184"/>
                  </a:lnTo>
                  <a:lnTo>
                    <a:pt x="586" y="166"/>
                  </a:lnTo>
                  <a:lnTo>
                    <a:pt x="564" y="164"/>
                  </a:lnTo>
                  <a:lnTo>
                    <a:pt x="554" y="142"/>
                  </a:lnTo>
                  <a:lnTo>
                    <a:pt x="503" y="131"/>
                  </a:lnTo>
                  <a:lnTo>
                    <a:pt x="469" y="111"/>
                  </a:lnTo>
                  <a:lnTo>
                    <a:pt x="483" y="91"/>
                  </a:lnTo>
                  <a:lnTo>
                    <a:pt x="473" y="75"/>
                  </a:lnTo>
                  <a:lnTo>
                    <a:pt x="479" y="69"/>
                  </a:lnTo>
                  <a:lnTo>
                    <a:pt x="479" y="58"/>
                  </a:lnTo>
                  <a:lnTo>
                    <a:pt x="457" y="48"/>
                  </a:lnTo>
                  <a:lnTo>
                    <a:pt x="339" y="62"/>
                  </a:lnTo>
                  <a:lnTo>
                    <a:pt x="268" y="85"/>
                  </a:lnTo>
                  <a:lnTo>
                    <a:pt x="217" y="85"/>
                  </a:lnTo>
                  <a:lnTo>
                    <a:pt x="211" y="79"/>
                  </a:lnTo>
                  <a:lnTo>
                    <a:pt x="189" y="123"/>
                  </a:lnTo>
                  <a:lnTo>
                    <a:pt x="162" y="129"/>
                  </a:lnTo>
                  <a:lnTo>
                    <a:pt x="144" y="140"/>
                  </a:lnTo>
                  <a:lnTo>
                    <a:pt x="140" y="140"/>
                  </a:lnTo>
                  <a:lnTo>
                    <a:pt x="140" y="196"/>
                  </a:lnTo>
                  <a:lnTo>
                    <a:pt x="111" y="217"/>
                  </a:lnTo>
                  <a:lnTo>
                    <a:pt x="111" y="229"/>
                  </a:lnTo>
                  <a:lnTo>
                    <a:pt x="79" y="239"/>
                  </a:lnTo>
                  <a:lnTo>
                    <a:pt x="73" y="257"/>
                  </a:lnTo>
                  <a:lnTo>
                    <a:pt x="61" y="263"/>
                  </a:lnTo>
                  <a:lnTo>
                    <a:pt x="44" y="306"/>
                  </a:lnTo>
                  <a:lnTo>
                    <a:pt x="22" y="318"/>
                  </a:lnTo>
                  <a:lnTo>
                    <a:pt x="16" y="340"/>
                  </a:lnTo>
                  <a:lnTo>
                    <a:pt x="6" y="351"/>
                  </a:lnTo>
                  <a:lnTo>
                    <a:pt x="12" y="369"/>
                  </a:lnTo>
                  <a:lnTo>
                    <a:pt x="16" y="369"/>
                  </a:lnTo>
                  <a:lnTo>
                    <a:pt x="16" y="454"/>
                  </a:lnTo>
                  <a:lnTo>
                    <a:pt x="0" y="487"/>
                  </a:lnTo>
                  <a:lnTo>
                    <a:pt x="12" y="499"/>
                  </a:lnTo>
                  <a:lnTo>
                    <a:pt x="8" y="515"/>
                  </a:lnTo>
                  <a:lnTo>
                    <a:pt x="8" y="529"/>
                  </a:lnTo>
                  <a:lnTo>
                    <a:pt x="30" y="543"/>
                  </a:lnTo>
                  <a:lnTo>
                    <a:pt x="38" y="558"/>
                  </a:lnTo>
                  <a:lnTo>
                    <a:pt x="73" y="594"/>
                  </a:lnTo>
                  <a:lnTo>
                    <a:pt x="83" y="625"/>
                  </a:lnTo>
                  <a:lnTo>
                    <a:pt x="103" y="633"/>
                  </a:lnTo>
                  <a:lnTo>
                    <a:pt x="172" y="681"/>
                  </a:lnTo>
                  <a:lnTo>
                    <a:pt x="237" y="663"/>
                  </a:lnTo>
                  <a:lnTo>
                    <a:pt x="258" y="673"/>
                  </a:lnTo>
                  <a:lnTo>
                    <a:pt x="331" y="645"/>
                  </a:lnTo>
                  <a:lnTo>
                    <a:pt x="341" y="641"/>
                  </a:lnTo>
                  <a:lnTo>
                    <a:pt x="361" y="639"/>
                  </a:lnTo>
                  <a:lnTo>
                    <a:pt x="394" y="647"/>
                  </a:lnTo>
                  <a:lnTo>
                    <a:pt x="414" y="673"/>
                  </a:lnTo>
                  <a:lnTo>
                    <a:pt x="459" y="675"/>
                  </a:lnTo>
                  <a:lnTo>
                    <a:pt x="465" y="685"/>
                  </a:lnTo>
                  <a:lnTo>
                    <a:pt x="481" y="685"/>
                  </a:lnTo>
                  <a:lnTo>
                    <a:pt x="479" y="718"/>
                  </a:lnTo>
                  <a:lnTo>
                    <a:pt x="471" y="730"/>
                  </a:lnTo>
                  <a:lnTo>
                    <a:pt x="475" y="742"/>
                  </a:lnTo>
                  <a:lnTo>
                    <a:pt x="479" y="759"/>
                  </a:lnTo>
                  <a:lnTo>
                    <a:pt x="459" y="781"/>
                  </a:lnTo>
                  <a:lnTo>
                    <a:pt x="501" y="840"/>
                  </a:lnTo>
                  <a:lnTo>
                    <a:pt x="511" y="854"/>
                  </a:lnTo>
                  <a:lnTo>
                    <a:pt x="540" y="848"/>
                  </a:lnTo>
                  <a:lnTo>
                    <a:pt x="534" y="864"/>
                  </a:lnTo>
                  <a:lnTo>
                    <a:pt x="524" y="876"/>
                  </a:lnTo>
                  <a:lnTo>
                    <a:pt x="542" y="927"/>
                  </a:lnTo>
                  <a:lnTo>
                    <a:pt x="536" y="941"/>
                  </a:lnTo>
                  <a:lnTo>
                    <a:pt x="550" y="976"/>
                  </a:lnTo>
                  <a:lnTo>
                    <a:pt x="546" y="998"/>
                  </a:lnTo>
                  <a:lnTo>
                    <a:pt x="517" y="1028"/>
                  </a:lnTo>
                  <a:lnTo>
                    <a:pt x="517" y="1061"/>
                  </a:lnTo>
                  <a:lnTo>
                    <a:pt x="507" y="1093"/>
                  </a:lnTo>
                  <a:lnTo>
                    <a:pt x="507" y="1104"/>
                  </a:lnTo>
                  <a:lnTo>
                    <a:pt x="515" y="1110"/>
                  </a:lnTo>
                  <a:lnTo>
                    <a:pt x="548" y="1181"/>
                  </a:lnTo>
                  <a:lnTo>
                    <a:pt x="558" y="1181"/>
                  </a:lnTo>
                  <a:lnTo>
                    <a:pt x="558" y="1191"/>
                  </a:lnTo>
                  <a:lnTo>
                    <a:pt x="554" y="1211"/>
                  </a:lnTo>
                  <a:lnTo>
                    <a:pt x="578" y="1304"/>
                  </a:lnTo>
                  <a:lnTo>
                    <a:pt x="593" y="1321"/>
                  </a:lnTo>
                  <a:lnTo>
                    <a:pt x="595" y="1343"/>
                  </a:lnTo>
                  <a:lnTo>
                    <a:pt x="615" y="1382"/>
                  </a:lnTo>
                  <a:lnTo>
                    <a:pt x="609" y="1390"/>
                  </a:lnTo>
                  <a:lnTo>
                    <a:pt x="611" y="1416"/>
                  </a:lnTo>
                  <a:lnTo>
                    <a:pt x="635" y="1426"/>
                  </a:lnTo>
                  <a:lnTo>
                    <a:pt x="678" y="1416"/>
                  </a:lnTo>
                  <a:lnTo>
                    <a:pt x="690" y="1420"/>
                  </a:lnTo>
                  <a:lnTo>
                    <a:pt x="704" y="1416"/>
                  </a:lnTo>
                  <a:lnTo>
                    <a:pt x="739" y="1416"/>
                  </a:lnTo>
                  <a:lnTo>
                    <a:pt x="745" y="1406"/>
                  </a:lnTo>
                  <a:lnTo>
                    <a:pt x="763" y="1404"/>
                  </a:lnTo>
                  <a:lnTo>
                    <a:pt x="816" y="1361"/>
                  </a:lnTo>
                  <a:lnTo>
                    <a:pt x="856" y="1308"/>
                  </a:lnTo>
                  <a:lnTo>
                    <a:pt x="856" y="1300"/>
                  </a:lnTo>
                  <a:lnTo>
                    <a:pt x="869" y="1278"/>
                  </a:lnTo>
                  <a:lnTo>
                    <a:pt x="873" y="1262"/>
                  </a:lnTo>
                  <a:lnTo>
                    <a:pt x="850" y="1272"/>
                  </a:lnTo>
                  <a:lnTo>
                    <a:pt x="860" y="1266"/>
                  </a:lnTo>
                  <a:lnTo>
                    <a:pt x="873" y="1262"/>
                  </a:lnTo>
                  <a:lnTo>
                    <a:pt x="921" y="1215"/>
                  </a:lnTo>
                  <a:lnTo>
                    <a:pt x="921" y="1170"/>
                  </a:lnTo>
                  <a:lnTo>
                    <a:pt x="909" y="1152"/>
                  </a:lnTo>
                  <a:lnTo>
                    <a:pt x="917" y="1138"/>
                  </a:lnTo>
                  <a:lnTo>
                    <a:pt x="944" y="1116"/>
                  </a:lnTo>
                  <a:lnTo>
                    <a:pt x="954" y="1097"/>
                  </a:lnTo>
                  <a:lnTo>
                    <a:pt x="988" y="1087"/>
                  </a:lnTo>
                  <a:lnTo>
                    <a:pt x="1011" y="1065"/>
                  </a:lnTo>
                  <a:lnTo>
                    <a:pt x="1023" y="1026"/>
                  </a:lnTo>
                  <a:lnTo>
                    <a:pt x="1023" y="961"/>
                  </a:lnTo>
                  <a:lnTo>
                    <a:pt x="1003" y="937"/>
                  </a:lnTo>
                  <a:lnTo>
                    <a:pt x="1001" y="878"/>
                  </a:lnTo>
                  <a:lnTo>
                    <a:pt x="992" y="866"/>
                  </a:lnTo>
                  <a:lnTo>
                    <a:pt x="1007" y="846"/>
                  </a:lnTo>
                  <a:lnTo>
                    <a:pt x="1001" y="840"/>
                  </a:lnTo>
                  <a:lnTo>
                    <a:pt x="1039" y="787"/>
                  </a:lnTo>
                  <a:lnTo>
                    <a:pt x="1112" y="720"/>
                  </a:lnTo>
                  <a:lnTo>
                    <a:pt x="1145" y="698"/>
                  </a:lnTo>
                  <a:lnTo>
                    <a:pt x="1195" y="619"/>
                  </a:lnTo>
                  <a:lnTo>
                    <a:pt x="1210" y="552"/>
                  </a:lnTo>
                  <a:lnTo>
                    <a:pt x="1199" y="529"/>
                  </a:lnTo>
                  <a:lnTo>
                    <a:pt x="1183" y="541"/>
                  </a:lnTo>
                  <a:lnTo>
                    <a:pt x="1084" y="558"/>
                  </a:lnTo>
                  <a:lnTo>
                    <a:pt x="1072" y="543"/>
                  </a:lnTo>
                  <a:lnTo>
                    <a:pt x="1059" y="547"/>
                  </a:lnTo>
                  <a:lnTo>
                    <a:pt x="1045" y="523"/>
                  </a:lnTo>
                  <a:lnTo>
                    <a:pt x="1045" y="521"/>
                  </a:lnTo>
                  <a:lnTo>
                    <a:pt x="1043" y="519"/>
                  </a:lnTo>
                  <a:lnTo>
                    <a:pt x="1013" y="470"/>
                  </a:lnTo>
                  <a:lnTo>
                    <a:pt x="1001" y="416"/>
                  </a:lnTo>
                  <a:lnTo>
                    <a:pt x="980" y="424"/>
                  </a:lnTo>
                  <a:lnTo>
                    <a:pt x="986" y="420"/>
                  </a:lnTo>
                  <a:lnTo>
                    <a:pt x="956" y="391"/>
                  </a:lnTo>
                  <a:lnTo>
                    <a:pt x="946" y="340"/>
                  </a:lnTo>
                  <a:lnTo>
                    <a:pt x="921" y="324"/>
                  </a:lnTo>
                  <a:lnTo>
                    <a:pt x="921" y="304"/>
                  </a:lnTo>
                  <a:lnTo>
                    <a:pt x="895" y="269"/>
                  </a:lnTo>
                  <a:lnTo>
                    <a:pt x="883" y="241"/>
                  </a:lnTo>
                  <a:lnTo>
                    <a:pt x="860" y="207"/>
                  </a:lnTo>
                  <a:lnTo>
                    <a:pt x="871" y="207"/>
                  </a:lnTo>
                  <a:lnTo>
                    <a:pt x="889" y="231"/>
                  </a:lnTo>
                  <a:lnTo>
                    <a:pt x="905" y="196"/>
                  </a:lnTo>
                  <a:lnTo>
                    <a:pt x="905" y="229"/>
                  </a:lnTo>
                  <a:lnTo>
                    <a:pt x="934" y="280"/>
                  </a:lnTo>
                  <a:lnTo>
                    <a:pt x="978" y="324"/>
                  </a:lnTo>
                  <a:lnTo>
                    <a:pt x="978" y="351"/>
                  </a:lnTo>
                  <a:lnTo>
                    <a:pt x="1011" y="391"/>
                  </a:lnTo>
                  <a:lnTo>
                    <a:pt x="1055" y="452"/>
                  </a:lnTo>
                  <a:lnTo>
                    <a:pt x="1072" y="519"/>
                  </a:lnTo>
                  <a:lnTo>
                    <a:pt x="1078" y="525"/>
                  </a:lnTo>
                  <a:lnTo>
                    <a:pt x="1177" y="481"/>
                  </a:lnTo>
                  <a:lnTo>
                    <a:pt x="1218" y="468"/>
                  </a:lnTo>
                  <a:lnTo>
                    <a:pt x="1228" y="446"/>
                  </a:lnTo>
                  <a:lnTo>
                    <a:pt x="1262" y="436"/>
                  </a:lnTo>
                  <a:lnTo>
                    <a:pt x="1266" y="424"/>
                  </a:lnTo>
                  <a:lnTo>
                    <a:pt x="1289" y="418"/>
                  </a:lnTo>
                  <a:lnTo>
                    <a:pt x="1295" y="407"/>
                  </a:lnTo>
                  <a:lnTo>
                    <a:pt x="1311" y="397"/>
                  </a:lnTo>
                  <a:lnTo>
                    <a:pt x="1346" y="330"/>
                  </a:lnTo>
                  <a:lnTo>
                    <a:pt x="1305" y="312"/>
                  </a:lnTo>
                  <a:lnTo>
                    <a:pt x="1285" y="284"/>
                  </a:lnTo>
                  <a:lnTo>
                    <a:pt x="1273" y="263"/>
                  </a:lnTo>
                  <a:lnTo>
                    <a:pt x="1250" y="284"/>
                  </a:lnTo>
                  <a:lnTo>
                    <a:pt x="1206" y="296"/>
                  </a:lnTo>
                  <a:lnTo>
                    <a:pt x="1206" y="274"/>
                  </a:lnTo>
                  <a:lnTo>
                    <a:pt x="1199" y="257"/>
                  </a:lnTo>
                  <a:lnTo>
                    <a:pt x="1189" y="251"/>
                  </a:lnTo>
                  <a:lnTo>
                    <a:pt x="1189" y="284"/>
                  </a:lnTo>
                  <a:lnTo>
                    <a:pt x="1195" y="302"/>
                  </a:lnTo>
                  <a:lnTo>
                    <a:pt x="1183" y="290"/>
                  </a:lnTo>
                  <a:lnTo>
                    <a:pt x="1177" y="280"/>
                  </a:lnTo>
                  <a:lnTo>
                    <a:pt x="1173" y="257"/>
                  </a:lnTo>
                  <a:lnTo>
                    <a:pt x="1132" y="229"/>
                  </a:lnTo>
                  <a:lnTo>
                    <a:pt x="1132" y="217"/>
                  </a:lnTo>
                  <a:lnTo>
                    <a:pt x="1132" y="184"/>
                  </a:lnTo>
                  <a:lnTo>
                    <a:pt x="1139" y="178"/>
                  </a:lnTo>
                  <a:lnTo>
                    <a:pt x="1151" y="178"/>
                  </a:lnTo>
                  <a:lnTo>
                    <a:pt x="1177" y="229"/>
                  </a:lnTo>
                  <a:lnTo>
                    <a:pt x="1199" y="229"/>
                  </a:lnTo>
                  <a:lnTo>
                    <a:pt x="1212" y="245"/>
                  </a:lnTo>
                  <a:lnTo>
                    <a:pt x="1250" y="251"/>
                  </a:lnTo>
                  <a:lnTo>
                    <a:pt x="1273" y="239"/>
                  </a:lnTo>
                  <a:lnTo>
                    <a:pt x="1289" y="245"/>
                  </a:lnTo>
                  <a:lnTo>
                    <a:pt x="1289" y="267"/>
                  </a:lnTo>
                  <a:lnTo>
                    <a:pt x="1378" y="284"/>
                  </a:lnTo>
                  <a:lnTo>
                    <a:pt x="1445" y="280"/>
                  </a:lnTo>
                  <a:lnTo>
                    <a:pt x="1455" y="290"/>
                  </a:lnTo>
                  <a:lnTo>
                    <a:pt x="1490" y="306"/>
                  </a:lnTo>
                  <a:lnTo>
                    <a:pt x="1528" y="296"/>
                  </a:lnTo>
                  <a:lnTo>
                    <a:pt x="1540" y="284"/>
                  </a:lnTo>
                  <a:lnTo>
                    <a:pt x="1506" y="239"/>
                  </a:lnTo>
                  <a:lnTo>
                    <a:pt x="1534" y="229"/>
                  </a:lnTo>
                  <a:lnTo>
                    <a:pt x="1573" y="172"/>
                  </a:lnTo>
                  <a:lnTo>
                    <a:pt x="1573" y="156"/>
                  </a:lnTo>
                  <a:lnTo>
                    <a:pt x="1583" y="146"/>
                  </a:lnTo>
                  <a:lnTo>
                    <a:pt x="1557" y="123"/>
                  </a:lnTo>
                  <a:lnTo>
                    <a:pt x="1551" y="101"/>
                  </a:lnTo>
                  <a:lnTo>
                    <a:pt x="1595" y="95"/>
                  </a:lnTo>
                  <a:lnTo>
                    <a:pt x="1599" y="85"/>
                  </a:lnTo>
                  <a:close/>
                  <a:moveTo>
                    <a:pt x="883" y="765"/>
                  </a:moveTo>
                  <a:lnTo>
                    <a:pt x="907" y="744"/>
                  </a:lnTo>
                  <a:lnTo>
                    <a:pt x="915" y="761"/>
                  </a:lnTo>
                  <a:lnTo>
                    <a:pt x="917" y="777"/>
                  </a:lnTo>
                  <a:lnTo>
                    <a:pt x="905" y="785"/>
                  </a:lnTo>
                  <a:lnTo>
                    <a:pt x="903" y="793"/>
                  </a:lnTo>
                  <a:lnTo>
                    <a:pt x="885" y="793"/>
                  </a:lnTo>
                  <a:lnTo>
                    <a:pt x="877" y="781"/>
                  </a:lnTo>
                  <a:lnTo>
                    <a:pt x="883" y="765"/>
                  </a:lnTo>
                  <a:close/>
                  <a:moveTo>
                    <a:pt x="463" y="698"/>
                  </a:moveTo>
                  <a:lnTo>
                    <a:pt x="457" y="692"/>
                  </a:lnTo>
                  <a:lnTo>
                    <a:pt x="450" y="708"/>
                  </a:lnTo>
                  <a:lnTo>
                    <a:pt x="461" y="708"/>
                  </a:lnTo>
                  <a:lnTo>
                    <a:pt x="463" y="698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1014413" y="2479675"/>
              <a:ext cx="2171700" cy="2644775"/>
            </a:xfrm>
            <a:custGeom>
              <a:avLst/>
              <a:gdLst/>
              <a:ahLst/>
              <a:cxnLst>
                <a:cxn ang="0">
                  <a:pos x="640" y="266"/>
                </a:cxn>
                <a:cxn ang="0">
                  <a:pos x="567" y="199"/>
                </a:cxn>
                <a:cxn ang="0">
                  <a:pos x="684" y="227"/>
                </a:cxn>
                <a:cxn ang="0">
                  <a:pos x="524" y="182"/>
                </a:cxn>
                <a:cxn ang="0">
                  <a:pos x="550" y="211"/>
                </a:cxn>
                <a:cxn ang="0">
                  <a:pos x="684" y="262"/>
                </a:cxn>
                <a:cxn ang="0">
                  <a:pos x="696" y="239"/>
                </a:cxn>
                <a:cxn ang="0">
                  <a:pos x="796" y="1449"/>
                </a:cxn>
                <a:cxn ang="0">
                  <a:pos x="918" y="1637"/>
                </a:cxn>
                <a:cxn ang="0">
                  <a:pos x="1023" y="1660"/>
                </a:cxn>
                <a:cxn ang="0">
                  <a:pos x="1289" y="667"/>
                </a:cxn>
                <a:cxn ang="0">
                  <a:pos x="1157" y="635"/>
                </a:cxn>
                <a:cxn ang="0">
                  <a:pos x="1135" y="617"/>
                </a:cxn>
                <a:cxn ang="0">
                  <a:pos x="1078" y="533"/>
                </a:cxn>
                <a:cxn ang="0">
                  <a:pos x="895" y="438"/>
                </a:cxn>
                <a:cxn ang="0">
                  <a:pos x="834" y="428"/>
                </a:cxn>
                <a:cxn ang="0">
                  <a:pos x="745" y="400"/>
                </a:cxn>
                <a:cxn ang="0">
                  <a:pos x="729" y="389"/>
                </a:cxn>
                <a:cxn ang="0">
                  <a:pos x="623" y="460"/>
                </a:cxn>
                <a:cxn ang="0">
                  <a:pos x="512" y="434"/>
                </a:cxn>
                <a:cxn ang="0">
                  <a:pos x="441" y="329"/>
                </a:cxn>
                <a:cxn ang="0">
                  <a:pos x="457" y="239"/>
                </a:cxn>
                <a:cxn ang="0">
                  <a:pos x="357" y="266"/>
                </a:cxn>
                <a:cxn ang="0">
                  <a:pos x="301" y="128"/>
                </a:cxn>
                <a:cxn ang="0">
                  <a:pos x="230" y="65"/>
                </a:cxn>
                <a:cxn ang="0">
                  <a:pos x="57" y="0"/>
                </a:cxn>
                <a:cxn ang="0">
                  <a:pos x="23" y="87"/>
                </a:cxn>
                <a:cxn ang="0">
                  <a:pos x="83" y="178"/>
                </a:cxn>
                <a:cxn ang="0">
                  <a:pos x="45" y="99"/>
                </a:cxn>
                <a:cxn ang="0">
                  <a:pos x="96" y="115"/>
                </a:cxn>
                <a:cxn ang="0">
                  <a:pos x="140" y="227"/>
                </a:cxn>
                <a:cxn ang="0">
                  <a:pos x="201" y="288"/>
                </a:cxn>
                <a:cxn ang="0">
                  <a:pos x="362" y="345"/>
                </a:cxn>
                <a:cxn ang="0">
                  <a:pos x="467" y="355"/>
                </a:cxn>
                <a:cxn ang="0">
                  <a:pos x="495" y="438"/>
                </a:cxn>
                <a:cxn ang="0">
                  <a:pos x="585" y="450"/>
                </a:cxn>
                <a:cxn ang="0">
                  <a:pos x="613" y="550"/>
                </a:cxn>
                <a:cxn ang="0">
                  <a:pos x="562" y="661"/>
                </a:cxn>
                <a:cxn ang="0">
                  <a:pos x="617" y="846"/>
                </a:cxn>
                <a:cxn ang="0">
                  <a:pos x="767" y="1047"/>
                </a:cxn>
                <a:cxn ang="0">
                  <a:pos x="774" y="1225"/>
                </a:cxn>
                <a:cxn ang="0">
                  <a:pos x="784" y="1404"/>
                </a:cxn>
                <a:cxn ang="0">
                  <a:pos x="834" y="1522"/>
                </a:cxn>
                <a:cxn ang="0">
                  <a:pos x="851" y="1611"/>
                </a:cxn>
                <a:cxn ang="0">
                  <a:pos x="940" y="1615"/>
                </a:cxn>
                <a:cxn ang="0">
                  <a:pos x="940" y="1544"/>
                </a:cxn>
                <a:cxn ang="0">
                  <a:pos x="940" y="1477"/>
                </a:cxn>
                <a:cxn ang="0">
                  <a:pos x="946" y="1420"/>
                </a:cxn>
                <a:cxn ang="0">
                  <a:pos x="962" y="1370"/>
                </a:cxn>
                <a:cxn ang="0">
                  <a:pos x="1039" y="1299"/>
                </a:cxn>
                <a:cxn ang="0">
                  <a:pos x="1106" y="1242"/>
                </a:cxn>
                <a:cxn ang="0">
                  <a:pos x="1263" y="1053"/>
                </a:cxn>
                <a:cxn ang="0">
                  <a:pos x="1324" y="856"/>
                </a:cxn>
              </a:cxnLst>
              <a:rect l="0" t="0" r="r" b="b"/>
              <a:pathLst>
                <a:path w="1368" h="1666">
                  <a:moveTo>
                    <a:pt x="607" y="266"/>
                  </a:moveTo>
                  <a:lnTo>
                    <a:pt x="629" y="278"/>
                  </a:lnTo>
                  <a:lnTo>
                    <a:pt x="652" y="278"/>
                  </a:lnTo>
                  <a:lnTo>
                    <a:pt x="652" y="266"/>
                  </a:lnTo>
                  <a:lnTo>
                    <a:pt x="640" y="266"/>
                  </a:lnTo>
                  <a:lnTo>
                    <a:pt x="629" y="262"/>
                  </a:lnTo>
                  <a:lnTo>
                    <a:pt x="607" y="266"/>
                  </a:lnTo>
                  <a:close/>
                  <a:moveTo>
                    <a:pt x="546" y="195"/>
                  </a:moveTo>
                  <a:lnTo>
                    <a:pt x="562" y="188"/>
                  </a:lnTo>
                  <a:lnTo>
                    <a:pt x="567" y="199"/>
                  </a:lnTo>
                  <a:lnTo>
                    <a:pt x="591" y="199"/>
                  </a:lnTo>
                  <a:lnTo>
                    <a:pt x="640" y="227"/>
                  </a:lnTo>
                  <a:lnTo>
                    <a:pt x="633" y="239"/>
                  </a:lnTo>
                  <a:lnTo>
                    <a:pt x="678" y="239"/>
                  </a:lnTo>
                  <a:lnTo>
                    <a:pt x="684" y="227"/>
                  </a:lnTo>
                  <a:lnTo>
                    <a:pt x="617" y="195"/>
                  </a:lnTo>
                  <a:lnTo>
                    <a:pt x="601" y="195"/>
                  </a:lnTo>
                  <a:lnTo>
                    <a:pt x="595" y="182"/>
                  </a:lnTo>
                  <a:lnTo>
                    <a:pt x="546" y="172"/>
                  </a:lnTo>
                  <a:lnTo>
                    <a:pt x="524" y="182"/>
                  </a:lnTo>
                  <a:lnTo>
                    <a:pt x="508" y="199"/>
                  </a:lnTo>
                  <a:lnTo>
                    <a:pt x="518" y="199"/>
                  </a:lnTo>
                  <a:lnTo>
                    <a:pt x="546" y="195"/>
                  </a:lnTo>
                  <a:close/>
                  <a:moveTo>
                    <a:pt x="540" y="217"/>
                  </a:moveTo>
                  <a:lnTo>
                    <a:pt x="550" y="211"/>
                  </a:lnTo>
                  <a:lnTo>
                    <a:pt x="550" y="199"/>
                  </a:lnTo>
                  <a:lnTo>
                    <a:pt x="534" y="205"/>
                  </a:lnTo>
                  <a:lnTo>
                    <a:pt x="540" y="217"/>
                  </a:lnTo>
                  <a:close/>
                  <a:moveTo>
                    <a:pt x="713" y="262"/>
                  </a:moveTo>
                  <a:lnTo>
                    <a:pt x="684" y="262"/>
                  </a:lnTo>
                  <a:lnTo>
                    <a:pt x="684" y="272"/>
                  </a:lnTo>
                  <a:lnTo>
                    <a:pt x="723" y="272"/>
                  </a:lnTo>
                  <a:lnTo>
                    <a:pt x="735" y="262"/>
                  </a:lnTo>
                  <a:lnTo>
                    <a:pt x="729" y="239"/>
                  </a:lnTo>
                  <a:lnTo>
                    <a:pt x="696" y="239"/>
                  </a:lnTo>
                  <a:lnTo>
                    <a:pt x="713" y="249"/>
                  </a:lnTo>
                  <a:lnTo>
                    <a:pt x="713" y="262"/>
                  </a:lnTo>
                  <a:close/>
                  <a:moveTo>
                    <a:pt x="790" y="1420"/>
                  </a:moveTo>
                  <a:lnTo>
                    <a:pt x="784" y="1432"/>
                  </a:lnTo>
                  <a:lnTo>
                    <a:pt x="796" y="1449"/>
                  </a:lnTo>
                  <a:lnTo>
                    <a:pt x="806" y="1437"/>
                  </a:lnTo>
                  <a:lnTo>
                    <a:pt x="790" y="1420"/>
                  </a:lnTo>
                  <a:close/>
                  <a:moveTo>
                    <a:pt x="962" y="1611"/>
                  </a:moveTo>
                  <a:lnTo>
                    <a:pt x="940" y="1633"/>
                  </a:lnTo>
                  <a:lnTo>
                    <a:pt x="918" y="1637"/>
                  </a:lnTo>
                  <a:lnTo>
                    <a:pt x="895" y="1650"/>
                  </a:lnTo>
                  <a:lnTo>
                    <a:pt x="934" y="1656"/>
                  </a:lnTo>
                  <a:lnTo>
                    <a:pt x="952" y="1666"/>
                  </a:lnTo>
                  <a:lnTo>
                    <a:pt x="979" y="1666"/>
                  </a:lnTo>
                  <a:lnTo>
                    <a:pt x="1023" y="1660"/>
                  </a:lnTo>
                  <a:lnTo>
                    <a:pt x="962" y="1621"/>
                  </a:lnTo>
                  <a:lnTo>
                    <a:pt x="962" y="1611"/>
                  </a:lnTo>
                  <a:close/>
                  <a:moveTo>
                    <a:pt x="1352" y="706"/>
                  </a:moveTo>
                  <a:lnTo>
                    <a:pt x="1330" y="706"/>
                  </a:lnTo>
                  <a:lnTo>
                    <a:pt x="1289" y="667"/>
                  </a:lnTo>
                  <a:lnTo>
                    <a:pt x="1212" y="661"/>
                  </a:lnTo>
                  <a:lnTo>
                    <a:pt x="1202" y="673"/>
                  </a:lnTo>
                  <a:lnTo>
                    <a:pt x="1202" y="651"/>
                  </a:lnTo>
                  <a:lnTo>
                    <a:pt x="1173" y="635"/>
                  </a:lnTo>
                  <a:lnTo>
                    <a:pt x="1157" y="635"/>
                  </a:lnTo>
                  <a:lnTo>
                    <a:pt x="1141" y="623"/>
                  </a:lnTo>
                  <a:lnTo>
                    <a:pt x="1119" y="651"/>
                  </a:lnTo>
                  <a:lnTo>
                    <a:pt x="1090" y="645"/>
                  </a:lnTo>
                  <a:lnTo>
                    <a:pt x="1119" y="639"/>
                  </a:lnTo>
                  <a:lnTo>
                    <a:pt x="1135" y="617"/>
                  </a:lnTo>
                  <a:lnTo>
                    <a:pt x="1096" y="613"/>
                  </a:lnTo>
                  <a:lnTo>
                    <a:pt x="1078" y="635"/>
                  </a:lnTo>
                  <a:lnTo>
                    <a:pt x="1058" y="639"/>
                  </a:lnTo>
                  <a:lnTo>
                    <a:pt x="1106" y="590"/>
                  </a:lnTo>
                  <a:lnTo>
                    <a:pt x="1078" y="533"/>
                  </a:lnTo>
                  <a:lnTo>
                    <a:pt x="1035" y="501"/>
                  </a:lnTo>
                  <a:lnTo>
                    <a:pt x="974" y="501"/>
                  </a:lnTo>
                  <a:lnTo>
                    <a:pt x="924" y="456"/>
                  </a:lnTo>
                  <a:lnTo>
                    <a:pt x="908" y="434"/>
                  </a:lnTo>
                  <a:lnTo>
                    <a:pt x="895" y="438"/>
                  </a:lnTo>
                  <a:lnTo>
                    <a:pt x="879" y="422"/>
                  </a:lnTo>
                  <a:lnTo>
                    <a:pt x="885" y="412"/>
                  </a:lnTo>
                  <a:lnTo>
                    <a:pt x="845" y="412"/>
                  </a:lnTo>
                  <a:lnTo>
                    <a:pt x="851" y="418"/>
                  </a:lnTo>
                  <a:lnTo>
                    <a:pt x="834" y="428"/>
                  </a:lnTo>
                  <a:lnTo>
                    <a:pt x="818" y="418"/>
                  </a:lnTo>
                  <a:lnTo>
                    <a:pt x="780" y="418"/>
                  </a:lnTo>
                  <a:lnTo>
                    <a:pt x="774" y="400"/>
                  </a:lnTo>
                  <a:lnTo>
                    <a:pt x="745" y="389"/>
                  </a:lnTo>
                  <a:lnTo>
                    <a:pt x="745" y="400"/>
                  </a:lnTo>
                  <a:lnTo>
                    <a:pt x="735" y="412"/>
                  </a:lnTo>
                  <a:lnTo>
                    <a:pt x="739" y="450"/>
                  </a:lnTo>
                  <a:lnTo>
                    <a:pt x="719" y="438"/>
                  </a:lnTo>
                  <a:lnTo>
                    <a:pt x="719" y="418"/>
                  </a:lnTo>
                  <a:lnTo>
                    <a:pt x="729" y="389"/>
                  </a:lnTo>
                  <a:lnTo>
                    <a:pt x="719" y="383"/>
                  </a:lnTo>
                  <a:lnTo>
                    <a:pt x="674" y="406"/>
                  </a:lnTo>
                  <a:lnTo>
                    <a:pt x="652" y="406"/>
                  </a:lnTo>
                  <a:lnTo>
                    <a:pt x="646" y="438"/>
                  </a:lnTo>
                  <a:lnTo>
                    <a:pt x="623" y="460"/>
                  </a:lnTo>
                  <a:lnTo>
                    <a:pt x="595" y="438"/>
                  </a:lnTo>
                  <a:lnTo>
                    <a:pt x="573" y="434"/>
                  </a:lnTo>
                  <a:lnTo>
                    <a:pt x="550" y="450"/>
                  </a:lnTo>
                  <a:lnTo>
                    <a:pt x="530" y="450"/>
                  </a:lnTo>
                  <a:lnTo>
                    <a:pt x="512" y="434"/>
                  </a:lnTo>
                  <a:lnTo>
                    <a:pt x="508" y="406"/>
                  </a:lnTo>
                  <a:lnTo>
                    <a:pt x="518" y="333"/>
                  </a:lnTo>
                  <a:lnTo>
                    <a:pt x="518" y="322"/>
                  </a:lnTo>
                  <a:lnTo>
                    <a:pt x="451" y="322"/>
                  </a:lnTo>
                  <a:lnTo>
                    <a:pt x="441" y="329"/>
                  </a:lnTo>
                  <a:lnTo>
                    <a:pt x="435" y="316"/>
                  </a:lnTo>
                  <a:lnTo>
                    <a:pt x="445" y="294"/>
                  </a:lnTo>
                  <a:lnTo>
                    <a:pt x="441" y="278"/>
                  </a:lnTo>
                  <a:lnTo>
                    <a:pt x="451" y="262"/>
                  </a:lnTo>
                  <a:lnTo>
                    <a:pt x="457" y="239"/>
                  </a:lnTo>
                  <a:lnTo>
                    <a:pt x="473" y="221"/>
                  </a:lnTo>
                  <a:lnTo>
                    <a:pt x="467" y="211"/>
                  </a:lnTo>
                  <a:lnTo>
                    <a:pt x="412" y="217"/>
                  </a:lnTo>
                  <a:lnTo>
                    <a:pt x="384" y="266"/>
                  </a:lnTo>
                  <a:lnTo>
                    <a:pt x="357" y="266"/>
                  </a:lnTo>
                  <a:lnTo>
                    <a:pt x="329" y="278"/>
                  </a:lnTo>
                  <a:lnTo>
                    <a:pt x="290" y="233"/>
                  </a:lnTo>
                  <a:lnTo>
                    <a:pt x="284" y="154"/>
                  </a:lnTo>
                  <a:lnTo>
                    <a:pt x="301" y="138"/>
                  </a:lnTo>
                  <a:lnTo>
                    <a:pt x="301" y="128"/>
                  </a:lnTo>
                  <a:lnTo>
                    <a:pt x="284" y="115"/>
                  </a:lnTo>
                  <a:lnTo>
                    <a:pt x="278" y="77"/>
                  </a:lnTo>
                  <a:lnTo>
                    <a:pt x="256" y="48"/>
                  </a:lnTo>
                  <a:lnTo>
                    <a:pt x="234" y="55"/>
                  </a:lnTo>
                  <a:lnTo>
                    <a:pt x="230" y="65"/>
                  </a:lnTo>
                  <a:lnTo>
                    <a:pt x="217" y="65"/>
                  </a:lnTo>
                  <a:lnTo>
                    <a:pt x="185" y="10"/>
                  </a:lnTo>
                  <a:lnTo>
                    <a:pt x="163" y="10"/>
                  </a:lnTo>
                  <a:lnTo>
                    <a:pt x="128" y="20"/>
                  </a:lnTo>
                  <a:lnTo>
                    <a:pt x="57" y="0"/>
                  </a:lnTo>
                  <a:lnTo>
                    <a:pt x="6" y="0"/>
                  </a:lnTo>
                  <a:lnTo>
                    <a:pt x="0" y="26"/>
                  </a:lnTo>
                  <a:lnTo>
                    <a:pt x="6" y="48"/>
                  </a:lnTo>
                  <a:lnTo>
                    <a:pt x="18" y="65"/>
                  </a:lnTo>
                  <a:lnTo>
                    <a:pt x="23" y="87"/>
                  </a:lnTo>
                  <a:lnTo>
                    <a:pt x="12" y="87"/>
                  </a:lnTo>
                  <a:lnTo>
                    <a:pt x="45" y="132"/>
                  </a:lnTo>
                  <a:lnTo>
                    <a:pt x="45" y="150"/>
                  </a:lnTo>
                  <a:lnTo>
                    <a:pt x="73" y="188"/>
                  </a:lnTo>
                  <a:lnTo>
                    <a:pt x="83" y="178"/>
                  </a:lnTo>
                  <a:lnTo>
                    <a:pt x="67" y="160"/>
                  </a:lnTo>
                  <a:lnTo>
                    <a:pt x="67" y="144"/>
                  </a:lnTo>
                  <a:lnTo>
                    <a:pt x="57" y="138"/>
                  </a:lnTo>
                  <a:lnTo>
                    <a:pt x="61" y="122"/>
                  </a:lnTo>
                  <a:lnTo>
                    <a:pt x="45" y="99"/>
                  </a:lnTo>
                  <a:lnTo>
                    <a:pt x="45" y="83"/>
                  </a:lnTo>
                  <a:lnTo>
                    <a:pt x="29" y="44"/>
                  </a:lnTo>
                  <a:lnTo>
                    <a:pt x="35" y="16"/>
                  </a:lnTo>
                  <a:lnTo>
                    <a:pt x="51" y="20"/>
                  </a:lnTo>
                  <a:lnTo>
                    <a:pt x="96" y="115"/>
                  </a:lnTo>
                  <a:lnTo>
                    <a:pt x="96" y="128"/>
                  </a:lnTo>
                  <a:lnTo>
                    <a:pt x="112" y="144"/>
                  </a:lnTo>
                  <a:lnTo>
                    <a:pt x="140" y="178"/>
                  </a:lnTo>
                  <a:lnTo>
                    <a:pt x="144" y="211"/>
                  </a:lnTo>
                  <a:lnTo>
                    <a:pt x="140" y="227"/>
                  </a:lnTo>
                  <a:lnTo>
                    <a:pt x="150" y="255"/>
                  </a:lnTo>
                  <a:lnTo>
                    <a:pt x="169" y="255"/>
                  </a:lnTo>
                  <a:lnTo>
                    <a:pt x="173" y="272"/>
                  </a:lnTo>
                  <a:lnTo>
                    <a:pt x="201" y="278"/>
                  </a:lnTo>
                  <a:lnTo>
                    <a:pt x="201" y="288"/>
                  </a:lnTo>
                  <a:lnTo>
                    <a:pt x="223" y="300"/>
                  </a:lnTo>
                  <a:lnTo>
                    <a:pt x="240" y="300"/>
                  </a:lnTo>
                  <a:lnTo>
                    <a:pt x="290" y="322"/>
                  </a:lnTo>
                  <a:lnTo>
                    <a:pt x="317" y="312"/>
                  </a:lnTo>
                  <a:lnTo>
                    <a:pt x="362" y="345"/>
                  </a:lnTo>
                  <a:lnTo>
                    <a:pt x="400" y="361"/>
                  </a:lnTo>
                  <a:lnTo>
                    <a:pt x="435" y="373"/>
                  </a:lnTo>
                  <a:lnTo>
                    <a:pt x="445" y="361"/>
                  </a:lnTo>
                  <a:lnTo>
                    <a:pt x="457" y="367"/>
                  </a:lnTo>
                  <a:lnTo>
                    <a:pt x="467" y="355"/>
                  </a:lnTo>
                  <a:lnTo>
                    <a:pt x="445" y="379"/>
                  </a:lnTo>
                  <a:lnTo>
                    <a:pt x="473" y="406"/>
                  </a:lnTo>
                  <a:lnTo>
                    <a:pt x="467" y="418"/>
                  </a:lnTo>
                  <a:lnTo>
                    <a:pt x="473" y="438"/>
                  </a:lnTo>
                  <a:lnTo>
                    <a:pt x="495" y="438"/>
                  </a:lnTo>
                  <a:lnTo>
                    <a:pt x="508" y="460"/>
                  </a:lnTo>
                  <a:lnTo>
                    <a:pt x="530" y="460"/>
                  </a:lnTo>
                  <a:lnTo>
                    <a:pt x="562" y="479"/>
                  </a:lnTo>
                  <a:lnTo>
                    <a:pt x="562" y="460"/>
                  </a:lnTo>
                  <a:lnTo>
                    <a:pt x="585" y="450"/>
                  </a:lnTo>
                  <a:lnTo>
                    <a:pt x="601" y="467"/>
                  </a:lnTo>
                  <a:lnTo>
                    <a:pt x="595" y="483"/>
                  </a:lnTo>
                  <a:lnTo>
                    <a:pt x="613" y="489"/>
                  </a:lnTo>
                  <a:lnTo>
                    <a:pt x="617" y="505"/>
                  </a:lnTo>
                  <a:lnTo>
                    <a:pt x="613" y="550"/>
                  </a:lnTo>
                  <a:lnTo>
                    <a:pt x="591" y="572"/>
                  </a:lnTo>
                  <a:lnTo>
                    <a:pt x="585" y="584"/>
                  </a:lnTo>
                  <a:lnTo>
                    <a:pt x="546" y="639"/>
                  </a:lnTo>
                  <a:lnTo>
                    <a:pt x="546" y="661"/>
                  </a:lnTo>
                  <a:lnTo>
                    <a:pt x="562" y="661"/>
                  </a:lnTo>
                  <a:lnTo>
                    <a:pt x="562" y="680"/>
                  </a:lnTo>
                  <a:lnTo>
                    <a:pt x="546" y="696"/>
                  </a:lnTo>
                  <a:lnTo>
                    <a:pt x="546" y="728"/>
                  </a:lnTo>
                  <a:lnTo>
                    <a:pt x="573" y="747"/>
                  </a:lnTo>
                  <a:lnTo>
                    <a:pt x="617" y="846"/>
                  </a:lnTo>
                  <a:lnTo>
                    <a:pt x="640" y="862"/>
                  </a:lnTo>
                  <a:lnTo>
                    <a:pt x="640" y="891"/>
                  </a:lnTo>
                  <a:lnTo>
                    <a:pt x="729" y="947"/>
                  </a:lnTo>
                  <a:lnTo>
                    <a:pt x="751" y="968"/>
                  </a:lnTo>
                  <a:lnTo>
                    <a:pt x="767" y="1047"/>
                  </a:lnTo>
                  <a:lnTo>
                    <a:pt x="757" y="1063"/>
                  </a:lnTo>
                  <a:lnTo>
                    <a:pt x="767" y="1165"/>
                  </a:lnTo>
                  <a:lnTo>
                    <a:pt x="761" y="1175"/>
                  </a:lnTo>
                  <a:lnTo>
                    <a:pt x="774" y="1197"/>
                  </a:lnTo>
                  <a:lnTo>
                    <a:pt x="774" y="1225"/>
                  </a:lnTo>
                  <a:lnTo>
                    <a:pt x="784" y="1242"/>
                  </a:lnTo>
                  <a:lnTo>
                    <a:pt x="774" y="1315"/>
                  </a:lnTo>
                  <a:lnTo>
                    <a:pt x="767" y="1331"/>
                  </a:lnTo>
                  <a:lnTo>
                    <a:pt x="790" y="1382"/>
                  </a:lnTo>
                  <a:lnTo>
                    <a:pt x="784" y="1404"/>
                  </a:lnTo>
                  <a:lnTo>
                    <a:pt x="806" y="1416"/>
                  </a:lnTo>
                  <a:lnTo>
                    <a:pt x="818" y="1455"/>
                  </a:lnTo>
                  <a:lnTo>
                    <a:pt x="822" y="1493"/>
                  </a:lnTo>
                  <a:lnTo>
                    <a:pt x="806" y="1504"/>
                  </a:lnTo>
                  <a:lnTo>
                    <a:pt x="834" y="1522"/>
                  </a:lnTo>
                  <a:lnTo>
                    <a:pt x="818" y="1538"/>
                  </a:lnTo>
                  <a:lnTo>
                    <a:pt x="828" y="1554"/>
                  </a:lnTo>
                  <a:lnTo>
                    <a:pt x="834" y="1577"/>
                  </a:lnTo>
                  <a:lnTo>
                    <a:pt x="845" y="1589"/>
                  </a:lnTo>
                  <a:lnTo>
                    <a:pt x="851" y="1611"/>
                  </a:lnTo>
                  <a:lnTo>
                    <a:pt x="869" y="1615"/>
                  </a:lnTo>
                  <a:lnTo>
                    <a:pt x="869" y="1627"/>
                  </a:lnTo>
                  <a:lnTo>
                    <a:pt x="895" y="1621"/>
                  </a:lnTo>
                  <a:lnTo>
                    <a:pt x="912" y="1627"/>
                  </a:lnTo>
                  <a:lnTo>
                    <a:pt x="940" y="1615"/>
                  </a:lnTo>
                  <a:lnTo>
                    <a:pt x="952" y="1605"/>
                  </a:lnTo>
                  <a:lnTo>
                    <a:pt x="934" y="1599"/>
                  </a:lnTo>
                  <a:lnTo>
                    <a:pt x="928" y="1577"/>
                  </a:lnTo>
                  <a:lnTo>
                    <a:pt x="940" y="1570"/>
                  </a:lnTo>
                  <a:lnTo>
                    <a:pt x="940" y="1544"/>
                  </a:lnTo>
                  <a:lnTo>
                    <a:pt x="956" y="1538"/>
                  </a:lnTo>
                  <a:lnTo>
                    <a:pt x="956" y="1516"/>
                  </a:lnTo>
                  <a:lnTo>
                    <a:pt x="924" y="1499"/>
                  </a:lnTo>
                  <a:lnTo>
                    <a:pt x="924" y="1487"/>
                  </a:lnTo>
                  <a:lnTo>
                    <a:pt x="940" y="1477"/>
                  </a:lnTo>
                  <a:lnTo>
                    <a:pt x="946" y="1443"/>
                  </a:lnTo>
                  <a:lnTo>
                    <a:pt x="940" y="1432"/>
                  </a:lnTo>
                  <a:lnTo>
                    <a:pt x="962" y="1437"/>
                  </a:lnTo>
                  <a:lnTo>
                    <a:pt x="962" y="1420"/>
                  </a:lnTo>
                  <a:lnTo>
                    <a:pt x="946" y="1420"/>
                  </a:lnTo>
                  <a:lnTo>
                    <a:pt x="934" y="1426"/>
                  </a:lnTo>
                  <a:lnTo>
                    <a:pt x="924" y="1398"/>
                  </a:lnTo>
                  <a:lnTo>
                    <a:pt x="968" y="1404"/>
                  </a:lnTo>
                  <a:lnTo>
                    <a:pt x="974" y="1388"/>
                  </a:lnTo>
                  <a:lnTo>
                    <a:pt x="962" y="1370"/>
                  </a:lnTo>
                  <a:lnTo>
                    <a:pt x="979" y="1353"/>
                  </a:lnTo>
                  <a:lnTo>
                    <a:pt x="1023" y="1353"/>
                  </a:lnTo>
                  <a:lnTo>
                    <a:pt x="1052" y="1325"/>
                  </a:lnTo>
                  <a:lnTo>
                    <a:pt x="1039" y="1309"/>
                  </a:lnTo>
                  <a:lnTo>
                    <a:pt x="1039" y="1299"/>
                  </a:lnTo>
                  <a:lnTo>
                    <a:pt x="1007" y="1276"/>
                  </a:lnTo>
                  <a:lnTo>
                    <a:pt x="1017" y="1264"/>
                  </a:lnTo>
                  <a:lnTo>
                    <a:pt x="1039" y="1286"/>
                  </a:lnTo>
                  <a:lnTo>
                    <a:pt x="1078" y="1276"/>
                  </a:lnTo>
                  <a:lnTo>
                    <a:pt x="1106" y="1242"/>
                  </a:lnTo>
                  <a:lnTo>
                    <a:pt x="1135" y="1175"/>
                  </a:lnTo>
                  <a:lnTo>
                    <a:pt x="1157" y="1159"/>
                  </a:lnTo>
                  <a:lnTo>
                    <a:pt x="1145" y="1114"/>
                  </a:lnTo>
                  <a:lnTo>
                    <a:pt x="1202" y="1069"/>
                  </a:lnTo>
                  <a:lnTo>
                    <a:pt x="1263" y="1053"/>
                  </a:lnTo>
                  <a:lnTo>
                    <a:pt x="1295" y="980"/>
                  </a:lnTo>
                  <a:lnTo>
                    <a:pt x="1295" y="964"/>
                  </a:lnTo>
                  <a:lnTo>
                    <a:pt x="1307" y="952"/>
                  </a:lnTo>
                  <a:lnTo>
                    <a:pt x="1295" y="868"/>
                  </a:lnTo>
                  <a:lnTo>
                    <a:pt x="1324" y="856"/>
                  </a:lnTo>
                  <a:lnTo>
                    <a:pt x="1324" y="836"/>
                  </a:lnTo>
                  <a:lnTo>
                    <a:pt x="1362" y="789"/>
                  </a:lnTo>
                  <a:lnTo>
                    <a:pt x="1368" y="751"/>
                  </a:lnTo>
                  <a:lnTo>
                    <a:pt x="1352" y="706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6200775" y="2032000"/>
              <a:ext cx="2667000" cy="2806700"/>
            </a:xfrm>
            <a:custGeom>
              <a:avLst/>
              <a:gdLst/>
              <a:ahLst/>
              <a:cxnLst>
                <a:cxn ang="0">
                  <a:pos x="7" y="936"/>
                </a:cxn>
                <a:cxn ang="0">
                  <a:pos x="12" y="990"/>
                </a:cxn>
                <a:cxn ang="0">
                  <a:pos x="144" y="872"/>
                </a:cxn>
                <a:cxn ang="0">
                  <a:pos x="284" y="463"/>
                </a:cxn>
                <a:cxn ang="0">
                  <a:pos x="532" y="758"/>
                </a:cxn>
                <a:cxn ang="0">
                  <a:pos x="650" y="938"/>
                </a:cxn>
                <a:cxn ang="0">
                  <a:pos x="553" y="813"/>
                </a:cxn>
                <a:cxn ang="0">
                  <a:pos x="763" y="784"/>
                </a:cxn>
                <a:cxn ang="0">
                  <a:pos x="499" y="430"/>
                </a:cxn>
                <a:cxn ang="0">
                  <a:pos x="291" y="475"/>
                </a:cxn>
                <a:cxn ang="0">
                  <a:pos x="473" y="673"/>
                </a:cxn>
                <a:cxn ang="0">
                  <a:pos x="1460" y="1285"/>
                </a:cxn>
                <a:cxn ang="0">
                  <a:pos x="1283" y="1311"/>
                </a:cxn>
                <a:cxn ang="0">
                  <a:pos x="1073" y="1392"/>
                </a:cxn>
                <a:cxn ang="0">
                  <a:pos x="810" y="1576"/>
                </a:cxn>
                <a:cxn ang="0">
                  <a:pos x="957" y="1786"/>
                </a:cxn>
                <a:cxn ang="0">
                  <a:pos x="1236" y="1874"/>
                </a:cxn>
                <a:cxn ang="0">
                  <a:pos x="1533" y="1779"/>
                </a:cxn>
                <a:cxn ang="0">
                  <a:pos x="704" y="1111"/>
                </a:cxn>
                <a:cxn ang="0">
                  <a:pos x="553" y="1004"/>
                </a:cxn>
                <a:cxn ang="0">
                  <a:pos x="1280" y="1089"/>
                </a:cxn>
                <a:cxn ang="0">
                  <a:pos x="1361" y="1217"/>
                </a:cxn>
                <a:cxn ang="0">
                  <a:pos x="1630" y="1281"/>
                </a:cxn>
                <a:cxn ang="0">
                  <a:pos x="1361" y="1075"/>
                </a:cxn>
                <a:cxn ang="0">
                  <a:pos x="1191" y="1111"/>
                </a:cxn>
                <a:cxn ang="0">
                  <a:pos x="1191" y="1044"/>
                </a:cxn>
                <a:cxn ang="0">
                  <a:pos x="1070" y="1082"/>
                </a:cxn>
                <a:cxn ang="0">
                  <a:pos x="1014" y="1016"/>
                </a:cxn>
                <a:cxn ang="0">
                  <a:pos x="1139" y="1096"/>
                </a:cxn>
                <a:cxn ang="0">
                  <a:pos x="1113" y="1262"/>
                </a:cxn>
                <a:cxn ang="0">
                  <a:pos x="1051" y="1236"/>
                </a:cxn>
                <a:cxn ang="0">
                  <a:pos x="1240" y="1222"/>
                </a:cxn>
                <a:cxn ang="0">
                  <a:pos x="881" y="1136"/>
                </a:cxn>
                <a:cxn ang="0">
                  <a:pos x="895" y="924"/>
                </a:cxn>
                <a:cxn ang="0">
                  <a:pos x="716" y="1111"/>
                </a:cxn>
                <a:cxn ang="0">
                  <a:pos x="888" y="1243"/>
                </a:cxn>
                <a:cxn ang="0">
                  <a:pos x="690" y="1193"/>
                </a:cxn>
                <a:cxn ang="0">
                  <a:pos x="907" y="1248"/>
                </a:cxn>
                <a:cxn ang="0">
                  <a:pos x="546" y="1068"/>
                </a:cxn>
                <a:cxn ang="0">
                  <a:pos x="1006" y="732"/>
                </a:cxn>
                <a:cxn ang="0">
                  <a:pos x="1018" y="706"/>
                </a:cxn>
                <a:cxn ang="0">
                  <a:pos x="1051" y="827"/>
                </a:cxn>
                <a:cxn ang="0">
                  <a:pos x="1032" y="780"/>
                </a:cxn>
                <a:cxn ang="0">
                  <a:pos x="1077" y="766"/>
                </a:cxn>
                <a:cxn ang="0">
                  <a:pos x="1091" y="910"/>
                </a:cxn>
                <a:cxn ang="0">
                  <a:pos x="1018" y="924"/>
                </a:cxn>
                <a:cxn ang="0">
                  <a:pos x="1861" y="1928"/>
                </a:cxn>
                <a:cxn ang="0">
                  <a:pos x="1684" y="2032"/>
                </a:cxn>
                <a:cxn ang="0">
                  <a:pos x="1906" y="1564"/>
                </a:cxn>
                <a:cxn ang="0">
                  <a:pos x="995" y="272"/>
                </a:cxn>
                <a:cxn ang="0">
                  <a:pos x="980" y="95"/>
                </a:cxn>
                <a:cxn ang="0">
                  <a:pos x="1290" y="0"/>
                </a:cxn>
                <a:cxn ang="0">
                  <a:pos x="1151" y="113"/>
                </a:cxn>
                <a:cxn ang="0">
                  <a:pos x="1236" y="61"/>
                </a:cxn>
                <a:cxn ang="0">
                  <a:pos x="1165" y="284"/>
                </a:cxn>
                <a:cxn ang="0">
                  <a:pos x="1221" y="177"/>
                </a:cxn>
                <a:cxn ang="0">
                  <a:pos x="1165" y="220"/>
                </a:cxn>
                <a:cxn ang="0">
                  <a:pos x="1132" y="276"/>
                </a:cxn>
                <a:cxn ang="0">
                  <a:pos x="1065" y="305"/>
                </a:cxn>
              </a:cxnLst>
              <a:rect l="0" t="0" r="r" b="b"/>
              <a:pathLst>
                <a:path w="1987" h="2091">
                  <a:moveTo>
                    <a:pt x="7" y="917"/>
                  </a:moveTo>
                  <a:lnTo>
                    <a:pt x="0" y="924"/>
                  </a:lnTo>
                  <a:lnTo>
                    <a:pt x="12" y="929"/>
                  </a:lnTo>
                  <a:lnTo>
                    <a:pt x="7" y="917"/>
                  </a:lnTo>
                  <a:close/>
                  <a:moveTo>
                    <a:pt x="12" y="898"/>
                  </a:moveTo>
                  <a:lnTo>
                    <a:pt x="0" y="898"/>
                  </a:lnTo>
                  <a:lnTo>
                    <a:pt x="7" y="903"/>
                  </a:lnTo>
                  <a:lnTo>
                    <a:pt x="12" y="898"/>
                  </a:lnTo>
                  <a:close/>
                  <a:moveTo>
                    <a:pt x="19" y="955"/>
                  </a:moveTo>
                  <a:lnTo>
                    <a:pt x="26" y="945"/>
                  </a:lnTo>
                  <a:lnTo>
                    <a:pt x="19" y="945"/>
                  </a:lnTo>
                  <a:lnTo>
                    <a:pt x="19" y="955"/>
                  </a:lnTo>
                  <a:close/>
                  <a:moveTo>
                    <a:pt x="12" y="936"/>
                  </a:moveTo>
                  <a:lnTo>
                    <a:pt x="7" y="936"/>
                  </a:lnTo>
                  <a:lnTo>
                    <a:pt x="7" y="943"/>
                  </a:lnTo>
                  <a:lnTo>
                    <a:pt x="12" y="936"/>
                  </a:lnTo>
                  <a:close/>
                  <a:moveTo>
                    <a:pt x="12" y="971"/>
                  </a:moveTo>
                  <a:lnTo>
                    <a:pt x="26" y="971"/>
                  </a:lnTo>
                  <a:lnTo>
                    <a:pt x="12" y="964"/>
                  </a:lnTo>
                  <a:lnTo>
                    <a:pt x="12" y="971"/>
                  </a:lnTo>
                  <a:close/>
                  <a:moveTo>
                    <a:pt x="12" y="1035"/>
                  </a:moveTo>
                  <a:lnTo>
                    <a:pt x="26" y="1030"/>
                  </a:lnTo>
                  <a:lnTo>
                    <a:pt x="12" y="1030"/>
                  </a:lnTo>
                  <a:lnTo>
                    <a:pt x="12" y="1035"/>
                  </a:lnTo>
                  <a:close/>
                  <a:moveTo>
                    <a:pt x="12" y="990"/>
                  </a:moveTo>
                  <a:lnTo>
                    <a:pt x="26" y="990"/>
                  </a:lnTo>
                  <a:lnTo>
                    <a:pt x="19" y="978"/>
                  </a:lnTo>
                  <a:lnTo>
                    <a:pt x="12" y="990"/>
                  </a:lnTo>
                  <a:close/>
                  <a:moveTo>
                    <a:pt x="7" y="1051"/>
                  </a:moveTo>
                  <a:lnTo>
                    <a:pt x="7" y="1051"/>
                  </a:lnTo>
                  <a:lnTo>
                    <a:pt x="19" y="1059"/>
                  </a:lnTo>
                  <a:lnTo>
                    <a:pt x="19" y="1056"/>
                  </a:lnTo>
                  <a:lnTo>
                    <a:pt x="19" y="1044"/>
                  </a:lnTo>
                  <a:lnTo>
                    <a:pt x="19" y="1042"/>
                  </a:lnTo>
                  <a:lnTo>
                    <a:pt x="7" y="1049"/>
                  </a:lnTo>
                  <a:lnTo>
                    <a:pt x="7" y="1051"/>
                  </a:lnTo>
                  <a:close/>
                  <a:moveTo>
                    <a:pt x="12" y="1068"/>
                  </a:moveTo>
                  <a:lnTo>
                    <a:pt x="19" y="1068"/>
                  </a:lnTo>
                  <a:lnTo>
                    <a:pt x="12" y="1061"/>
                  </a:lnTo>
                  <a:lnTo>
                    <a:pt x="12" y="1068"/>
                  </a:lnTo>
                  <a:close/>
                  <a:moveTo>
                    <a:pt x="159" y="832"/>
                  </a:moveTo>
                  <a:lnTo>
                    <a:pt x="144" y="872"/>
                  </a:lnTo>
                  <a:lnTo>
                    <a:pt x="159" y="910"/>
                  </a:lnTo>
                  <a:lnTo>
                    <a:pt x="177" y="917"/>
                  </a:lnTo>
                  <a:lnTo>
                    <a:pt x="203" y="898"/>
                  </a:lnTo>
                  <a:lnTo>
                    <a:pt x="189" y="851"/>
                  </a:lnTo>
                  <a:lnTo>
                    <a:pt x="159" y="832"/>
                  </a:lnTo>
                  <a:close/>
                  <a:moveTo>
                    <a:pt x="232" y="416"/>
                  </a:moveTo>
                  <a:lnTo>
                    <a:pt x="140" y="364"/>
                  </a:lnTo>
                  <a:lnTo>
                    <a:pt x="111" y="364"/>
                  </a:lnTo>
                  <a:lnTo>
                    <a:pt x="111" y="409"/>
                  </a:lnTo>
                  <a:lnTo>
                    <a:pt x="166" y="423"/>
                  </a:lnTo>
                  <a:lnTo>
                    <a:pt x="170" y="435"/>
                  </a:lnTo>
                  <a:lnTo>
                    <a:pt x="203" y="430"/>
                  </a:lnTo>
                  <a:lnTo>
                    <a:pt x="222" y="449"/>
                  </a:lnTo>
                  <a:lnTo>
                    <a:pt x="284" y="463"/>
                  </a:lnTo>
                  <a:lnTo>
                    <a:pt x="277" y="430"/>
                  </a:lnTo>
                  <a:lnTo>
                    <a:pt x="232" y="416"/>
                  </a:lnTo>
                  <a:close/>
                  <a:moveTo>
                    <a:pt x="329" y="456"/>
                  </a:moveTo>
                  <a:lnTo>
                    <a:pt x="340" y="449"/>
                  </a:lnTo>
                  <a:lnTo>
                    <a:pt x="355" y="423"/>
                  </a:lnTo>
                  <a:lnTo>
                    <a:pt x="321" y="409"/>
                  </a:lnTo>
                  <a:lnTo>
                    <a:pt x="310" y="409"/>
                  </a:lnTo>
                  <a:lnTo>
                    <a:pt x="296" y="435"/>
                  </a:lnTo>
                  <a:lnTo>
                    <a:pt x="321" y="442"/>
                  </a:lnTo>
                  <a:lnTo>
                    <a:pt x="329" y="456"/>
                  </a:lnTo>
                  <a:close/>
                  <a:moveTo>
                    <a:pt x="492" y="669"/>
                  </a:moveTo>
                  <a:lnTo>
                    <a:pt x="518" y="740"/>
                  </a:lnTo>
                  <a:lnTo>
                    <a:pt x="532" y="747"/>
                  </a:lnTo>
                  <a:lnTo>
                    <a:pt x="532" y="758"/>
                  </a:lnTo>
                  <a:lnTo>
                    <a:pt x="525" y="766"/>
                  </a:lnTo>
                  <a:lnTo>
                    <a:pt x="518" y="792"/>
                  </a:lnTo>
                  <a:lnTo>
                    <a:pt x="532" y="792"/>
                  </a:lnTo>
                  <a:lnTo>
                    <a:pt x="539" y="827"/>
                  </a:lnTo>
                  <a:lnTo>
                    <a:pt x="532" y="865"/>
                  </a:lnTo>
                  <a:lnTo>
                    <a:pt x="546" y="865"/>
                  </a:lnTo>
                  <a:lnTo>
                    <a:pt x="586" y="910"/>
                  </a:lnTo>
                  <a:lnTo>
                    <a:pt x="586" y="938"/>
                  </a:lnTo>
                  <a:lnTo>
                    <a:pt x="579" y="952"/>
                  </a:lnTo>
                  <a:lnTo>
                    <a:pt x="617" y="990"/>
                  </a:lnTo>
                  <a:lnTo>
                    <a:pt x="643" y="1009"/>
                  </a:lnTo>
                  <a:lnTo>
                    <a:pt x="664" y="1004"/>
                  </a:lnTo>
                  <a:lnTo>
                    <a:pt x="650" y="990"/>
                  </a:lnTo>
                  <a:lnTo>
                    <a:pt x="650" y="938"/>
                  </a:lnTo>
                  <a:lnTo>
                    <a:pt x="631" y="910"/>
                  </a:lnTo>
                  <a:lnTo>
                    <a:pt x="598" y="891"/>
                  </a:lnTo>
                  <a:lnTo>
                    <a:pt x="591" y="881"/>
                  </a:lnTo>
                  <a:lnTo>
                    <a:pt x="586" y="874"/>
                  </a:lnTo>
                  <a:lnTo>
                    <a:pt x="581" y="867"/>
                  </a:lnTo>
                  <a:lnTo>
                    <a:pt x="579" y="865"/>
                  </a:lnTo>
                  <a:lnTo>
                    <a:pt x="577" y="862"/>
                  </a:lnTo>
                  <a:lnTo>
                    <a:pt x="577" y="860"/>
                  </a:lnTo>
                  <a:lnTo>
                    <a:pt x="577" y="855"/>
                  </a:lnTo>
                  <a:lnTo>
                    <a:pt x="577" y="846"/>
                  </a:lnTo>
                  <a:lnTo>
                    <a:pt x="577" y="844"/>
                  </a:lnTo>
                  <a:lnTo>
                    <a:pt x="579" y="839"/>
                  </a:lnTo>
                  <a:lnTo>
                    <a:pt x="560" y="832"/>
                  </a:lnTo>
                  <a:lnTo>
                    <a:pt x="553" y="813"/>
                  </a:lnTo>
                  <a:lnTo>
                    <a:pt x="567" y="792"/>
                  </a:lnTo>
                  <a:lnTo>
                    <a:pt x="567" y="740"/>
                  </a:lnTo>
                  <a:lnTo>
                    <a:pt x="586" y="747"/>
                  </a:lnTo>
                  <a:lnTo>
                    <a:pt x="586" y="758"/>
                  </a:lnTo>
                  <a:lnTo>
                    <a:pt x="617" y="780"/>
                  </a:lnTo>
                  <a:lnTo>
                    <a:pt x="624" y="792"/>
                  </a:lnTo>
                  <a:lnTo>
                    <a:pt x="638" y="799"/>
                  </a:lnTo>
                  <a:lnTo>
                    <a:pt x="669" y="820"/>
                  </a:lnTo>
                  <a:lnTo>
                    <a:pt x="669" y="851"/>
                  </a:lnTo>
                  <a:lnTo>
                    <a:pt x="690" y="839"/>
                  </a:lnTo>
                  <a:lnTo>
                    <a:pt x="704" y="820"/>
                  </a:lnTo>
                  <a:lnTo>
                    <a:pt x="723" y="820"/>
                  </a:lnTo>
                  <a:lnTo>
                    <a:pt x="742" y="799"/>
                  </a:lnTo>
                  <a:lnTo>
                    <a:pt x="763" y="784"/>
                  </a:lnTo>
                  <a:lnTo>
                    <a:pt x="763" y="766"/>
                  </a:lnTo>
                  <a:lnTo>
                    <a:pt x="749" y="706"/>
                  </a:lnTo>
                  <a:lnTo>
                    <a:pt x="704" y="662"/>
                  </a:lnTo>
                  <a:lnTo>
                    <a:pt x="664" y="600"/>
                  </a:lnTo>
                  <a:lnTo>
                    <a:pt x="676" y="574"/>
                  </a:lnTo>
                  <a:lnTo>
                    <a:pt x="711" y="562"/>
                  </a:lnTo>
                  <a:lnTo>
                    <a:pt x="638" y="522"/>
                  </a:lnTo>
                  <a:lnTo>
                    <a:pt x="586" y="543"/>
                  </a:lnTo>
                  <a:lnTo>
                    <a:pt x="560" y="562"/>
                  </a:lnTo>
                  <a:lnTo>
                    <a:pt x="539" y="562"/>
                  </a:lnTo>
                  <a:lnTo>
                    <a:pt x="506" y="510"/>
                  </a:lnTo>
                  <a:lnTo>
                    <a:pt x="480" y="503"/>
                  </a:lnTo>
                  <a:lnTo>
                    <a:pt x="499" y="468"/>
                  </a:lnTo>
                  <a:lnTo>
                    <a:pt x="499" y="430"/>
                  </a:lnTo>
                  <a:lnTo>
                    <a:pt x="468" y="409"/>
                  </a:lnTo>
                  <a:lnTo>
                    <a:pt x="454" y="435"/>
                  </a:lnTo>
                  <a:lnTo>
                    <a:pt x="435" y="449"/>
                  </a:lnTo>
                  <a:lnTo>
                    <a:pt x="428" y="503"/>
                  </a:lnTo>
                  <a:lnTo>
                    <a:pt x="409" y="510"/>
                  </a:lnTo>
                  <a:lnTo>
                    <a:pt x="392" y="553"/>
                  </a:lnTo>
                  <a:lnTo>
                    <a:pt x="381" y="522"/>
                  </a:lnTo>
                  <a:lnTo>
                    <a:pt x="373" y="529"/>
                  </a:lnTo>
                  <a:lnTo>
                    <a:pt x="362" y="522"/>
                  </a:lnTo>
                  <a:lnTo>
                    <a:pt x="373" y="487"/>
                  </a:lnTo>
                  <a:lnTo>
                    <a:pt x="329" y="487"/>
                  </a:lnTo>
                  <a:lnTo>
                    <a:pt x="314" y="463"/>
                  </a:lnTo>
                  <a:lnTo>
                    <a:pt x="296" y="463"/>
                  </a:lnTo>
                  <a:lnTo>
                    <a:pt x="291" y="475"/>
                  </a:lnTo>
                  <a:lnTo>
                    <a:pt x="303" y="487"/>
                  </a:lnTo>
                  <a:lnTo>
                    <a:pt x="291" y="510"/>
                  </a:lnTo>
                  <a:lnTo>
                    <a:pt x="314" y="522"/>
                  </a:lnTo>
                  <a:lnTo>
                    <a:pt x="321" y="562"/>
                  </a:lnTo>
                  <a:lnTo>
                    <a:pt x="347" y="548"/>
                  </a:lnTo>
                  <a:lnTo>
                    <a:pt x="347" y="536"/>
                  </a:lnTo>
                  <a:lnTo>
                    <a:pt x="362" y="543"/>
                  </a:lnTo>
                  <a:lnTo>
                    <a:pt x="381" y="588"/>
                  </a:lnTo>
                  <a:lnTo>
                    <a:pt x="414" y="600"/>
                  </a:lnTo>
                  <a:lnTo>
                    <a:pt x="440" y="645"/>
                  </a:lnTo>
                  <a:lnTo>
                    <a:pt x="435" y="681"/>
                  </a:lnTo>
                  <a:lnTo>
                    <a:pt x="454" y="681"/>
                  </a:lnTo>
                  <a:lnTo>
                    <a:pt x="468" y="688"/>
                  </a:lnTo>
                  <a:lnTo>
                    <a:pt x="473" y="673"/>
                  </a:lnTo>
                  <a:lnTo>
                    <a:pt x="492" y="669"/>
                  </a:lnTo>
                  <a:close/>
                  <a:moveTo>
                    <a:pt x="723" y="751"/>
                  </a:moveTo>
                  <a:lnTo>
                    <a:pt x="716" y="721"/>
                  </a:lnTo>
                  <a:lnTo>
                    <a:pt x="711" y="688"/>
                  </a:lnTo>
                  <a:lnTo>
                    <a:pt x="723" y="751"/>
                  </a:lnTo>
                  <a:close/>
                  <a:moveTo>
                    <a:pt x="1573" y="1571"/>
                  </a:moveTo>
                  <a:lnTo>
                    <a:pt x="1580" y="1550"/>
                  </a:lnTo>
                  <a:lnTo>
                    <a:pt x="1557" y="1550"/>
                  </a:lnTo>
                  <a:lnTo>
                    <a:pt x="1538" y="1496"/>
                  </a:lnTo>
                  <a:lnTo>
                    <a:pt x="1519" y="1477"/>
                  </a:lnTo>
                  <a:lnTo>
                    <a:pt x="1500" y="1380"/>
                  </a:lnTo>
                  <a:lnTo>
                    <a:pt x="1474" y="1361"/>
                  </a:lnTo>
                  <a:lnTo>
                    <a:pt x="1479" y="1326"/>
                  </a:lnTo>
                  <a:lnTo>
                    <a:pt x="1460" y="1285"/>
                  </a:lnTo>
                  <a:lnTo>
                    <a:pt x="1441" y="1307"/>
                  </a:lnTo>
                  <a:lnTo>
                    <a:pt x="1422" y="1399"/>
                  </a:lnTo>
                  <a:lnTo>
                    <a:pt x="1394" y="1439"/>
                  </a:lnTo>
                  <a:lnTo>
                    <a:pt x="1375" y="1439"/>
                  </a:lnTo>
                  <a:lnTo>
                    <a:pt x="1349" y="1418"/>
                  </a:lnTo>
                  <a:lnTo>
                    <a:pt x="1335" y="1406"/>
                  </a:lnTo>
                  <a:lnTo>
                    <a:pt x="1316" y="1399"/>
                  </a:lnTo>
                  <a:lnTo>
                    <a:pt x="1297" y="1380"/>
                  </a:lnTo>
                  <a:lnTo>
                    <a:pt x="1323" y="1344"/>
                  </a:lnTo>
                  <a:lnTo>
                    <a:pt x="1330" y="1326"/>
                  </a:lnTo>
                  <a:lnTo>
                    <a:pt x="1330" y="1311"/>
                  </a:lnTo>
                  <a:lnTo>
                    <a:pt x="1323" y="1318"/>
                  </a:lnTo>
                  <a:lnTo>
                    <a:pt x="1309" y="1311"/>
                  </a:lnTo>
                  <a:lnTo>
                    <a:pt x="1283" y="1311"/>
                  </a:lnTo>
                  <a:lnTo>
                    <a:pt x="1250" y="1285"/>
                  </a:lnTo>
                  <a:lnTo>
                    <a:pt x="1231" y="1292"/>
                  </a:lnTo>
                  <a:lnTo>
                    <a:pt x="1243" y="1318"/>
                  </a:lnTo>
                  <a:lnTo>
                    <a:pt x="1217" y="1326"/>
                  </a:lnTo>
                  <a:lnTo>
                    <a:pt x="1191" y="1337"/>
                  </a:lnTo>
                  <a:lnTo>
                    <a:pt x="1176" y="1361"/>
                  </a:lnTo>
                  <a:lnTo>
                    <a:pt x="1176" y="1387"/>
                  </a:lnTo>
                  <a:lnTo>
                    <a:pt x="1146" y="1387"/>
                  </a:lnTo>
                  <a:lnTo>
                    <a:pt x="1139" y="1361"/>
                  </a:lnTo>
                  <a:lnTo>
                    <a:pt x="1106" y="1354"/>
                  </a:lnTo>
                  <a:lnTo>
                    <a:pt x="1106" y="1366"/>
                  </a:lnTo>
                  <a:lnTo>
                    <a:pt x="1091" y="1373"/>
                  </a:lnTo>
                  <a:lnTo>
                    <a:pt x="1080" y="1392"/>
                  </a:lnTo>
                  <a:lnTo>
                    <a:pt x="1073" y="1392"/>
                  </a:lnTo>
                  <a:lnTo>
                    <a:pt x="1073" y="1413"/>
                  </a:lnTo>
                  <a:lnTo>
                    <a:pt x="1047" y="1413"/>
                  </a:lnTo>
                  <a:lnTo>
                    <a:pt x="1040" y="1439"/>
                  </a:lnTo>
                  <a:lnTo>
                    <a:pt x="1032" y="1425"/>
                  </a:lnTo>
                  <a:lnTo>
                    <a:pt x="1014" y="1432"/>
                  </a:lnTo>
                  <a:lnTo>
                    <a:pt x="1014" y="1451"/>
                  </a:lnTo>
                  <a:lnTo>
                    <a:pt x="976" y="1496"/>
                  </a:lnTo>
                  <a:lnTo>
                    <a:pt x="921" y="1496"/>
                  </a:lnTo>
                  <a:lnTo>
                    <a:pt x="895" y="1512"/>
                  </a:lnTo>
                  <a:lnTo>
                    <a:pt x="884" y="1512"/>
                  </a:lnTo>
                  <a:lnTo>
                    <a:pt x="869" y="1524"/>
                  </a:lnTo>
                  <a:lnTo>
                    <a:pt x="825" y="1557"/>
                  </a:lnTo>
                  <a:lnTo>
                    <a:pt x="810" y="1545"/>
                  </a:lnTo>
                  <a:lnTo>
                    <a:pt x="810" y="1576"/>
                  </a:lnTo>
                  <a:lnTo>
                    <a:pt x="803" y="1602"/>
                  </a:lnTo>
                  <a:lnTo>
                    <a:pt x="817" y="1623"/>
                  </a:lnTo>
                  <a:lnTo>
                    <a:pt x="803" y="1635"/>
                  </a:lnTo>
                  <a:lnTo>
                    <a:pt x="784" y="1628"/>
                  </a:lnTo>
                  <a:lnTo>
                    <a:pt x="803" y="1704"/>
                  </a:lnTo>
                  <a:lnTo>
                    <a:pt x="789" y="1730"/>
                  </a:lnTo>
                  <a:lnTo>
                    <a:pt x="803" y="1756"/>
                  </a:lnTo>
                  <a:lnTo>
                    <a:pt x="784" y="1800"/>
                  </a:lnTo>
                  <a:lnTo>
                    <a:pt x="763" y="1807"/>
                  </a:lnTo>
                  <a:lnTo>
                    <a:pt x="777" y="1829"/>
                  </a:lnTo>
                  <a:lnTo>
                    <a:pt x="817" y="1836"/>
                  </a:lnTo>
                  <a:lnTo>
                    <a:pt x="869" y="1812"/>
                  </a:lnTo>
                  <a:lnTo>
                    <a:pt x="933" y="1812"/>
                  </a:lnTo>
                  <a:lnTo>
                    <a:pt x="957" y="1786"/>
                  </a:lnTo>
                  <a:lnTo>
                    <a:pt x="1032" y="1774"/>
                  </a:lnTo>
                  <a:lnTo>
                    <a:pt x="1065" y="1760"/>
                  </a:lnTo>
                  <a:lnTo>
                    <a:pt x="1091" y="1760"/>
                  </a:lnTo>
                  <a:lnTo>
                    <a:pt x="1113" y="1756"/>
                  </a:lnTo>
                  <a:lnTo>
                    <a:pt x="1153" y="1774"/>
                  </a:lnTo>
                  <a:lnTo>
                    <a:pt x="1158" y="1786"/>
                  </a:lnTo>
                  <a:lnTo>
                    <a:pt x="1172" y="1793"/>
                  </a:lnTo>
                  <a:lnTo>
                    <a:pt x="1172" y="1829"/>
                  </a:lnTo>
                  <a:lnTo>
                    <a:pt x="1231" y="1793"/>
                  </a:lnTo>
                  <a:lnTo>
                    <a:pt x="1198" y="1836"/>
                  </a:lnTo>
                  <a:lnTo>
                    <a:pt x="1231" y="1829"/>
                  </a:lnTo>
                  <a:lnTo>
                    <a:pt x="1210" y="1848"/>
                  </a:lnTo>
                  <a:lnTo>
                    <a:pt x="1236" y="1848"/>
                  </a:lnTo>
                  <a:lnTo>
                    <a:pt x="1236" y="1874"/>
                  </a:lnTo>
                  <a:lnTo>
                    <a:pt x="1224" y="1893"/>
                  </a:lnTo>
                  <a:lnTo>
                    <a:pt x="1236" y="1914"/>
                  </a:lnTo>
                  <a:lnTo>
                    <a:pt x="1271" y="1914"/>
                  </a:lnTo>
                  <a:lnTo>
                    <a:pt x="1283" y="1926"/>
                  </a:lnTo>
                  <a:lnTo>
                    <a:pt x="1316" y="1900"/>
                  </a:lnTo>
                  <a:lnTo>
                    <a:pt x="1330" y="1926"/>
                  </a:lnTo>
                  <a:lnTo>
                    <a:pt x="1375" y="1907"/>
                  </a:lnTo>
                  <a:lnTo>
                    <a:pt x="1406" y="1900"/>
                  </a:lnTo>
                  <a:lnTo>
                    <a:pt x="1422" y="1888"/>
                  </a:lnTo>
                  <a:lnTo>
                    <a:pt x="1429" y="1874"/>
                  </a:lnTo>
                  <a:lnTo>
                    <a:pt x="1455" y="1836"/>
                  </a:lnTo>
                  <a:lnTo>
                    <a:pt x="1500" y="1807"/>
                  </a:lnTo>
                  <a:lnTo>
                    <a:pt x="1500" y="1786"/>
                  </a:lnTo>
                  <a:lnTo>
                    <a:pt x="1533" y="1779"/>
                  </a:lnTo>
                  <a:lnTo>
                    <a:pt x="1599" y="1678"/>
                  </a:lnTo>
                  <a:lnTo>
                    <a:pt x="1599" y="1649"/>
                  </a:lnTo>
                  <a:lnTo>
                    <a:pt x="1611" y="1616"/>
                  </a:lnTo>
                  <a:lnTo>
                    <a:pt x="1573" y="1571"/>
                  </a:lnTo>
                  <a:close/>
                  <a:moveTo>
                    <a:pt x="1297" y="1971"/>
                  </a:moveTo>
                  <a:lnTo>
                    <a:pt x="1283" y="1966"/>
                  </a:lnTo>
                  <a:lnTo>
                    <a:pt x="1271" y="1971"/>
                  </a:lnTo>
                  <a:lnTo>
                    <a:pt x="1257" y="2013"/>
                  </a:lnTo>
                  <a:lnTo>
                    <a:pt x="1264" y="2032"/>
                  </a:lnTo>
                  <a:lnTo>
                    <a:pt x="1297" y="2018"/>
                  </a:lnTo>
                  <a:lnTo>
                    <a:pt x="1342" y="1980"/>
                  </a:lnTo>
                  <a:lnTo>
                    <a:pt x="1335" y="1966"/>
                  </a:lnTo>
                  <a:lnTo>
                    <a:pt x="1297" y="1971"/>
                  </a:lnTo>
                  <a:close/>
                  <a:moveTo>
                    <a:pt x="704" y="1111"/>
                  </a:moveTo>
                  <a:lnTo>
                    <a:pt x="683" y="1096"/>
                  </a:lnTo>
                  <a:lnTo>
                    <a:pt x="669" y="1068"/>
                  </a:lnTo>
                  <a:lnTo>
                    <a:pt x="650" y="1061"/>
                  </a:lnTo>
                  <a:lnTo>
                    <a:pt x="650" y="1044"/>
                  </a:lnTo>
                  <a:lnTo>
                    <a:pt x="657" y="1035"/>
                  </a:lnTo>
                  <a:lnTo>
                    <a:pt x="617" y="1004"/>
                  </a:lnTo>
                  <a:lnTo>
                    <a:pt x="586" y="997"/>
                  </a:lnTo>
                  <a:lnTo>
                    <a:pt x="525" y="924"/>
                  </a:lnTo>
                  <a:lnTo>
                    <a:pt x="492" y="924"/>
                  </a:lnTo>
                  <a:lnTo>
                    <a:pt x="473" y="917"/>
                  </a:lnTo>
                  <a:lnTo>
                    <a:pt x="492" y="952"/>
                  </a:lnTo>
                  <a:lnTo>
                    <a:pt x="518" y="964"/>
                  </a:lnTo>
                  <a:lnTo>
                    <a:pt x="532" y="983"/>
                  </a:lnTo>
                  <a:lnTo>
                    <a:pt x="553" y="1004"/>
                  </a:lnTo>
                  <a:lnTo>
                    <a:pt x="560" y="1044"/>
                  </a:lnTo>
                  <a:lnTo>
                    <a:pt x="579" y="1059"/>
                  </a:lnTo>
                  <a:lnTo>
                    <a:pt x="586" y="1082"/>
                  </a:lnTo>
                  <a:lnTo>
                    <a:pt x="617" y="1115"/>
                  </a:lnTo>
                  <a:lnTo>
                    <a:pt x="617" y="1129"/>
                  </a:lnTo>
                  <a:lnTo>
                    <a:pt x="669" y="1174"/>
                  </a:lnTo>
                  <a:lnTo>
                    <a:pt x="695" y="1174"/>
                  </a:lnTo>
                  <a:lnTo>
                    <a:pt x="704" y="1111"/>
                  </a:lnTo>
                  <a:close/>
                  <a:moveTo>
                    <a:pt x="1264" y="1051"/>
                  </a:moveTo>
                  <a:lnTo>
                    <a:pt x="1228" y="1068"/>
                  </a:lnTo>
                  <a:lnTo>
                    <a:pt x="1236" y="1075"/>
                  </a:lnTo>
                  <a:lnTo>
                    <a:pt x="1257" y="1082"/>
                  </a:lnTo>
                  <a:lnTo>
                    <a:pt x="1257" y="1089"/>
                  </a:lnTo>
                  <a:lnTo>
                    <a:pt x="1280" y="1089"/>
                  </a:lnTo>
                  <a:lnTo>
                    <a:pt x="1276" y="1103"/>
                  </a:lnTo>
                  <a:lnTo>
                    <a:pt x="1257" y="1103"/>
                  </a:lnTo>
                  <a:lnTo>
                    <a:pt x="1264" y="1115"/>
                  </a:lnTo>
                  <a:lnTo>
                    <a:pt x="1264" y="1167"/>
                  </a:lnTo>
                  <a:lnTo>
                    <a:pt x="1283" y="1136"/>
                  </a:lnTo>
                  <a:lnTo>
                    <a:pt x="1283" y="1122"/>
                  </a:lnTo>
                  <a:lnTo>
                    <a:pt x="1297" y="1115"/>
                  </a:lnTo>
                  <a:lnTo>
                    <a:pt x="1297" y="1129"/>
                  </a:lnTo>
                  <a:lnTo>
                    <a:pt x="1309" y="1129"/>
                  </a:lnTo>
                  <a:lnTo>
                    <a:pt x="1309" y="1148"/>
                  </a:lnTo>
                  <a:lnTo>
                    <a:pt x="1342" y="1148"/>
                  </a:lnTo>
                  <a:lnTo>
                    <a:pt x="1373" y="1162"/>
                  </a:lnTo>
                  <a:lnTo>
                    <a:pt x="1380" y="1210"/>
                  </a:lnTo>
                  <a:lnTo>
                    <a:pt x="1361" y="1217"/>
                  </a:lnTo>
                  <a:lnTo>
                    <a:pt x="1361" y="1243"/>
                  </a:lnTo>
                  <a:lnTo>
                    <a:pt x="1380" y="1243"/>
                  </a:lnTo>
                  <a:lnTo>
                    <a:pt x="1394" y="1229"/>
                  </a:lnTo>
                  <a:lnTo>
                    <a:pt x="1406" y="1229"/>
                  </a:lnTo>
                  <a:lnTo>
                    <a:pt x="1441" y="1255"/>
                  </a:lnTo>
                  <a:lnTo>
                    <a:pt x="1467" y="1248"/>
                  </a:lnTo>
                  <a:lnTo>
                    <a:pt x="1472" y="1255"/>
                  </a:lnTo>
                  <a:lnTo>
                    <a:pt x="1486" y="1243"/>
                  </a:lnTo>
                  <a:lnTo>
                    <a:pt x="1472" y="1236"/>
                  </a:lnTo>
                  <a:lnTo>
                    <a:pt x="1493" y="1222"/>
                  </a:lnTo>
                  <a:lnTo>
                    <a:pt x="1519" y="1222"/>
                  </a:lnTo>
                  <a:lnTo>
                    <a:pt x="1564" y="1262"/>
                  </a:lnTo>
                  <a:lnTo>
                    <a:pt x="1611" y="1288"/>
                  </a:lnTo>
                  <a:lnTo>
                    <a:pt x="1630" y="1281"/>
                  </a:lnTo>
                  <a:lnTo>
                    <a:pt x="1651" y="1281"/>
                  </a:lnTo>
                  <a:lnTo>
                    <a:pt x="1644" y="1274"/>
                  </a:lnTo>
                  <a:lnTo>
                    <a:pt x="1623" y="1266"/>
                  </a:lnTo>
                  <a:lnTo>
                    <a:pt x="1611" y="1255"/>
                  </a:lnTo>
                  <a:lnTo>
                    <a:pt x="1592" y="1243"/>
                  </a:lnTo>
                  <a:lnTo>
                    <a:pt x="1564" y="1217"/>
                  </a:lnTo>
                  <a:lnTo>
                    <a:pt x="1571" y="1188"/>
                  </a:lnTo>
                  <a:lnTo>
                    <a:pt x="1538" y="1162"/>
                  </a:lnTo>
                  <a:lnTo>
                    <a:pt x="1538" y="1148"/>
                  </a:lnTo>
                  <a:lnTo>
                    <a:pt x="1493" y="1115"/>
                  </a:lnTo>
                  <a:lnTo>
                    <a:pt x="1441" y="1103"/>
                  </a:lnTo>
                  <a:lnTo>
                    <a:pt x="1406" y="1089"/>
                  </a:lnTo>
                  <a:lnTo>
                    <a:pt x="1387" y="1075"/>
                  </a:lnTo>
                  <a:lnTo>
                    <a:pt x="1361" y="1075"/>
                  </a:lnTo>
                  <a:lnTo>
                    <a:pt x="1354" y="1089"/>
                  </a:lnTo>
                  <a:lnTo>
                    <a:pt x="1335" y="1111"/>
                  </a:lnTo>
                  <a:lnTo>
                    <a:pt x="1316" y="1115"/>
                  </a:lnTo>
                  <a:lnTo>
                    <a:pt x="1297" y="1103"/>
                  </a:lnTo>
                  <a:lnTo>
                    <a:pt x="1297" y="1061"/>
                  </a:lnTo>
                  <a:lnTo>
                    <a:pt x="1264" y="1051"/>
                  </a:lnTo>
                  <a:close/>
                  <a:moveTo>
                    <a:pt x="1221" y="1075"/>
                  </a:moveTo>
                  <a:lnTo>
                    <a:pt x="1202" y="1082"/>
                  </a:lnTo>
                  <a:lnTo>
                    <a:pt x="1221" y="1096"/>
                  </a:lnTo>
                  <a:lnTo>
                    <a:pt x="1221" y="1075"/>
                  </a:lnTo>
                  <a:close/>
                  <a:moveTo>
                    <a:pt x="1217" y="1129"/>
                  </a:moveTo>
                  <a:lnTo>
                    <a:pt x="1228" y="1122"/>
                  </a:lnTo>
                  <a:lnTo>
                    <a:pt x="1210" y="1103"/>
                  </a:lnTo>
                  <a:lnTo>
                    <a:pt x="1191" y="1111"/>
                  </a:lnTo>
                  <a:lnTo>
                    <a:pt x="1165" y="1103"/>
                  </a:lnTo>
                  <a:lnTo>
                    <a:pt x="1165" y="1122"/>
                  </a:lnTo>
                  <a:lnTo>
                    <a:pt x="1191" y="1115"/>
                  </a:lnTo>
                  <a:lnTo>
                    <a:pt x="1217" y="1129"/>
                  </a:lnTo>
                  <a:close/>
                  <a:moveTo>
                    <a:pt x="1321" y="1089"/>
                  </a:moveTo>
                  <a:lnTo>
                    <a:pt x="1347" y="1082"/>
                  </a:lnTo>
                  <a:lnTo>
                    <a:pt x="1328" y="1075"/>
                  </a:lnTo>
                  <a:lnTo>
                    <a:pt x="1321" y="1089"/>
                  </a:lnTo>
                  <a:close/>
                  <a:moveTo>
                    <a:pt x="1321" y="1051"/>
                  </a:moveTo>
                  <a:lnTo>
                    <a:pt x="1316" y="1061"/>
                  </a:lnTo>
                  <a:lnTo>
                    <a:pt x="1342" y="1061"/>
                  </a:lnTo>
                  <a:lnTo>
                    <a:pt x="1321" y="1051"/>
                  </a:lnTo>
                  <a:close/>
                  <a:moveTo>
                    <a:pt x="1176" y="1035"/>
                  </a:moveTo>
                  <a:lnTo>
                    <a:pt x="1191" y="1044"/>
                  </a:lnTo>
                  <a:lnTo>
                    <a:pt x="1184" y="1004"/>
                  </a:lnTo>
                  <a:lnTo>
                    <a:pt x="1176" y="978"/>
                  </a:lnTo>
                  <a:lnTo>
                    <a:pt x="1169" y="997"/>
                  </a:lnTo>
                  <a:lnTo>
                    <a:pt x="1169" y="1016"/>
                  </a:lnTo>
                  <a:lnTo>
                    <a:pt x="1151" y="1004"/>
                  </a:lnTo>
                  <a:lnTo>
                    <a:pt x="1151" y="1059"/>
                  </a:lnTo>
                  <a:lnTo>
                    <a:pt x="1169" y="1068"/>
                  </a:lnTo>
                  <a:lnTo>
                    <a:pt x="1176" y="1035"/>
                  </a:lnTo>
                  <a:close/>
                  <a:moveTo>
                    <a:pt x="1058" y="1141"/>
                  </a:moveTo>
                  <a:lnTo>
                    <a:pt x="1044" y="1136"/>
                  </a:lnTo>
                  <a:lnTo>
                    <a:pt x="1051" y="1115"/>
                  </a:lnTo>
                  <a:lnTo>
                    <a:pt x="1032" y="1089"/>
                  </a:lnTo>
                  <a:lnTo>
                    <a:pt x="1044" y="1075"/>
                  </a:lnTo>
                  <a:lnTo>
                    <a:pt x="1070" y="1082"/>
                  </a:lnTo>
                  <a:lnTo>
                    <a:pt x="1058" y="1059"/>
                  </a:lnTo>
                  <a:lnTo>
                    <a:pt x="1025" y="1061"/>
                  </a:lnTo>
                  <a:lnTo>
                    <a:pt x="1018" y="1075"/>
                  </a:lnTo>
                  <a:lnTo>
                    <a:pt x="999" y="1059"/>
                  </a:lnTo>
                  <a:lnTo>
                    <a:pt x="1018" y="1030"/>
                  </a:lnTo>
                  <a:lnTo>
                    <a:pt x="1058" y="1035"/>
                  </a:lnTo>
                  <a:lnTo>
                    <a:pt x="1065" y="1044"/>
                  </a:lnTo>
                  <a:lnTo>
                    <a:pt x="1084" y="1044"/>
                  </a:lnTo>
                  <a:lnTo>
                    <a:pt x="1113" y="1016"/>
                  </a:lnTo>
                  <a:lnTo>
                    <a:pt x="1106" y="1004"/>
                  </a:lnTo>
                  <a:lnTo>
                    <a:pt x="1084" y="1023"/>
                  </a:lnTo>
                  <a:lnTo>
                    <a:pt x="1065" y="1023"/>
                  </a:lnTo>
                  <a:lnTo>
                    <a:pt x="1032" y="1016"/>
                  </a:lnTo>
                  <a:lnTo>
                    <a:pt x="1014" y="1016"/>
                  </a:lnTo>
                  <a:lnTo>
                    <a:pt x="995" y="1035"/>
                  </a:lnTo>
                  <a:lnTo>
                    <a:pt x="988" y="1061"/>
                  </a:lnTo>
                  <a:lnTo>
                    <a:pt x="980" y="1075"/>
                  </a:lnTo>
                  <a:lnTo>
                    <a:pt x="980" y="1096"/>
                  </a:lnTo>
                  <a:lnTo>
                    <a:pt x="969" y="1115"/>
                  </a:lnTo>
                  <a:lnTo>
                    <a:pt x="988" y="1129"/>
                  </a:lnTo>
                  <a:lnTo>
                    <a:pt x="988" y="1174"/>
                  </a:lnTo>
                  <a:lnTo>
                    <a:pt x="1014" y="1148"/>
                  </a:lnTo>
                  <a:lnTo>
                    <a:pt x="999" y="1103"/>
                  </a:lnTo>
                  <a:lnTo>
                    <a:pt x="1018" y="1103"/>
                  </a:lnTo>
                  <a:lnTo>
                    <a:pt x="1040" y="1162"/>
                  </a:lnTo>
                  <a:lnTo>
                    <a:pt x="1065" y="1167"/>
                  </a:lnTo>
                  <a:lnTo>
                    <a:pt x="1058" y="1141"/>
                  </a:lnTo>
                  <a:close/>
                  <a:moveTo>
                    <a:pt x="1139" y="1096"/>
                  </a:moveTo>
                  <a:lnTo>
                    <a:pt x="1132" y="1075"/>
                  </a:lnTo>
                  <a:lnTo>
                    <a:pt x="1091" y="1075"/>
                  </a:lnTo>
                  <a:lnTo>
                    <a:pt x="1091" y="1096"/>
                  </a:lnTo>
                  <a:lnTo>
                    <a:pt x="1113" y="1089"/>
                  </a:lnTo>
                  <a:lnTo>
                    <a:pt x="1139" y="1096"/>
                  </a:lnTo>
                  <a:close/>
                  <a:moveTo>
                    <a:pt x="1132" y="1111"/>
                  </a:moveTo>
                  <a:lnTo>
                    <a:pt x="1132" y="1129"/>
                  </a:lnTo>
                  <a:lnTo>
                    <a:pt x="1151" y="1115"/>
                  </a:lnTo>
                  <a:lnTo>
                    <a:pt x="1132" y="1111"/>
                  </a:lnTo>
                  <a:close/>
                  <a:moveTo>
                    <a:pt x="1113" y="1210"/>
                  </a:moveTo>
                  <a:lnTo>
                    <a:pt x="1120" y="1229"/>
                  </a:lnTo>
                  <a:lnTo>
                    <a:pt x="1143" y="1222"/>
                  </a:lnTo>
                  <a:lnTo>
                    <a:pt x="1113" y="1210"/>
                  </a:lnTo>
                  <a:close/>
                  <a:moveTo>
                    <a:pt x="1113" y="1262"/>
                  </a:moveTo>
                  <a:lnTo>
                    <a:pt x="1139" y="1243"/>
                  </a:lnTo>
                  <a:lnTo>
                    <a:pt x="1120" y="1243"/>
                  </a:lnTo>
                  <a:lnTo>
                    <a:pt x="1084" y="1255"/>
                  </a:lnTo>
                  <a:lnTo>
                    <a:pt x="1058" y="1274"/>
                  </a:lnTo>
                  <a:lnTo>
                    <a:pt x="1070" y="1281"/>
                  </a:lnTo>
                  <a:lnTo>
                    <a:pt x="1113" y="1262"/>
                  </a:lnTo>
                  <a:close/>
                  <a:moveTo>
                    <a:pt x="1018" y="1255"/>
                  </a:moveTo>
                  <a:lnTo>
                    <a:pt x="1018" y="1243"/>
                  </a:lnTo>
                  <a:lnTo>
                    <a:pt x="1006" y="1229"/>
                  </a:lnTo>
                  <a:lnTo>
                    <a:pt x="988" y="1243"/>
                  </a:lnTo>
                  <a:lnTo>
                    <a:pt x="1006" y="1255"/>
                  </a:lnTo>
                  <a:lnTo>
                    <a:pt x="1018" y="1255"/>
                  </a:lnTo>
                  <a:close/>
                  <a:moveTo>
                    <a:pt x="1032" y="1248"/>
                  </a:moveTo>
                  <a:lnTo>
                    <a:pt x="1051" y="1236"/>
                  </a:lnTo>
                  <a:lnTo>
                    <a:pt x="1025" y="1229"/>
                  </a:lnTo>
                  <a:lnTo>
                    <a:pt x="1032" y="1248"/>
                  </a:lnTo>
                  <a:close/>
                  <a:moveTo>
                    <a:pt x="1058" y="1288"/>
                  </a:moveTo>
                  <a:lnTo>
                    <a:pt x="1040" y="1281"/>
                  </a:lnTo>
                  <a:lnTo>
                    <a:pt x="1044" y="1300"/>
                  </a:lnTo>
                  <a:lnTo>
                    <a:pt x="1058" y="1288"/>
                  </a:lnTo>
                  <a:close/>
                  <a:moveTo>
                    <a:pt x="1091" y="1243"/>
                  </a:moveTo>
                  <a:lnTo>
                    <a:pt x="1099" y="1229"/>
                  </a:lnTo>
                  <a:lnTo>
                    <a:pt x="1084" y="1229"/>
                  </a:lnTo>
                  <a:lnTo>
                    <a:pt x="1091" y="1243"/>
                  </a:lnTo>
                  <a:close/>
                  <a:moveTo>
                    <a:pt x="1236" y="1203"/>
                  </a:moveTo>
                  <a:lnTo>
                    <a:pt x="1228" y="1210"/>
                  </a:lnTo>
                  <a:lnTo>
                    <a:pt x="1221" y="1229"/>
                  </a:lnTo>
                  <a:lnTo>
                    <a:pt x="1240" y="1222"/>
                  </a:lnTo>
                  <a:lnTo>
                    <a:pt x="1236" y="1203"/>
                  </a:lnTo>
                  <a:close/>
                  <a:moveTo>
                    <a:pt x="1283" y="1188"/>
                  </a:moveTo>
                  <a:lnTo>
                    <a:pt x="1297" y="1210"/>
                  </a:lnTo>
                  <a:lnTo>
                    <a:pt x="1302" y="1188"/>
                  </a:lnTo>
                  <a:lnTo>
                    <a:pt x="1316" y="1174"/>
                  </a:lnTo>
                  <a:lnTo>
                    <a:pt x="1302" y="1167"/>
                  </a:lnTo>
                  <a:lnTo>
                    <a:pt x="1283" y="1188"/>
                  </a:lnTo>
                  <a:close/>
                  <a:moveTo>
                    <a:pt x="782" y="1061"/>
                  </a:moveTo>
                  <a:lnTo>
                    <a:pt x="796" y="1111"/>
                  </a:lnTo>
                  <a:lnTo>
                    <a:pt x="820" y="1111"/>
                  </a:lnTo>
                  <a:lnTo>
                    <a:pt x="841" y="1129"/>
                  </a:lnTo>
                  <a:lnTo>
                    <a:pt x="848" y="1115"/>
                  </a:lnTo>
                  <a:lnTo>
                    <a:pt x="881" y="1115"/>
                  </a:lnTo>
                  <a:lnTo>
                    <a:pt x="881" y="1136"/>
                  </a:lnTo>
                  <a:lnTo>
                    <a:pt x="895" y="1136"/>
                  </a:lnTo>
                  <a:lnTo>
                    <a:pt x="914" y="1122"/>
                  </a:lnTo>
                  <a:lnTo>
                    <a:pt x="919" y="1068"/>
                  </a:lnTo>
                  <a:lnTo>
                    <a:pt x="954" y="1059"/>
                  </a:lnTo>
                  <a:lnTo>
                    <a:pt x="940" y="1044"/>
                  </a:lnTo>
                  <a:lnTo>
                    <a:pt x="962" y="1023"/>
                  </a:lnTo>
                  <a:lnTo>
                    <a:pt x="973" y="1023"/>
                  </a:lnTo>
                  <a:lnTo>
                    <a:pt x="947" y="983"/>
                  </a:lnTo>
                  <a:lnTo>
                    <a:pt x="947" y="971"/>
                  </a:lnTo>
                  <a:lnTo>
                    <a:pt x="940" y="971"/>
                  </a:lnTo>
                  <a:lnTo>
                    <a:pt x="954" y="955"/>
                  </a:lnTo>
                  <a:lnTo>
                    <a:pt x="973" y="931"/>
                  </a:lnTo>
                  <a:lnTo>
                    <a:pt x="933" y="877"/>
                  </a:lnTo>
                  <a:lnTo>
                    <a:pt x="895" y="924"/>
                  </a:lnTo>
                  <a:lnTo>
                    <a:pt x="907" y="952"/>
                  </a:lnTo>
                  <a:lnTo>
                    <a:pt x="888" y="955"/>
                  </a:lnTo>
                  <a:lnTo>
                    <a:pt x="867" y="938"/>
                  </a:lnTo>
                  <a:lnTo>
                    <a:pt x="862" y="955"/>
                  </a:lnTo>
                  <a:lnTo>
                    <a:pt x="820" y="978"/>
                  </a:lnTo>
                  <a:lnTo>
                    <a:pt x="810" y="990"/>
                  </a:lnTo>
                  <a:lnTo>
                    <a:pt x="810" y="1004"/>
                  </a:lnTo>
                  <a:lnTo>
                    <a:pt x="789" y="1004"/>
                  </a:lnTo>
                  <a:lnTo>
                    <a:pt x="775" y="1004"/>
                  </a:lnTo>
                  <a:lnTo>
                    <a:pt x="756" y="1030"/>
                  </a:lnTo>
                  <a:lnTo>
                    <a:pt x="782" y="1061"/>
                  </a:lnTo>
                  <a:close/>
                  <a:moveTo>
                    <a:pt x="690" y="1075"/>
                  </a:moveTo>
                  <a:lnTo>
                    <a:pt x="695" y="1096"/>
                  </a:lnTo>
                  <a:lnTo>
                    <a:pt x="716" y="1111"/>
                  </a:lnTo>
                  <a:lnTo>
                    <a:pt x="716" y="1096"/>
                  </a:lnTo>
                  <a:lnTo>
                    <a:pt x="704" y="1082"/>
                  </a:lnTo>
                  <a:lnTo>
                    <a:pt x="704" y="1075"/>
                  </a:lnTo>
                  <a:lnTo>
                    <a:pt x="690" y="1075"/>
                  </a:lnTo>
                  <a:close/>
                  <a:moveTo>
                    <a:pt x="730" y="1115"/>
                  </a:moveTo>
                  <a:lnTo>
                    <a:pt x="756" y="1115"/>
                  </a:lnTo>
                  <a:lnTo>
                    <a:pt x="749" y="1103"/>
                  </a:lnTo>
                  <a:lnTo>
                    <a:pt x="737" y="1096"/>
                  </a:lnTo>
                  <a:lnTo>
                    <a:pt x="730" y="1115"/>
                  </a:lnTo>
                  <a:close/>
                  <a:moveTo>
                    <a:pt x="789" y="1229"/>
                  </a:moveTo>
                  <a:lnTo>
                    <a:pt x="834" y="1248"/>
                  </a:lnTo>
                  <a:lnTo>
                    <a:pt x="848" y="1236"/>
                  </a:lnTo>
                  <a:lnTo>
                    <a:pt x="862" y="1248"/>
                  </a:lnTo>
                  <a:lnTo>
                    <a:pt x="888" y="1243"/>
                  </a:lnTo>
                  <a:lnTo>
                    <a:pt x="895" y="1248"/>
                  </a:lnTo>
                  <a:lnTo>
                    <a:pt x="900" y="1236"/>
                  </a:lnTo>
                  <a:lnTo>
                    <a:pt x="895" y="1222"/>
                  </a:lnTo>
                  <a:lnTo>
                    <a:pt x="881" y="1229"/>
                  </a:lnTo>
                  <a:lnTo>
                    <a:pt x="867" y="1217"/>
                  </a:lnTo>
                  <a:lnTo>
                    <a:pt x="855" y="1217"/>
                  </a:lnTo>
                  <a:lnTo>
                    <a:pt x="820" y="1188"/>
                  </a:lnTo>
                  <a:lnTo>
                    <a:pt x="803" y="1188"/>
                  </a:lnTo>
                  <a:lnTo>
                    <a:pt x="782" y="1203"/>
                  </a:lnTo>
                  <a:lnTo>
                    <a:pt x="756" y="1203"/>
                  </a:lnTo>
                  <a:lnTo>
                    <a:pt x="749" y="1188"/>
                  </a:lnTo>
                  <a:lnTo>
                    <a:pt x="723" y="1174"/>
                  </a:lnTo>
                  <a:lnTo>
                    <a:pt x="704" y="1181"/>
                  </a:lnTo>
                  <a:lnTo>
                    <a:pt x="690" y="1193"/>
                  </a:lnTo>
                  <a:lnTo>
                    <a:pt x="716" y="1217"/>
                  </a:lnTo>
                  <a:lnTo>
                    <a:pt x="737" y="1217"/>
                  </a:lnTo>
                  <a:lnTo>
                    <a:pt x="742" y="1222"/>
                  </a:lnTo>
                  <a:lnTo>
                    <a:pt x="782" y="1222"/>
                  </a:lnTo>
                  <a:lnTo>
                    <a:pt x="789" y="1229"/>
                  </a:lnTo>
                  <a:close/>
                  <a:moveTo>
                    <a:pt x="947" y="1229"/>
                  </a:moveTo>
                  <a:lnTo>
                    <a:pt x="933" y="1248"/>
                  </a:lnTo>
                  <a:lnTo>
                    <a:pt x="973" y="1248"/>
                  </a:lnTo>
                  <a:lnTo>
                    <a:pt x="947" y="1229"/>
                  </a:lnTo>
                  <a:close/>
                  <a:moveTo>
                    <a:pt x="907" y="1248"/>
                  </a:moveTo>
                  <a:lnTo>
                    <a:pt x="919" y="1248"/>
                  </a:lnTo>
                  <a:lnTo>
                    <a:pt x="933" y="1236"/>
                  </a:lnTo>
                  <a:lnTo>
                    <a:pt x="907" y="1236"/>
                  </a:lnTo>
                  <a:lnTo>
                    <a:pt x="907" y="1248"/>
                  </a:lnTo>
                  <a:close/>
                  <a:moveTo>
                    <a:pt x="1006" y="1266"/>
                  </a:moveTo>
                  <a:lnTo>
                    <a:pt x="980" y="1255"/>
                  </a:lnTo>
                  <a:lnTo>
                    <a:pt x="962" y="1262"/>
                  </a:lnTo>
                  <a:lnTo>
                    <a:pt x="988" y="1274"/>
                  </a:lnTo>
                  <a:lnTo>
                    <a:pt x="1006" y="1266"/>
                  </a:lnTo>
                  <a:close/>
                  <a:moveTo>
                    <a:pt x="506" y="997"/>
                  </a:moveTo>
                  <a:lnTo>
                    <a:pt x="513" y="983"/>
                  </a:lnTo>
                  <a:lnTo>
                    <a:pt x="480" y="983"/>
                  </a:lnTo>
                  <a:lnTo>
                    <a:pt x="506" y="997"/>
                  </a:lnTo>
                  <a:close/>
                  <a:moveTo>
                    <a:pt x="546" y="1068"/>
                  </a:moveTo>
                  <a:lnTo>
                    <a:pt x="560" y="1096"/>
                  </a:lnTo>
                  <a:lnTo>
                    <a:pt x="567" y="1082"/>
                  </a:lnTo>
                  <a:lnTo>
                    <a:pt x="553" y="1061"/>
                  </a:lnTo>
                  <a:lnTo>
                    <a:pt x="546" y="1068"/>
                  </a:lnTo>
                  <a:close/>
                  <a:moveTo>
                    <a:pt x="1018" y="706"/>
                  </a:moveTo>
                  <a:lnTo>
                    <a:pt x="1006" y="706"/>
                  </a:lnTo>
                  <a:lnTo>
                    <a:pt x="1006" y="681"/>
                  </a:lnTo>
                  <a:lnTo>
                    <a:pt x="1018" y="662"/>
                  </a:lnTo>
                  <a:lnTo>
                    <a:pt x="1006" y="626"/>
                  </a:lnTo>
                  <a:lnTo>
                    <a:pt x="995" y="633"/>
                  </a:lnTo>
                  <a:lnTo>
                    <a:pt x="988" y="626"/>
                  </a:lnTo>
                  <a:lnTo>
                    <a:pt x="973" y="626"/>
                  </a:lnTo>
                  <a:lnTo>
                    <a:pt x="980" y="669"/>
                  </a:lnTo>
                  <a:lnTo>
                    <a:pt x="969" y="673"/>
                  </a:lnTo>
                  <a:lnTo>
                    <a:pt x="969" y="702"/>
                  </a:lnTo>
                  <a:lnTo>
                    <a:pt x="995" y="721"/>
                  </a:lnTo>
                  <a:lnTo>
                    <a:pt x="988" y="725"/>
                  </a:lnTo>
                  <a:lnTo>
                    <a:pt x="1006" y="732"/>
                  </a:lnTo>
                  <a:lnTo>
                    <a:pt x="1018" y="732"/>
                  </a:lnTo>
                  <a:lnTo>
                    <a:pt x="1018" y="747"/>
                  </a:lnTo>
                  <a:lnTo>
                    <a:pt x="1040" y="747"/>
                  </a:lnTo>
                  <a:lnTo>
                    <a:pt x="1044" y="751"/>
                  </a:lnTo>
                  <a:lnTo>
                    <a:pt x="1054" y="749"/>
                  </a:lnTo>
                  <a:lnTo>
                    <a:pt x="1070" y="758"/>
                  </a:lnTo>
                  <a:lnTo>
                    <a:pt x="1070" y="747"/>
                  </a:lnTo>
                  <a:lnTo>
                    <a:pt x="1065" y="747"/>
                  </a:lnTo>
                  <a:lnTo>
                    <a:pt x="1051" y="740"/>
                  </a:lnTo>
                  <a:lnTo>
                    <a:pt x="1051" y="732"/>
                  </a:lnTo>
                  <a:lnTo>
                    <a:pt x="1044" y="732"/>
                  </a:lnTo>
                  <a:lnTo>
                    <a:pt x="1040" y="725"/>
                  </a:lnTo>
                  <a:lnTo>
                    <a:pt x="1018" y="725"/>
                  </a:lnTo>
                  <a:lnTo>
                    <a:pt x="1018" y="706"/>
                  </a:lnTo>
                  <a:close/>
                  <a:moveTo>
                    <a:pt x="954" y="827"/>
                  </a:moveTo>
                  <a:lnTo>
                    <a:pt x="933" y="839"/>
                  </a:lnTo>
                  <a:lnTo>
                    <a:pt x="933" y="858"/>
                  </a:lnTo>
                  <a:lnTo>
                    <a:pt x="954" y="846"/>
                  </a:lnTo>
                  <a:lnTo>
                    <a:pt x="988" y="799"/>
                  </a:lnTo>
                  <a:lnTo>
                    <a:pt x="973" y="784"/>
                  </a:lnTo>
                  <a:lnTo>
                    <a:pt x="954" y="827"/>
                  </a:lnTo>
                  <a:close/>
                  <a:moveTo>
                    <a:pt x="995" y="758"/>
                  </a:moveTo>
                  <a:lnTo>
                    <a:pt x="1006" y="773"/>
                  </a:lnTo>
                  <a:lnTo>
                    <a:pt x="1014" y="751"/>
                  </a:lnTo>
                  <a:lnTo>
                    <a:pt x="980" y="740"/>
                  </a:lnTo>
                  <a:lnTo>
                    <a:pt x="995" y="758"/>
                  </a:lnTo>
                  <a:close/>
                  <a:moveTo>
                    <a:pt x="1051" y="839"/>
                  </a:moveTo>
                  <a:lnTo>
                    <a:pt x="1051" y="827"/>
                  </a:lnTo>
                  <a:lnTo>
                    <a:pt x="1058" y="803"/>
                  </a:lnTo>
                  <a:lnTo>
                    <a:pt x="1051" y="799"/>
                  </a:lnTo>
                  <a:lnTo>
                    <a:pt x="1032" y="827"/>
                  </a:lnTo>
                  <a:lnTo>
                    <a:pt x="1051" y="839"/>
                  </a:lnTo>
                  <a:close/>
                  <a:moveTo>
                    <a:pt x="1014" y="780"/>
                  </a:moveTo>
                  <a:lnTo>
                    <a:pt x="1025" y="803"/>
                  </a:lnTo>
                  <a:lnTo>
                    <a:pt x="1040" y="803"/>
                  </a:lnTo>
                  <a:lnTo>
                    <a:pt x="1044" y="780"/>
                  </a:lnTo>
                  <a:lnTo>
                    <a:pt x="1025" y="784"/>
                  </a:lnTo>
                  <a:lnTo>
                    <a:pt x="1014" y="780"/>
                  </a:lnTo>
                  <a:close/>
                  <a:moveTo>
                    <a:pt x="1032" y="780"/>
                  </a:moveTo>
                  <a:lnTo>
                    <a:pt x="1032" y="758"/>
                  </a:lnTo>
                  <a:lnTo>
                    <a:pt x="1014" y="766"/>
                  </a:lnTo>
                  <a:lnTo>
                    <a:pt x="1032" y="780"/>
                  </a:lnTo>
                  <a:close/>
                  <a:moveTo>
                    <a:pt x="1044" y="773"/>
                  </a:moveTo>
                  <a:lnTo>
                    <a:pt x="1065" y="780"/>
                  </a:lnTo>
                  <a:lnTo>
                    <a:pt x="1058" y="758"/>
                  </a:lnTo>
                  <a:lnTo>
                    <a:pt x="1044" y="773"/>
                  </a:lnTo>
                  <a:close/>
                  <a:moveTo>
                    <a:pt x="1070" y="792"/>
                  </a:moveTo>
                  <a:lnTo>
                    <a:pt x="1084" y="803"/>
                  </a:lnTo>
                  <a:lnTo>
                    <a:pt x="1077" y="784"/>
                  </a:lnTo>
                  <a:lnTo>
                    <a:pt x="1070" y="792"/>
                  </a:lnTo>
                  <a:close/>
                  <a:moveTo>
                    <a:pt x="1077" y="766"/>
                  </a:moveTo>
                  <a:lnTo>
                    <a:pt x="1091" y="792"/>
                  </a:lnTo>
                  <a:lnTo>
                    <a:pt x="1106" y="792"/>
                  </a:lnTo>
                  <a:lnTo>
                    <a:pt x="1099" y="780"/>
                  </a:lnTo>
                  <a:lnTo>
                    <a:pt x="1106" y="766"/>
                  </a:lnTo>
                  <a:lnTo>
                    <a:pt x="1077" y="766"/>
                  </a:lnTo>
                  <a:close/>
                  <a:moveTo>
                    <a:pt x="1113" y="813"/>
                  </a:moveTo>
                  <a:lnTo>
                    <a:pt x="1091" y="851"/>
                  </a:lnTo>
                  <a:lnTo>
                    <a:pt x="1077" y="851"/>
                  </a:lnTo>
                  <a:lnTo>
                    <a:pt x="1070" y="846"/>
                  </a:lnTo>
                  <a:lnTo>
                    <a:pt x="1058" y="846"/>
                  </a:lnTo>
                  <a:lnTo>
                    <a:pt x="1032" y="865"/>
                  </a:lnTo>
                  <a:lnTo>
                    <a:pt x="1032" y="884"/>
                  </a:lnTo>
                  <a:lnTo>
                    <a:pt x="1018" y="891"/>
                  </a:lnTo>
                  <a:lnTo>
                    <a:pt x="1032" y="903"/>
                  </a:lnTo>
                  <a:lnTo>
                    <a:pt x="1044" y="910"/>
                  </a:lnTo>
                  <a:lnTo>
                    <a:pt x="1044" y="872"/>
                  </a:lnTo>
                  <a:lnTo>
                    <a:pt x="1077" y="872"/>
                  </a:lnTo>
                  <a:lnTo>
                    <a:pt x="1070" y="891"/>
                  </a:lnTo>
                  <a:lnTo>
                    <a:pt x="1091" y="910"/>
                  </a:lnTo>
                  <a:lnTo>
                    <a:pt x="1113" y="910"/>
                  </a:lnTo>
                  <a:lnTo>
                    <a:pt x="1106" y="884"/>
                  </a:lnTo>
                  <a:lnTo>
                    <a:pt x="1120" y="884"/>
                  </a:lnTo>
                  <a:lnTo>
                    <a:pt x="1125" y="903"/>
                  </a:lnTo>
                  <a:lnTo>
                    <a:pt x="1139" y="884"/>
                  </a:lnTo>
                  <a:lnTo>
                    <a:pt x="1125" y="851"/>
                  </a:lnTo>
                  <a:lnTo>
                    <a:pt x="1125" y="839"/>
                  </a:lnTo>
                  <a:lnTo>
                    <a:pt x="1113" y="813"/>
                  </a:lnTo>
                  <a:close/>
                  <a:moveTo>
                    <a:pt x="1084" y="827"/>
                  </a:moveTo>
                  <a:lnTo>
                    <a:pt x="1077" y="813"/>
                  </a:lnTo>
                  <a:lnTo>
                    <a:pt x="1065" y="832"/>
                  </a:lnTo>
                  <a:lnTo>
                    <a:pt x="1084" y="827"/>
                  </a:lnTo>
                  <a:close/>
                  <a:moveTo>
                    <a:pt x="1014" y="931"/>
                  </a:moveTo>
                  <a:lnTo>
                    <a:pt x="1018" y="924"/>
                  </a:lnTo>
                  <a:lnTo>
                    <a:pt x="1018" y="903"/>
                  </a:lnTo>
                  <a:lnTo>
                    <a:pt x="999" y="903"/>
                  </a:lnTo>
                  <a:lnTo>
                    <a:pt x="1014" y="931"/>
                  </a:lnTo>
                  <a:close/>
                  <a:moveTo>
                    <a:pt x="1958" y="1900"/>
                  </a:moveTo>
                  <a:lnTo>
                    <a:pt x="1932" y="1874"/>
                  </a:lnTo>
                  <a:lnTo>
                    <a:pt x="1920" y="1869"/>
                  </a:lnTo>
                  <a:lnTo>
                    <a:pt x="1932" y="1855"/>
                  </a:lnTo>
                  <a:lnTo>
                    <a:pt x="1906" y="1822"/>
                  </a:lnTo>
                  <a:lnTo>
                    <a:pt x="1899" y="1836"/>
                  </a:lnTo>
                  <a:lnTo>
                    <a:pt x="1913" y="1850"/>
                  </a:lnTo>
                  <a:lnTo>
                    <a:pt x="1906" y="1874"/>
                  </a:lnTo>
                  <a:lnTo>
                    <a:pt x="1906" y="1895"/>
                  </a:lnTo>
                  <a:lnTo>
                    <a:pt x="1880" y="1928"/>
                  </a:lnTo>
                  <a:lnTo>
                    <a:pt x="1861" y="1928"/>
                  </a:lnTo>
                  <a:lnTo>
                    <a:pt x="1854" y="1940"/>
                  </a:lnTo>
                  <a:lnTo>
                    <a:pt x="1873" y="1940"/>
                  </a:lnTo>
                  <a:lnTo>
                    <a:pt x="1873" y="1959"/>
                  </a:lnTo>
                  <a:lnTo>
                    <a:pt x="1847" y="1966"/>
                  </a:lnTo>
                  <a:lnTo>
                    <a:pt x="1847" y="1987"/>
                  </a:lnTo>
                  <a:lnTo>
                    <a:pt x="1887" y="1973"/>
                  </a:lnTo>
                  <a:lnTo>
                    <a:pt x="1913" y="1940"/>
                  </a:lnTo>
                  <a:lnTo>
                    <a:pt x="1968" y="1928"/>
                  </a:lnTo>
                  <a:lnTo>
                    <a:pt x="1987" y="1900"/>
                  </a:lnTo>
                  <a:lnTo>
                    <a:pt x="1958" y="1900"/>
                  </a:lnTo>
                  <a:close/>
                  <a:moveTo>
                    <a:pt x="1809" y="1959"/>
                  </a:moveTo>
                  <a:lnTo>
                    <a:pt x="1781" y="1987"/>
                  </a:lnTo>
                  <a:lnTo>
                    <a:pt x="1741" y="2013"/>
                  </a:lnTo>
                  <a:lnTo>
                    <a:pt x="1684" y="2032"/>
                  </a:lnTo>
                  <a:lnTo>
                    <a:pt x="1651" y="2053"/>
                  </a:lnTo>
                  <a:lnTo>
                    <a:pt x="1630" y="2058"/>
                  </a:lnTo>
                  <a:lnTo>
                    <a:pt x="1604" y="2072"/>
                  </a:lnTo>
                  <a:lnTo>
                    <a:pt x="1604" y="2084"/>
                  </a:lnTo>
                  <a:lnTo>
                    <a:pt x="1630" y="2091"/>
                  </a:lnTo>
                  <a:lnTo>
                    <a:pt x="1677" y="2084"/>
                  </a:lnTo>
                  <a:lnTo>
                    <a:pt x="1722" y="2039"/>
                  </a:lnTo>
                  <a:lnTo>
                    <a:pt x="1755" y="2039"/>
                  </a:lnTo>
                  <a:lnTo>
                    <a:pt x="1762" y="2027"/>
                  </a:lnTo>
                  <a:lnTo>
                    <a:pt x="1788" y="2020"/>
                  </a:lnTo>
                  <a:lnTo>
                    <a:pt x="1828" y="1973"/>
                  </a:lnTo>
                  <a:lnTo>
                    <a:pt x="1814" y="1966"/>
                  </a:lnTo>
                  <a:lnTo>
                    <a:pt x="1809" y="1959"/>
                  </a:lnTo>
                  <a:close/>
                  <a:moveTo>
                    <a:pt x="1906" y="1564"/>
                  </a:moveTo>
                  <a:lnTo>
                    <a:pt x="1920" y="1552"/>
                  </a:lnTo>
                  <a:lnTo>
                    <a:pt x="1899" y="1526"/>
                  </a:lnTo>
                  <a:lnTo>
                    <a:pt x="1873" y="1503"/>
                  </a:lnTo>
                  <a:lnTo>
                    <a:pt x="1869" y="1477"/>
                  </a:lnTo>
                  <a:lnTo>
                    <a:pt x="1854" y="1465"/>
                  </a:lnTo>
                  <a:lnTo>
                    <a:pt x="1850" y="1477"/>
                  </a:lnTo>
                  <a:lnTo>
                    <a:pt x="1854" y="1503"/>
                  </a:lnTo>
                  <a:lnTo>
                    <a:pt x="1906" y="1564"/>
                  </a:lnTo>
                  <a:close/>
                  <a:moveTo>
                    <a:pt x="907" y="177"/>
                  </a:moveTo>
                  <a:lnTo>
                    <a:pt x="954" y="199"/>
                  </a:lnTo>
                  <a:lnTo>
                    <a:pt x="954" y="213"/>
                  </a:lnTo>
                  <a:lnTo>
                    <a:pt x="980" y="232"/>
                  </a:lnTo>
                  <a:lnTo>
                    <a:pt x="980" y="265"/>
                  </a:lnTo>
                  <a:lnTo>
                    <a:pt x="995" y="272"/>
                  </a:lnTo>
                  <a:lnTo>
                    <a:pt x="999" y="265"/>
                  </a:lnTo>
                  <a:lnTo>
                    <a:pt x="1018" y="265"/>
                  </a:lnTo>
                  <a:lnTo>
                    <a:pt x="1025" y="253"/>
                  </a:lnTo>
                  <a:lnTo>
                    <a:pt x="1018" y="206"/>
                  </a:lnTo>
                  <a:lnTo>
                    <a:pt x="1006" y="199"/>
                  </a:lnTo>
                  <a:lnTo>
                    <a:pt x="988" y="177"/>
                  </a:lnTo>
                  <a:lnTo>
                    <a:pt x="973" y="158"/>
                  </a:lnTo>
                  <a:lnTo>
                    <a:pt x="954" y="151"/>
                  </a:lnTo>
                  <a:lnTo>
                    <a:pt x="954" y="139"/>
                  </a:lnTo>
                  <a:lnTo>
                    <a:pt x="973" y="132"/>
                  </a:lnTo>
                  <a:lnTo>
                    <a:pt x="973" y="118"/>
                  </a:lnTo>
                  <a:lnTo>
                    <a:pt x="969" y="113"/>
                  </a:lnTo>
                  <a:lnTo>
                    <a:pt x="969" y="99"/>
                  </a:lnTo>
                  <a:lnTo>
                    <a:pt x="980" y="95"/>
                  </a:lnTo>
                  <a:lnTo>
                    <a:pt x="973" y="87"/>
                  </a:lnTo>
                  <a:lnTo>
                    <a:pt x="988" y="80"/>
                  </a:lnTo>
                  <a:lnTo>
                    <a:pt x="980" y="69"/>
                  </a:lnTo>
                  <a:lnTo>
                    <a:pt x="962" y="80"/>
                  </a:lnTo>
                  <a:lnTo>
                    <a:pt x="947" y="99"/>
                  </a:lnTo>
                  <a:lnTo>
                    <a:pt x="919" y="113"/>
                  </a:lnTo>
                  <a:lnTo>
                    <a:pt x="895" y="139"/>
                  </a:lnTo>
                  <a:lnTo>
                    <a:pt x="914" y="165"/>
                  </a:lnTo>
                  <a:lnTo>
                    <a:pt x="907" y="177"/>
                  </a:lnTo>
                  <a:close/>
                  <a:moveTo>
                    <a:pt x="999" y="284"/>
                  </a:moveTo>
                  <a:lnTo>
                    <a:pt x="999" y="298"/>
                  </a:lnTo>
                  <a:lnTo>
                    <a:pt x="1014" y="291"/>
                  </a:lnTo>
                  <a:lnTo>
                    <a:pt x="999" y="284"/>
                  </a:lnTo>
                  <a:close/>
                  <a:moveTo>
                    <a:pt x="1290" y="0"/>
                  </a:moveTo>
                  <a:lnTo>
                    <a:pt x="1276" y="7"/>
                  </a:lnTo>
                  <a:lnTo>
                    <a:pt x="1283" y="14"/>
                  </a:lnTo>
                  <a:lnTo>
                    <a:pt x="1290" y="0"/>
                  </a:lnTo>
                  <a:close/>
                  <a:moveTo>
                    <a:pt x="1269" y="14"/>
                  </a:moveTo>
                  <a:lnTo>
                    <a:pt x="1240" y="26"/>
                  </a:lnTo>
                  <a:lnTo>
                    <a:pt x="1257" y="35"/>
                  </a:lnTo>
                  <a:lnTo>
                    <a:pt x="1269" y="14"/>
                  </a:lnTo>
                  <a:close/>
                  <a:moveTo>
                    <a:pt x="1158" y="61"/>
                  </a:moveTo>
                  <a:lnTo>
                    <a:pt x="1165" y="61"/>
                  </a:lnTo>
                  <a:lnTo>
                    <a:pt x="1165" y="73"/>
                  </a:lnTo>
                  <a:lnTo>
                    <a:pt x="1143" y="73"/>
                  </a:lnTo>
                  <a:lnTo>
                    <a:pt x="1143" y="87"/>
                  </a:lnTo>
                  <a:lnTo>
                    <a:pt x="1158" y="99"/>
                  </a:lnTo>
                  <a:lnTo>
                    <a:pt x="1151" y="113"/>
                  </a:lnTo>
                  <a:lnTo>
                    <a:pt x="1184" y="99"/>
                  </a:lnTo>
                  <a:lnTo>
                    <a:pt x="1165" y="87"/>
                  </a:lnTo>
                  <a:lnTo>
                    <a:pt x="1169" y="83"/>
                  </a:lnTo>
                  <a:lnTo>
                    <a:pt x="1176" y="80"/>
                  </a:lnTo>
                  <a:lnTo>
                    <a:pt x="1181" y="80"/>
                  </a:lnTo>
                  <a:lnTo>
                    <a:pt x="1184" y="83"/>
                  </a:lnTo>
                  <a:lnTo>
                    <a:pt x="1188" y="83"/>
                  </a:lnTo>
                  <a:lnTo>
                    <a:pt x="1193" y="85"/>
                  </a:lnTo>
                  <a:lnTo>
                    <a:pt x="1198" y="87"/>
                  </a:lnTo>
                  <a:lnTo>
                    <a:pt x="1210" y="95"/>
                  </a:lnTo>
                  <a:lnTo>
                    <a:pt x="1221" y="95"/>
                  </a:lnTo>
                  <a:lnTo>
                    <a:pt x="1217" y="73"/>
                  </a:lnTo>
                  <a:lnTo>
                    <a:pt x="1257" y="69"/>
                  </a:lnTo>
                  <a:lnTo>
                    <a:pt x="1236" y="61"/>
                  </a:lnTo>
                  <a:lnTo>
                    <a:pt x="1240" y="40"/>
                  </a:lnTo>
                  <a:lnTo>
                    <a:pt x="1221" y="47"/>
                  </a:lnTo>
                  <a:lnTo>
                    <a:pt x="1221" y="40"/>
                  </a:lnTo>
                  <a:lnTo>
                    <a:pt x="1217" y="47"/>
                  </a:lnTo>
                  <a:lnTo>
                    <a:pt x="1169" y="40"/>
                  </a:lnTo>
                  <a:lnTo>
                    <a:pt x="1143" y="14"/>
                  </a:lnTo>
                  <a:lnTo>
                    <a:pt x="1132" y="19"/>
                  </a:lnTo>
                  <a:lnTo>
                    <a:pt x="1151" y="35"/>
                  </a:lnTo>
                  <a:lnTo>
                    <a:pt x="1158" y="61"/>
                  </a:lnTo>
                  <a:close/>
                  <a:moveTo>
                    <a:pt x="1106" y="272"/>
                  </a:moveTo>
                  <a:lnTo>
                    <a:pt x="1143" y="258"/>
                  </a:lnTo>
                  <a:lnTo>
                    <a:pt x="1151" y="265"/>
                  </a:lnTo>
                  <a:lnTo>
                    <a:pt x="1158" y="265"/>
                  </a:lnTo>
                  <a:lnTo>
                    <a:pt x="1165" y="284"/>
                  </a:lnTo>
                  <a:lnTo>
                    <a:pt x="1184" y="284"/>
                  </a:lnTo>
                  <a:lnTo>
                    <a:pt x="1191" y="258"/>
                  </a:lnTo>
                  <a:lnTo>
                    <a:pt x="1195" y="253"/>
                  </a:lnTo>
                  <a:lnTo>
                    <a:pt x="1195" y="265"/>
                  </a:lnTo>
                  <a:lnTo>
                    <a:pt x="1217" y="265"/>
                  </a:lnTo>
                  <a:lnTo>
                    <a:pt x="1217" y="253"/>
                  </a:lnTo>
                  <a:lnTo>
                    <a:pt x="1228" y="265"/>
                  </a:lnTo>
                  <a:lnTo>
                    <a:pt x="1228" y="246"/>
                  </a:lnTo>
                  <a:lnTo>
                    <a:pt x="1240" y="239"/>
                  </a:lnTo>
                  <a:lnTo>
                    <a:pt x="1247" y="253"/>
                  </a:lnTo>
                  <a:lnTo>
                    <a:pt x="1257" y="232"/>
                  </a:lnTo>
                  <a:lnTo>
                    <a:pt x="1240" y="220"/>
                  </a:lnTo>
                  <a:lnTo>
                    <a:pt x="1240" y="187"/>
                  </a:lnTo>
                  <a:lnTo>
                    <a:pt x="1221" y="177"/>
                  </a:lnTo>
                  <a:lnTo>
                    <a:pt x="1236" y="173"/>
                  </a:lnTo>
                  <a:lnTo>
                    <a:pt x="1236" y="158"/>
                  </a:lnTo>
                  <a:lnTo>
                    <a:pt x="1228" y="139"/>
                  </a:lnTo>
                  <a:lnTo>
                    <a:pt x="1202" y="118"/>
                  </a:lnTo>
                  <a:lnTo>
                    <a:pt x="1195" y="106"/>
                  </a:lnTo>
                  <a:lnTo>
                    <a:pt x="1184" y="113"/>
                  </a:lnTo>
                  <a:lnTo>
                    <a:pt x="1176" y="125"/>
                  </a:lnTo>
                  <a:lnTo>
                    <a:pt x="1184" y="151"/>
                  </a:lnTo>
                  <a:lnTo>
                    <a:pt x="1202" y="187"/>
                  </a:lnTo>
                  <a:lnTo>
                    <a:pt x="1184" y="177"/>
                  </a:lnTo>
                  <a:lnTo>
                    <a:pt x="1191" y="194"/>
                  </a:lnTo>
                  <a:lnTo>
                    <a:pt x="1169" y="206"/>
                  </a:lnTo>
                  <a:lnTo>
                    <a:pt x="1165" y="199"/>
                  </a:lnTo>
                  <a:lnTo>
                    <a:pt x="1165" y="220"/>
                  </a:lnTo>
                  <a:lnTo>
                    <a:pt x="1151" y="232"/>
                  </a:lnTo>
                  <a:lnTo>
                    <a:pt x="1165" y="239"/>
                  </a:lnTo>
                  <a:lnTo>
                    <a:pt x="1151" y="246"/>
                  </a:lnTo>
                  <a:lnTo>
                    <a:pt x="1143" y="239"/>
                  </a:lnTo>
                  <a:lnTo>
                    <a:pt x="1113" y="239"/>
                  </a:lnTo>
                  <a:lnTo>
                    <a:pt x="1091" y="258"/>
                  </a:lnTo>
                  <a:lnTo>
                    <a:pt x="1077" y="258"/>
                  </a:lnTo>
                  <a:lnTo>
                    <a:pt x="1077" y="276"/>
                  </a:lnTo>
                  <a:lnTo>
                    <a:pt x="1099" y="276"/>
                  </a:lnTo>
                  <a:lnTo>
                    <a:pt x="1106" y="272"/>
                  </a:lnTo>
                  <a:close/>
                  <a:moveTo>
                    <a:pt x="1151" y="276"/>
                  </a:moveTo>
                  <a:lnTo>
                    <a:pt x="1143" y="272"/>
                  </a:lnTo>
                  <a:lnTo>
                    <a:pt x="1139" y="272"/>
                  </a:lnTo>
                  <a:lnTo>
                    <a:pt x="1132" y="276"/>
                  </a:lnTo>
                  <a:lnTo>
                    <a:pt x="1120" y="276"/>
                  </a:lnTo>
                  <a:lnTo>
                    <a:pt x="1106" y="291"/>
                  </a:lnTo>
                  <a:lnTo>
                    <a:pt x="1132" y="310"/>
                  </a:lnTo>
                  <a:lnTo>
                    <a:pt x="1139" y="291"/>
                  </a:lnTo>
                  <a:lnTo>
                    <a:pt x="1151" y="284"/>
                  </a:lnTo>
                  <a:lnTo>
                    <a:pt x="1151" y="276"/>
                  </a:lnTo>
                  <a:close/>
                  <a:moveTo>
                    <a:pt x="1077" y="324"/>
                  </a:moveTo>
                  <a:lnTo>
                    <a:pt x="1091" y="345"/>
                  </a:lnTo>
                  <a:lnTo>
                    <a:pt x="1113" y="336"/>
                  </a:lnTo>
                  <a:lnTo>
                    <a:pt x="1106" y="298"/>
                  </a:lnTo>
                  <a:lnTo>
                    <a:pt x="1099" y="284"/>
                  </a:lnTo>
                  <a:lnTo>
                    <a:pt x="1070" y="284"/>
                  </a:lnTo>
                  <a:lnTo>
                    <a:pt x="1065" y="291"/>
                  </a:lnTo>
                  <a:lnTo>
                    <a:pt x="1065" y="305"/>
                  </a:lnTo>
                  <a:lnTo>
                    <a:pt x="1084" y="305"/>
                  </a:lnTo>
                  <a:lnTo>
                    <a:pt x="1077" y="324"/>
                  </a:lnTo>
                  <a:close/>
                  <a:moveTo>
                    <a:pt x="917" y="640"/>
                  </a:moveTo>
                  <a:lnTo>
                    <a:pt x="945" y="619"/>
                  </a:lnTo>
                  <a:lnTo>
                    <a:pt x="928" y="574"/>
                  </a:lnTo>
                  <a:lnTo>
                    <a:pt x="898" y="555"/>
                  </a:lnTo>
                  <a:lnTo>
                    <a:pt x="884" y="593"/>
                  </a:lnTo>
                  <a:lnTo>
                    <a:pt x="898" y="633"/>
                  </a:lnTo>
                  <a:lnTo>
                    <a:pt x="917" y="640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6043613" y="2359025"/>
              <a:ext cx="787400" cy="841375"/>
            </a:xfrm>
            <a:custGeom>
              <a:avLst/>
              <a:gdLst/>
              <a:ahLst/>
              <a:cxnLst>
                <a:cxn ang="0">
                  <a:pos x="345" y="144"/>
                </a:cxn>
                <a:cxn ang="0">
                  <a:pos x="333" y="157"/>
                </a:cxn>
                <a:cxn ang="0">
                  <a:pos x="288" y="173"/>
                </a:cxn>
                <a:cxn ang="0">
                  <a:pos x="244" y="161"/>
                </a:cxn>
                <a:cxn ang="0">
                  <a:pos x="193" y="138"/>
                </a:cxn>
                <a:cxn ang="0">
                  <a:pos x="161" y="77"/>
                </a:cxn>
                <a:cxn ang="0">
                  <a:pos x="167" y="55"/>
                </a:cxn>
                <a:cxn ang="0">
                  <a:pos x="167" y="27"/>
                </a:cxn>
                <a:cxn ang="0">
                  <a:pos x="110" y="6"/>
                </a:cxn>
                <a:cxn ang="0">
                  <a:pos x="61" y="23"/>
                </a:cxn>
                <a:cxn ang="0">
                  <a:pos x="94" y="67"/>
                </a:cxn>
                <a:cxn ang="0">
                  <a:pos x="83" y="94"/>
                </a:cxn>
                <a:cxn ang="0">
                  <a:pos x="16" y="161"/>
                </a:cxn>
                <a:cxn ang="0">
                  <a:pos x="39" y="218"/>
                </a:cxn>
                <a:cxn ang="0">
                  <a:pos x="10" y="246"/>
                </a:cxn>
                <a:cxn ang="0">
                  <a:pos x="16" y="256"/>
                </a:cxn>
                <a:cxn ang="0">
                  <a:pos x="55" y="272"/>
                </a:cxn>
                <a:cxn ang="0">
                  <a:pos x="77" y="268"/>
                </a:cxn>
                <a:cxn ang="0">
                  <a:pos x="89" y="352"/>
                </a:cxn>
                <a:cxn ang="0">
                  <a:pos x="128" y="425"/>
                </a:cxn>
                <a:cxn ang="0">
                  <a:pos x="189" y="530"/>
                </a:cxn>
                <a:cxn ang="0">
                  <a:pos x="211" y="496"/>
                </a:cxn>
                <a:cxn ang="0">
                  <a:pos x="221" y="469"/>
                </a:cxn>
                <a:cxn ang="0">
                  <a:pos x="234" y="429"/>
                </a:cxn>
                <a:cxn ang="0">
                  <a:pos x="228" y="380"/>
                </a:cxn>
                <a:cxn ang="0">
                  <a:pos x="288" y="329"/>
                </a:cxn>
                <a:cxn ang="0">
                  <a:pos x="333" y="291"/>
                </a:cxn>
                <a:cxn ang="0">
                  <a:pos x="345" y="268"/>
                </a:cxn>
                <a:cxn ang="0">
                  <a:pos x="366" y="234"/>
                </a:cxn>
                <a:cxn ang="0">
                  <a:pos x="355" y="205"/>
                </a:cxn>
                <a:cxn ang="0">
                  <a:pos x="349" y="185"/>
                </a:cxn>
                <a:cxn ang="0">
                  <a:pos x="378" y="205"/>
                </a:cxn>
                <a:cxn ang="0">
                  <a:pos x="406" y="234"/>
                </a:cxn>
                <a:cxn ang="0">
                  <a:pos x="422" y="234"/>
                </a:cxn>
                <a:cxn ang="0">
                  <a:pos x="445" y="224"/>
                </a:cxn>
                <a:cxn ang="0">
                  <a:pos x="467" y="173"/>
                </a:cxn>
                <a:cxn ang="0">
                  <a:pos x="496" y="138"/>
                </a:cxn>
                <a:cxn ang="0">
                  <a:pos x="461" y="118"/>
                </a:cxn>
                <a:cxn ang="0">
                  <a:pos x="388" y="173"/>
                </a:cxn>
                <a:cxn ang="0">
                  <a:pos x="372" y="167"/>
                </a:cxn>
                <a:cxn ang="0">
                  <a:pos x="355" y="151"/>
                </a:cxn>
              </a:cxnLst>
              <a:rect l="0" t="0" r="r" b="b"/>
              <a:pathLst>
                <a:path w="496" h="530">
                  <a:moveTo>
                    <a:pt x="355" y="151"/>
                  </a:moveTo>
                  <a:lnTo>
                    <a:pt x="345" y="144"/>
                  </a:lnTo>
                  <a:lnTo>
                    <a:pt x="333" y="144"/>
                  </a:lnTo>
                  <a:lnTo>
                    <a:pt x="333" y="157"/>
                  </a:lnTo>
                  <a:lnTo>
                    <a:pt x="339" y="185"/>
                  </a:lnTo>
                  <a:lnTo>
                    <a:pt x="288" y="173"/>
                  </a:lnTo>
                  <a:lnTo>
                    <a:pt x="272" y="157"/>
                  </a:lnTo>
                  <a:lnTo>
                    <a:pt x="244" y="161"/>
                  </a:lnTo>
                  <a:lnTo>
                    <a:pt x="240" y="151"/>
                  </a:lnTo>
                  <a:lnTo>
                    <a:pt x="193" y="138"/>
                  </a:lnTo>
                  <a:lnTo>
                    <a:pt x="193" y="100"/>
                  </a:lnTo>
                  <a:lnTo>
                    <a:pt x="161" y="77"/>
                  </a:lnTo>
                  <a:lnTo>
                    <a:pt x="150" y="67"/>
                  </a:lnTo>
                  <a:lnTo>
                    <a:pt x="167" y="55"/>
                  </a:lnTo>
                  <a:lnTo>
                    <a:pt x="154" y="39"/>
                  </a:lnTo>
                  <a:lnTo>
                    <a:pt x="167" y="27"/>
                  </a:lnTo>
                  <a:lnTo>
                    <a:pt x="144" y="0"/>
                  </a:lnTo>
                  <a:lnTo>
                    <a:pt x="110" y="6"/>
                  </a:lnTo>
                  <a:lnTo>
                    <a:pt x="106" y="17"/>
                  </a:lnTo>
                  <a:lnTo>
                    <a:pt x="61" y="23"/>
                  </a:lnTo>
                  <a:lnTo>
                    <a:pt x="67" y="45"/>
                  </a:lnTo>
                  <a:lnTo>
                    <a:pt x="94" y="67"/>
                  </a:lnTo>
                  <a:lnTo>
                    <a:pt x="83" y="77"/>
                  </a:lnTo>
                  <a:lnTo>
                    <a:pt x="83" y="94"/>
                  </a:lnTo>
                  <a:lnTo>
                    <a:pt x="45" y="151"/>
                  </a:lnTo>
                  <a:lnTo>
                    <a:pt x="16" y="161"/>
                  </a:lnTo>
                  <a:lnTo>
                    <a:pt x="51" y="205"/>
                  </a:lnTo>
                  <a:lnTo>
                    <a:pt x="39" y="218"/>
                  </a:lnTo>
                  <a:lnTo>
                    <a:pt x="0" y="228"/>
                  </a:lnTo>
                  <a:lnTo>
                    <a:pt x="10" y="246"/>
                  </a:lnTo>
                  <a:lnTo>
                    <a:pt x="33" y="246"/>
                  </a:lnTo>
                  <a:lnTo>
                    <a:pt x="16" y="256"/>
                  </a:lnTo>
                  <a:lnTo>
                    <a:pt x="39" y="285"/>
                  </a:lnTo>
                  <a:lnTo>
                    <a:pt x="55" y="272"/>
                  </a:lnTo>
                  <a:lnTo>
                    <a:pt x="71" y="252"/>
                  </a:lnTo>
                  <a:lnTo>
                    <a:pt x="77" y="268"/>
                  </a:lnTo>
                  <a:lnTo>
                    <a:pt x="89" y="272"/>
                  </a:lnTo>
                  <a:lnTo>
                    <a:pt x="89" y="352"/>
                  </a:lnTo>
                  <a:lnTo>
                    <a:pt x="116" y="396"/>
                  </a:lnTo>
                  <a:lnTo>
                    <a:pt x="128" y="425"/>
                  </a:lnTo>
                  <a:lnTo>
                    <a:pt x="173" y="512"/>
                  </a:lnTo>
                  <a:lnTo>
                    <a:pt x="189" y="530"/>
                  </a:lnTo>
                  <a:lnTo>
                    <a:pt x="217" y="508"/>
                  </a:lnTo>
                  <a:lnTo>
                    <a:pt x="211" y="496"/>
                  </a:lnTo>
                  <a:lnTo>
                    <a:pt x="221" y="486"/>
                  </a:lnTo>
                  <a:lnTo>
                    <a:pt x="221" y="469"/>
                  </a:lnTo>
                  <a:lnTo>
                    <a:pt x="217" y="463"/>
                  </a:lnTo>
                  <a:lnTo>
                    <a:pt x="234" y="429"/>
                  </a:lnTo>
                  <a:lnTo>
                    <a:pt x="228" y="419"/>
                  </a:lnTo>
                  <a:lnTo>
                    <a:pt x="228" y="380"/>
                  </a:lnTo>
                  <a:lnTo>
                    <a:pt x="244" y="374"/>
                  </a:lnTo>
                  <a:lnTo>
                    <a:pt x="288" y="329"/>
                  </a:lnTo>
                  <a:lnTo>
                    <a:pt x="288" y="313"/>
                  </a:lnTo>
                  <a:lnTo>
                    <a:pt x="333" y="291"/>
                  </a:lnTo>
                  <a:lnTo>
                    <a:pt x="327" y="279"/>
                  </a:lnTo>
                  <a:lnTo>
                    <a:pt x="345" y="268"/>
                  </a:lnTo>
                  <a:lnTo>
                    <a:pt x="372" y="268"/>
                  </a:lnTo>
                  <a:lnTo>
                    <a:pt x="366" y="234"/>
                  </a:lnTo>
                  <a:lnTo>
                    <a:pt x="345" y="224"/>
                  </a:lnTo>
                  <a:lnTo>
                    <a:pt x="355" y="205"/>
                  </a:lnTo>
                  <a:lnTo>
                    <a:pt x="345" y="195"/>
                  </a:lnTo>
                  <a:lnTo>
                    <a:pt x="349" y="185"/>
                  </a:lnTo>
                  <a:lnTo>
                    <a:pt x="366" y="185"/>
                  </a:lnTo>
                  <a:lnTo>
                    <a:pt x="378" y="205"/>
                  </a:lnTo>
                  <a:lnTo>
                    <a:pt x="416" y="205"/>
                  </a:lnTo>
                  <a:lnTo>
                    <a:pt x="406" y="234"/>
                  </a:lnTo>
                  <a:lnTo>
                    <a:pt x="416" y="240"/>
                  </a:lnTo>
                  <a:lnTo>
                    <a:pt x="422" y="234"/>
                  </a:lnTo>
                  <a:lnTo>
                    <a:pt x="433" y="262"/>
                  </a:lnTo>
                  <a:lnTo>
                    <a:pt x="445" y="224"/>
                  </a:lnTo>
                  <a:lnTo>
                    <a:pt x="461" y="218"/>
                  </a:lnTo>
                  <a:lnTo>
                    <a:pt x="467" y="173"/>
                  </a:lnTo>
                  <a:lnTo>
                    <a:pt x="483" y="161"/>
                  </a:lnTo>
                  <a:lnTo>
                    <a:pt x="496" y="138"/>
                  </a:lnTo>
                  <a:lnTo>
                    <a:pt x="477" y="134"/>
                  </a:lnTo>
                  <a:lnTo>
                    <a:pt x="461" y="118"/>
                  </a:lnTo>
                  <a:lnTo>
                    <a:pt x="400" y="151"/>
                  </a:lnTo>
                  <a:lnTo>
                    <a:pt x="388" y="173"/>
                  </a:lnTo>
                  <a:lnTo>
                    <a:pt x="378" y="179"/>
                  </a:lnTo>
                  <a:lnTo>
                    <a:pt x="372" y="167"/>
                  </a:lnTo>
                  <a:lnTo>
                    <a:pt x="349" y="161"/>
                  </a:lnTo>
                  <a:lnTo>
                    <a:pt x="355" y="151"/>
                  </a:lnTo>
                  <a:lnTo>
                    <a:pt x="355" y="151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Rounded Rectangle 107"/>
          <p:cNvSpPr/>
          <p:nvPr userDrawn="1"/>
        </p:nvSpPr>
        <p:spPr bwMode="auto">
          <a:xfrm>
            <a:off x="322263" y="3324225"/>
            <a:ext cx="9240837" cy="315595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9" name="Rounded Rectangle 108"/>
          <p:cNvSpPr/>
          <p:nvPr userDrawn="1"/>
        </p:nvSpPr>
        <p:spPr bwMode="auto">
          <a:xfrm>
            <a:off x="227013" y="438150"/>
            <a:ext cx="10383837" cy="331470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0" name="Rectangle 111"/>
          <p:cNvSpPr/>
          <p:nvPr userDrawn="1"/>
        </p:nvSpPr>
        <p:spPr bwMode="auto">
          <a:xfrm>
            <a:off x="8524875" y="3514726"/>
            <a:ext cx="2997200" cy="205105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">
                <a:schemeClr val="bg1">
                  <a:alpha val="76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1" name="Rectangle 112"/>
          <p:cNvSpPr/>
          <p:nvPr userDrawn="1"/>
        </p:nvSpPr>
        <p:spPr bwMode="auto">
          <a:xfrm>
            <a:off x="0" y="5895975"/>
            <a:ext cx="11522075" cy="561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2" name="Rounded Rectangle 113"/>
          <p:cNvSpPr/>
          <p:nvPr userDrawn="1"/>
        </p:nvSpPr>
        <p:spPr bwMode="auto">
          <a:xfrm>
            <a:off x="0" y="66675"/>
            <a:ext cx="11522075" cy="6143625"/>
          </a:xfrm>
          <a:prstGeom prst="roundRect">
            <a:avLst>
              <a:gd name="adj" fmla="val 6460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3" name="Rectangle 110"/>
          <p:cNvSpPr/>
          <p:nvPr userDrawn="1"/>
        </p:nvSpPr>
        <p:spPr bwMode="auto">
          <a:xfrm>
            <a:off x="10115550" y="5764213"/>
            <a:ext cx="1406525" cy="7159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>
            <a:spAutoFit/>
          </a:bodyPr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4" name="Rounded Rectangle 19"/>
          <p:cNvSpPr/>
          <p:nvPr userDrawn="1"/>
        </p:nvSpPr>
        <p:spPr bwMode="auto">
          <a:xfrm>
            <a:off x="7278857" y="1711068"/>
            <a:ext cx="688501" cy="689061"/>
          </a:xfrm>
          <a:prstGeom prst="roundRect">
            <a:avLst>
              <a:gd name="adj" fmla="val 13644"/>
            </a:avLst>
          </a:prstGeom>
          <a:blipFill>
            <a:blip r:embed="rId3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5" name="Rounded Rectangle 20"/>
          <p:cNvSpPr/>
          <p:nvPr userDrawn="1"/>
        </p:nvSpPr>
        <p:spPr bwMode="auto">
          <a:xfrm>
            <a:off x="4875174" y="1711068"/>
            <a:ext cx="688501" cy="689061"/>
          </a:xfrm>
          <a:prstGeom prst="roundRect">
            <a:avLst>
              <a:gd name="adj" fmla="val 12889"/>
            </a:avLst>
          </a:prstGeom>
          <a:blipFill>
            <a:blip r:embed="rId4" cstate="email">
              <a:lum bright="10000"/>
            </a:blip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6" name="Rounded Rectangle 21"/>
          <p:cNvSpPr/>
          <p:nvPr userDrawn="1"/>
        </p:nvSpPr>
        <p:spPr bwMode="auto">
          <a:xfrm>
            <a:off x="5671198" y="1705861"/>
            <a:ext cx="688501" cy="689061"/>
          </a:xfrm>
          <a:prstGeom prst="roundRect">
            <a:avLst>
              <a:gd name="adj" fmla="val 14400"/>
            </a:avLst>
          </a:prstGeom>
          <a:blipFill>
            <a:blip r:embed="rId5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7" name="Rounded Rectangle 22"/>
          <p:cNvSpPr/>
          <p:nvPr userDrawn="1"/>
        </p:nvSpPr>
        <p:spPr bwMode="auto">
          <a:xfrm>
            <a:off x="8064479" y="1705861"/>
            <a:ext cx="688501" cy="689061"/>
          </a:xfrm>
          <a:prstGeom prst="roundRect">
            <a:avLst>
              <a:gd name="adj" fmla="val 14400"/>
            </a:avLst>
          </a:prstGeom>
          <a:blipFill>
            <a:blip r:embed="rId6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8" name="Rounded Rectangle 23"/>
          <p:cNvSpPr/>
          <p:nvPr userDrawn="1"/>
        </p:nvSpPr>
        <p:spPr bwMode="auto">
          <a:xfrm>
            <a:off x="8860504" y="1705861"/>
            <a:ext cx="688501" cy="689061"/>
          </a:xfrm>
          <a:prstGeom prst="roundRect">
            <a:avLst>
              <a:gd name="adj" fmla="val 13644"/>
            </a:avLst>
          </a:prstGeom>
          <a:blipFill>
            <a:blip r:embed="rId7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9" name="Rounded Rectangle 24"/>
          <p:cNvSpPr/>
          <p:nvPr userDrawn="1"/>
        </p:nvSpPr>
        <p:spPr bwMode="auto">
          <a:xfrm>
            <a:off x="9646124" y="1705861"/>
            <a:ext cx="688501" cy="689061"/>
          </a:xfrm>
          <a:prstGeom prst="roundRect">
            <a:avLst>
              <a:gd name="adj" fmla="val 13644"/>
            </a:avLst>
          </a:prstGeom>
          <a:blipFill>
            <a:blip r:embed="rId8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0" name="Rounded Rectangle 25"/>
          <p:cNvSpPr/>
          <p:nvPr userDrawn="1"/>
        </p:nvSpPr>
        <p:spPr bwMode="auto">
          <a:xfrm>
            <a:off x="3262313" y="1705861"/>
            <a:ext cx="688501" cy="689061"/>
          </a:xfrm>
          <a:prstGeom prst="roundRect">
            <a:avLst>
              <a:gd name="adj" fmla="val 13644"/>
            </a:avLst>
          </a:prstGeom>
          <a:blipFill>
            <a:blip r:embed="rId9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3" name="Group 218"/>
          <p:cNvGrpSpPr>
            <a:grpSpLocks/>
          </p:cNvGrpSpPr>
          <p:nvPr userDrawn="1"/>
        </p:nvGrpSpPr>
        <p:grpSpPr bwMode="auto">
          <a:xfrm>
            <a:off x="4063539" y="1695450"/>
            <a:ext cx="707576" cy="708152"/>
            <a:chOff x="4424" y="0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Freeform 219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/>
              <a:ahLst/>
              <a:cxnLst>
                <a:cxn ang="0">
                  <a:pos x="554" y="492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2"/>
                </a:cxn>
                <a:cxn ang="0">
                  <a:pos x="0" y="63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3"/>
                </a:cxn>
                <a:cxn ang="0">
                  <a:pos x="554" y="492"/>
                </a:cxn>
              </a:cxnLst>
              <a:rect l="0" t="0" r="r" b="b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220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69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221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2" y="111"/>
                </a:cxn>
                <a:cxn ang="0">
                  <a:pos x="23" y="61"/>
                </a:cxn>
                <a:cxn ang="0">
                  <a:pos x="2" y="11"/>
                </a:cxn>
                <a:cxn ang="0">
                  <a:pos x="2" y="2"/>
                </a:cxn>
                <a:cxn ang="0">
                  <a:pos x="11" y="2"/>
                </a:cxn>
                <a:cxn ang="0">
                  <a:pos x="36" y="61"/>
                </a:cxn>
                <a:cxn ang="0">
                  <a:pos x="11" y="120"/>
                </a:cxn>
                <a:cxn ang="0">
                  <a:pos x="7" y="122"/>
                </a:cxn>
                <a:cxn ang="0">
                  <a:pos x="2" y="120"/>
                </a:cxn>
              </a:cxnLst>
              <a:rect l="0" t="0" r="r" b="b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222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/>
              <a:ahLst/>
              <a:cxnLst>
                <a:cxn ang="0">
                  <a:pos x="2" y="174"/>
                </a:cxn>
                <a:cxn ang="0">
                  <a:pos x="2" y="165"/>
                </a:cxn>
                <a:cxn ang="0">
                  <a:pos x="34" y="88"/>
                </a:cxn>
                <a:cxn ang="0">
                  <a:pos x="2" y="11"/>
                </a:cxn>
                <a:cxn ang="0">
                  <a:pos x="2" y="2"/>
                </a:cxn>
                <a:cxn ang="0">
                  <a:pos x="11" y="2"/>
                </a:cxn>
                <a:cxn ang="0">
                  <a:pos x="47" y="88"/>
                </a:cxn>
                <a:cxn ang="0">
                  <a:pos x="12" y="174"/>
                </a:cxn>
                <a:cxn ang="0">
                  <a:pos x="7" y="176"/>
                </a:cxn>
                <a:cxn ang="0">
                  <a:pos x="2" y="174"/>
                </a:cxn>
              </a:cxnLst>
              <a:rect l="0" t="0" r="r" b="b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223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/>
              <a:ahLst/>
              <a:cxnLst>
                <a:cxn ang="0">
                  <a:pos x="2" y="229"/>
                </a:cxn>
                <a:cxn ang="0">
                  <a:pos x="2" y="220"/>
                </a:cxn>
                <a:cxn ang="0">
                  <a:pos x="45" y="116"/>
                </a:cxn>
                <a:cxn ang="0">
                  <a:pos x="2" y="12"/>
                </a:cxn>
                <a:cxn ang="0">
                  <a:pos x="2" y="3"/>
                </a:cxn>
                <a:cxn ang="0">
                  <a:pos x="12" y="3"/>
                </a:cxn>
                <a:cxn ang="0">
                  <a:pos x="58" y="116"/>
                </a:cxn>
                <a:cxn ang="0">
                  <a:pos x="12" y="229"/>
                </a:cxn>
                <a:cxn ang="0">
                  <a:pos x="7" y="231"/>
                </a:cxn>
                <a:cxn ang="0">
                  <a:pos x="2" y="229"/>
                </a:cxn>
              </a:cxnLst>
              <a:rect l="0" t="0" r="r" b="b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/>
              <a:ahLst/>
              <a:cxnLst>
                <a:cxn ang="0">
                  <a:pos x="3" y="283"/>
                </a:cxn>
                <a:cxn ang="0">
                  <a:pos x="3" y="274"/>
                </a:cxn>
                <a:cxn ang="0">
                  <a:pos x="57" y="143"/>
                </a:cxn>
                <a:cxn ang="0">
                  <a:pos x="3" y="1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70" y="143"/>
                </a:cxn>
                <a:cxn ang="0">
                  <a:pos x="12" y="283"/>
                </a:cxn>
                <a:cxn ang="0">
                  <a:pos x="7" y="285"/>
                </a:cxn>
                <a:cxn ang="0">
                  <a:pos x="3" y="283"/>
                </a:cxn>
              </a:cxnLst>
              <a:rect l="0" t="0" r="r" b="b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225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226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6" y="43"/>
                </a:cxn>
                <a:cxn ang="0">
                  <a:pos x="0" y="85"/>
                </a:cxn>
                <a:cxn ang="0">
                  <a:pos x="27" y="85"/>
                </a:cxn>
                <a:cxn ang="0">
                  <a:pos x="43" y="43"/>
                </a:cxn>
                <a:cxn ang="0">
                  <a:pos x="27" y="0"/>
                </a:cxn>
              </a:cxnLst>
              <a:rect l="0" t="0" r="r" b="b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27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228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6" y="43"/>
                </a:cxn>
                <a:cxn ang="0">
                  <a:pos x="42" y="85"/>
                </a:cxn>
                <a:cxn ang="0">
                  <a:pos x="16" y="85"/>
                </a:cxn>
                <a:cxn ang="0">
                  <a:pos x="0" y="43"/>
                </a:cxn>
                <a:cxn ang="0">
                  <a:pos x="16" y="0"/>
                </a:cxn>
              </a:cxnLst>
              <a:rect l="0" t="0" r="r" b="b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229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0" y="61"/>
                </a:cxn>
                <a:cxn ang="0">
                  <a:pos x="24" y="2"/>
                </a:cxn>
                <a:cxn ang="0">
                  <a:pos x="34" y="2"/>
                </a:cxn>
                <a:cxn ang="0">
                  <a:pos x="34" y="11"/>
                </a:cxn>
                <a:cxn ang="0">
                  <a:pos x="13" y="61"/>
                </a:cxn>
                <a:cxn ang="0">
                  <a:pos x="34" y="111"/>
                </a:cxn>
                <a:cxn ang="0">
                  <a:pos x="34" y="111"/>
                </a:cxn>
                <a:cxn ang="0">
                  <a:pos x="34" y="120"/>
                </a:cxn>
                <a:cxn ang="0">
                  <a:pos x="29" y="122"/>
                </a:cxn>
                <a:cxn ang="0">
                  <a:pos x="24" y="120"/>
                </a:cxn>
              </a:cxnLst>
              <a:rect l="0" t="0" r="r" b="b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230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/>
              <a:ahLst/>
              <a:cxnLst>
                <a:cxn ang="0">
                  <a:pos x="35" y="174"/>
                </a:cxn>
                <a:cxn ang="0">
                  <a:pos x="0" y="88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4" y="2"/>
                </a:cxn>
                <a:cxn ang="0">
                  <a:pos x="44" y="11"/>
                </a:cxn>
                <a:cxn ang="0">
                  <a:pos x="13" y="88"/>
                </a:cxn>
                <a:cxn ang="0">
                  <a:pos x="44" y="165"/>
                </a:cxn>
                <a:cxn ang="0">
                  <a:pos x="44" y="174"/>
                </a:cxn>
                <a:cxn ang="0">
                  <a:pos x="40" y="176"/>
                </a:cxn>
                <a:cxn ang="0">
                  <a:pos x="35" y="174"/>
                </a:cxn>
              </a:cxnLst>
              <a:rect l="0" t="0" r="r" b="b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231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/>
              <a:ahLst/>
              <a:cxnLst>
                <a:cxn ang="0">
                  <a:pos x="47" y="229"/>
                </a:cxn>
                <a:cxn ang="0">
                  <a:pos x="0" y="116"/>
                </a:cxn>
                <a:cxn ang="0">
                  <a:pos x="47" y="3"/>
                </a:cxn>
                <a:cxn ang="0">
                  <a:pos x="56" y="3"/>
                </a:cxn>
                <a:cxn ang="0">
                  <a:pos x="56" y="12"/>
                </a:cxn>
                <a:cxn ang="0">
                  <a:pos x="13" y="116"/>
                </a:cxn>
                <a:cxn ang="0">
                  <a:pos x="56" y="220"/>
                </a:cxn>
                <a:cxn ang="0">
                  <a:pos x="56" y="220"/>
                </a:cxn>
                <a:cxn ang="0">
                  <a:pos x="56" y="229"/>
                </a:cxn>
                <a:cxn ang="0">
                  <a:pos x="52" y="231"/>
                </a:cxn>
                <a:cxn ang="0">
                  <a:pos x="47" y="229"/>
                </a:cxn>
              </a:cxnLst>
              <a:rect l="0" t="0" r="r" b="b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232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/>
              <a:ahLst/>
              <a:cxnLst>
                <a:cxn ang="0">
                  <a:pos x="58" y="283"/>
                </a:cxn>
                <a:cxn ang="0">
                  <a:pos x="0" y="14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67" y="3"/>
                </a:cxn>
                <a:cxn ang="0">
                  <a:pos x="67" y="12"/>
                </a:cxn>
                <a:cxn ang="0">
                  <a:pos x="13" y="143"/>
                </a:cxn>
                <a:cxn ang="0">
                  <a:pos x="67" y="274"/>
                </a:cxn>
                <a:cxn ang="0">
                  <a:pos x="67" y="283"/>
                </a:cxn>
                <a:cxn ang="0">
                  <a:pos x="62" y="285"/>
                </a:cxn>
                <a:cxn ang="0">
                  <a:pos x="58" y="283"/>
                </a:cxn>
              </a:cxnLst>
              <a:rect l="0" t="0" r="r" b="b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233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/>
              <a:ahLst/>
              <a:cxnLst>
                <a:cxn ang="0">
                  <a:pos x="53" y="173"/>
                </a:cxn>
                <a:cxn ang="0">
                  <a:pos x="53" y="6"/>
                </a:cxn>
                <a:cxn ang="0">
                  <a:pos x="46" y="0"/>
                </a:cxn>
                <a:cxn ang="0">
                  <a:pos x="40" y="6"/>
                </a:cxn>
                <a:cxn ang="0">
                  <a:pos x="40" y="175"/>
                </a:cxn>
                <a:cxn ang="0">
                  <a:pos x="0" y="346"/>
                </a:cxn>
                <a:cxn ang="0">
                  <a:pos x="13" y="346"/>
                </a:cxn>
                <a:cxn ang="0">
                  <a:pos x="40" y="232"/>
                </a:cxn>
                <a:cxn ang="0">
                  <a:pos x="40" y="346"/>
                </a:cxn>
                <a:cxn ang="0">
                  <a:pos x="53" y="346"/>
                </a:cxn>
                <a:cxn ang="0">
                  <a:pos x="53" y="233"/>
                </a:cxn>
                <a:cxn ang="0">
                  <a:pos x="78" y="346"/>
                </a:cxn>
                <a:cxn ang="0">
                  <a:pos x="91" y="346"/>
                </a:cxn>
                <a:cxn ang="0">
                  <a:pos x="53" y="174"/>
                </a:cxn>
                <a:cxn ang="0">
                  <a:pos x="53" y="173"/>
                </a:cxn>
              </a:cxnLst>
              <a:rect l="0" t="0" r="r" b="b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714"/>
          <p:cNvGrpSpPr>
            <a:grpSpLocks/>
          </p:cNvGrpSpPr>
          <p:nvPr userDrawn="1"/>
        </p:nvGrpSpPr>
        <p:grpSpPr bwMode="auto">
          <a:xfrm>
            <a:off x="6459703" y="1703259"/>
            <a:ext cx="707578" cy="708154"/>
            <a:chOff x="4723" y="610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Freeform 715"/>
            <p:cNvSpPr>
              <a:spLocks/>
            </p:cNvSpPr>
            <p:nvPr/>
          </p:nvSpPr>
          <p:spPr bwMode="auto">
            <a:xfrm>
              <a:off x="4726" y="613"/>
              <a:ext cx="262" cy="262"/>
            </a:xfrm>
            <a:custGeom>
              <a:avLst/>
              <a:gdLst/>
              <a:ahLst/>
              <a:cxnLst>
                <a:cxn ang="0">
                  <a:pos x="554" y="492"/>
                </a:cxn>
                <a:cxn ang="0">
                  <a:pos x="491" y="554"/>
                </a:cxn>
                <a:cxn ang="0">
                  <a:pos x="62" y="554"/>
                </a:cxn>
                <a:cxn ang="0">
                  <a:pos x="0" y="492"/>
                </a:cxn>
                <a:cxn ang="0">
                  <a:pos x="0" y="63"/>
                </a:cxn>
                <a:cxn ang="0">
                  <a:pos x="62" y="0"/>
                </a:cxn>
                <a:cxn ang="0">
                  <a:pos x="491" y="0"/>
                </a:cxn>
                <a:cxn ang="0">
                  <a:pos x="554" y="63"/>
                </a:cxn>
                <a:cxn ang="0">
                  <a:pos x="554" y="492"/>
                </a:cxn>
              </a:cxnLst>
              <a:rect l="0" t="0" r="r" b="b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2" y="554"/>
                    <a:pt x="62" y="554"/>
                    <a:pt x="62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16"/>
            <p:cNvSpPr>
              <a:spLocks noEditPoints="1"/>
            </p:cNvSpPr>
            <p:nvPr/>
          </p:nvSpPr>
          <p:spPr bwMode="auto">
            <a:xfrm>
              <a:off x="4723" y="610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69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8"/>
                    <a:pt x="38" y="553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3"/>
                    <a:pt x="554" y="528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717"/>
            <p:cNvSpPr>
              <a:spLocks/>
            </p:cNvSpPr>
            <p:nvPr/>
          </p:nvSpPr>
          <p:spPr bwMode="auto">
            <a:xfrm>
              <a:off x="4795" y="635"/>
              <a:ext cx="124" cy="218"/>
            </a:xfrm>
            <a:custGeom>
              <a:avLst/>
              <a:gdLst/>
              <a:ahLst/>
              <a:cxnLst>
                <a:cxn ang="0">
                  <a:pos x="261" y="385"/>
                </a:cxn>
                <a:cxn ang="0">
                  <a:pos x="180" y="462"/>
                </a:cxn>
                <a:cxn ang="0">
                  <a:pos x="82" y="462"/>
                </a:cxn>
                <a:cxn ang="0">
                  <a:pos x="0" y="385"/>
                </a:cxn>
                <a:cxn ang="0">
                  <a:pos x="0" y="77"/>
                </a:cxn>
                <a:cxn ang="0">
                  <a:pos x="82" y="0"/>
                </a:cxn>
                <a:cxn ang="0">
                  <a:pos x="180" y="0"/>
                </a:cxn>
                <a:cxn ang="0">
                  <a:pos x="261" y="77"/>
                </a:cxn>
                <a:cxn ang="0">
                  <a:pos x="261" y="385"/>
                </a:cxn>
              </a:cxnLst>
              <a:rect l="0" t="0" r="r" b="b"/>
              <a:pathLst>
                <a:path w="261" h="462">
                  <a:moveTo>
                    <a:pt x="261" y="385"/>
                  </a:moveTo>
                  <a:cubicBezTo>
                    <a:pt x="261" y="428"/>
                    <a:pt x="225" y="462"/>
                    <a:pt x="180" y="462"/>
                  </a:cubicBezTo>
                  <a:cubicBezTo>
                    <a:pt x="82" y="462"/>
                    <a:pt x="82" y="462"/>
                    <a:pt x="82" y="462"/>
                  </a:cubicBezTo>
                  <a:cubicBezTo>
                    <a:pt x="37" y="462"/>
                    <a:pt x="0" y="428"/>
                    <a:pt x="0" y="38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7" y="0"/>
                    <a:pt x="82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25" y="0"/>
                    <a:pt x="261" y="35"/>
                    <a:pt x="261" y="77"/>
                  </a:cubicBezTo>
                  <a:lnTo>
                    <a:pt x="261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718"/>
            <p:cNvSpPr>
              <a:spLocks noEditPoints="1"/>
            </p:cNvSpPr>
            <p:nvPr/>
          </p:nvSpPr>
          <p:spPr bwMode="auto">
            <a:xfrm>
              <a:off x="4793" y="632"/>
              <a:ext cx="129" cy="224"/>
            </a:xfrm>
            <a:custGeom>
              <a:avLst/>
              <a:gdLst/>
              <a:ahLst/>
              <a:cxnLst>
                <a:cxn ang="0">
                  <a:pos x="88" y="474"/>
                </a:cxn>
                <a:cxn ang="0">
                  <a:pos x="0" y="391"/>
                </a:cxn>
                <a:cxn ang="0">
                  <a:pos x="0" y="83"/>
                </a:cxn>
                <a:cxn ang="0">
                  <a:pos x="88" y="0"/>
                </a:cxn>
                <a:cxn ang="0">
                  <a:pos x="186" y="0"/>
                </a:cxn>
                <a:cxn ang="0">
                  <a:pos x="274" y="83"/>
                </a:cxn>
                <a:cxn ang="0">
                  <a:pos x="274" y="391"/>
                </a:cxn>
                <a:cxn ang="0">
                  <a:pos x="274" y="391"/>
                </a:cxn>
                <a:cxn ang="0">
                  <a:pos x="186" y="474"/>
                </a:cxn>
                <a:cxn ang="0">
                  <a:pos x="88" y="474"/>
                </a:cxn>
                <a:cxn ang="0">
                  <a:pos x="13" y="83"/>
                </a:cxn>
                <a:cxn ang="0">
                  <a:pos x="13" y="391"/>
                </a:cxn>
                <a:cxn ang="0">
                  <a:pos x="88" y="461"/>
                </a:cxn>
                <a:cxn ang="0">
                  <a:pos x="186" y="461"/>
                </a:cxn>
                <a:cxn ang="0">
                  <a:pos x="261" y="391"/>
                </a:cxn>
                <a:cxn ang="0">
                  <a:pos x="261" y="391"/>
                </a:cxn>
                <a:cxn ang="0">
                  <a:pos x="261" y="83"/>
                </a:cxn>
                <a:cxn ang="0">
                  <a:pos x="186" y="13"/>
                </a:cxn>
                <a:cxn ang="0">
                  <a:pos x="88" y="13"/>
                </a:cxn>
                <a:cxn ang="0">
                  <a:pos x="13" y="83"/>
                </a:cxn>
              </a:cxnLst>
              <a:rect l="0" t="0" r="r" b="b"/>
              <a:pathLst>
                <a:path w="274" h="474">
                  <a:moveTo>
                    <a:pt x="88" y="474"/>
                  </a:moveTo>
                  <a:cubicBezTo>
                    <a:pt x="40" y="474"/>
                    <a:pt x="0" y="437"/>
                    <a:pt x="0" y="3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40" y="0"/>
                    <a:pt x="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34" y="0"/>
                    <a:pt x="274" y="37"/>
                    <a:pt x="274" y="83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437"/>
                    <a:pt x="234" y="474"/>
                    <a:pt x="186" y="474"/>
                  </a:cubicBezTo>
                  <a:lnTo>
                    <a:pt x="88" y="474"/>
                  </a:lnTo>
                  <a:close/>
                  <a:moveTo>
                    <a:pt x="13" y="8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430"/>
                    <a:pt x="46" y="461"/>
                    <a:pt x="88" y="461"/>
                  </a:cubicBezTo>
                  <a:cubicBezTo>
                    <a:pt x="186" y="461"/>
                    <a:pt x="186" y="461"/>
                    <a:pt x="186" y="461"/>
                  </a:cubicBezTo>
                  <a:cubicBezTo>
                    <a:pt x="227" y="461"/>
                    <a:pt x="260" y="430"/>
                    <a:pt x="261" y="391"/>
                  </a:cubicBezTo>
                  <a:cubicBezTo>
                    <a:pt x="261" y="391"/>
                    <a:pt x="261" y="391"/>
                    <a:pt x="261" y="391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0" y="45"/>
                    <a:pt x="227" y="13"/>
                    <a:pt x="186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6" y="13"/>
                    <a:pt x="13" y="45"/>
                    <a:pt x="13" y="8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719"/>
            <p:cNvSpPr>
              <a:spLocks noEditPoints="1"/>
            </p:cNvSpPr>
            <p:nvPr/>
          </p:nvSpPr>
          <p:spPr bwMode="auto">
            <a:xfrm>
              <a:off x="4812" y="649"/>
              <a:ext cx="90" cy="134"/>
            </a:xfrm>
            <a:custGeom>
              <a:avLst/>
              <a:gdLst/>
              <a:ahLst/>
              <a:cxnLst>
                <a:cxn ang="0">
                  <a:pos x="47" y="285"/>
                </a:cxn>
                <a:cxn ang="0">
                  <a:pos x="0" y="236"/>
                </a:cxn>
                <a:cxn ang="0">
                  <a:pos x="0" y="49"/>
                </a:cxn>
                <a:cxn ang="0">
                  <a:pos x="47" y="0"/>
                </a:cxn>
                <a:cxn ang="0">
                  <a:pos x="142" y="0"/>
                </a:cxn>
                <a:cxn ang="0">
                  <a:pos x="190" y="49"/>
                </a:cxn>
                <a:cxn ang="0">
                  <a:pos x="190" y="236"/>
                </a:cxn>
                <a:cxn ang="0">
                  <a:pos x="142" y="285"/>
                </a:cxn>
                <a:cxn ang="0">
                  <a:pos x="47" y="285"/>
                </a:cxn>
                <a:cxn ang="0">
                  <a:pos x="14" y="49"/>
                </a:cxn>
                <a:cxn ang="0">
                  <a:pos x="14" y="236"/>
                </a:cxn>
                <a:cxn ang="0">
                  <a:pos x="47" y="270"/>
                </a:cxn>
                <a:cxn ang="0">
                  <a:pos x="142" y="270"/>
                </a:cxn>
                <a:cxn ang="0">
                  <a:pos x="176" y="236"/>
                </a:cxn>
                <a:cxn ang="0">
                  <a:pos x="176" y="49"/>
                </a:cxn>
                <a:cxn ang="0">
                  <a:pos x="142" y="14"/>
                </a:cxn>
                <a:cxn ang="0">
                  <a:pos x="47" y="14"/>
                </a:cxn>
                <a:cxn ang="0">
                  <a:pos x="14" y="49"/>
                </a:cxn>
              </a:cxnLst>
              <a:rect l="0" t="0" r="r" b="b"/>
              <a:pathLst>
                <a:path w="190" h="285">
                  <a:moveTo>
                    <a:pt x="47" y="285"/>
                  </a:moveTo>
                  <a:cubicBezTo>
                    <a:pt x="21" y="285"/>
                    <a:pt x="0" y="262"/>
                    <a:pt x="0" y="2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9" y="0"/>
                    <a:pt x="190" y="22"/>
                    <a:pt x="190" y="49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62"/>
                    <a:pt x="169" y="285"/>
                    <a:pt x="142" y="285"/>
                  </a:cubicBezTo>
                  <a:lnTo>
                    <a:pt x="47" y="285"/>
                  </a:lnTo>
                  <a:close/>
                  <a:moveTo>
                    <a:pt x="14" y="49"/>
                  </a:moveTo>
                  <a:cubicBezTo>
                    <a:pt x="14" y="236"/>
                    <a:pt x="14" y="236"/>
                    <a:pt x="14" y="236"/>
                  </a:cubicBezTo>
                  <a:cubicBezTo>
                    <a:pt x="14" y="255"/>
                    <a:pt x="29" y="270"/>
                    <a:pt x="47" y="270"/>
                  </a:cubicBezTo>
                  <a:cubicBezTo>
                    <a:pt x="142" y="270"/>
                    <a:pt x="142" y="270"/>
                    <a:pt x="142" y="270"/>
                  </a:cubicBezTo>
                  <a:cubicBezTo>
                    <a:pt x="161" y="270"/>
                    <a:pt x="175" y="255"/>
                    <a:pt x="176" y="23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5" y="30"/>
                    <a:pt x="161" y="14"/>
                    <a:pt x="142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9" y="14"/>
                    <a:pt x="14" y="30"/>
                    <a:pt x="14" y="4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720"/>
            <p:cNvSpPr>
              <a:spLocks noChangeArrowheads="1"/>
            </p:cNvSpPr>
            <p:nvPr/>
          </p:nvSpPr>
          <p:spPr bwMode="auto">
            <a:xfrm>
              <a:off x="482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val 721"/>
            <p:cNvSpPr>
              <a:spLocks noChangeArrowheads="1"/>
            </p:cNvSpPr>
            <p:nvPr/>
          </p:nvSpPr>
          <p:spPr bwMode="auto">
            <a:xfrm>
              <a:off x="482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Oval 722"/>
            <p:cNvSpPr>
              <a:spLocks noChangeArrowheads="1"/>
            </p:cNvSpPr>
            <p:nvPr/>
          </p:nvSpPr>
          <p:spPr bwMode="auto">
            <a:xfrm>
              <a:off x="482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723"/>
            <p:cNvSpPr>
              <a:spLocks noChangeArrowheads="1"/>
            </p:cNvSpPr>
            <p:nvPr/>
          </p:nvSpPr>
          <p:spPr bwMode="auto">
            <a:xfrm>
              <a:off x="484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724"/>
            <p:cNvSpPr>
              <a:spLocks noChangeArrowheads="1"/>
            </p:cNvSpPr>
            <p:nvPr/>
          </p:nvSpPr>
          <p:spPr bwMode="auto">
            <a:xfrm>
              <a:off x="484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725"/>
            <p:cNvSpPr>
              <a:spLocks noChangeArrowheads="1"/>
            </p:cNvSpPr>
            <p:nvPr/>
          </p:nvSpPr>
          <p:spPr bwMode="auto">
            <a:xfrm>
              <a:off x="484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726"/>
            <p:cNvSpPr>
              <a:spLocks noChangeArrowheads="1"/>
            </p:cNvSpPr>
            <p:nvPr/>
          </p:nvSpPr>
          <p:spPr bwMode="auto">
            <a:xfrm>
              <a:off x="4869" y="791"/>
              <a:ext cx="12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727"/>
            <p:cNvSpPr>
              <a:spLocks noChangeArrowheads="1"/>
            </p:cNvSpPr>
            <p:nvPr/>
          </p:nvSpPr>
          <p:spPr bwMode="auto">
            <a:xfrm>
              <a:off x="4869" y="808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728"/>
            <p:cNvSpPr>
              <a:spLocks noChangeArrowheads="1"/>
            </p:cNvSpPr>
            <p:nvPr/>
          </p:nvSpPr>
          <p:spPr bwMode="auto">
            <a:xfrm>
              <a:off x="4869" y="825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" name="Picture 15" descr="NSN-logo_PPT"/>
          <p:cNvPicPr>
            <a:picLocks noChangeAspect="1" noChangeArrowheads="1"/>
          </p:cNvPicPr>
          <p:nvPr userDrawn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4525" y="5592763"/>
            <a:ext cx="16779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83"/>
          <p:cNvSpPr/>
          <p:nvPr userDrawn="1"/>
        </p:nvSpPr>
        <p:spPr bwMode="auto">
          <a:xfrm>
            <a:off x="0" y="6027738"/>
            <a:ext cx="1876425" cy="365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>
            <a:spAutoFit/>
          </a:bodyPr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94" name="Picture 2" descr="C:\Documents and Settings\quinine\Desktop\mb.png"/>
          <p:cNvPicPr>
            <a:picLocks noChangeAspect="1" noChangeArrowheads="1"/>
          </p:cNvPicPr>
          <p:nvPr userDrawn="1"/>
        </p:nvPicPr>
        <p:blipFill>
          <a:blip r:embed="rId11" cstate="email"/>
          <a:srcRect b="-1030"/>
          <a:stretch>
            <a:fillRect/>
          </a:stretch>
        </p:blipFill>
        <p:spPr bwMode="auto">
          <a:xfrm>
            <a:off x="7991475" y="220663"/>
            <a:ext cx="13350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 descr="C:\Documents and Settings\quinine\Desktop\bb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255125" y="220663"/>
            <a:ext cx="19573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534" y="3580325"/>
            <a:ext cx="8259487" cy="1161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534" y="4852358"/>
            <a:ext cx="8259487" cy="68729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9AAF8364-F23B-46DD-B911-29B04D10E810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4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5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6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7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1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3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3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4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27"/>
          <p:cNvGrpSpPr/>
          <p:nvPr userDrawn="1"/>
        </p:nvGrpSpPr>
        <p:grpSpPr>
          <a:xfrm>
            <a:off x="352425" y="1055452"/>
            <a:ext cx="10328768" cy="4919916"/>
            <a:chOff x="257175" y="1077913"/>
            <a:chExt cx="8610600" cy="404653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6" name="Freeform 2"/>
            <p:cNvSpPr>
              <a:spLocks noEditPoints="1"/>
            </p:cNvSpPr>
            <p:nvPr/>
          </p:nvSpPr>
          <p:spPr bwMode="auto">
            <a:xfrm>
              <a:off x="6096000" y="1822450"/>
              <a:ext cx="1439863" cy="1062038"/>
            </a:xfrm>
            <a:custGeom>
              <a:avLst/>
              <a:gdLst/>
              <a:ahLst/>
              <a:cxnLst>
                <a:cxn ang="0">
                  <a:pos x="841" y="111"/>
                </a:cxn>
                <a:cxn ang="0">
                  <a:pos x="735" y="38"/>
                </a:cxn>
                <a:cxn ang="0">
                  <a:pos x="607" y="16"/>
                </a:cxn>
                <a:cxn ang="0">
                  <a:pos x="629" y="67"/>
                </a:cxn>
                <a:cxn ang="0">
                  <a:pos x="601" y="105"/>
                </a:cxn>
                <a:cxn ang="0">
                  <a:pos x="668" y="128"/>
                </a:cxn>
                <a:cxn ang="0">
                  <a:pos x="585" y="184"/>
                </a:cxn>
                <a:cxn ang="0">
                  <a:pos x="495" y="229"/>
                </a:cxn>
                <a:cxn ang="0">
                  <a:pos x="317" y="184"/>
                </a:cxn>
                <a:cxn ang="0">
                  <a:pos x="201" y="111"/>
                </a:cxn>
                <a:cxn ang="0">
                  <a:pos x="128" y="83"/>
                </a:cxn>
                <a:cxn ang="0">
                  <a:pos x="128" y="124"/>
                </a:cxn>
                <a:cxn ang="0">
                  <a:pos x="61" y="162"/>
                </a:cxn>
                <a:cxn ang="0">
                  <a:pos x="73" y="233"/>
                </a:cxn>
                <a:cxn ang="0">
                  <a:pos x="0" y="257"/>
                </a:cxn>
                <a:cxn ang="0">
                  <a:pos x="23" y="290"/>
                </a:cxn>
                <a:cxn ang="0">
                  <a:pos x="77" y="347"/>
                </a:cxn>
                <a:cxn ang="0">
                  <a:pos x="122" y="379"/>
                </a:cxn>
                <a:cxn ang="0">
                  <a:pos x="128" y="418"/>
                </a:cxn>
                <a:cxn ang="0">
                  <a:pos x="262" y="485"/>
                </a:cxn>
                <a:cxn ang="0">
                  <a:pos x="313" y="485"/>
                </a:cxn>
                <a:cxn ang="0">
                  <a:pos x="339" y="479"/>
                </a:cxn>
                <a:cxn ang="0">
                  <a:pos x="445" y="475"/>
                </a:cxn>
                <a:cxn ang="0">
                  <a:pos x="489" y="529"/>
                </a:cxn>
                <a:cxn ang="0">
                  <a:pos x="495" y="564"/>
                </a:cxn>
                <a:cxn ang="0">
                  <a:pos x="562" y="592"/>
                </a:cxn>
                <a:cxn ang="0">
                  <a:pos x="684" y="613"/>
                </a:cxn>
                <a:cxn ang="0">
                  <a:pos x="723" y="609"/>
                </a:cxn>
                <a:cxn ang="0">
                  <a:pos x="767" y="592"/>
                </a:cxn>
                <a:cxn ang="0">
                  <a:pos x="845" y="525"/>
                </a:cxn>
                <a:cxn ang="0">
                  <a:pos x="857" y="458"/>
                </a:cxn>
                <a:cxn ang="0">
                  <a:pos x="828" y="434"/>
                </a:cxn>
                <a:cxn ang="0">
                  <a:pos x="845" y="414"/>
                </a:cxn>
                <a:cxn ang="0">
                  <a:pos x="774" y="347"/>
                </a:cxn>
                <a:cxn ang="0">
                  <a:pos x="767" y="296"/>
                </a:cxn>
                <a:cxn ang="0">
                  <a:pos x="745" y="290"/>
                </a:cxn>
                <a:cxn ang="0">
                  <a:pos x="739" y="257"/>
                </a:cxn>
                <a:cxn ang="0">
                  <a:pos x="767" y="251"/>
                </a:cxn>
                <a:cxn ang="0">
                  <a:pos x="824" y="251"/>
                </a:cxn>
                <a:cxn ang="0">
                  <a:pos x="879" y="201"/>
                </a:cxn>
                <a:cxn ang="0">
                  <a:pos x="907" y="156"/>
                </a:cxn>
                <a:cxn ang="0">
                  <a:pos x="684" y="669"/>
                </a:cxn>
                <a:cxn ang="0">
                  <a:pos x="713" y="635"/>
                </a:cxn>
              </a:cxnLst>
              <a:rect l="0" t="0" r="r" b="b"/>
              <a:pathLst>
                <a:path w="907" h="669">
                  <a:moveTo>
                    <a:pt x="907" y="156"/>
                  </a:moveTo>
                  <a:lnTo>
                    <a:pt x="885" y="89"/>
                  </a:lnTo>
                  <a:lnTo>
                    <a:pt x="841" y="111"/>
                  </a:lnTo>
                  <a:lnTo>
                    <a:pt x="790" y="79"/>
                  </a:lnTo>
                  <a:lnTo>
                    <a:pt x="745" y="61"/>
                  </a:lnTo>
                  <a:lnTo>
                    <a:pt x="735" y="38"/>
                  </a:lnTo>
                  <a:lnTo>
                    <a:pt x="646" y="0"/>
                  </a:lnTo>
                  <a:lnTo>
                    <a:pt x="607" y="6"/>
                  </a:lnTo>
                  <a:lnTo>
                    <a:pt x="607" y="16"/>
                  </a:lnTo>
                  <a:lnTo>
                    <a:pt x="623" y="32"/>
                  </a:lnTo>
                  <a:lnTo>
                    <a:pt x="611" y="50"/>
                  </a:lnTo>
                  <a:lnTo>
                    <a:pt x="629" y="67"/>
                  </a:lnTo>
                  <a:lnTo>
                    <a:pt x="595" y="73"/>
                  </a:lnTo>
                  <a:lnTo>
                    <a:pt x="589" y="89"/>
                  </a:lnTo>
                  <a:lnTo>
                    <a:pt x="601" y="105"/>
                  </a:lnTo>
                  <a:lnTo>
                    <a:pt x="629" y="111"/>
                  </a:lnTo>
                  <a:lnTo>
                    <a:pt x="652" y="105"/>
                  </a:lnTo>
                  <a:lnTo>
                    <a:pt x="668" y="128"/>
                  </a:lnTo>
                  <a:lnTo>
                    <a:pt x="601" y="162"/>
                  </a:lnTo>
                  <a:lnTo>
                    <a:pt x="573" y="162"/>
                  </a:lnTo>
                  <a:lnTo>
                    <a:pt x="585" y="184"/>
                  </a:lnTo>
                  <a:lnTo>
                    <a:pt x="562" y="213"/>
                  </a:lnTo>
                  <a:lnTo>
                    <a:pt x="528" y="213"/>
                  </a:lnTo>
                  <a:lnTo>
                    <a:pt x="495" y="229"/>
                  </a:lnTo>
                  <a:lnTo>
                    <a:pt x="422" y="213"/>
                  </a:lnTo>
                  <a:lnTo>
                    <a:pt x="345" y="207"/>
                  </a:lnTo>
                  <a:lnTo>
                    <a:pt x="317" y="184"/>
                  </a:lnTo>
                  <a:lnTo>
                    <a:pt x="228" y="162"/>
                  </a:lnTo>
                  <a:lnTo>
                    <a:pt x="228" y="140"/>
                  </a:lnTo>
                  <a:lnTo>
                    <a:pt x="201" y="111"/>
                  </a:lnTo>
                  <a:lnTo>
                    <a:pt x="161" y="105"/>
                  </a:lnTo>
                  <a:lnTo>
                    <a:pt x="150" y="83"/>
                  </a:lnTo>
                  <a:lnTo>
                    <a:pt x="128" y="83"/>
                  </a:lnTo>
                  <a:lnTo>
                    <a:pt x="128" y="95"/>
                  </a:lnTo>
                  <a:lnTo>
                    <a:pt x="118" y="105"/>
                  </a:lnTo>
                  <a:lnTo>
                    <a:pt x="128" y="124"/>
                  </a:lnTo>
                  <a:lnTo>
                    <a:pt x="89" y="128"/>
                  </a:lnTo>
                  <a:lnTo>
                    <a:pt x="96" y="162"/>
                  </a:lnTo>
                  <a:lnTo>
                    <a:pt x="61" y="162"/>
                  </a:lnTo>
                  <a:lnTo>
                    <a:pt x="77" y="191"/>
                  </a:lnTo>
                  <a:lnTo>
                    <a:pt x="77" y="217"/>
                  </a:lnTo>
                  <a:lnTo>
                    <a:pt x="73" y="233"/>
                  </a:lnTo>
                  <a:lnTo>
                    <a:pt x="39" y="239"/>
                  </a:lnTo>
                  <a:lnTo>
                    <a:pt x="29" y="257"/>
                  </a:lnTo>
                  <a:lnTo>
                    <a:pt x="0" y="257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23" y="290"/>
                  </a:lnTo>
                  <a:lnTo>
                    <a:pt x="29" y="306"/>
                  </a:lnTo>
                  <a:lnTo>
                    <a:pt x="57" y="335"/>
                  </a:lnTo>
                  <a:lnTo>
                    <a:pt x="77" y="347"/>
                  </a:lnTo>
                  <a:lnTo>
                    <a:pt x="112" y="341"/>
                  </a:lnTo>
                  <a:lnTo>
                    <a:pt x="134" y="367"/>
                  </a:lnTo>
                  <a:lnTo>
                    <a:pt x="122" y="379"/>
                  </a:lnTo>
                  <a:lnTo>
                    <a:pt x="134" y="395"/>
                  </a:lnTo>
                  <a:lnTo>
                    <a:pt x="118" y="408"/>
                  </a:lnTo>
                  <a:lnTo>
                    <a:pt x="128" y="418"/>
                  </a:lnTo>
                  <a:lnTo>
                    <a:pt x="161" y="440"/>
                  </a:lnTo>
                  <a:lnTo>
                    <a:pt x="185" y="440"/>
                  </a:lnTo>
                  <a:lnTo>
                    <a:pt x="262" y="485"/>
                  </a:lnTo>
                  <a:lnTo>
                    <a:pt x="301" y="497"/>
                  </a:lnTo>
                  <a:lnTo>
                    <a:pt x="301" y="485"/>
                  </a:lnTo>
                  <a:lnTo>
                    <a:pt x="313" y="485"/>
                  </a:lnTo>
                  <a:lnTo>
                    <a:pt x="323" y="491"/>
                  </a:lnTo>
                  <a:lnTo>
                    <a:pt x="329" y="479"/>
                  </a:lnTo>
                  <a:lnTo>
                    <a:pt x="339" y="479"/>
                  </a:lnTo>
                  <a:lnTo>
                    <a:pt x="368" y="491"/>
                  </a:lnTo>
                  <a:lnTo>
                    <a:pt x="428" y="458"/>
                  </a:lnTo>
                  <a:lnTo>
                    <a:pt x="445" y="475"/>
                  </a:lnTo>
                  <a:lnTo>
                    <a:pt x="463" y="479"/>
                  </a:lnTo>
                  <a:lnTo>
                    <a:pt x="489" y="497"/>
                  </a:lnTo>
                  <a:lnTo>
                    <a:pt x="489" y="529"/>
                  </a:lnTo>
                  <a:lnTo>
                    <a:pt x="479" y="546"/>
                  </a:lnTo>
                  <a:lnTo>
                    <a:pt x="473" y="558"/>
                  </a:lnTo>
                  <a:lnTo>
                    <a:pt x="495" y="564"/>
                  </a:lnTo>
                  <a:lnTo>
                    <a:pt x="524" y="609"/>
                  </a:lnTo>
                  <a:lnTo>
                    <a:pt x="540" y="609"/>
                  </a:lnTo>
                  <a:lnTo>
                    <a:pt x="562" y="592"/>
                  </a:lnTo>
                  <a:lnTo>
                    <a:pt x="607" y="574"/>
                  </a:lnTo>
                  <a:lnTo>
                    <a:pt x="668" y="609"/>
                  </a:lnTo>
                  <a:lnTo>
                    <a:pt x="684" y="613"/>
                  </a:lnTo>
                  <a:lnTo>
                    <a:pt x="690" y="625"/>
                  </a:lnTo>
                  <a:lnTo>
                    <a:pt x="700" y="613"/>
                  </a:lnTo>
                  <a:lnTo>
                    <a:pt x="723" y="609"/>
                  </a:lnTo>
                  <a:lnTo>
                    <a:pt x="751" y="580"/>
                  </a:lnTo>
                  <a:lnTo>
                    <a:pt x="757" y="592"/>
                  </a:lnTo>
                  <a:lnTo>
                    <a:pt x="767" y="592"/>
                  </a:lnTo>
                  <a:lnTo>
                    <a:pt x="778" y="580"/>
                  </a:lnTo>
                  <a:lnTo>
                    <a:pt x="806" y="574"/>
                  </a:lnTo>
                  <a:lnTo>
                    <a:pt x="845" y="525"/>
                  </a:lnTo>
                  <a:lnTo>
                    <a:pt x="834" y="513"/>
                  </a:lnTo>
                  <a:lnTo>
                    <a:pt x="861" y="469"/>
                  </a:lnTo>
                  <a:lnTo>
                    <a:pt x="857" y="458"/>
                  </a:lnTo>
                  <a:lnTo>
                    <a:pt x="867" y="452"/>
                  </a:lnTo>
                  <a:lnTo>
                    <a:pt x="861" y="440"/>
                  </a:lnTo>
                  <a:lnTo>
                    <a:pt x="828" y="434"/>
                  </a:lnTo>
                  <a:lnTo>
                    <a:pt x="845" y="418"/>
                  </a:lnTo>
                  <a:lnTo>
                    <a:pt x="806" y="408"/>
                  </a:lnTo>
                  <a:lnTo>
                    <a:pt x="845" y="414"/>
                  </a:lnTo>
                  <a:lnTo>
                    <a:pt x="845" y="408"/>
                  </a:lnTo>
                  <a:lnTo>
                    <a:pt x="818" y="391"/>
                  </a:lnTo>
                  <a:lnTo>
                    <a:pt x="774" y="347"/>
                  </a:lnTo>
                  <a:lnTo>
                    <a:pt x="784" y="329"/>
                  </a:lnTo>
                  <a:lnTo>
                    <a:pt x="812" y="306"/>
                  </a:lnTo>
                  <a:lnTo>
                    <a:pt x="767" y="296"/>
                  </a:lnTo>
                  <a:lnTo>
                    <a:pt x="767" y="306"/>
                  </a:lnTo>
                  <a:lnTo>
                    <a:pt x="751" y="306"/>
                  </a:lnTo>
                  <a:lnTo>
                    <a:pt x="745" y="290"/>
                  </a:lnTo>
                  <a:lnTo>
                    <a:pt x="713" y="284"/>
                  </a:lnTo>
                  <a:lnTo>
                    <a:pt x="713" y="268"/>
                  </a:lnTo>
                  <a:lnTo>
                    <a:pt x="739" y="257"/>
                  </a:lnTo>
                  <a:lnTo>
                    <a:pt x="757" y="233"/>
                  </a:lnTo>
                  <a:lnTo>
                    <a:pt x="774" y="239"/>
                  </a:lnTo>
                  <a:lnTo>
                    <a:pt x="767" y="251"/>
                  </a:lnTo>
                  <a:lnTo>
                    <a:pt x="778" y="268"/>
                  </a:lnTo>
                  <a:lnTo>
                    <a:pt x="806" y="251"/>
                  </a:lnTo>
                  <a:lnTo>
                    <a:pt x="824" y="251"/>
                  </a:lnTo>
                  <a:lnTo>
                    <a:pt x="845" y="229"/>
                  </a:lnTo>
                  <a:lnTo>
                    <a:pt x="867" y="217"/>
                  </a:lnTo>
                  <a:lnTo>
                    <a:pt x="879" y="201"/>
                  </a:lnTo>
                  <a:lnTo>
                    <a:pt x="895" y="191"/>
                  </a:lnTo>
                  <a:lnTo>
                    <a:pt x="885" y="166"/>
                  </a:lnTo>
                  <a:lnTo>
                    <a:pt x="907" y="156"/>
                  </a:lnTo>
                  <a:close/>
                  <a:moveTo>
                    <a:pt x="690" y="631"/>
                  </a:moveTo>
                  <a:lnTo>
                    <a:pt x="672" y="653"/>
                  </a:lnTo>
                  <a:lnTo>
                    <a:pt x="684" y="669"/>
                  </a:lnTo>
                  <a:lnTo>
                    <a:pt x="707" y="669"/>
                  </a:lnTo>
                  <a:lnTo>
                    <a:pt x="717" y="647"/>
                  </a:lnTo>
                  <a:lnTo>
                    <a:pt x="713" y="635"/>
                  </a:lnTo>
                  <a:lnTo>
                    <a:pt x="690" y="631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"/>
            <p:cNvSpPr>
              <a:spLocks noEditPoints="1"/>
            </p:cNvSpPr>
            <p:nvPr/>
          </p:nvSpPr>
          <p:spPr bwMode="auto">
            <a:xfrm>
              <a:off x="2860675" y="1077913"/>
              <a:ext cx="5346700" cy="1301750"/>
            </a:xfrm>
            <a:custGeom>
              <a:avLst/>
              <a:gdLst/>
              <a:ahLst/>
              <a:cxnLst>
                <a:cxn ang="0">
                  <a:pos x="333" y="6"/>
                </a:cxn>
                <a:cxn ang="0">
                  <a:pos x="83" y="57"/>
                </a:cxn>
                <a:cxn ang="0">
                  <a:pos x="161" y="172"/>
                </a:cxn>
                <a:cxn ang="0">
                  <a:pos x="122" y="290"/>
                </a:cxn>
                <a:cxn ang="0">
                  <a:pos x="311" y="268"/>
                </a:cxn>
                <a:cxn ang="0">
                  <a:pos x="550" y="179"/>
                </a:cxn>
                <a:cxn ang="0">
                  <a:pos x="589" y="95"/>
                </a:cxn>
                <a:cxn ang="0">
                  <a:pos x="122" y="207"/>
                </a:cxn>
                <a:cxn ang="0">
                  <a:pos x="599" y="290"/>
                </a:cxn>
                <a:cxn ang="0">
                  <a:pos x="1088" y="51"/>
                </a:cxn>
                <a:cxn ang="0">
                  <a:pos x="983" y="83"/>
                </a:cxn>
                <a:cxn ang="0">
                  <a:pos x="3084" y="195"/>
                </a:cxn>
                <a:cxn ang="0">
                  <a:pos x="2728" y="172"/>
                </a:cxn>
                <a:cxn ang="0">
                  <a:pos x="2412" y="146"/>
                </a:cxn>
                <a:cxn ang="0">
                  <a:pos x="2223" y="146"/>
                </a:cxn>
                <a:cxn ang="0">
                  <a:pos x="1994" y="79"/>
                </a:cxn>
                <a:cxn ang="0">
                  <a:pos x="1811" y="146"/>
                </a:cxn>
                <a:cxn ang="0">
                  <a:pos x="1734" y="140"/>
                </a:cxn>
                <a:cxn ang="0">
                  <a:pos x="1778" y="246"/>
                </a:cxn>
                <a:cxn ang="0">
                  <a:pos x="1671" y="191"/>
                </a:cxn>
                <a:cxn ang="0">
                  <a:pos x="1427" y="246"/>
                </a:cxn>
                <a:cxn ang="0">
                  <a:pos x="1305" y="274"/>
                </a:cxn>
                <a:cxn ang="0">
                  <a:pos x="1210" y="191"/>
                </a:cxn>
                <a:cxn ang="0">
                  <a:pos x="1111" y="191"/>
                </a:cxn>
                <a:cxn ang="0">
                  <a:pos x="995" y="252"/>
                </a:cxn>
                <a:cxn ang="0">
                  <a:pos x="899" y="357"/>
                </a:cxn>
                <a:cxn ang="0">
                  <a:pos x="1078" y="373"/>
                </a:cxn>
                <a:cxn ang="0">
                  <a:pos x="1232" y="363"/>
                </a:cxn>
                <a:cxn ang="0">
                  <a:pos x="1184" y="481"/>
                </a:cxn>
                <a:cxn ang="0">
                  <a:pos x="1350" y="647"/>
                </a:cxn>
                <a:cxn ang="0">
                  <a:pos x="1494" y="698"/>
                </a:cxn>
                <a:cxn ang="0">
                  <a:pos x="1267" y="775"/>
                </a:cxn>
                <a:cxn ang="0">
                  <a:pos x="1594" y="753"/>
                </a:cxn>
                <a:cxn ang="0">
                  <a:pos x="1648" y="597"/>
                </a:cxn>
                <a:cxn ang="0">
                  <a:pos x="1699" y="743"/>
                </a:cxn>
                <a:cxn ang="0">
                  <a:pos x="2010" y="769"/>
                </a:cxn>
                <a:cxn ang="0">
                  <a:pos x="2099" y="631"/>
                </a:cxn>
                <a:cxn ang="0">
                  <a:pos x="2460" y="682"/>
                </a:cxn>
                <a:cxn ang="0">
                  <a:pos x="2649" y="519"/>
                </a:cxn>
                <a:cxn ang="0">
                  <a:pos x="3000" y="619"/>
                </a:cxn>
                <a:cxn ang="0">
                  <a:pos x="2939" y="357"/>
                </a:cxn>
                <a:cxn ang="0">
                  <a:pos x="3112" y="329"/>
                </a:cxn>
                <a:cxn ang="0">
                  <a:pos x="3217" y="453"/>
                </a:cxn>
                <a:cxn ang="0">
                  <a:pos x="3240" y="325"/>
                </a:cxn>
                <a:cxn ang="0">
                  <a:pos x="3368" y="274"/>
                </a:cxn>
                <a:cxn ang="0">
                  <a:pos x="1839" y="664"/>
                </a:cxn>
                <a:cxn ang="0">
                  <a:pos x="2083" y="631"/>
                </a:cxn>
                <a:cxn ang="0">
                  <a:pos x="3051" y="597"/>
                </a:cxn>
                <a:cxn ang="0">
                  <a:pos x="3201" y="536"/>
                </a:cxn>
                <a:cxn ang="0">
                  <a:pos x="2438" y="89"/>
                </a:cxn>
                <a:cxn ang="0">
                  <a:pos x="2511" y="112"/>
                </a:cxn>
                <a:cxn ang="0">
                  <a:pos x="2617" y="112"/>
                </a:cxn>
                <a:cxn ang="0">
                  <a:pos x="3205" y="580"/>
                </a:cxn>
                <a:cxn ang="0">
                  <a:pos x="1689" y="22"/>
                </a:cxn>
                <a:cxn ang="0">
                  <a:pos x="1904" y="39"/>
                </a:cxn>
                <a:cxn ang="0">
                  <a:pos x="1839" y="22"/>
                </a:cxn>
                <a:cxn ang="0">
                  <a:pos x="1488" y="22"/>
                </a:cxn>
                <a:cxn ang="0">
                  <a:pos x="1466" y="140"/>
                </a:cxn>
                <a:cxn ang="0">
                  <a:pos x="1555" y="106"/>
                </a:cxn>
                <a:cxn ang="0">
                  <a:pos x="1232" y="702"/>
                </a:cxn>
                <a:cxn ang="0">
                  <a:pos x="1399" y="625"/>
                </a:cxn>
              </a:cxnLst>
              <a:rect l="0" t="0" r="r" b="b"/>
              <a:pathLst>
                <a:path w="3368" h="820">
                  <a:moveTo>
                    <a:pt x="567" y="39"/>
                  </a:moveTo>
                  <a:lnTo>
                    <a:pt x="583" y="12"/>
                  </a:lnTo>
                  <a:lnTo>
                    <a:pt x="554" y="16"/>
                  </a:lnTo>
                  <a:lnTo>
                    <a:pt x="538" y="34"/>
                  </a:lnTo>
                  <a:lnTo>
                    <a:pt x="538" y="16"/>
                  </a:lnTo>
                  <a:lnTo>
                    <a:pt x="477" y="22"/>
                  </a:lnTo>
                  <a:lnTo>
                    <a:pt x="528" y="6"/>
                  </a:lnTo>
                  <a:lnTo>
                    <a:pt x="449" y="12"/>
                  </a:lnTo>
                  <a:lnTo>
                    <a:pt x="449" y="0"/>
                  </a:lnTo>
                  <a:lnTo>
                    <a:pt x="416" y="0"/>
                  </a:lnTo>
                  <a:lnTo>
                    <a:pt x="404" y="12"/>
                  </a:lnTo>
                  <a:lnTo>
                    <a:pt x="378" y="12"/>
                  </a:lnTo>
                  <a:lnTo>
                    <a:pt x="378" y="0"/>
                  </a:lnTo>
                  <a:lnTo>
                    <a:pt x="333" y="6"/>
                  </a:lnTo>
                  <a:lnTo>
                    <a:pt x="355" y="16"/>
                  </a:lnTo>
                  <a:lnTo>
                    <a:pt x="333" y="28"/>
                  </a:lnTo>
                  <a:lnTo>
                    <a:pt x="327" y="16"/>
                  </a:lnTo>
                  <a:lnTo>
                    <a:pt x="288" y="16"/>
                  </a:lnTo>
                  <a:lnTo>
                    <a:pt x="276" y="28"/>
                  </a:lnTo>
                  <a:lnTo>
                    <a:pt x="260" y="22"/>
                  </a:lnTo>
                  <a:lnTo>
                    <a:pt x="244" y="28"/>
                  </a:lnTo>
                  <a:lnTo>
                    <a:pt x="238" y="16"/>
                  </a:lnTo>
                  <a:lnTo>
                    <a:pt x="189" y="12"/>
                  </a:lnTo>
                  <a:lnTo>
                    <a:pt x="193" y="22"/>
                  </a:lnTo>
                  <a:lnTo>
                    <a:pt x="150" y="28"/>
                  </a:lnTo>
                  <a:lnTo>
                    <a:pt x="106" y="39"/>
                  </a:lnTo>
                  <a:lnTo>
                    <a:pt x="116" y="51"/>
                  </a:lnTo>
                  <a:lnTo>
                    <a:pt x="83" y="57"/>
                  </a:lnTo>
                  <a:lnTo>
                    <a:pt x="0" y="61"/>
                  </a:lnTo>
                  <a:lnTo>
                    <a:pt x="4" y="73"/>
                  </a:lnTo>
                  <a:lnTo>
                    <a:pt x="61" y="83"/>
                  </a:lnTo>
                  <a:lnTo>
                    <a:pt x="4" y="95"/>
                  </a:lnTo>
                  <a:lnTo>
                    <a:pt x="21" y="112"/>
                  </a:lnTo>
                  <a:lnTo>
                    <a:pt x="55" y="101"/>
                  </a:lnTo>
                  <a:lnTo>
                    <a:pt x="94" y="101"/>
                  </a:lnTo>
                  <a:lnTo>
                    <a:pt x="144" y="118"/>
                  </a:lnTo>
                  <a:lnTo>
                    <a:pt x="144" y="146"/>
                  </a:lnTo>
                  <a:lnTo>
                    <a:pt x="132" y="156"/>
                  </a:lnTo>
                  <a:lnTo>
                    <a:pt x="132" y="179"/>
                  </a:lnTo>
                  <a:lnTo>
                    <a:pt x="144" y="168"/>
                  </a:lnTo>
                  <a:lnTo>
                    <a:pt x="150" y="156"/>
                  </a:lnTo>
                  <a:lnTo>
                    <a:pt x="161" y="172"/>
                  </a:lnTo>
                  <a:lnTo>
                    <a:pt x="177" y="179"/>
                  </a:lnTo>
                  <a:lnTo>
                    <a:pt x="171" y="191"/>
                  </a:lnTo>
                  <a:lnTo>
                    <a:pt x="150" y="179"/>
                  </a:lnTo>
                  <a:lnTo>
                    <a:pt x="144" y="191"/>
                  </a:lnTo>
                  <a:lnTo>
                    <a:pt x="167" y="201"/>
                  </a:lnTo>
                  <a:lnTo>
                    <a:pt x="167" y="213"/>
                  </a:lnTo>
                  <a:lnTo>
                    <a:pt x="138" y="213"/>
                  </a:lnTo>
                  <a:lnTo>
                    <a:pt x="126" y="235"/>
                  </a:lnTo>
                  <a:lnTo>
                    <a:pt x="110" y="246"/>
                  </a:lnTo>
                  <a:lnTo>
                    <a:pt x="116" y="262"/>
                  </a:lnTo>
                  <a:lnTo>
                    <a:pt x="106" y="262"/>
                  </a:lnTo>
                  <a:lnTo>
                    <a:pt x="122" y="280"/>
                  </a:lnTo>
                  <a:lnTo>
                    <a:pt x="106" y="284"/>
                  </a:lnTo>
                  <a:lnTo>
                    <a:pt x="122" y="290"/>
                  </a:lnTo>
                  <a:lnTo>
                    <a:pt x="116" y="302"/>
                  </a:lnTo>
                  <a:lnTo>
                    <a:pt x="126" y="302"/>
                  </a:lnTo>
                  <a:lnTo>
                    <a:pt x="126" y="319"/>
                  </a:lnTo>
                  <a:lnTo>
                    <a:pt x="144" y="341"/>
                  </a:lnTo>
                  <a:lnTo>
                    <a:pt x="155" y="351"/>
                  </a:lnTo>
                  <a:lnTo>
                    <a:pt x="177" y="347"/>
                  </a:lnTo>
                  <a:lnTo>
                    <a:pt x="193" y="367"/>
                  </a:lnTo>
                  <a:lnTo>
                    <a:pt x="205" y="363"/>
                  </a:lnTo>
                  <a:lnTo>
                    <a:pt x="228" y="335"/>
                  </a:lnTo>
                  <a:lnTo>
                    <a:pt x="228" y="319"/>
                  </a:lnTo>
                  <a:lnTo>
                    <a:pt x="260" y="302"/>
                  </a:lnTo>
                  <a:lnTo>
                    <a:pt x="276" y="284"/>
                  </a:lnTo>
                  <a:lnTo>
                    <a:pt x="272" y="268"/>
                  </a:lnTo>
                  <a:lnTo>
                    <a:pt x="311" y="268"/>
                  </a:lnTo>
                  <a:lnTo>
                    <a:pt x="372" y="252"/>
                  </a:lnTo>
                  <a:lnTo>
                    <a:pt x="382" y="229"/>
                  </a:lnTo>
                  <a:lnTo>
                    <a:pt x="427" y="229"/>
                  </a:lnTo>
                  <a:lnTo>
                    <a:pt x="538" y="195"/>
                  </a:lnTo>
                  <a:lnTo>
                    <a:pt x="512" y="191"/>
                  </a:lnTo>
                  <a:lnTo>
                    <a:pt x="465" y="191"/>
                  </a:lnTo>
                  <a:lnTo>
                    <a:pt x="461" y="179"/>
                  </a:lnTo>
                  <a:lnTo>
                    <a:pt x="494" y="179"/>
                  </a:lnTo>
                  <a:lnTo>
                    <a:pt x="471" y="168"/>
                  </a:lnTo>
                  <a:lnTo>
                    <a:pt x="512" y="168"/>
                  </a:lnTo>
                  <a:lnTo>
                    <a:pt x="516" y="185"/>
                  </a:lnTo>
                  <a:lnTo>
                    <a:pt x="532" y="179"/>
                  </a:lnTo>
                  <a:lnTo>
                    <a:pt x="538" y="191"/>
                  </a:lnTo>
                  <a:lnTo>
                    <a:pt x="550" y="179"/>
                  </a:lnTo>
                  <a:lnTo>
                    <a:pt x="544" y="162"/>
                  </a:lnTo>
                  <a:lnTo>
                    <a:pt x="522" y="156"/>
                  </a:lnTo>
                  <a:lnTo>
                    <a:pt x="506" y="146"/>
                  </a:lnTo>
                  <a:lnTo>
                    <a:pt x="532" y="150"/>
                  </a:lnTo>
                  <a:lnTo>
                    <a:pt x="550" y="156"/>
                  </a:lnTo>
                  <a:lnTo>
                    <a:pt x="544" y="134"/>
                  </a:lnTo>
                  <a:lnTo>
                    <a:pt x="560" y="140"/>
                  </a:lnTo>
                  <a:lnTo>
                    <a:pt x="573" y="128"/>
                  </a:lnTo>
                  <a:lnTo>
                    <a:pt x="560" y="124"/>
                  </a:lnTo>
                  <a:lnTo>
                    <a:pt x="583" y="124"/>
                  </a:lnTo>
                  <a:lnTo>
                    <a:pt x="573" y="112"/>
                  </a:lnTo>
                  <a:lnTo>
                    <a:pt x="589" y="112"/>
                  </a:lnTo>
                  <a:lnTo>
                    <a:pt x="573" y="95"/>
                  </a:lnTo>
                  <a:lnTo>
                    <a:pt x="589" y="95"/>
                  </a:lnTo>
                  <a:lnTo>
                    <a:pt x="599" y="106"/>
                  </a:lnTo>
                  <a:lnTo>
                    <a:pt x="599" y="118"/>
                  </a:lnTo>
                  <a:lnTo>
                    <a:pt x="617" y="118"/>
                  </a:lnTo>
                  <a:lnTo>
                    <a:pt x="611" y="101"/>
                  </a:lnTo>
                  <a:lnTo>
                    <a:pt x="617" y="73"/>
                  </a:lnTo>
                  <a:lnTo>
                    <a:pt x="567" y="73"/>
                  </a:lnTo>
                  <a:lnTo>
                    <a:pt x="599" y="57"/>
                  </a:lnTo>
                  <a:lnTo>
                    <a:pt x="611" y="45"/>
                  </a:lnTo>
                  <a:lnTo>
                    <a:pt x="688" y="28"/>
                  </a:lnTo>
                  <a:lnTo>
                    <a:pt x="666" y="16"/>
                  </a:lnTo>
                  <a:lnTo>
                    <a:pt x="567" y="39"/>
                  </a:lnTo>
                  <a:close/>
                  <a:moveTo>
                    <a:pt x="126" y="191"/>
                  </a:moveTo>
                  <a:lnTo>
                    <a:pt x="116" y="195"/>
                  </a:lnTo>
                  <a:lnTo>
                    <a:pt x="122" y="207"/>
                  </a:lnTo>
                  <a:lnTo>
                    <a:pt x="150" y="201"/>
                  </a:lnTo>
                  <a:lnTo>
                    <a:pt x="126" y="191"/>
                  </a:lnTo>
                  <a:close/>
                  <a:moveTo>
                    <a:pt x="611" y="246"/>
                  </a:moveTo>
                  <a:lnTo>
                    <a:pt x="583" y="258"/>
                  </a:lnTo>
                  <a:lnTo>
                    <a:pt x="560" y="258"/>
                  </a:lnTo>
                  <a:lnTo>
                    <a:pt x="538" y="268"/>
                  </a:lnTo>
                  <a:lnTo>
                    <a:pt x="516" y="252"/>
                  </a:lnTo>
                  <a:lnTo>
                    <a:pt x="500" y="262"/>
                  </a:lnTo>
                  <a:lnTo>
                    <a:pt x="512" y="274"/>
                  </a:lnTo>
                  <a:lnTo>
                    <a:pt x="494" y="280"/>
                  </a:lnTo>
                  <a:lnTo>
                    <a:pt x="516" y="284"/>
                  </a:lnTo>
                  <a:lnTo>
                    <a:pt x="522" y="302"/>
                  </a:lnTo>
                  <a:lnTo>
                    <a:pt x="550" y="306"/>
                  </a:lnTo>
                  <a:lnTo>
                    <a:pt x="599" y="290"/>
                  </a:lnTo>
                  <a:lnTo>
                    <a:pt x="621" y="290"/>
                  </a:lnTo>
                  <a:lnTo>
                    <a:pt x="638" y="274"/>
                  </a:lnTo>
                  <a:lnTo>
                    <a:pt x="621" y="262"/>
                  </a:lnTo>
                  <a:lnTo>
                    <a:pt x="611" y="246"/>
                  </a:lnTo>
                  <a:close/>
                  <a:moveTo>
                    <a:pt x="983" y="83"/>
                  </a:moveTo>
                  <a:lnTo>
                    <a:pt x="1005" y="89"/>
                  </a:lnTo>
                  <a:lnTo>
                    <a:pt x="1040" y="67"/>
                  </a:lnTo>
                  <a:lnTo>
                    <a:pt x="1056" y="67"/>
                  </a:lnTo>
                  <a:lnTo>
                    <a:pt x="1066" y="79"/>
                  </a:lnTo>
                  <a:lnTo>
                    <a:pt x="1082" y="83"/>
                  </a:lnTo>
                  <a:lnTo>
                    <a:pt x="1094" y="79"/>
                  </a:lnTo>
                  <a:lnTo>
                    <a:pt x="1078" y="67"/>
                  </a:lnTo>
                  <a:lnTo>
                    <a:pt x="1072" y="51"/>
                  </a:lnTo>
                  <a:lnTo>
                    <a:pt x="1088" y="51"/>
                  </a:lnTo>
                  <a:lnTo>
                    <a:pt x="1104" y="61"/>
                  </a:lnTo>
                  <a:lnTo>
                    <a:pt x="1104" y="39"/>
                  </a:lnTo>
                  <a:lnTo>
                    <a:pt x="1078" y="34"/>
                  </a:lnTo>
                  <a:lnTo>
                    <a:pt x="1056" y="39"/>
                  </a:lnTo>
                  <a:lnTo>
                    <a:pt x="1040" y="39"/>
                  </a:lnTo>
                  <a:lnTo>
                    <a:pt x="1021" y="45"/>
                  </a:lnTo>
                  <a:lnTo>
                    <a:pt x="995" y="45"/>
                  </a:lnTo>
                  <a:lnTo>
                    <a:pt x="995" y="51"/>
                  </a:lnTo>
                  <a:lnTo>
                    <a:pt x="977" y="45"/>
                  </a:lnTo>
                  <a:lnTo>
                    <a:pt x="960" y="51"/>
                  </a:lnTo>
                  <a:lnTo>
                    <a:pt x="956" y="45"/>
                  </a:lnTo>
                  <a:lnTo>
                    <a:pt x="934" y="51"/>
                  </a:lnTo>
                  <a:lnTo>
                    <a:pt x="960" y="61"/>
                  </a:lnTo>
                  <a:lnTo>
                    <a:pt x="983" y="83"/>
                  </a:lnTo>
                  <a:close/>
                  <a:moveTo>
                    <a:pt x="3106" y="168"/>
                  </a:moveTo>
                  <a:lnTo>
                    <a:pt x="3084" y="150"/>
                  </a:lnTo>
                  <a:lnTo>
                    <a:pt x="3067" y="156"/>
                  </a:lnTo>
                  <a:lnTo>
                    <a:pt x="3061" y="162"/>
                  </a:lnTo>
                  <a:lnTo>
                    <a:pt x="3077" y="172"/>
                  </a:lnTo>
                  <a:lnTo>
                    <a:pt x="3106" y="168"/>
                  </a:lnTo>
                  <a:close/>
                  <a:moveTo>
                    <a:pt x="3345" y="262"/>
                  </a:moveTo>
                  <a:lnTo>
                    <a:pt x="3345" y="246"/>
                  </a:lnTo>
                  <a:lnTo>
                    <a:pt x="3284" y="223"/>
                  </a:lnTo>
                  <a:lnTo>
                    <a:pt x="3272" y="229"/>
                  </a:lnTo>
                  <a:lnTo>
                    <a:pt x="3284" y="239"/>
                  </a:lnTo>
                  <a:lnTo>
                    <a:pt x="3234" y="217"/>
                  </a:lnTo>
                  <a:lnTo>
                    <a:pt x="3106" y="195"/>
                  </a:lnTo>
                  <a:lnTo>
                    <a:pt x="3084" y="195"/>
                  </a:lnTo>
                  <a:lnTo>
                    <a:pt x="3077" y="185"/>
                  </a:lnTo>
                  <a:lnTo>
                    <a:pt x="3039" y="191"/>
                  </a:lnTo>
                  <a:lnTo>
                    <a:pt x="3000" y="185"/>
                  </a:lnTo>
                  <a:lnTo>
                    <a:pt x="2984" y="185"/>
                  </a:lnTo>
                  <a:lnTo>
                    <a:pt x="3010" y="207"/>
                  </a:lnTo>
                  <a:lnTo>
                    <a:pt x="2978" y="195"/>
                  </a:lnTo>
                  <a:lnTo>
                    <a:pt x="2966" y="185"/>
                  </a:lnTo>
                  <a:lnTo>
                    <a:pt x="2895" y="191"/>
                  </a:lnTo>
                  <a:lnTo>
                    <a:pt x="2911" y="207"/>
                  </a:lnTo>
                  <a:lnTo>
                    <a:pt x="2850" y="191"/>
                  </a:lnTo>
                  <a:lnTo>
                    <a:pt x="2838" y="168"/>
                  </a:lnTo>
                  <a:lnTo>
                    <a:pt x="2767" y="168"/>
                  </a:lnTo>
                  <a:lnTo>
                    <a:pt x="2755" y="172"/>
                  </a:lnTo>
                  <a:lnTo>
                    <a:pt x="2728" y="172"/>
                  </a:lnTo>
                  <a:lnTo>
                    <a:pt x="2722" y="162"/>
                  </a:lnTo>
                  <a:lnTo>
                    <a:pt x="2678" y="162"/>
                  </a:lnTo>
                  <a:lnTo>
                    <a:pt x="2678" y="150"/>
                  </a:lnTo>
                  <a:lnTo>
                    <a:pt x="2655" y="146"/>
                  </a:lnTo>
                  <a:lnTo>
                    <a:pt x="2633" y="162"/>
                  </a:lnTo>
                  <a:lnTo>
                    <a:pt x="2627" y="150"/>
                  </a:lnTo>
                  <a:lnTo>
                    <a:pt x="2544" y="146"/>
                  </a:lnTo>
                  <a:lnTo>
                    <a:pt x="2562" y="162"/>
                  </a:lnTo>
                  <a:lnTo>
                    <a:pt x="2477" y="156"/>
                  </a:lnTo>
                  <a:lnTo>
                    <a:pt x="2473" y="172"/>
                  </a:lnTo>
                  <a:lnTo>
                    <a:pt x="2422" y="156"/>
                  </a:lnTo>
                  <a:lnTo>
                    <a:pt x="2412" y="162"/>
                  </a:lnTo>
                  <a:lnTo>
                    <a:pt x="2399" y="156"/>
                  </a:lnTo>
                  <a:lnTo>
                    <a:pt x="2412" y="146"/>
                  </a:lnTo>
                  <a:lnTo>
                    <a:pt x="2393" y="134"/>
                  </a:lnTo>
                  <a:lnTo>
                    <a:pt x="2389" y="146"/>
                  </a:lnTo>
                  <a:lnTo>
                    <a:pt x="2389" y="134"/>
                  </a:lnTo>
                  <a:lnTo>
                    <a:pt x="2367" y="128"/>
                  </a:lnTo>
                  <a:lnTo>
                    <a:pt x="2367" y="140"/>
                  </a:lnTo>
                  <a:lnTo>
                    <a:pt x="2355" y="128"/>
                  </a:lnTo>
                  <a:lnTo>
                    <a:pt x="2316" y="124"/>
                  </a:lnTo>
                  <a:lnTo>
                    <a:pt x="2328" y="134"/>
                  </a:lnTo>
                  <a:lnTo>
                    <a:pt x="2351" y="146"/>
                  </a:lnTo>
                  <a:lnTo>
                    <a:pt x="2322" y="140"/>
                  </a:lnTo>
                  <a:lnTo>
                    <a:pt x="2284" y="140"/>
                  </a:lnTo>
                  <a:lnTo>
                    <a:pt x="2255" y="128"/>
                  </a:lnTo>
                  <a:lnTo>
                    <a:pt x="2211" y="128"/>
                  </a:lnTo>
                  <a:lnTo>
                    <a:pt x="2223" y="146"/>
                  </a:lnTo>
                  <a:lnTo>
                    <a:pt x="2182" y="124"/>
                  </a:lnTo>
                  <a:lnTo>
                    <a:pt x="2182" y="112"/>
                  </a:lnTo>
                  <a:lnTo>
                    <a:pt x="2166" y="112"/>
                  </a:lnTo>
                  <a:lnTo>
                    <a:pt x="2166" y="124"/>
                  </a:lnTo>
                  <a:lnTo>
                    <a:pt x="2115" y="140"/>
                  </a:lnTo>
                  <a:lnTo>
                    <a:pt x="2127" y="128"/>
                  </a:lnTo>
                  <a:lnTo>
                    <a:pt x="2156" y="112"/>
                  </a:lnTo>
                  <a:lnTo>
                    <a:pt x="2160" y="101"/>
                  </a:lnTo>
                  <a:lnTo>
                    <a:pt x="2083" y="79"/>
                  </a:lnTo>
                  <a:lnTo>
                    <a:pt x="2067" y="89"/>
                  </a:lnTo>
                  <a:lnTo>
                    <a:pt x="2032" y="83"/>
                  </a:lnTo>
                  <a:lnTo>
                    <a:pt x="2038" y="67"/>
                  </a:lnTo>
                  <a:lnTo>
                    <a:pt x="2022" y="61"/>
                  </a:lnTo>
                  <a:lnTo>
                    <a:pt x="1994" y="79"/>
                  </a:lnTo>
                  <a:lnTo>
                    <a:pt x="1994" y="89"/>
                  </a:lnTo>
                  <a:lnTo>
                    <a:pt x="1983" y="89"/>
                  </a:lnTo>
                  <a:lnTo>
                    <a:pt x="1994" y="106"/>
                  </a:lnTo>
                  <a:lnTo>
                    <a:pt x="1971" y="95"/>
                  </a:lnTo>
                  <a:lnTo>
                    <a:pt x="1949" y="95"/>
                  </a:lnTo>
                  <a:lnTo>
                    <a:pt x="1945" y="89"/>
                  </a:lnTo>
                  <a:lnTo>
                    <a:pt x="1843" y="112"/>
                  </a:lnTo>
                  <a:lnTo>
                    <a:pt x="1866" y="124"/>
                  </a:lnTo>
                  <a:lnTo>
                    <a:pt x="1878" y="146"/>
                  </a:lnTo>
                  <a:lnTo>
                    <a:pt x="1855" y="128"/>
                  </a:lnTo>
                  <a:lnTo>
                    <a:pt x="1833" y="128"/>
                  </a:lnTo>
                  <a:lnTo>
                    <a:pt x="1827" y="124"/>
                  </a:lnTo>
                  <a:lnTo>
                    <a:pt x="1801" y="128"/>
                  </a:lnTo>
                  <a:lnTo>
                    <a:pt x="1811" y="146"/>
                  </a:lnTo>
                  <a:lnTo>
                    <a:pt x="1872" y="168"/>
                  </a:lnTo>
                  <a:lnTo>
                    <a:pt x="1878" y="191"/>
                  </a:lnTo>
                  <a:lnTo>
                    <a:pt x="1866" y="191"/>
                  </a:lnTo>
                  <a:lnTo>
                    <a:pt x="1855" y="172"/>
                  </a:lnTo>
                  <a:lnTo>
                    <a:pt x="1805" y="156"/>
                  </a:lnTo>
                  <a:lnTo>
                    <a:pt x="1795" y="140"/>
                  </a:lnTo>
                  <a:lnTo>
                    <a:pt x="1772" y="146"/>
                  </a:lnTo>
                  <a:lnTo>
                    <a:pt x="1772" y="162"/>
                  </a:lnTo>
                  <a:lnTo>
                    <a:pt x="1805" y="172"/>
                  </a:lnTo>
                  <a:lnTo>
                    <a:pt x="1789" y="179"/>
                  </a:lnTo>
                  <a:lnTo>
                    <a:pt x="1766" y="168"/>
                  </a:lnTo>
                  <a:lnTo>
                    <a:pt x="1750" y="150"/>
                  </a:lnTo>
                  <a:lnTo>
                    <a:pt x="1760" y="134"/>
                  </a:lnTo>
                  <a:lnTo>
                    <a:pt x="1734" y="140"/>
                  </a:lnTo>
                  <a:lnTo>
                    <a:pt x="1738" y="162"/>
                  </a:lnTo>
                  <a:lnTo>
                    <a:pt x="1754" y="172"/>
                  </a:lnTo>
                  <a:lnTo>
                    <a:pt x="1766" y="195"/>
                  </a:lnTo>
                  <a:lnTo>
                    <a:pt x="1772" y="201"/>
                  </a:lnTo>
                  <a:lnTo>
                    <a:pt x="1795" y="195"/>
                  </a:lnTo>
                  <a:lnTo>
                    <a:pt x="1827" y="207"/>
                  </a:lnTo>
                  <a:lnTo>
                    <a:pt x="1839" y="223"/>
                  </a:lnTo>
                  <a:lnTo>
                    <a:pt x="1849" y="229"/>
                  </a:lnTo>
                  <a:lnTo>
                    <a:pt x="1833" y="235"/>
                  </a:lnTo>
                  <a:lnTo>
                    <a:pt x="1821" y="213"/>
                  </a:lnTo>
                  <a:lnTo>
                    <a:pt x="1795" y="207"/>
                  </a:lnTo>
                  <a:lnTo>
                    <a:pt x="1782" y="213"/>
                  </a:lnTo>
                  <a:lnTo>
                    <a:pt x="1795" y="229"/>
                  </a:lnTo>
                  <a:lnTo>
                    <a:pt x="1778" y="246"/>
                  </a:lnTo>
                  <a:lnTo>
                    <a:pt x="1738" y="252"/>
                  </a:lnTo>
                  <a:lnTo>
                    <a:pt x="1766" y="239"/>
                  </a:lnTo>
                  <a:lnTo>
                    <a:pt x="1772" y="213"/>
                  </a:lnTo>
                  <a:lnTo>
                    <a:pt x="1750" y="207"/>
                  </a:lnTo>
                  <a:lnTo>
                    <a:pt x="1738" y="179"/>
                  </a:lnTo>
                  <a:lnTo>
                    <a:pt x="1715" y="172"/>
                  </a:lnTo>
                  <a:lnTo>
                    <a:pt x="1715" y="150"/>
                  </a:lnTo>
                  <a:lnTo>
                    <a:pt x="1699" y="146"/>
                  </a:lnTo>
                  <a:lnTo>
                    <a:pt x="1693" y="134"/>
                  </a:lnTo>
                  <a:lnTo>
                    <a:pt x="1671" y="134"/>
                  </a:lnTo>
                  <a:lnTo>
                    <a:pt x="1671" y="150"/>
                  </a:lnTo>
                  <a:lnTo>
                    <a:pt x="1677" y="162"/>
                  </a:lnTo>
                  <a:lnTo>
                    <a:pt x="1661" y="168"/>
                  </a:lnTo>
                  <a:lnTo>
                    <a:pt x="1671" y="191"/>
                  </a:lnTo>
                  <a:lnTo>
                    <a:pt x="1711" y="213"/>
                  </a:lnTo>
                  <a:lnTo>
                    <a:pt x="1705" y="217"/>
                  </a:lnTo>
                  <a:lnTo>
                    <a:pt x="1644" y="201"/>
                  </a:lnTo>
                  <a:lnTo>
                    <a:pt x="1565" y="185"/>
                  </a:lnTo>
                  <a:lnTo>
                    <a:pt x="1565" y="195"/>
                  </a:lnTo>
                  <a:lnTo>
                    <a:pt x="1600" y="213"/>
                  </a:lnTo>
                  <a:lnTo>
                    <a:pt x="1571" y="207"/>
                  </a:lnTo>
                  <a:lnTo>
                    <a:pt x="1517" y="223"/>
                  </a:lnTo>
                  <a:lnTo>
                    <a:pt x="1517" y="213"/>
                  </a:lnTo>
                  <a:lnTo>
                    <a:pt x="1504" y="207"/>
                  </a:lnTo>
                  <a:lnTo>
                    <a:pt x="1478" y="213"/>
                  </a:lnTo>
                  <a:lnTo>
                    <a:pt x="1450" y="229"/>
                  </a:lnTo>
                  <a:lnTo>
                    <a:pt x="1443" y="246"/>
                  </a:lnTo>
                  <a:lnTo>
                    <a:pt x="1427" y="246"/>
                  </a:lnTo>
                  <a:lnTo>
                    <a:pt x="1411" y="229"/>
                  </a:lnTo>
                  <a:lnTo>
                    <a:pt x="1421" y="223"/>
                  </a:lnTo>
                  <a:lnTo>
                    <a:pt x="1411" y="213"/>
                  </a:lnTo>
                  <a:lnTo>
                    <a:pt x="1383" y="213"/>
                  </a:lnTo>
                  <a:lnTo>
                    <a:pt x="1389" y="229"/>
                  </a:lnTo>
                  <a:lnTo>
                    <a:pt x="1399" y="239"/>
                  </a:lnTo>
                  <a:lnTo>
                    <a:pt x="1405" y="258"/>
                  </a:lnTo>
                  <a:lnTo>
                    <a:pt x="1376" y="246"/>
                  </a:lnTo>
                  <a:lnTo>
                    <a:pt x="1350" y="262"/>
                  </a:lnTo>
                  <a:lnTo>
                    <a:pt x="1366" y="280"/>
                  </a:lnTo>
                  <a:lnTo>
                    <a:pt x="1338" y="280"/>
                  </a:lnTo>
                  <a:lnTo>
                    <a:pt x="1332" y="268"/>
                  </a:lnTo>
                  <a:lnTo>
                    <a:pt x="1316" y="268"/>
                  </a:lnTo>
                  <a:lnTo>
                    <a:pt x="1305" y="274"/>
                  </a:lnTo>
                  <a:lnTo>
                    <a:pt x="1328" y="280"/>
                  </a:lnTo>
                  <a:lnTo>
                    <a:pt x="1332" y="290"/>
                  </a:lnTo>
                  <a:lnTo>
                    <a:pt x="1293" y="284"/>
                  </a:lnTo>
                  <a:lnTo>
                    <a:pt x="1283" y="262"/>
                  </a:lnTo>
                  <a:lnTo>
                    <a:pt x="1245" y="246"/>
                  </a:lnTo>
                  <a:lnTo>
                    <a:pt x="1245" y="239"/>
                  </a:lnTo>
                  <a:lnTo>
                    <a:pt x="1332" y="252"/>
                  </a:lnTo>
                  <a:lnTo>
                    <a:pt x="1366" y="235"/>
                  </a:lnTo>
                  <a:lnTo>
                    <a:pt x="1344" y="217"/>
                  </a:lnTo>
                  <a:lnTo>
                    <a:pt x="1305" y="207"/>
                  </a:lnTo>
                  <a:lnTo>
                    <a:pt x="1255" y="201"/>
                  </a:lnTo>
                  <a:lnTo>
                    <a:pt x="1238" y="201"/>
                  </a:lnTo>
                  <a:lnTo>
                    <a:pt x="1238" y="191"/>
                  </a:lnTo>
                  <a:lnTo>
                    <a:pt x="1210" y="191"/>
                  </a:lnTo>
                  <a:lnTo>
                    <a:pt x="1184" y="179"/>
                  </a:lnTo>
                  <a:lnTo>
                    <a:pt x="1155" y="179"/>
                  </a:lnTo>
                  <a:lnTo>
                    <a:pt x="1151" y="179"/>
                  </a:lnTo>
                  <a:lnTo>
                    <a:pt x="1147" y="181"/>
                  </a:lnTo>
                  <a:lnTo>
                    <a:pt x="1145" y="181"/>
                  </a:lnTo>
                  <a:lnTo>
                    <a:pt x="1143" y="181"/>
                  </a:lnTo>
                  <a:lnTo>
                    <a:pt x="1141" y="181"/>
                  </a:lnTo>
                  <a:lnTo>
                    <a:pt x="1139" y="181"/>
                  </a:lnTo>
                  <a:lnTo>
                    <a:pt x="1139" y="179"/>
                  </a:lnTo>
                  <a:lnTo>
                    <a:pt x="1139" y="179"/>
                  </a:lnTo>
                  <a:lnTo>
                    <a:pt x="1139" y="172"/>
                  </a:lnTo>
                  <a:lnTo>
                    <a:pt x="1121" y="172"/>
                  </a:lnTo>
                  <a:lnTo>
                    <a:pt x="1127" y="185"/>
                  </a:lnTo>
                  <a:lnTo>
                    <a:pt x="1111" y="191"/>
                  </a:lnTo>
                  <a:lnTo>
                    <a:pt x="1104" y="179"/>
                  </a:lnTo>
                  <a:lnTo>
                    <a:pt x="1082" y="185"/>
                  </a:lnTo>
                  <a:lnTo>
                    <a:pt x="1088" y="195"/>
                  </a:lnTo>
                  <a:lnTo>
                    <a:pt x="1072" y="195"/>
                  </a:lnTo>
                  <a:lnTo>
                    <a:pt x="1066" y="191"/>
                  </a:lnTo>
                  <a:lnTo>
                    <a:pt x="1027" y="207"/>
                  </a:lnTo>
                  <a:lnTo>
                    <a:pt x="1033" y="213"/>
                  </a:lnTo>
                  <a:lnTo>
                    <a:pt x="1021" y="217"/>
                  </a:lnTo>
                  <a:lnTo>
                    <a:pt x="1011" y="201"/>
                  </a:lnTo>
                  <a:lnTo>
                    <a:pt x="989" y="223"/>
                  </a:lnTo>
                  <a:lnTo>
                    <a:pt x="1005" y="223"/>
                  </a:lnTo>
                  <a:lnTo>
                    <a:pt x="1011" y="239"/>
                  </a:lnTo>
                  <a:lnTo>
                    <a:pt x="995" y="239"/>
                  </a:lnTo>
                  <a:lnTo>
                    <a:pt x="995" y="252"/>
                  </a:lnTo>
                  <a:lnTo>
                    <a:pt x="989" y="258"/>
                  </a:lnTo>
                  <a:lnTo>
                    <a:pt x="977" y="274"/>
                  </a:lnTo>
                  <a:lnTo>
                    <a:pt x="977" y="280"/>
                  </a:lnTo>
                  <a:lnTo>
                    <a:pt x="960" y="284"/>
                  </a:lnTo>
                  <a:lnTo>
                    <a:pt x="950" y="296"/>
                  </a:lnTo>
                  <a:lnTo>
                    <a:pt x="934" y="296"/>
                  </a:lnTo>
                  <a:lnTo>
                    <a:pt x="934" y="306"/>
                  </a:lnTo>
                  <a:lnTo>
                    <a:pt x="916" y="306"/>
                  </a:lnTo>
                  <a:lnTo>
                    <a:pt x="910" y="319"/>
                  </a:lnTo>
                  <a:lnTo>
                    <a:pt x="889" y="325"/>
                  </a:lnTo>
                  <a:lnTo>
                    <a:pt x="877" y="335"/>
                  </a:lnTo>
                  <a:lnTo>
                    <a:pt x="899" y="341"/>
                  </a:lnTo>
                  <a:lnTo>
                    <a:pt x="883" y="347"/>
                  </a:lnTo>
                  <a:lnTo>
                    <a:pt x="899" y="357"/>
                  </a:lnTo>
                  <a:lnTo>
                    <a:pt x="889" y="367"/>
                  </a:lnTo>
                  <a:lnTo>
                    <a:pt x="910" y="373"/>
                  </a:lnTo>
                  <a:lnTo>
                    <a:pt x="899" y="386"/>
                  </a:lnTo>
                  <a:lnTo>
                    <a:pt x="934" y="392"/>
                  </a:lnTo>
                  <a:lnTo>
                    <a:pt x="966" y="367"/>
                  </a:lnTo>
                  <a:lnTo>
                    <a:pt x="983" y="379"/>
                  </a:lnTo>
                  <a:lnTo>
                    <a:pt x="989" y="392"/>
                  </a:lnTo>
                  <a:lnTo>
                    <a:pt x="1005" y="440"/>
                  </a:lnTo>
                  <a:lnTo>
                    <a:pt x="1027" y="446"/>
                  </a:lnTo>
                  <a:lnTo>
                    <a:pt x="1027" y="434"/>
                  </a:lnTo>
                  <a:lnTo>
                    <a:pt x="1050" y="430"/>
                  </a:lnTo>
                  <a:lnTo>
                    <a:pt x="1062" y="402"/>
                  </a:lnTo>
                  <a:lnTo>
                    <a:pt x="1062" y="379"/>
                  </a:lnTo>
                  <a:lnTo>
                    <a:pt x="1078" y="373"/>
                  </a:lnTo>
                  <a:lnTo>
                    <a:pt x="1078" y="357"/>
                  </a:lnTo>
                  <a:lnTo>
                    <a:pt x="1056" y="351"/>
                  </a:lnTo>
                  <a:lnTo>
                    <a:pt x="1050" y="325"/>
                  </a:lnTo>
                  <a:lnTo>
                    <a:pt x="1104" y="280"/>
                  </a:lnTo>
                  <a:lnTo>
                    <a:pt x="1111" y="262"/>
                  </a:lnTo>
                  <a:lnTo>
                    <a:pt x="1143" y="262"/>
                  </a:lnTo>
                  <a:lnTo>
                    <a:pt x="1143" y="280"/>
                  </a:lnTo>
                  <a:lnTo>
                    <a:pt x="1104" y="319"/>
                  </a:lnTo>
                  <a:lnTo>
                    <a:pt x="1117" y="335"/>
                  </a:lnTo>
                  <a:lnTo>
                    <a:pt x="1111" y="351"/>
                  </a:lnTo>
                  <a:lnTo>
                    <a:pt x="1184" y="357"/>
                  </a:lnTo>
                  <a:lnTo>
                    <a:pt x="1188" y="347"/>
                  </a:lnTo>
                  <a:lnTo>
                    <a:pt x="1216" y="351"/>
                  </a:lnTo>
                  <a:lnTo>
                    <a:pt x="1232" y="363"/>
                  </a:lnTo>
                  <a:lnTo>
                    <a:pt x="1226" y="373"/>
                  </a:lnTo>
                  <a:lnTo>
                    <a:pt x="1200" y="367"/>
                  </a:lnTo>
                  <a:lnTo>
                    <a:pt x="1155" y="367"/>
                  </a:lnTo>
                  <a:lnTo>
                    <a:pt x="1143" y="386"/>
                  </a:lnTo>
                  <a:lnTo>
                    <a:pt x="1171" y="396"/>
                  </a:lnTo>
                  <a:lnTo>
                    <a:pt x="1161" y="414"/>
                  </a:lnTo>
                  <a:lnTo>
                    <a:pt x="1139" y="396"/>
                  </a:lnTo>
                  <a:lnTo>
                    <a:pt x="1127" y="414"/>
                  </a:lnTo>
                  <a:lnTo>
                    <a:pt x="1127" y="430"/>
                  </a:lnTo>
                  <a:lnTo>
                    <a:pt x="1127" y="440"/>
                  </a:lnTo>
                  <a:lnTo>
                    <a:pt x="1149" y="446"/>
                  </a:lnTo>
                  <a:lnTo>
                    <a:pt x="1143" y="463"/>
                  </a:lnTo>
                  <a:lnTo>
                    <a:pt x="1178" y="469"/>
                  </a:lnTo>
                  <a:lnTo>
                    <a:pt x="1184" y="481"/>
                  </a:lnTo>
                  <a:lnTo>
                    <a:pt x="1171" y="501"/>
                  </a:lnTo>
                  <a:lnTo>
                    <a:pt x="1184" y="513"/>
                  </a:lnTo>
                  <a:lnTo>
                    <a:pt x="1194" y="530"/>
                  </a:lnTo>
                  <a:lnTo>
                    <a:pt x="1178" y="552"/>
                  </a:lnTo>
                  <a:lnTo>
                    <a:pt x="1171" y="568"/>
                  </a:lnTo>
                  <a:lnTo>
                    <a:pt x="1184" y="580"/>
                  </a:lnTo>
                  <a:lnTo>
                    <a:pt x="1222" y="586"/>
                  </a:lnTo>
                  <a:lnTo>
                    <a:pt x="1238" y="574"/>
                  </a:lnTo>
                  <a:lnTo>
                    <a:pt x="1261" y="597"/>
                  </a:lnTo>
                  <a:lnTo>
                    <a:pt x="1271" y="625"/>
                  </a:lnTo>
                  <a:lnTo>
                    <a:pt x="1289" y="631"/>
                  </a:lnTo>
                  <a:lnTo>
                    <a:pt x="1305" y="603"/>
                  </a:lnTo>
                  <a:lnTo>
                    <a:pt x="1338" y="625"/>
                  </a:lnTo>
                  <a:lnTo>
                    <a:pt x="1350" y="647"/>
                  </a:lnTo>
                  <a:lnTo>
                    <a:pt x="1360" y="647"/>
                  </a:lnTo>
                  <a:lnTo>
                    <a:pt x="1383" y="631"/>
                  </a:lnTo>
                  <a:lnTo>
                    <a:pt x="1372" y="619"/>
                  </a:lnTo>
                  <a:lnTo>
                    <a:pt x="1350" y="619"/>
                  </a:lnTo>
                  <a:lnTo>
                    <a:pt x="1350" y="615"/>
                  </a:lnTo>
                  <a:lnTo>
                    <a:pt x="1411" y="597"/>
                  </a:lnTo>
                  <a:lnTo>
                    <a:pt x="1415" y="609"/>
                  </a:lnTo>
                  <a:lnTo>
                    <a:pt x="1427" y="609"/>
                  </a:lnTo>
                  <a:lnTo>
                    <a:pt x="1405" y="625"/>
                  </a:lnTo>
                  <a:lnTo>
                    <a:pt x="1421" y="641"/>
                  </a:lnTo>
                  <a:lnTo>
                    <a:pt x="1460" y="660"/>
                  </a:lnTo>
                  <a:lnTo>
                    <a:pt x="1478" y="670"/>
                  </a:lnTo>
                  <a:lnTo>
                    <a:pt x="1482" y="670"/>
                  </a:lnTo>
                  <a:lnTo>
                    <a:pt x="1494" y="698"/>
                  </a:lnTo>
                  <a:lnTo>
                    <a:pt x="1433" y="714"/>
                  </a:lnTo>
                  <a:lnTo>
                    <a:pt x="1427" y="702"/>
                  </a:lnTo>
                  <a:lnTo>
                    <a:pt x="1383" y="692"/>
                  </a:lnTo>
                  <a:lnTo>
                    <a:pt x="1338" y="692"/>
                  </a:lnTo>
                  <a:lnTo>
                    <a:pt x="1316" y="702"/>
                  </a:lnTo>
                  <a:lnTo>
                    <a:pt x="1289" y="702"/>
                  </a:lnTo>
                  <a:lnTo>
                    <a:pt x="1289" y="714"/>
                  </a:lnTo>
                  <a:lnTo>
                    <a:pt x="1245" y="720"/>
                  </a:lnTo>
                  <a:lnTo>
                    <a:pt x="1238" y="731"/>
                  </a:lnTo>
                  <a:lnTo>
                    <a:pt x="1249" y="749"/>
                  </a:lnTo>
                  <a:lnTo>
                    <a:pt x="1245" y="759"/>
                  </a:lnTo>
                  <a:lnTo>
                    <a:pt x="1255" y="765"/>
                  </a:lnTo>
                  <a:lnTo>
                    <a:pt x="1255" y="775"/>
                  </a:lnTo>
                  <a:lnTo>
                    <a:pt x="1267" y="775"/>
                  </a:lnTo>
                  <a:lnTo>
                    <a:pt x="1277" y="787"/>
                  </a:lnTo>
                  <a:lnTo>
                    <a:pt x="1316" y="810"/>
                  </a:lnTo>
                  <a:lnTo>
                    <a:pt x="1332" y="798"/>
                  </a:lnTo>
                  <a:lnTo>
                    <a:pt x="1328" y="793"/>
                  </a:lnTo>
                  <a:lnTo>
                    <a:pt x="1344" y="793"/>
                  </a:lnTo>
                  <a:lnTo>
                    <a:pt x="1360" y="804"/>
                  </a:lnTo>
                  <a:lnTo>
                    <a:pt x="1411" y="793"/>
                  </a:lnTo>
                  <a:lnTo>
                    <a:pt x="1415" y="810"/>
                  </a:lnTo>
                  <a:lnTo>
                    <a:pt x="1439" y="793"/>
                  </a:lnTo>
                  <a:lnTo>
                    <a:pt x="1533" y="781"/>
                  </a:lnTo>
                  <a:lnTo>
                    <a:pt x="1571" y="787"/>
                  </a:lnTo>
                  <a:lnTo>
                    <a:pt x="1555" y="737"/>
                  </a:lnTo>
                  <a:lnTo>
                    <a:pt x="1571" y="743"/>
                  </a:lnTo>
                  <a:lnTo>
                    <a:pt x="1594" y="753"/>
                  </a:lnTo>
                  <a:lnTo>
                    <a:pt x="1600" y="731"/>
                  </a:lnTo>
                  <a:lnTo>
                    <a:pt x="1622" y="737"/>
                  </a:lnTo>
                  <a:lnTo>
                    <a:pt x="1628" y="726"/>
                  </a:lnTo>
                  <a:lnTo>
                    <a:pt x="1638" y="720"/>
                  </a:lnTo>
                  <a:lnTo>
                    <a:pt x="1606" y="692"/>
                  </a:lnTo>
                  <a:lnTo>
                    <a:pt x="1600" y="686"/>
                  </a:lnTo>
                  <a:lnTo>
                    <a:pt x="1577" y="670"/>
                  </a:lnTo>
                  <a:lnTo>
                    <a:pt x="1577" y="653"/>
                  </a:lnTo>
                  <a:lnTo>
                    <a:pt x="1565" y="647"/>
                  </a:lnTo>
                  <a:lnTo>
                    <a:pt x="1565" y="635"/>
                  </a:lnTo>
                  <a:lnTo>
                    <a:pt x="1571" y="625"/>
                  </a:lnTo>
                  <a:lnTo>
                    <a:pt x="1594" y="609"/>
                  </a:lnTo>
                  <a:lnTo>
                    <a:pt x="1622" y="597"/>
                  </a:lnTo>
                  <a:lnTo>
                    <a:pt x="1648" y="597"/>
                  </a:lnTo>
                  <a:lnTo>
                    <a:pt x="1661" y="625"/>
                  </a:lnTo>
                  <a:lnTo>
                    <a:pt x="1632" y="631"/>
                  </a:lnTo>
                  <a:lnTo>
                    <a:pt x="1628" y="647"/>
                  </a:lnTo>
                  <a:lnTo>
                    <a:pt x="1648" y="676"/>
                  </a:lnTo>
                  <a:lnTo>
                    <a:pt x="1671" y="682"/>
                  </a:lnTo>
                  <a:lnTo>
                    <a:pt x="1671" y="692"/>
                  </a:lnTo>
                  <a:lnTo>
                    <a:pt x="1693" y="686"/>
                  </a:lnTo>
                  <a:lnTo>
                    <a:pt x="1711" y="698"/>
                  </a:lnTo>
                  <a:lnTo>
                    <a:pt x="1699" y="708"/>
                  </a:lnTo>
                  <a:lnTo>
                    <a:pt x="1689" y="708"/>
                  </a:lnTo>
                  <a:lnTo>
                    <a:pt x="1677" y="714"/>
                  </a:lnTo>
                  <a:lnTo>
                    <a:pt x="1689" y="726"/>
                  </a:lnTo>
                  <a:lnTo>
                    <a:pt x="1683" y="753"/>
                  </a:lnTo>
                  <a:lnTo>
                    <a:pt x="1699" y="743"/>
                  </a:lnTo>
                  <a:lnTo>
                    <a:pt x="1699" y="759"/>
                  </a:lnTo>
                  <a:lnTo>
                    <a:pt x="1715" y="775"/>
                  </a:lnTo>
                  <a:lnTo>
                    <a:pt x="1750" y="759"/>
                  </a:lnTo>
                  <a:lnTo>
                    <a:pt x="1795" y="765"/>
                  </a:lnTo>
                  <a:lnTo>
                    <a:pt x="1843" y="793"/>
                  </a:lnTo>
                  <a:lnTo>
                    <a:pt x="1855" y="820"/>
                  </a:lnTo>
                  <a:lnTo>
                    <a:pt x="1872" y="816"/>
                  </a:lnTo>
                  <a:lnTo>
                    <a:pt x="1894" y="804"/>
                  </a:lnTo>
                  <a:lnTo>
                    <a:pt x="1910" y="775"/>
                  </a:lnTo>
                  <a:lnTo>
                    <a:pt x="1939" y="775"/>
                  </a:lnTo>
                  <a:lnTo>
                    <a:pt x="1949" y="787"/>
                  </a:lnTo>
                  <a:lnTo>
                    <a:pt x="1983" y="775"/>
                  </a:lnTo>
                  <a:lnTo>
                    <a:pt x="1994" y="759"/>
                  </a:lnTo>
                  <a:lnTo>
                    <a:pt x="2010" y="769"/>
                  </a:lnTo>
                  <a:lnTo>
                    <a:pt x="2010" y="787"/>
                  </a:lnTo>
                  <a:lnTo>
                    <a:pt x="2028" y="781"/>
                  </a:lnTo>
                  <a:lnTo>
                    <a:pt x="2032" y="769"/>
                  </a:lnTo>
                  <a:lnTo>
                    <a:pt x="2067" y="775"/>
                  </a:lnTo>
                  <a:lnTo>
                    <a:pt x="2061" y="759"/>
                  </a:lnTo>
                  <a:lnTo>
                    <a:pt x="2044" y="753"/>
                  </a:lnTo>
                  <a:lnTo>
                    <a:pt x="2038" y="743"/>
                  </a:lnTo>
                  <a:lnTo>
                    <a:pt x="2038" y="726"/>
                  </a:lnTo>
                  <a:lnTo>
                    <a:pt x="2067" y="726"/>
                  </a:lnTo>
                  <a:lnTo>
                    <a:pt x="2077" y="708"/>
                  </a:lnTo>
                  <a:lnTo>
                    <a:pt x="2111" y="702"/>
                  </a:lnTo>
                  <a:lnTo>
                    <a:pt x="2115" y="686"/>
                  </a:lnTo>
                  <a:lnTo>
                    <a:pt x="2115" y="660"/>
                  </a:lnTo>
                  <a:lnTo>
                    <a:pt x="2099" y="631"/>
                  </a:lnTo>
                  <a:lnTo>
                    <a:pt x="2134" y="631"/>
                  </a:lnTo>
                  <a:lnTo>
                    <a:pt x="2127" y="597"/>
                  </a:lnTo>
                  <a:lnTo>
                    <a:pt x="2166" y="593"/>
                  </a:lnTo>
                  <a:lnTo>
                    <a:pt x="2156" y="574"/>
                  </a:lnTo>
                  <a:lnTo>
                    <a:pt x="2166" y="564"/>
                  </a:lnTo>
                  <a:lnTo>
                    <a:pt x="2166" y="552"/>
                  </a:lnTo>
                  <a:lnTo>
                    <a:pt x="2188" y="552"/>
                  </a:lnTo>
                  <a:lnTo>
                    <a:pt x="2199" y="574"/>
                  </a:lnTo>
                  <a:lnTo>
                    <a:pt x="2239" y="580"/>
                  </a:lnTo>
                  <a:lnTo>
                    <a:pt x="2266" y="609"/>
                  </a:lnTo>
                  <a:lnTo>
                    <a:pt x="2266" y="631"/>
                  </a:lnTo>
                  <a:lnTo>
                    <a:pt x="2355" y="653"/>
                  </a:lnTo>
                  <a:lnTo>
                    <a:pt x="2383" y="676"/>
                  </a:lnTo>
                  <a:lnTo>
                    <a:pt x="2460" y="682"/>
                  </a:lnTo>
                  <a:lnTo>
                    <a:pt x="2533" y="698"/>
                  </a:lnTo>
                  <a:lnTo>
                    <a:pt x="2566" y="682"/>
                  </a:lnTo>
                  <a:lnTo>
                    <a:pt x="2600" y="682"/>
                  </a:lnTo>
                  <a:lnTo>
                    <a:pt x="2623" y="653"/>
                  </a:lnTo>
                  <a:lnTo>
                    <a:pt x="2611" y="631"/>
                  </a:lnTo>
                  <a:lnTo>
                    <a:pt x="2639" y="631"/>
                  </a:lnTo>
                  <a:lnTo>
                    <a:pt x="2706" y="597"/>
                  </a:lnTo>
                  <a:lnTo>
                    <a:pt x="2690" y="574"/>
                  </a:lnTo>
                  <a:lnTo>
                    <a:pt x="2667" y="580"/>
                  </a:lnTo>
                  <a:lnTo>
                    <a:pt x="2639" y="574"/>
                  </a:lnTo>
                  <a:lnTo>
                    <a:pt x="2627" y="558"/>
                  </a:lnTo>
                  <a:lnTo>
                    <a:pt x="2633" y="542"/>
                  </a:lnTo>
                  <a:lnTo>
                    <a:pt x="2667" y="536"/>
                  </a:lnTo>
                  <a:lnTo>
                    <a:pt x="2649" y="519"/>
                  </a:lnTo>
                  <a:lnTo>
                    <a:pt x="2661" y="501"/>
                  </a:lnTo>
                  <a:lnTo>
                    <a:pt x="2645" y="485"/>
                  </a:lnTo>
                  <a:lnTo>
                    <a:pt x="2645" y="475"/>
                  </a:lnTo>
                  <a:lnTo>
                    <a:pt x="2684" y="469"/>
                  </a:lnTo>
                  <a:lnTo>
                    <a:pt x="2773" y="507"/>
                  </a:lnTo>
                  <a:lnTo>
                    <a:pt x="2783" y="530"/>
                  </a:lnTo>
                  <a:lnTo>
                    <a:pt x="2828" y="548"/>
                  </a:lnTo>
                  <a:lnTo>
                    <a:pt x="2879" y="580"/>
                  </a:lnTo>
                  <a:lnTo>
                    <a:pt x="2923" y="558"/>
                  </a:lnTo>
                  <a:lnTo>
                    <a:pt x="2945" y="625"/>
                  </a:lnTo>
                  <a:lnTo>
                    <a:pt x="2923" y="635"/>
                  </a:lnTo>
                  <a:lnTo>
                    <a:pt x="2939" y="670"/>
                  </a:lnTo>
                  <a:lnTo>
                    <a:pt x="2972" y="664"/>
                  </a:lnTo>
                  <a:lnTo>
                    <a:pt x="3000" y="619"/>
                  </a:lnTo>
                  <a:lnTo>
                    <a:pt x="2994" y="568"/>
                  </a:lnTo>
                  <a:lnTo>
                    <a:pt x="3000" y="564"/>
                  </a:lnTo>
                  <a:lnTo>
                    <a:pt x="2950" y="481"/>
                  </a:lnTo>
                  <a:lnTo>
                    <a:pt x="2933" y="463"/>
                  </a:lnTo>
                  <a:lnTo>
                    <a:pt x="2889" y="459"/>
                  </a:lnTo>
                  <a:lnTo>
                    <a:pt x="2883" y="469"/>
                  </a:lnTo>
                  <a:lnTo>
                    <a:pt x="2862" y="459"/>
                  </a:lnTo>
                  <a:lnTo>
                    <a:pt x="2850" y="446"/>
                  </a:lnTo>
                  <a:lnTo>
                    <a:pt x="2822" y="440"/>
                  </a:lnTo>
                  <a:lnTo>
                    <a:pt x="2834" y="424"/>
                  </a:lnTo>
                  <a:lnTo>
                    <a:pt x="2850" y="392"/>
                  </a:lnTo>
                  <a:lnTo>
                    <a:pt x="2850" y="363"/>
                  </a:lnTo>
                  <a:lnTo>
                    <a:pt x="2939" y="373"/>
                  </a:lnTo>
                  <a:lnTo>
                    <a:pt x="2939" y="357"/>
                  </a:lnTo>
                  <a:lnTo>
                    <a:pt x="2984" y="363"/>
                  </a:lnTo>
                  <a:lnTo>
                    <a:pt x="3000" y="373"/>
                  </a:lnTo>
                  <a:lnTo>
                    <a:pt x="3017" y="363"/>
                  </a:lnTo>
                  <a:lnTo>
                    <a:pt x="3033" y="363"/>
                  </a:lnTo>
                  <a:lnTo>
                    <a:pt x="3010" y="351"/>
                  </a:lnTo>
                  <a:lnTo>
                    <a:pt x="3010" y="325"/>
                  </a:lnTo>
                  <a:lnTo>
                    <a:pt x="3055" y="319"/>
                  </a:lnTo>
                  <a:lnTo>
                    <a:pt x="3067" y="335"/>
                  </a:lnTo>
                  <a:lnTo>
                    <a:pt x="3084" y="325"/>
                  </a:lnTo>
                  <a:lnTo>
                    <a:pt x="3077" y="306"/>
                  </a:lnTo>
                  <a:lnTo>
                    <a:pt x="3084" y="302"/>
                  </a:lnTo>
                  <a:lnTo>
                    <a:pt x="3106" y="306"/>
                  </a:lnTo>
                  <a:lnTo>
                    <a:pt x="3094" y="306"/>
                  </a:lnTo>
                  <a:lnTo>
                    <a:pt x="3112" y="329"/>
                  </a:lnTo>
                  <a:lnTo>
                    <a:pt x="3100" y="363"/>
                  </a:lnTo>
                  <a:lnTo>
                    <a:pt x="3106" y="379"/>
                  </a:lnTo>
                  <a:lnTo>
                    <a:pt x="3094" y="392"/>
                  </a:lnTo>
                  <a:lnTo>
                    <a:pt x="3106" y="430"/>
                  </a:lnTo>
                  <a:lnTo>
                    <a:pt x="3155" y="459"/>
                  </a:lnTo>
                  <a:lnTo>
                    <a:pt x="3173" y="485"/>
                  </a:lnTo>
                  <a:lnTo>
                    <a:pt x="3189" y="485"/>
                  </a:lnTo>
                  <a:lnTo>
                    <a:pt x="3205" y="513"/>
                  </a:lnTo>
                  <a:lnTo>
                    <a:pt x="3217" y="513"/>
                  </a:lnTo>
                  <a:lnTo>
                    <a:pt x="3222" y="491"/>
                  </a:lnTo>
                  <a:lnTo>
                    <a:pt x="3205" y="481"/>
                  </a:lnTo>
                  <a:lnTo>
                    <a:pt x="3217" y="469"/>
                  </a:lnTo>
                  <a:lnTo>
                    <a:pt x="3205" y="453"/>
                  </a:lnTo>
                  <a:lnTo>
                    <a:pt x="3217" y="453"/>
                  </a:lnTo>
                  <a:lnTo>
                    <a:pt x="3205" y="424"/>
                  </a:lnTo>
                  <a:lnTo>
                    <a:pt x="3211" y="418"/>
                  </a:lnTo>
                  <a:lnTo>
                    <a:pt x="3173" y="392"/>
                  </a:lnTo>
                  <a:lnTo>
                    <a:pt x="3151" y="386"/>
                  </a:lnTo>
                  <a:lnTo>
                    <a:pt x="3151" y="373"/>
                  </a:lnTo>
                  <a:lnTo>
                    <a:pt x="3167" y="379"/>
                  </a:lnTo>
                  <a:lnTo>
                    <a:pt x="3173" y="363"/>
                  </a:lnTo>
                  <a:lnTo>
                    <a:pt x="3144" y="363"/>
                  </a:lnTo>
                  <a:lnTo>
                    <a:pt x="3138" y="357"/>
                  </a:lnTo>
                  <a:lnTo>
                    <a:pt x="3161" y="341"/>
                  </a:lnTo>
                  <a:lnTo>
                    <a:pt x="3173" y="351"/>
                  </a:lnTo>
                  <a:lnTo>
                    <a:pt x="3205" y="341"/>
                  </a:lnTo>
                  <a:lnTo>
                    <a:pt x="3222" y="351"/>
                  </a:lnTo>
                  <a:lnTo>
                    <a:pt x="3240" y="325"/>
                  </a:lnTo>
                  <a:lnTo>
                    <a:pt x="3256" y="312"/>
                  </a:lnTo>
                  <a:lnTo>
                    <a:pt x="3256" y="302"/>
                  </a:lnTo>
                  <a:lnTo>
                    <a:pt x="3289" y="306"/>
                  </a:lnTo>
                  <a:lnTo>
                    <a:pt x="3301" y="296"/>
                  </a:lnTo>
                  <a:lnTo>
                    <a:pt x="3201" y="268"/>
                  </a:lnTo>
                  <a:lnTo>
                    <a:pt x="3240" y="262"/>
                  </a:lnTo>
                  <a:lnTo>
                    <a:pt x="3211" y="246"/>
                  </a:lnTo>
                  <a:lnTo>
                    <a:pt x="3222" y="239"/>
                  </a:lnTo>
                  <a:lnTo>
                    <a:pt x="3244" y="252"/>
                  </a:lnTo>
                  <a:lnTo>
                    <a:pt x="3272" y="252"/>
                  </a:lnTo>
                  <a:lnTo>
                    <a:pt x="3301" y="268"/>
                  </a:lnTo>
                  <a:lnTo>
                    <a:pt x="3333" y="268"/>
                  </a:lnTo>
                  <a:lnTo>
                    <a:pt x="3339" y="280"/>
                  </a:lnTo>
                  <a:lnTo>
                    <a:pt x="3368" y="274"/>
                  </a:lnTo>
                  <a:lnTo>
                    <a:pt x="3345" y="262"/>
                  </a:lnTo>
                  <a:close/>
                  <a:moveTo>
                    <a:pt x="1571" y="726"/>
                  </a:moveTo>
                  <a:lnTo>
                    <a:pt x="1571" y="731"/>
                  </a:lnTo>
                  <a:lnTo>
                    <a:pt x="1555" y="702"/>
                  </a:lnTo>
                  <a:lnTo>
                    <a:pt x="1571" y="726"/>
                  </a:lnTo>
                  <a:close/>
                  <a:moveTo>
                    <a:pt x="1766" y="631"/>
                  </a:moveTo>
                  <a:lnTo>
                    <a:pt x="1754" y="647"/>
                  </a:lnTo>
                  <a:lnTo>
                    <a:pt x="1744" y="647"/>
                  </a:lnTo>
                  <a:lnTo>
                    <a:pt x="1738" y="631"/>
                  </a:lnTo>
                  <a:lnTo>
                    <a:pt x="1750" y="619"/>
                  </a:lnTo>
                  <a:lnTo>
                    <a:pt x="1817" y="664"/>
                  </a:lnTo>
                  <a:lnTo>
                    <a:pt x="1766" y="631"/>
                  </a:lnTo>
                  <a:close/>
                  <a:moveTo>
                    <a:pt x="1833" y="664"/>
                  </a:moveTo>
                  <a:lnTo>
                    <a:pt x="1839" y="664"/>
                  </a:lnTo>
                  <a:lnTo>
                    <a:pt x="1855" y="670"/>
                  </a:lnTo>
                  <a:lnTo>
                    <a:pt x="1833" y="664"/>
                  </a:lnTo>
                  <a:close/>
                  <a:moveTo>
                    <a:pt x="2083" y="631"/>
                  </a:moveTo>
                  <a:lnTo>
                    <a:pt x="2073" y="635"/>
                  </a:lnTo>
                  <a:lnTo>
                    <a:pt x="2050" y="635"/>
                  </a:lnTo>
                  <a:lnTo>
                    <a:pt x="2028" y="641"/>
                  </a:lnTo>
                  <a:lnTo>
                    <a:pt x="2016" y="653"/>
                  </a:lnTo>
                  <a:lnTo>
                    <a:pt x="2006" y="653"/>
                  </a:lnTo>
                  <a:lnTo>
                    <a:pt x="2006" y="641"/>
                  </a:lnTo>
                  <a:lnTo>
                    <a:pt x="2022" y="625"/>
                  </a:lnTo>
                  <a:lnTo>
                    <a:pt x="2050" y="619"/>
                  </a:lnTo>
                  <a:lnTo>
                    <a:pt x="2067" y="625"/>
                  </a:lnTo>
                  <a:lnTo>
                    <a:pt x="2083" y="619"/>
                  </a:lnTo>
                  <a:lnTo>
                    <a:pt x="2083" y="631"/>
                  </a:lnTo>
                  <a:close/>
                  <a:moveTo>
                    <a:pt x="3039" y="564"/>
                  </a:moveTo>
                  <a:lnTo>
                    <a:pt x="3039" y="548"/>
                  </a:lnTo>
                  <a:lnTo>
                    <a:pt x="3061" y="552"/>
                  </a:lnTo>
                  <a:lnTo>
                    <a:pt x="3051" y="542"/>
                  </a:lnTo>
                  <a:lnTo>
                    <a:pt x="3017" y="519"/>
                  </a:lnTo>
                  <a:lnTo>
                    <a:pt x="2950" y="446"/>
                  </a:lnTo>
                  <a:lnTo>
                    <a:pt x="2939" y="446"/>
                  </a:lnTo>
                  <a:lnTo>
                    <a:pt x="2966" y="491"/>
                  </a:lnTo>
                  <a:lnTo>
                    <a:pt x="2988" y="507"/>
                  </a:lnTo>
                  <a:lnTo>
                    <a:pt x="3006" y="530"/>
                  </a:lnTo>
                  <a:lnTo>
                    <a:pt x="3017" y="542"/>
                  </a:lnTo>
                  <a:lnTo>
                    <a:pt x="3023" y="564"/>
                  </a:lnTo>
                  <a:lnTo>
                    <a:pt x="3039" y="574"/>
                  </a:lnTo>
                  <a:lnTo>
                    <a:pt x="3051" y="597"/>
                  </a:lnTo>
                  <a:lnTo>
                    <a:pt x="3061" y="609"/>
                  </a:lnTo>
                  <a:lnTo>
                    <a:pt x="3061" y="593"/>
                  </a:lnTo>
                  <a:lnTo>
                    <a:pt x="3084" y="603"/>
                  </a:lnTo>
                  <a:lnTo>
                    <a:pt x="3071" y="586"/>
                  </a:lnTo>
                  <a:lnTo>
                    <a:pt x="3039" y="564"/>
                  </a:lnTo>
                  <a:close/>
                  <a:moveTo>
                    <a:pt x="3266" y="430"/>
                  </a:moveTo>
                  <a:lnTo>
                    <a:pt x="3272" y="440"/>
                  </a:lnTo>
                  <a:lnTo>
                    <a:pt x="3289" y="446"/>
                  </a:lnTo>
                  <a:lnTo>
                    <a:pt x="3295" y="440"/>
                  </a:lnTo>
                  <a:lnTo>
                    <a:pt x="3278" y="430"/>
                  </a:lnTo>
                  <a:lnTo>
                    <a:pt x="3266" y="430"/>
                  </a:lnTo>
                  <a:close/>
                  <a:moveTo>
                    <a:pt x="3211" y="542"/>
                  </a:moveTo>
                  <a:lnTo>
                    <a:pt x="3211" y="519"/>
                  </a:lnTo>
                  <a:lnTo>
                    <a:pt x="3201" y="536"/>
                  </a:lnTo>
                  <a:lnTo>
                    <a:pt x="3211" y="542"/>
                  </a:lnTo>
                  <a:close/>
                  <a:moveTo>
                    <a:pt x="3301" y="446"/>
                  </a:moveTo>
                  <a:lnTo>
                    <a:pt x="3311" y="453"/>
                  </a:lnTo>
                  <a:lnTo>
                    <a:pt x="3323" y="446"/>
                  </a:lnTo>
                  <a:lnTo>
                    <a:pt x="3301" y="440"/>
                  </a:lnTo>
                  <a:lnTo>
                    <a:pt x="3301" y="446"/>
                  </a:lnTo>
                  <a:close/>
                  <a:moveTo>
                    <a:pt x="2450" y="118"/>
                  </a:moveTo>
                  <a:lnTo>
                    <a:pt x="2460" y="128"/>
                  </a:lnTo>
                  <a:lnTo>
                    <a:pt x="2466" y="118"/>
                  </a:lnTo>
                  <a:lnTo>
                    <a:pt x="2477" y="112"/>
                  </a:lnTo>
                  <a:lnTo>
                    <a:pt x="2473" y="95"/>
                  </a:lnTo>
                  <a:lnTo>
                    <a:pt x="2454" y="83"/>
                  </a:lnTo>
                  <a:lnTo>
                    <a:pt x="2444" y="83"/>
                  </a:lnTo>
                  <a:lnTo>
                    <a:pt x="2438" y="89"/>
                  </a:lnTo>
                  <a:lnTo>
                    <a:pt x="2434" y="101"/>
                  </a:lnTo>
                  <a:lnTo>
                    <a:pt x="2454" y="112"/>
                  </a:lnTo>
                  <a:lnTo>
                    <a:pt x="2450" y="118"/>
                  </a:lnTo>
                  <a:close/>
                  <a:moveTo>
                    <a:pt x="2422" y="95"/>
                  </a:moveTo>
                  <a:lnTo>
                    <a:pt x="2416" y="95"/>
                  </a:lnTo>
                  <a:lnTo>
                    <a:pt x="2416" y="106"/>
                  </a:lnTo>
                  <a:lnTo>
                    <a:pt x="2428" y="106"/>
                  </a:lnTo>
                  <a:lnTo>
                    <a:pt x="2422" y="95"/>
                  </a:lnTo>
                  <a:close/>
                  <a:moveTo>
                    <a:pt x="2511" y="112"/>
                  </a:moveTo>
                  <a:lnTo>
                    <a:pt x="2540" y="106"/>
                  </a:lnTo>
                  <a:lnTo>
                    <a:pt x="2527" y="95"/>
                  </a:lnTo>
                  <a:lnTo>
                    <a:pt x="2477" y="89"/>
                  </a:lnTo>
                  <a:lnTo>
                    <a:pt x="2483" y="106"/>
                  </a:lnTo>
                  <a:lnTo>
                    <a:pt x="2511" y="112"/>
                  </a:lnTo>
                  <a:close/>
                  <a:moveTo>
                    <a:pt x="2521" y="128"/>
                  </a:moveTo>
                  <a:lnTo>
                    <a:pt x="2550" y="134"/>
                  </a:lnTo>
                  <a:lnTo>
                    <a:pt x="2566" y="134"/>
                  </a:lnTo>
                  <a:lnTo>
                    <a:pt x="2566" y="128"/>
                  </a:lnTo>
                  <a:lnTo>
                    <a:pt x="2562" y="118"/>
                  </a:lnTo>
                  <a:lnTo>
                    <a:pt x="2550" y="124"/>
                  </a:lnTo>
                  <a:lnTo>
                    <a:pt x="2527" y="118"/>
                  </a:lnTo>
                  <a:lnTo>
                    <a:pt x="2521" y="128"/>
                  </a:lnTo>
                  <a:close/>
                  <a:moveTo>
                    <a:pt x="2511" y="128"/>
                  </a:moveTo>
                  <a:lnTo>
                    <a:pt x="2517" y="124"/>
                  </a:lnTo>
                  <a:lnTo>
                    <a:pt x="2505" y="118"/>
                  </a:lnTo>
                  <a:lnTo>
                    <a:pt x="2511" y="128"/>
                  </a:lnTo>
                  <a:close/>
                  <a:moveTo>
                    <a:pt x="2584" y="118"/>
                  </a:moveTo>
                  <a:lnTo>
                    <a:pt x="2617" y="112"/>
                  </a:lnTo>
                  <a:lnTo>
                    <a:pt x="2617" y="101"/>
                  </a:lnTo>
                  <a:lnTo>
                    <a:pt x="2594" y="95"/>
                  </a:lnTo>
                  <a:lnTo>
                    <a:pt x="2588" y="89"/>
                  </a:lnTo>
                  <a:lnTo>
                    <a:pt x="2584" y="101"/>
                  </a:lnTo>
                  <a:lnTo>
                    <a:pt x="2556" y="95"/>
                  </a:lnTo>
                  <a:lnTo>
                    <a:pt x="2566" y="112"/>
                  </a:lnTo>
                  <a:lnTo>
                    <a:pt x="2584" y="118"/>
                  </a:lnTo>
                  <a:close/>
                  <a:moveTo>
                    <a:pt x="2866" y="446"/>
                  </a:moveTo>
                  <a:lnTo>
                    <a:pt x="2866" y="434"/>
                  </a:lnTo>
                  <a:lnTo>
                    <a:pt x="2850" y="434"/>
                  </a:lnTo>
                  <a:lnTo>
                    <a:pt x="2866" y="446"/>
                  </a:lnTo>
                  <a:close/>
                  <a:moveTo>
                    <a:pt x="3201" y="597"/>
                  </a:moveTo>
                  <a:lnTo>
                    <a:pt x="3211" y="593"/>
                  </a:lnTo>
                  <a:lnTo>
                    <a:pt x="3205" y="580"/>
                  </a:lnTo>
                  <a:lnTo>
                    <a:pt x="3201" y="597"/>
                  </a:lnTo>
                  <a:close/>
                  <a:moveTo>
                    <a:pt x="2000" y="67"/>
                  </a:moveTo>
                  <a:lnTo>
                    <a:pt x="2006" y="57"/>
                  </a:lnTo>
                  <a:lnTo>
                    <a:pt x="1955" y="45"/>
                  </a:lnTo>
                  <a:lnTo>
                    <a:pt x="1949" y="57"/>
                  </a:lnTo>
                  <a:lnTo>
                    <a:pt x="1949" y="73"/>
                  </a:lnTo>
                  <a:lnTo>
                    <a:pt x="1967" y="67"/>
                  </a:lnTo>
                  <a:lnTo>
                    <a:pt x="2000" y="67"/>
                  </a:lnTo>
                  <a:close/>
                  <a:moveTo>
                    <a:pt x="1677" y="45"/>
                  </a:moveTo>
                  <a:lnTo>
                    <a:pt x="1661" y="45"/>
                  </a:lnTo>
                  <a:lnTo>
                    <a:pt x="1661" y="57"/>
                  </a:lnTo>
                  <a:lnTo>
                    <a:pt x="1677" y="57"/>
                  </a:lnTo>
                  <a:lnTo>
                    <a:pt x="1677" y="45"/>
                  </a:lnTo>
                  <a:close/>
                  <a:moveTo>
                    <a:pt x="1689" y="22"/>
                  </a:moveTo>
                  <a:lnTo>
                    <a:pt x="1677" y="22"/>
                  </a:lnTo>
                  <a:lnTo>
                    <a:pt x="1677" y="34"/>
                  </a:lnTo>
                  <a:lnTo>
                    <a:pt x="1693" y="34"/>
                  </a:lnTo>
                  <a:lnTo>
                    <a:pt x="1689" y="22"/>
                  </a:lnTo>
                  <a:close/>
                  <a:moveTo>
                    <a:pt x="1801" y="106"/>
                  </a:moveTo>
                  <a:lnTo>
                    <a:pt x="1801" y="89"/>
                  </a:lnTo>
                  <a:lnTo>
                    <a:pt x="1778" y="95"/>
                  </a:lnTo>
                  <a:lnTo>
                    <a:pt x="1789" y="112"/>
                  </a:lnTo>
                  <a:lnTo>
                    <a:pt x="1801" y="106"/>
                  </a:lnTo>
                  <a:close/>
                  <a:moveTo>
                    <a:pt x="1872" y="57"/>
                  </a:moveTo>
                  <a:lnTo>
                    <a:pt x="1904" y="51"/>
                  </a:lnTo>
                  <a:lnTo>
                    <a:pt x="1916" y="61"/>
                  </a:lnTo>
                  <a:lnTo>
                    <a:pt x="1939" y="51"/>
                  </a:lnTo>
                  <a:lnTo>
                    <a:pt x="1904" y="39"/>
                  </a:lnTo>
                  <a:lnTo>
                    <a:pt x="1884" y="39"/>
                  </a:lnTo>
                  <a:lnTo>
                    <a:pt x="1872" y="57"/>
                  </a:lnTo>
                  <a:close/>
                  <a:moveTo>
                    <a:pt x="1933" y="83"/>
                  </a:moveTo>
                  <a:lnTo>
                    <a:pt x="1939" y="73"/>
                  </a:lnTo>
                  <a:lnTo>
                    <a:pt x="1927" y="73"/>
                  </a:lnTo>
                  <a:lnTo>
                    <a:pt x="1916" y="79"/>
                  </a:lnTo>
                  <a:lnTo>
                    <a:pt x="1933" y="83"/>
                  </a:lnTo>
                  <a:close/>
                  <a:moveTo>
                    <a:pt x="1862" y="57"/>
                  </a:moveTo>
                  <a:lnTo>
                    <a:pt x="1872" y="51"/>
                  </a:lnTo>
                  <a:lnTo>
                    <a:pt x="1862" y="45"/>
                  </a:lnTo>
                  <a:lnTo>
                    <a:pt x="1862" y="57"/>
                  </a:lnTo>
                  <a:close/>
                  <a:moveTo>
                    <a:pt x="1884" y="34"/>
                  </a:moveTo>
                  <a:lnTo>
                    <a:pt x="1866" y="28"/>
                  </a:lnTo>
                  <a:lnTo>
                    <a:pt x="1839" y="22"/>
                  </a:lnTo>
                  <a:lnTo>
                    <a:pt x="1821" y="39"/>
                  </a:lnTo>
                  <a:lnTo>
                    <a:pt x="1855" y="45"/>
                  </a:lnTo>
                  <a:lnTo>
                    <a:pt x="1884" y="34"/>
                  </a:lnTo>
                  <a:close/>
                  <a:moveTo>
                    <a:pt x="1443" y="34"/>
                  </a:moveTo>
                  <a:lnTo>
                    <a:pt x="1439" y="22"/>
                  </a:lnTo>
                  <a:lnTo>
                    <a:pt x="1443" y="16"/>
                  </a:lnTo>
                  <a:lnTo>
                    <a:pt x="1433" y="16"/>
                  </a:lnTo>
                  <a:lnTo>
                    <a:pt x="1427" y="22"/>
                  </a:lnTo>
                  <a:lnTo>
                    <a:pt x="1411" y="28"/>
                  </a:lnTo>
                  <a:lnTo>
                    <a:pt x="1421" y="39"/>
                  </a:lnTo>
                  <a:lnTo>
                    <a:pt x="1443" y="34"/>
                  </a:lnTo>
                  <a:close/>
                  <a:moveTo>
                    <a:pt x="1466" y="45"/>
                  </a:moveTo>
                  <a:lnTo>
                    <a:pt x="1482" y="34"/>
                  </a:lnTo>
                  <a:lnTo>
                    <a:pt x="1488" y="22"/>
                  </a:lnTo>
                  <a:lnTo>
                    <a:pt x="1472" y="22"/>
                  </a:lnTo>
                  <a:lnTo>
                    <a:pt x="1460" y="34"/>
                  </a:lnTo>
                  <a:lnTo>
                    <a:pt x="1443" y="45"/>
                  </a:lnTo>
                  <a:lnTo>
                    <a:pt x="1466" y="45"/>
                  </a:lnTo>
                  <a:close/>
                  <a:moveTo>
                    <a:pt x="1328" y="45"/>
                  </a:moveTo>
                  <a:lnTo>
                    <a:pt x="1376" y="34"/>
                  </a:lnTo>
                  <a:lnTo>
                    <a:pt x="1338" y="22"/>
                  </a:lnTo>
                  <a:lnTo>
                    <a:pt x="1305" y="34"/>
                  </a:lnTo>
                  <a:lnTo>
                    <a:pt x="1305" y="39"/>
                  </a:lnTo>
                  <a:lnTo>
                    <a:pt x="1328" y="39"/>
                  </a:lnTo>
                  <a:lnTo>
                    <a:pt x="1328" y="45"/>
                  </a:lnTo>
                  <a:close/>
                  <a:moveTo>
                    <a:pt x="1539" y="185"/>
                  </a:moveTo>
                  <a:lnTo>
                    <a:pt x="1500" y="146"/>
                  </a:lnTo>
                  <a:lnTo>
                    <a:pt x="1466" y="140"/>
                  </a:lnTo>
                  <a:lnTo>
                    <a:pt x="1460" y="162"/>
                  </a:lnTo>
                  <a:lnTo>
                    <a:pt x="1482" y="172"/>
                  </a:lnTo>
                  <a:lnTo>
                    <a:pt x="1539" y="185"/>
                  </a:lnTo>
                  <a:close/>
                  <a:moveTo>
                    <a:pt x="1500" y="39"/>
                  </a:moveTo>
                  <a:lnTo>
                    <a:pt x="1517" y="39"/>
                  </a:lnTo>
                  <a:lnTo>
                    <a:pt x="1523" y="28"/>
                  </a:lnTo>
                  <a:lnTo>
                    <a:pt x="1500" y="22"/>
                  </a:lnTo>
                  <a:lnTo>
                    <a:pt x="1488" y="34"/>
                  </a:lnTo>
                  <a:lnTo>
                    <a:pt x="1500" y="39"/>
                  </a:lnTo>
                  <a:close/>
                  <a:moveTo>
                    <a:pt x="1494" y="118"/>
                  </a:moveTo>
                  <a:lnTo>
                    <a:pt x="1472" y="128"/>
                  </a:lnTo>
                  <a:lnTo>
                    <a:pt x="1504" y="140"/>
                  </a:lnTo>
                  <a:lnTo>
                    <a:pt x="1517" y="128"/>
                  </a:lnTo>
                  <a:lnTo>
                    <a:pt x="1555" y="106"/>
                  </a:lnTo>
                  <a:lnTo>
                    <a:pt x="1584" y="106"/>
                  </a:lnTo>
                  <a:lnTo>
                    <a:pt x="1616" y="95"/>
                  </a:lnTo>
                  <a:lnTo>
                    <a:pt x="1616" y="83"/>
                  </a:lnTo>
                  <a:lnTo>
                    <a:pt x="1594" y="83"/>
                  </a:lnTo>
                  <a:lnTo>
                    <a:pt x="1584" y="89"/>
                  </a:lnTo>
                  <a:lnTo>
                    <a:pt x="1561" y="83"/>
                  </a:lnTo>
                  <a:lnTo>
                    <a:pt x="1482" y="106"/>
                  </a:lnTo>
                  <a:lnTo>
                    <a:pt x="1494" y="118"/>
                  </a:lnTo>
                  <a:close/>
                  <a:moveTo>
                    <a:pt x="1427" y="207"/>
                  </a:moveTo>
                  <a:lnTo>
                    <a:pt x="1456" y="217"/>
                  </a:lnTo>
                  <a:lnTo>
                    <a:pt x="1466" y="207"/>
                  </a:lnTo>
                  <a:lnTo>
                    <a:pt x="1450" y="191"/>
                  </a:lnTo>
                  <a:lnTo>
                    <a:pt x="1427" y="207"/>
                  </a:lnTo>
                  <a:close/>
                  <a:moveTo>
                    <a:pt x="1232" y="702"/>
                  </a:moveTo>
                  <a:lnTo>
                    <a:pt x="1226" y="708"/>
                  </a:lnTo>
                  <a:lnTo>
                    <a:pt x="1238" y="714"/>
                  </a:lnTo>
                  <a:lnTo>
                    <a:pt x="1289" y="702"/>
                  </a:lnTo>
                  <a:lnTo>
                    <a:pt x="1267" y="692"/>
                  </a:lnTo>
                  <a:lnTo>
                    <a:pt x="1232" y="702"/>
                  </a:lnTo>
                  <a:close/>
                  <a:moveTo>
                    <a:pt x="1072" y="408"/>
                  </a:moveTo>
                  <a:lnTo>
                    <a:pt x="1082" y="414"/>
                  </a:lnTo>
                  <a:lnTo>
                    <a:pt x="1088" y="396"/>
                  </a:lnTo>
                  <a:lnTo>
                    <a:pt x="1082" y="392"/>
                  </a:lnTo>
                  <a:lnTo>
                    <a:pt x="1072" y="408"/>
                  </a:lnTo>
                  <a:close/>
                  <a:moveTo>
                    <a:pt x="1399" y="625"/>
                  </a:moveTo>
                  <a:lnTo>
                    <a:pt x="1383" y="631"/>
                  </a:lnTo>
                  <a:lnTo>
                    <a:pt x="1393" y="635"/>
                  </a:lnTo>
                  <a:lnTo>
                    <a:pt x="1399" y="625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4"/>
            <p:cNvSpPr>
              <a:spLocks noEditPoints="1"/>
            </p:cNvSpPr>
            <p:nvPr/>
          </p:nvSpPr>
          <p:spPr bwMode="auto">
            <a:xfrm>
              <a:off x="3908425" y="1670050"/>
              <a:ext cx="998538" cy="728663"/>
            </a:xfrm>
            <a:custGeom>
              <a:avLst/>
              <a:gdLst/>
              <a:ahLst/>
              <a:cxnLst>
                <a:cxn ang="0">
                  <a:pos x="611" y="252"/>
                </a:cxn>
                <a:cxn ang="0">
                  <a:pos x="524" y="207"/>
                </a:cxn>
                <a:cxn ang="0">
                  <a:pos x="412" y="252"/>
                </a:cxn>
                <a:cxn ang="0">
                  <a:pos x="390" y="262"/>
                </a:cxn>
                <a:cxn ang="0">
                  <a:pos x="467" y="319"/>
                </a:cxn>
                <a:cxn ang="0">
                  <a:pos x="511" y="392"/>
                </a:cxn>
                <a:cxn ang="0">
                  <a:pos x="540" y="414"/>
                </a:cxn>
                <a:cxn ang="0">
                  <a:pos x="524" y="353"/>
                </a:cxn>
                <a:cxn ang="0">
                  <a:pos x="572" y="329"/>
                </a:cxn>
                <a:cxn ang="0">
                  <a:pos x="617" y="280"/>
                </a:cxn>
                <a:cxn ang="0">
                  <a:pos x="601" y="453"/>
                </a:cxn>
                <a:cxn ang="0">
                  <a:pos x="384" y="392"/>
                </a:cxn>
                <a:cxn ang="0">
                  <a:pos x="406" y="396"/>
                </a:cxn>
                <a:cxn ang="0">
                  <a:pos x="290" y="370"/>
                </a:cxn>
                <a:cxn ang="0">
                  <a:pos x="306" y="335"/>
                </a:cxn>
                <a:cxn ang="0">
                  <a:pos x="207" y="358"/>
                </a:cxn>
                <a:cxn ang="0">
                  <a:pos x="300" y="325"/>
                </a:cxn>
                <a:cxn ang="0">
                  <a:pos x="73" y="61"/>
                </a:cxn>
                <a:cxn ang="0">
                  <a:pos x="112" y="96"/>
                </a:cxn>
                <a:cxn ang="0">
                  <a:pos x="79" y="153"/>
                </a:cxn>
                <a:cxn ang="0">
                  <a:pos x="172" y="146"/>
                </a:cxn>
                <a:cxn ang="0">
                  <a:pos x="172" y="112"/>
                </a:cxn>
                <a:cxn ang="0">
                  <a:pos x="140" y="67"/>
                </a:cxn>
                <a:cxn ang="0">
                  <a:pos x="128" y="29"/>
                </a:cxn>
                <a:cxn ang="0">
                  <a:pos x="67" y="0"/>
                </a:cxn>
                <a:cxn ang="0">
                  <a:pos x="67" y="51"/>
                </a:cxn>
                <a:cxn ang="0">
                  <a:pos x="73" y="102"/>
                </a:cxn>
                <a:cxn ang="0">
                  <a:pos x="41" y="67"/>
                </a:cxn>
                <a:cxn ang="0">
                  <a:pos x="18" y="108"/>
                </a:cxn>
                <a:cxn ang="0">
                  <a:pos x="428" y="236"/>
                </a:cxn>
                <a:cxn ang="0">
                  <a:pos x="509" y="195"/>
                </a:cxn>
                <a:cxn ang="0">
                  <a:pos x="524" y="140"/>
                </a:cxn>
                <a:cxn ang="0">
                  <a:pos x="457" y="86"/>
                </a:cxn>
                <a:cxn ang="0">
                  <a:pos x="345" y="90"/>
                </a:cxn>
                <a:cxn ang="0">
                  <a:pos x="296" y="33"/>
                </a:cxn>
                <a:cxn ang="0">
                  <a:pos x="290" y="96"/>
                </a:cxn>
                <a:cxn ang="0">
                  <a:pos x="246" y="118"/>
                </a:cxn>
                <a:cxn ang="0">
                  <a:pos x="207" y="146"/>
                </a:cxn>
                <a:cxn ang="0">
                  <a:pos x="134" y="197"/>
                </a:cxn>
                <a:cxn ang="0">
                  <a:pos x="132" y="289"/>
                </a:cxn>
                <a:cxn ang="0">
                  <a:pos x="18" y="319"/>
                </a:cxn>
                <a:cxn ang="0">
                  <a:pos x="14" y="412"/>
                </a:cxn>
                <a:cxn ang="0">
                  <a:pos x="120" y="420"/>
                </a:cxn>
                <a:cxn ang="0">
                  <a:pos x="207" y="309"/>
                </a:cxn>
                <a:cxn ang="0">
                  <a:pos x="315" y="276"/>
                </a:cxn>
                <a:cxn ang="0">
                  <a:pos x="390" y="341"/>
                </a:cxn>
                <a:cxn ang="0">
                  <a:pos x="422" y="392"/>
                </a:cxn>
                <a:cxn ang="0">
                  <a:pos x="453" y="358"/>
                </a:cxn>
                <a:cxn ang="0">
                  <a:pos x="367" y="284"/>
                </a:cxn>
                <a:cxn ang="0">
                  <a:pos x="373" y="258"/>
                </a:cxn>
              </a:cxnLst>
              <a:rect l="0" t="0" r="r" b="b"/>
              <a:pathLst>
                <a:path w="629" h="459">
                  <a:moveTo>
                    <a:pt x="617" y="280"/>
                  </a:moveTo>
                  <a:lnTo>
                    <a:pt x="611" y="268"/>
                  </a:lnTo>
                  <a:lnTo>
                    <a:pt x="629" y="258"/>
                  </a:lnTo>
                  <a:lnTo>
                    <a:pt x="611" y="252"/>
                  </a:lnTo>
                  <a:lnTo>
                    <a:pt x="601" y="224"/>
                  </a:lnTo>
                  <a:lnTo>
                    <a:pt x="578" y="201"/>
                  </a:lnTo>
                  <a:lnTo>
                    <a:pt x="562" y="213"/>
                  </a:lnTo>
                  <a:lnTo>
                    <a:pt x="524" y="207"/>
                  </a:lnTo>
                  <a:lnTo>
                    <a:pt x="489" y="242"/>
                  </a:lnTo>
                  <a:lnTo>
                    <a:pt x="467" y="242"/>
                  </a:lnTo>
                  <a:lnTo>
                    <a:pt x="428" y="236"/>
                  </a:lnTo>
                  <a:lnTo>
                    <a:pt x="412" y="252"/>
                  </a:lnTo>
                  <a:lnTo>
                    <a:pt x="396" y="246"/>
                  </a:lnTo>
                  <a:lnTo>
                    <a:pt x="373" y="258"/>
                  </a:lnTo>
                  <a:lnTo>
                    <a:pt x="380" y="262"/>
                  </a:lnTo>
                  <a:lnTo>
                    <a:pt x="390" y="262"/>
                  </a:lnTo>
                  <a:lnTo>
                    <a:pt x="418" y="297"/>
                  </a:lnTo>
                  <a:lnTo>
                    <a:pt x="440" y="303"/>
                  </a:lnTo>
                  <a:lnTo>
                    <a:pt x="457" y="313"/>
                  </a:lnTo>
                  <a:lnTo>
                    <a:pt x="467" y="319"/>
                  </a:lnTo>
                  <a:lnTo>
                    <a:pt x="473" y="353"/>
                  </a:lnTo>
                  <a:lnTo>
                    <a:pt x="489" y="364"/>
                  </a:lnTo>
                  <a:lnTo>
                    <a:pt x="495" y="386"/>
                  </a:lnTo>
                  <a:lnTo>
                    <a:pt x="511" y="392"/>
                  </a:lnTo>
                  <a:lnTo>
                    <a:pt x="511" y="420"/>
                  </a:lnTo>
                  <a:lnTo>
                    <a:pt x="524" y="420"/>
                  </a:lnTo>
                  <a:lnTo>
                    <a:pt x="528" y="425"/>
                  </a:lnTo>
                  <a:lnTo>
                    <a:pt x="540" y="414"/>
                  </a:lnTo>
                  <a:lnTo>
                    <a:pt x="534" y="408"/>
                  </a:lnTo>
                  <a:lnTo>
                    <a:pt x="540" y="402"/>
                  </a:lnTo>
                  <a:lnTo>
                    <a:pt x="540" y="370"/>
                  </a:lnTo>
                  <a:lnTo>
                    <a:pt x="524" y="353"/>
                  </a:lnTo>
                  <a:lnTo>
                    <a:pt x="544" y="358"/>
                  </a:lnTo>
                  <a:lnTo>
                    <a:pt x="544" y="347"/>
                  </a:lnTo>
                  <a:lnTo>
                    <a:pt x="566" y="335"/>
                  </a:lnTo>
                  <a:lnTo>
                    <a:pt x="572" y="329"/>
                  </a:lnTo>
                  <a:lnTo>
                    <a:pt x="607" y="319"/>
                  </a:lnTo>
                  <a:lnTo>
                    <a:pt x="623" y="309"/>
                  </a:lnTo>
                  <a:lnTo>
                    <a:pt x="611" y="297"/>
                  </a:lnTo>
                  <a:lnTo>
                    <a:pt x="617" y="280"/>
                  </a:lnTo>
                  <a:close/>
                  <a:moveTo>
                    <a:pt x="585" y="443"/>
                  </a:moveTo>
                  <a:lnTo>
                    <a:pt x="544" y="443"/>
                  </a:lnTo>
                  <a:lnTo>
                    <a:pt x="566" y="459"/>
                  </a:lnTo>
                  <a:lnTo>
                    <a:pt x="601" y="453"/>
                  </a:lnTo>
                  <a:lnTo>
                    <a:pt x="595" y="437"/>
                  </a:lnTo>
                  <a:lnTo>
                    <a:pt x="585" y="443"/>
                  </a:lnTo>
                  <a:close/>
                  <a:moveTo>
                    <a:pt x="390" y="396"/>
                  </a:moveTo>
                  <a:lnTo>
                    <a:pt x="384" y="392"/>
                  </a:lnTo>
                  <a:lnTo>
                    <a:pt x="357" y="392"/>
                  </a:lnTo>
                  <a:lnTo>
                    <a:pt x="390" y="420"/>
                  </a:lnTo>
                  <a:lnTo>
                    <a:pt x="412" y="425"/>
                  </a:lnTo>
                  <a:lnTo>
                    <a:pt x="406" y="396"/>
                  </a:lnTo>
                  <a:lnTo>
                    <a:pt x="390" y="396"/>
                  </a:lnTo>
                  <a:close/>
                  <a:moveTo>
                    <a:pt x="306" y="335"/>
                  </a:moveTo>
                  <a:lnTo>
                    <a:pt x="290" y="341"/>
                  </a:lnTo>
                  <a:lnTo>
                    <a:pt x="290" y="370"/>
                  </a:lnTo>
                  <a:lnTo>
                    <a:pt x="304" y="380"/>
                  </a:lnTo>
                  <a:lnTo>
                    <a:pt x="315" y="360"/>
                  </a:lnTo>
                  <a:lnTo>
                    <a:pt x="313" y="347"/>
                  </a:lnTo>
                  <a:lnTo>
                    <a:pt x="306" y="335"/>
                  </a:lnTo>
                  <a:close/>
                  <a:moveTo>
                    <a:pt x="201" y="358"/>
                  </a:moveTo>
                  <a:lnTo>
                    <a:pt x="211" y="372"/>
                  </a:lnTo>
                  <a:lnTo>
                    <a:pt x="211" y="364"/>
                  </a:lnTo>
                  <a:lnTo>
                    <a:pt x="207" y="358"/>
                  </a:lnTo>
                  <a:lnTo>
                    <a:pt x="201" y="358"/>
                  </a:lnTo>
                  <a:close/>
                  <a:moveTo>
                    <a:pt x="308" y="297"/>
                  </a:moveTo>
                  <a:lnTo>
                    <a:pt x="296" y="309"/>
                  </a:lnTo>
                  <a:lnTo>
                    <a:pt x="300" y="325"/>
                  </a:lnTo>
                  <a:lnTo>
                    <a:pt x="308" y="325"/>
                  </a:lnTo>
                  <a:lnTo>
                    <a:pt x="308" y="297"/>
                  </a:lnTo>
                  <a:close/>
                  <a:moveTo>
                    <a:pt x="67" y="51"/>
                  </a:moveTo>
                  <a:lnTo>
                    <a:pt x="73" y="61"/>
                  </a:lnTo>
                  <a:lnTo>
                    <a:pt x="89" y="57"/>
                  </a:lnTo>
                  <a:lnTo>
                    <a:pt x="89" y="80"/>
                  </a:lnTo>
                  <a:lnTo>
                    <a:pt x="112" y="86"/>
                  </a:lnTo>
                  <a:lnTo>
                    <a:pt x="112" y="96"/>
                  </a:lnTo>
                  <a:lnTo>
                    <a:pt x="89" y="112"/>
                  </a:lnTo>
                  <a:lnTo>
                    <a:pt x="89" y="134"/>
                  </a:lnTo>
                  <a:lnTo>
                    <a:pt x="118" y="140"/>
                  </a:lnTo>
                  <a:lnTo>
                    <a:pt x="79" y="153"/>
                  </a:lnTo>
                  <a:lnTo>
                    <a:pt x="73" y="169"/>
                  </a:lnTo>
                  <a:lnTo>
                    <a:pt x="118" y="157"/>
                  </a:lnTo>
                  <a:lnTo>
                    <a:pt x="162" y="157"/>
                  </a:lnTo>
                  <a:lnTo>
                    <a:pt x="172" y="146"/>
                  </a:lnTo>
                  <a:lnTo>
                    <a:pt x="166" y="134"/>
                  </a:lnTo>
                  <a:lnTo>
                    <a:pt x="185" y="128"/>
                  </a:lnTo>
                  <a:lnTo>
                    <a:pt x="191" y="118"/>
                  </a:lnTo>
                  <a:lnTo>
                    <a:pt x="172" y="112"/>
                  </a:lnTo>
                  <a:lnTo>
                    <a:pt x="156" y="118"/>
                  </a:lnTo>
                  <a:lnTo>
                    <a:pt x="162" y="108"/>
                  </a:lnTo>
                  <a:lnTo>
                    <a:pt x="140" y="80"/>
                  </a:lnTo>
                  <a:lnTo>
                    <a:pt x="140" y="67"/>
                  </a:lnTo>
                  <a:lnTo>
                    <a:pt x="124" y="51"/>
                  </a:lnTo>
                  <a:lnTo>
                    <a:pt x="105" y="45"/>
                  </a:lnTo>
                  <a:lnTo>
                    <a:pt x="124" y="41"/>
                  </a:lnTo>
                  <a:lnTo>
                    <a:pt x="128" y="29"/>
                  </a:lnTo>
                  <a:lnTo>
                    <a:pt x="95" y="29"/>
                  </a:lnTo>
                  <a:lnTo>
                    <a:pt x="83" y="19"/>
                  </a:lnTo>
                  <a:lnTo>
                    <a:pt x="95" y="13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61" y="19"/>
                  </a:lnTo>
                  <a:lnTo>
                    <a:pt x="73" y="29"/>
                  </a:lnTo>
                  <a:lnTo>
                    <a:pt x="67" y="51"/>
                  </a:lnTo>
                  <a:close/>
                  <a:moveTo>
                    <a:pt x="12" y="140"/>
                  </a:moveTo>
                  <a:lnTo>
                    <a:pt x="41" y="140"/>
                  </a:lnTo>
                  <a:lnTo>
                    <a:pt x="73" y="112"/>
                  </a:lnTo>
                  <a:lnTo>
                    <a:pt x="73" y="102"/>
                  </a:lnTo>
                  <a:lnTo>
                    <a:pt x="73" y="80"/>
                  </a:lnTo>
                  <a:lnTo>
                    <a:pt x="61" y="73"/>
                  </a:lnTo>
                  <a:lnTo>
                    <a:pt x="57" y="57"/>
                  </a:lnTo>
                  <a:lnTo>
                    <a:pt x="41" y="67"/>
                  </a:lnTo>
                  <a:lnTo>
                    <a:pt x="34" y="86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18" y="108"/>
                  </a:lnTo>
                  <a:lnTo>
                    <a:pt x="0" y="128"/>
                  </a:lnTo>
                  <a:lnTo>
                    <a:pt x="12" y="140"/>
                  </a:lnTo>
                  <a:close/>
                  <a:moveTo>
                    <a:pt x="418" y="230"/>
                  </a:moveTo>
                  <a:lnTo>
                    <a:pt x="428" y="236"/>
                  </a:lnTo>
                  <a:lnTo>
                    <a:pt x="467" y="240"/>
                  </a:lnTo>
                  <a:lnTo>
                    <a:pt x="487" y="240"/>
                  </a:lnTo>
                  <a:lnTo>
                    <a:pt x="522" y="207"/>
                  </a:lnTo>
                  <a:lnTo>
                    <a:pt x="509" y="195"/>
                  </a:lnTo>
                  <a:lnTo>
                    <a:pt x="516" y="179"/>
                  </a:lnTo>
                  <a:lnTo>
                    <a:pt x="518" y="179"/>
                  </a:lnTo>
                  <a:lnTo>
                    <a:pt x="534" y="157"/>
                  </a:lnTo>
                  <a:lnTo>
                    <a:pt x="524" y="140"/>
                  </a:lnTo>
                  <a:lnTo>
                    <a:pt x="511" y="128"/>
                  </a:lnTo>
                  <a:lnTo>
                    <a:pt x="524" y="108"/>
                  </a:lnTo>
                  <a:lnTo>
                    <a:pt x="518" y="96"/>
                  </a:lnTo>
                  <a:lnTo>
                    <a:pt x="457" y="86"/>
                  </a:lnTo>
                  <a:lnTo>
                    <a:pt x="434" y="90"/>
                  </a:lnTo>
                  <a:lnTo>
                    <a:pt x="422" y="73"/>
                  </a:lnTo>
                  <a:lnTo>
                    <a:pt x="367" y="90"/>
                  </a:lnTo>
                  <a:lnTo>
                    <a:pt x="345" y="90"/>
                  </a:lnTo>
                  <a:lnTo>
                    <a:pt x="335" y="96"/>
                  </a:lnTo>
                  <a:lnTo>
                    <a:pt x="311" y="86"/>
                  </a:lnTo>
                  <a:lnTo>
                    <a:pt x="311" y="55"/>
                  </a:lnTo>
                  <a:lnTo>
                    <a:pt x="296" y="33"/>
                  </a:lnTo>
                  <a:lnTo>
                    <a:pt x="274" y="57"/>
                  </a:lnTo>
                  <a:lnTo>
                    <a:pt x="290" y="73"/>
                  </a:lnTo>
                  <a:lnTo>
                    <a:pt x="284" y="86"/>
                  </a:lnTo>
                  <a:lnTo>
                    <a:pt x="290" y="96"/>
                  </a:lnTo>
                  <a:lnTo>
                    <a:pt x="278" y="102"/>
                  </a:lnTo>
                  <a:lnTo>
                    <a:pt x="256" y="102"/>
                  </a:lnTo>
                  <a:lnTo>
                    <a:pt x="239" y="108"/>
                  </a:lnTo>
                  <a:lnTo>
                    <a:pt x="246" y="118"/>
                  </a:lnTo>
                  <a:lnTo>
                    <a:pt x="229" y="118"/>
                  </a:lnTo>
                  <a:lnTo>
                    <a:pt x="223" y="140"/>
                  </a:lnTo>
                  <a:lnTo>
                    <a:pt x="207" y="146"/>
                  </a:lnTo>
                  <a:lnTo>
                    <a:pt x="207" y="146"/>
                  </a:lnTo>
                  <a:lnTo>
                    <a:pt x="187" y="151"/>
                  </a:lnTo>
                  <a:lnTo>
                    <a:pt x="150" y="181"/>
                  </a:lnTo>
                  <a:lnTo>
                    <a:pt x="134" y="173"/>
                  </a:lnTo>
                  <a:lnTo>
                    <a:pt x="134" y="197"/>
                  </a:lnTo>
                  <a:lnTo>
                    <a:pt x="103" y="193"/>
                  </a:lnTo>
                  <a:lnTo>
                    <a:pt x="87" y="203"/>
                  </a:lnTo>
                  <a:lnTo>
                    <a:pt x="130" y="226"/>
                  </a:lnTo>
                  <a:lnTo>
                    <a:pt x="132" y="289"/>
                  </a:lnTo>
                  <a:lnTo>
                    <a:pt x="124" y="297"/>
                  </a:lnTo>
                  <a:lnTo>
                    <a:pt x="36" y="284"/>
                  </a:lnTo>
                  <a:lnTo>
                    <a:pt x="10" y="297"/>
                  </a:lnTo>
                  <a:lnTo>
                    <a:pt x="18" y="319"/>
                  </a:lnTo>
                  <a:lnTo>
                    <a:pt x="16" y="317"/>
                  </a:lnTo>
                  <a:lnTo>
                    <a:pt x="18" y="345"/>
                  </a:lnTo>
                  <a:lnTo>
                    <a:pt x="4" y="376"/>
                  </a:lnTo>
                  <a:lnTo>
                    <a:pt x="14" y="412"/>
                  </a:lnTo>
                  <a:lnTo>
                    <a:pt x="43" y="410"/>
                  </a:lnTo>
                  <a:lnTo>
                    <a:pt x="65" y="433"/>
                  </a:lnTo>
                  <a:lnTo>
                    <a:pt x="83" y="425"/>
                  </a:lnTo>
                  <a:lnTo>
                    <a:pt x="120" y="420"/>
                  </a:lnTo>
                  <a:lnTo>
                    <a:pt x="146" y="398"/>
                  </a:lnTo>
                  <a:lnTo>
                    <a:pt x="166" y="351"/>
                  </a:lnTo>
                  <a:lnTo>
                    <a:pt x="209" y="323"/>
                  </a:lnTo>
                  <a:lnTo>
                    <a:pt x="207" y="309"/>
                  </a:lnTo>
                  <a:lnTo>
                    <a:pt x="229" y="291"/>
                  </a:lnTo>
                  <a:lnTo>
                    <a:pt x="256" y="303"/>
                  </a:lnTo>
                  <a:lnTo>
                    <a:pt x="284" y="282"/>
                  </a:lnTo>
                  <a:lnTo>
                    <a:pt x="315" y="276"/>
                  </a:lnTo>
                  <a:lnTo>
                    <a:pt x="339" y="313"/>
                  </a:lnTo>
                  <a:lnTo>
                    <a:pt x="357" y="325"/>
                  </a:lnTo>
                  <a:lnTo>
                    <a:pt x="380" y="329"/>
                  </a:lnTo>
                  <a:lnTo>
                    <a:pt x="390" y="341"/>
                  </a:lnTo>
                  <a:lnTo>
                    <a:pt x="412" y="353"/>
                  </a:lnTo>
                  <a:lnTo>
                    <a:pt x="422" y="370"/>
                  </a:lnTo>
                  <a:lnTo>
                    <a:pt x="412" y="390"/>
                  </a:lnTo>
                  <a:lnTo>
                    <a:pt x="422" y="392"/>
                  </a:lnTo>
                  <a:lnTo>
                    <a:pt x="438" y="364"/>
                  </a:lnTo>
                  <a:lnTo>
                    <a:pt x="430" y="358"/>
                  </a:lnTo>
                  <a:lnTo>
                    <a:pt x="438" y="347"/>
                  </a:lnTo>
                  <a:lnTo>
                    <a:pt x="453" y="358"/>
                  </a:lnTo>
                  <a:lnTo>
                    <a:pt x="455" y="347"/>
                  </a:lnTo>
                  <a:lnTo>
                    <a:pt x="430" y="329"/>
                  </a:lnTo>
                  <a:lnTo>
                    <a:pt x="414" y="321"/>
                  </a:lnTo>
                  <a:lnTo>
                    <a:pt x="367" y="284"/>
                  </a:lnTo>
                  <a:lnTo>
                    <a:pt x="357" y="280"/>
                  </a:lnTo>
                  <a:lnTo>
                    <a:pt x="351" y="258"/>
                  </a:lnTo>
                  <a:lnTo>
                    <a:pt x="361" y="246"/>
                  </a:lnTo>
                  <a:lnTo>
                    <a:pt x="373" y="258"/>
                  </a:lnTo>
                  <a:lnTo>
                    <a:pt x="384" y="236"/>
                  </a:lnTo>
                  <a:lnTo>
                    <a:pt x="418" y="230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257175" y="1087438"/>
              <a:ext cx="2868613" cy="1620837"/>
            </a:xfrm>
            <a:custGeom>
              <a:avLst/>
              <a:gdLst/>
              <a:ahLst/>
              <a:cxnLst>
                <a:cxn ang="0">
                  <a:pos x="1535" y="39"/>
                </a:cxn>
                <a:cxn ang="0">
                  <a:pos x="1500" y="77"/>
                </a:cxn>
                <a:cxn ang="0">
                  <a:pos x="1606" y="67"/>
                </a:cxn>
                <a:cxn ang="0">
                  <a:pos x="1728" y="0"/>
                </a:cxn>
                <a:cxn ang="0">
                  <a:pos x="1429" y="51"/>
                </a:cxn>
                <a:cxn ang="0">
                  <a:pos x="1289" y="77"/>
                </a:cxn>
                <a:cxn ang="0">
                  <a:pos x="1484" y="112"/>
                </a:cxn>
                <a:cxn ang="0">
                  <a:pos x="1334" y="106"/>
                </a:cxn>
                <a:cxn ang="0">
                  <a:pos x="1289" y="162"/>
                </a:cxn>
                <a:cxn ang="0">
                  <a:pos x="1596" y="207"/>
                </a:cxn>
                <a:cxn ang="0">
                  <a:pos x="1411" y="162"/>
                </a:cxn>
                <a:cxn ang="0">
                  <a:pos x="1356" y="189"/>
                </a:cxn>
                <a:cxn ang="0">
                  <a:pos x="1423" y="262"/>
                </a:cxn>
                <a:cxn ang="0">
                  <a:pos x="1583" y="296"/>
                </a:cxn>
                <a:cxn ang="0">
                  <a:pos x="1545" y="256"/>
                </a:cxn>
                <a:cxn ang="0">
                  <a:pos x="1478" y="128"/>
                </a:cxn>
                <a:cxn ang="0">
                  <a:pos x="1439" y="591"/>
                </a:cxn>
                <a:cxn ang="0">
                  <a:pos x="1401" y="552"/>
                </a:cxn>
                <a:cxn ang="0">
                  <a:pos x="1622" y="469"/>
                </a:cxn>
                <a:cxn ang="0">
                  <a:pos x="1462" y="396"/>
                </a:cxn>
                <a:cxn ang="0">
                  <a:pos x="1378" y="323"/>
                </a:cxn>
                <a:cxn ang="0">
                  <a:pos x="1234" y="453"/>
                </a:cxn>
                <a:cxn ang="0">
                  <a:pos x="1206" y="306"/>
                </a:cxn>
                <a:cxn ang="0">
                  <a:pos x="1395" y="223"/>
                </a:cxn>
                <a:cxn ang="0">
                  <a:pos x="1295" y="195"/>
                </a:cxn>
                <a:cxn ang="0">
                  <a:pos x="1044" y="246"/>
                </a:cxn>
                <a:cxn ang="0">
                  <a:pos x="767" y="195"/>
                </a:cxn>
                <a:cxn ang="0">
                  <a:pos x="305" y="233"/>
                </a:cxn>
                <a:cxn ang="0">
                  <a:pos x="122" y="357"/>
                </a:cxn>
                <a:cxn ang="0">
                  <a:pos x="49" y="440"/>
                </a:cxn>
                <a:cxn ang="0">
                  <a:pos x="211" y="408"/>
                </a:cxn>
                <a:cxn ang="0">
                  <a:pos x="390" y="341"/>
                </a:cxn>
                <a:cxn ang="0">
                  <a:pos x="522" y="485"/>
                </a:cxn>
                <a:cxn ang="0">
                  <a:pos x="512" y="603"/>
                </a:cxn>
                <a:cxn ang="0">
                  <a:pos x="483" y="877"/>
                </a:cxn>
                <a:cxn ang="0">
                  <a:pos x="761" y="992"/>
                </a:cxn>
                <a:cxn ang="0">
                  <a:pos x="1027" y="925"/>
                </a:cxn>
                <a:cxn ang="0">
                  <a:pos x="1151" y="848"/>
                </a:cxn>
                <a:cxn ang="0">
                  <a:pos x="1234" y="747"/>
                </a:cxn>
                <a:cxn ang="0">
                  <a:pos x="1429" y="635"/>
                </a:cxn>
                <a:cxn ang="0">
                  <a:pos x="1167" y="629"/>
                </a:cxn>
                <a:cxn ang="0">
                  <a:pos x="1133" y="658"/>
                </a:cxn>
                <a:cxn ang="0">
                  <a:pos x="1062" y="647"/>
                </a:cxn>
                <a:cxn ang="0">
                  <a:pos x="1017" y="603"/>
                </a:cxn>
                <a:cxn ang="0">
                  <a:pos x="1177" y="641"/>
                </a:cxn>
                <a:cxn ang="0">
                  <a:pos x="1295" y="313"/>
                </a:cxn>
                <a:cxn ang="0">
                  <a:pos x="1283" y="290"/>
                </a:cxn>
                <a:cxn ang="0">
                  <a:pos x="1478" y="558"/>
                </a:cxn>
                <a:cxn ang="0">
                  <a:pos x="1577" y="530"/>
                </a:cxn>
                <a:cxn ang="0">
                  <a:pos x="1634" y="568"/>
                </a:cxn>
                <a:cxn ang="0">
                  <a:pos x="1506" y="609"/>
                </a:cxn>
                <a:cxn ang="0">
                  <a:pos x="1110" y="211"/>
                </a:cxn>
                <a:cxn ang="0">
                  <a:pos x="1072" y="166"/>
                </a:cxn>
                <a:cxn ang="0">
                  <a:pos x="950" y="201"/>
                </a:cxn>
                <a:cxn ang="0">
                  <a:pos x="1106" y="112"/>
                </a:cxn>
                <a:cxn ang="0">
                  <a:pos x="1084" y="106"/>
                </a:cxn>
                <a:cxn ang="0">
                  <a:pos x="1161" y="83"/>
                </a:cxn>
                <a:cxn ang="0">
                  <a:pos x="1244" y="162"/>
                </a:cxn>
                <a:cxn ang="0">
                  <a:pos x="1228" y="162"/>
                </a:cxn>
                <a:cxn ang="0">
                  <a:pos x="1267" y="95"/>
                </a:cxn>
                <a:cxn ang="0">
                  <a:pos x="905" y="150"/>
                </a:cxn>
                <a:cxn ang="0">
                  <a:pos x="1305" y="418"/>
                </a:cxn>
                <a:cxn ang="0">
                  <a:pos x="528" y="546"/>
                </a:cxn>
              </a:cxnLst>
              <a:rect l="0" t="0" r="r" b="b"/>
              <a:pathLst>
                <a:path w="1807" h="1021">
                  <a:moveTo>
                    <a:pt x="1728" y="0"/>
                  </a:moveTo>
                  <a:lnTo>
                    <a:pt x="1695" y="10"/>
                  </a:lnTo>
                  <a:lnTo>
                    <a:pt x="1679" y="6"/>
                  </a:lnTo>
                  <a:lnTo>
                    <a:pt x="1667" y="10"/>
                  </a:lnTo>
                  <a:lnTo>
                    <a:pt x="1628" y="6"/>
                  </a:lnTo>
                  <a:lnTo>
                    <a:pt x="1600" y="10"/>
                  </a:lnTo>
                  <a:lnTo>
                    <a:pt x="1583" y="16"/>
                  </a:lnTo>
                  <a:lnTo>
                    <a:pt x="1555" y="16"/>
                  </a:lnTo>
                  <a:lnTo>
                    <a:pt x="1490" y="28"/>
                  </a:lnTo>
                  <a:lnTo>
                    <a:pt x="1535" y="39"/>
                  </a:lnTo>
                  <a:lnTo>
                    <a:pt x="1622" y="28"/>
                  </a:lnTo>
                  <a:lnTo>
                    <a:pt x="1618" y="39"/>
                  </a:lnTo>
                  <a:lnTo>
                    <a:pt x="1561" y="45"/>
                  </a:lnTo>
                  <a:lnTo>
                    <a:pt x="1567" y="51"/>
                  </a:lnTo>
                  <a:lnTo>
                    <a:pt x="1523" y="51"/>
                  </a:lnTo>
                  <a:lnTo>
                    <a:pt x="1539" y="61"/>
                  </a:lnTo>
                  <a:lnTo>
                    <a:pt x="1506" y="55"/>
                  </a:lnTo>
                  <a:lnTo>
                    <a:pt x="1478" y="61"/>
                  </a:lnTo>
                  <a:lnTo>
                    <a:pt x="1500" y="61"/>
                  </a:lnTo>
                  <a:lnTo>
                    <a:pt x="1500" y="77"/>
                  </a:lnTo>
                  <a:lnTo>
                    <a:pt x="1472" y="73"/>
                  </a:lnTo>
                  <a:lnTo>
                    <a:pt x="1439" y="77"/>
                  </a:lnTo>
                  <a:lnTo>
                    <a:pt x="1423" y="89"/>
                  </a:lnTo>
                  <a:lnTo>
                    <a:pt x="1500" y="89"/>
                  </a:lnTo>
                  <a:lnTo>
                    <a:pt x="1529" y="106"/>
                  </a:lnTo>
                  <a:lnTo>
                    <a:pt x="1551" y="83"/>
                  </a:lnTo>
                  <a:lnTo>
                    <a:pt x="1529" y="77"/>
                  </a:lnTo>
                  <a:lnTo>
                    <a:pt x="1551" y="73"/>
                  </a:lnTo>
                  <a:lnTo>
                    <a:pt x="1583" y="77"/>
                  </a:lnTo>
                  <a:lnTo>
                    <a:pt x="1606" y="67"/>
                  </a:lnTo>
                  <a:lnTo>
                    <a:pt x="1583" y="55"/>
                  </a:lnTo>
                  <a:lnTo>
                    <a:pt x="1606" y="51"/>
                  </a:lnTo>
                  <a:lnTo>
                    <a:pt x="1612" y="61"/>
                  </a:lnTo>
                  <a:lnTo>
                    <a:pt x="1640" y="45"/>
                  </a:lnTo>
                  <a:lnTo>
                    <a:pt x="1701" y="39"/>
                  </a:lnTo>
                  <a:lnTo>
                    <a:pt x="1711" y="28"/>
                  </a:lnTo>
                  <a:lnTo>
                    <a:pt x="1728" y="39"/>
                  </a:lnTo>
                  <a:lnTo>
                    <a:pt x="1740" y="22"/>
                  </a:lnTo>
                  <a:lnTo>
                    <a:pt x="1807" y="6"/>
                  </a:lnTo>
                  <a:lnTo>
                    <a:pt x="1728" y="0"/>
                  </a:lnTo>
                  <a:close/>
                  <a:moveTo>
                    <a:pt x="1411" y="61"/>
                  </a:moveTo>
                  <a:lnTo>
                    <a:pt x="1417" y="67"/>
                  </a:lnTo>
                  <a:lnTo>
                    <a:pt x="1445" y="67"/>
                  </a:lnTo>
                  <a:lnTo>
                    <a:pt x="1451" y="55"/>
                  </a:lnTo>
                  <a:lnTo>
                    <a:pt x="1506" y="45"/>
                  </a:lnTo>
                  <a:lnTo>
                    <a:pt x="1468" y="39"/>
                  </a:lnTo>
                  <a:lnTo>
                    <a:pt x="1462" y="28"/>
                  </a:lnTo>
                  <a:lnTo>
                    <a:pt x="1433" y="22"/>
                  </a:lnTo>
                  <a:lnTo>
                    <a:pt x="1405" y="39"/>
                  </a:lnTo>
                  <a:lnTo>
                    <a:pt x="1429" y="51"/>
                  </a:lnTo>
                  <a:lnTo>
                    <a:pt x="1411" y="61"/>
                  </a:lnTo>
                  <a:close/>
                  <a:moveTo>
                    <a:pt x="1289" y="77"/>
                  </a:moveTo>
                  <a:lnTo>
                    <a:pt x="1305" y="73"/>
                  </a:lnTo>
                  <a:lnTo>
                    <a:pt x="1322" y="73"/>
                  </a:lnTo>
                  <a:lnTo>
                    <a:pt x="1328" y="61"/>
                  </a:lnTo>
                  <a:lnTo>
                    <a:pt x="1311" y="51"/>
                  </a:lnTo>
                  <a:lnTo>
                    <a:pt x="1283" y="51"/>
                  </a:lnTo>
                  <a:lnTo>
                    <a:pt x="1273" y="67"/>
                  </a:lnTo>
                  <a:lnTo>
                    <a:pt x="1289" y="67"/>
                  </a:lnTo>
                  <a:lnTo>
                    <a:pt x="1289" y="77"/>
                  </a:lnTo>
                  <a:close/>
                  <a:moveTo>
                    <a:pt x="1378" y="73"/>
                  </a:moveTo>
                  <a:lnTo>
                    <a:pt x="1385" y="61"/>
                  </a:lnTo>
                  <a:lnTo>
                    <a:pt x="1362" y="55"/>
                  </a:lnTo>
                  <a:lnTo>
                    <a:pt x="1346" y="55"/>
                  </a:lnTo>
                  <a:lnTo>
                    <a:pt x="1350" y="73"/>
                  </a:lnTo>
                  <a:lnTo>
                    <a:pt x="1378" y="73"/>
                  </a:lnTo>
                  <a:close/>
                  <a:moveTo>
                    <a:pt x="1372" y="106"/>
                  </a:moveTo>
                  <a:lnTo>
                    <a:pt x="1362" y="118"/>
                  </a:lnTo>
                  <a:lnTo>
                    <a:pt x="1478" y="122"/>
                  </a:lnTo>
                  <a:lnTo>
                    <a:pt x="1484" y="112"/>
                  </a:lnTo>
                  <a:lnTo>
                    <a:pt x="1512" y="118"/>
                  </a:lnTo>
                  <a:lnTo>
                    <a:pt x="1506" y="106"/>
                  </a:lnTo>
                  <a:lnTo>
                    <a:pt x="1494" y="95"/>
                  </a:lnTo>
                  <a:lnTo>
                    <a:pt x="1451" y="106"/>
                  </a:lnTo>
                  <a:lnTo>
                    <a:pt x="1395" y="106"/>
                  </a:lnTo>
                  <a:lnTo>
                    <a:pt x="1389" y="95"/>
                  </a:lnTo>
                  <a:lnTo>
                    <a:pt x="1372" y="95"/>
                  </a:lnTo>
                  <a:lnTo>
                    <a:pt x="1372" y="106"/>
                  </a:lnTo>
                  <a:close/>
                  <a:moveTo>
                    <a:pt x="1340" y="106"/>
                  </a:moveTo>
                  <a:lnTo>
                    <a:pt x="1334" y="106"/>
                  </a:lnTo>
                  <a:lnTo>
                    <a:pt x="1305" y="118"/>
                  </a:lnTo>
                  <a:lnTo>
                    <a:pt x="1340" y="122"/>
                  </a:lnTo>
                  <a:lnTo>
                    <a:pt x="1340" y="106"/>
                  </a:lnTo>
                  <a:close/>
                  <a:moveTo>
                    <a:pt x="1350" y="100"/>
                  </a:moveTo>
                  <a:lnTo>
                    <a:pt x="1362" y="83"/>
                  </a:lnTo>
                  <a:lnTo>
                    <a:pt x="1346" y="77"/>
                  </a:lnTo>
                  <a:lnTo>
                    <a:pt x="1328" y="89"/>
                  </a:lnTo>
                  <a:lnTo>
                    <a:pt x="1350" y="100"/>
                  </a:lnTo>
                  <a:close/>
                  <a:moveTo>
                    <a:pt x="1279" y="156"/>
                  </a:moveTo>
                  <a:lnTo>
                    <a:pt x="1289" y="162"/>
                  </a:lnTo>
                  <a:lnTo>
                    <a:pt x="1305" y="150"/>
                  </a:lnTo>
                  <a:lnTo>
                    <a:pt x="1322" y="150"/>
                  </a:lnTo>
                  <a:lnTo>
                    <a:pt x="1356" y="128"/>
                  </a:lnTo>
                  <a:lnTo>
                    <a:pt x="1311" y="128"/>
                  </a:lnTo>
                  <a:lnTo>
                    <a:pt x="1283" y="140"/>
                  </a:lnTo>
                  <a:lnTo>
                    <a:pt x="1279" y="156"/>
                  </a:lnTo>
                  <a:close/>
                  <a:moveTo>
                    <a:pt x="1606" y="240"/>
                  </a:moveTo>
                  <a:lnTo>
                    <a:pt x="1618" y="229"/>
                  </a:lnTo>
                  <a:lnTo>
                    <a:pt x="1573" y="211"/>
                  </a:lnTo>
                  <a:lnTo>
                    <a:pt x="1596" y="207"/>
                  </a:lnTo>
                  <a:lnTo>
                    <a:pt x="1600" y="189"/>
                  </a:lnTo>
                  <a:lnTo>
                    <a:pt x="1577" y="185"/>
                  </a:lnTo>
                  <a:lnTo>
                    <a:pt x="1551" y="189"/>
                  </a:lnTo>
                  <a:lnTo>
                    <a:pt x="1567" y="173"/>
                  </a:lnTo>
                  <a:lnTo>
                    <a:pt x="1529" y="162"/>
                  </a:lnTo>
                  <a:lnTo>
                    <a:pt x="1462" y="156"/>
                  </a:lnTo>
                  <a:lnTo>
                    <a:pt x="1472" y="144"/>
                  </a:lnTo>
                  <a:lnTo>
                    <a:pt x="1451" y="134"/>
                  </a:lnTo>
                  <a:lnTo>
                    <a:pt x="1405" y="150"/>
                  </a:lnTo>
                  <a:lnTo>
                    <a:pt x="1411" y="162"/>
                  </a:lnTo>
                  <a:lnTo>
                    <a:pt x="1389" y="166"/>
                  </a:lnTo>
                  <a:lnTo>
                    <a:pt x="1389" y="156"/>
                  </a:lnTo>
                  <a:lnTo>
                    <a:pt x="1405" y="140"/>
                  </a:lnTo>
                  <a:lnTo>
                    <a:pt x="1417" y="134"/>
                  </a:lnTo>
                  <a:lnTo>
                    <a:pt x="1405" y="128"/>
                  </a:lnTo>
                  <a:lnTo>
                    <a:pt x="1346" y="150"/>
                  </a:lnTo>
                  <a:lnTo>
                    <a:pt x="1334" y="173"/>
                  </a:lnTo>
                  <a:lnTo>
                    <a:pt x="1356" y="173"/>
                  </a:lnTo>
                  <a:lnTo>
                    <a:pt x="1346" y="185"/>
                  </a:lnTo>
                  <a:lnTo>
                    <a:pt x="1356" y="189"/>
                  </a:lnTo>
                  <a:lnTo>
                    <a:pt x="1378" y="179"/>
                  </a:lnTo>
                  <a:lnTo>
                    <a:pt x="1429" y="189"/>
                  </a:lnTo>
                  <a:lnTo>
                    <a:pt x="1445" y="195"/>
                  </a:lnTo>
                  <a:lnTo>
                    <a:pt x="1456" y="185"/>
                  </a:lnTo>
                  <a:lnTo>
                    <a:pt x="1478" y="195"/>
                  </a:lnTo>
                  <a:lnTo>
                    <a:pt x="1506" y="223"/>
                  </a:lnTo>
                  <a:lnTo>
                    <a:pt x="1494" y="240"/>
                  </a:lnTo>
                  <a:lnTo>
                    <a:pt x="1478" y="256"/>
                  </a:lnTo>
                  <a:lnTo>
                    <a:pt x="1445" y="268"/>
                  </a:lnTo>
                  <a:lnTo>
                    <a:pt x="1423" y="262"/>
                  </a:lnTo>
                  <a:lnTo>
                    <a:pt x="1401" y="274"/>
                  </a:lnTo>
                  <a:lnTo>
                    <a:pt x="1417" y="290"/>
                  </a:lnTo>
                  <a:lnTo>
                    <a:pt x="1445" y="278"/>
                  </a:lnTo>
                  <a:lnTo>
                    <a:pt x="1478" y="284"/>
                  </a:lnTo>
                  <a:lnTo>
                    <a:pt x="1484" y="306"/>
                  </a:lnTo>
                  <a:lnTo>
                    <a:pt x="1539" y="329"/>
                  </a:lnTo>
                  <a:lnTo>
                    <a:pt x="1545" y="319"/>
                  </a:lnTo>
                  <a:lnTo>
                    <a:pt x="1516" y="290"/>
                  </a:lnTo>
                  <a:lnTo>
                    <a:pt x="1555" y="300"/>
                  </a:lnTo>
                  <a:lnTo>
                    <a:pt x="1583" y="296"/>
                  </a:lnTo>
                  <a:lnTo>
                    <a:pt x="1555" y="262"/>
                  </a:lnTo>
                  <a:lnTo>
                    <a:pt x="1561" y="246"/>
                  </a:lnTo>
                  <a:lnTo>
                    <a:pt x="1590" y="252"/>
                  </a:lnTo>
                  <a:lnTo>
                    <a:pt x="1590" y="262"/>
                  </a:lnTo>
                  <a:lnTo>
                    <a:pt x="1606" y="274"/>
                  </a:lnTo>
                  <a:lnTo>
                    <a:pt x="1612" y="262"/>
                  </a:lnTo>
                  <a:lnTo>
                    <a:pt x="1644" y="246"/>
                  </a:lnTo>
                  <a:lnTo>
                    <a:pt x="1634" y="233"/>
                  </a:lnTo>
                  <a:lnTo>
                    <a:pt x="1606" y="240"/>
                  </a:lnTo>
                  <a:close/>
                  <a:moveTo>
                    <a:pt x="1545" y="256"/>
                  </a:moveTo>
                  <a:lnTo>
                    <a:pt x="1523" y="262"/>
                  </a:lnTo>
                  <a:lnTo>
                    <a:pt x="1506" y="256"/>
                  </a:lnTo>
                  <a:lnTo>
                    <a:pt x="1512" y="240"/>
                  </a:lnTo>
                  <a:lnTo>
                    <a:pt x="1545" y="246"/>
                  </a:lnTo>
                  <a:lnTo>
                    <a:pt x="1545" y="256"/>
                  </a:lnTo>
                  <a:close/>
                  <a:moveTo>
                    <a:pt x="1478" y="140"/>
                  </a:moveTo>
                  <a:lnTo>
                    <a:pt x="1506" y="144"/>
                  </a:lnTo>
                  <a:lnTo>
                    <a:pt x="1523" y="144"/>
                  </a:lnTo>
                  <a:lnTo>
                    <a:pt x="1523" y="128"/>
                  </a:lnTo>
                  <a:lnTo>
                    <a:pt x="1478" y="128"/>
                  </a:lnTo>
                  <a:lnTo>
                    <a:pt x="1478" y="140"/>
                  </a:lnTo>
                  <a:close/>
                  <a:moveTo>
                    <a:pt x="1484" y="229"/>
                  </a:moveTo>
                  <a:lnTo>
                    <a:pt x="1478" y="211"/>
                  </a:lnTo>
                  <a:lnTo>
                    <a:pt x="1456" y="223"/>
                  </a:lnTo>
                  <a:lnTo>
                    <a:pt x="1439" y="233"/>
                  </a:lnTo>
                  <a:lnTo>
                    <a:pt x="1468" y="233"/>
                  </a:lnTo>
                  <a:lnTo>
                    <a:pt x="1484" y="229"/>
                  </a:lnTo>
                  <a:close/>
                  <a:moveTo>
                    <a:pt x="1439" y="613"/>
                  </a:moveTo>
                  <a:lnTo>
                    <a:pt x="1433" y="603"/>
                  </a:lnTo>
                  <a:lnTo>
                    <a:pt x="1439" y="591"/>
                  </a:lnTo>
                  <a:lnTo>
                    <a:pt x="1417" y="580"/>
                  </a:lnTo>
                  <a:lnTo>
                    <a:pt x="1417" y="568"/>
                  </a:lnTo>
                  <a:lnTo>
                    <a:pt x="1451" y="574"/>
                  </a:lnTo>
                  <a:lnTo>
                    <a:pt x="1462" y="562"/>
                  </a:lnTo>
                  <a:lnTo>
                    <a:pt x="1445" y="546"/>
                  </a:lnTo>
                  <a:lnTo>
                    <a:pt x="1417" y="558"/>
                  </a:lnTo>
                  <a:lnTo>
                    <a:pt x="1378" y="580"/>
                  </a:lnTo>
                  <a:lnTo>
                    <a:pt x="1340" y="609"/>
                  </a:lnTo>
                  <a:lnTo>
                    <a:pt x="1372" y="568"/>
                  </a:lnTo>
                  <a:lnTo>
                    <a:pt x="1401" y="552"/>
                  </a:lnTo>
                  <a:lnTo>
                    <a:pt x="1423" y="530"/>
                  </a:lnTo>
                  <a:lnTo>
                    <a:pt x="1500" y="530"/>
                  </a:lnTo>
                  <a:lnTo>
                    <a:pt x="1535" y="536"/>
                  </a:lnTo>
                  <a:lnTo>
                    <a:pt x="1555" y="520"/>
                  </a:lnTo>
                  <a:lnTo>
                    <a:pt x="1590" y="507"/>
                  </a:lnTo>
                  <a:lnTo>
                    <a:pt x="1606" y="507"/>
                  </a:lnTo>
                  <a:lnTo>
                    <a:pt x="1618" y="501"/>
                  </a:lnTo>
                  <a:lnTo>
                    <a:pt x="1612" y="491"/>
                  </a:lnTo>
                  <a:lnTo>
                    <a:pt x="1618" y="485"/>
                  </a:lnTo>
                  <a:lnTo>
                    <a:pt x="1622" y="469"/>
                  </a:lnTo>
                  <a:lnTo>
                    <a:pt x="1555" y="475"/>
                  </a:lnTo>
                  <a:lnTo>
                    <a:pt x="1600" y="457"/>
                  </a:lnTo>
                  <a:lnTo>
                    <a:pt x="1551" y="428"/>
                  </a:lnTo>
                  <a:lnTo>
                    <a:pt x="1561" y="408"/>
                  </a:lnTo>
                  <a:lnTo>
                    <a:pt x="1555" y="396"/>
                  </a:lnTo>
                  <a:lnTo>
                    <a:pt x="1555" y="380"/>
                  </a:lnTo>
                  <a:lnTo>
                    <a:pt x="1539" y="380"/>
                  </a:lnTo>
                  <a:lnTo>
                    <a:pt x="1551" y="357"/>
                  </a:lnTo>
                  <a:lnTo>
                    <a:pt x="1472" y="396"/>
                  </a:lnTo>
                  <a:lnTo>
                    <a:pt x="1462" y="396"/>
                  </a:lnTo>
                  <a:lnTo>
                    <a:pt x="1472" y="386"/>
                  </a:lnTo>
                  <a:lnTo>
                    <a:pt x="1468" y="380"/>
                  </a:lnTo>
                  <a:lnTo>
                    <a:pt x="1484" y="345"/>
                  </a:lnTo>
                  <a:lnTo>
                    <a:pt x="1468" y="341"/>
                  </a:lnTo>
                  <a:lnTo>
                    <a:pt x="1456" y="323"/>
                  </a:lnTo>
                  <a:lnTo>
                    <a:pt x="1439" y="323"/>
                  </a:lnTo>
                  <a:lnTo>
                    <a:pt x="1439" y="319"/>
                  </a:lnTo>
                  <a:lnTo>
                    <a:pt x="1395" y="313"/>
                  </a:lnTo>
                  <a:lnTo>
                    <a:pt x="1389" y="300"/>
                  </a:lnTo>
                  <a:lnTo>
                    <a:pt x="1378" y="323"/>
                  </a:lnTo>
                  <a:lnTo>
                    <a:pt x="1356" y="351"/>
                  </a:lnTo>
                  <a:lnTo>
                    <a:pt x="1366" y="361"/>
                  </a:lnTo>
                  <a:lnTo>
                    <a:pt x="1334" y="390"/>
                  </a:lnTo>
                  <a:lnTo>
                    <a:pt x="1346" y="412"/>
                  </a:lnTo>
                  <a:lnTo>
                    <a:pt x="1299" y="453"/>
                  </a:lnTo>
                  <a:lnTo>
                    <a:pt x="1279" y="457"/>
                  </a:lnTo>
                  <a:lnTo>
                    <a:pt x="1273" y="485"/>
                  </a:lnTo>
                  <a:lnTo>
                    <a:pt x="1244" y="520"/>
                  </a:lnTo>
                  <a:lnTo>
                    <a:pt x="1222" y="507"/>
                  </a:lnTo>
                  <a:lnTo>
                    <a:pt x="1234" y="453"/>
                  </a:lnTo>
                  <a:lnTo>
                    <a:pt x="1222" y="447"/>
                  </a:lnTo>
                  <a:lnTo>
                    <a:pt x="1200" y="453"/>
                  </a:lnTo>
                  <a:lnTo>
                    <a:pt x="1151" y="412"/>
                  </a:lnTo>
                  <a:lnTo>
                    <a:pt x="1117" y="412"/>
                  </a:lnTo>
                  <a:lnTo>
                    <a:pt x="1117" y="380"/>
                  </a:lnTo>
                  <a:lnTo>
                    <a:pt x="1106" y="380"/>
                  </a:lnTo>
                  <a:lnTo>
                    <a:pt x="1117" y="357"/>
                  </a:lnTo>
                  <a:lnTo>
                    <a:pt x="1161" y="329"/>
                  </a:lnTo>
                  <a:lnTo>
                    <a:pt x="1161" y="319"/>
                  </a:lnTo>
                  <a:lnTo>
                    <a:pt x="1206" y="306"/>
                  </a:lnTo>
                  <a:lnTo>
                    <a:pt x="1184" y="290"/>
                  </a:lnTo>
                  <a:lnTo>
                    <a:pt x="1216" y="296"/>
                  </a:lnTo>
                  <a:lnTo>
                    <a:pt x="1279" y="274"/>
                  </a:lnTo>
                  <a:lnTo>
                    <a:pt x="1234" y="262"/>
                  </a:lnTo>
                  <a:lnTo>
                    <a:pt x="1283" y="262"/>
                  </a:lnTo>
                  <a:lnTo>
                    <a:pt x="1311" y="252"/>
                  </a:lnTo>
                  <a:lnTo>
                    <a:pt x="1334" y="256"/>
                  </a:lnTo>
                  <a:lnTo>
                    <a:pt x="1346" y="246"/>
                  </a:lnTo>
                  <a:lnTo>
                    <a:pt x="1366" y="252"/>
                  </a:lnTo>
                  <a:lnTo>
                    <a:pt x="1395" y="223"/>
                  </a:lnTo>
                  <a:lnTo>
                    <a:pt x="1405" y="201"/>
                  </a:lnTo>
                  <a:lnTo>
                    <a:pt x="1372" y="195"/>
                  </a:lnTo>
                  <a:lnTo>
                    <a:pt x="1356" y="211"/>
                  </a:lnTo>
                  <a:lnTo>
                    <a:pt x="1322" y="229"/>
                  </a:lnTo>
                  <a:lnTo>
                    <a:pt x="1305" y="233"/>
                  </a:lnTo>
                  <a:lnTo>
                    <a:pt x="1322" y="207"/>
                  </a:lnTo>
                  <a:lnTo>
                    <a:pt x="1299" y="207"/>
                  </a:lnTo>
                  <a:lnTo>
                    <a:pt x="1283" y="217"/>
                  </a:lnTo>
                  <a:lnTo>
                    <a:pt x="1279" y="201"/>
                  </a:lnTo>
                  <a:lnTo>
                    <a:pt x="1295" y="195"/>
                  </a:lnTo>
                  <a:lnTo>
                    <a:pt x="1279" y="166"/>
                  </a:lnTo>
                  <a:lnTo>
                    <a:pt x="1228" y="189"/>
                  </a:lnTo>
                  <a:lnTo>
                    <a:pt x="1251" y="207"/>
                  </a:lnTo>
                  <a:lnTo>
                    <a:pt x="1228" y="223"/>
                  </a:lnTo>
                  <a:lnTo>
                    <a:pt x="1206" y="223"/>
                  </a:lnTo>
                  <a:lnTo>
                    <a:pt x="1190" y="229"/>
                  </a:lnTo>
                  <a:lnTo>
                    <a:pt x="1151" y="229"/>
                  </a:lnTo>
                  <a:lnTo>
                    <a:pt x="1094" y="223"/>
                  </a:lnTo>
                  <a:lnTo>
                    <a:pt x="1050" y="223"/>
                  </a:lnTo>
                  <a:lnTo>
                    <a:pt x="1044" y="246"/>
                  </a:lnTo>
                  <a:lnTo>
                    <a:pt x="1027" y="229"/>
                  </a:lnTo>
                  <a:lnTo>
                    <a:pt x="985" y="240"/>
                  </a:lnTo>
                  <a:lnTo>
                    <a:pt x="960" y="229"/>
                  </a:lnTo>
                  <a:lnTo>
                    <a:pt x="972" y="217"/>
                  </a:lnTo>
                  <a:lnTo>
                    <a:pt x="895" y="195"/>
                  </a:lnTo>
                  <a:lnTo>
                    <a:pt x="861" y="201"/>
                  </a:lnTo>
                  <a:lnTo>
                    <a:pt x="845" y="211"/>
                  </a:lnTo>
                  <a:lnTo>
                    <a:pt x="839" y="195"/>
                  </a:lnTo>
                  <a:lnTo>
                    <a:pt x="812" y="201"/>
                  </a:lnTo>
                  <a:lnTo>
                    <a:pt x="767" y="195"/>
                  </a:lnTo>
                  <a:lnTo>
                    <a:pt x="707" y="217"/>
                  </a:lnTo>
                  <a:lnTo>
                    <a:pt x="666" y="201"/>
                  </a:lnTo>
                  <a:lnTo>
                    <a:pt x="650" y="201"/>
                  </a:lnTo>
                  <a:lnTo>
                    <a:pt x="633" y="195"/>
                  </a:lnTo>
                  <a:lnTo>
                    <a:pt x="617" y="207"/>
                  </a:lnTo>
                  <a:lnTo>
                    <a:pt x="583" y="195"/>
                  </a:lnTo>
                  <a:lnTo>
                    <a:pt x="483" y="185"/>
                  </a:lnTo>
                  <a:lnTo>
                    <a:pt x="390" y="189"/>
                  </a:lnTo>
                  <a:lnTo>
                    <a:pt x="323" y="211"/>
                  </a:lnTo>
                  <a:lnTo>
                    <a:pt x="305" y="233"/>
                  </a:lnTo>
                  <a:lnTo>
                    <a:pt x="323" y="256"/>
                  </a:lnTo>
                  <a:lnTo>
                    <a:pt x="305" y="262"/>
                  </a:lnTo>
                  <a:lnTo>
                    <a:pt x="256" y="268"/>
                  </a:lnTo>
                  <a:lnTo>
                    <a:pt x="228" y="284"/>
                  </a:lnTo>
                  <a:lnTo>
                    <a:pt x="256" y="284"/>
                  </a:lnTo>
                  <a:lnTo>
                    <a:pt x="278" y="278"/>
                  </a:lnTo>
                  <a:lnTo>
                    <a:pt x="266" y="300"/>
                  </a:lnTo>
                  <a:lnTo>
                    <a:pt x="217" y="313"/>
                  </a:lnTo>
                  <a:lnTo>
                    <a:pt x="201" y="306"/>
                  </a:lnTo>
                  <a:lnTo>
                    <a:pt x="122" y="357"/>
                  </a:lnTo>
                  <a:lnTo>
                    <a:pt x="134" y="361"/>
                  </a:lnTo>
                  <a:lnTo>
                    <a:pt x="167" y="357"/>
                  </a:lnTo>
                  <a:lnTo>
                    <a:pt x="138" y="386"/>
                  </a:lnTo>
                  <a:lnTo>
                    <a:pt x="173" y="390"/>
                  </a:lnTo>
                  <a:lnTo>
                    <a:pt x="189" y="380"/>
                  </a:lnTo>
                  <a:lnTo>
                    <a:pt x="201" y="390"/>
                  </a:lnTo>
                  <a:lnTo>
                    <a:pt x="138" y="418"/>
                  </a:lnTo>
                  <a:lnTo>
                    <a:pt x="100" y="428"/>
                  </a:lnTo>
                  <a:lnTo>
                    <a:pt x="90" y="440"/>
                  </a:lnTo>
                  <a:lnTo>
                    <a:pt x="49" y="440"/>
                  </a:lnTo>
                  <a:lnTo>
                    <a:pt x="39" y="453"/>
                  </a:lnTo>
                  <a:lnTo>
                    <a:pt x="16" y="453"/>
                  </a:lnTo>
                  <a:lnTo>
                    <a:pt x="0" y="469"/>
                  </a:lnTo>
                  <a:lnTo>
                    <a:pt x="23" y="469"/>
                  </a:lnTo>
                  <a:lnTo>
                    <a:pt x="33" y="457"/>
                  </a:lnTo>
                  <a:lnTo>
                    <a:pt x="45" y="457"/>
                  </a:lnTo>
                  <a:lnTo>
                    <a:pt x="77" y="453"/>
                  </a:lnTo>
                  <a:lnTo>
                    <a:pt x="77" y="463"/>
                  </a:lnTo>
                  <a:lnTo>
                    <a:pt x="100" y="447"/>
                  </a:lnTo>
                  <a:lnTo>
                    <a:pt x="211" y="408"/>
                  </a:lnTo>
                  <a:lnTo>
                    <a:pt x="234" y="390"/>
                  </a:lnTo>
                  <a:lnTo>
                    <a:pt x="260" y="386"/>
                  </a:lnTo>
                  <a:lnTo>
                    <a:pt x="288" y="361"/>
                  </a:lnTo>
                  <a:lnTo>
                    <a:pt x="343" y="329"/>
                  </a:lnTo>
                  <a:lnTo>
                    <a:pt x="339" y="345"/>
                  </a:lnTo>
                  <a:lnTo>
                    <a:pt x="305" y="361"/>
                  </a:lnTo>
                  <a:lnTo>
                    <a:pt x="301" y="380"/>
                  </a:lnTo>
                  <a:lnTo>
                    <a:pt x="368" y="357"/>
                  </a:lnTo>
                  <a:lnTo>
                    <a:pt x="372" y="345"/>
                  </a:lnTo>
                  <a:lnTo>
                    <a:pt x="390" y="341"/>
                  </a:lnTo>
                  <a:lnTo>
                    <a:pt x="394" y="357"/>
                  </a:lnTo>
                  <a:lnTo>
                    <a:pt x="483" y="380"/>
                  </a:lnTo>
                  <a:lnTo>
                    <a:pt x="489" y="402"/>
                  </a:lnTo>
                  <a:lnTo>
                    <a:pt x="506" y="390"/>
                  </a:lnTo>
                  <a:lnTo>
                    <a:pt x="522" y="390"/>
                  </a:lnTo>
                  <a:lnTo>
                    <a:pt x="522" y="434"/>
                  </a:lnTo>
                  <a:lnTo>
                    <a:pt x="528" y="453"/>
                  </a:lnTo>
                  <a:lnTo>
                    <a:pt x="506" y="469"/>
                  </a:lnTo>
                  <a:lnTo>
                    <a:pt x="506" y="485"/>
                  </a:lnTo>
                  <a:lnTo>
                    <a:pt x="522" y="485"/>
                  </a:lnTo>
                  <a:lnTo>
                    <a:pt x="512" y="501"/>
                  </a:lnTo>
                  <a:lnTo>
                    <a:pt x="528" y="495"/>
                  </a:lnTo>
                  <a:lnTo>
                    <a:pt x="506" y="520"/>
                  </a:lnTo>
                  <a:lnTo>
                    <a:pt x="528" y="530"/>
                  </a:lnTo>
                  <a:lnTo>
                    <a:pt x="556" y="558"/>
                  </a:lnTo>
                  <a:lnTo>
                    <a:pt x="550" y="558"/>
                  </a:lnTo>
                  <a:lnTo>
                    <a:pt x="544" y="597"/>
                  </a:lnTo>
                  <a:lnTo>
                    <a:pt x="538" y="580"/>
                  </a:lnTo>
                  <a:lnTo>
                    <a:pt x="512" y="580"/>
                  </a:lnTo>
                  <a:lnTo>
                    <a:pt x="512" y="603"/>
                  </a:lnTo>
                  <a:lnTo>
                    <a:pt x="467" y="664"/>
                  </a:lnTo>
                  <a:lnTo>
                    <a:pt x="445" y="708"/>
                  </a:lnTo>
                  <a:lnTo>
                    <a:pt x="428" y="725"/>
                  </a:lnTo>
                  <a:lnTo>
                    <a:pt x="428" y="759"/>
                  </a:lnTo>
                  <a:lnTo>
                    <a:pt x="439" y="759"/>
                  </a:lnTo>
                  <a:lnTo>
                    <a:pt x="433" y="769"/>
                  </a:lnTo>
                  <a:lnTo>
                    <a:pt x="439" y="826"/>
                  </a:lnTo>
                  <a:lnTo>
                    <a:pt x="428" y="836"/>
                  </a:lnTo>
                  <a:lnTo>
                    <a:pt x="477" y="858"/>
                  </a:lnTo>
                  <a:lnTo>
                    <a:pt x="483" y="877"/>
                  </a:lnTo>
                  <a:lnTo>
                    <a:pt x="534" y="877"/>
                  </a:lnTo>
                  <a:lnTo>
                    <a:pt x="605" y="897"/>
                  </a:lnTo>
                  <a:lnTo>
                    <a:pt x="640" y="887"/>
                  </a:lnTo>
                  <a:lnTo>
                    <a:pt x="662" y="887"/>
                  </a:lnTo>
                  <a:lnTo>
                    <a:pt x="694" y="942"/>
                  </a:lnTo>
                  <a:lnTo>
                    <a:pt x="707" y="942"/>
                  </a:lnTo>
                  <a:lnTo>
                    <a:pt x="711" y="932"/>
                  </a:lnTo>
                  <a:lnTo>
                    <a:pt x="733" y="925"/>
                  </a:lnTo>
                  <a:lnTo>
                    <a:pt x="755" y="954"/>
                  </a:lnTo>
                  <a:lnTo>
                    <a:pt x="761" y="992"/>
                  </a:lnTo>
                  <a:lnTo>
                    <a:pt x="778" y="1005"/>
                  </a:lnTo>
                  <a:lnTo>
                    <a:pt x="784" y="992"/>
                  </a:lnTo>
                  <a:lnTo>
                    <a:pt x="784" y="970"/>
                  </a:lnTo>
                  <a:lnTo>
                    <a:pt x="867" y="925"/>
                  </a:lnTo>
                  <a:lnTo>
                    <a:pt x="877" y="938"/>
                  </a:lnTo>
                  <a:lnTo>
                    <a:pt x="895" y="932"/>
                  </a:lnTo>
                  <a:lnTo>
                    <a:pt x="905" y="948"/>
                  </a:lnTo>
                  <a:lnTo>
                    <a:pt x="928" y="932"/>
                  </a:lnTo>
                  <a:lnTo>
                    <a:pt x="922" y="915"/>
                  </a:lnTo>
                  <a:lnTo>
                    <a:pt x="1027" y="925"/>
                  </a:lnTo>
                  <a:lnTo>
                    <a:pt x="1039" y="948"/>
                  </a:lnTo>
                  <a:lnTo>
                    <a:pt x="1039" y="976"/>
                  </a:lnTo>
                  <a:lnTo>
                    <a:pt x="1050" y="988"/>
                  </a:lnTo>
                  <a:lnTo>
                    <a:pt x="1050" y="1005"/>
                  </a:lnTo>
                  <a:lnTo>
                    <a:pt x="1062" y="1021"/>
                  </a:lnTo>
                  <a:lnTo>
                    <a:pt x="1072" y="1021"/>
                  </a:lnTo>
                  <a:lnTo>
                    <a:pt x="1084" y="982"/>
                  </a:lnTo>
                  <a:lnTo>
                    <a:pt x="1084" y="948"/>
                  </a:lnTo>
                  <a:lnTo>
                    <a:pt x="1078" y="903"/>
                  </a:lnTo>
                  <a:lnTo>
                    <a:pt x="1151" y="848"/>
                  </a:lnTo>
                  <a:lnTo>
                    <a:pt x="1173" y="836"/>
                  </a:lnTo>
                  <a:lnTo>
                    <a:pt x="1200" y="804"/>
                  </a:lnTo>
                  <a:lnTo>
                    <a:pt x="1184" y="787"/>
                  </a:lnTo>
                  <a:lnTo>
                    <a:pt x="1206" y="781"/>
                  </a:lnTo>
                  <a:lnTo>
                    <a:pt x="1190" y="759"/>
                  </a:lnTo>
                  <a:lnTo>
                    <a:pt x="1206" y="747"/>
                  </a:lnTo>
                  <a:lnTo>
                    <a:pt x="1212" y="769"/>
                  </a:lnTo>
                  <a:lnTo>
                    <a:pt x="1222" y="763"/>
                  </a:lnTo>
                  <a:lnTo>
                    <a:pt x="1222" y="737"/>
                  </a:lnTo>
                  <a:lnTo>
                    <a:pt x="1234" y="747"/>
                  </a:lnTo>
                  <a:lnTo>
                    <a:pt x="1257" y="725"/>
                  </a:lnTo>
                  <a:lnTo>
                    <a:pt x="1257" y="714"/>
                  </a:lnTo>
                  <a:lnTo>
                    <a:pt x="1328" y="696"/>
                  </a:lnTo>
                  <a:lnTo>
                    <a:pt x="1318" y="686"/>
                  </a:lnTo>
                  <a:lnTo>
                    <a:pt x="1334" y="664"/>
                  </a:lnTo>
                  <a:lnTo>
                    <a:pt x="1401" y="641"/>
                  </a:lnTo>
                  <a:lnTo>
                    <a:pt x="1417" y="629"/>
                  </a:lnTo>
                  <a:lnTo>
                    <a:pt x="1429" y="619"/>
                  </a:lnTo>
                  <a:lnTo>
                    <a:pt x="1445" y="629"/>
                  </a:lnTo>
                  <a:lnTo>
                    <a:pt x="1429" y="635"/>
                  </a:lnTo>
                  <a:lnTo>
                    <a:pt x="1401" y="654"/>
                  </a:lnTo>
                  <a:lnTo>
                    <a:pt x="1405" y="664"/>
                  </a:lnTo>
                  <a:lnTo>
                    <a:pt x="1429" y="658"/>
                  </a:lnTo>
                  <a:lnTo>
                    <a:pt x="1456" y="635"/>
                  </a:lnTo>
                  <a:lnTo>
                    <a:pt x="1484" y="629"/>
                  </a:lnTo>
                  <a:lnTo>
                    <a:pt x="1484" y="619"/>
                  </a:lnTo>
                  <a:lnTo>
                    <a:pt x="1462" y="619"/>
                  </a:lnTo>
                  <a:lnTo>
                    <a:pt x="1439" y="613"/>
                  </a:lnTo>
                  <a:close/>
                  <a:moveTo>
                    <a:pt x="1177" y="641"/>
                  </a:moveTo>
                  <a:lnTo>
                    <a:pt x="1167" y="629"/>
                  </a:lnTo>
                  <a:lnTo>
                    <a:pt x="1155" y="641"/>
                  </a:lnTo>
                  <a:lnTo>
                    <a:pt x="1133" y="686"/>
                  </a:lnTo>
                  <a:lnTo>
                    <a:pt x="1161" y="676"/>
                  </a:lnTo>
                  <a:lnTo>
                    <a:pt x="1173" y="680"/>
                  </a:lnTo>
                  <a:lnTo>
                    <a:pt x="1167" y="686"/>
                  </a:lnTo>
                  <a:lnTo>
                    <a:pt x="1123" y="708"/>
                  </a:lnTo>
                  <a:lnTo>
                    <a:pt x="1106" y="696"/>
                  </a:lnTo>
                  <a:lnTo>
                    <a:pt x="1133" y="686"/>
                  </a:lnTo>
                  <a:lnTo>
                    <a:pt x="1139" y="676"/>
                  </a:lnTo>
                  <a:lnTo>
                    <a:pt x="1133" y="658"/>
                  </a:lnTo>
                  <a:lnTo>
                    <a:pt x="1117" y="658"/>
                  </a:lnTo>
                  <a:lnTo>
                    <a:pt x="1133" y="641"/>
                  </a:lnTo>
                  <a:lnTo>
                    <a:pt x="1129" y="625"/>
                  </a:lnTo>
                  <a:lnTo>
                    <a:pt x="1110" y="629"/>
                  </a:lnTo>
                  <a:lnTo>
                    <a:pt x="1078" y="654"/>
                  </a:lnTo>
                  <a:lnTo>
                    <a:pt x="1068" y="692"/>
                  </a:lnTo>
                  <a:lnTo>
                    <a:pt x="1050" y="696"/>
                  </a:lnTo>
                  <a:lnTo>
                    <a:pt x="1039" y="692"/>
                  </a:lnTo>
                  <a:lnTo>
                    <a:pt x="1044" y="670"/>
                  </a:lnTo>
                  <a:lnTo>
                    <a:pt x="1062" y="647"/>
                  </a:lnTo>
                  <a:lnTo>
                    <a:pt x="1062" y="635"/>
                  </a:lnTo>
                  <a:lnTo>
                    <a:pt x="1072" y="635"/>
                  </a:lnTo>
                  <a:lnTo>
                    <a:pt x="1094" y="619"/>
                  </a:lnTo>
                  <a:lnTo>
                    <a:pt x="1110" y="619"/>
                  </a:lnTo>
                  <a:lnTo>
                    <a:pt x="1129" y="613"/>
                  </a:lnTo>
                  <a:lnTo>
                    <a:pt x="1123" y="609"/>
                  </a:lnTo>
                  <a:lnTo>
                    <a:pt x="1078" y="609"/>
                  </a:lnTo>
                  <a:lnTo>
                    <a:pt x="1084" y="591"/>
                  </a:lnTo>
                  <a:lnTo>
                    <a:pt x="1044" y="609"/>
                  </a:lnTo>
                  <a:lnTo>
                    <a:pt x="1017" y="603"/>
                  </a:lnTo>
                  <a:lnTo>
                    <a:pt x="1017" y="591"/>
                  </a:lnTo>
                  <a:lnTo>
                    <a:pt x="1056" y="587"/>
                  </a:lnTo>
                  <a:lnTo>
                    <a:pt x="1078" y="580"/>
                  </a:lnTo>
                  <a:lnTo>
                    <a:pt x="1084" y="568"/>
                  </a:lnTo>
                  <a:lnTo>
                    <a:pt x="1110" y="562"/>
                  </a:lnTo>
                  <a:lnTo>
                    <a:pt x="1133" y="591"/>
                  </a:lnTo>
                  <a:lnTo>
                    <a:pt x="1139" y="609"/>
                  </a:lnTo>
                  <a:lnTo>
                    <a:pt x="1173" y="613"/>
                  </a:lnTo>
                  <a:lnTo>
                    <a:pt x="1196" y="635"/>
                  </a:lnTo>
                  <a:lnTo>
                    <a:pt x="1177" y="641"/>
                  </a:lnTo>
                  <a:close/>
                  <a:moveTo>
                    <a:pt x="1238" y="658"/>
                  </a:moveTo>
                  <a:lnTo>
                    <a:pt x="1228" y="670"/>
                  </a:lnTo>
                  <a:lnTo>
                    <a:pt x="1184" y="676"/>
                  </a:lnTo>
                  <a:lnTo>
                    <a:pt x="1184" y="664"/>
                  </a:lnTo>
                  <a:lnTo>
                    <a:pt x="1228" y="654"/>
                  </a:lnTo>
                  <a:lnTo>
                    <a:pt x="1244" y="654"/>
                  </a:lnTo>
                  <a:lnTo>
                    <a:pt x="1238" y="658"/>
                  </a:lnTo>
                  <a:close/>
                  <a:moveTo>
                    <a:pt x="1322" y="319"/>
                  </a:moveTo>
                  <a:lnTo>
                    <a:pt x="1322" y="300"/>
                  </a:lnTo>
                  <a:lnTo>
                    <a:pt x="1295" y="313"/>
                  </a:lnTo>
                  <a:lnTo>
                    <a:pt x="1305" y="329"/>
                  </a:lnTo>
                  <a:lnTo>
                    <a:pt x="1322" y="319"/>
                  </a:lnTo>
                  <a:close/>
                  <a:moveTo>
                    <a:pt x="1362" y="319"/>
                  </a:moveTo>
                  <a:lnTo>
                    <a:pt x="1356" y="319"/>
                  </a:lnTo>
                  <a:lnTo>
                    <a:pt x="1340" y="323"/>
                  </a:lnTo>
                  <a:lnTo>
                    <a:pt x="1346" y="335"/>
                  </a:lnTo>
                  <a:lnTo>
                    <a:pt x="1362" y="319"/>
                  </a:lnTo>
                  <a:close/>
                  <a:moveTo>
                    <a:pt x="1350" y="290"/>
                  </a:moveTo>
                  <a:lnTo>
                    <a:pt x="1311" y="262"/>
                  </a:lnTo>
                  <a:lnTo>
                    <a:pt x="1283" y="290"/>
                  </a:lnTo>
                  <a:lnTo>
                    <a:pt x="1283" y="300"/>
                  </a:lnTo>
                  <a:lnTo>
                    <a:pt x="1299" y="300"/>
                  </a:lnTo>
                  <a:lnTo>
                    <a:pt x="1318" y="296"/>
                  </a:lnTo>
                  <a:lnTo>
                    <a:pt x="1346" y="306"/>
                  </a:lnTo>
                  <a:lnTo>
                    <a:pt x="1350" y="290"/>
                  </a:lnTo>
                  <a:close/>
                  <a:moveTo>
                    <a:pt x="1494" y="562"/>
                  </a:moveTo>
                  <a:lnTo>
                    <a:pt x="1506" y="552"/>
                  </a:lnTo>
                  <a:lnTo>
                    <a:pt x="1494" y="546"/>
                  </a:lnTo>
                  <a:lnTo>
                    <a:pt x="1472" y="542"/>
                  </a:lnTo>
                  <a:lnTo>
                    <a:pt x="1478" y="558"/>
                  </a:lnTo>
                  <a:lnTo>
                    <a:pt x="1494" y="562"/>
                  </a:lnTo>
                  <a:close/>
                  <a:moveTo>
                    <a:pt x="1634" y="568"/>
                  </a:moveTo>
                  <a:lnTo>
                    <a:pt x="1622" y="562"/>
                  </a:lnTo>
                  <a:lnTo>
                    <a:pt x="1634" y="552"/>
                  </a:lnTo>
                  <a:lnTo>
                    <a:pt x="1600" y="546"/>
                  </a:lnTo>
                  <a:lnTo>
                    <a:pt x="1600" y="536"/>
                  </a:lnTo>
                  <a:lnTo>
                    <a:pt x="1590" y="536"/>
                  </a:lnTo>
                  <a:lnTo>
                    <a:pt x="1600" y="528"/>
                  </a:lnTo>
                  <a:lnTo>
                    <a:pt x="1600" y="520"/>
                  </a:lnTo>
                  <a:lnTo>
                    <a:pt x="1577" y="530"/>
                  </a:lnTo>
                  <a:lnTo>
                    <a:pt x="1561" y="562"/>
                  </a:lnTo>
                  <a:lnTo>
                    <a:pt x="1535" y="580"/>
                  </a:lnTo>
                  <a:lnTo>
                    <a:pt x="1583" y="591"/>
                  </a:lnTo>
                  <a:lnTo>
                    <a:pt x="1583" y="609"/>
                  </a:lnTo>
                  <a:lnTo>
                    <a:pt x="1618" y="580"/>
                  </a:lnTo>
                  <a:lnTo>
                    <a:pt x="1618" y="597"/>
                  </a:lnTo>
                  <a:lnTo>
                    <a:pt x="1634" y="603"/>
                  </a:lnTo>
                  <a:lnTo>
                    <a:pt x="1644" y="587"/>
                  </a:lnTo>
                  <a:lnTo>
                    <a:pt x="1628" y="580"/>
                  </a:lnTo>
                  <a:lnTo>
                    <a:pt x="1634" y="568"/>
                  </a:lnTo>
                  <a:close/>
                  <a:moveTo>
                    <a:pt x="1500" y="580"/>
                  </a:moveTo>
                  <a:lnTo>
                    <a:pt x="1484" y="587"/>
                  </a:lnTo>
                  <a:lnTo>
                    <a:pt x="1500" y="591"/>
                  </a:lnTo>
                  <a:lnTo>
                    <a:pt x="1500" y="580"/>
                  </a:lnTo>
                  <a:close/>
                  <a:moveTo>
                    <a:pt x="1512" y="597"/>
                  </a:moveTo>
                  <a:lnTo>
                    <a:pt x="1490" y="609"/>
                  </a:lnTo>
                  <a:lnTo>
                    <a:pt x="1500" y="619"/>
                  </a:lnTo>
                  <a:lnTo>
                    <a:pt x="1516" y="619"/>
                  </a:lnTo>
                  <a:lnTo>
                    <a:pt x="1516" y="609"/>
                  </a:lnTo>
                  <a:lnTo>
                    <a:pt x="1506" y="609"/>
                  </a:lnTo>
                  <a:lnTo>
                    <a:pt x="1512" y="597"/>
                  </a:lnTo>
                  <a:close/>
                  <a:moveTo>
                    <a:pt x="1445" y="603"/>
                  </a:moveTo>
                  <a:lnTo>
                    <a:pt x="1478" y="609"/>
                  </a:lnTo>
                  <a:lnTo>
                    <a:pt x="1456" y="591"/>
                  </a:lnTo>
                  <a:lnTo>
                    <a:pt x="1445" y="603"/>
                  </a:lnTo>
                  <a:close/>
                  <a:moveTo>
                    <a:pt x="950" y="201"/>
                  </a:moveTo>
                  <a:lnTo>
                    <a:pt x="985" y="207"/>
                  </a:lnTo>
                  <a:lnTo>
                    <a:pt x="995" y="211"/>
                  </a:lnTo>
                  <a:lnTo>
                    <a:pt x="1078" y="201"/>
                  </a:lnTo>
                  <a:lnTo>
                    <a:pt x="1110" y="211"/>
                  </a:lnTo>
                  <a:lnTo>
                    <a:pt x="1129" y="201"/>
                  </a:lnTo>
                  <a:lnTo>
                    <a:pt x="1161" y="201"/>
                  </a:lnTo>
                  <a:lnTo>
                    <a:pt x="1167" y="189"/>
                  </a:lnTo>
                  <a:lnTo>
                    <a:pt x="1151" y="185"/>
                  </a:lnTo>
                  <a:lnTo>
                    <a:pt x="1161" y="162"/>
                  </a:lnTo>
                  <a:lnTo>
                    <a:pt x="1155" y="144"/>
                  </a:lnTo>
                  <a:lnTo>
                    <a:pt x="1129" y="144"/>
                  </a:lnTo>
                  <a:lnTo>
                    <a:pt x="1123" y="162"/>
                  </a:lnTo>
                  <a:lnTo>
                    <a:pt x="1110" y="144"/>
                  </a:lnTo>
                  <a:lnTo>
                    <a:pt x="1072" y="166"/>
                  </a:lnTo>
                  <a:lnTo>
                    <a:pt x="1072" y="150"/>
                  </a:lnTo>
                  <a:lnTo>
                    <a:pt x="1050" y="156"/>
                  </a:lnTo>
                  <a:lnTo>
                    <a:pt x="1050" y="140"/>
                  </a:lnTo>
                  <a:lnTo>
                    <a:pt x="972" y="166"/>
                  </a:lnTo>
                  <a:lnTo>
                    <a:pt x="985" y="173"/>
                  </a:lnTo>
                  <a:lnTo>
                    <a:pt x="1017" y="166"/>
                  </a:lnTo>
                  <a:lnTo>
                    <a:pt x="995" y="179"/>
                  </a:lnTo>
                  <a:lnTo>
                    <a:pt x="1023" y="185"/>
                  </a:lnTo>
                  <a:lnTo>
                    <a:pt x="979" y="189"/>
                  </a:lnTo>
                  <a:lnTo>
                    <a:pt x="950" y="201"/>
                  </a:lnTo>
                  <a:close/>
                  <a:moveTo>
                    <a:pt x="1078" y="95"/>
                  </a:moveTo>
                  <a:lnTo>
                    <a:pt x="1106" y="89"/>
                  </a:lnTo>
                  <a:lnTo>
                    <a:pt x="1117" y="77"/>
                  </a:lnTo>
                  <a:lnTo>
                    <a:pt x="1094" y="73"/>
                  </a:lnTo>
                  <a:lnTo>
                    <a:pt x="1044" y="89"/>
                  </a:lnTo>
                  <a:lnTo>
                    <a:pt x="1017" y="106"/>
                  </a:lnTo>
                  <a:lnTo>
                    <a:pt x="1050" y="106"/>
                  </a:lnTo>
                  <a:lnTo>
                    <a:pt x="1078" y="95"/>
                  </a:lnTo>
                  <a:close/>
                  <a:moveTo>
                    <a:pt x="1068" y="118"/>
                  </a:moveTo>
                  <a:lnTo>
                    <a:pt x="1106" y="112"/>
                  </a:lnTo>
                  <a:lnTo>
                    <a:pt x="1090" y="128"/>
                  </a:lnTo>
                  <a:lnTo>
                    <a:pt x="1117" y="128"/>
                  </a:lnTo>
                  <a:lnTo>
                    <a:pt x="1177" y="118"/>
                  </a:lnTo>
                  <a:lnTo>
                    <a:pt x="1206" y="106"/>
                  </a:lnTo>
                  <a:lnTo>
                    <a:pt x="1184" y="100"/>
                  </a:lnTo>
                  <a:lnTo>
                    <a:pt x="1196" y="89"/>
                  </a:lnTo>
                  <a:lnTo>
                    <a:pt x="1177" y="95"/>
                  </a:lnTo>
                  <a:lnTo>
                    <a:pt x="1155" y="112"/>
                  </a:lnTo>
                  <a:lnTo>
                    <a:pt x="1123" y="100"/>
                  </a:lnTo>
                  <a:lnTo>
                    <a:pt x="1084" y="106"/>
                  </a:lnTo>
                  <a:lnTo>
                    <a:pt x="1068" y="118"/>
                  </a:lnTo>
                  <a:close/>
                  <a:moveTo>
                    <a:pt x="1161" y="83"/>
                  </a:moveTo>
                  <a:lnTo>
                    <a:pt x="1196" y="83"/>
                  </a:lnTo>
                  <a:lnTo>
                    <a:pt x="1190" y="77"/>
                  </a:lnTo>
                  <a:lnTo>
                    <a:pt x="1222" y="61"/>
                  </a:lnTo>
                  <a:lnTo>
                    <a:pt x="1184" y="55"/>
                  </a:lnTo>
                  <a:lnTo>
                    <a:pt x="1167" y="61"/>
                  </a:lnTo>
                  <a:lnTo>
                    <a:pt x="1190" y="73"/>
                  </a:lnTo>
                  <a:lnTo>
                    <a:pt x="1155" y="77"/>
                  </a:lnTo>
                  <a:lnTo>
                    <a:pt x="1161" y="83"/>
                  </a:lnTo>
                  <a:close/>
                  <a:moveTo>
                    <a:pt x="1222" y="112"/>
                  </a:moveTo>
                  <a:lnTo>
                    <a:pt x="1222" y="106"/>
                  </a:lnTo>
                  <a:lnTo>
                    <a:pt x="1200" y="118"/>
                  </a:lnTo>
                  <a:lnTo>
                    <a:pt x="1216" y="128"/>
                  </a:lnTo>
                  <a:lnTo>
                    <a:pt x="1222" y="112"/>
                  </a:lnTo>
                  <a:close/>
                  <a:moveTo>
                    <a:pt x="1190" y="134"/>
                  </a:moveTo>
                  <a:lnTo>
                    <a:pt x="1161" y="140"/>
                  </a:lnTo>
                  <a:lnTo>
                    <a:pt x="1177" y="150"/>
                  </a:lnTo>
                  <a:lnTo>
                    <a:pt x="1190" y="134"/>
                  </a:lnTo>
                  <a:close/>
                  <a:moveTo>
                    <a:pt x="1244" y="162"/>
                  </a:moveTo>
                  <a:lnTo>
                    <a:pt x="1257" y="156"/>
                  </a:lnTo>
                  <a:lnTo>
                    <a:pt x="1257" y="144"/>
                  </a:lnTo>
                  <a:lnTo>
                    <a:pt x="1267" y="134"/>
                  </a:lnTo>
                  <a:lnTo>
                    <a:pt x="1238" y="134"/>
                  </a:lnTo>
                  <a:lnTo>
                    <a:pt x="1216" y="144"/>
                  </a:lnTo>
                  <a:lnTo>
                    <a:pt x="1200" y="144"/>
                  </a:lnTo>
                  <a:lnTo>
                    <a:pt x="1196" y="156"/>
                  </a:lnTo>
                  <a:lnTo>
                    <a:pt x="1212" y="156"/>
                  </a:lnTo>
                  <a:lnTo>
                    <a:pt x="1212" y="179"/>
                  </a:lnTo>
                  <a:lnTo>
                    <a:pt x="1228" y="162"/>
                  </a:lnTo>
                  <a:lnTo>
                    <a:pt x="1244" y="162"/>
                  </a:lnTo>
                  <a:close/>
                  <a:moveTo>
                    <a:pt x="1251" y="73"/>
                  </a:moveTo>
                  <a:lnTo>
                    <a:pt x="1238" y="77"/>
                  </a:lnTo>
                  <a:lnTo>
                    <a:pt x="1238" y="83"/>
                  </a:lnTo>
                  <a:lnTo>
                    <a:pt x="1251" y="83"/>
                  </a:lnTo>
                  <a:lnTo>
                    <a:pt x="1251" y="73"/>
                  </a:lnTo>
                  <a:close/>
                  <a:moveTo>
                    <a:pt x="1267" y="95"/>
                  </a:moveTo>
                  <a:lnTo>
                    <a:pt x="1228" y="100"/>
                  </a:lnTo>
                  <a:lnTo>
                    <a:pt x="1257" y="112"/>
                  </a:lnTo>
                  <a:lnTo>
                    <a:pt x="1267" y="95"/>
                  </a:lnTo>
                  <a:close/>
                  <a:moveTo>
                    <a:pt x="1318" y="95"/>
                  </a:moveTo>
                  <a:lnTo>
                    <a:pt x="1279" y="89"/>
                  </a:lnTo>
                  <a:lnTo>
                    <a:pt x="1273" y="100"/>
                  </a:lnTo>
                  <a:lnTo>
                    <a:pt x="1267" y="118"/>
                  </a:lnTo>
                  <a:lnTo>
                    <a:pt x="1318" y="95"/>
                  </a:lnTo>
                  <a:close/>
                  <a:moveTo>
                    <a:pt x="1039" y="134"/>
                  </a:moveTo>
                  <a:lnTo>
                    <a:pt x="972" y="122"/>
                  </a:lnTo>
                  <a:lnTo>
                    <a:pt x="944" y="128"/>
                  </a:lnTo>
                  <a:lnTo>
                    <a:pt x="944" y="134"/>
                  </a:lnTo>
                  <a:lnTo>
                    <a:pt x="905" y="150"/>
                  </a:lnTo>
                  <a:lnTo>
                    <a:pt x="899" y="173"/>
                  </a:lnTo>
                  <a:lnTo>
                    <a:pt x="922" y="173"/>
                  </a:lnTo>
                  <a:lnTo>
                    <a:pt x="1039" y="134"/>
                  </a:lnTo>
                  <a:close/>
                  <a:moveTo>
                    <a:pt x="1216" y="195"/>
                  </a:moveTo>
                  <a:lnTo>
                    <a:pt x="1177" y="211"/>
                  </a:lnTo>
                  <a:lnTo>
                    <a:pt x="1228" y="211"/>
                  </a:lnTo>
                  <a:lnTo>
                    <a:pt x="1216" y="195"/>
                  </a:lnTo>
                  <a:close/>
                  <a:moveTo>
                    <a:pt x="1289" y="440"/>
                  </a:moveTo>
                  <a:lnTo>
                    <a:pt x="1305" y="424"/>
                  </a:lnTo>
                  <a:lnTo>
                    <a:pt x="1305" y="418"/>
                  </a:lnTo>
                  <a:lnTo>
                    <a:pt x="1283" y="424"/>
                  </a:lnTo>
                  <a:lnTo>
                    <a:pt x="1289" y="440"/>
                  </a:lnTo>
                  <a:close/>
                  <a:moveTo>
                    <a:pt x="461" y="469"/>
                  </a:moveTo>
                  <a:lnTo>
                    <a:pt x="473" y="507"/>
                  </a:lnTo>
                  <a:lnTo>
                    <a:pt x="489" y="469"/>
                  </a:lnTo>
                  <a:lnTo>
                    <a:pt x="473" y="463"/>
                  </a:lnTo>
                  <a:lnTo>
                    <a:pt x="461" y="469"/>
                  </a:lnTo>
                  <a:close/>
                  <a:moveTo>
                    <a:pt x="528" y="568"/>
                  </a:moveTo>
                  <a:lnTo>
                    <a:pt x="538" y="562"/>
                  </a:lnTo>
                  <a:lnTo>
                    <a:pt x="528" y="546"/>
                  </a:lnTo>
                  <a:lnTo>
                    <a:pt x="506" y="530"/>
                  </a:lnTo>
                  <a:lnTo>
                    <a:pt x="483" y="530"/>
                  </a:lnTo>
                  <a:lnTo>
                    <a:pt x="500" y="552"/>
                  </a:lnTo>
                  <a:lnTo>
                    <a:pt x="528" y="568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3679825" y="2238375"/>
              <a:ext cx="2538413" cy="2263775"/>
            </a:xfrm>
            <a:custGeom>
              <a:avLst/>
              <a:gdLst/>
              <a:ahLst/>
              <a:cxnLst>
                <a:cxn ang="0">
                  <a:pos x="1266" y="1179"/>
                </a:cxn>
                <a:cxn ang="0">
                  <a:pos x="1086" y="1071"/>
                </a:cxn>
                <a:cxn ang="0">
                  <a:pos x="1057" y="1189"/>
                </a:cxn>
                <a:cxn ang="0">
                  <a:pos x="1059" y="1215"/>
                </a:cxn>
                <a:cxn ang="0">
                  <a:pos x="1061" y="1231"/>
                </a:cxn>
                <a:cxn ang="0">
                  <a:pos x="1070" y="1242"/>
                </a:cxn>
                <a:cxn ang="0">
                  <a:pos x="1155" y="1154"/>
                </a:cxn>
                <a:cxn ang="0">
                  <a:pos x="1173" y="986"/>
                </a:cxn>
                <a:cxn ang="0">
                  <a:pos x="1516" y="38"/>
                </a:cxn>
                <a:cxn ang="0">
                  <a:pos x="1467" y="44"/>
                </a:cxn>
                <a:cxn ang="0">
                  <a:pos x="1356" y="85"/>
                </a:cxn>
                <a:cxn ang="0">
                  <a:pos x="1161" y="62"/>
                </a:cxn>
                <a:cxn ang="0">
                  <a:pos x="1084" y="0"/>
                </a:cxn>
                <a:cxn ang="0">
                  <a:pos x="1017" y="50"/>
                </a:cxn>
                <a:cxn ang="0">
                  <a:pos x="895" y="117"/>
                </a:cxn>
                <a:cxn ang="0">
                  <a:pos x="755" y="156"/>
                </a:cxn>
                <a:cxn ang="0">
                  <a:pos x="637" y="146"/>
                </a:cxn>
                <a:cxn ang="0">
                  <a:pos x="554" y="142"/>
                </a:cxn>
                <a:cxn ang="0">
                  <a:pos x="479" y="69"/>
                </a:cxn>
                <a:cxn ang="0">
                  <a:pos x="217" y="85"/>
                </a:cxn>
                <a:cxn ang="0">
                  <a:pos x="140" y="140"/>
                </a:cxn>
                <a:cxn ang="0">
                  <a:pos x="73" y="257"/>
                </a:cxn>
                <a:cxn ang="0">
                  <a:pos x="6" y="351"/>
                </a:cxn>
                <a:cxn ang="0">
                  <a:pos x="12" y="499"/>
                </a:cxn>
                <a:cxn ang="0">
                  <a:pos x="73" y="594"/>
                </a:cxn>
                <a:cxn ang="0">
                  <a:pos x="258" y="673"/>
                </a:cxn>
                <a:cxn ang="0">
                  <a:pos x="414" y="673"/>
                </a:cxn>
                <a:cxn ang="0">
                  <a:pos x="471" y="730"/>
                </a:cxn>
                <a:cxn ang="0">
                  <a:pos x="511" y="854"/>
                </a:cxn>
                <a:cxn ang="0">
                  <a:pos x="536" y="941"/>
                </a:cxn>
                <a:cxn ang="0">
                  <a:pos x="507" y="1093"/>
                </a:cxn>
                <a:cxn ang="0">
                  <a:pos x="558" y="1191"/>
                </a:cxn>
                <a:cxn ang="0">
                  <a:pos x="615" y="1382"/>
                </a:cxn>
                <a:cxn ang="0">
                  <a:pos x="690" y="1420"/>
                </a:cxn>
                <a:cxn ang="0">
                  <a:pos x="816" y="1361"/>
                </a:cxn>
                <a:cxn ang="0">
                  <a:pos x="850" y="1272"/>
                </a:cxn>
                <a:cxn ang="0">
                  <a:pos x="909" y="1152"/>
                </a:cxn>
                <a:cxn ang="0">
                  <a:pos x="1011" y="1065"/>
                </a:cxn>
                <a:cxn ang="0">
                  <a:pos x="992" y="866"/>
                </a:cxn>
                <a:cxn ang="0">
                  <a:pos x="1145" y="698"/>
                </a:cxn>
                <a:cxn ang="0">
                  <a:pos x="1084" y="558"/>
                </a:cxn>
                <a:cxn ang="0">
                  <a:pos x="1043" y="519"/>
                </a:cxn>
                <a:cxn ang="0">
                  <a:pos x="956" y="391"/>
                </a:cxn>
                <a:cxn ang="0">
                  <a:pos x="883" y="241"/>
                </a:cxn>
                <a:cxn ang="0">
                  <a:pos x="905" y="229"/>
                </a:cxn>
                <a:cxn ang="0">
                  <a:pos x="1055" y="452"/>
                </a:cxn>
                <a:cxn ang="0">
                  <a:pos x="1228" y="446"/>
                </a:cxn>
                <a:cxn ang="0">
                  <a:pos x="1311" y="397"/>
                </a:cxn>
                <a:cxn ang="0">
                  <a:pos x="1250" y="284"/>
                </a:cxn>
                <a:cxn ang="0">
                  <a:pos x="1189" y="284"/>
                </a:cxn>
                <a:cxn ang="0">
                  <a:pos x="1132" y="229"/>
                </a:cxn>
                <a:cxn ang="0">
                  <a:pos x="1177" y="229"/>
                </a:cxn>
                <a:cxn ang="0">
                  <a:pos x="1289" y="245"/>
                </a:cxn>
                <a:cxn ang="0">
                  <a:pos x="1490" y="306"/>
                </a:cxn>
                <a:cxn ang="0">
                  <a:pos x="1573" y="172"/>
                </a:cxn>
                <a:cxn ang="0">
                  <a:pos x="1595" y="95"/>
                </a:cxn>
                <a:cxn ang="0">
                  <a:pos x="917" y="777"/>
                </a:cxn>
                <a:cxn ang="0">
                  <a:pos x="883" y="765"/>
                </a:cxn>
                <a:cxn ang="0">
                  <a:pos x="463" y="698"/>
                </a:cxn>
              </a:cxnLst>
              <a:rect l="0" t="0" r="r" b="b"/>
              <a:pathLst>
                <a:path w="1599" h="1426">
                  <a:moveTo>
                    <a:pt x="1266" y="1179"/>
                  </a:moveTo>
                  <a:lnTo>
                    <a:pt x="1281" y="1175"/>
                  </a:lnTo>
                  <a:lnTo>
                    <a:pt x="1289" y="1166"/>
                  </a:lnTo>
                  <a:lnTo>
                    <a:pt x="1273" y="1160"/>
                  </a:lnTo>
                  <a:lnTo>
                    <a:pt x="1266" y="1179"/>
                  </a:lnTo>
                  <a:close/>
                  <a:moveTo>
                    <a:pt x="1173" y="986"/>
                  </a:moveTo>
                  <a:lnTo>
                    <a:pt x="1151" y="1043"/>
                  </a:lnTo>
                  <a:lnTo>
                    <a:pt x="1128" y="1043"/>
                  </a:lnTo>
                  <a:lnTo>
                    <a:pt x="1128" y="1053"/>
                  </a:lnTo>
                  <a:lnTo>
                    <a:pt x="1086" y="1071"/>
                  </a:lnTo>
                  <a:lnTo>
                    <a:pt x="1074" y="1101"/>
                  </a:lnTo>
                  <a:lnTo>
                    <a:pt x="1084" y="1132"/>
                  </a:lnTo>
                  <a:lnTo>
                    <a:pt x="1057" y="1175"/>
                  </a:lnTo>
                  <a:lnTo>
                    <a:pt x="1057" y="1187"/>
                  </a:lnTo>
                  <a:lnTo>
                    <a:pt x="1057" y="1189"/>
                  </a:lnTo>
                  <a:lnTo>
                    <a:pt x="1057" y="1191"/>
                  </a:lnTo>
                  <a:lnTo>
                    <a:pt x="1057" y="1191"/>
                  </a:lnTo>
                  <a:lnTo>
                    <a:pt x="1059" y="1197"/>
                  </a:lnTo>
                  <a:lnTo>
                    <a:pt x="1059" y="1207"/>
                  </a:lnTo>
                  <a:lnTo>
                    <a:pt x="1059" y="1215"/>
                  </a:lnTo>
                  <a:lnTo>
                    <a:pt x="1059" y="1221"/>
                  </a:lnTo>
                  <a:lnTo>
                    <a:pt x="1061" y="1227"/>
                  </a:lnTo>
                  <a:lnTo>
                    <a:pt x="1061" y="1229"/>
                  </a:lnTo>
                  <a:lnTo>
                    <a:pt x="1061" y="1231"/>
                  </a:lnTo>
                  <a:lnTo>
                    <a:pt x="1061" y="1231"/>
                  </a:lnTo>
                  <a:lnTo>
                    <a:pt x="1061" y="1233"/>
                  </a:lnTo>
                  <a:lnTo>
                    <a:pt x="1063" y="1235"/>
                  </a:lnTo>
                  <a:lnTo>
                    <a:pt x="1063" y="1237"/>
                  </a:lnTo>
                  <a:lnTo>
                    <a:pt x="1068" y="1239"/>
                  </a:lnTo>
                  <a:lnTo>
                    <a:pt x="1070" y="1242"/>
                  </a:lnTo>
                  <a:lnTo>
                    <a:pt x="1074" y="1244"/>
                  </a:lnTo>
                  <a:lnTo>
                    <a:pt x="1086" y="1250"/>
                  </a:lnTo>
                  <a:lnTo>
                    <a:pt x="1116" y="1237"/>
                  </a:lnTo>
                  <a:lnTo>
                    <a:pt x="1128" y="1195"/>
                  </a:lnTo>
                  <a:lnTo>
                    <a:pt x="1155" y="1154"/>
                  </a:lnTo>
                  <a:lnTo>
                    <a:pt x="1155" y="1142"/>
                  </a:lnTo>
                  <a:lnTo>
                    <a:pt x="1195" y="1045"/>
                  </a:lnTo>
                  <a:lnTo>
                    <a:pt x="1189" y="1026"/>
                  </a:lnTo>
                  <a:lnTo>
                    <a:pt x="1195" y="1012"/>
                  </a:lnTo>
                  <a:lnTo>
                    <a:pt x="1173" y="986"/>
                  </a:lnTo>
                  <a:close/>
                  <a:moveTo>
                    <a:pt x="1599" y="85"/>
                  </a:moveTo>
                  <a:lnTo>
                    <a:pt x="1579" y="73"/>
                  </a:lnTo>
                  <a:lnTo>
                    <a:pt x="1561" y="56"/>
                  </a:lnTo>
                  <a:lnTo>
                    <a:pt x="1551" y="44"/>
                  </a:lnTo>
                  <a:lnTo>
                    <a:pt x="1516" y="38"/>
                  </a:lnTo>
                  <a:lnTo>
                    <a:pt x="1512" y="50"/>
                  </a:lnTo>
                  <a:lnTo>
                    <a:pt x="1494" y="56"/>
                  </a:lnTo>
                  <a:lnTo>
                    <a:pt x="1494" y="38"/>
                  </a:lnTo>
                  <a:lnTo>
                    <a:pt x="1478" y="28"/>
                  </a:lnTo>
                  <a:lnTo>
                    <a:pt x="1467" y="44"/>
                  </a:lnTo>
                  <a:lnTo>
                    <a:pt x="1433" y="56"/>
                  </a:lnTo>
                  <a:lnTo>
                    <a:pt x="1423" y="44"/>
                  </a:lnTo>
                  <a:lnTo>
                    <a:pt x="1394" y="44"/>
                  </a:lnTo>
                  <a:lnTo>
                    <a:pt x="1378" y="73"/>
                  </a:lnTo>
                  <a:lnTo>
                    <a:pt x="1356" y="85"/>
                  </a:lnTo>
                  <a:lnTo>
                    <a:pt x="1339" y="89"/>
                  </a:lnTo>
                  <a:lnTo>
                    <a:pt x="1327" y="62"/>
                  </a:lnTo>
                  <a:lnTo>
                    <a:pt x="1279" y="34"/>
                  </a:lnTo>
                  <a:lnTo>
                    <a:pt x="1234" y="28"/>
                  </a:lnTo>
                  <a:lnTo>
                    <a:pt x="1161" y="62"/>
                  </a:lnTo>
                  <a:lnTo>
                    <a:pt x="1151" y="62"/>
                  </a:lnTo>
                  <a:lnTo>
                    <a:pt x="1151" y="56"/>
                  </a:lnTo>
                  <a:lnTo>
                    <a:pt x="1112" y="38"/>
                  </a:lnTo>
                  <a:lnTo>
                    <a:pt x="1106" y="6"/>
                  </a:lnTo>
                  <a:lnTo>
                    <a:pt x="1084" y="0"/>
                  </a:lnTo>
                  <a:lnTo>
                    <a:pt x="1078" y="22"/>
                  </a:lnTo>
                  <a:lnTo>
                    <a:pt x="1055" y="12"/>
                  </a:lnTo>
                  <a:lnTo>
                    <a:pt x="1039" y="6"/>
                  </a:lnTo>
                  <a:lnTo>
                    <a:pt x="1055" y="56"/>
                  </a:lnTo>
                  <a:lnTo>
                    <a:pt x="1017" y="50"/>
                  </a:lnTo>
                  <a:lnTo>
                    <a:pt x="923" y="62"/>
                  </a:lnTo>
                  <a:lnTo>
                    <a:pt x="899" y="79"/>
                  </a:lnTo>
                  <a:lnTo>
                    <a:pt x="895" y="85"/>
                  </a:lnTo>
                  <a:lnTo>
                    <a:pt x="899" y="101"/>
                  </a:lnTo>
                  <a:lnTo>
                    <a:pt x="895" y="117"/>
                  </a:lnTo>
                  <a:lnTo>
                    <a:pt x="883" y="152"/>
                  </a:lnTo>
                  <a:lnTo>
                    <a:pt x="852" y="164"/>
                  </a:lnTo>
                  <a:lnTo>
                    <a:pt x="824" y="160"/>
                  </a:lnTo>
                  <a:lnTo>
                    <a:pt x="777" y="170"/>
                  </a:lnTo>
                  <a:lnTo>
                    <a:pt x="755" y="156"/>
                  </a:lnTo>
                  <a:lnTo>
                    <a:pt x="729" y="154"/>
                  </a:lnTo>
                  <a:lnTo>
                    <a:pt x="692" y="150"/>
                  </a:lnTo>
                  <a:lnTo>
                    <a:pt x="684" y="133"/>
                  </a:lnTo>
                  <a:lnTo>
                    <a:pt x="670" y="131"/>
                  </a:lnTo>
                  <a:lnTo>
                    <a:pt x="637" y="146"/>
                  </a:lnTo>
                  <a:lnTo>
                    <a:pt x="643" y="168"/>
                  </a:lnTo>
                  <a:lnTo>
                    <a:pt x="639" y="184"/>
                  </a:lnTo>
                  <a:lnTo>
                    <a:pt x="586" y="166"/>
                  </a:lnTo>
                  <a:lnTo>
                    <a:pt x="564" y="164"/>
                  </a:lnTo>
                  <a:lnTo>
                    <a:pt x="554" y="142"/>
                  </a:lnTo>
                  <a:lnTo>
                    <a:pt x="503" y="131"/>
                  </a:lnTo>
                  <a:lnTo>
                    <a:pt x="469" y="111"/>
                  </a:lnTo>
                  <a:lnTo>
                    <a:pt x="483" y="91"/>
                  </a:lnTo>
                  <a:lnTo>
                    <a:pt x="473" y="75"/>
                  </a:lnTo>
                  <a:lnTo>
                    <a:pt x="479" y="69"/>
                  </a:lnTo>
                  <a:lnTo>
                    <a:pt x="479" y="58"/>
                  </a:lnTo>
                  <a:lnTo>
                    <a:pt x="457" y="48"/>
                  </a:lnTo>
                  <a:lnTo>
                    <a:pt x="339" y="62"/>
                  </a:lnTo>
                  <a:lnTo>
                    <a:pt x="268" y="85"/>
                  </a:lnTo>
                  <a:lnTo>
                    <a:pt x="217" y="85"/>
                  </a:lnTo>
                  <a:lnTo>
                    <a:pt x="211" y="79"/>
                  </a:lnTo>
                  <a:lnTo>
                    <a:pt x="189" y="123"/>
                  </a:lnTo>
                  <a:lnTo>
                    <a:pt x="162" y="129"/>
                  </a:lnTo>
                  <a:lnTo>
                    <a:pt x="144" y="140"/>
                  </a:lnTo>
                  <a:lnTo>
                    <a:pt x="140" y="140"/>
                  </a:lnTo>
                  <a:lnTo>
                    <a:pt x="140" y="196"/>
                  </a:lnTo>
                  <a:lnTo>
                    <a:pt x="111" y="217"/>
                  </a:lnTo>
                  <a:lnTo>
                    <a:pt x="111" y="229"/>
                  </a:lnTo>
                  <a:lnTo>
                    <a:pt x="79" y="239"/>
                  </a:lnTo>
                  <a:lnTo>
                    <a:pt x="73" y="257"/>
                  </a:lnTo>
                  <a:lnTo>
                    <a:pt x="61" y="263"/>
                  </a:lnTo>
                  <a:lnTo>
                    <a:pt x="44" y="306"/>
                  </a:lnTo>
                  <a:lnTo>
                    <a:pt x="22" y="318"/>
                  </a:lnTo>
                  <a:lnTo>
                    <a:pt x="16" y="340"/>
                  </a:lnTo>
                  <a:lnTo>
                    <a:pt x="6" y="351"/>
                  </a:lnTo>
                  <a:lnTo>
                    <a:pt x="12" y="369"/>
                  </a:lnTo>
                  <a:lnTo>
                    <a:pt x="16" y="369"/>
                  </a:lnTo>
                  <a:lnTo>
                    <a:pt x="16" y="454"/>
                  </a:lnTo>
                  <a:lnTo>
                    <a:pt x="0" y="487"/>
                  </a:lnTo>
                  <a:lnTo>
                    <a:pt x="12" y="499"/>
                  </a:lnTo>
                  <a:lnTo>
                    <a:pt x="8" y="515"/>
                  </a:lnTo>
                  <a:lnTo>
                    <a:pt x="8" y="529"/>
                  </a:lnTo>
                  <a:lnTo>
                    <a:pt x="30" y="543"/>
                  </a:lnTo>
                  <a:lnTo>
                    <a:pt x="38" y="558"/>
                  </a:lnTo>
                  <a:lnTo>
                    <a:pt x="73" y="594"/>
                  </a:lnTo>
                  <a:lnTo>
                    <a:pt x="83" y="625"/>
                  </a:lnTo>
                  <a:lnTo>
                    <a:pt x="103" y="633"/>
                  </a:lnTo>
                  <a:lnTo>
                    <a:pt x="172" y="681"/>
                  </a:lnTo>
                  <a:lnTo>
                    <a:pt x="237" y="663"/>
                  </a:lnTo>
                  <a:lnTo>
                    <a:pt x="258" y="673"/>
                  </a:lnTo>
                  <a:lnTo>
                    <a:pt x="331" y="645"/>
                  </a:lnTo>
                  <a:lnTo>
                    <a:pt x="341" y="641"/>
                  </a:lnTo>
                  <a:lnTo>
                    <a:pt x="361" y="639"/>
                  </a:lnTo>
                  <a:lnTo>
                    <a:pt x="394" y="647"/>
                  </a:lnTo>
                  <a:lnTo>
                    <a:pt x="414" y="673"/>
                  </a:lnTo>
                  <a:lnTo>
                    <a:pt x="459" y="675"/>
                  </a:lnTo>
                  <a:lnTo>
                    <a:pt x="465" y="685"/>
                  </a:lnTo>
                  <a:lnTo>
                    <a:pt x="481" y="685"/>
                  </a:lnTo>
                  <a:lnTo>
                    <a:pt x="479" y="718"/>
                  </a:lnTo>
                  <a:lnTo>
                    <a:pt x="471" y="730"/>
                  </a:lnTo>
                  <a:lnTo>
                    <a:pt x="475" y="742"/>
                  </a:lnTo>
                  <a:lnTo>
                    <a:pt x="479" y="759"/>
                  </a:lnTo>
                  <a:lnTo>
                    <a:pt x="459" y="781"/>
                  </a:lnTo>
                  <a:lnTo>
                    <a:pt x="501" y="840"/>
                  </a:lnTo>
                  <a:lnTo>
                    <a:pt x="511" y="854"/>
                  </a:lnTo>
                  <a:lnTo>
                    <a:pt x="540" y="848"/>
                  </a:lnTo>
                  <a:lnTo>
                    <a:pt x="534" y="864"/>
                  </a:lnTo>
                  <a:lnTo>
                    <a:pt x="524" y="876"/>
                  </a:lnTo>
                  <a:lnTo>
                    <a:pt x="542" y="927"/>
                  </a:lnTo>
                  <a:lnTo>
                    <a:pt x="536" y="941"/>
                  </a:lnTo>
                  <a:lnTo>
                    <a:pt x="550" y="976"/>
                  </a:lnTo>
                  <a:lnTo>
                    <a:pt x="546" y="998"/>
                  </a:lnTo>
                  <a:lnTo>
                    <a:pt x="517" y="1028"/>
                  </a:lnTo>
                  <a:lnTo>
                    <a:pt x="517" y="1061"/>
                  </a:lnTo>
                  <a:lnTo>
                    <a:pt x="507" y="1093"/>
                  </a:lnTo>
                  <a:lnTo>
                    <a:pt x="507" y="1104"/>
                  </a:lnTo>
                  <a:lnTo>
                    <a:pt x="515" y="1110"/>
                  </a:lnTo>
                  <a:lnTo>
                    <a:pt x="548" y="1181"/>
                  </a:lnTo>
                  <a:lnTo>
                    <a:pt x="558" y="1181"/>
                  </a:lnTo>
                  <a:lnTo>
                    <a:pt x="558" y="1191"/>
                  </a:lnTo>
                  <a:lnTo>
                    <a:pt x="554" y="1211"/>
                  </a:lnTo>
                  <a:lnTo>
                    <a:pt x="578" y="1304"/>
                  </a:lnTo>
                  <a:lnTo>
                    <a:pt x="593" y="1321"/>
                  </a:lnTo>
                  <a:lnTo>
                    <a:pt x="595" y="1343"/>
                  </a:lnTo>
                  <a:lnTo>
                    <a:pt x="615" y="1382"/>
                  </a:lnTo>
                  <a:lnTo>
                    <a:pt x="609" y="1390"/>
                  </a:lnTo>
                  <a:lnTo>
                    <a:pt x="611" y="1416"/>
                  </a:lnTo>
                  <a:lnTo>
                    <a:pt x="635" y="1426"/>
                  </a:lnTo>
                  <a:lnTo>
                    <a:pt x="678" y="1416"/>
                  </a:lnTo>
                  <a:lnTo>
                    <a:pt x="690" y="1420"/>
                  </a:lnTo>
                  <a:lnTo>
                    <a:pt x="704" y="1416"/>
                  </a:lnTo>
                  <a:lnTo>
                    <a:pt x="739" y="1416"/>
                  </a:lnTo>
                  <a:lnTo>
                    <a:pt x="745" y="1406"/>
                  </a:lnTo>
                  <a:lnTo>
                    <a:pt x="763" y="1404"/>
                  </a:lnTo>
                  <a:lnTo>
                    <a:pt x="816" y="1361"/>
                  </a:lnTo>
                  <a:lnTo>
                    <a:pt x="856" y="1308"/>
                  </a:lnTo>
                  <a:lnTo>
                    <a:pt x="856" y="1300"/>
                  </a:lnTo>
                  <a:lnTo>
                    <a:pt x="869" y="1278"/>
                  </a:lnTo>
                  <a:lnTo>
                    <a:pt x="873" y="1262"/>
                  </a:lnTo>
                  <a:lnTo>
                    <a:pt x="850" y="1272"/>
                  </a:lnTo>
                  <a:lnTo>
                    <a:pt x="860" y="1266"/>
                  </a:lnTo>
                  <a:lnTo>
                    <a:pt x="873" y="1262"/>
                  </a:lnTo>
                  <a:lnTo>
                    <a:pt x="921" y="1215"/>
                  </a:lnTo>
                  <a:lnTo>
                    <a:pt x="921" y="1170"/>
                  </a:lnTo>
                  <a:lnTo>
                    <a:pt x="909" y="1152"/>
                  </a:lnTo>
                  <a:lnTo>
                    <a:pt x="917" y="1138"/>
                  </a:lnTo>
                  <a:lnTo>
                    <a:pt x="944" y="1116"/>
                  </a:lnTo>
                  <a:lnTo>
                    <a:pt x="954" y="1097"/>
                  </a:lnTo>
                  <a:lnTo>
                    <a:pt x="988" y="1087"/>
                  </a:lnTo>
                  <a:lnTo>
                    <a:pt x="1011" y="1065"/>
                  </a:lnTo>
                  <a:lnTo>
                    <a:pt x="1023" y="1026"/>
                  </a:lnTo>
                  <a:lnTo>
                    <a:pt x="1023" y="961"/>
                  </a:lnTo>
                  <a:lnTo>
                    <a:pt x="1003" y="937"/>
                  </a:lnTo>
                  <a:lnTo>
                    <a:pt x="1001" y="878"/>
                  </a:lnTo>
                  <a:lnTo>
                    <a:pt x="992" y="866"/>
                  </a:lnTo>
                  <a:lnTo>
                    <a:pt x="1007" y="846"/>
                  </a:lnTo>
                  <a:lnTo>
                    <a:pt x="1001" y="840"/>
                  </a:lnTo>
                  <a:lnTo>
                    <a:pt x="1039" y="787"/>
                  </a:lnTo>
                  <a:lnTo>
                    <a:pt x="1112" y="720"/>
                  </a:lnTo>
                  <a:lnTo>
                    <a:pt x="1145" y="698"/>
                  </a:lnTo>
                  <a:lnTo>
                    <a:pt x="1195" y="619"/>
                  </a:lnTo>
                  <a:lnTo>
                    <a:pt x="1210" y="552"/>
                  </a:lnTo>
                  <a:lnTo>
                    <a:pt x="1199" y="529"/>
                  </a:lnTo>
                  <a:lnTo>
                    <a:pt x="1183" y="541"/>
                  </a:lnTo>
                  <a:lnTo>
                    <a:pt x="1084" y="558"/>
                  </a:lnTo>
                  <a:lnTo>
                    <a:pt x="1072" y="543"/>
                  </a:lnTo>
                  <a:lnTo>
                    <a:pt x="1059" y="547"/>
                  </a:lnTo>
                  <a:lnTo>
                    <a:pt x="1045" y="523"/>
                  </a:lnTo>
                  <a:lnTo>
                    <a:pt x="1045" y="521"/>
                  </a:lnTo>
                  <a:lnTo>
                    <a:pt x="1043" y="519"/>
                  </a:lnTo>
                  <a:lnTo>
                    <a:pt x="1013" y="470"/>
                  </a:lnTo>
                  <a:lnTo>
                    <a:pt x="1001" y="416"/>
                  </a:lnTo>
                  <a:lnTo>
                    <a:pt x="980" y="424"/>
                  </a:lnTo>
                  <a:lnTo>
                    <a:pt x="986" y="420"/>
                  </a:lnTo>
                  <a:lnTo>
                    <a:pt x="956" y="391"/>
                  </a:lnTo>
                  <a:lnTo>
                    <a:pt x="946" y="340"/>
                  </a:lnTo>
                  <a:lnTo>
                    <a:pt x="921" y="324"/>
                  </a:lnTo>
                  <a:lnTo>
                    <a:pt x="921" y="304"/>
                  </a:lnTo>
                  <a:lnTo>
                    <a:pt x="895" y="269"/>
                  </a:lnTo>
                  <a:lnTo>
                    <a:pt x="883" y="241"/>
                  </a:lnTo>
                  <a:lnTo>
                    <a:pt x="860" y="207"/>
                  </a:lnTo>
                  <a:lnTo>
                    <a:pt x="871" y="207"/>
                  </a:lnTo>
                  <a:lnTo>
                    <a:pt x="889" y="231"/>
                  </a:lnTo>
                  <a:lnTo>
                    <a:pt x="905" y="196"/>
                  </a:lnTo>
                  <a:lnTo>
                    <a:pt x="905" y="229"/>
                  </a:lnTo>
                  <a:lnTo>
                    <a:pt x="934" y="280"/>
                  </a:lnTo>
                  <a:lnTo>
                    <a:pt x="978" y="324"/>
                  </a:lnTo>
                  <a:lnTo>
                    <a:pt x="978" y="351"/>
                  </a:lnTo>
                  <a:lnTo>
                    <a:pt x="1011" y="391"/>
                  </a:lnTo>
                  <a:lnTo>
                    <a:pt x="1055" y="452"/>
                  </a:lnTo>
                  <a:lnTo>
                    <a:pt x="1072" y="519"/>
                  </a:lnTo>
                  <a:lnTo>
                    <a:pt x="1078" y="525"/>
                  </a:lnTo>
                  <a:lnTo>
                    <a:pt x="1177" y="481"/>
                  </a:lnTo>
                  <a:lnTo>
                    <a:pt x="1218" y="468"/>
                  </a:lnTo>
                  <a:lnTo>
                    <a:pt x="1228" y="446"/>
                  </a:lnTo>
                  <a:lnTo>
                    <a:pt x="1262" y="436"/>
                  </a:lnTo>
                  <a:lnTo>
                    <a:pt x="1266" y="424"/>
                  </a:lnTo>
                  <a:lnTo>
                    <a:pt x="1289" y="418"/>
                  </a:lnTo>
                  <a:lnTo>
                    <a:pt x="1295" y="407"/>
                  </a:lnTo>
                  <a:lnTo>
                    <a:pt x="1311" y="397"/>
                  </a:lnTo>
                  <a:lnTo>
                    <a:pt x="1346" y="330"/>
                  </a:lnTo>
                  <a:lnTo>
                    <a:pt x="1305" y="312"/>
                  </a:lnTo>
                  <a:lnTo>
                    <a:pt x="1285" y="284"/>
                  </a:lnTo>
                  <a:lnTo>
                    <a:pt x="1273" y="263"/>
                  </a:lnTo>
                  <a:lnTo>
                    <a:pt x="1250" y="284"/>
                  </a:lnTo>
                  <a:lnTo>
                    <a:pt x="1206" y="296"/>
                  </a:lnTo>
                  <a:lnTo>
                    <a:pt x="1206" y="274"/>
                  </a:lnTo>
                  <a:lnTo>
                    <a:pt x="1199" y="257"/>
                  </a:lnTo>
                  <a:lnTo>
                    <a:pt x="1189" y="251"/>
                  </a:lnTo>
                  <a:lnTo>
                    <a:pt x="1189" y="284"/>
                  </a:lnTo>
                  <a:lnTo>
                    <a:pt x="1195" y="302"/>
                  </a:lnTo>
                  <a:lnTo>
                    <a:pt x="1183" y="290"/>
                  </a:lnTo>
                  <a:lnTo>
                    <a:pt x="1177" y="280"/>
                  </a:lnTo>
                  <a:lnTo>
                    <a:pt x="1173" y="257"/>
                  </a:lnTo>
                  <a:lnTo>
                    <a:pt x="1132" y="229"/>
                  </a:lnTo>
                  <a:lnTo>
                    <a:pt x="1132" y="217"/>
                  </a:lnTo>
                  <a:lnTo>
                    <a:pt x="1132" y="184"/>
                  </a:lnTo>
                  <a:lnTo>
                    <a:pt x="1139" y="178"/>
                  </a:lnTo>
                  <a:lnTo>
                    <a:pt x="1151" y="178"/>
                  </a:lnTo>
                  <a:lnTo>
                    <a:pt x="1177" y="229"/>
                  </a:lnTo>
                  <a:lnTo>
                    <a:pt x="1199" y="229"/>
                  </a:lnTo>
                  <a:lnTo>
                    <a:pt x="1212" y="245"/>
                  </a:lnTo>
                  <a:lnTo>
                    <a:pt x="1250" y="251"/>
                  </a:lnTo>
                  <a:lnTo>
                    <a:pt x="1273" y="239"/>
                  </a:lnTo>
                  <a:lnTo>
                    <a:pt x="1289" y="245"/>
                  </a:lnTo>
                  <a:lnTo>
                    <a:pt x="1289" y="267"/>
                  </a:lnTo>
                  <a:lnTo>
                    <a:pt x="1378" y="284"/>
                  </a:lnTo>
                  <a:lnTo>
                    <a:pt x="1445" y="280"/>
                  </a:lnTo>
                  <a:lnTo>
                    <a:pt x="1455" y="290"/>
                  </a:lnTo>
                  <a:lnTo>
                    <a:pt x="1490" y="306"/>
                  </a:lnTo>
                  <a:lnTo>
                    <a:pt x="1528" y="296"/>
                  </a:lnTo>
                  <a:lnTo>
                    <a:pt x="1540" y="284"/>
                  </a:lnTo>
                  <a:lnTo>
                    <a:pt x="1506" y="239"/>
                  </a:lnTo>
                  <a:lnTo>
                    <a:pt x="1534" y="229"/>
                  </a:lnTo>
                  <a:lnTo>
                    <a:pt x="1573" y="172"/>
                  </a:lnTo>
                  <a:lnTo>
                    <a:pt x="1573" y="156"/>
                  </a:lnTo>
                  <a:lnTo>
                    <a:pt x="1583" y="146"/>
                  </a:lnTo>
                  <a:lnTo>
                    <a:pt x="1557" y="123"/>
                  </a:lnTo>
                  <a:lnTo>
                    <a:pt x="1551" y="101"/>
                  </a:lnTo>
                  <a:lnTo>
                    <a:pt x="1595" y="95"/>
                  </a:lnTo>
                  <a:lnTo>
                    <a:pt x="1599" y="85"/>
                  </a:lnTo>
                  <a:close/>
                  <a:moveTo>
                    <a:pt x="883" y="765"/>
                  </a:moveTo>
                  <a:lnTo>
                    <a:pt x="907" y="744"/>
                  </a:lnTo>
                  <a:lnTo>
                    <a:pt x="915" y="761"/>
                  </a:lnTo>
                  <a:lnTo>
                    <a:pt x="917" y="777"/>
                  </a:lnTo>
                  <a:lnTo>
                    <a:pt x="905" y="785"/>
                  </a:lnTo>
                  <a:lnTo>
                    <a:pt x="903" y="793"/>
                  </a:lnTo>
                  <a:lnTo>
                    <a:pt x="885" y="793"/>
                  </a:lnTo>
                  <a:lnTo>
                    <a:pt x="877" y="781"/>
                  </a:lnTo>
                  <a:lnTo>
                    <a:pt x="883" y="765"/>
                  </a:lnTo>
                  <a:close/>
                  <a:moveTo>
                    <a:pt x="463" y="698"/>
                  </a:moveTo>
                  <a:lnTo>
                    <a:pt x="457" y="692"/>
                  </a:lnTo>
                  <a:lnTo>
                    <a:pt x="450" y="708"/>
                  </a:lnTo>
                  <a:lnTo>
                    <a:pt x="461" y="708"/>
                  </a:lnTo>
                  <a:lnTo>
                    <a:pt x="463" y="698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1014413" y="2479675"/>
              <a:ext cx="2171700" cy="2644775"/>
            </a:xfrm>
            <a:custGeom>
              <a:avLst/>
              <a:gdLst/>
              <a:ahLst/>
              <a:cxnLst>
                <a:cxn ang="0">
                  <a:pos x="640" y="266"/>
                </a:cxn>
                <a:cxn ang="0">
                  <a:pos x="567" y="199"/>
                </a:cxn>
                <a:cxn ang="0">
                  <a:pos x="684" y="227"/>
                </a:cxn>
                <a:cxn ang="0">
                  <a:pos x="524" y="182"/>
                </a:cxn>
                <a:cxn ang="0">
                  <a:pos x="550" y="211"/>
                </a:cxn>
                <a:cxn ang="0">
                  <a:pos x="684" y="262"/>
                </a:cxn>
                <a:cxn ang="0">
                  <a:pos x="696" y="239"/>
                </a:cxn>
                <a:cxn ang="0">
                  <a:pos x="796" y="1449"/>
                </a:cxn>
                <a:cxn ang="0">
                  <a:pos x="918" y="1637"/>
                </a:cxn>
                <a:cxn ang="0">
                  <a:pos x="1023" y="1660"/>
                </a:cxn>
                <a:cxn ang="0">
                  <a:pos x="1289" y="667"/>
                </a:cxn>
                <a:cxn ang="0">
                  <a:pos x="1157" y="635"/>
                </a:cxn>
                <a:cxn ang="0">
                  <a:pos x="1135" y="617"/>
                </a:cxn>
                <a:cxn ang="0">
                  <a:pos x="1078" y="533"/>
                </a:cxn>
                <a:cxn ang="0">
                  <a:pos x="895" y="438"/>
                </a:cxn>
                <a:cxn ang="0">
                  <a:pos x="834" y="428"/>
                </a:cxn>
                <a:cxn ang="0">
                  <a:pos x="745" y="400"/>
                </a:cxn>
                <a:cxn ang="0">
                  <a:pos x="729" y="389"/>
                </a:cxn>
                <a:cxn ang="0">
                  <a:pos x="623" y="460"/>
                </a:cxn>
                <a:cxn ang="0">
                  <a:pos x="512" y="434"/>
                </a:cxn>
                <a:cxn ang="0">
                  <a:pos x="441" y="329"/>
                </a:cxn>
                <a:cxn ang="0">
                  <a:pos x="457" y="239"/>
                </a:cxn>
                <a:cxn ang="0">
                  <a:pos x="357" y="266"/>
                </a:cxn>
                <a:cxn ang="0">
                  <a:pos x="301" y="128"/>
                </a:cxn>
                <a:cxn ang="0">
                  <a:pos x="230" y="65"/>
                </a:cxn>
                <a:cxn ang="0">
                  <a:pos x="57" y="0"/>
                </a:cxn>
                <a:cxn ang="0">
                  <a:pos x="23" y="87"/>
                </a:cxn>
                <a:cxn ang="0">
                  <a:pos x="83" y="178"/>
                </a:cxn>
                <a:cxn ang="0">
                  <a:pos x="45" y="99"/>
                </a:cxn>
                <a:cxn ang="0">
                  <a:pos x="96" y="115"/>
                </a:cxn>
                <a:cxn ang="0">
                  <a:pos x="140" y="227"/>
                </a:cxn>
                <a:cxn ang="0">
                  <a:pos x="201" y="288"/>
                </a:cxn>
                <a:cxn ang="0">
                  <a:pos x="362" y="345"/>
                </a:cxn>
                <a:cxn ang="0">
                  <a:pos x="467" y="355"/>
                </a:cxn>
                <a:cxn ang="0">
                  <a:pos x="495" y="438"/>
                </a:cxn>
                <a:cxn ang="0">
                  <a:pos x="585" y="450"/>
                </a:cxn>
                <a:cxn ang="0">
                  <a:pos x="613" y="550"/>
                </a:cxn>
                <a:cxn ang="0">
                  <a:pos x="562" y="661"/>
                </a:cxn>
                <a:cxn ang="0">
                  <a:pos x="617" y="846"/>
                </a:cxn>
                <a:cxn ang="0">
                  <a:pos x="767" y="1047"/>
                </a:cxn>
                <a:cxn ang="0">
                  <a:pos x="774" y="1225"/>
                </a:cxn>
                <a:cxn ang="0">
                  <a:pos x="784" y="1404"/>
                </a:cxn>
                <a:cxn ang="0">
                  <a:pos x="834" y="1522"/>
                </a:cxn>
                <a:cxn ang="0">
                  <a:pos x="851" y="1611"/>
                </a:cxn>
                <a:cxn ang="0">
                  <a:pos x="940" y="1615"/>
                </a:cxn>
                <a:cxn ang="0">
                  <a:pos x="940" y="1544"/>
                </a:cxn>
                <a:cxn ang="0">
                  <a:pos x="940" y="1477"/>
                </a:cxn>
                <a:cxn ang="0">
                  <a:pos x="946" y="1420"/>
                </a:cxn>
                <a:cxn ang="0">
                  <a:pos x="962" y="1370"/>
                </a:cxn>
                <a:cxn ang="0">
                  <a:pos x="1039" y="1299"/>
                </a:cxn>
                <a:cxn ang="0">
                  <a:pos x="1106" y="1242"/>
                </a:cxn>
                <a:cxn ang="0">
                  <a:pos x="1263" y="1053"/>
                </a:cxn>
                <a:cxn ang="0">
                  <a:pos x="1324" y="856"/>
                </a:cxn>
              </a:cxnLst>
              <a:rect l="0" t="0" r="r" b="b"/>
              <a:pathLst>
                <a:path w="1368" h="1666">
                  <a:moveTo>
                    <a:pt x="607" y="266"/>
                  </a:moveTo>
                  <a:lnTo>
                    <a:pt x="629" y="278"/>
                  </a:lnTo>
                  <a:lnTo>
                    <a:pt x="652" y="278"/>
                  </a:lnTo>
                  <a:lnTo>
                    <a:pt x="652" y="266"/>
                  </a:lnTo>
                  <a:lnTo>
                    <a:pt x="640" y="266"/>
                  </a:lnTo>
                  <a:lnTo>
                    <a:pt x="629" y="262"/>
                  </a:lnTo>
                  <a:lnTo>
                    <a:pt x="607" y="266"/>
                  </a:lnTo>
                  <a:close/>
                  <a:moveTo>
                    <a:pt x="546" y="195"/>
                  </a:moveTo>
                  <a:lnTo>
                    <a:pt x="562" y="188"/>
                  </a:lnTo>
                  <a:lnTo>
                    <a:pt x="567" y="199"/>
                  </a:lnTo>
                  <a:lnTo>
                    <a:pt x="591" y="199"/>
                  </a:lnTo>
                  <a:lnTo>
                    <a:pt x="640" y="227"/>
                  </a:lnTo>
                  <a:lnTo>
                    <a:pt x="633" y="239"/>
                  </a:lnTo>
                  <a:lnTo>
                    <a:pt x="678" y="239"/>
                  </a:lnTo>
                  <a:lnTo>
                    <a:pt x="684" y="227"/>
                  </a:lnTo>
                  <a:lnTo>
                    <a:pt x="617" y="195"/>
                  </a:lnTo>
                  <a:lnTo>
                    <a:pt x="601" y="195"/>
                  </a:lnTo>
                  <a:lnTo>
                    <a:pt x="595" y="182"/>
                  </a:lnTo>
                  <a:lnTo>
                    <a:pt x="546" y="172"/>
                  </a:lnTo>
                  <a:lnTo>
                    <a:pt x="524" y="182"/>
                  </a:lnTo>
                  <a:lnTo>
                    <a:pt x="508" y="199"/>
                  </a:lnTo>
                  <a:lnTo>
                    <a:pt x="518" y="199"/>
                  </a:lnTo>
                  <a:lnTo>
                    <a:pt x="546" y="195"/>
                  </a:lnTo>
                  <a:close/>
                  <a:moveTo>
                    <a:pt x="540" y="217"/>
                  </a:moveTo>
                  <a:lnTo>
                    <a:pt x="550" y="211"/>
                  </a:lnTo>
                  <a:lnTo>
                    <a:pt x="550" y="199"/>
                  </a:lnTo>
                  <a:lnTo>
                    <a:pt x="534" y="205"/>
                  </a:lnTo>
                  <a:lnTo>
                    <a:pt x="540" y="217"/>
                  </a:lnTo>
                  <a:close/>
                  <a:moveTo>
                    <a:pt x="713" y="262"/>
                  </a:moveTo>
                  <a:lnTo>
                    <a:pt x="684" y="262"/>
                  </a:lnTo>
                  <a:lnTo>
                    <a:pt x="684" y="272"/>
                  </a:lnTo>
                  <a:lnTo>
                    <a:pt x="723" y="272"/>
                  </a:lnTo>
                  <a:lnTo>
                    <a:pt x="735" y="262"/>
                  </a:lnTo>
                  <a:lnTo>
                    <a:pt x="729" y="239"/>
                  </a:lnTo>
                  <a:lnTo>
                    <a:pt x="696" y="239"/>
                  </a:lnTo>
                  <a:lnTo>
                    <a:pt x="713" y="249"/>
                  </a:lnTo>
                  <a:lnTo>
                    <a:pt x="713" y="262"/>
                  </a:lnTo>
                  <a:close/>
                  <a:moveTo>
                    <a:pt x="790" y="1420"/>
                  </a:moveTo>
                  <a:lnTo>
                    <a:pt x="784" y="1432"/>
                  </a:lnTo>
                  <a:lnTo>
                    <a:pt x="796" y="1449"/>
                  </a:lnTo>
                  <a:lnTo>
                    <a:pt x="806" y="1437"/>
                  </a:lnTo>
                  <a:lnTo>
                    <a:pt x="790" y="1420"/>
                  </a:lnTo>
                  <a:close/>
                  <a:moveTo>
                    <a:pt x="962" y="1611"/>
                  </a:moveTo>
                  <a:lnTo>
                    <a:pt x="940" y="1633"/>
                  </a:lnTo>
                  <a:lnTo>
                    <a:pt x="918" y="1637"/>
                  </a:lnTo>
                  <a:lnTo>
                    <a:pt x="895" y="1650"/>
                  </a:lnTo>
                  <a:lnTo>
                    <a:pt x="934" y="1656"/>
                  </a:lnTo>
                  <a:lnTo>
                    <a:pt x="952" y="1666"/>
                  </a:lnTo>
                  <a:lnTo>
                    <a:pt x="979" y="1666"/>
                  </a:lnTo>
                  <a:lnTo>
                    <a:pt x="1023" y="1660"/>
                  </a:lnTo>
                  <a:lnTo>
                    <a:pt x="962" y="1621"/>
                  </a:lnTo>
                  <a:lnTo>
                    <a:pt x="962" y="1611"/>
                  </a:lnTo>
                  <a:close/>
                  <a:moveTo>
                    <a:pt x="1352" y="706"/>
                  </a:moveTo>
                  <a:lnTo>
                    <a:pt x="1330" y="706"/>
                  </a:lnTo>
                  <a:lnTo>
                    <a:pt x="1289" y="667"/>
                  </a:lnTo>
                  <a:lnTo>
                    <a:pt x="1212" y="661"/>
                  </a:lnTo>
                  <a:lnTo>
                    <a:pt x="1202" y="673"/>
                  </a:lnTo>
                  <a:lnTo>
                    <a:pt x="1202" y="651"/>
                  </a:lnTo>
                  <a:lnTo>
                    <a:pt x="1173" y="635"/>
                  </a:lnTo>
                  <a:lnTo>
                    <a:pt x="1157" y="635"/>
                  </a:lnTo>
                  <a:lnTo>
                    <a:pt x="1141" y="623"/>
                  </a:lnTo>
                  <a:lnTo>
                    <a:pt x="1119" y="651"/>
                  </a:lnTo>
                  <a:lnTo>
                    <a:pt x="1090" y="645"/>
                  </a:lnTo>
                  <a:lnTo>
                    <a:pt x="1119" y="639"/>
                  </a:lnTo>
                  <a:lnTo>
                    <a:pt x="1135" y="617"/>
                  </a:lnTo>
                  <a:lnTo>
                    <a:pt x="1096" y="613"/>
                  </a:lnTo>
                  <a:lnTo>
                    <a:pt x="1078" y="635"/>
                  </a:lnTo>
                  <a:lnTo>
                    <a:pt x="1058" y="639"/>
                  </a:lnTo>
                  <a:lnTo>
                    <a:pt x="1106" y="590"/>
                  </a:lnTo>
                  <a:lnTo>
                    <a:pt x="1078" y="533"/>
                  </a:lnTo>
                  <a:lnTo>
                    <a:pt x="1035" y="501"/>
                  </a:lnTo>
                  <a:lnTo>
                    <a:pt x="974" y="501"/>
                  </a:lnTo>
                  <a:lnTo>
                    <a:pt x="924" y="456"/>
                  </a:lnTo>
                  <a:lnTo>
                    <a:pt x="908" y="434"/>
                  </a:lnTo>
                  <a:lnTo>
                    <a:pt x="895" y="438"/>
                  </a:lnTo>
                  <a:lnTo>
                    <a:pt x="879" y="422"/>
                  </a:lnTo>
                  <a:lnTo>
                    <a:pt x="885" y="412"/>
                  </a:lnTo>
                  <a:lnTo>
                    <a:pt x="845" y="412"/>
                  </a:lnTo>
                  <a:lnTo>
                    <a:pt x="851" y="418"/>
                  </a:lnTo>
                  <a:lnTo>
                    <a:pt x="834" y="428"/>
                  </a:lnTo>
                  <a:lnTo>
                    <a:pt x="818" y="418"/>
                  </a:lnTo>
                  <a:lnTo>
                    <a:pt x="780" y="418"/>
                  </a:lnTo>
                  <a:lnTo>
                    <a:pt x="774" y="400"/>
                  </a:lnTo>
                  <a:lnTo>
                    <a:pt x="745" y="389"/>
                  </a:lnTo>
                  <a:lnTo>
                    <a:pt x="745" y="400"/>
                  </a:lnTo>
                  <a:lnTo>
                    <a:pt x="735" y="412"/>
                  </a:lnTo>
                  <a:lnTo>
                    <a:pt x="739" y="450"/>
                  </a:lnTo>
                  <a:lnTo>
                    <a:pt x="719" y="438"/>
                  </a:lnTo>
                  <a:lnTo>
                    <a:pt x="719" y="418"/>
                  </a:lnTo>
                  <a:lnTo>
                    <a:pt x="729" y="389"/>
                  </a:lnTo>
                  <a:lnTo>
                    <a:pt x="719" y="383"/>
                  </a:lnTo>
                  <a:lnTo>
                    <a:pt x="674" y="406"/>
                  </a:lnTo>
                  <a:lnTo>
                    <a:pt x="652" y="406"/>
                  </a:lnTo>
                  <a:lnTo>
                    <a:pt x="646" y="438"/>
                  </a:lnTo>
                  <a:lnTo>
                    <a:pt x="623" y="460"/>
                  </a:lnTo>
                  <a:lnTo>
                    <a:pt x="595" y="438"/>
                  </a:lnTo>
                  <a:lnTo>
                    <a:pt x="573" y="434"/>
                  </a:lnTo>
                  <a:lnTo>
                    <a:pt x="550" y="450"/>
                  </a:lnTo>
                  <a:lnTo>
                    <a:pt x="530" y="450"/>
                  </a:lnTo>
                  <a:lnTo>
                    <a:pt x="512" y="434"/>
                  </a:lnTo>
                  <a:lnTo>
                    <a:pt x="508" y="406"/>
                  </a:lnTo>
                  <a:lnTo>
                    <a:pt x="518" y="333"/>
                  </a:lnTo>
                  <a:lnTo>
                    <a:pt x="518" y="322"/>
                  </a:lnTo>
                  <a:lnTo>
                    <a:pt x="451" y="322"/>
                  </a:lnTo>
                  <a:lnTo>
                    <a:pt x="441" y="329"/>
                  </a:lnTo>
                  <a:lnTo>
                    <a:pt x="435" y="316"/>
                  </a:lnTo>
                  <a:lnTo>
                    <a:pt x="445" y="294"/>
                  </a:lnTo>
                  <a:lnTo>
                    <a:pt x="441" y="278"/>
                  </a:lnTo>
                  <a:lnTo>
                    <a:pt x="451" y="262"/>
                  </a:lnTo>
                  <a:lnTo>
                    <a:pt x="457" y="239"/>
                  </a:lnTo>
                  <a:lnTo>
                    <a:pt x="473" y="221"/>
                  </a:lnTo>
                  <a:lnTo>
                    <a:pt x="467" y="211"/>
                  </a:lnTo>
                  <a:lnTo>
                    <a:pt x="412" y="217"/>
                  </a:lnTo>
                  <a:lnTo>
                    <a:pt x="384" y="266"/>
                  </a:lnTo>
                  <a:lnTo>
                    <a:pt x="357" y="266"/>
                  </a:lnTo>
                  <a:lnTo>
                    <a:pt x="329" y="278"/>
                  </a:lnTo>
                  <a:lnTo>
                    <a:pt x="290" y="233"/>
                  </a:lnTo>
                  <a:lnTo>
                    <a:pt x="284" y="154"/>
                  </a:lnTo>
                  <a:lnTo>
                    <a:pt x="301" y="138"/>
                  </a:lnTo>
                  <a:lnTo>
                    <a:pt x="301" y="128"/>
                  </a:lnTo>
                  <a:lnTo>
                    <a:pt x="284" y="115"/>
                  </a:lnTo>
                  <a:lnTo>
                    <a:pt x="278" y="77"/>
                  </a:lnTo>
                  <a:lnTo>
                    <a:pt x="256" y="48"/>
                  </a:lnTo>
                  <a:lnTo>
                    <a:pt x="234" y="55"/>
                  </a:lnTo>
                  <a:lnTo>
                    <a:pt x="230" y="65"/>
                  </a:lnTo>
                  <a:lnTo>
                    <a:pt x="217" y="65"/>
                  </a:lnTo>
                  <a:lnTo>
                    <a:pt x="185" y="10"/>
                  </a:lnTo>
                  <a:lnTo>
                    <a:pt x="163" y="10"/>
                  </a:lnTo>
                  <a:lnTo>
                    <a:pt x="128" y="20"/>
                  </a:lnTo>
                  <a:lnTo>
                    <a:pt x="57" y="0"/>
                  </a:lnTo>
                  <a:lnTo>
                    <a:pt x="6" y="0"/>
                  </a:lnTo>
                  <a:lnTo>
                    <a:pt x="0" y="26"/>
                  </a:lnTo>
                  <a:lnTo>
                    <a:pt x="6" y="48"/>
                  </a:lnTo>
                  <a:lnTo>
                    <a:pt x="18" y="65"/>
                  </a:lnTo>
                  <a:lnTo>
                    <a:pt x="23" y="87"/>
                  </a:lnTo>
                  <a:lnTo>
                    <a:pt x="12" y="87"/>
                  </a:lnTo>
                  <a:lnTo>
                    <a:pt x="45" y="132"/>
                  </a:lnTo>
                  <a:lnTo>
                    <a:pt x="45" y="150"/>
                  </a:lnTo>
                  <a:lnTo>
                    <a:pt x="73" y="188"/>
                  </a:lnTo>
                  <a:lnTo>
                    <a:pt x="83" y="178"/>
                  </a:lnTo>
                  <a:lnTo>
                    <a:pt x="67" y="160"/>
                  </a:lnTo>
                  <a:lnTo>
                    <a:pt x="67" y="144"/>
                  </a:lnTo>
                  <a:lnTo>
                    <a:pt x="57" y="138"/>
                  </a:lnTo>
                  <a:lnTo>
                    <a:pt x="61" y="122"/>
                  </a:lnTo>
                  <a:lnTo>
                    <a:pt x="45" y="99"/>
                  </a:lnTo>
                  <a:lnTo>
                    <a:pt x="45" y="83"/>
                  </a:lnTo>
                  <a:lnTo>
                    <a:pt x="29" y="44"/>
                  </a:lnTo>
                  <a:lnTo>
                    <a:pt x="35" y="16"/>
                  </a:lnTo>
                  <a:lnTo>
                    <a:pt x="51" y="20"/>
                  </a:lnTo>
                  <a:lnTo>
                    <a:pt x="96" y="115"/>
                  </a:lnTo>
                  <a:lnTo>
                    <a:pt x="96" y="128"/>
                  </a:lnTo>
                  <a:lnTo>
                    <a:pt x="112" y="144"/>
                  </a:lnTo>
                  <a:lnTo>
                    <a:pt x="140" y="178"/>
                  </a:lnTo>
                  <a:lnTo>
                    <a:pt x="144" y="211"/>
                  </a:lnTo>
                  <a:lnTo>
                    <a:pt x="140" y="227"/>
                  </a:lnTo>
                  <a:lnTo>
                    <a:pt x="150" y="255"/>
                  </a:lnTo>
                  <a:lnTo>
                    <a:pt x="169" y="255"/>
                  </a:lnTo>
                  <a:lnTo>
                    <a:pt x="173" y="272"/>
                  </a:lnTo>
                  <a:lnTo>
                    <a:pt x="201" y="278"/>
                  </a:lnTo>
                  <a:lnTo>
                    <a:pt x="201" y="288"/>
                  </a:lnTo>
                  <a:lnTo>
                    <a:pt x="223" y="300"/>
                  </a:lnTo>
                  <a:lnTo>
                    <a:pt x="240" y="300"/>
                  </a:lnTo>
                  <a:lnTo>
                    <a:pt x="290" y="322"/>
                  </a:lnTo>
                  <a:lnTo>
                    <a:pt x="317" y="312"/>
                  </a:lnTo>
                  <a:lnTo>
                    <a:pt x="362" y="345"/>
                  </a:lnTo>
                  <a:lnTo>
                    <a:pt x="400" y="361"/>
                  </a:lnTo>
                  <a:lnTo>
                    <a:pt x="435" y="373"/>
                  </a:lnTo>
                  <a:lnTo>
                    <a:pt x="445" y="361"/>
                  </a:lnTo>
                  <a:lnTo>
                    <a:pt x="457" y="367"/>
                  </a:lnTo>
                  <a:lnTo>
                    <a:pt x="467" y="355"/>
                  </a:lnTo>
                  <a:lnTo>
                    <a:pt x="445" y="379"/>
                  </a:lnTo>
                  <a:lnTo>
                    <a:pt x="473" y="406"/>
                  </a:lnTo>
                  <a:lnTo>
                    <a:pt x="467" y="418"/>
                  </a:lnTo>
                  <a:lnTo>
                    <a:pt x="473" y="438"/>
                  </a:lnTo>
                  <a:lnTo>
                    <a:pt x="495" y="438"/>
                  </a:lnTo>
                  <a:lnTo>
                    <a:pt x="508" y="460"/>
                  </a:lnTo>
                  <a:lnTo>
                    <a:pt x="530" y="460"/>
                  </a:lnTo>
                  <a:lnTo>
                    <a:pt x="562" y="479"/>
                  </a:lnTo>
                  <a:lnTo>
                    <a:pt x="562" y="460"/>
                  </a:lnTo>
                  <a:lnTo>
                    <a:pt x="585" y="450"/>
                  </a:lnTo>
                  <a:lnTo>
                    <a:pt x="601" y="467"/>
                  </a:lnTo>
                  <a:lnTo>
                    <a:pt x="595" y="483"/>
                  </a:lnTo>
                  <a:lnTo>
                    <a:pt x="613" y="489"/>
                  </a:lnTo>
                  <a:lnTo>
                    <a:pt x="617" y="505"/>
                  </a:lnTo>
                  <a:lnTo>
                    <a:pt x="613" y="550"/>
                  </a:lnTo>
                  <a:lnTo>
                    <a:pt x="591" y="572"/>
                  </a:lnTo>
                  <a:lnTo>
                    <a:pt x="585" y="584"/>
                  </a:lnTo>
                  <a:lnTo>
                    <a:pt x="546" y="639"/>
                  </a:lnTo>
                  <a:lnTo>
                    <a:pt x="546" y="661"/>
                  </a:lnTo>
                  <a:lnTo>
                    <a:pt x="562" y="661"/>
                  </a:lnTo>
                  <a:lnTo>
                    <a:pt x="562" y="680"/>
                  </a:lnTo>
                  <a:lnTo>
                    <a:pt x="546" y="696"/>
                  </a:lnTo>
                  <a:lnTo>
                    <a:pt x="546" y="728"/>
                  </a:lnTo>
                  <a:lnTo>
                    <a:pt x="573" y="747"/>
                  </a:lnTo>
                  <a:lnTo>
                    <a:pt x="617" y="846"/>
                  </a:lnTo>
                  <a:lnTo>
                    <a:pt x="640" y="862"/>
                  </a:lnTo>
                  <a:lnTo>
                    <a:pt x="640" y="891"/>
                  </a:lnTo>
                  <a:lnTo>
                    <a:pt x="729" y="947"/>
                  </a:lnTo>
                  <a:lnTo>
                    <a:pt x="751" y="968"/>
                  </a:lnTo>
                  <a:lnTo>
                    <a:pt x="767" y="1047"/>
                  </a:lnTo>
                  <a:lnTo>
                    <a:pt x="757" y="1063"/>
                  </a:lnTo>
                  <a:lnTo>
                    <a:pt x="767" y="1165"/>
                  </a:lnTo>
                  <a:lnTo>
                    <a:pt x="761" y="1175"/>
                  </a:lnTo>
                  <a:lnTo>
                    <a:pt x="774" y="1197"/>
                  </a:lnTo>
                  <a:lnTo>
                    <a:pt x="774" y="1225"/>
                  </a:lnTo>
                  <a:lnTo>
                    <a:pt x="784" y="1242"/>
                  </a:lnTo>
                  <a:lnTo>
                    <a:pt x="774" y="1315"/>
                  </a:lnTo>
                  <a:lnTo>
                    <a:pt x="767" y="1331"/>
                  </a:lnTo>
                  <a:lnTo>
                    <a:pt x="790" y="1382"/>
                  </a:lnTo>
                  <a:lnTo>
                    <a:pt x="784" y="1404"/>
                  </a:lnTo>
                  <a:lnTo>
                    <a:pt x="806" y="1416"/>
                  </a:lnTo>
                  <a:lnTo>
                    <a:pt x="818" y="1455"/>
                  </a:lnTo>
                  <a:lnTo>
                    <a:pt x="822" y="1493"/>
                  </a:lnTo>
                  <a:lnTo>
                    <a:pt x="806" y="1504"/>
                  </a:lnTo>
                  <a:lnTo>
                    <a:pt x="834" y="1522"/>
                  </a:lnTo>
                  <a:lnTo>
                    <a:pt x="818" y="1538"/>
                  </a:lnTo>
                  <a:lnTo>
                    <a:pt x="828" y="1554"/>
                  </a:lnTo>
                  <a:lnTo>
                    <a:pt x="834" y="1577"/>
                  </a:lnTo>
                  <a:lnTo>
                    <a:pt x="845" y="1589"/>
                  </a:lnTo>
                  <a:lnTo>
                    <a:pt x="851" y="1611"/>
                  </a:lnTo>
                  <a:lnTo>
                    <a:pt x="869" y="1615"/>
                  </a:lnTo>
                  <a:lnTo>
                    <a:pt x="869" y="1627"/>
                  </a:lnTo>
                  <a:lnTo>
                    <a:pt x="895" y="1621"/>
                  </a:lnTo>
                  <a:lnTo>
                    <a:pt x="912" y="1627"/>
                  </a:lnTo>
                  <a:lnTo>
                    <a:pt x="940" y="1615"/>
                  </a:lnTo>
                  <a:lnTo>
                    <a:pt x="952" y="1605"/>
                  </a:lnTo>
                  <a:lnTo>
                    <a:pt x="934" y="1599"/>
                  </a:lnTo>
                  <a:lnTo>
                    <a:pt x="928" y="1577"/>
                  </a:lnTo>
                  <a:lnTo>
                    <a:pt x="940" y="1570"/>
                  </a:lnTo>
                  <a:lnTo>
                    <a:pt x="940" y="1544"/>
                  </a:lnTo>
                  <a:lnTo>
                    <a:pt x="956" y="1538"/>
                  </a:lnTo>
                  <a:lnTo>
                    <a:pt x="956" y="1516"/>
                  </a:lnTo>
                  <a:lnTo>
                    <a:pt x="924" y="1499"/>
                  </a:lnTo>
                  <a:lnTo>
                    <a:pt x="924" y="1487"/>
                  </a:lnTo>
                  <a:lnTo>
                    <a:pt x="940" y="1477"/>
                  </a:lnTo>
                  <a:lnTo>
                    <a:pt x="946" y="1443"/>
                  </a:lnTo>
                  <a:lnTo>
                    <a:pt x="940" y="1432"/>
                  </a:lnTo>
                  <a:lnTo>
                    <a:pt x="962" y="1437"/>
                  </a:lnTo>
                  <a:lnTo>
                    <a:pt x="962" y="1420"/>
                  </a:lnTo>
                  <a:lnTo>
                    <a:pt x="946" y="1420"/>
                  </a:lnTo>
                  <a:lnTo>
                    <a:pt x="934" y="1426"/>
                  </a:lnTo>
                  <a:lnTo>
                    <a:pt x="924" y="1398"/>
                  </a:lnTo>
                  <a:lnTo>
                    <a:pt x="968" y="1404"/>
                  </a:lnTo>
                  <a:lnTo>
                    <a:pt x="974" y="1388"/>
                  </a:lnTo>
                  <a:lnTo>
                    <a:pt x="962" y="1370"/>
                  </a:lnTo>
                  <a:lnTo>
                    <a:pt x="979" y="1353"/>
                  </a:lnTo>
                  <a:lnTo>
                    <a:pt x="1023" y="1353"/>
                  </a:lnTo>
                  <a:lnTo>
                    <a:pt x="1052" y="1325"/>
                  </a:lnTo>
                  <a:lnTo>
                    <a:pt x="1039" y="1309"/>
                  </a:lnTo>
                  <a:lnTo>
                    <a:pt x="1039" y="1299"/>
                  </a:lnTo>
                  <a:lnTo>
                    <a:pt x="1007" y="1276"/>
                  </a:lnTo>
                  <a:lnTo>
                    <a:pt x="1017" y="1264"/>
                  </a:lnTo>
                  <a:lnTo>
                    <a:pt x="1039" y="1286"/>
                  </a:lnTo>
                  <a:lnTo>
                    <a:pt x="1078" y="1276"/>
                  </a:lnTo>
                  <a:lnTo>
                    <a:pt x="1106" y="1242"/>
                  </a:lnTo>
                  <a:lnTo>
                    <a:pt x="1135" y="1175"/>
                  </a:lnTo>
                  <a:lnTo>
                    <a:pt x="1157" y="1159"/>
                  </a:lnTo>
                  <a:lnTo>
                    <a:pt x="1145" y="1114"/>
                  </a:lnTo>
                  <a:lnTo>
                    <a:pt x="1202" y="1069"/>
                  </a:lnTo>
                  <a:lnTo>
                    <a:pt x="1263" y="1053"/>
                  </a:lnTo>
                  <a:lnTo>
                    <a:pt x="1295" y="980"/>
                  </a:lnTo>
                  <a:lnTo>
                    <a:pt x="1295" y="964"/>
                  </a:lnTo>
                  <a:lnTo>
                    <a:pt x="1307" y="952"/>
                  </a:lnTo>
                  <a:lnTo>
                    <a:pt x="1295" y="868"/>
                  </a:lnTo>
                  <a:lnTo>
                    <a:pt x="1324" y="856"/>
                  </a:lnTo>
                  <a:lnTo>
                    <a:pt x="1324" y="836"/>
                  </a:lnTo>
                  <a:lnTo>
                    <a:pt x="1362" y="789"/>
                  </a:lnTo>
                  <a:lnTo>
                    <a:pt x="1368" y="751"/>
                  </a:lnTo>
                  <a:lnTo>
                    <a:pt x="1352" y="706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6200775" y="2032000"/>
              <a:ext cx="2667000" cy="2806700"/>
            </a:xfrm>
            <a:custGeom>
              <a:avLst/>
              <a:gdLst/>
              <a:ahLst/>
              <a:cxnLst>
                <a:cxn ang="0">
                  <a:pos x="7" y="936"/>
                </a:cxn>
                <a:cxn ang="0">
                  <a:pos x="12" y="990"/>
                </a:cxn>
                <a:cxn ang="0">
                  <a:pos x="144" y="872"/>
                </a:cxn>
                <a:cxn ang="0">
                  <a:pos x="284" y="463"/>
                </a:cxn>
                <a:cxn ang="0">
                  <a:pos x="532" y="758"/>
                </a:cxn>
                <a:cxn ang="0">
                  <a:pos x="650" y="938"/>
                </a:cxn>
                <a:cxn ang="0">
                  <a:pos x="553" y="813"/>
                </a:cxn>
                <a:cxn ang="0">
                  <a:pos x="763" y="784"/>
                </a:cxn>
                <a:cxn ang="0">
                  <a:pos x="499" y="430"/>
                </a:cxn>
                <a:cxn ang="0">
                  <a:pos x="291" y="475"/>
                </a:cxn>
                <a:cxn ang="0">
                  <a:pos x="473" y="673"/>
                </a:cxn>
                <a:cxn ang="0">
                  <a:pos x="1460" y="1285"/>
                </a:cxn>
                <a:cxn ang="0">
                  <a:pos x="1283" y="1311"/>
                </a:cxn>
                <a:cxn ang="0">
                  <a:pos x="1073" y="1392"/>
                </a:cxn>
                <a:cxn ang="0">
                  <a:pos x="810" y="1576"/>
                </a:cxn>
                <a:cxn ang="0">
                  <a:pos x="957" y="1786"/>
                </a:cxn>
                <a:cxn ang="0">
                  <a:pos x="1236" y="1874"/>
                </a:cxn>
                <a:cxn ang="0">
                  <a:pos x="1533" y="1779"/>
                </a:cxn>
                <a:cxn ang="0">
                  <a:pos x="704" y="1111"/>
                </a:cxn>
                <a:cxn ang="0">
                  <a:pos x="553" y="1004"/>
                </a:cxn>
                <a:cxn ang="0">
                  <a:pos x="1280" y="1089"/>
                </a:cxn>
                <a:cxn ang="0">
                  <a:pos x="1361" y="1217"/>
                </a:cxn>
                <a:cxn ang="0">
                  <a:pos x="1630" y="1281"/>
                </a:cxn>
                <a:cxn ang="0">
                  <a:pos x="1361" y="1075"/>
                </a:cxn>
                <a:cxn ang="0">
                  <a:pos x="1191" y="1111"/>
                </a:cxn>
                <a:cxn ang="0">
                  <a:pos x="1191" y="1044"/>
                </a:cxn>
                <a:cxn ang="0">
                  <a:pos x="1070" y="1082"/>
                </a:cxn>
                <a:cxn ang="0">
                  <a:pos x="1014" y="1016"/>
                </a:cxn>
                <a:cxn ang="0">
                  <a:pos x="1139" y="1096"/>
                </a:cxn>
                <a:cxn ang="0">
                  <a:pos x="1113" y="1262"/>
                </a:cxn>
                <a:cxn ang="0">
                  <a:pos x="1051" y="1236"/>
                </a:cxn>
                <a:cxn ang="0">
                  <a:pos x="1240" y="1222"/>
                </a:cxn>
                <a:cxn ang="0">
                  <a:pos x="881" y="1136"/>
                </a:cxn>
                <a:cxn ang="0">
                  <a:pos x="895" y="924"/>
                </a:cxn>
                <a:cxn ang="0">
                  <a:pos x="716" y="1111"/>
                </a:cxn>
                <a:cxn ang="0">
                  <a:pos x="888" y="1243"/>
                </a:cxn>
                <a:cxn ang="0">
                  <a:pos x="690" y="1193"/>
                </a:cxn>
                <a:cxn ang="0">
                  <a:pos x="907" y="1248"/>
                </a:cxn>
                <a:cxn ang="0">
                  <a:pos x="546" y="1068"/>
                </a:cxn>
                <a:cxn ang="0">
                  <a:pos x="1006" y="732"/>
                </a:cxn>
                <a:cxn ang="0">
                  <a:pos x="1018" y="706"/>
                </a:cxn>
                <a:cxn ang="0">
                  <a:pos x="1051" y="827"/>
                </a:cxn>
                <a:cxn ang="0">
                  <a:pos x="1032" y="780"/>
                </a:cxn>
                <a:cxn ang="0">
                  <a:pos x="1077" y="766"/>
                </a:cxn>
                <a:cxn ang="0">
                  <a:pos x="1091" y="910"/>
                </a:cxn>
                <a:cxn ang="0">
                  <a:pos x="1018" y="924"/>
                </a:cxn>
                <a:cxn ang="0">
                  <a:pos x="1861" y="1928"/>
                </a:cxn>
                <a:cxn ang="0">
                  <a:pos x="1684" y="2032"/>
                </a:cxn>
                <a:cxn ang="0">
                  <a:pos x="1906" y="1564"/>
                </a:cxn>
                <a:cxn ang="0">
                  <a:pos x="995" y="272"/>
                </a:cxn>
                <a:cxn ang="0">
                  <a:pos x="980" y="95"/>
                </a:cxn>
                <a:cxn ang="0">
                  <a:pos x="1290" y="0"/>
                </a:cxn>
                <a:cxn ang="0">
                  <a:pos x="1151" y="113"/>
                </a:cxn>
                <a:cxn ang="0">
                  <a:pos x="1236" y="61"/>
                </a:cxn>
                <a:cxn ang="0">
                  <a:pos x="1165" y="284"/>
                </a:cxn>
                <a:cxn ang="0">
                  <a:pos x="1221" y="177"/>
                </a:cxn>
                <a:cxn ang="0">
                  <a:pos x="1165" y="220"/>
                </a:cxn>
                <a:cxn ang="0">
                  <a:pos x="1132" y="276"/>
                </a:cxn>
                <a:cxn ang="0">
                  <a:pos x="1065" y="305"/>
                </a:cxn>
              </a:cxnLst>
              <a:rect l="0" t="0" r="r" b="b"/>
              <a:pathLst>
                <a:path w="1987" h="2091">
                  <a:moveTo>
                    <a:pt x="7" y="917"/>
                  </a:moveTo>
                  <a:lnTo>
                    <a:pt x="0" y="924"/>
                  </a:lnTo>
                  <a:lnTo>
                    <a:pt x="12" y="929"/>
                  </a:lnTo>
                  <a:lnTo>
                    <a:pt x="7" y="917"/>
                  </a:lnTo>
                  <a:close/>
                  <a:moveTo>
                    <a:pt x="12" y="898"/>
                  </a:moveTo>
                  <a:lnTo>
                    <a:pt x="0" y="898"/>
                  </a:lnTo>
                  <a:lnTo>
                    <a:pt x="7" y="903"/>
                  </a:lnTo>
                  <a:lnTo>
                    <a:pt x="12" y="898"/>
                  </a:lnTo>
                  <a:close/>
                  <a:moveTo>
                    <a:pt x="19" y="955"/>
                  </a:moveTo>
                  <a:lnTo>
                    <a:pt x="26" y="945"/>
                  </a:lnTo>
                  <a:lnTo>
                    <a:pt x="19" y="945"/>
                  </a:lnTo>
                  <a:lnTo>
                    <a:pt x="19" y="955"/>
                  </a:lnTo>
                  <a:close/>
                  <a:moveTo>
                    <a:pt x="12" y="936"/>
                  </a:moveTo>
                  <a:lnTo>
                    <a:pt x="7" y="936"/>
                  </a:lnTo>
                  <a:lnTo>
                    <a:pt x="7" y="943"/>
                  </a:lnTo>
                  <a:lnTo>
                    <a:pt x="12" y="936"/>
                  </a:lnTo>
                  <a:close/>
                  <a:moveTo>
                    <a:pt x="12" y="971"/>
                  </a:moveTo>
                  <a:lnTo>
                    <a:pt x="26" y="971"/>
                  </a:lnTo>
                  <a:lnTo>
                    <a:pt x="12" y="964"/>
                  </a:lnTo>
                  <a:lnTo>
                    <a:pt x="12" y="971"/>
                  </a:lnTo>
                  <a:close/>
                  <a:moveTo>
                    <a:pt x="12" y="1035"/>
                  </a:moveTo>
                  <a:lnTo>
                    <a:pt x="26" y="1030"/>
                  </a:lnTo>
                  <a:lnTo>
                    <a:pt x="12" y="1030"/>
                  </a:lnTo>
                  <a:lnTo>
                    <a:pt x="12" y="1035"/>
                  </a:lnTo>
                  <a:close/>
                  <a:moveTo>
                    <a:pt x="12" y="990"/>
                  </a:moveTo>
                  <a:lnTo>
                    <a:pt x="26" y="990"/>
                  </a:lnTo>
                  <a:lnTo>
                    <a:pt x="19" y="978"/>
                  </a:lnTo>
                  <a:lnTo>
                    <a:pt x="12" y="990"/>
                  </a:lnTo>
                  <a:close/>
                  <a:moveTo>
                    <a:pt x="7" y="1051"/>
                  </a:moveTo>
                  <a:lnTo>
                    <a:pt x="7" y="1051"/>
                  </a:lnTo>
                  <a:lnTo>
                    <a:pt x="19" y="1059"/>
                  </a:lnTo>
                  <a:lnTo>
                    <a:pt x="19" y="1056"/>
                  </a:lnTo>
                  <a:lnTo>
                    <a:pt x="19" y="1044"/>
                  </a:lnTo>
                  <a:lnTo>
                    <a:pt x="19" y="1042"/>
                  </a:lnTo>
                  <a:lnTo>
                    <a:pt x="7" y="1049"/>
                  </a:lnTo>
                  <a:lnTo>
                    <a:pt x="7" y="1051"/>
                  </a:lnTo>
                  <a:close/>
                  <a:moveTo>
                    <a:pt x="12" y="1068"/>
                  </a:moveTo>
                  <a:lnTo>
                    <a:pt x="19" y="1068"/>
                  </a:lnTo>
                  <a:lnTo>
                    <a:pt x="12" y="1061"/>
                  </a:lnTo>
                  <a:lnTo>
                    <a:pt x="12" y="1068"/>
                  </a:lnTo>
                  <a:close/>
                  <a:moveTo>
                    <a:pt x="159" y="832"/>
                  </a:moveTo>
                  <a:lnTo>
                    <a:pt x="144" y="872"/>
                  </a:lnTo>
                  <a:lnTo>
                    <a:pt x="159" y="910"/>
                  </a:lnTo>
                  <a:lnTo>
                    <a:pt x="177" y="917"/>
                  </a:lnTo>
                  <a:lnTo>
                    <a:pt x="203" y="898"/>
                  </a:lnTo>
                  <a:lnTo>
                    <a:pt x="189" y="851"/>
                  </a:lnTo>
                  <a:lnTo>
                    <a:pt x="159" y="832"/>
                  </a:lnTo>
                  <a:close/>
                  <a:moveTo>
                    <a:pt x="232" y="416"/>
                  </a:moveTo>
                  <a:lnTo>
                    <a:pt x="140" y="364"/>
                  </a:lnTo>
                  <a:lnTo>
                    <a:pt x="111" y="364"/>
                  </a:lnTo>
                  <a:lnTo>
                    <a:pt x="111" y="409"/>
                  </a:lnTo>
                  <a:lnTo>
                    <a:pt x="166" y="423"/>
                  </a:lnTo>
                  <a:lnTo>
                    <a:pt x="170" y="435"/>
                  </a:lnTo>
                  <a:lnTo>
                    <a:pt x="203" y="430"/>
                  </a:lnTo>
                  <a:lnTo>
                    <a:pt x="222" y="449"/>
                  </a:lnTo>
                  <a:lnTo>
                    <a:pt x="284" y="463"/>
                  </a:lnTo>
                  <a:lnTo>
                    <a:pt x="277" y="430"/>
                  </a:lnTo>
                  <a:lnTo>
                    <a:pt x="232" y="416"/>
                  </a:lnTo>
                  <a:close/>
                  <a:moveTo>
                    <a:pt x="329" y="456"/>
                  </a:moveTo>
                  <a:lnTo>
                    <a:pt x="340" y="449"/>
                  </a:lnTo>
                  <a:lnTo>
                    <a:pt x="355" y="423"/>
                  </a:lnTo>
                  <a:lnTo>
                    <a:pt x="321" y="409"/>
                  </a:lnTo>
                  <a:lnTo>
                    <a:pt x="310" y="409"/>
                  </a:lnTo>
                  <a:lnTo>
                    <a:pt x="296" y="435"/>
                  </a:lnTo>
                  <a:lnTo>
                    <a:pt x="321" y="442"/>
                  </a:lnTo>
                  <a:lnTo>
                    <a:pt x="329" y="456"/>
                  </a:lnTo>
                  <a:close/>
                  <a:moveTo>
                    <a:pt x="492" y="669"/>
                  </a:moveTo>
                  <a:lnTo>
                    <a:pt x="518" y="740"/>
                  </a:lnTo>
                  <a:lnTo>
                    <a:pt x="532" y="747"/>
                  </a:lnTo>
                  <a:lnTo>
                    <a:pt x="532" y="758"/>
                  </a:lnTo>
                  <a:lnTo>
                    <a:pt x="525" y="766"/>
                  </a:lnTo>
                  <a:lnTo>
                    <a:pt x="518" y="792"/>
                  </a:lnTo>
                  <a:lnTo>
                    <a:pt x="532" y="792"/>
                  </a:lnTo>
                  <a:lnTo>
                    <a:pt x="539" y="827"/>
                  </a:lnTo>
                  <a:lnTo>
                    <a:pt x="532" y="865"/>
                  </a:lnTo>
                  <a:lnTo>
                    <a:pt x="546" y="865"/>
                  </a:lnTo>
                  <a:lnTo>
                    <a:pt x="586" y="910"/>
                  </a:lnTo>
                  <a:lnTo>
                    <a:pt x="586" y="938"/>
                  </a:lnTo>
                  <a:lnTo>
                    <a:pt x="579" y="952"/>
                  </a:lnTo>
                  <a:lnTo>
                    <a:pt x="617" y="990"/>
                  </a:lnTo>
                  <a:lnTo>
                    <a:pt x="643" y="1009"/>
                  </a:lnTo>
                  <a:lnTo>
                    <a:pt x="664" y="1004"/>
                  </a:lnTo>
                  <a:lnTo>
                    <a:pt x="650" y="990"/>
                  </a:lnTo>
                  <a:lnTo>
                    <a:pt x="650" y="938"/>
                  </a:lnTo>
                  <a:lnTo>
                    <a:pt x="631" y="910"/>
                  </a:lnTo>
                  <a:lnTo>
                    <a:pt x="598" y="891"/>
                  </a:lnTo>
                  <a:lnTo>
                    <a:pt x="591" y="881"/>
                  </a:lnTo>
                  <a:lnTo>
                    <a:pt x="586" y="874"/>
                  </a:lnTo>
                  <a:lnTo>
                    <a:pt x="581" y="867"/>
                  </a:lnTo>
                  <a:lnTo>
                    <a:pt x="579" y="865"/>
                  </a:lnTo>
                  <a:lnTo>
                    <a:pt x="577" y="862"/>
                  </a:lnTo>
                  <a:lnTo>
                    <a:pt x="577" y="860"/>
                  </a:lnTo>
                  <a:lnTo>
                    <a:pt x="577" y="855"/>
                  </a:lnTo>
                  <a:lnTo>
                    <a:pt x="577" y="846"/>
                  </a:lnTo>
                  <a:lnTo>
                    <a:pt x="577" y="844"/>
                  </a:lnTo>
                  <a:lnTo>
                    <a:pt x="579" y="839"/>
                  </a:lnTo>
                  <a:lnTo>
                    <a:pt x="560" y="832"/>
                  </a:lnTo>
                  <a:lnTo>
                    <a:pt x="553" y="813"/>
                  </a:lnTo>
                  <a:lnTo>
                    <a:pt x="567" y="792"/>
                  </a:lnTo>
                  <a:lnTo>
                    <a:pt x="567" y="740"/>
                  </a:lnTo>
                  <a:lnTo>
                    <a:pt x="586" y="747"/>
                  </a:lnTo>
                  <a:lnTo>
                    <a:pt x="586" y="758"/>
                  </a:lnTo>
                  <a:lnTo>
                    <a:pt x="617" y="780"/>
                  </a:lnTo>
                  <a:lnTo>
                    <a:pt x="624" y="792"/>
                  </a:lnTo>
                  <a:lnTo>
                    <a:pt x="638" y="799"/>
                  </a:lnTo>
                  <a:lnTo>
                    <a:pt x="669" y="820"/>
                  </a:lnTo>
                  <a:lnTo>
                    <a:pt x="669" y="851"/>
                  </a:lnTo>
                  <a:lnTo>
                    <a:pt x="690" y="839"/>
                  </a:lnTo>
                  <a:lnTo>
                    <a:pt x="704" y="820"/>
                  </a:lnTo>
                  <a:lnTo>
                    <a:pt x="723" y="820"/>
                  </a:lnTo>
                  <a:lnTo>
                    <a:pt x="742" y="799"/>
                  </a:lnTo>
                  <a:lnTo>
                    <a:pt x="763" y="784"/>
                  </a:lnTo>
                  <a:lnTo>
                    <a:pt x="763" y="766"/>
                  </a:lnTo>
                  <a:lnTo>
                    <a:pt x="749" y="706"/>
                  </a:lnTo>
                  <a:lnTo>
                    <a:pt x="704" y="662"/>
                  </a:lnTo>
                  <a:lnTo>
                    <a:pt x="664" y="600"/>
                  </a:lnTo>
                  <a:lnTo>
                    <a:pt x="676" y="574"/>
                  </a:lnTo>
                  <a:lnTo>
                    <a:pt x="711" y="562"/>
                  </a:lnTo>
                  <a:lnTo>
                    <a:pt x="638" y="522"/>
                  </a:lnTo>
                  <a:lnTo>
                    <a:pt x="586" y="543"/>
                  </a:lnTo>
                  <a:lnTo>
                    <a:pt x="560" y="562"/>
                  </a:lnTo>
                  <a:lnTo>
                    <a:pt x="539" y="562"/>
                  </a:lnTo>
                  <a:lnTo>
                    <a:pt x="506" y="510"/>
                  </a:lnTo>
                  <a:lnTo>
                    <a:pt x="480" y="503"/>
                  </a:lnTo>
                  <a:lnTo>
                    <a:pt x="499" y="468"/>
                  </a:lnTo>
                  <a:lnTo>
                    <a:pt x="499" y="430"/>
                  </a:lnTo>
                  <a:lnTo>
                    <a:pt x="468" y="409"/>
                  </a:lnTo>
                  <a:lnTo>
                    <a:pt x="454" y="435"/>
                  </a:lnTo>
                  <a:lnTo>
                    <a:pt x="435" y="449"/>
                  </a:lnTo>
                  <a:lnTo>
                    <a:pt x="428" y="503"/>
                  </a:lnTo>
                  <a:lnTo>
                    <a:pt x="409" y="510"/>
                  </a:lnTo>
                  <a:lnTo>
                    <a:pt x="392" y="553"/>
                  </a:lnTo>
                  <a:lnTo>
                    <a:pt x="381" y="522"/>
                  </a:lnTo>
                  <a:lnTo>
                    <a:pt x="373" y="529"/>
                  </a:lnTo>
                  <a:lnTo>
                    <a:pt x="362" y="522"/>
                  </a:lnTo>
                  <a:lnTo>
                    <a:pt x="373" y="487"/>
                  </a:lnTo>
                  <a:lnTo>
                    <a:pt x="329" y="487"/>
                  </a:lnTo>
                  <a:lnTo>
                    <a:pt x="314" y="463"/>
                  </a:lnTo>
                  <a:lnTo>
                    <a:pt x="296" y="463"/>
                  </a:lnTo>
                  <a:lnTo>
                    <a:pt x="291" y="475"/>
                  </a:lnTo>
                  <a:lnTo>
                    <a:pt x="303" y="487"/>
                  </a:lnTo>
                  <a:lnTo>
                    <a:pt x="291" y="510"/>
                  </a:lnTo>
                  <a:lnTo>
                    <a:pt x="314" y="522"/>
                  </a:lnTo>
                  <a:lnTo>
                    <a:pt x="321" y="562"/>
                  </a:lnTo>
                  <a:lnTo>
                    <a:pt x="347" y="548"/>
                  </a:lnTo>
                  <a:lnTo>
                    <a:pt x="347" y="536"/>
                  </a:lnTo>
                  <a:lnTo>
                    <a:pt x="362" y="543"/>
                  </a:lnTo>
                  <a:lnTo>
                    <a:pt x="381" y="588"/>
                  </a:lnTo>
                  <a:lnTo>
                    <a:pt x="414" y="600"/>
                  </a:lnTo>
                  <a:lnTo>
                    <a:pt x="440" y="645"/>
                  </a:lnTo>
                  <a:lnTo>
                    <a:pt x="435" y="681"/>
                  </a:lnTo>
                  <a:lnTo>
                    <a:pt x="454" y="681"/>
                  </a:lnTo>
                  <a:lnTo>
                    <a:pt x="468" y="688"/>
                  </a:lnTo>
                  <a:lnTo>
                    <a:pt x="473" y="673"/>
                  </a:lnTo>
                  <a:lnTo>
                    <a:pt x="492" y="669"/>
                  </a:lnTo>
                  <a:close/>
                  <a:moveTo>
                    <a:pt x="723" y="751"/>
                  </a:moveTo>
                  <a:lnTo>
                    <a:pt x="716" y="721"/>
                  </a:lnTo>
                  <a:lnTo>
                    <a:pt x="711" y="688"/>
                  </a:lnTo>
                  <a:lnTo>
                    <a:pt x="723" y="751"/>
                  </a:lnTo>
                  <a:close/>
                  <a:moveTo>
                    <a:pt x="1573" y="1571"/>
                  </a:moveTo>
                  <a:lnTo>
                    <a:pt x="1580" y="1550"/>
                  </a:lnTo>
                  <a:lnTo>
                    <a:pt x="1557" y="1550"/>
                  </a:lnTo>
                  <a:lnTo>
                    <a:pt x="1538" y="1496"/>
                  </a:lnTo>
                  <a:lnTo>
                    <a:pt x="1519" y="1477"/>
                  </a:lnTo>
                  <a:lnTo>
                    <a:pt x="1500" y="1380"/>
                  </a:lnTo>
                  <a:lnTo>
                    <a:pt x="1474" y="1361"/>
                  </a:lnTo>
                  <a:lnTo>
                    <a:pt x="1479" y="1326"/>
                  </a:lnTo>
                  <a:lnTo>
                    <a:pt x="1460" y="1285"/>
                  </a:lnTo>
                  <a:lnTo>
                    <a:pt x="1441" y="1307"/>
                  </a:lnTo>
                  <a:lnTo>
                    <a:pt x="1422" y="1399"/>
                  </a:lnTo>
                  <a:lnTo>
                    <a:pt x="1394" y="1439"/>
                  </a:lnTo>
                  <a:lnTo>
                    <a:pt x="1375" y="1439"/>
                  </a:lnTo>
                  <a:lnTo>
                    <a:pt x="1349" y="1418"/>
                  </a:lnTo>
                  <a:lnTo>
                    <a:pt x="1335" y="1406"/>
                  </a:lnTo>
                  <a:lnTo>
                    <a:pt x="1316" y="1399"/>
                  </a:lnTo>
                  <a:lnTo>
                    <a:pt x="1297" y="1380"/>
                  </a:lnTo>
                  <a:lnTo>
                    <a:pt x="1323" y="1344"/>
                  </a:lnTo>
                  <a:lnTo>
                    <a:pt x="1330" y="1326"/>
                  </a:lnTo>
                  <a:lnTo>
                    <a:pt x="1330" y="1311"/>
                  </a:lnTo>
                  <a:lnTo>
                    <a:pt x="1323" y="1318"/>
                  </a:lnTo>
                  <a:lnTo>
                    <a:pt x="1309" y="1311"/>
                  </a:lnTo>
                  <a:lnTo>
                    <a:pt x="1283" y="1311"/>
                  </a:lnTo>
                  <a:lnTo>
                    <a:pt x="1250" y="1285"/>
                  </a:lnTo>
                  <a:lnTo>
                    <a:pt x="1231" y="1292"/>
                  </a:lnTo>
                  <a:lnTo>
                    <a:pt x="1243" y="1318"/>
                  </a:lnTo>
                  <a:lnTo>
                    <a:pt x="1217" y="1326"/>
                  </a:lnTo>
                  <a:lnTo>
                    <a:pt x="1191" y="1337"/>
                  </a:lnTo>
                  <a:lnTo>
                    <a:pt x="1176" y="1361"/>
                  </a:lnTo>
                  <a:lnTo>
                    <a:pt x="1176" y="1387"/>
                  </a:lnTo>
                  <a:lnTo>
                    <a:pt x="1146" y="1387"/>
                  </a:lnTo>
                  <a:lnTo>
                    <a:pt x="1139" y="1361"/>
                  </a:lnTo>
                  <a:lnTo>
                    <a:pt x="1106" y="1354"/>
                  </a:lnTo>
                  <a:lnTo>
                    <a:pt x="1106" y="1366"/>
                  </a:lnTo>
                  <a:lnTo>
                    <a:pt x="1091" y="1373"/>
                  </a:lnTo>
                  <a:lnTo>
                    <a:pt x="1080" y="1392"/>
                  </a:lnTo>
                  <a:lnTo>
                    <a:pt x="1073" y="1392"/>
                  </a:lnTo>
                  <a:lnTo>
                    <a:pt x="1073" y="1413"/>
                  </a:lnTo>
                  <a:lnTo>
                    <a:pt x="1047" y="1413"/>
                  </a:lnTo>
                  <a:lnTo>
                    <a:pt x="1040" y="1439"/>
                  </a:lnTo>
                  <a:lnTo>
                    <a:pt x="1032" y="1425"/>
                  </a:lnTo>
                  <a:lnTo>
                    <a:pt x="1014" y="1432"/>
                  </a:lnTo>
                  <a:lnTo>
                    <a:pt x="1014" y="1451"/>
                  </a:lnTo>
                  <a:lnTo>
                    <a:pt x="976" y="1496"/>
                  </a:lnTo>
                  <a:lnTo>
                    <a:pt x="921" y="1496"/>
                  </a:lnTo>
                  <a:lnTo>
                    <a:pt x="895" y="1512"/>
                  </a:lnTo>
                  <a:lnTo>
                    <a:pt x="884" y="1512"/>
                  </a:lnTo>
                  <a:lnTo>
                    <a:pt x="869" y="1524"/>
                  </a:lnTo>
                  <a:lnTo>
                    <a:pt x="825" y="1557"/>
                  </a:lnTo>
                  <a:lnTo>
                    <a:pt x="810" y="1545"/>
                  </a:lnTo>
                  <a:lnTo>
                    <a:pt x="810" y="1576"/>
                  </a:lnTo>
                  <a:lnTo>
                    <a:pt x="803" y="1602"/>
                  </a:lnTo>
                  <a:lnTo>
                    <a:pt x="817" y="1623"/>
                  </a:lnTo>
                  <a:lnTo>
                    <a:pt x="803" y="1635"/>
                  </a:lnTo>
                  <a:lnTo>
                    <a:pt x="784" y="1628"/>
                  </a:lnTo>
                  <a:lnTo>
                    <a:pt x="803" y="1704"/>
                  </a:lnTo>
                  <a:lnTo>
                    <a:pt x="789" y="1730"/>
                  </a:lnTo>
                  <a:lnTo>
                    <a:pt x="803" y="1756"/>
                  </a:lnTo>
                  <a:lnTo>
                    <a:pt x="784" y="1800"/>
                  </a:lnTo>
                  <a:lnTo>
                    <a:pt x="763" y="1807"/>
                  </a:lnTo>
                  <a:lnTo>
                    <a:pt x="777" y="1829"/>
                  </a:lnTo>
                  <a:lnTo>
                    <a:pt x="817" y="1836"/>
                  </a:lnTo>
                  <a:lnTo>
                    <a:pt x="869" y="1812"/>
                  </a:lnTo>
                  <a:lnTo>
                    <a:pt x="933" y="1812"/>
                  </a:lnTo>
                  <a:lnTo>
                    <a:pt x="957" y="1786"/>
                  </a:lnTo>
                  <a:lnTo>
                    <a:pt x="1032" y="1774"/>
                  </a:lnTo>
                  <a:lnTo>
                    <a:pt x="1065" y="1760"/>
                  </a:lnTo>
                  <a:lnTo>
                    <a:pt x="1091" y="1760"/>
                  </a:lnTo>
                  <a:lnTo>
                    <a:pt x="1113" y="1756"/>
                  </a:lnTo>
                  <a:lnTo>
                    <a:pt x="1153" y="1774"/>
                  </a:lnTo>
                  <a:lnTo>
                    <a:pt x="1158" y="1786"/>
                  </a:lnTo>
                  <a:lnTo>
                    <a:pt x="1172" y="1793"/>
                  </a:lnTo>
                  <a:lnTo>
                    <a:pt x="1172" y="1829"/>
                  </a:lnTo>
                  <a:lnTo>
                    <a:pt x="1231" y="1793"/>
                  </a:lnTo>
                  <a:lnTo>
                    <a:pt x="1198" y="1836"/>
                  </a:lnTo>
                  <a:lnTo>
                    <a:pt x="1231" y="1829"/>
                  </a:lnTo>
                  <a:lnTo>
                    <a:pt x="1210" y="1848"/>
                  </a:lnTo>
                  <a:lnTo>
                    <a:pt x="1236" y="1848"/>
                  </a:lnTo>
                  <a:lnTo>
                    <a:pt x="1236" y="1874"/>
                  </a:lnTo>
                  <a:lnTo>
                    <a:pt x="1224" y="1893"/>
                  </a:lnTo>
                  <a:lnTo>
                    <a:pt x="1236" y="1914"/>
                  </a:lnTo>
                  <a:lnTo>
                    <a:pt x="1271" y="1914"/>
                  </a:lnTo>
                  <a:lnTo>
                    <a:pt x="1283" y="1926"/>
                  </a:lnTo>
                  <a:lnTo>
                    <a:pt x="1316" y="1900"/>
                  </a:lnTo>
                  <a:lnTo>
                    <a:pt x="1330" y="1926"/>
                  </a:lnTo>
                  <a:lnTo>
                    <a:pt x="1375" y="1907"/>
                  </a:lnTo>
                  <a:lnTo>
                    <a:pt x="1406" y="1900"/>
                  </a:lnTo>
                  <a:lnTo>
                    <a:pt x="1422" y="1888"/>
                  </a:lnTo>
                  <a:lnTo>
                    <a:pt x="1429" y="1874"/>
                  </a:lnTo>
                  <a:lnTo>
                    <a:pt x="1455" y="1836"/>
                  </a:lnTo>
                  <a:lnTo>
                    <a:pt x="1500" y="1807"/>
                  </a:lnTo>
                  <a:lnTo>
                    <a:pt x="1500" y="1786"/>
                  </a:lnTo>
                  <a:lnTo>
                    <a:pt x="1533" y="1779"/>
                  </a:lnTo>
                  <a:lnTo>
                    <a:pt x="1599" y="1678"/>
                  </a:lnTo>
                  <a:lnTo>
                    <a:pt x="1599" y="1649"/>
                  </a:lnTo>
                  <a:lnTo>
                    <a:pt x="1611" y="1616"/>
                  </a:lnTo>
                  <a:lnTo>
                    <a:pt x="1573" y="1571"/>
                  </a:lnTo>
                  <a:close/>
                  <a:moveTo>
                    <a:pt x="1297" y="1971"/>
                  </a:moveTo>
                  <a:lnTo>
                    <a:pt x="1283" y="1966"/>
                  </a:lnTo>
                  <a:lnTo>
                    <a:pt x="1271" y="1971"/>
                  </a:lnTo>
                  <a:lnTo>
                    <a:pt x="1257" y="2013"/>
                  </a:lnTo>
                  <a:lnTo>
                    <a:pt x="1264" y="2032"/>
                  </a:lnTo>
                  <a:lnTo>
                    <a:pt x="1297" y="2018"/>
                  </a:lnTo>
                  <a:lnTo>
                    <a:pt x="1342" y="1980"/>
                  </a:lnTo>
                  <a:lnTo>
                    <a:pt x="1335" y="1966"/>
                  </a:lnTo>
                  <a:lnTo>
                    <a:pt x="1297" y="1971"/>
                  </a:lnTo>
                  <a:close/>
                  <a:moveTo>
                    <a:pt x="704" y="1111"/>
                  </a:moveTo>
                  <a:lnTo>
                    <a:pt x="683" y="1096"/>
                  </a:lnTo>
                  <a:lnTo>
                    <a:pt x="669" y="1068"/>
                  </a:lnTo>
                  <a:lnTo>
                    <a:pt x="650" y="1061"/>
                  </a:lnTo>
                  <a:lnTo>
                    <a:pt x="650" y="1044"/>
                  </a:lnTo>
                  <a:lnTo>
                    <a:pt x="657" y="1035"/>
                  </a:lnTo>
                  <a:lnTo>
                    <a:pt x="617" y="1004"/>
                  </a:lnTo>
                  <a:lnTo>
                    <a:pt x="586" y="997"/>
                  </a:lnTo>
                  <a:lnTo>
                    <a:pt x="525" y="924"/>
                  </a:lnTo>
                  <a:lnTo>
                    <a:pt x="492" y="924"/>
                  </a:lnTo>
                  <a:lnTo>
                    <a:pt x="473" y="917"/>
                  </a:lnTo>
                  <a:lnTo>
                    <a:pt x="492" y="952"/>
                  </a:lnTo>
                  <a:lnTo>
                    <a:pt x="518" y="964"/>
                  </a:lnTo>
                  <a:lnTo>
                    <a:pt x="532" y="983"/>
                  </a:lnTo>
                  <a:lnTo>
                    <a:pt x="553" y="1004"/>
                  </a:lnTo>
                  <a:lnTo>
                    <a:pt x="560" y="1044"/>
                  </a:lnTo>
                  <a:lnTo>
                    <a:pt x="579" y="1059"/>
                  </a:lnTo>
                  <a:lnTo>
                    <a:pt x="586" y="1082"/>
                  </a:lnTo>
                  <a:lnTo>
                    <a:pt x="617" y="1115"/>
                  </a:lnTo>
                  <a:lnTo>
                    <a:pt x="617" y="1129"/>
                  </a:lnTo>
                  <a:lnTo>
                    <a:pt x="669" y="1174"/>
                  </a:lnTo>
                  <a:lnTo>
                    <a:pt x="695" y="1174"/>
                  </a:lnTo>
                  <a:lnTo>
                    <a:pt x="704" y="1111"/>
                  </a:lnTo>
                  <a:close/>
                  <a:moveTo>
                    <a:pt x="1264" y="1051"/>
                  </a:moveTo>
                  <a:lnTo>
                    <a:pt x="1228" y="1068"/>
                  </a:lnTo>
                  <a:lnTo>
                    <a:pt x="1236" y="1075"/>
                  </a:lnTo>
                  <a:lnTo>
                    <a:pt x="1257" y="1082"/>
                  </a:lnTo>
                  <a:lnTo>
                    <a:pt x="1257" y="1089"/>
                  </a:lnTo>
                  <a:lnTo>
                    <a:pt x="1280" y="1089"/>
                  </a:lnTo>
                  <a:lnTo>
                    <a:pt x="1276" y="1103"/>
                  </a:lnTo>
                  <a:lnTo>
                    <a:pt x="1257" y="1103"/>
                  </a:lnTo>
                  <a:lnTo>
                    <a:pt x="1264" y="1115"/>
                  </a:lnTo>
                  <a:lnTo>
                    <a:pt x="1264" y="1167"/>
                  </a:lnTo>
                  <a:lnTo>
                    <a:pt x="1283" y="1136"/>
                  </a:lnTo>
                  <a:lnTo>
                    <a:pt x="1283" y="1122"/>
                  </a:lnTo>
                  <a:lnTo>
                    <a:pt x="1297" y="1115"/>
                  </a:lnTo>
                  <a:lnTo>
                    <a:pt x="1297" y="1129"/>
                  </a:lnTo>
                  <a:lnTo>
                    <a:pt x="1309" y="1129"/>
                  </a:lnTo>
                  <a:lnTo>
                    <a:pt x="1309" y="1148"/>
                  </a:lnTo>
                  <a:lnTo>
                    <a:pt x="1342" y="1148"/>
                  </a:lnTo>
                  <a:lnTo>
                    <a:pt x="1373" y="1162"/>
                  </a:lnTo>
                  <a:lnTo>
                    <a:pt x="1380" y="1210"/>
                  </a:lnTo>
                  <a:lnTo>
                    <a:pt x="1361" y="1217"/>
                  </a:lnTo>
                  <a:lnTo>
                    <a:pt x="1361" y="1243"/>
                  </a:lnTo>
                  <a:lnTo>
                    <a:pt x="1380" y="1243"/>
                  </a:lnTo>
                  <a:lnTo>
                    <a:pt x="1394" y="1229"/>
                  </a:lnTo>
                  <a:lnTo>
                    <a:pt x="1406" y="1229"/>
                  </a:lnTo>
                  <a:lnTo>
                    <a:pt x="1441" y="1255"/>
                  </a:lnTo>
                  <a:lnTo>
                    <a:pt x="1467" y="1248"/>
                  </a:lnTo>
                  <a:lnTo>
                    <a:pt x="1472" y="1255"/>
                  </a:lnTo>
                  <a:lnTo>
                    <a:pt x="1486" y="1243"/>
                  </a:lnTo>
                  <a:lnTo>
                    <a:pt x="1472" y="1236"/>
                  </a:lnTo>
                  <a:lnTo>
                    <a:pt x="1493" y="1222"/>
                  </a:lnTo>
                  <a:lnTo>
                    <a:pt x="1519" y="1222"/>
                  </a:lnTo>
                  <a:lnTo>
                    <a:pt x="1564" y="1262"/>
                  </a:lnTo>
                  <a:lnTo>
                    <a:pt x="1611" y="1288"/>
                  </a:lnTo>
                  <a:lnTo>
                    <a:pt x="1630" y="1281"/>
                  </a:lnTo>
                  <a:lnTo>
                    <a:pt x="1651" y="1281"/>
                  </a:lnTo>
                  <a:lnTo>
                    <a:pt x="1644" y="1274"/>
                  </a:lnTo>
                  <a:lnTo>
                    <a:pt x="1623" y="1266"/>
                  </a:lnTo>
                  <a:lnTo>
                    <a:pt x="1611" y="1255"/>
                  </a:lnTo>
                  <a:lnTo>
                    <a:pt x="1592" y="1243"/>
                  </a:lnTo>
                  <a:lnTo>
                    <a:pt x="1564" y="1217"/>
                  </a:lnTo>
                  <a:lnTo>
                    <a:pt x="1571" y="1188"/>
                  </a:lnTo>
                  <a:lnTo>
                    <a:pt x="1538" y="1162"/>
                  </a:lnTo>
                  <a:lnTo>
                    <a:pt x="1538" y="1148"/>
                  </a:lnTo>
                  <a:lnTo>
                    <a:pt x="1493" y="1115"/>
                  </a:lnTo>
                  <a:lnTo>
                    <a:pt x="1441" y="1103"/>
                  </a:lnTo>
                  <a:lnTo>
                    <a:pt x="1406" y="1089"/>
                  </a:lnTo>
                  <a:lnTo>
                    <a:pt x="1387" y="1075"/>
                  </a:lnTo>
                  <a:lnTo>
                    <a:pt x="1361" y="1075"/>
                  </a:lnTo>
                  <a:lnTo>
                    <a:pt x="1354" y="1089"/>
                  </a:lnTo>
                  <a:lnTo>
                    <a:pt x="1335" y="1111"/>
                  </a:lnTo>
                  <a:lnTo>
                    <a:pt x="1316" y="1115"/>
                  </a:lnTo>
                  <a:lnTo>
                    <a:pt x="1297" y="1103"/>
                  </a:lnTo>
                  <a:lnTo>
                    <a:pt x="1297" y="1061"/>
                  </a:lnTo>
                  <a:lnTo>
                    <a:pt x="1264" y="1051"/>
                  </a:lnTo>
                  <a:close/>
                  <a:moveTo>
                    <a:pt x="1221" y="1075"/>
                  </a:moveTo>
                  <a:lnTo>
                    <a:pt x="1202" y="1082"/>
                  </a:lnTo>
                  <a:lnTo>
                    <a:pt x="1221" y="1096"/>
                  </a:lnTo>
                  <a:lnTo>
                    <a:pt x="1221" y="1075"/>
                  </a:lnTo>
                  <a:close/>
                  <a:moveTo>
                    <a:pt x="1217" y="1129"/>
                  </a:moveTo>
                  <a:lnTo>
                    <a:pt x="1228" y="1122"/>
                  </a:lnTo>
                  <a:lnTo>
                    <a:pt x="1210" y="1103"/>
                  </a:lnTo>
                  <a:lnTo>
                    <a:pt x="1191" y="1111"/>
                  </a:lnTo>
                  <a:lnTo>
                    <a:pt x="1165" y="1103"/>
                  </a:lnTo>
                  <a:lnTo>
                    <a:pt x="1165" y="1122"/>
                  </a:lnTo>
                  <a:lnTo>
                    <a:pt x="1191" y="1115"/>
                  </a:lnTo>
                  <a:lnTo>
                    <a:pt x="1217" y="1129"/>
                  </a:lnTo>
                  <a:close/>
                  <a:moveTo>
                    <a:pt x="1321" y="1089"/>
                  </a:moveTo>
                  <a:lnTo>
                    <a:pt x="1347" y="1082"/>
                  </a:lnTo>
                  <a:lnTo>
                    <a:pt x="1328" y="1075"/>
                  </a:lnTo>
                  <a:lnTo>
                    <a:pt x="1321" y="1089"/>
                  </a:lnTo>
                  <a:close/>
                  <a:moveTo>
                    <a:pt x="1321" y="1051"/>
                  </a:moveTo>
                  <a:lnTo>
                    <a:pt x="1316" y="1061"/>
                  </a:lnTo>
                  <a:lnTo>
                    <a:pt x="1342" y="1061"/>
                  </a:lnTo>
                  <a:lnTo>
                    <a:pt x="1321" y="1051"/>
                  </a:lnTo>
                  <a:close/>
                  <a:moveTo>
                    <a:pt x="1176" y="1035"/>
                  </a:moveTo>
                  <a:lnTo>
                    <a:pt x="1191" y="1044"/>
                  </a:lnTo>
                  <a:lnTo>
                    <a:pt x="1184" y="1004"/>
                  </a:lnTo>
                  <a:lnTo>
                    <a:pt x="1176" y="978"/>
                  </a:lnTo>
                  <a:lnTo>
                    <a:pt x="1169" y="997"/>
                  </a:lnTo>
                  <a:lnTo>
                    <a:pt x="1169" y="1016"/>
                  </a:lnTo>
                  <a:lnTo>
                    <a:pt x="1151" y="1004"/>
                  </a:lnTo>
                  <a:lnTo>
                    <a:pt x="1151" y="1059"/>
                  </a:lnTo>
                  <a:lnTo>
                    <a:pt x="1169" y="1068"/>
                  </a:lnTo>
                  <a:lnTo>
                    <a:pt x="1176" y="1035"/>
                  </a:lnTo>
                  <a:close/>
                  <a:moveTo>
                    <a:pt x="1058" y="1141"/>
                  </a:moveTo>
                  <a:lnTo>
                    <a:pt x="1044" y="1136"/>
                  </a:lnTo>
                  <a:lnTo>
                    <a:pt x="1051" y="1115"/>
                  </a:lnTo>
                  <a:lnTo>
                    <a:pt x="1032" y="1089"/>
                  </a:lnTo>
                  <a:lnTo>
                    <a:pt x="1044" y="1075"/>
                  </a:lnTo>
                  <a:lnTo>
                    <a:pt x="1070" y="1082"/>
                  </a:lnTo>
                  <a:lnTo>
                    <a:pt x="1058" y="1059"/>
                  </a:lnTo>
                  <a:lnTo>
                    <a:pt x="1025" y="1061"/>
                  </a:lnTo>
                  <a:lnTo>
                    <a:pt x="1018" y="1075"/>
                  </a:lnTo>
                  <a:lnTo>
                    <a:pt x="999" y="1059"/>
                  </a:lnTo>
                  <a:lnTo>
                    <a:pt x="1018" y="1030"/>
                  </a:lnTo>
                  <a:lnTo>
                    <a:pt x="1058" y="1035"/>
                  </a:lnTo>
                  <a:lnTo>
                    <a:pt x="1065" y="1044"/>
                  </a:lnTo>
                  <a:lnTo>
                    <a:pt x="1084" y="1044"/>
                  </a:lnTo>
                  <a:lnTo>
                    <a:pt x="1113" y="1016"/>
                  </a:lnTo>
                  <a:lnTo>
                    <a:pt x="1106" y="1004"/>
                  </a:lnTo>
                  <a:lnTo>
                    <a:pt x="1084" y="1023"/>
                  </a:lnTo>
                  <a:lnTo>
                    <a:pt x="1065" y="1023"/>
                  </a:lnTo>
                  <a:lnTo>
                    <a:pt x="1032" y="1016"/>
                  </a:lnTo>
                  <a:lnTo>
                    <a:pt x="1014" y="1016"/>
                  </a:lnTo>
                  <a:lnTo>
                    <a:pt x="995" y="1035"/>
                  </a:lnTo>
                  <a:lnTo>
                    <a:pt x="988" y="1061"/>
                  </a:lnTo>
                  <a:lnTo>
                    <a:pt x="980" y="1075"/>
                  </a:lnTo>
                  <a:lnTo>
                    <a:pt x="980" y="1096"/>
                  </a:lnTo>
                  <a:lnTo>
                    <a:pt x="969" y="1115"/>
                  </a:lnTo>
                  <a:lnTo>
                    <a:pt x="988" y="1129"/>
                  </a:lnTo>
                  <a:lnTo>
                    <a:pt x="988" y="1174"/>
                  </a:lnTo>
                  <a:lnTo>
                    <a:pt x="1014" y="1148"/>
                  </a:lnTo>
                  <a:lnTo>
                    <a:pt x="999" y="1103"/>
                  </a:lnTo>
                  <a:lnTo>
                    <a:pt x="1018" y="1103"/>
                  </a:lnTo>
                  <a:lnTo>
                    <a:pt x="1040" y="1162"/>
                  </a:lnTo>
                  <a:lnTo>
                    <a:pt x="1065" y="1167"/>
                  </a:lnTo>
                  <a:lnTo>
                    <a:pt x="1058" y="1141"/>
                  </a:lnTo>
                  <a:close/>
                  <a:moveTo>
                    <a:pt x="1139" y="1096"/>
                  </a:moveTo>
                  <a:lnTo>
                    <a:pt x="1132" y="1075"/>
                  </a:lnTo>
                  <a:lnTo>
                    <a:pt x="1091" y="1075"/>
                  </a:lnTo>
                  <a:lnTo>
                    <a:pt x="1091" y="1096"/>
                  </a:lnTo>
                  <a:lnTo>
                    <a:pt x="1113" y="1089"/>
                  </a:lnTo>
                  <a:lnTo>
                    <a:pt x="1139" y="1096"/>
                  </a:lnTo>
                  <a:close/>
                  <a:moveTo>
                    <a:pt x="1132" y="1111"/>
                  </a:moveTo>
                  <a:lnTo>
                    <a:pt x="1132" y="1129"/>
                  </a:lnTo>
                  <a:lnTo>
                    <a:pt x="1151" y="1115"/>
                  </a:lnTo>
                  <a:lnTo>
                    <a:pt x="1132" y="1111"/>
                  </a:lnTo>
                  <a:close/>
                  <a:moveTo>
                    <a:pt x="1113" y="1210"/>
                  </a:moveTo>
                  <a:lnTo>
                    <a:pt x="1120" y="1229"/>
                  </a:lnTo>
                  <a:lnTo>
                    <a:pt x="1143" y="1222"/>
                  </a:lnTo>
                  <a:lnTo>
                    <a:pt x="1113" y="1210"/>
                  </a:lnTo>
                  <a:close/>
                  <a:moveTo>
                    <a:pt x="1113" y="1262"/>
                  </a:moveTo>
                  <a:lnTo>
                    <a:pt x="1139" y="1243"/>
                  </a:lnTo>
                  <a:lnTo>
                    <a:pt x="1120" y="1243"/>
                  </a:lnTo>
                  <a:lnTo>
                    <a:pt x="1084" y="1255"/>
                  </a:lnTo>
                  <a:lnTo>
                    <a:pt x="1058" y="1274"/>
                  </a:lnTo>
                  <a:lnTo>
                    <a:pt x="1070" y="1281"/>
                  </a:lnTo>
                  <a:lnTo>
                    <a:pt x="1113" y="1262"/>
                  </a:lnTo>
                  <a:close/>
                  <a:moveTo>
                    <a:pt x="1018" y="1255"/>
                  </a:moveTo>
                  <a:lnTo>
                    <a:pt x="1018" y="1243"/>
                  </a:lnTo>
                  <a:lnTo>
                    <a:pt x="1006" y="1229"/>
                  </a:lnTo>
                  <a:lnTo>
                    <a:pt x="988" y="1243"/>
                  </a:lnTo>
                  <a:lnTo>
                    <a:pt x="1006" y="1255"/>
                  </a:lnTo>
                  <a:lnTo>
                    <a:pt x="1018" y="1255"/>
                  </a:lnTo>
                  <a:close/>
                  <a:moveTo>
                    <a:pt x="1032" y="1248"/>
                  </a:moveTo>
                  <a:lnTo>
                    <a:pt x="1051" y="1236"/>
                  </a:lnTo>
                  <a:lnTo>
                    <a:pt x="1025" y="1229"/>
                  </a:lnTo>
                  <a:lnTo>
                    <a:pt x="1032" y="1248"/>
                  </a:lnTo>
                  <a:close/>
                  <a:moveTo>
                    <a:pt x="1058" y="1288"/>
                  </a:moveTo>
                  <a:lnTo>
                    <a:pt x="1040" y="1281"/>
                  </a:lnTo>
                  <a:lnTo>
                    <a:pt x="1044" y="1300"/>
                  </a:lnTo>
                  <a:lnTo>
                    <a:pt x="1058" y="1288"/>
                  </a:lnTo>
                  <a:close/>
                  <a:moveTo>
                    <a:pt x="1091" y="1243"/>
                  </a:moveTo>
                  <a:lnTo>
                    <a:pt x="1099" y="1229"/>
                  </a:lnTo>
                  <a:lnTo>
                    <a:pt x="1084" y="1229"/>
                  </a:lnTo>
                  <a:lnTo>
                    <a:pt x="1091" y="1243"/>
                  </a:lnTo>
                  <a:close/>
                  <a:moveTo>
                    <a:pt x="1236" y="1203"/>
                  </a:moveTo>
                  <a:lnTo>
                    <a:pt x="1228" y="1210"/>
                  </a:lnTo>
                  <a:lnTo>
                    <a:pt x="1221" y="1229"/>
                  </a:lnTo>
                  <a:lnTo>
                    <a:pt x="1240" y="1222"/>
                  </a:lnTo>
                  <a:lnTo>
                    <a:pt x="1236" y="1203"/>
                  </a:lnTo>
                  <a:close/>
                  <a:moveTo>
                    <a:pt x="1283" y="1188"/>
                  </a:moveTo>
                  <a:lnTo>
                    <a:pt x="1297" y="1210"/>
                  </a:lnTo>
                  <a:lnTo>
                    <a:pt x="1302" y="1188"/>
                  </a:lnTo>
                  <a:lnTo>
                    <a:pt x="1316" y="1174"/>
                  </a:lnTo>
                  <a:lnTo>
                    <a:pt x="1302" y="1167"/>
                  </a:lnTo>
                  <a:lnTo>
                    <a:pt x="1283" y="1188"/>
                  </a:lnTo>
                  <a:close/>
                  <a:moveTo>
                    <a:pt x="782" y="1061"/>
                  </a:moveTo>
                  <a:lnTo>
                    <a:pt x="796" y="1111"/>
                  </a:lnTo>
                  <a:lnTo>
                    <a:pt x="820" y="1111"/>
                  </a:lnTo>
                  <a:lnTo>
                    <a:pt x="841" y="1129"/>
                  </a:lnTo>
                  <a:lnTo>
                    <a:pt x="848" y="1115"/>
                  </a:lnTo>
                  <a:lnTo>
                    <a:pt x="881" y="1115"/>
                  </a:lnTo>
                  <a:lnTo>
                    <a:pt x="881" y="1136"/>
                  </a:lnTo>
                  <a:lnTo>
                    <a:pt x="895" y="1136"/>
                  </a:lnTo>
                  <a:lnTo>
                    <a:pt x="914" y="1122"/>
                  </a:lnTo>
                  <a:lnTo>
                    <a:pt x="919" y="1068"/>
                  </a:lnTo>
                  <a:lnTo>
                    <a:pt x="954" y="1059"/>
                  </a:lnTo>
                  <a:lnTo>
                    <a:pt x="940" y="1044"/>
                  </a:lnTo>
                  <a:lnTo>
                    <a:pt x="962" y="1023"/>
                  </a:lnTo>
                  <a:lnTo>
                    <a:pt x="973" y="1023"/>
                  </a:lnTo>
                  <a:lnTo>
                    <a:pt x="947" y="983"/>
                  </a:lnTo>
                  <a:lnTo>
                    <a:pt x="947" y="971"/>
                  </a:lnTo>
                  <a:lnTo>
                    <a:pt x="940" y="971"/>
                  </a:lnTo>
                  <a:lnTo>
                    <a:pt x="954" y="955"/>
                  </a:lnTo>
                  <a:lnTo>
                    <a:pt x="973" y="931"/>
                  </a:lnTo>
                  <a:lnTo>
                    <a:pt x="933" y="877"/>
                  </a:lnTo>
                  <a:lnTo>
                    <a:pt x="895" y="924"/>
                  </a:lnTo>
                  <a:lnTo>
                    <a:pt x="907" y="952"/>
                  </a:lnTo>
                  <a:lnTo>
                    <a:pt x="888" y="955"/>
                  </a:lnTo>
                  <a:lnTo>
                    <a:pt x="867" y="938"/>
                  </a:lnTo>
                  <a:lnTo>
                    <a:pt x="862" y="955"/>
                  </a:lnTo>
                  <a:lnTo>
                    <a:pt x="820" y="978"/>
                  </a:lnTo>
                  <a:lnTo>
                    <a:pt x="810" y="990"/>
                  </a:lnTo>
                  <a:lnTo>
                    <a:pt x="810" y="1004"/>
                  </a:lnTo>
                  <a:lnTo>
                    <a:pt x="789" y="1004"/>
                  </a:lnTo>
                  <a:lnTo>
                    <a:pt x="775" y="1004"/>
                  </a:lnTo>
                  <a:lnTo>
                    <a:pt x="756" y="1030"/>
                  </a:lnTo>
                  <a:lnTo>
                    <a:pt x="782" y="1061"/>
                  </a:lnTo>
                  <a:close/>
                  <a:moveTo>
                    <a:pt x="690" y="1075"/>
                  </a:moveTo>
                  <a:lnTo>
                    <a:pt x="695" y="1096"/>
                  </a:lnTo>
                  <a:lnTo>
                    <a:pt x="716" y="1111"/>
                  </a:lnTo>
                  <a:lnTo>
                    <a:pt x="716" y="1096"/>
                  </a:lnTo>
                  <a:lnTo>
                    <a:pt x="704" y="1082"/>
                  </a:lnTo>
                  <a:lnTo>
                    <a:pt x="704" y="1075"/>
                  </a:lnTo>
                  <a:lnTo>
                    <a:pt x="690" y="1075"/>
                  </a:lnTo>
                  <a:close/>
                  <a:moveTo>
                    <a:pt x="730" y="1115"/>
                  </a:moveTo>
                  <a:lnTo>
                    <a:pt x="756" y="1115"/>
                  </a:lnTo>
                  <a:lnTo>
                    <a:pt x="749" y="1103"/>
                  </a:lnTo>
                  <a:lnTo>
                    <a:pt x="737" y="1096"/>
                  </a:lnTo>
                  <a:lnTo>
                    <a:pt x="730" y="1115"/>
                  </a:lnTo>
                  <a:close/>
                  <a:moveTo>
                    <a:pt x="789" y="1229"/>
                  </a:moveTo>
                  <a:lnTo>
                    <a:pt x="834" y="1248"/>
                  </a:lnTo>
                  <a:lnTo>
                    <a:pt x="848" y="1236"/>
                  </a:lnTo>
                  <a:lnTo>
                    <a:pt x="862" y="1248"/>
                  </a:lnTo>
                  <a:lnTo>
                    <a:pt x="888" y="1243"/>
                  </a:lnTo>
                  <a:lnTo>
                    <a:pt x="895" y="1248"/>
                  </a:lnTo>
                  <a:lnTo>
                    <a:pt x="900" y="1236"/>
                  </a:lnTo>
                  <a:lnTo>
                    <a:pt x="895" y="1222"/>
                  </a:lnTo>
                  <a:lnTo>
                    <a:pt x="881" y="1229"/>
                  </a:lnTo>
                  <a:lnTo>
                    <a:pt x="867" y="1217"/>
                  </a:lnTo>
                  <a:lnTo>
                    <a:pt x="855" y="1217"/>
                  </a:lnTo>
                  <a:lnTo>
                    <a:pt x="820" y="1188"/>
                  </a:lnTo>
                  <a:lnTo>
                    <a:pt x="803" y="1188"/>
                  </a:lnTo>
                  <a:lnTo>
                    <a:pt x="782" y="1203"/>
                  </a:lnTo>
                  <a:lnTo>
                    <a:pt x="756" y="1203"/>
                  </a:lnTo>
                  <a:lnTo>
                    <a:pt x="749" y="1188"/>
                  </a:lnTo>
                  <a:lnTo>
                    <a:pt x="723" y="1174"/>
                  </a:lnTo>
                  <a:lnTo>
                    <a:pt x="704" y="1181"/>
                  </a:lnTo>
                  <a:lnTo>
                    <a:pt x="690" y="1193"/>
                  </a:lnTo>
                  <a:lnTo>
                    <a:pt x="716" y="1217"/>
                  </a:lnTo>
                  <a:lnTo>
                    <a:pt x="737" y="1217"/>
                  </a:lnTo>
                  <a:lnTo>
                    <a:pt x="742" y="1222"/>
                  </a:lnTo>
                  <a:lnTo>
                    <a:pt x="782" y="1222"/>
                  </a:lnTo>
                  <a:lnTo>
                    <a:pt x="789" y="1229"/>
                  </a:lnTo>
                  <a:close/>
                  <a:moveTo>
                    <a:pt x="947" y="1229"/>
                  </a:moveTo>
                  <a:lnTo>
                    <a:pt x="933" y="1248"/>
                  </a:lnTo>
                  <a:lnTo>
                    <a:pt x="973" y="1248"/>
                  </a:lnTo>
                  <a:lnTo>
                    <a:pt x="947" y="1229"/>
                  </a:lnTo>
                  <a:close/>
                  <a:moveTo>
                    <a:pt x="907" y="1248"/>
                  </a:moveTo>
                  <a:lnTo>
                    <a:pt x="919" y="1248"/>
                  </a:lnTo>
                  <a:lnTo>
                    <a:pt x="933" y="1236"/>
                  </a:lnTo>
                  <a:lnTo>
                    <a:pt x="907" y="1236"/>
                  </a:lnTo>
                  <a:lnTo>
                    <a:pt x="907" y="1248"/>
                  </a:lnTo>
                  <a:close/>
                  <a:moveTo>
                    <a:pt x="1006" y="1266"/>
                  </a:moveTo>
                  <a:lnTo>
                    <a:pt x="980" y="1255"/>
                  </a:lnTo>
                  <a:lnTo>
                    <a:pt x="962" y="1262"/>
                  </a:lnTo>
                  <a:lnTo>
                    <a:pt x="988" y="1274"/>
                  </a:lnTo>
                  <a:lnTo>
                    <a:pt x="1006" y="1266"/>
                  </a:lnTo>
                  <a:close/>
                  <a:moveTo>
                    <a:pt x="506" y="997"/>
                  </a:moveTo>
                  <a:lnTo>
                    <a:pt x="513" y="983"/>
                  </a:lnTo>
                  <a:lnTo>
                    <a:pt x="480" y="983"/>
                  </a:lnTo>
                  <a:lnTo>
                    <a:pt x="506" y="997"/>
                  </a:lnTo>
                  <a:close/>
                  <a:moveTo>
                    <a:pt x="546" y="1068"/>
                  </a:moveTo>
                  <a:lnTo>
                    <a:pt x="560" y="1096"/>
                  </a:lnTo>
                  <a:lnTo>
                    <a:pt x="567" y="1082"/>
                  </a:lnTo>
                  <a:lnTo>
                    <a:pt x="553" y="1061"/>
                  </a:lnTo>
                  <a:lnTo>
                    <a:pt x="546" y="1068"/>
                  </a:lnTo>
                  <a:close/>
                  <a:moveTo>
                    <a:pt x="1018" y="706"/>
                  </a:moveTo>
                  <a:lnTo>
                    <a:pt x="1006" y="706"/>
                  </a:lnTo>
                  <a:lnTo>
                    <a:pt x="1006" y="681"/>
                  </a:lnTo>
                  <a:lnTo>
                    <a:pt x="1018" y="662"/>
                  </a:lnTo>
                  <a:lnTo>
                    <a:pt x="1006" y="626"/>
                  </a:lnTo>
                  <a:lnTo>
                    <a:pt x="995" y="633"/>
                  </a:lnTo>
                  <a:lnTo>
                    <a:pt x="988" y="626"/>
                  </a:lnTo>
                  <a:lnTo>
                    <a:pt x="973" y="626"/>
                  </a:lnTo>
                  <a:lnTo>
                    <a:pt x="980" y="669"/>
                  </a:lnTo>
                  <a:lnTo>
                    <a:pt x="969" y="673"/>
                  </a:lnTo>
                  <a:lnTo>
                    <a:pt x="969" y="702"/>
                  </a:lnTo>
                  <a:lnTo>
                    <a:pt x="995" y="721"/>
                  </a:lnTo>
                  <a:lnTo>
                    <a:pt x="988" y="725"/>
                  </a:lnTo>
                  <a:lnTo>
                    <a:pt x="1006" y="732"/>
                  </a:lnTo>
                  <a:lnTo>
                    <a:pt x="1018" y="732"/>
                  </a:lnTo>
                  <a:lnTo>
                    <a:pt x="1018" y="747"/>
                  </a:lnTo>
                  <a:lnTo>
                    <a:pt x="1040" y="747"/>
                  </a:lnTo>
                  <a:lnTo>
                    <a:pt x="1044" y="751"/>
                  </a:lnTo>
                  <a:lnTo>
                    <a:pt x="1054" y="749"/>
                  </a:lnTo>
                  <a:lnTo>
                    <a:pt x="1070" y="758"/>
                  </a:lnTo>
                  <a:lnTo>
                    <a:pt x="1070" y="747"/>
                  </a:lnTo>
                  <a:lnTo>
                    <a:pt x="1065" y="747"/>
                  </a:lnTo>
                  <a:lnTo>
                    <a:pt x="1051" y="740"/>
                  </a:lnTo>
                  <a:lnTo>
                    <a:pt x="1051" y="732"/>
                  </a:lnTo>
                  <a:lnTo>
                    <a:pt x="1044" y="732"/>
                  </a:lnTo>
                  <a:lnTo>
                    <a:pt x="1040" y="725"/>
                  </a:lnTo>
                  <a:lnTo>
                    <a:pt x="1018" y="725"/>
                  </a:lnTo>
                  <a:lnTo>
                    <a:pt x="1018" y="706"/>
                  </a:lnTo>
                  <a:close/>
                  <a:moveTo>
                    <a:pt x="954" y="827"/>
                  </a:moveTo>
                  <a:lnTo>
                    <a:pt x="933" y="839"/>
                  </a:lnTo>
                  <a:lnTo>
                    <a:pt x="933" y="858"/>
                  </a:lnTo>
                  <a:lnTo>
                    <a:pt x="954" y="846"/>
                  </a:lnTo>
                  <a:lnTo>
                    <a:pt x="988" y="799"/>
                  </a:lnTo>
                  <a:lnTo>
                    <a:pt x="973" y="784"/>
                  </a:lnTo>
                  <a:lnTo>
                    <a:pt x="954" y="827"/>
                  </a:lnTo>
                  <a:close/>
                  <a:moveTo>
                    <a:pt x="995" y="758"/>
                  </a:moveTo>
                  <a:lnTo>
                    <a:pt x="1006" y="773"/>
                  </a:lnTo>
                  <a:lnTo>
                    <a:pt x="1014" y="751"/>
                  </a:lnTo>
                  <a:lnTo>
                    <a:pt x="980" y="740"/>
                  </a:lnTo>
                  <a:lnTo>
                    <a:pt x="995" y="758"/>
                  </a:lnTo>
                  <a:close/>
                  <a:moveTo>
                    <a:pt x="1051" y="839"/>
                  </a:moveTo>
                  <a:lnTo>
                    <a:pt x="1051" y="827"/>
                  </a:lnTo>
                  <a:lnTo>
                    <a:pt x="1058" y="803"/>
                  </a:lnTo>
                  <a:lnTo>
                    <a:pt x="1051" y="799"/>
                  </a:lnTo>
                  <a:lnTo>
                    <a:pt x="1032" y="827"/>
                  </a:lnTo>
                  <a:lnTo>
                    <a:pt x="1051" y="839"/>
                  </a:lnTo>
                  <a:close/>
                  <a:moveTo>
                    <a:pt x="1014" y="780"/>
                  </a:moveTo>
                  <a:lnTo>
                    <a:pt x="1025" y="803"/>
                  </a:lnTo>
                  <a:lnTo>
                    <a:pt x="1040" y="803"/>
                  </a:lnTo>
                  <a:lnTo>
                    <a:pt x="1044" y="780"/>
                  </a:lnTo>
                  <a:lnTo>
                    <a:pt x="1025" y="784"/>
                  </a:lnTo>
                  <a:lnTo>
                    <a:pt x="1014" y="780"/>
                  </a:lnTo>
                  <a:close/>
                  <a:moveTo>
                    <a:pt x="1032" y="780"/>
                  </a:moveTo>
                  <a:lnTo>
                    <a:pt x="1032" y="758"/>
                  </a:lnTo>
                  <a:lnTo>
                    <a:pt x="1014" y="766"/>
                  </a:lnTo>
                  <a:lnTo>
                    <a:pt x="1032" y="780"/>
                  </a:lnTo>
                  <a:close/>
                  <a:moveTo>
                    <a:pt x="1044" y="773"/>
                  </a:moveTo>
                  <a:lnTo>
                    <a:pt x="1065" y="780"/>
                  </a:lnTo>
                  <a:lnTo>
                    <a:pt x="1058" y="758"/>
                  </a:lnTo>
                  <a:lnTo>
                    <a:pt x="1044" y="773"/>
                  </a:lnTo>
                  <a:close/>
                  <a:moveTo>
                    <a:pt x="1070" y="792"/>
                  </a:moveTo>
                  <a:lnTo>
                    <a:pt x="1084" y="803"/>
                  </a:lnTo>
                  <a:lnTo>
                    <a:pt x="1077" y="784"/>
                  </a:lnTo>
                  <a:lnTo>
                    <a:pt x="1070" y="792"/>
                  </a:lnTo>
                  <a:close/>
                  <a:moveTo>
                    <a:pt x="1077" y="766"/>
                  </a:moveTo>
                  <a:lnTo>
                    <a:pt x="1091" y="792"/>
                  </a:lnTo>
                  <a:lnTo>
                    <a:pt x="1106" y="792"/>
                  </a:lnTo>
                  <a:lnTo>
                    <a:pt x="1099" y="780"/>
                  </a:lnTo>
                  <a:lnTo>
                    <a:pt x="1106" y="766"/>
                  </a:lnTo>
                  <a:lnTo>
                    <a:pt x="1077" y="766"/>
                  </a:lnTo>
                  <a:close/>
                  <a:moveTo>
                    <a:pt x="1113" y="813"/>
                  </a:moveTo>
                  <a:lnTo>
                    <a:pt x="1091" y="851"/>
                  </a:lnTo>
                  <a:lnTo>
                    <a:pt x="1077" y="851"/>
                  </a:lnTo>
                  <a:lnTo>
                    <a:pt x="1070" y="846"/>
                  </a:lnTo>
                  <a:lnTo>
                    <a:pt x="1058" y="846"/>
                  </a:lnTo>
                  <a:lnTo>
                    <a:pt x="1032" y="865"/>
                  </a:lnTo>
                  <a:lnTo>
                    <a:pt x="1032" y="884"/>
                  </a:lnTo>
                  <a:lnTo>
                    <a:pt x="1018" y="891"/>
                  </a:lnTo>
                  <a:lnTo>
                    <a:pt x="1032" y="903"/>
                  </a:lnTo>
                  <a:lnTo>
                    <a:pt x="1044" y="910"/>
                  </a:lnTo>
                  <a:lnTo>
                    <a:pt x="1044" y="872"/>
                  </a:lnTo>
                  <a:lnTo>
                    <a:pt x="1077" y="872"/>
                  </a:lnTo>
                  <a:lnTo>
                    <a:pt x="1070" y="891"/>
                  </a:lnTo>
                  <a:lnTo>
                    <a:pt x="1091" y="910"/>
                  </a:lnTo>
                  <a:lnTo>
                    <a:pt x="1113" y="910"/>
                  </a:lnTo>
                  <a:lnTo>
                    <a:pt x="1106" y="884"/>
                  </a:lnTo>
                  <a:lnTo>
                    <a:pt x="1120" y="884"/>
                  </a:lnTo>
                  <a:lnTo>
                    <a:pt x="1125" y="903"/>
                  </a:lnTo>
                  <a:lnTo>
                    <a:pt x="1139" y="884"/>
                  </a:lnTo>
                  <a:lnTo>
                    <a:pt x="1125" y="851"/>
                  </a:lnTo>
                  <a:lnTo>
                    <a:pt x="1125" y="839"/>
                  </a:lnTo>
                  <a:lnTo>
                    <a:pt x="1113" y="813"/>
                  </a:lnTo>
                  <a:close/>
                  <a:moveTo>
                    <a:pt x="1084" y="827"/>
                  </a:moveTo>
                  <a:lnTo>
                    <a:pt x="1077" y="813"/>
                  </a:lnTo>
                  <a:lnTo>
                    <a:pt x="1065" y="832"/>
                  </a:lnTo>
                  <a:lnTo>
                    <a:pt x="1084" y="827"/>
                  </a:lnTo>
                  <a:close/>
                  <a:moveTo>
                    <a:pt x="1014" y="931"/>
                  </a:moveTo>
                  <a:lnTo>
                    <a:pt x="1018" y="924"/>
                  </a:lnTo>
                  <a:lnTo>
                    <a:pt x="1018" y="903"/>
                  </a:lnTo>
                  <a:lnTo>
                    <a:pt x="999" y="903"/>
                  </a:lnTo>
                  <a:lnTo>
                    <a:pt x="1014" y="931"/>
                  </a:lnTo>
                  <a:close/>
                  <a:moveTo>
                    <a:pt x="1958" y="1900"/>
                  </a:moveTo>
                  <a:lnTo>
                    <a:pt x="1932" y="1874"/>
                  </a:lnTo>
                  <a:lnTo>
                    <a:pt x="1920" y="1869"/>
                  </a:lnTo>
                  <a:lnTo>
                    <a:pt x="1932" y="1855"/>
                  </a:lnTo>
                  <a:lnTo>
                    <a:pt x="1906" y="1822"/>
                  </a:lnTo>
                  <a:lnTo>
                    <a:pt x="1899" y="1836"/>
                  </a:lnTo>
                  <a:lnTo>
                    <a:pt x="1913" y="1850"/>
                  </a:lnTo>
                  <a:lnTo>
                    <a:pt x="1906" y="1874"/>
                  </a:lnTo>
                  <a:lnTo>
                    <a:pt x="1906" y="1895"/>
                  </a:lnTo>
                  <a:lnTo>
                    <a:pt x="1880" y="1928"/>
                  </a:lnTo>
                  <a:lnTo>
                    <a:pt x="1861" y="1928"/>
                  </a:lnTo>
                  <a:lnTo>
                    <a:pt x="1854" y="1940"/>
                  </a:lnTo>
                  <a:lnTo>
                    <a:pt x="1873" y="1940"/>
                  </a:lnTo>
                  <a:lnTo>
                    <a:pt x="1873" y="1959"/>
                  </a:lnTo>
                  <a:lnTo>
                    <a:pt x="1847" y="1966"/>
                  </a:lnTo>
                  <a:lnTo>
                    <a:pt x="1847" y="1987"/>
                  </a:lnTo>
                  <a:lnTo>
                    <a:pt x="1887" y="1973"/>
                  </a:lnTo>
                  <a:lnTo>
                    <a:pt x="1913" y="1940"/>
                  </a:lnTo>
                  <a:lnTo>
                    <a:pt x="1968" y="1928"/>
                  </a:lnTo>
                  <a:lnTo>
                    <a:pt x="1987" y="1900"/>
                  </a:lnTo>
                  <a:lnTo>
                    <a:pt x="1958" y="1900"/>
                  </a:lnTo>
                  <a:close/>
                  <a:moveTo>
                    <a:pt x="1809" y="1959"/>
                  </a:moveTo>
                  <a:lnTo>
                    <a:pt x="1781" y="1987"/>
                  </a:lnTo>
                  <a:lnTo>
                    <a:pt x="1741" y="2013"/>
                  </a:lnTo>
                  <a:lnTo>
                    <a:pt x="1684" y="2032"/>
                  </a:lnTo>
                  <a:lnTo>
                    <a:pt x="1651" y="2053"/>
                  </a:lnTo>
                  <a:lnTo>
                    <a:pt x="1630" y="2058"/>
                  </a:lnTo>
                  <a:lnTo>
                    <a:pt x="1604" y="2072"/>
                  </a:lnTo>
                  <a:lnTo>
                    <a:pt x="1604" y="2084"/>
                  </a:lnTo>
                  <a:lnTo>
                    <a:pt x="1630" y="2091"/>
                  </a:lnTo>
                  <a:lnTo>
                    <a:pt x="1677" y="2084"/>
                  </a:lnTo>
                  <a:lnTo>
                    <a:pt x="1722" y="2039"/>
                  </a:lnTo>
                  <a:lnTo>
                    <a:pt x="1755" y="2039"/>
                  </a:lnTo>
                  <a:lnTo>
                    <a:pt x="1762" y="2027"/>
                  </a:lnTo>
                  <a:lnTo>
                    <a:pt x="1788" y="2020"/>
                  </a:lnTo>
                  <a:lnTo>
                    <a:pt x="1828" y="1973"/>
                  </a:lnTo>
                  <a:lnTo>
                    <a:pt x="1814" y="1966"/>
                  </a:lnTo>
                  <a:lnTo>
                    <a:pt x="1809" y="1959"/>
                  </a:lnTo>
                  <a:close/>
                  <a:moveTo>
                    <a:pt x="1906" y="1564"/>
                  </a:moveTo>
                  <a:lnTo>
                    <a:pt x="1920" y="1552"/>
                  </a:lnTo>
                  <a:lnTo>
                    <a:pt x="1899" y="1526"/>
                  </a:lnTo>
                  <a:lnTo>
                    <a:pt x="1873" y="1503"/>
                  </a:lnTo>
                  <a:lnTo>
                    <a:pt x="1869" y="1477"/>
                  </a:lnTo>
                  <a:lnTo>
                    <a:pt x="1854" y="1465"/>
                  </a:lnTo>
                  <a:lnTo>
                    <a:pt x="1850" y="1477"/>
                  </a:lnTo>
                  <a:lnTo>
                    <a:pt x="1854" y="1503"/>
                  </a:lnTo>
                  <a:lnTo>
                    <a:pt x="1906" y="1564"/>
                  </a:lnTo>
                  <a:close/>
                  <a:moveTo>
                    <a:pt x="907" y="177"/>
                  </a:moveTo>
                  <a:lnTo>
                    <a:pt x="954" y="199"/>
                  </a:lnTo>
                  <a:lnTo>
                    <a:pt x="954" y="213"/>
                  </a:lnTo>
                  <a:lnTo>
                    <a:pt x="980" y="232"/>
                  </a:lnTo>
                  <a:lnTo>
                    <a:pt x="980" y="265"/>
                  </a:lnTo>
                  <a:lnTo>
                    <a:pt x="995" y="272"/>
                  </a:lnTo>
                  <a:lnTo>
                    <a:pt x="999" y="265"/>
                  </a:lnTo>
                  <a:lnTo>
                    <a:pt x="1018" y="265"/>
                  </a:lnTo>
                  <a:lnTo>
                    <a:pt x="1025" y="253"/>
                  </a:lnTo>
                  <a:lnTo>
                    <a:pt x="1018" y="206"/>
                  </a:lnTo>
                  <a:lnTo>
                    <a:pt x="1006" y="199"/>
                  </a:lnTo>
                  <a:lnTo>
                    <a:pt x="988" y="177"/>
                  </a:lnTo>
                  <a:lnTo>
                    <a:pt x="973" y="158"/>
                  </a:lnTo>
                  <a:lnTo>
                    <a:pt x="954" y="151"/>
                  </a:lnTo>
                  <a:lnTo>
                    <a:pt x="954" y="139"/>
                  </a:lnTo>
                  <a:lnTo>
                    <a:pt x="973" y="132"/>
                  </a:lnTo>
                  <a:lnTo>
                    <a:pt x="973" y="118"/>
                  </a:lnTo>
                  <a:lnTo>
                    <a:pt x="969" y="113"/>
                  </a:lnTo>
                  <a:lnTo>
                    <a:pt x="969" y="99"/>
                  </a:lnTo>
                  <a:lnTo>
                    <a:pt x="980" y="95"/>
                  </a:lnTo>
                  <a:lnTo>
                    <a:pt x="973" y="87"/>
                  </a:lnTo>
                  <a:lnTo>
                    <a:pt x="988" y="80"/>
                  </a:lnTo>
                  <a:lnTo>
                    <a:pt x="980" y="69"/>
                  </a:lnTo>
                  <a:lnTo>
                    <a:pt x="962" y="80"/>
                  </a:lnTo>
                  <a:lnTo>
                    <a:pt x="947" y="99"/>
                  </a:lnTo>
                  <a:lnTo>
                    <a:pt x="919" y="113"/>
                  </a:lnTo>
                  <a:lnTo>
                    <a:pt x="895" y="139"/>
                  </a:lnTo>
                  <a:lnTo>
                    <a:pt x="914" y="165"/>
                  </a:lnTo>
                  <a:lnTo>
                    <a:pt x="907" y="177"/>
                  </a:lnTo>
                  <a:close/>
                  <a:moveTo>
                    <a:pt x="999" y="284"/>
                  </a:moveTo>
                  <a:lnTo>
                    <a:pt x="999" y="298"/>
                  </a:lnTo>
                  <a:lnTo>
                    <a:pt x="1014" y="291"/>
                  </a:lnTo>
                  <a:lnTo>
                    <a:pt x="999" y="284"/>
                  </a:lnTo>
                  <a:close/>
                  <a:moveTo>
                    <a:pt x="1290" y="0"/>
                  </a:moveTo>
                  <a:lnTo>
                    <a:pt x="1276" y="7"/>
                  </a:lnTo>
                  <a:lnTo>
                    <a:pt x="1283" y="14"/>
                  </a:lnTo>
                  <a:lnTo>
                    <a:pt x="1290" y="0"/>
                  </a:lnTo>
                  <a:close/>
                  <a:moveTo>
                    <a:pt x="1269" y="14"/>
                  </a:moveTo>
                  <a:lnTo>
                    <a:pt x="1240" y="26"/>
                  </a:lnTo>
                  <a:lnTo>
                    <a:pt x="1257" y="35"/>
                  </a:lnTo>
                  <a:lnTo>
                    <a:pt x="1269" y="14"/>
                  </a:lnTo>
                  <a:close/>
                  <a:moveTo>
                    <a:pt x="1158" y="61"/>
                  </a:moveTo>
                  <a:lnTo>
                    <a:pt x="1165" y="61"/>
                  </a:lnTo>
                  <a:lnTo>
                    <a:pt x="1165" y="73"/>
                  </a:lnTo>
                  <a:lnTo>
                    <a:pt x="1143" y="73"/>
                  </a:lnTo>
                  <a:lnTo>
                    <a:pt x="1143" y="87"/>
                  </a:lnTo>
                  <a:lnTo>
                    <a:pt x="1158" y="99"/>
                  </a:lnTo>
                  <a:lnTo>
                    <a:pt x="1151" y="113"/>
                  </a:lnTo>
                  <a:lnTo>
                    <a:pt x="1184" y="99"/>
                  </a:lnTo>
                  <a:lnTo>
                    <a:pt x="1165" y="87"/>
                  </a:lnTo>
                  <a:lnTo>
                    <a:pt x="1169" y="83"/>
                  </a:lnTo>
                  <a:lnTo>
                    <a:pt x="1176" y="80"/>
                  </a:lnTo>
                  <a:lnTo>
                    <a:pt x="1181" y="80"/>
                  </a:lnTo>
                  <a:lnTo>
                    <a:pt x="1184" y="83"/>
                  </a:lnTo>
                  <a:lnTo>
                    <a:pt x="1188" y="83"/>
                  </a:lnTo>
                  <a:lnTo>
                    <a:pt x="1193" y="85"/>
                  </a:lnTo>
                  <a:lnTo>
                    <a:pt x="1198" y="87"/>
                  </a:lnTo>
                  <a:lnTo>
                    <a:pt x="1210" y="95"/>
                  </a:lnTo>
                  <a:lnTo>
                    <a:pt x="1221" y="95"/>
                  </a:lnTo>
                  <a:lnTo>
                    <a:pt x="1217" y="73"/>
                  </a:lnTo>
                  <a:lnTo>
                    <a:pt x="1257" y="69"/>
                  </a:lnTo>
                  <a:lnTo>
                    <a:pt x="1236" y="61"/>
                  </a:lnTo>
                  <a:lnTo>
                    <a:pt x="1240" y="40"/>
                  </a:lnTo>
                  <a:lnTo>
                    <a:pt x="1221" y="47"/>
                  </a:lnTo>
                  <a:lnTo>
                    <a:pt x="1221" y="40"/>
                  </a:lnTo>
                  <a:lnTo>
                    <a:pt x="1217" y="47"/>
                  </a:lnTo>
                  <a:lnTo>
                    <a:pt x="1169" y="40"/>
                  </a:lnTo>
                  <a:lnTo>
                    <a:pt x="1143" y="14"/>
                  </a:lnTo>
                  <a:lnTo>
                    <a:pt x="1132" y="19"/>
                  </a:lnTo>
                  <a:lnTo>
                    <a:pt x="1151" y="35"/>
                  </a:lnTo>
                  <a:lnTo>
                    <a:pt x="1158" y="61"/>
                  </a:lnTo>
                  <a:close/>
                  <a:moveTo>
                    <a:pt x="1106" y="272"/>
                  </a:moveTo>
                  <a:lnTo>
                    <a:pt x="1143" y="258"/>
                  </a:lnTo>
                  <a:lnTo>
                    <a:pt x="1151" y="265"/>
                  </a:lnTo>
                  <a:lnTo>
                    <a:pt x="1158" y="265"/>
                  </a:lnTo>
                  <a:lnTo>
                    <a:pt x="1165" y="284"/>
                  </a:lnTo>
                  <a:lnTo>
                    <a:pt x="1184" y="284"/>
                  </a:lnTo>
                  <a:lnTo>
                    <a:pt x="1191" y="258"/>
                  </a:lnTo>
                  <a:lnTo>
                    <a:pt x="1195" y="253"/>
                  </a:lnTo>
                  <a:lnTo>
                    <a:pt x="1195" y="265"/>
                  </a:lnTo>
                  <a:lnTo>
                    <a:pt x="1217" y="265"/>
                  </a:lnTo>
                  <a:lnTo>
                    <a:pt x="1217" y="253"/>
                  </a:lnTo>
                  <a:lnTo>
                    <a:pt x="1228" y="265"/>
                  </a:lnTo>
                  <a:lnTo>
                    <a:pt x="1228" y="246"/>
                  </a:lnTo>
                  <a:lnTo>
                    <a:pt x="1240" y="239"/>
                  </a:lnTo>
                  <a:lnTo>
                    <a:pt x="1247" y="253"/>
                  </a:lnTo>
                  <a:lnTo>
                    <a:pt x="1257" y="232"/>
                  </a:lnTo>
                  <a:lnTo>
                    <a:pt x="1240" y="220"/>
                  </a:lnTo>
                  <a:lnTo>
                    <a:pt x="1240" y="187"/>
                  </a:lnTo>
                  <a:lnTo>
                    <a:pt x="1221" y="177"/>
                  </a:lnTo>
                  <a:lnTo>
                    <a:pt x="1236" y="173"/>
                  </a:lnTo>
                  <a:lnTo>
                    <a:pt x="1236" y="158"/>
                  </a:lnTo>
                  <a:lnTo>
                    <a:pt x="1228" y="139"/>
                  </a:lnTo>
                  <a:lnTo>
                    <a:pt x="1202" y="118"/>
                  </a:lnTo>
                  <a:lnTo>
                    <a:pt x="1195" y="106"/>
                  </a:lnTo>
                  <a:lnTo>
                    <a:pt x="1184" y="113"/>
                  </a:lnTo>
                  <a:lnTo>
                    <a:pt x="1176" y="125"/>
                  </a:lnTo>
                  <a:lnTo>
                    <a:pt x="1184" y="151"/>
                  </a:lnTo>
                  <a:lnTo>
                    <a:pt x="1202" y="187"/>
                  </a:lnTo>
                  <a:lnTo>
                    <a:pt x="1184" y="177"/>
                  </a:lnTo>
                  <a:lnTo>
                    <a:pt x="1191" y="194"/>
                  </a:lnTo>
                  <a:lnTo>
                    <a:pt x="1169" y="206"/>
                  </a:lnTo>
                  <a:lnTo>
                    <a:pt x="1165" y="199"/>
                  </a:lnTo>
                  <a:lnTo>
                    <a:pt x="1165" y="220"/>
                  </a:lnTo>
                  <a:lnTo>
                    <a:pt x="1151" y="232"/>
                  </a:lnTo>
                  <a:lnTo>
                    <a:pt x="1165" y="239"/>
                  </a:lnTo>
                  <a:lnTo>
                    <a:pt x="1151" y="246"/>
                  </a:lnTo>
                  <a:lnTo>
                    <a:pt x="1143" y="239"/>
                  </a:lnTo>
                  <a:lnTo>
                    <a:pt x="1113" y="239"/>
                  </a:lnTo>
                  <a:lnTo>
                    <a:pt x="1091" y="258"/>
                  </a:lnTo>
                  <a:lnTo>
                    <a:pt x="1077" y="258"/>
                  </a:lnTo>
                  <a:lnTo>
                    <a:pt x="1077" y="276"/>
                  </a:lnTo>
                  <a:lnTo>
                    <a:pt x="1099" y="276"/>
                  </a:lnTo>
                  <a:lnTo>
                    <a:pt x="1106" y="272"/>
                  </a:lnTo>
                  <a:close/>
                  <a:moveTo>
                    <a:pt x="1151" y="276"/>
                  </a:moveTo>
                  <a:lnTo>
                    <a:pt x="1143" y="272"/>
                  </a:lnTo>
                  <a:lnTo>
                    <a:pt x="1139" y="272"/>
                  </a:lnTo>
                  <a:lnTo>
                    <a:pt x="1132" y="276"/>
                  </a:lnTo>
                  <a:lnTo>
                    <a:pt x="1120" y="276"/>
                  </a:lnTo>
                  <a:lnTo>
                    <a:pt x="1106" y="291"/>
                  </a:lnTo>
                  <a:lnTo>
                    <a:pt x="1132" y="310"/>
                  </a:lnTo>
                  <a:lnTo>
                    <a:pt x="1139" y="291"/>
                  </a:lnTo>
                  <a:lnTo>
                    <a:pt x="1151" y="284"/>
                  </a:lnTo>
                  <a:lnTo>
                    <a:pt x="1151" y="276"/>
                  </a:lnTo>
                  <a:close/>
                  <a:moveTo>
                    <a:pt x="1077" y="324"/>
                  </a:moveTo>
                  <a:lnTo>
                    <a:pt x="1091" y="345"/>
                  </a:lnTo>
                  <a:lnTo>
                    <a:pt x="1113" y="336"/>
                  </a:lnTo>
                  <a:lnTo>
                    <a:pt x="1106" y="298"/>
                  </a:lnTo>
                  <a:lnTo>
                    <a:pt x="1099" y="284"/>
                  </a:lnTo>
                  <a:lnTo>
                    <a:pt x="1070" y="284"/>
                  </a:lnTo>
                  <a:lnTo>
                    <a:pt x="1065" y="291"/>
                  </a:lnTo>
                  <a:lnTo>
                    <a:pt x="1065" y="305"/>
                  </a:lnTo>
                  <a:lnTo>
                    <a:pt x="1084" y="305"/>
                  </a:lnTo>
                  <a:lnTo>
                    <a:pt x="1077" y="324"/>
                  </a:lnTo>
                  <a:close/>
                  <a:moveTo>
                    <a:pt x="917" y="640"/>
                  </a:moveTo>
                  <a:lnTo>
                    <a:pt x="945" y="619"/>
                  </a:lnTo>
                  <a:lnTo>
                    <a:pt x="928" y="574"/>
                  </a:lnTo>
                  <a:lnTo>
                    <a:pt x="898" y="555"/>
                  </a:lnTo>
                  <a:lnTo>
                    <a:pt x="884" y="593"/>
                  </a:lnTo>
                  <a:lnTo>
                    <a:pt x="898" y="633"/>
                  </a:lnTo>
                  <a:lnTo>
                    <a:pt x="917" y="640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6043613" y="2359025"/>
              <a:ext cx="787400" cy="841375"/>
            </a:xfrm>
            <a:custGeom>
              <a:avLst/>
              <a:gdLst/>
              <a:ahLst/>
              <a:cxnLst>
                <a:cxn ang="0">
                  <a:pos x="345" y="144"/>
                </a:cxn>
                <a:cxn ang="0">
                  <a:pos x="333" y="157"/>
                </a:cxn>
                <a:cxn ang="0">
                  <a:pos x="288" y="173"/>
                </a:cxn>
                <a:cxn ang="0">
                  <a:pos x="244" y="161"/>
                </a:cxn>
                <a:cxn ang="0">
                  <a:pos x="193" y="138"/>
                </a:cxn>
                <a:cxn ang="0">
                  <a:pos x="161" y="77"/>
                </a:cxn>
                <a:cxn ang="0">
                  <a:pos x="167" y="55"/>
                </a:cxn>
                <a:cxn ang="0">
                  <a:pos x="167" y="27"/>
                </a:cxn>
                <a:cxn ang="0">
                  <a:pos x="110" y="6"/>
                </a:cxn>
                <a:cxn ang="0">
                  <a:pos x="61" y="23"/>
                </a:cxn>
                <a:cxn ang="0">
                  <a:pos x="94" y="67"/>
                </a:cxn>
                <a:cxn ang="0">
                  <a:pos x="83" y="94"/>
                </a:cxn>
                <a:cxn ang="0">
                  <a:pos x="16" y="161"/>
                </a:cxn>
                <a:cxn ang="0">
                  <a:pos x="39" y="218"/>
                </a:cxn>
                <a:cxn ang="0">
                  <a:pos x="10" y="246"/>
                </a:cxn>
                <a:cxn ang="0">
                  <a:pos x="16" y="256"/>
                </a:cxn>
                <a:cxn ang="0">
                  <a:pos x="55" y="272"/>
                </a:cxn>
                <a:cxn ang="0">
                  <a:pos x="77" y="268"/>
                </a:cxn>
                <a:cxn ang="0">
                  <a:pos x="89" y="352"/>
                </a:cxn>
                <a:cxn ang="0">
                  <a:pos x="128" y="425"/>
                </a:cxn>
                <a:cxn ang="0">
                  <a:pos x="189" y="530"/>
                </a:cxn>
                <a:cxn ang="0">
                  <a:pos x="211" y="496"/>
                </a:cxn>
                <a:cxn ang="0">
                  <a:pos x="221" y="469"/>
                </a:cxn>
                <a:cxn ang="0">
                  <a:pos x="234" y="429"/>
                </a:cxn>
                <a:cxn ang="0">
                  <a:pos x="228" y="380"/>
                </a:cxn>
                <a:cxn ang="0">
                  <a:pos x="288" y="329"/>
                </a:cxn>
                <a:cxn ang="0">
                  <a:pos x="333" y="291"/>
                </a:cxn>
                <a:cxn ang="0">
                  <a:pos x="345" y="268"/>
                </a:cxn>
                <a:cxn ang="0">
                  <a:pos x="366" y="234"/>
                </a:cxn>
                <a:cxn ang="0">
                  <a:pos x="355" y="205"/>
                </a:cxn>
                <a:cxn ang="0">
                  <a:pos x="349" y="185"/>
                </a:cxn>
                <a:cxn ang="0">
                  <a:pos x="378" y="205"/>
                </a:cxn>
                <a:cxn ang="0">
                  <a:pos x="406" y="234"/>
                </a:cxn>
                <a:cxn ang="0">
                  <a:pos x="422" y="234"/>
                </a:cxn>
                <a:cxn ang="0">
                  <a:pos x="445" y="224"/>
                </a:cxn>
                <a:cxn ang="0">
                  <a:pos x="467" y="173"/>
                </a:cxn>
                <a:cxn ang="0">
                  <a:pos x="496" y="138"/>
                </a:cxn>
                <a:cxn ang="0">
                  <a:pos x="461" y="118"/>
                </a:cxn>
                <a:cxn ang="0">
                  <a:pos x="388" y="173"/>
                </a:cxn>
                <a:cxn ang="0">
                  <a:pos x="372" y="167"/>
                </a:cxn>
                <a:cxn ang="0">
                  <a:pos x="355" y="151"/>
                </a:cxn>
              </a:cxnLst>
              <a:rect l="0" t="0" r="r" b="b"/>
              <a:pathLst>
                <a:path w="496" h="530">
                  <a:moveTo>
                    <a:pt x="355" y="151"/>
                  </a:moveTo>
                  <a:lnTo>
                    <a:pt x="345" y="144"/>
                  </a:lnTo>
                  <a:lnTo>
                    <a:pt x="333" y="144"/>
                  </a:lnTo>
                  <a:lnTo>
                    <a:pt x="333" y="157"/>
                  </a:lnTo>
                  <a:lnTo>
                    <a:pt x="339" y="185"/>
                  </a:lnTo>
                  <a:lnTo>
                    <a:pt x="288" y="173"/>
                  </a:lnTo>
                  <a:lnTo>
                    <a:pt x="272" y="157"/>
                  </a:lnTo>
                  <a:lnTo>
                    <a:pt x="244" y="161"/>
                  </a:lnTo>
                  <a:lnTo>
                    <a:pt x="240" y="151"/>
                  </a:lnTo>
                  <a:lnTo>
                    <a:pt x="193" y="138"/>
                  </a:lnTo>
                  <a:lnTo>
                    <a:pt x="193" y="100"/>
                  </a:lnTo>
                  <a:lnTo>
                    <a:pt x="161" y="77"/>
                  </a:lnTo>
                  <a:lnTo>
                    <a:pt x="150" y="67"/>
                  </a:lnTo>
                  <a:lnTo>
                    <a:pt x="167" y="55"/>
                  </a:lnTo>
                  <a:lnTo>
                    <a:pt x="154" y="39"/>
                  </a:lnTo>
                  <a:lnTo>
                    <a:pt x="167" y="27"/>
                  </a:lnTo>
                  <a:lnTo>
                    <a:pt x="144" y="0"/>
                  </a:lnTo>
                  <a:lnTo>
                    <a:pt x="110" y="6"/>
                  </a:lnTo>
                  <a:lnTo>
                    <a:pt x="106" y="17"/>
                  </a:lnTo>
                  <a:lnTo>
                    <a:pt x="61" y="23"/>
                  </a:lnTo>
                  <a:lnTo>
                    <a:pt x="67" y="45"/>
                  </a:lnTo>
                  <a:lnTo>
                    <a:pt x="94" y="67"/>
                  </a:lnTo>
                  <a:lnTo>
                    <a:pt x="83" y="77"/>
                  </a:lnTo>
                  <a:lnTo>
                    <a:pt x="83" y="94"/>
                  </a:lnTo>
                  <a:lnTo>
                    <a:pt x="45" y="151"/>
                  </a:lnTo>
                  <a:lnTo>
                    <a:pt x="16" y="161"/>
                  </a:lnTo>
                  <a:lnTo>
                    <a:pt x="51" y="205"/>
                  </a:lnTo>
                  <a:lnTo>
                    <a:pt x="39" y="218"/>
                  </a:lnTo>
                  <a:lnTo>
                    <a:pt x="0" y="228"/>
                  </a:lnTo>
                  <a:lnTo>
                    <a:pt x="10" y="246"/>
                  </a:lnTo>
                  <a:lnTo>
                    <a:pt x="33" y="246"/>
                  </a:lnTo>
                  <a:lnTo>
                    <a:pt x="16" y="256"/>
                  </a:lnTo>
                  <a:lnTo>
                    <a:pt x="39" y="285"/>
                  </a:lnTo>
                  <a:lnTo>
                    <a:pt x="55" y="272"/>
                  </a:lnTo>
                  <a:lnTo>
                    <a:pt x="71" y="252"/>
                  </a:lnTo>
                  <a:lnTo>
                    <a:pt x="77" y="268"/>
                  </a:lnTo>
                  <a:lnTo>
                    <a:pt x="89" y="272"/>
                  </a:lnTo>
                  <a:lnTo>
                    <a:pt x="89" y="352"/>
                  </a:lnTo>
                  <a:lnTo>
                    <a:pt x="116" y="396"/>
                  </a:lnTo>
                  <a:lnTo>
                    <a:pt x="128" y="425"/>
                  </a:lnTo>
                  <a:lnTo>
                    <a:pt x="173" y="512"/>
                  </a:lnTo>
                  <a:lnTo>
                    <a:pt x="189" y="530"/>
                  </a:lnTo>
                  <a:lnTo>
                    <a:pt x="217" y="508"/>
                  </a:lnTo>
                  <a:lnTo>
                    <a:pt x="211" y="496"/>
                  </a:lnTo>
                  <a:lnTo>
                    <a:pt x="221" y="486"/>
                  </a:lnTo>
                  <a:lnTo>
                    <a:pt x="221" y="469"/>
                  </a:lnTo>
                  <a:lnTo>
                    <a:pt x="217" y="463"/>
                  </a:lnTo>
                  <a:lnTo>
                    <a:pt x="234" y="429"/>
                  </a:lnTo>
                  <a:lnTo>
                    <a:pt x="228" y="419"/>
                  </a:lnTo>
                  <a:lnTo>
                    <a:pt x="228" y="380"/>
                  </a:lnTo>
                  <a:lnTo>
                    <a:pt x="244" y="374"/>
                  </a:lnTo>
                  <a:lnTo>
                    <a:pt x="288" y="329"/>
                  </a:lnTo>
                  <a:lnTo>
                    <a:pt x="288" y="313"/>
                  </a:lnTo>
                  <a:lnTo>
                    <a:pt x="333" y="291"/>
                  </a:lnTo>
                  <a:lnTo>
                    <a:pt x="327" y="279"/>
                  </a:lnTo>
                  <a:lnTo>
                    <a:pt x="345" y="268"/>
                  </a:lnTo>
                  <a:lnTo>
                    <a:pt x="372" y="268"/>
                  </a:lnTo>
                  <a:lnTo>
                    <a:pt x="366" y="234"/>
                  </a:lnTo>
                  <a:lnTo>
                    <a:pt x="345" y="224"/>
                  </a:lnTo>
                  <a:lnTo>
                    <a:pt x="355" y="205"/>
                  </a:lnTo>
                  <a:lnTo>
                    <a:pt x="345" y="195"/>
                  </a:lnTo>
                  <a:lnTo>
                    <a:pt x="349" y="185"/>
                  </a:lnTo>
                  <a:lnTo>
                    <a:pt x="366" y="185"/>
                  </a:lnTo>
                  <a:lnTo>
                    <a:pt x="378" y="205"/>
                  </a:lnTo>
                  <a:lnTo>
                    <a:pt x="416" y="205"/>
                  </a:lnTo>
                  <a:lnTo>
                    <a:pt x="406" y="234"/>
                  </a:lnTo>
                  <a:lnTo>
                    <a:pt x="416" y="240"/>
                  </a:lnTo>
                  <a:lnTo>
                    <a:pt x="422" y="234"/>
                  </a:lnTo>
                  <a:lnTo>
                    <a:pt x="433" y="262"/>
                  </a:lnTo>
                  <a:lnTo>
                    <a:pt x="445" y="224"/>
                  </a:lnTo>
                  <a:lnTo>
                    <a:pt x="461" y="218"/>
                  </a:lnTo>
                  <a:lnTo>
                    <a:pt x="467" y="173"/>
                  </a:lnTo>
                  <a:lnTo>
                    <a:pt x="483" y="161"/>
                  </a:lnTo>
                  <a:lnTo>
                    <a:pt x="496" y="138"/>
                  </a:lnTo>
                  <a:lnTo>
                    <a:pt x="477" y="134"/>
                  </a:lnTo>
                  <a:lnTo>
                    <a:pt x="461" y="118"/>
                  </a:lnTo>
                  <a:lnTo>
                    <a:pt x="400" y="151"/>
                  </a:lnTo>
                  <a:lnTo>
                    <a:pt x="388" y="173"/>
                  </a:lnTo>
                  <a:lnTo>
                    <a:pt x="378" y="179"/>
                  </a:lnTo>
                  <a:lnTo>
                    <a:pt x="372" y="167"/>
                  </a:lnTo>
                  <a:lnTo>
                    <a:pt x="349" y="161"/>
                  </a:lnTo>
                  <a:lnTo>
                    <a:pt x="355" y="151"/>
                  </a:lnTo>
                  <a:lnTo>
                    <a:pt x="355" y="151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ounded Rectangle 39"/>
          <p:cNvSpPr/>
          <p:nvPr userDrawn="1"/>
        </p:nvSpPr>
        <p:spPr bwMode="auto">
          <a:xfrm>
            <a:off x="322263" y="3324225"/>
            <a:ext cx="9240837" cy="315595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5" name="Rounded Rectangle 40"/>
          <p:cNvSpPr/>
          <p:nvPr userDrawn="1"/>
        </p:nvSpPr>
        <p:spPr bwMode="auto">
          <a:xfrm>
            <a:off x="227013" y="438150"/>
            <a:ext cx="10383837" cy="3314700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6" name="Rectangle 41"/>
          <p:cNvSpPr/>
          <p:nvPr userDrawn="1"/>
        </p:nvSpPr>
        <p:spPr bwMode="auto">
          <a:xfrm>
            <a:off x="8524875" y="3751028"/>
            <a:ext cx="2997200" cy="205105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">
                <a:schemeClr val="bg1">
                  <a:alpha val="76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7" name="Rectangle 10"/>
          <p:cNvSpPr/>
          <p:nvPr userDrawn="1"/>
        </p:nvSpPr>
        <p:spPr bwMode="auto">
          <a:xfrm>
            <a:off x="0" y="5895975"/>
            <a:ext cx="11522075" cy="561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8" name="Rounded Rectangle 25"/>
          <p:cNvSpPr/>
          <p:nvPr userDrawn="1"/>
        </p:nvSpPr>
        <p:spPr bwMode="auto">
          <a:xfrm>
            <a:off x="0" y="231775"/>
            <a:ext cx="11522075" cy="6143625"/>
          </a:xfrm>
          <a:prstGeom prst="roundRect">
            <a:avLst>
              <a:gd name="adj" fmla="val 6460"/>
            </a:avLst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49" name="Picture 50" descr="NSN-logo_PP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4"/>
          <p:cNvSpPr>
            <a:spLocks noChangeArrowheads="1"/>
          </p:cNvSpPr>
          <p:nvPr userDrawn="1"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AA3A66D9-E49F-4C88-8967-DAEB0ECCCD02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51" name="Group 23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52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3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7B06C2A9-D3C3-40C4-B442-55542CB76E98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6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7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24"/>
          <p:cNvSpPr/>
          <p:nvPr userDrawn="1"/>
        </p:nvSpPr>
        <p:spPr bwMode="auto">
          <a:xfrm>
            <a:off x="9880600" y="735013"/>
            <a:ext cx="611708" cy="611684"/>
          </a:xfrm>
          <a:prstGeom prst="roundRect">
            <a:avLst>
              <a:gd name="adj" fmla="val 13644"/>
            </a:avLst>
          </a:prstGeom>
          <a:blipFill>
            <a:blip r:embed="rId3" cstate="email">
              <a:lum bright="10000"/>
            </a:blip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9" name="Rounded Rectangle 25"/>
          <p:cNvSpPr/>
          <p:nvPr userDrawn="1"/>
        </p:nvSpPr>
        <p:spPr bwMode="auto">
          <a:xfrm>
            <a:off x="10632608" y="908044"/>
            <a:ext cx="445217" cy="445199"/>
          </a:xfrm>
          <a:prstGeom prst="roundRect">
            <a:avLst>
              <a:gd name="adj" fmla="val 14400"/>
            </a:avLst>
          </a:prstGeom>
          <a:blipFill>
            <a:blip r:embed="rId4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4" name="Group 218"/>
          <p:cNvGrpSpPr>
            <a:grpSpLocks/>
          </p:cNvGrpSpPr>
          <p:nvPr userDrawn="1"/>
        </p:nvGrpSpPr>
        <p:grpSpPr bwMode="auto">
          <a:xfrm>
            <a:off x="10449284" y="1456126"/>
            <a:ext cx="763229" cy="763199"/>
            <a:chOff x="4424" y="0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Freeform 219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/>
              <a:ahLst/>
              <a:cxnLst>
                <a:cxn ang="0">
                  <a:pos x="554" y="492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2"/>
                </a:cxn>
                <a:cxn ang="0">
                  <a:pos x="0" y="63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3"/>
                </a:cxn>
                <a:cxn ang="0">
                  <a:pos x="554" y="492"/>
                </a:cxn>
              </a:cxnLst>
              <a:rect l="0" t="0" r="r" b="b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220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69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221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2" y="111"/>
                </a:cxn>
                <a:cxn ang="0">
                  <a:pos x="23" y="61"/>
                </a:cxn>
                <a:cxn ang="0">
                  <a:pos x="2" y="11"/>
                </a:cxn>
                <a:cxn ang="0">
                  <a:pos x="2" y="2"/>
                </a:cxn>
                <a:cxn ang="0">
                  <a:pos x="11" y="2"/>
                </a:cxn>
                <a:cxn ang="0">
                  <a:pos x="36" y="61"/>
                </a:cxn>
                <a:cxn ang="0">
                  <a:pos x="11" y="120"/>
                </a:cxn>
                <a:cxn ang="0">
                  <a:pos x="7" y="122"/>
                </a:cxn>
                <a:cxn ang="0">
                  <a:pos x="2" y="120"/>
                </a:cxn>
              </a:cxnLst>
              <a:rect l="0" t="0" r="r" b="b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222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/>
              <a:ahLst/>
              <a:cxnLst>
                <a:cxn ang="0">
                  <a:pos x="2" y="174"/>
                </a:cxn>
                <a:cxn ang="0">
                  <a:pos x="2" y="165"/>
                </a:cxn>
                <a:cxn ang="0">
                  <a:pos x="34" y="88"/>
                </a:cxn>
                <a:cxn ang="0">
                  <a:pos x="2" y="11"/>
                </a:cxn>
                <a:cxn ang="0">
                  <a:pos x="2" y="2"/>
                </a:cxn>
                <a:cxn ang="0">
                  <a:pos x="11" y="2"/>
                </a:cxn>
                <a:cxn ang="0">
                  <a:pos x="47" y="88"/>
                </a:cxn>
                <a:cxn ang="0">
                  <a:pos x="12" y="174"/>
                </a:cxn>
                <a:cxn ang="0">
                  <a:pos x="7" y="176"/>
                </a:cxn>
                <a:cxn ang="0">
                  <a:pos x="2" y="174"/>
                </a:cxn>
              </a:cxnLst>
              <a:rect l="0" t="0" r="r" b="b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223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/>
              <a:ahLst/>
              <a:cxnLst>
                <a:cxn ang="0">
                  <a:pos x="2" y="229"/>
                </a:cxn>
                <a:cxn ang="0">
                  <a:pos x="2" y="220"/>
                </a:cxn>
                <a:cxn ang="0">
                  <a:pos x="45" y="116"/>
                </a:cxn>
                <a:cxn ang="0">
                  <a:pos x="2" y="12"/>
                </a:cxn>
                <a:cxn ang="0">
                  <a:pos x="2" y="3"/>
                </a:cxn>
                <a:cxn ang="0">
                  <a:pos x="12" y="3"/>
                </a:cxn>
                <a:cxn ang="0">
                  <a:pos x="58" y="116"/>
                </a:cxn>
                <a:cxn ang="0">
                  <a:pos x="12" y="229"/>
                </a:cxn>
                <a:cxn ang="0">
                  <a:pos x="7" y="231"/>
                </a:cxn>
                <a:cxn ang="0">
                  <a:pos x="2" y="229"/>
                </a:cxn>
              </a:cxnLst>
              <a:rect l="0" t="0" r="r" b="b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224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/>
              <a:ahLst/>
              <a:cxnLst>
                <a:cxn ang="0">
                  <a:pos x="3" y="283"/>
                </a:cxn>
                <a:cxn ang="0">
                  <a:pos x="3" y="274"/>
                </a:cxn>
                <a:cxn ang="0">
                  <a:pos x="57" y="143"/>
                </a:cxn>
                <a:cxn ang="0">
                  <a:pos x="3" y="1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70" y="143"/>
                </a:cxn>
                <a:cxn ang="0">
                  <a:pos x="12" y="283"/>
                </a:cxn>
                <a:cxn ang="0">
                  <a:pos x="7" y="285"/>
                </a:cxn>
                <a:cxn ang="0">
                  <a:pos x="3" y="283"/>
                </a:cxn>
              </a:cxnLst>
              <a:rect l="0" t="0" r="r" b="b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225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226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6" y="43"/>
                </a:cxn>
                <a:cxn ang="0">
                  <a:pos x="0" y="85"/>
                </a:cxn>
                <a:cxn ang="0">
                  <a:pos x="27" y="85"/>
                </a:cxn>
                <a:cxn ang="0">
                  <a:pos x="43" y="43"/>
                </a:cxn>
                <a:cxn ang="0">
                  <a:pos x="27" y="0"/>
                </a:cxn>
              </a:cxnLst>
              <a:rect l="0" t="0" r="r" b="b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227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228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6" y="43"/>
                </a:cxn>
                <a:cxn ang="0">
                  <a:pos x="42" y="85"/>
                </a:cxn>
                <a:cxn ang="0">
                  <a:pos x="16" y="85"/>
                </a:cxn>
                <a:cxn ang="0">
                  <a:pos x="0" y="43"/>
                </a:cxn>
                <a:cxn ang="0">
                  <a:pos x="16" y="0"/>
                </a:cxn>
              </a:cxnLst>
              <a:rect l="0" t="0" r="r" b="b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229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0" y="61"/>
                </a:cxn>
                <a:cxn ang="0">
                  <a:pos x="24" y="2"/>
                </a:cxn>
                <a:cxn ang="0">
                  <a:pos x="34" y="2"/>
                </a:cxn>
                <a:cxn ang="0">
                  <a:pos x="34" y="11"/>
                </a:cxn>
                <a:cxn ang="0">
                  <a:pos x="13" y="61"/>
                </a:cxn>
                <a:cxn ang="0">
                  <a:pos x="34" y="111"/>
                </a:cxn>
                <a:cxn ang="0">
                  <a:pos x="34" y="111"/>
                </a:cxn>
                <a:cxn ang="0">
                  <a:pos x="34" y="120"/>
                </a:cxn>
                <a:cxn ang="0">
                  <a:pos x="29" y="122"/>
                </a:cxn>
                <a:cxn ang="0">
                  <a:pos x="24" y="120"/>
                </a:cxn>
              </a:cxnLst>
              <a:rect l="0" t="0" r="r" b="b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230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/>
              <a:ahLst/>
              <a:cxnLst>
                <a:cxn ang="0">
                  <a:pos x="35" y="174"/>
                </a:cxn>
                <a:cxn ang="0">
                  <a:pos x="0" y="88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4" y="2"/>
                </a:cxn>
                <a:cxn ang="0">
                  <a:pos x="44" y="11"/>
                </a:cxn>
                <a:cxn ang="0">
                  <a:pos x="13" y="88"/>
                </a:cxn>
                <a:cxn ang="0">
                  <a:pos x="44" y="165"/>
                </a:cxn>
                <a:cxn ang="0">
                  <a:pos x="44" y="174"/>
                </a:cxn>
                <a:cxn ang="0">
                  <a:pos x="40" y="176"/>
                </a:cxn>
                <a:cxn ang="0">
                  <a:pos x="35" y="174"/>
                </a:cxn>
              </a:cxnLst>
              <a:rect l="0" t="0" r="r" b="b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231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/>
              <a:ahLst/>
              <a:cxnLst>
                <a:cxn ang="0">
                  <a:pos x="47" y="229"/>
                </a:cxn>
                <a:cxn ang="0">
                  <a:pos x="0" y="116"/>
                </a:cxn>
                <a:cxn ang="0">
                  <a:pos x="47" y="3"/>
                </a:cxn>
                <a:cxn ang="0">
                  <a:pos x="56" y="3"/>
                </a:cxn>
                <a:cxn ang="0">
                  <a:pos x="56" y="12"/>
                </a:cxn>
                <a:cxn ang="0">
                  <a:pos x="13" y="116"/>
                </a:cxn>
                <a:cxn ang="0">
                  <a:pos x="56" y="220"/>
                </a:cxn>
                <a:cxn ang="0">
                  <a:pos x="56" y="220"/>
                </a:cxn>
                <a:cxn ang="0">
                  <a:pos x="56" y="229"/>
                </a:cxn>
                <a:cxn ang="0">
                  <a:pos x="52" y="231"/>
                </a:cxn>
                <a:cxn ang="0">
                  <a:pos x="47" y="229"/>
                </a:cxn>
              </a:cxnLst>
              <a:rect l="0" t="0" r="r" b="b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232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/>
              <a:ahLst/>
              <a:cxnLst>
                <a:cxn ang="0">
                  <a:pos x="58" y="283"/>
                </a:cxn>
                <a:cxn ang="0">
                  <a:pos x="0" y="14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67" y="3"/>
                </a:cxn>
                <a:cxn ang="0">
                  <a:pos x="67" y="12"/>
                </a:cxn>
                <a:cxn ang="0">
                  <a:pos x="13" y="143"/>
                </a:cxn>
                <a:cxn ang="0">
                  <a:pos x="67" y="274"/>
                </a:cxn>
                <a:cxn ang="0">
                  <a:pos x="67" y="283"/>
                </a:cxn>
                <a:cxn ang="0">
                  <a:pos x="62" y="285"/>
                </a:cxn>
                <a:cxn ang="0">
                  <a:pos x="58" y="283"/>
                </a:cxn>
              </a:cxnLst>
              <a:rect l="0" t="0" r="r" b="b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233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/>
              <a:ahLst/>
              <a:cxnLst>
                <a:cxn ang="0">
                  <a:pos x="53" y="173"/>
                </a:cxn>
                <a:cxn ang="0">
                  <a:pos x="53" y="6"/>
                </a:cxn>
                <a:cxn ang="0">
                  <a:pos x="46" y="0"/>
                </a:cxn>
                <a:cxn ang="0">
                  <a:pos x="40" y="6"/>
                </a:cxn>
                <a:cxn ang="0">
                  <a:pos x="40" y="175"/>
                </a:cxn>
                <a:cxn ang="0">
                  <a:pos x="0" y="346"/>
                </a:cxn>
                <a:cxn ang="0">
                  <a:pos x="13" y="346"/>
                </a:cxn>
                <a:cxn ang="0">
                  <a:pos x="40" y="232"/>
                </a:cxn>
                <a:cxn ang="0">
                  <a:pos x="40" y="346"/>
                </a:cxn>
                <a:cxn ang="0">
                  <a:pos x="53" y="346"/>
                </a:cxn>
                <a:cxn ang="0">
                  <a:pos x="53" y="233"/>
                </a:cxn>
                <a:cxn ang="0">
                  <a:pos x="78" y="346"/>
                </a:cxn>
                <a:cxn ang="0">
                  <a:pos x="91" y="346"/>
                </a:cxn>
                <a:cxn ang="0">
                  <a:pos x="53" y="174"/>
                </a:cxn>
                <a:cxn ang="0">
                  <a:pos x="53" y="173"/>
                </a:cxn>
              </a:cxnLst>
              <a:rect l="0" t="0" r="r" b="b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57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5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6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9" y="220506"/>
            <a:ext cx="8633029" cy="7785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2059" y="1129531"/>
            <a:ext cx="10899962" cy="462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E0ED72F5-41EF-4335-AB41-8504406DBD23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6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7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83"/>
          <p:cNvSpPr/>
          <p:nvPr userDrawn="1"/>
        </p:nvSpPr>
        <p:spPr bwMode="auto">
          <a:xfrm>
            <a:off x="9831388" y="955135"/>
            <a:ext cx="507595" cy="507393"/>
          </a:xfrm>
          <a:prstGeom prst="roundRect">
            <a:avLst>
              <a:gd name="adj" fmla="val 14400"/>
            </a:avLst>
          </a:prstGeom>
          <a:blipFill>
            <a:blip r:embed="rId3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9" name="Rounded Rectangle 84"/>
          <p:cNvSpPr/>
          <p:nvPr userDrawn="1"/>
        </p:nvSpPr>
        <p:spPr bwMode="auto">
          <a:xfrm>
            <a:off x="10209132" y="1586424"/>
            <a:ext cx="672856" cy="672589"/>
          </a:xfrm>
          <a:prstGeom prst="roundRect">
            <a:avLst>
              <a:gd name="adj" fmla="val 13644"/>
            </a:avLst>
          </a:prstGeom>
          <a:blipFill>
            <a:blip r:embed="rId4" cstate="email">
              <a:lum bright="10000"/>
            </a:blip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4" name="Group 309"/>
          <p:cNvGrpSpPr>
            <a:grpSpLocks/>
          </p:cNvGrpSpPr>
          <p:nvPr userDrawn="1"/>
        </p:nvGrpSpPr>
        <p:grpSpPr bwMode="auto">
          <a:xfrm>
            <a:off x="10454994" y="719138"/>
            <a:ext cx="757519" cy="757218"/>
            <a:chOff x="4424" y="2138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Freeform 310"/>
            <p:cNvSpPr>
              <a:spLocks/>
            </p:cNvSpPr>
            <p:nvPr/>
          </p:nvSpPr>
          <p:spPr bwMode="auto">
            <a:xfrm>
              <a:off x="4427" y="2142"/>
              <a:ext cx="262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11"/>
            <p:cNvSpPr>
              <a:spLocks noEditPoints="1"/>
            </p:cNvSpPr>
            <p:nvPr/>
          </p:nvSpPr>
          <p:spPr bwMode="auto">
            <a:xfrm>
              <a:off x="4424" y="2138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12"/>
            <p:cNvSpPr>
              <a:spLocks noChangeArrowheads="1"/>
            </p:cNvSpPr>
            <p:nvPr/>
          </p:nvSpPr>
          <p:spPr bwMode="auto">
            <a:xfrm>
              <a:off x="4507" y="2306"/>
              <a:ext cx="10" cy="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13"/>
            <p:cNvSpPr>
              <a:spLocks/>
            </p:cNvSpPr>
            <p:nvPr/>
          </p:nvSpPr>
          <p:spPr bwMode="auto">
            <a:xfrm>
              <a:off x="4614" y="2221"/>
              <a:ext cx="60" cy="1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0"/>
                </a:cxn>
                <a:cxn ang="0">
                  <a:pos x="118" y="0"/>
                </a:cxn>
                <a:cxn ang="0">
                  <a:pos x="127" y="10"/>
                </a:cxn>
                <a:cxn ang="0">
                  <a:pos x="127" y="246"/>
                </a:cxn>
                <a:cxn ang="0">
                  <a:pos x="118" y="255"/>
                </a:cxn>
                <a:cxn ang="0">
                  <a:pos x="9" y="255"/>
                </a:cxn>
                <a:cxn ang="0">
                  <a:pos x="0" y="246"/>
                </a:cxn>
                <a:cxn ang="0">
                  <a:pos x="0" y="10"/>
                </a:cxn>
              </a:cxnLst>
              <a:rect l="0" t="0" r="r" b="b"/>
              <a:pathLst>
                <a:path w="127" h="255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3" y="0"/>
                    <a:pt x="127" y="5"/>
                    <a:pt x="127" y="10"/>
                  </a:cubicBezTo>
                  <a:cubicBezTo>
                    <a:pt x="127" y="246"/>
                    <a:pt x="127" y="246"/>
                    <a:pt x="127" y="246"/>
                  </a:cubicBezTo>
                  <a:cubicBezTo>
                    <a:pt x="127" y="251"/>
                    <a:pt x="123" y="255"/>
                    <a:pt x="118" y="255"/>
                  </a:cubicBezTo>
                  <a:cubicBezTo>
                    <a:pt x="9" y="255"/>
                    <a:pt x="9" y="255"/>
                    <a:pt x="9" y="255"/>
                  </a:cubicBezTo>
                  <a:cubicBezTo>
                    <a:pt x="4" y="255"/>
                    <a:pt x="0" y="251"/>
                    <a:pt x="0" y="24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314"/>
            <p:cNvSpPr>
              <a:spLocks noEditPoints="1"/>
            </p:cNvSpPr>
            <p:nvPr/>
          </p:nvSpPr>
          <p:spPr bwMode="auto">
            <a:xfrm>
              <a:off x="4612" y="2219"/>
              <a:ext cx="64" cy="125"/>
            </a:xfrm>
            <a:custGeom>
              <a:avLst/>
              <a:gdLst/>
              <a:ahLst/>
              <a:cxnLst>
                <a:cxn ang="0">
                  <a:pos x="14" y="264"/>
                </a:cxn>
                <a:cxn ang="0">
                  <a:pos x="0" y="25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123" y="0"/>
                </a:cxn>
                <a:cxn ang="0">
                  <a:pos x="137" y="14"/>
                </a:cxn>
                <a:cxn ang="0">
                  <a:pos x="137" y="250"/>
                </a:cxn>
                <a:cxn ang="0">
                  <a:pos x="123" y="264"/>
                </a:cxn>
                <a:cxn ang="0">
                  <a:pos x="14" y="264"/>
                </a:cxn>
                <a:cxn ang="0">
                  <a:pos x="10" y="250"/>
                </a:cxn>
                <a:cxn ang="0">
                  <a:pos x="14" y="254"/>
                </a:cxn>
                <a:cxn ang="0">
                  <a:pos x="123" y="254"/>
                </a:cxn>
                <a:cxn ang="0">
                  <a:pos x="128" y="250"/>
                </a:cxn>
                <a:cxn ang="0">
                  <a:pos x="128" y="14"/>
                </a:cxn>
                <a:cxn ang="0">
                  <a:pos x="123" y="9"/>
                </a:cxn>
                <a:cxn ang="0">
                  <a:pos x="14" y="9"/>
                </a:cxn>
                <a:cxn ang="0">
                  <a:pos x="10" y="14"/>
                </a:cxn>
                <a:cxn ang="0">
                  <a:pos x="10" y="250"/>
                </a:cxn>
              </a:cxnLst>
              <a:rect l="0" t="0" r="r" b="b"/>
              <a:pathLst>
                <a:path w="137" h="264">
                  <a:moveTo>
                    <a:pt x="14" y="264"/>
                  </a:moveTo>
                  <a:cubicBezTo>
                    <a:pt x="7" y="264"/>
                    <a:pt x="0" y="257"/>
                    <a:pt x="0" y="25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1" y="0"/>
                    <a:pt x="137" y="6"/>
                    <a:pt x="137" y="14"/>
                  </a:cubicBezTo>
                  <a:cubicBezTo>
                    <a:pt x="137" y="250"/>
                    <a:pt x="137" y="250"/>
                    <a:pt x="137" y="250"/>
                  </a:cubicBezTo>
                  <a:cubicBezTo>
                    <a:pt x="137" y="257"/>
                    <a:pt x="131" y="264"/>
                    <a:pt x="123" y="264"/>
                  </a:cubicBezTo>
                  <a:lnTo>
                    <a:pt x="14" y="264"/>
                  </a:lnTo>
                  <a:close/>
                  <a:moveTo>
                    <a:pt x="10" y="250"/>
                  </a:moveTo>
                  <a:cubicBezTo>
                    <a:pt x="10" y="252"/>
                    <a:pt x="12" y="254"/>
                    <a:pt x="14" y="254"/>
                  </a:cubicBezTo>
                  <a:cubicBezTo>
                    <a:pt x="123" y="254"/>
                    <a:pt x="123" y="254"/>
                    <a:pt x="123" y="254"/>
                  </a:cubicBezTo>
                  <a:cubicBezTo>
                    <a:pt x="126" y="254"/>
                    <a:pt x="128" y="252"/>
                    <a:pt x="128" y="250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1"/>
                    <a:pt x="126" y="9"/>
                    <a:pt x="12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0" y="11"/>
                    <a:pt x="10" y="14"/>
                  </a:cubicBezTo>
                  <a:lnTo>
                    <a:pt x="10" y="250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315"/>
            <p:cNvSpPr>
              <a:spLocks/>
            </p:cNvSpPr>
            <p:nvPr/>
          </p:nvSpPr>
          <p:spPr bwMode="auto">
            <a:xfrm>
              <a:off x="4442" y="2327"/>
              <a:ext cx="142" cy="16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6" y="0"/>
                </a:cxn>
                <a:cxn ang="0">
                  <a:pos x="22" y="5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3" y="32"/>
                </a:cxn>
                <a:cxn ang="0">
                  <a:pos x="4" y="32"/>
                </a:cxn>
                <a:cxn ang="0">
                  <a:pos x="297" y="32"/>
                </a:cxn>
                <a:cxn ang="0">
                  <a:pos x="301" y="31"/>
                </a:cxn>
                <a:cxn ang="0">
                  <a:pos x="301" y="28"/>
                </a:cxn>
                <a:cxn ang="0">
                  <a:pos x="278" y="5"/>
                </a:cxn>
                <a:cxn ang="0">
                  <a:pos x="264" y="0"/>
                </a:cxn>
              </a:cxnLst>
              <a:rect l="0" t="0" r="r" b="b"/>
              <a:pathLst>
                <a:path w="301" h="32">
                  <a:moveTo>
                    <a:pt x="26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4" y="2"/>
                    <a:pt x="22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9" y="32"/>
                    <a:pt x="301" y="32"/>
                    <a:pt x="301" y="31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6" y="2"/>
                    <a:pt x="272" y="0"/>
                    <a:pt x="264" y="0"/>
                  </a:cubicBezTo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316"/>
            <p:cNvSpPr>
              <a:spLocks noChangeArrowheads="1"/>
            </p:cNvSpPr>
            <p:nvPr/>
          </p:nvSpPr>
          <p:spPr bwMode="auto">
            <a:xfrm>
              <a:off x="4664" y="2229"/>
              <a:ext cx="4" cy="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317"/>
            <p:cNvSpPr>
              <a:spLocks noChangeArrowheads="1"/>
            </p:cNvSpPr>
            <p:nvPr/>
          </p:nvSpPr>
          <p:spPr bwMode="auto">
            <a:xfrm>
              <a:off x="4615" y="2295"/>
              <a:ext cx="58" cy="5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318"/>
            <p:cNvSpPr>
              <a:spLocks noChangeArrowheads="1"/>
            </p:cNvSpPr>
            <p:nvPr/>
          </p:nvSpPr>
          <p:spPr bwMode="auto">
            <a:xfrm>
              <a:off x="4615" y="2287"/>
              <a:ext cx="58" cy="4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319"/>
            <p:cNvSpPr>
              <a:spLocks noChangeArrowheads="1"/>
            </p:cNvSpPr>
            <p:nvPr/>
          </p:nvSpPr>
          <p:spPr bwMode="auto">
            <a:xfrm>
              <a:off x="4615" y="2270"/>
              <a:ext cx="58" cy="4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320"/>
            <p:cNvSpPr>
              <a:spLocks noChangeArrowheads="1"/>
            </p:cNvSpPr>
            <p:nvPr/>
          </p:nvSpPr>
          <p:spPr bwMode="auto">
            <a:xfrm>
              <a:off x="4615" y="2278"/>
              <a:ext cx="58" cy="5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321"/>
            <p:cNvSpPr>
              <a:spLocks/>
            </p:cNvSpPr>
            <p:nvPr/>
          </p:nvSpPr>
          <p:spPr bwMode="auto">
            <a:xfrm>
              <a:off x="4546" y="2245"/>
              <a:ext cx="54" cy="4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0"/>
                </a:cxn>
                <a:cxn ang="0">
                  <a:pos x="104" y="0"/>
                </a:cxn>
                <a:cxn ang="0">
                  <a:pos x="113" y="3"/>
                </a:cxn>
                <a:cxn ang="0">
                  <a:pos x="113" y="89"/>
                </a:cxn>
                <a:cxn ang="0">
                  <a:pos x="104" y="92"/>
                </a:cxn>
                <a:cxn ang="0">
                  <a:pos x="8" y="92"/>
                </a:cxn>
                <a:cxn ang="0">
                  <a:pos x="0" y="89"/>
                </a:cxn>
                <a:cxn ang="0">
                  <a:pos x="0" y="3"/>
                </a:cxn>
              </a:cxnLst>
              <a:rect l="0" t="0" r="r" b="b"/>
              <a:pathLst>
                <a:path w="113" h="92">
                  <a:moveTo>
                    <a:pt x="0" y="3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9" y="0"/>
                    <a:pt x="113" y="1"/>
                    <a:pt x="113" y="3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90"/>
                    <a:pt x="109" y="92"/>
                    <a:pt x="104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3" y="92"/>
                    <a:pt x="0" y="90"/>
                    <a:pt x="0" y="89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322"/>
            <p:cNvSpPr>
              <a:spLocks noEditPoints="1"/>
            </p:cNvSpPr>
            <p:nvPr/>
          </p:nvSpPr>
          <p:spPr bwMode="auto">
            <a:xfrm>
              <a:off x="4545" y="2243"/>
              <a:ext cx="56" cy="47"/>
            </a:xfrm>
            <a:custGeom>
              <a:avLst/>
              <a:gdLst/>
              <a:ahLst/>
              <a:cxnLst>
                <a:cxn ang="0">
                  <a:pos x="12" y="100"/>
                </a:cxn>
                <a:cxn ang="0">
                  <a:pos x="4" y="99"/>
                </a:cxn>
                <a:cxn ang="0">
                  <a:pos x="0" y="93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108" y="0"/>
                </a:cxn>
                <a:cxn ang="0">
                  <a:pos x="116" y="1"/>
                </a:cxn>
                <a:cxn ang="0">
                  <a:pos x="120" y="7"/>
                </a:cxn>
                <a:cxn ang="0">
                  <a:pos x="120" y="93"/>
                </a:cxn>
                <a:cxn ang="0">
                  <a:pos x="116" y="99"/>
                </a:cxn>
                <a:cxn ang="0">
                  <a:pos x="108" y="100"/>
                </a:cxn>
                <a:cxn ang="0">
                  <a:pos x="12" y="100"/>
                </a:cxn>
                <a:cxn ang="0">
                  <a:pos x="12" y="92"/>
                </a:cxn>
                <a:cxn ang="0">
                  <a:pos x="108" y="92"/>
                </a:cxn>
                <a:cxn ang="0">
                  <a:pos x="112" y="92"/>
                </a:cxn>
                <a:cxn ang="0">
                  <a:pos x="113" y="91"/>
                </a:cxn>
                <a:cxn ang="0">
                  <a:pos x="113" y="8"/>
                </a:cxn>
                <a:cxn ang="0">
                  <a:pos x="108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91"/>
                </a:cxn>
                <a:cxn ang="0">
                  <a:pos x="12" y="92"/>
                </a:cxn>
              </a:cxnLst>
              <a:rect l="0" t="0" r="r" b="b"/>
              <a:pathLst>
                <a:path w="120" h="100">
                  <a:moveTo>
                    <a:pt x="12" y="100"/>
                  </a:moveTo>
                  <a:cubicBezTo>
                    <a:pt x="9" y="100"/>
                    <a:pt x="7" y="99"/>
                    <a:pt x="4" y="99"/>
                  </a:cubicBezTo>
                  <a:cubicBezTo>
                    <a:pt x="3" y="98"/>
                    <a:pt x="0" y="96"/>
                    <a:pt x="0" y="9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2"/>
                    <a:pt x="4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1" y="0"/>
                    <a:pt x="114" y="0"/>
                    <a:pt x="116" y="1"/>
                  </a:cubicBezTo>
                  <a:cubicBezTo>
                    <a:pt x="118" y="2"/>
                    <a:pt x="120" y="3"/>
                    <a:pt x="120" y="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6"/>
                    <a:pt x="118" y="98"/>
                    <a:pt x="116" y="99"/>
                  </a:cubicBezTo>
                  <a:cubicBezTo>
                    <a:pt x="114" y="99"/>
                    <a:pt x="111" y="100"/>
                    <a:pt x="108" y="100"/>
                  </a:cubicBezTo>
                  <a:lnTo>
                    <a:pt x="12" y="100"/>
                  </a:lnTo>
                  <a:close/>
                  <a:moveTo>
                    <a:pt x="12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110" y="92"/>
                    <a:pt x="111" y="92"/>
                    <a:pt x="112" y="9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2" y="8"/>
                    <a:pt x="110" y="7"/>
                    <a:pt x="10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8" y="92"/>
                    <a:pt x="10" y="92"/>
                    <a:pt x="12" y="92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323"/>
            <p:cNvSpPr>
              <a:spLocks noChangeArrowheads="1"/>
            </p:cNvSpPr>
            <p:nvPr/>
          </p:nvSpPr>
          <p:spPr bwMode="auto">
            <a:xfrm>
              <a:off x="4547" y="2273"/>
              <a:ext cx="51" cy="3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324"/>
            <p:cNvSpPr>
              <a:spLocks noChangeArrowheads="1"/>
            </p:cNvSpPr>
            <p:nvPr/>
          </p:nvSpPr>
          <p:spPr bwMode="auto">
            <a:xfrm>
              <a:off x="4547" y="2265"/>
              <a:ext cx="51" cy="3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325"/>
            <p:cNvSpPr>
              <a:spLocks noChangeArrowheads="1"/>
            </p:cNvSpPr>
            <p:nvPr/>
          </p:nvSpPr>
          <p:spPr bwMode="auto">
            <a:xfrm>
              <a:off x="4547" y="2250"/>
              <a:ext cx="51" cy="3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326"/>
            <p:cNvSpPr>
              <a:spLocks noChangeArrowheads="1"/>
            </p:cNvSpPr>
            <p:nvPr/>
          </p:nvSpPr>
          <p:spPr bwMode="auto">
            <a:xfrm>
              <a:off x="4547" y="2258"/>
              <a:ext cx="51" cy="3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327"/>
            <p:cNvSpPr>
              <a:spLocks noChangeArrowheads="1"/>
            </p:cNvSpPr>
            <p:nvPr/>
          </p:nvSpPr>
          <p:spPr bwMode="auto">
            <a:xfrm>
              <a:off x="4547" y="2280"/>
              <a:ext cx="51" cy="3"/>
            </a:xfrm>
            <a:prstGeom prst="rect">
              <a:avLst/>
            </a:pr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328"/>
            <p:cNvSpPr>
              <a:spLocks/>
            </p:cNvSpPr>
            <p:nvPr/>
          </p:nvSpPr>
          <p:spPr bwMode="auto">
            <a:xfrm>
              <a:off x="4448" y="2224"/>
              <a:ext cx="130" cy="85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166"/>
                </a:cxn>
                <a:cxn ang="0">
                  <a:pos x="14" y="180"/>
                </a:cxn>
                <a:cxn ang="0">
                  <a:pos x="261" y="180"/>
                </a:cxn>
                <a:cxn ang="0">
                  <a:pos x="276" y="166"/>
                </a:cxn>
                <a:cxn ang="0">
                  <a:pos x="276" y="14"/>
                </a:cxn>
                <a:cxn ang="0">
                  <a:pos x="261" y="0"/>
                </a:cxn>
              </a:cxnLst>
              <a:rect l="0" t="0" r="r" b="b"/>
              <a:pathLst>
                <a:path w="276" h="180">
                  <a:moveTo>
                    <a:pt x="26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4"/>
                    <a:pt x="6" y="180"/>
                    <a:pt x="14" y="180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9" y="180"/>
                    <a:pt x="276" y="174"/>
                    <a:pt x="276" y="166"/>
                  </a:cubicBezTo>
                  <a:cubicBezTo>
                    <a:pt x="276" y="14"/>
                    <a:pt x="276" y="14"/>
                    <a:pt x="276" y="14"/>
                  </a:cubicBezTo>
                  <a:cubicBezTo>
                    <a:pt x="276" y="6"/>
                    <a:pt x="269" y="0"/>
                    <a:pt x="261" y="0"/>
                  </a:cubicBezTo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329"/>
            <p:cNvSpPr>
              <a:spLocks/>
            </p:cNvSpPr>
            <p:nvPr/>
          </p:nvSpPr>
          <p:spPr bwMode="auto">
            <a:xfrm>
              <a:off x="4451" y="2228"/>
              <a:ext cx="123" cy="7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8" y="166"/>
                </a:cxn>
                <a:cxn ang="0">
                  <a:pos x="254" y="166"/>
                </a:cxn>
                <a:cxn ang="0">
                  <a:pos x="261" y="158"/>
                </a:cxn>
                <a:cxn ang="0">
                  <a:pos x="261" y="8"/>
                </a:cxn>
                <a:cxn ang="0">
                  <a:pos x="254" y="0"/>
                </a:cxn>
              </a:cxnLst>
              <a:rect l="0" t="0" r="r" b="b"/>
              <a:pathLst>
                <a:path w="261" h="166">
                  <a:moveTo>
                    <a:pt x="2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2"/>
                    <a:pt x="4" y="166"/>
                    <a:pt x="8" y="166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8" y="166"/>
                    <a:pt x="261" y="162"/>
                    <a:pt x="261" y="15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1" y="3"/>
                    <a:pt x="258" y="0"/>
                    <a:pt x="25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330"/>
            <p:cNvSpPr>
              <a:spLocks/>
            </p:cNvSpPr>
            <p:nvPr/>
          </p:nvSpPr>
          <p:spPr bwMode="auto">
            <a:xfrm>
              <a:off x="4454" y="2231"/>
              <a:ext cx="117" cy="71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45"/>
                </a:cxn>
                <a:cxn ang="0">
                  <a:pos x="7" y="152"/>
                </a:cxn>
                <a:cxn ang="0">
                  <a:pos x="241" y="152"/>
                </a:cxn>
                <a:cxn ang="0">
                  <a:pos x="247" y="145"/>
                </a:cxn>
                <a:cxn ang="0">
                  <a:pos x="247" y="7"/>
                </a:cxn>
                <a:cxn ang="0">
                  <a:pos x="241" y="0"/>
                </a:cxn>
              </a:cxnLst>
              <a:rect l="0" t="0" r="r" b="b"/>
              <a:pathLst>
                <a:path w="247" h="152">
                  <a:moveTo>
                    <a:pt x="2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2"/>
                    <a:pt x="7" y="152"/>
                  </a:cubicBezTo>
                  <a:cubicBezTo>
                    <a:pt x="241" y="152"/>
                    <a:pt x="241" y="152"/>
                    <a:pt x="241" y="152"/>
                  </a:cubicBezTo>
                  <a:cubicBezTo>
                    <a:pt x="244" y="152"/>
                    <a:pt x="247" y="149"/>
                    <a:pt x="247" y="145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7" y="3"/>
                    <a:pt x="244" y="0"/>
                    <a:pt x="241" y="0"/>
                  </a:cubicBezTo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331"/>
            <p:cNvSpPr>
              <a:spLocks/>
            </p:cNvSpPr>
            <p:nvPr/>
          </p:nvSpPr>
          <p:spPr bwMode="auto">
            <a:xfrm>
              <a:off x="4458" y="2234"/>
              <a:ext cx="110" cy="65"/>
            </a:xfrm>
            <a:custGeom>
              <a:avLst/>
              <a:gdLst/>
              <a:ahLst/>
              <a:cxnLst>
                <a:cxn ang="0">
                  <a:pos x="233" y="130"/>
                </a:cxn>
                <a:cxn ang="0">
                  <a:pos x="226" y="137"/>
                </a:cxn>
                <a:cxn ang="0">
                  <a:pos x="8" y="137"/>
                </a:cxn>
                <a:cxn ang="0">
                  <a:pos x="0" y="130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226" y="0"/>
                </a:cxn>
                <a:cxn ang="0">
                  <a:pos x="233" y="7"/>
                </a:cxn>
                <a:cxn ang="0">
                  <a:pos x="233" y="130"/>
                </a:cxn>
              </a:cxnLst>
              <a:rect l="0" t="0" r="r" b="b"/>
              <a:pathLst>
                <a:path w="233" h="137">
                  <a:moveTo>
                    <a:pt x="233" y="130"/>
                  </a:moveTo>
                  <a:cubicBezTo>
                    <a:pt x="233" y="134"/>
                    <a:pt x="230" y="137"/>
                    <a:pt x="226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0" y="134"/>
                    <a:pt x="0" y="1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0" y="0"/>
                    <a:pt x="233" y="3"/>
                    <a:pt x="233" y="7"/>
                  </a:cubicBezTo>
                  <a:lnTo>
                    <a:pt x="233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332"/>
            <p:cNvSpPr>
              <a:spLocks/>
            </p:cNvSpPr>
            <p:nvPr/>
          </p:nvSpPr>
          <p:spPr bwMode="auto">
            <a:xfrm>
              <a:off x="4444" y="2328"/>
              <a:ext cx="137" cy="1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258" y="0"/>
                </a:cxn>
                <a:cxn ang="0">
                  <a:pos x="266" y="3"/>
                </a:cxn>
                <a:cxn ang="0">
                  <a:pos x="266" y="3"/>
                </a:cxn>
                <a:cxn ang="0">
                  <a:pos x="266" y="3"/>
                </a:cxn>
                <a:cxn ang="0">
                  <a:pos x="289" y="26"/>
                </a:cxn>
                <a:cxn ang="0">
                  <a:pos x="289" y="28"/>
                </a:cxn>
                <a:cxn ang="0">
                  <a:pos x="0" y="28"/>
                </a:cxn>
                <a:cxn ang="0">
                  <a:pos x="0" y="26"/>
                </a:cxn>
              </a:cxnLst>
              <a:rect l="0" t="0" r="r" b="b"/>
              <a:pathLst>
                <a:path w="289" h="28">
                  <a:moveTo>
                    <a:pt x="0" y="26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0" y="0"/>
                    <a:pt x="263" y="0"/>
                    <a:pt x="266" y="3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89" y="26"/>
                    <a:pt x="289" y="26"/>
                    <a:pt x="289" y="26"/>
                  </a:cubicBezTo>
                  <a:cubicBezTo>
                    <a:pt x="289" y="28"/>
                    <a:pt x="289" y="28"/>
                    <a:pt x="289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3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65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5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6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9" y="220506"/>
            <a:ext cx="8633029" cy="7785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2059" y="1129531"/>
            <a:ext cx="10899962" cy="462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CCCCADC2-85FD-42F8-9394-16D240C26EC1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6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7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43"/>
          <p:cNvSpPr/>
          <p:nvPr userDrawn="1"/>
        </p:nvSpPr>
        <p:spPr bwMode="auto">
          <a:xfrm>
            <a:off x="9906636" y="736600"/>
            <a:ext cx="515767" cy="515722"/>
          </a:xfrm>
          <a:prstGeom prst="roundRect">
            <a:avLst>
              <a:gd name="adj" fmla="val 14400"/>
            </a:avLst>
          </a:prstGeom>
          <a:blipFill>
            <a:blip r:embed="rId3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9" name="Rounded Rectangle 44"/>
          <p:cNvSpPr/>
          <p:nvPr userDrawn="1"/>
        </p:nvSpPr>
        <p:spPr bwMode="auto">
          <a:xfrm>
            <a:off x="10534566" y="991401"/>
            <a:ext cx="677947" cy="677887"/>
          </a:xfrm>
          <a:prstGeom prst="roundRect">
            <a:avLst>
              <a:gd name="adj" fmla="val 13644"/>
            </a:avLst>
          </a:prstGeom>
          <a:blipFill>
            <a:blip r:embed="rId4" cstate="email">
              <a:lum bright="5000"/>
            </a:blip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24" name="Group 714"/>
          <p:cNvGrpSpPr>
            <a:grpSpLocks/>
          </p:cNvGrpSpPr>
          <p:nvPr userDrawn="1"/>
        </p:nvGrpSpPr>
        <p:grpSpPr bwMode="auto">
          <a:xfrm>
            <a:off x="9677400" y="1362050"/>
            <a:ext cx="746216" cy="746150"/>
            <a:chOff x="4723" y="610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Freeform 715"/>
            <p:cNvSpPr>
              <a:spLocks/>
            </p:cNvSpPr>
            <p:nvPr/>
          </p:nvSpPr>
          <p:spPr bwMode="auto">
            <a:xfrm>
              <a:off x="4726" y="613"/>
              <a:ext cx="262" cy="262"/>
            </a:xfrm>
            <a:custGeom>
              <a:avLst/>
              <a:gdLst/>
              <a:ahLst/>
              <a:cxnLst>
                <a:cxn ang="0">
                  <a:pos x="554" y="492"/>
                </a:cxn>
                <a:cxn ang="0">
                  <a:pos x="491" y="554"/>
                </a:cxn>
                <a:cxn ang="0">
                  <a:pos x="62" y="554"/>
                </a:cxn>
                <a:cxn ang="0">
                  <a:pos x="0" y="492"/>
                </a:cxn>
                <a:cxn ang="0">
                  <a:pos x="0" y="63"/>
                </a:cxn>
                <a:cxn ang="0">
                  <a:pos x="62" y="0"/>
                </a:cxn>
                <a:cxn ang="0">
                  <a:pos x="491" y="0"/>
                </a:cxn>
                <a:cxn ang="0">
                  <a:pos x="554" y="63"/>
                </a:cxn>
                <a:cxn ang="0">
                  <a:pos x="554" y="492"/>
                </a:cxn>
              </a:cxnLst>
              <a:rect l="0" t="0" r="r" b="b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2" y="554"/>
                    <a:pt x="62" y="554"/>
                    <a:pt x="62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716"/>
            <p:cNvSpPr>
              <a:spLocks noEditPoints="1"/>
            </p:cNvSpPr>
            <p:nvPr/>
          </p:nvSpPr>
          <p:spPr bwMode="auto">
            <a:xfrm>
              <a:off x="4723" y="610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69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8"/>
                    <a:pt x="38" y="553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3"/>
                    <a:pt x="554" y="528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717"/>
            <p:cNvSpPr>
              <a:spLocks/>
            </p:cNvSpPr>
            <p:nvPr/>
          </p:nvSpPr>
          <p:spPr bwMode="auto">
            <a:xfrm>
              <a:off x="4795" y="635"/>
              <a:ext cx="124" cy="218"/>
            </a:xfrm>
            <a:custGeom>
              <a:avLst/>
              <a:gdLst/>
              <a:ahLst/>
              <a:cxnLst>
                <a:cxn ang="0">
                  <a:pos x="261" y="385"/>
                </a:cxn>
                <a:cxn ang="0">
                  <a:pos x="180" y="462"/>
                </a:cxn>
                <a:cxn ang="0">
                  <a:pos x="82" y="462"/>
                </a:cxn>
                <a:cxn ang="0">
                  <a:pos x="0" y="385"/>
                </a:cxn>
                <a:cxn ang="0">
                  <a:pos x="0" y="77"/>
                </a:cxn>
                <a:cxn ang="0">
                  <a:pos x="82" y="0"/>
                </a:cxn>
                <a:cxn ang="0">
                  <a:pos x="180" y="0"/>
                </a:cxn>
                <a:cxn ang="0">
                  <a:pos x="261" y="77"/>
                </a:cxn>
                <a:cxn ang="0">
                  <a:pos x="261" y="385"/>
                </a:cxn>
              </a:cxnLst>
              <a:rect l="0" t="0" r="r" b="b"/>
              <a:pathLst>
                <a:path w="261" h="462">
                  <a:moveTo>
                    <a:pt x="261" y="385"/>
                  </a:moveTo>
                  <a:cubicBezTo>
                    <a:pt x="261" y="428"/>
                    <a:pt x="225" y="462"/>
                    <a:pt x="180" y="462"/>
                  </a:cubicBezTo>
                  <a:cubicBezTo>
                    <a:pt x="82" y="462"/>
                    <a:pt x="82" y="462"/>
                    <a:pt x="82" y="462"/>
                  </a:cubicBezTo>
                  <a:cubicBezTo>
                    <a:pt x="37" y="462"/>
                    <a:pt x="0" y="428"/>
                    <a:pt x="0" y="38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7" y="0"/>
                    <a:pt x="82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25" y="0"/>
                    <a:pt x="261" y="35"/>
                    <a:pt x="261" y="77"/>
                  </a:cubicBezTo>
                  <a:lnTo>
                    <a:pt x="261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718"/>
            <p:cNvSpPr>
              <a:spLocks noEditPoints="1"/>
            </p:cNvSpPr>
            <p:nvPr/>
          </p:nvSpPr>
          <p:spPr bwMode="auto">
            <a:xfrm>
              <a:off x="4793" y="632"/>
              <a:ext cx="129" cy="224"/>
            </a:xfrm>
            <a:custGeom>
              <a:avLst/>
              <a:gdLst/>
              <a:ahLst/>
              <a:cxnLst>
                <a:cxn ang="0">
                  <a:pos x="88" y="474"/>
                </a:cxn>
                <a:cxn ang="0">
                  <a:pos x="0" y="391"/>
                </a:cxn>
                <a:cxn ang="0">
                  <a:pos x="0" y="83"/>
                </a:cxn>
                <a:cxn ang="0">
                  <a:pos x="88" y="0"/>
                </a:cxn>
                <a:cxn ang="0">
                  <a:pos x="186" y="0"/>
                </a:cxn>
                <a:cxn ang="0">
                  <a:pos x="274" y="83"/>
                </a:cxn>
                <a:cxn ang="0">
                  <a:pos x="274" y="391"/>
                </a:cxn>
                <a:cxn ang="0">
                  <a:pos x="274" y="391"/>
                </a:cxn>
                <a:cxn ang="0">
                  <a:pos x="186" y="474"/>
                </a:cxn>
                <a:cxn ang="0">
                  <a:pos x="88" y="474"/>
                </a:cxn>
                <a:cxn ang="0">
                  <a:pos x="13" y="83"/>
                </a:cxn>
                <a:cxn ang="0">
                  <a:pos x="13" y="391"/>
                </a:cxn>
                <a:cxn ang="0">
                  <a:pos x="88" y="461"/>
                </a:cxn>
                <a:cxn ang="0">
                  <a:pos x="186" y="461"/>
                </a:cxn>
                <a:cxn ang="0">
                  <a:pos x="261" y="391"/>
                </a:cxn>
                <a:cxn ang="0">
                  <a:pos x="261" y="391"/>
                </a:cxn>
                <a:cxn ang="0">
                  <a:pos x="261" y="83"/>
                </a:cxn>
                <a:cxn ang="0">
                  <a:pos x="186" y="13"/>
                </a:cxn>
                <a:cxn ang="0">
                  <a:pos x="88" y="13"/>
                </a:cxn>
                <a:cxn ang="0">
                  <a:pos x="13" y="83"/>
                </a:cxn>
              </a:cxnLst>
              <a:rect l="0" t="0" r="r" b="b"/>
              <a:pathLst>
                <a:path w="274" h="474">
                  <a:moveTo>
                    <a:pt x="88" y="474"/>
                  </a:moveTo>
                  <a:cubicBezTo>
                    <a:pt x="40" y="474"/>
                    <a:pt x="0" y="437"/>
                    <a:pt x="0" y="3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40" y="0"/>
                    <a:pt x="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34" y="0"/>
                    <a:pt x="274" y="37"/>
                    <a:pt x="274" y="83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437"/>
                    <a:pt x="234" y="474"/>
                    <a:pt x="186" y="474"/>
                  </a:cubicBezTo>
                  <a:lnTo>
                    <a:pt x="88" y="474"/>
                  </a:lnTo>
                  <a:close/>
                  <a:moveTo>
                    <a:pt x="13" y="8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430"/>
                    <a:pt x="46" y="461"/>
                    <a:pt x="88" y="461"/>
                  </a:cubicBezTo>
                  <a:cubicBezTo>
                    <a:pt x="186" y="461"/>
                    <a:pt x="186" y="461"/>
                    <a:pt x="186" y="461"/>
                  </a:cubicBezTo>
                  <a:cubicBezTo>
                    <a:pt x="227" y="461"/>
                    <a:pt x="260" y="430"/>
                    <a:pt x="261" y="391"/>
                  </a:cubicBezTo>
                  <a:cubicBezTo>
                    <a:pt x="261" y="391"/>
                    <a:pt x="261" y="391"/>
                    <a:pt x="261" y="391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0" y="45"/>
                    <a:pt x="227" y="13"/>
                    <a:pt x="186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6" y="13"/>
                    <a:pt x="13" y="45"/>
                    <a:pt x="13" y="8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719"/>
            <p:cNvSpPr>
              <a:spLocks noEditPoints="1"/>
            </p:cNvSpPr>
            <p:nvPr/>
          </p:nvSpPr>
          <p:spPr bwMode="auto">
            <a:xfrm>
              <a:off x="4812" y="649"/>
              <a:ext cx="90" cy="134"/>
            </a:xfrm>
            <a:custGeom>
              <a:avLst/>
              <a:gdLst/>
              <a:ahLst/>
              <a:cxnLst>
                <a:cxn ang="0">
                  <a:pos x="47" y="285"/>
                </a:cxn>
                <a:cxn ang="0">
                  <a:pos x="0" y="236"/>
                </a:cxn>
                <a:cxn ang="0">
                  <a:pos x="0" y="49"/>
                </a:cxn>
                <a:cxn ang="0">
                  <a:pos x="47" y="0"/>
                </a:cxn>
                <a:cxn ang="0">
                  <a:pos x="142" y="0"/>
                </a:cxn>
                <a:cxn ang="0">
                  <a:pos x="190" y="49"/>
                </a:cxn>
                <a:cxn ang="0">
                  <a:pos x="190" y="236"/>
                </a:cxn>
                <a:cxn ang="0">
                  <a:pos x="142" y="285"/>
                </a:cxn>
                <a:cxn ang="0">
                  <a:pos x="47" y="285"/>
                </a:cxn>
                <a:cxn ang="0">
                  <a:pos x="14" y="49"/>
                </a:cxn>
                <a:cxn ang="0">
                  <a:pos x="14" y="236"/>
                </a:cxn>
                <a:cxn ang="0">
                  <a:pos x="47" y="270"/>
                </a:cxn>
                <a:cxn ang="0">
                  <a:pos x="142" y="270"/>
                </a:cxn>
                <a:cxn ang="0">
                  <a:pos x="176" y="236"/>
                </a:cxn>
                <a:cxn ang="0">
                  <a:pos x="176" y="49"/>
                </a:cxn>
                <a:cxn ang="0">
                  <a:pos x="142" y="14"/>
                </a:cxn>
                <a:cxn ang="0">
                  <a:pos x="47" y="14"/>
                </a:cxn>
                <a:cxn ang="0">
                  <a:pos x="14" y="49"/>
                </a:cxn>
              </a:cxnLst>
              <a:rect l="0" t="0" r="r" b="b"/>
              <a:pathLst>
                <a:path w="190" h="285">
                  <a:moveTo>
                    <a:pt x="47" y="285"/>
                  </a:moveTo>
                  <a:cubicBezTo>
                    <a:pt x="21" y="285"/>
                    <a:pt x="0" y="262"/>
                    <a:pt x="0" y="2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9" y="0"/>
                    <a:pt x="190" y="22"/>
                    <a:pt x="190" y="49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62"/>
                    <a:pt x="169" y="285"/>
                    <a:pt x="142" y="285"/>
                  </a:cubicBezTo>
                  <a:lnTo>
                    <a:pt x="47" y="285"/>
                  </a:lnTo>
                  <a:close/>
                  <a:moveTo>
                    <a:pt x="14" y="49"/>
                  </a:moveTo>
                  <a:cubicBezTo>
                    <a:pt x="14" y="236"/>
                    <a:pt x="14" y="236"/>
                    <a:pt x="14" y="236"/>
                  </a:cubicBezTo>
                  <a:cubicBezTo>
                    <a:pt x="14" y="255"/>
                    <a:pt x="29" y="270"/>
                    <a:pt x="47" y="270"/>
                  </a:cubicBezTo>
                  <a:cubicBezTo>
                    <a:pt x="142" y="270"/>
                    <a:pt x="142" y="270"/>
                    <a:pt x="142" y="270"/>
                  </a:cubicBezTo>
                  <a:cubicBezTo>
                    <a:pt x="161" y="270"/>
                    <a:pt x="175" y="255"/>
                    <a:pt x="176" y="23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5" y="30"/>
                    <a:pt x="161" y="14"/>
                    <a:pt x="142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9" y="14"/>
                    <a:pt x="14" y="30"/>
                    <a:pt x="14" y="4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720"/>
            <p:cNvSpPr>
              <a:spLocks noChangeArrowheads="1"/>
            </p:cNvSpPr>
            <p:nvPr/>
          </p:nvSpPr>
          <p:spPr bwMode="auto">
            <a:xfrm>
              <a:off x="482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721"/>
            <p:cNvSpPr>
              <a:spLocks noChangeArrowheads="1"/>
            </p:cNvSpPr>
            <p:nvPr/>
          </p:nvSpPr>
          <p:spPr bwMode="auto">
            <a:xfrm>
              <a:off x="482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722"/>
            <p:cNvSpPr>
              <a:spLocks noChangeArrowheads="1"/>
            </p:cNvSpPr>
            <p:nvPr/>
          </p:nvSpPr>
          <p:spPr bwMode="auto">
            <a:xfrm>
              <a:off x="482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723"/>
            <p:cNvSpPr>
              <a:spLocks noChangeArrowheads="1"/>
            </p:cNvSpPr>
            <p:nvPr/>
          </p:nvSpPr>
          <p:spPr bwMode="auto">
            <a:xfrm>
              <a:off x="484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724"/>
            <p:cNvSpPr>
              <a:spLocks noChangeArrowheads="1"/>
            </p:cNvSpPr>
            <p:nvPr/>
          </p:nvSpPr>
          <p:spPr bwMode="auto">
            <a:xfrm>
              <a:off x="484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725"/>
            <p:cNvSpPr>
              <a:spLocks noChangeArrowheads="1"/>
            </p:cNvSpPr>
            <p:nvPr/>
          </p:nvSpPr>
          <p:spPr bwMode="auto">
            <a:xfrm>
              <a:off x="484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726"/>
            <p:cNvSpPr>
              <a:spLocks noChangeArrowheads="1"/>
            </p:cNvSpPr>
            <p:nvPr/>
          </p:nvSpPr>
          <p:spPr bwMode="auto">
            <a:xfrm>
              <a:off x="4869" y="791"/>
              <a:ext cx="12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727"/>
            <p:cNvSpPr>
              <a:spLocks noChangeArrowheads="1"/>
            </p:cNvSpPr>
            <p:nvPr/>
          </p:nvSpPr>
          <p:spPr bwMode="auto">
            <a:xfrm>
              <a:off x="4869" y="808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728"/>
            <p:cNvSpPr>
              <a:spLocks noChangeArrowheads="1"/>
            </p:cNvSpPr>
            <p:nvPr/>
          </p:nvSpPr>
          <p:spPr bwMode="auto">
            <a:xfrm>
              <a:off x="4869" y="825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24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56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5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6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9" y="220506"/>
            <a:ext cx="8633029" cy="7785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2059" y="1129531"/>
            <a:ext cx="10899962" cy="462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159722BD-738A-498B-92CA-A850D66E7A6D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6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7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8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9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0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1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3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8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-111" charset="0"/>
              </a:endParaRPr>
            </a:p>
          </p:txBody>
        </p:sp>
      </p:grpSp>
      <p:grpSp>
        <p:nvGrpSpPr>
          <p:cNvPr id="22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5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5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6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6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38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3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8" y="220506"/>
            <a:ext cx="8633029" cy="7785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22058" y="1131031"/>
            <a:ext cx="10879959" cy="45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7800" marR="0" indent="-1778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AF00"/>
              </a:buClr>
              <a:buSzPct val="110000"/>
              <a:buFontTx/>
              <a:buNone/>
              <a:tabLst/>
              <a:defRPr/>
            </a:lvl1pPr>
            <a:lvl2pPr marL="541338" marR="0" indent="-18415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AF00"/>
              </a:buClr>
              <a:buSzPct val="110000"/>
              <a:buFontTx/>
              <a:buChar char="•"/>
              <a:tabLst/>
              <a:defRPr/>
            </a:lvl2pPr>
            <a:lvl3pPr marL="904875" marR="0" indent="-18415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AF00"/>
              </a:buClr>
              <a:buSzPct val="110000"/>
              <a:buFont typeface="Arial" pitchFamily="34" charset="0"/>
              <a:buChar char="–"/>
              <a:tabLst/>
              <a:defRPr/>
            </a:lvl3pPr>
            <a:lvl4pPr marL="1260475" marR="0" indent="-176213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AF00"/>
              </a:buClr>
              <a:buSzPct val="110000"/>
              <a:buFont typeface="Arial" pitchFamily="34" charset="0"/>
              <a:buChar char="▪"/>
              <a:tabLst/>
              <a:defRPr/>
            </a:lvl4pPr>
            <a:lvl5pPr marL="1625600" marR="0" indent="-185738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AF00"/>
              </a:buClr>
              <a:buSzPct val="110000"/>
              <a:buFontTx/>
              <a:buChar char="•"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9856788" cy="781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388" y="6227763"/>
            <a:ext cx="862647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66700" algn="l"/>
                <a:tab pos="2238375" algn="l"/>
              </a:tabLst>
            </a:pPr>
            <a:fld id="{CCCCADC2-85FD-42F8-9394-16D240C26EC1}" type="slidenum">
              <a:rPr sz="800" noProof="1">
                <a:solidFill>
                  <a:srgbClr val="777B85"/>
                </a:solidFill>
              </a:rPr>
              <a:pPr>
                <a:tabLst>
                  <a:tab pos="266700" algn="l"/>
                  <a:tab pos="2238375" algn="l"/>
                </a:tabLst>
              </a:pPr>
              <a:t>‹#›</a:t>
            </a:fld>
            <a:r>
              <a:rPr lang="fi-FI" sz="800">
                <a:solidFill>
                  <a:srgbClr val="777B85"/>
                </a:solidFill>
              </a:rPr>
              <a:t>	</a:t>
            </a:r>
            <a:r>
              <a:rPr lang="en-US" sz="800">
                <a:solidFill>
                  <a:srgbClr val="777B85"/>
                </a:solidFill>
              </a:rPr>
              <a:t>© Nokia Siemens Networks</a:t>
            </a:r>
            <a:endParaRPr lang="en-US" sz="800" noProof="1">
              <a:solidFill>
                <a:srgbClr val="777B85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71463" y="-204788"/>
            <a:ext cx="12061826" cy="6889751"/>
            <a:chOff x="-136" y="-136"/>
            <a:chExt cx="6030" cy="4592"/>
          </a:xfrm>
        </p:grpSpPr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 userDrawn="1"/>
          </p:nvSpPr>
          <p:spPr bwMode="auto">
            <a:xfrm rot="5400000">
              <a:off x="-80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 userDrawn="1"/>
          </p:nvSpPr>
          <p:spPr bwMode="auto">
            <a:xfrm rot="5400000">
              <a:off x="-80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 userDrawn="1"/>
          </p:nvSpPr>
          <p:spPr bwMode="auto">
            <a:xfrm>
              <a:off x="159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 userDrawn="1"/>
          </p:nvSpPr>
          <p:spPr bwMode="auto">
            <a:xfrm rot="5400000">
              <a:off x="5838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 userDrawn="1"/>
          </p:nvSpPr>
          <p:spPr bwMode="auto">
            <a:xfrm rot="5400000">
              <a:off x="5838" y="61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19" name="Line 40"/>
            <p:cNvSpPr>
              <a:spLocks noChangeShapeType="1"/>
            </p:cNvSpPr>
            <p:nvPr userDrawn="1"/>
          </p:nvSpPr>
          <p:spPr bwMode="auto">
            <a:xfrm rot="5400000">
              <a:off x="5838" y="419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 userDrawn="1"/>
          </p:nvSpPr>
          <p:spPr bwMode="auto">
            <a:xfrm rot="5400000">
              <a:off x="5838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rot="5400000">
              <a:off x="5838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 userDrawn="1"/>
          </p:nvSpPr>
          <p:spPr bwMode="auto">
            <a:xfrm rot="5400000">
              <a:off x="5838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endParaRPr lang="en-US" sz="1600">
                <a:solidFill>
                  <a:srgbClr val="FFFFFF"/>
                </a:solidFill>
                <a:latin typeface="Arial" pitchFamily="-111" charset="0"/>
                <a:cs typeface="Arial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211 B 8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6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175 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6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127 G 16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162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6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163 G 166 B 173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6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104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113 B 122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6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234 G 234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234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6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175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6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0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B 0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6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255 G 255 B 255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6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GB" sz="6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Supporting colors:</a:t>
                </a:r>
              </a:p>
            </p:txBody>
          </p:sp>
          <p:sp>
            <p:nvSpPr>
              <p:cNvPr id="36" name="AutoShape 6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</a:pPr>
                <a:r>
                  <a:rPr lang="en-GB" sz="600" b="1">
                    <a:solidFill>
                      <a:srgbClr val="FFFFFF"/>
                    </a:solidFill>
                  </a:rPr>
                  <a:t>R 52 </a:t>
                </a:r>
                <a:br>
                  <a:rPr lang="en-GB" sz="600" b="1">
                    <a:solidFill>
                      <a:srgbClr val="FFFFFF"/>
                    </a:solidFill>
                  </a:rPr>
                </a:br>
                <a:r>
                  <a:rPr lang="en-GB" sz="600" b="1">
                    <a:solidFill>
                      <a:srgbClr val="FFFFFF"/>
                    </a:solidFill>
                  </a:rPr>
                  <a:t>G 195 B 51</a:t>
                </a:r>
                <a:endParaRPr lang="en-US" sz="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7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GB" sz="6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Primary colors:</a:t>
              </a:r>
            </a:p>
          </p:txBody>
        </p:sp>
      </p:grpSp>
      <p:pic>
        <p:nvPicPr>
          <p:cNvPr id="37" name="Picture 15" descr="NSN-logo_P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25" y="5895975"/>
            <a:ext cx="1055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43"/>
          <p:cNvSpPr/>
          <p:nvPr userDrawn="1"/>
        </p:nvSpPr>
        <p:spPr bwMode="auto">
          <a:xfrm>
            <a:off x="9906636" y="736600"/>
            <a:ext cx="515767" cy="515722"/>
          </a:xfrm>
          <a:prstGeom prst="roundRect">
            <a:avLst>
              <a:gd name="adj" fmla="val 14400"/>
            </a:avLst>
          </a:prstGeom>
          <a:blipFill>
            <a:blip r:embed="rId3" cstate="email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9" name="Rounded Rectangle 44"/>
          <p:cNvSpPr/>
          <p:nvPr userDrawn="1"/>
        </p:nvSpPr>
        <p:spPr bwMode="auto">
          <a:xfrm>
            <a:off x="10534566" y="991401"/>
            <a:ext cx="677947" cy="677887"/>
          </a:xfrm>
          <a:prstGeom prst="roundRect">
            <a:avLst>
              <a:gd name="adj" fmla="val 13644"/>
            </a:avLst>
          </a:prstGeom>
          <a:blipFill>
            <a:blip r:embed="rId4" cstate="email">
              <a:lum bright="5000"/>
            </a:blip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/>
          <a:lstStyle/>
          <a:p>
            <a:pPr defTabSz="762000" eaLnBrk="0" hangingPunct="0">
              <a:spcBef>
                <a:spcPct val="15000"/>
              </a:spcBef>
              <a:spcAft>
                <a:spcPct val="15000"/>
              </a:spcAft>
              <a:buClr>
                <a:srgbClr val="FFD308"/>
              </a:buClr>
            </a:pPr>
            <a:endParaRPr lang="fi-FI" sz="1600">
              <a:solidFill>
                <a:srgbClr val="FFFFFF"/>
              </a:solidFill>
            </a:endParaRPr>
          </a:p>
        </p:txBody>
      </p:sp>
      <p:grpSp>
        <p:nvGrpSpPr>
          <p:cNvPr id="24" name="Group 714"/>
          <p:cNvGrpSpPr>
            <a:grpSpLocks/>
          </p:cNvGrpSpPr>
          <p:nvPr userDrawn="1"/>
        </p:nvGrpSpPr>
        <p:grpSpPr bwMode="auto">
          <a:xfrm>
            <a:off x="9677400" y="1362050"/>
            <a:ext cx="746216" cy="746150"/>
            <a:chOff x="4723" y="610"/>
            <a:chExt cx="268" cy="2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Freeform 715"/>
            <p:cNvSpPr>
              <a:spLocks/>
            </p:cNvSpPr>
            <p:nvPr/>
          </p:nvSpPr>
          <p:spPr bwMode="auto">
            <a:xfrm>
              <a:off x="4726" y="613"/>
              <a:ext cx="262" cy="262"/>
            </a:xfrm>
            <a:custGeom>
              <a:avLst/>
              <a:gdLst/>
              <a:ahLst/>
              <a:cxnLst>
                <a:cxn ang="0">
                  <a:pos x="554" y="492"/>
                </a:cxn>
                <a:cxn ang="0">
                  <a:pos x="491" y="554"/>
                </a:cxn>
                <a:cxn ang="0">
                  <a:pos x="62" y="554"/>
                </a:cxn>
                <a:cxn ang="0">
                  <a:pos x="0" y="492"/>
                </a:cxn>
                <a:cxn ang="0">
                  <a:pos x="0" y="63"/>
                </a:cxn>
                <a:cxn ang="0">
                  <a:pos x="62" y="0"/>
                </a:cxn>
                <a:cxn ang="0">
                  <a:pos x="491" y="0"/>
                </a:cxn>
                <a:cxn ang="0">
                  <a:pos x="554" y="63"/>
                </a:cxn>
                <a:cxn ang="0">
                  <a:pos x="554" y="492"/>
                </a:cxn>
              </a:cxnLst>
              <a:rect l="0" t="0" r="r" b="b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2" y="554"/>
                    <a:pt x="62" y="554"/>
                    <a:pt x="62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AF00">
                    <a:gamma/>
                    <a:tint val="50980"/>
                    <a:invGamma/>
                  </a:srgbClr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716"/>
            <p:cNvSpPr>
              <a:spLocks noEditPoints="1"/>
            </p:cNvSpPr>
            <p:nvPr/>
          </p:nvSpPr>
          <p:spPr bwMode="auto">
            <a:xfrm>
              <a:off x="4723" y="610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69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8"/>
                    <a:pt x="38" y="553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3"/>
                    <a:pt x="554" y="528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717"/>
            <p:cNvSpPr>
              <a:spLocks/>
            </p:cNvSpPr>
            <p:nvPr/>
          </p:nvSpPr>
          <p:spPr bwMode="auto">
            <a:xfrm>
              <a:off x="4795" y="635"/>
              <a:ext cx="124" cy="218"/>
            </a:xfrm>
            <a:custGeom>
              <a:avLst/>
              <a:gdLst/>
              <a:ahLst/>
              <a:cxnLst>
                <a:cxn ang="0">
                  <a:pos x="261" y="385"/>
                </a:cxn>
                <a:cxn ang="0">
                  <a:pos x="180" y="462"/>
                </a:cxn>
                <a:cxn ang="0">
                  <a:pos x="82" y="462"/>
                </a:cxn>
                <a:cxn ang="0">
                  <a:pos x="0" y="385"/>
                </a:cxn>
                <a:cxn ang="0">
                  <a:pos x="0" y="77"/>
                </a:cxn>
                <a:cxn ang="0">
                  <a:pos x="82" y="0"/>
                </a:cxn>
                <a:cxn ang="0">
                  <a:pos x="180" y="0"/>
                </a:cxn>
                <a:cxn ang="0">
                  <a:pos x="261" y="77"/>
                </a:cxn>
                <a:cxn ang="0">
                  <a:pos x="261" y="385"/>
                </a:cxn>
              </a:cxnLst>
              <a:rect l="0" t="0" r="r" b="b"/>
              <a:pathLst>
                <a:path w="261" h="462">
                  <a:moveTo>
                    <a:pt x="261" y="385"/>
                  </a:moveTo>
                  <a:cubicBezTo>
                    <a:pt x="261" y="428"/>
                    <a:pt x="225" y="462"/>
                    <a:pt x="180" y="462"/>
                  </a:cubicBezTo>
                  <a:cubicBezTo>
                    <a:pt x="82" y="462"/>
                    <a:pt x="82" y="462"/>
                    <a:pt x="82" y="462"/>
                  </a:cubicBezTo>
                  <a:cubicBezTo>
                    <a:pt x="37" y="462"/>
                    <a:pt x="0" y="428"/>
                    <a:pt x="0" y="38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7" y="0"/>
                    <a:pt x="82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25" y="0"/>
                    <a:pt x="261" y="35"/>
                    <a:pt x="261" y="77"/>
                  </a:cubicBezTo>
                  <a:lnTo>
                    <a:pt x="261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718"/>
            <p:cNvSpPr>
              <a:spLocks noEditPoints="1"/>
            </p:cNvSpPr>
            <p:nvPr/>
          </p:nvSpPr>
          <p:spPr bwMode="auto">
            <a:xfrm>
              <a:off x="4793" y="632"/>
              <a:ext cx="129" cy="224"/>
            </a:xfrm>
            <a:custGeom>
              <a:avLst/>
              <a:gdLst/>
              <a:ahLst/>
              <a:cxnLst>
                <a:cxn ang="0">
                  <a:pos x="88" y="474"/>
                </a:cxn>
                <a:cxn ang="0">
                  <a:pos x="0" y="391"/>
                </a:cxn>
                <a:cxn ang="0">
                  <a:pos x="0" y="83"/>
                </a:cxn>
                <a:cxn ang="0">
                  <a:pos x="88" y="0"/>
                </a:cxn>
                <a:cxn ang="0">
                  <a:pos x="186" y="0"/>
                </a:cxn>
                <a:cxn ang="0">
                  <a:pos x="274" y="83"/>
                </a:cxn>
                <a:cxn ang="0">
                  <a:pos x="274" y="391"/>
                </a:cxn>
                <a:cxn ang="0">
                  <a:pos x="274" y="391"/>
                </a:cxn>
                <a:cxn ang="0">
                  <a:pos x="186" y="474"/>
                </a:cxn>
                <a:cxn ang="0">
                  <a:pos x="88" y="474"/>
                </a:cxn>
                <a:cxn ang="0">
                  <a:pos x="13" y="83"/>
                </a:cxn>
                <a:cxn ang="0">
                  <a:pos x="13" y="391"/>
                </a:cxn>
                <a:cxn ang="0">
                  <a:pos x="88" y="461"/>
                </a:cxn>
                <a:cxn ang="0">
                  <a:pos x="186" y="461"/>
                </a:cxn>
                <a:cxn ang="0">
                  <a:pos x="261" y="391"/>
                </a:cxn>
                <a:cxn ang="0">
                  <a:pos x="261" y="391"/>
                </a:cxn>
                <a:cxn ang="0">
                  <a:pos x="261" y="83"/>
                </a:cxn>
                <a:cxn ang="0">
                  <a:pos x="186" y="13"/>
                </a:cxn>
                <a:cxn ang="0">
                  <a:pos x="88" y="13"/>
                </a:cxn>
                <a:cxn ang="0">
                  <a:pos x="13" y="83"/>
                </a:cxn>
              </a:cxnLst>
              <a:rect l="0" t="0" r="r" b="b"/>
              <a:pathLst>
                <a:path w="274" h="474">
                  <a:moveTo>
                    <a:pt x="88" y="474"/>
                  </a:moveTo>
                  <a:cubicBezTo>
                    <a:pt x="40" y="474"/>
                    <a:pt x="0" y="437"/>
                    <a:pt x="0" y="3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40" y="0"/>
                    <a:pt x="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34" y="0"/>
                    <a:pt x="274" y="37"/>
                    <a:pt x="274" y="83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74" y="437"/>
                    <a:pt x="234" y="474"/>
                    <a:pt x="186" y="474"/>
                  </a:cubicBezTo>
                  <a:lnTo>
                    <a:pt x="88" y="474"/>
                  </a:lnTo>
                  <a:close/>
                  <a:moveTo>
                    <a:pt x="13" y="8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430"/>
                    <a:pt x="46" y="461"/>
                    <a:pt x="88" y="461"/>
                  </a:cubicBezTo>
                  <a:cubicBezTo>
                    <a:pt x="186" y="461"/>
                    <a:pt x="186" y="461"/>
                    <a:pt x="186" y="461"/>
                  </a:cubicBezTo>
                  <a:cubicBezTo>
                    <a:pt x="227" y="461"/>
                    <a:pt x="260" y="430"/>
                    <a:pt x="261" y="391"/>
                  </a:cubicBezTo>
                  <a:cubicBezTo>
                    <a:pt x="261" y="391"/>
                    <a:pt x="261" y="391"/>
                    <a:pt x="261" y="391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0" y="45"/>
                    <a:pt x="227" y="13"/>
                    <a:pt x="186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6" y="13"/>
                    <a:pt x="13" y="45"/>
                    <a:pt x="13" y="8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719"/>
            <p:cNvSpPr>
              <a:spLocks noEditPoints="1"/>
            </p:cNvSpPr>
            <p:nvPr/>
          </p:nvSpPr>
          <p:spPr bwMode="auto">
            <a:xfrm>
              <a:off x="4812" y="649"/>
              <a:ext cx="90" cy="134"/>
            </a:xfrm>
            <a:custGeom>
              <a:avLst/>
              <a:gdLst/>
              <a:ahLst/>
              <a:cxnLst>
                <a:cxn ang="0">
                  <a:pos x="47" y="285"/>
                </a:cxn>
                <a:cxn ang="0">
                  <a:pos x="0" y="236"/>
                </a:cxn>
                <a:cxn ang="0">
                  <a:pos x="0" y="49"/>
                </a:cxn>
                <a:cxn ang="0">
                  <a:pos x="47" y="0"/>
                </a:cxn>
                <a:cxn ang="0">
                  <a:pos x="142" y="0"/>
                </a:cxn>
                <a:cxn ang="0">
                  <a:pos x="190" y="49"/>
                </a:cxn>
                <a:cxn ang="0">
                  <a:pos x="190" y="236"/>
                </a:cxn>
                <a:cxn ang="0">
                  <a:pos x="142" y="285"/>
                </a:cxn>
                <a:cxn ang="0">
                  <a:pos x="47" y="285"/>
                </a:cxn>
                <a:cxn ang="0">
                  <a:pos x="14" y="49"/>
                </a:cxn>
                <a:cxn ang="0">
                  <a:pos x="14" y="236"/>
                </a:cxn>
                <a:cxn ang="0">
                  <a:pos x="47" y="270"/>
                </a:cxn>
                <a:cxn ang="0">
                  <a:pos x="142" y="270"/>
                </a:cxn>
                <a:cxn ang="0">
                  <a:pos x="176" y="236"/>
                </a:cxn>
                <a:cxn ang="0">
                  <a:pos x="176" y="49"/>
                </a:cxn>
                <a:cxn ang="0">
                  <a:pos x="142" y="14"/>
                </a:cxn>
                <a:cxn ang="0">
                  <a:pos x="47" y="14"/>
                </a:cxn>
                <a:cxn ang="0">
                  <a:pos x="14" y="49"/>
                </a:cxn>
              </a:cxnLst>
              <a:rect l="0" t="0" r="r" b="b"/>
              <a:pathLst>
                <a:path w="190" h="285">
                  <a:moveTo>
                    <a:pt x="47" y="285"/>
                  </a:moveTo>
                  <a:cubicBezTo>
                    <a:pt x="21" y="285"/>
                    <a:pt x="0" y="262"/>
                    <a:pt x="0" y="2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69" y="0"/>
                    <a:pt x="190" y="22"/>
                    <a:pt x="190" y="49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62"/>
                    <a:pt x="169" y="285"/>
                    <a:pt x="142" y="285"/>
                  </a:cubicBezTo>
                  <a:lnTo>
                    <a:pt x="47" y="285"/>
                  </a:lnTo>
                  <a:close/>
                  <a:moveTo>
                    <a:pt x="14" y="49"/>
                  </a:moveTo>
                  <a:cubicBezTo>
                    <a:pt x="14" y="236"/>
                    <a:pt x="14" y="236"/>
                    <a:pt x="14" y="236"/>
                  </a:cubicBezTo>
                  <a:cubicBezTo>
                    <a:pt x="14" y="255"/>
                    <a:pt x="29" y="270"/>
                    <a:pt x="47" y="270"/>
                  </a:cubicBezTo>
                  <a:cubicBezTo>
                    <a:pt x="142" y="270"/>
                    <a:pt x="142" y="270"/>
                    <a:pt x="142" y="270"/>
                  </a:cubicBezTo>
                  <a:cubicBezTo>
                    <a:pt x="161" y="270"/>
                    <a:pt x="175" y="255"/>
                    <a:pt x="176" y="23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5" y="30"/>
                    <a:pt x="161" y="14"/>
                    <a:pt x="142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9" y="14"/>
                    <a:pt x="14" y="30"/>
                    <a:pt x="14" y="4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720"/>
            <p:cNvSpPr>
              <a:spLocks noChangeArrowheads="1"/>
            </p:cNvSpPr>
            <p:nvPr/>
          </p:nvSpPr>
          <p:spPr bwMode="auto">
            <a:xfrm>
              <a:off x="482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721"/>
            <p:cNvSpPr>
              <a:spLocks noChangeArrowheads="1"/>
            </p:cNvSpPr>
            <p:nvPr/>
          </p:nvSpPr>
          <p:spPr bwMode="auto">
            <a:xfrm>
              <a:off x="482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722"/>
            <p:cNvSpPr>
              <a:spLocks noChangeArrowheads="1"/>
            </p:cNvSpPr>
            <p:nvPr/>
          </p:nvSpPr>
          <p:spPr bwMode="auto">
            <a:xfrm>
              <a:off x="482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723"/>
            <p:cNvSpPr>
              <a:spLocks noChangeArrowheads="1"/>
            </p:cNvSpPr>
            <p:nvPr/>
          </p:nvSpPr>
          <p:spPr bwMode="auto">
            <a:xfrm>
              <a:off x="4849" y="791"/>
              <a:ext cx="13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724"/>
            <p:cNvSpPr>
              <a:spLocks noChangeArrowheads="1"/>
            </p:cNvSpPr>
            <p:nvPr/>
          </p:nvSpPr>
          <p:spPr bwMode="auto">
            <a:xfrm>
              <a:off x="4849" y="808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725"/>
            <p:cNvSpPr>
              <a:spLocks noChangeArrowheads="1"/>
            </p:cNvSpPr>
            <p:nvPr/>
          </p:nvSpPr>
          <p:spPr bwMode="auto">
            <a:xfrm>
              <a:off x="4849" y="825"/>
              <a:ext cx="13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726"/>
            <p:cNvSpPr>
              <a:spLocks noChangeArrowheads="1"/>
            </p:cNvSpPr>
            <p:nvPr/>
          </p:nvSpPr>
          <p:spPr bwMode="auto">
            <a:xfrm>
              <a:off x="4869" y="791"/>
              <a:ext cx="12" cy="13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727"/>
            <p:cNvSpPr>
              <a:spLocks noChangeArrowheads="1"/>
            </p:cNvSpPr>
            <p:nvPr/>
          </p:nvSpPr>
          <p:spPr bwMode="auto">
            <a:xfrm>
              <a:off x="4869" y="808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728"/>
            <p:cNvSpPr>
              <a:spLocks noChangeArrowheads="1"/>
            </p:cNvSpPr>
            <p:nvPr/>
          </p:nvSpPr>
          <p:spPr bwMode="auto">
            <a:xfrm>
              <a:off x="4869" y="825"/>
              <a:ext cx="12" cy="12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6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24"/>
          <p:cNvGrpSpPr>
            <a:grpSpLocks/>
          </p:cNvGrpSpPr>
          <p:nvPr userDrawn="1"/>
        </p:nvGrpSpPr>
        <p:grpSpPr bwMode="auto">
          <a:xfrm>
            <a:off x="9610725" y="220663"/>
            <a:ext cx="1601788" cy="419100"/>
            <a:chOff x="9048750" y="211138"/>
            <a:chExt cx="2162994" cy="566738"/>
          </a:xfrm>
        </p:grpSpPr>
        <p:pic>
          <p:nvPicPr>
            <p:cNvPr id="56" name="Picture 2" descr="C:\Documents and Settings\quinine\Desktop\mb.png"/>
            <p:cNvPicPr>
              <a:picLocks noChangeAspect="1" noChangeArrowheads="1"/>
            </p:cNvPicPr>
            <p:nvPr userDrawn="1"/>
          </p:nvPicPr>
          <p:blipFill>
            <a:blip r:embed="rId5" cstate="email">
              <a:grayscl/>
            </a:blip>
            <a:srcRect b="-1033"/>
            <a:stretch>
              <a:fillRect/>
            </a:stretch>
          </p:blipFill>
          <p:spPr bwMode="auto">
            <a:xfrm>
              <a:off x="9736539" y="211138"/>
              <a:ext cx="1475205" cy="28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C:\Documents and Settings\quinine\Desktop\bb.png"/>
            <p:cNvPicPr>
              <a:picLocks noChangeAspect="1" noChangeArrowheads="1"/>
            </p:cNvPicPr>
            <p:nvPr userDrawn="1"/>
          </p:nvPicPr>
          <p:blipFill>
            <a:blip r:embed="rId6" cstate="email">
              <a:grayscl/>
            </a:blip>
            <a:srcRect/>
            <a:stretch>
              <a:fillRect/>
            </a:stretch>
          </p:blipFill>
          <p:spPr bwMode="auto">
            <a:xfrm>
              <a:off x="9048750" y="498311"/>
              <a:ext cx="2162994" cy="27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9" y="220506"/>
            <a:ext cx="8633029" cy="7785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2059" y="1129531"/>
            <a:ext cx="10899962" cy="4626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058" y="213006"/>
            <a:ext cx="10879960" cy="78152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058" y="1131031"/>
            <a:ext cx="10885960" cy="4626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0564" y="6225168"/>
            <a:ext cx="4808866" cy="1155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5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2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3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5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6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28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29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30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31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32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33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34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35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24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36" name="Gruppieren 42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37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0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0C6A5A6F-67B5-480E-A72A-C43023B488A1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pic>
        <p:nvPicPr>
          <p:cNvPr id="41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71050" y="5668963"/>
            <a:ext cx="154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992188"/>
            <a:ext cx="10879138" cy="11557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2216151"/>
            <a:ext cx="10879138" cy="132715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73050" y="-204788"/>
            <a:ext cx="12065000" cy="6889751"/>
            <a:chOff x="-137" y="-136"/>
            <a:chExt cx="6032" cy="4592"/>
          </a:xfrm>
        </p:grpSpPr>
        <p:sp>
          <p:nvSpPr>
            <p:cNvPr id="960515" name="Line 3"/>
            <p:cNvSpPr>
              <a:spLocks noChangeShapeType="1"/>
            </p:cNvSpPr>
            <p:nvPr userDrawn="1"/>
          </p:nvSpPr>
          <p:spPr bwMode="auto">
            <a:xfrm>
              <a:off x="163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16" name="Line 4"/>
            <p:cNvSpPr>
              <a:spLocks noChangeShapeType="1"/>
            </p:cNvSpPr>
            <p:nvPr userDrawn="1"/>
          </p:nvSpPr>
          <p:spPr bwMode="auto">
            <a:xfrm rot="5400000">
              <a:off x="-81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17" name="Line 5"/>
            <p:cNvSpPr>
              <a:spLocks noChangeShapeType="1"/>
            </p:cNvSpPr>
            <p:nvPr userDrawn="1"/>
          </p:nvSpPr>
          <p:spPr bwMode="auto">
            <a:xfrm rot="5400000">
              <a:off x="-81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18" name="Line 6"/>
            <p:cNvSpPr>
              <a:spLocks noChangeShapeType="1"/>
            </p:cNvSpPr>
            <p:nvPr userDrawn="1"/>
          </p:nvSpPr>
          <p:spPr bwMode="auto">
            <a:xfrm rot="5400000">
              <a:off x="-81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19" name="Line 7"/>
            <p:cNvSpPr>
              <a:spLocks noChangeShapeType="1"/>
            </p:cNvSpPr>
            <p:nvPr userDrawn="1"/>
          </p:nvSpPr>
          <p:spPr bwMode="auto">
            <a:xfrm rot="5400000">
              <a:off x="-81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0" name="Line 8"/>
            <p:cNvSpPr>
              <a:spLocks noChangeShapeType="1"/>
            </p:cNvSpPr>
            <p:nvPr userDrawn="1"/>
          </p:nvSpPr>
          <p:spPr bwMode="auto">
            <a:xfrm rot="5400000">
              <a:off x="-81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1" name="Line 9"/>
            <p:cNvSpPr>
              <a:spLocks noChangeShapeType="1"/>
            </p:cNvSpPr>
            <p:nvPr userDrawn="1"/>
          </p:nvSpPr>
          <p:spPr bwMode="auto">
            <a:xfrm rot="5400000">
              <a:off x="-81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2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3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4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5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6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7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8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29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0530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27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103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0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61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62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63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64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65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66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67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68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70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59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 dirty="0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1028" name="Gruppieren 39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1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Nokia_Siemens_Networks_–_Change_Document_Information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1032" name="Picture 2"/>
            <p:cNvPicPr>
              <a:picLocks noChangeAspect="1" noChangeArrowheads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033" name="Picture 3"/>
            <p:cNvPicPr>
              <a:picLocks noChangeAspect="1" noChangeArrowheads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38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CEBF52F2-512A-4011-A554-77EEC005C112}" type="slidenum">
              <a:rPr lang="en-US" sz="800">
                <a:solidFill>
                  <a:schemeClr val="bg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bg2"/>
                </a:solidFill>
              </a:rPr>
              <a:t>	© Nokia Siemens Networks 2012</a:t>
            </a:r>
          </a:p>
        </p:txBody>
      </p:sp>
      <p:pic>
        <p:nvPicPr>
          <p:cNvPr id="1030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120313" y="5878513"/>
            <a:ext cx="1104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4001" r:id="rId6"/>
    <p:sldLayoutId id="214748400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2pPr>
      <a:lvl3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3pPr>
      <a:lvl4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4pPr>
      <a:lvl5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5pPr>
      <a:lvl6pPr marL="13541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6pPr>
      <a:lvl7pPr marL="18113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7pPr>
      <a:lvl8pPr marL="22685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8pPr>
      <a:lvl9pPr marL="27257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130300"/>
            <a:ext cx="1087913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220663"/>
            <a:ext cx="108791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1" r:id="rId7"/>
    <p:sldLayoutId id="2147483972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lang="en-US" sz="24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1pPr>
      <a:lvl2pPr marL="541338" indent="-1841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lang="en-US" sz="20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2pPr>
      <a:lvl3pPr marL="904875" indent="-1841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 lang="en-US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3pPr>
      <a:lvl4pPr marL="1260475" indent="-17621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▪"/>
        <a:defRPr lang="en-US" sz="16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4pPr>
      <a:lvl5pPr marL="1625600" indent="-18573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lang="en-US" sz="14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5pPr>
      <a:lvl6pPr marL="1951038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</a:defRPr>
      </a:lvl6pPr>
      <a:lvl7pPr marL="2408238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</a:defRPr>
      </a:lvl7pPr>
      <a:lvl8pPr marL="2865438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</a:defRPr>
      </a:lvl8pPr>
      <a:lvl9pPr marL="3322638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-273050" y="-204788"/>
            <a:ext cx="12065000" cy="6889751"/>
            <a:chOff x="-137" y="-136"/>
            <a:chExt cx="6032" cy="4592"/>
          </a:xfrm>
        </p:grpSpPr>
        <p:sp>
          <p:nvSpPr>
            <p:cNvPr id="752648" name="Line 8"/>
            <p:cNvSpPr>
              <a:spLocks noChangeShapeType="1"/>
            </p:cNvSpPr>
            <p:nvPr userDrawn="1"/>
          </p:nvSpPr>
          <p:spPr bwMode="auto">
            <a:xfrm>
              <a:off x="163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49" name="Line 9"/>
            <p:cNvSpPr>
              <a:spLocks noChangeShapeType="1"/>
            </p:cNvSpPr>
            <p:nvPr userDrawn="1"/>
          </p:nvSpPr>
          <p:spPr bwMode="auto">
            <a:xfrm rot="5400000">
              <a:off x="-81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0" name="Line 10"/>
            <p:cNvSpPr>
              <a:spLocks noChangeShapeType="1"/>
            </p:cNvSpPr>
            <p:nvPr userDrawn="1"/>
          </p:nvSpPr>
          <p:spPr bwMode="auto">
            <a:xfrm rot="5400000">
              <a:off x="-81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1" name="Line 11"/>
            <p:cNvSpPr>
              <a:spLocks noChangeShapeType="1"/>
            </p:cNvSpPr>
            <p:nvPr userDrawn="1"/>
          </p:nvSpPr>
          <p:spPr bwMode="auto">
            <a:xfrm rot="5400000">
              <a:off x="-81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2" name="Line 12"/>
            <p:cNvSpPr>
              <a:spLocks noChangeShapeType="1"/>
            </p:cNvSpPr>
            <p:nvPr userDrawn="1"/>
          </p:nvSpPr>
          <p:spPr bwMode="auto">
            <a:xfrm rot="5400000">
              <a:off x="-81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3" name="Line 13"/>
            <p:cNvSpPr>
              <a:spLocks noChangeShapeType="1"/>
            </p:cNvSpPr>
            <p:nvPr userDrawn="1"/>
          </p:nvSpPr>
          <p:spPr bwMode="auto">
            <a:xfrm rot="5400000">
              <a:off x="-81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4" name="Line 14"/>
            <p:cNvSpPr>
              <a:spLocks noChangeShapeType="1"/>
            </p:cNvSpPr>
            <p:nvPr userDrawn="1"/>
          </p:nvSpPr>
          <p:spPr bwMode="auto">
            <a:xfrm rot="5400000">
              <a:off x="-81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5" name="Line 15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6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7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8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9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0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1" name="Line 21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2" name="Line 22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3" name="Line 23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17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17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7180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2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64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65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66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67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68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69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70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72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61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7174" name="Gruppieren 42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4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7178" name="Picture 2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7179" name="Picture 3"/>
            <p:cNvPicPr>
              <a:picLocks noChangeAspect="1" noChangeArrowheads="1"/>
            </p:cNvPicPr>
            <p:nvPr userDrawn="1"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5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021DA045-BE71-4853-9300-0EEA64CDF287}" type="slidenum">
              <a:rPr lang="en-US" sz="800">
                <a:solidFill>
                  <a:schemeClr val="bg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bg2"/>
                </a:solidFill>
              </a:rPr>
              <a:t>	© Nokia Siemens Networks 2012</a:t>
            </a:r>
          </a:p>
        </p:txBody>
      </p:sp>
      <p:pic>
        <p:nvPicPr>
          <p:cNvPr id="7176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120313" y="5878513"/>
            <a:ext cx="1104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4003" r:id="rId5"/>
    <p:sldLayoutId id="2147484004" r:id="rId6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F52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F5259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F5259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F5259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F5259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rgbClr val="34393D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rgbClr val="34393D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rgbClr val="34393D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rgbClr val="34393D"/>
          </a:solidFill>
          <a:latin typeface="+mn-lt"/>
        </a:defRPr>
      </a:lvl4pPr>
      <a:lvl5pPr marL="957263" indent="-163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rgbClr val="34393D"/>
          </a:solidFill>
          <a:latin typeface="+mn-lt"/>
        </a:defRPr>
      </a:lvl5pPr>
      <a:lvl6pPr marL="14144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716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88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860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2292" name="Group 6"/>
          <p:cNvGrpSpPr>
            <a:grpSpLocks/>
          </p:cNvGrpSpPr>
          <p:nvPr userDrawn="1"/>
        </p:nvGrpSpPr>
        <p:grpSpPr bwMode="auto">
          <a:xfrm>
            <a:off x="-273050" y="-204788"/>
            <a:ext cx="12065000" cy="6889751"/>
            <a:chOff x="-137" y="-136"/>
            <a:chExt cx="6032" cy="4592"/>
          </a:xfrm>
        </p:grpSpPr>
        <p:sp>
          <p:nvSpPr>
            <p:cNvPr id="53" name="Line 7"/>
            <p:cNvSpPr>
              <a:spLocks noChangeShapeType="1"/>
            </p:cNvSpPr>
            <p:nvPr userDrawn="1"/>
          </p:nvSpPr>
          <p:spPr bwMode="auto">
            <a:xfrm>
              <a:off x="163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 userDrawn="1"/>
          </p:nvSpPr>
          <p:spPr bwMode="auto">
            <a:xfrm rot="5400000">
              <a:off x="-81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9"/>
            <p:cNvSpPr>
              <a:spLocks noChangeShapeType="1"/>
            </p:cNvSpPr>
            <p:nvPr userDrawn="1"/>
          </p:nvSpPr>
          <p:spPr bwMode="auto">
            <a:xfrm rot="5400000">
              <a:off x="-81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10"/>
            <p:cNvSpPr>
              <a:spLocks noChangeShapeType="1"/>
            </p:cNvSpPr>
            <p:nvPr userDrawn="1"/>
          </p:nvSpPr>
          <p:spPr bwMode="auto">
            <a:xfrm rot="5400000">
              <a:off x="-81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11"/>
            <p:cNvSpPr>
              <a:spLocks noChangeShapeType="1"/>
            </p:cNvSpPr>
            <p:nvPr userDrawn="1"/>
          </p:nvSpPr>
          <p:spPr bwMode="auto">
            <a:xfrm rot="5400000">
              <a:off x="-81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12"/>
            <p:cNvSpPr>
              <a:spLocks noChangeShapeType="1"/>
            </p:cNvSpPr>
            <p:nvPr userDrawn="1"/>
          </p:nvSpPr>
          <p:spPr bwMode="auto">
            <a:xfrm rot="5400000">
              <a:off x="-81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13"/>
            <p:cNvSpPr>
              <a:spLocks noChangeShapeType="1"/>
            </p:cNvSpPr>
            <p:nvPr userDrawn="1"/>
          </p:nvSpPr>
          <p:spPr bwMode="auto">
            <a:xfrm rot="5400000">
              <a:off x="-81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14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1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16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17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18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19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20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21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22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9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294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12303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8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8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8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8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9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9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9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9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9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9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9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8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12295" name="Gruppieren 57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98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12301" name="Picture 2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2302" name="Picture 3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01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B6F012AE-F808-42A9-B509-2CB828D97129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  <p:grpSp>
        <p:nvGrpSpPr>
          <p:cNvPr id="12297" name="Gruppierung 11"/>
          <p:cNvGrpSpPr>
            <a:grpSpLocks/>
          </p:cNvGrpSpPr>
          <p:nvPr userDrawn="1"/>
        </p:nvGrpSpPr>
        <p:grpSpPr bwMode="auto">
          <a:xfrm>
            <a:off x="9972675" y="5762625"/>
            <a:ext cx="1389063" cy="749300"/>
            <a:chOff x="8604000" y="287758"/>
            <a:chExt cx="2772343" cy="1495455"/>
          </a:xfrm>
        </p:grpSpPr>
        <p:pic>
          <p:nvPicPr>
            <p:cNvPr id="12298" name="Bild 12" descr="NSN_reg_4col_rev.eps"/>
            <p:cNvPicPr>
              <a:picLocks noChangeAspect="1"/>
            </p:cNvPicPr>
            <p:nvPr/>
          </p:nvPicPr>
          <p:blipFill>
            <a:blip r:embed="rId9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Bild 13" descr="NSN_reg_rgb_ohne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6" r:id="rId2"/>
    <p:sldLayoutId id="2147483900" r:id="rId3"/>
    <p:sldLayoutId id="2147483887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rgbClr val="EAEAEA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000">
          <a:solidFill>
            <a:srgbClr val="EAEAEA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Font typeface="Arial" charset="0"/>
        <a:buChar char="–"/>
        <a:defRPr>
          <a:solidFill>
            <a:srgbClr val="EAEAEA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Font typeface="Wingdings" pitchFamily="2" charset="2"/>
        <a:buChar char="§"/>
        <a:defRPr sz="1600">
          <a:solidFill>
            <a:srgbClr val="EAEAEA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1400">
          <a:solidFill>
            <a:srgbClr val="EAEAEA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115\Desktop\4_3_Template\source\black_gradient_16-9_new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7412" name="Group 6"/>
          <p:cNvGrpSpPr>
            <a:grpSpLocks/>
          </p:cNvGrpSpPr>
          <p:nvPr userDrawn="1"/>
        </p:nvGrpSpPr>
        <p:grpSpPr bwMode="auto">
          <a:xfrm>
            <a:off x="-273050" y="-204788"/>
            <a:ext cx="12065000" cy="6889751"/>
            <a:chOff x="-137" y="-136"/>
            <a:chExt cx="6032" cy="4592"/>
          </a:xfrm>
        </p:grpSpPr>
        <p:sp>
          <p:nvSpPr>
            <p:cNvPr id="53" name="Line 7"/>
            <p:cNvSpPr>
              <a:spLocks noChangeShapeType="1"/>
            </p:cNvSpPr>
            <p:nvPr userDrawn="1"/>
          </p:nvSpPr>
          <p:spPr bwMode="auto">
            <a:xfrm>
              <a:off x="163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 userDrawn="1"/>
          </p:nvSpPr>
          <p:spPr bwMode="auto">
            <a:xfrm rot="5400000">
              <a:off x="-81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9"/>
            <p:cNvSpPr>
              <a:spLocks noChangeShapeType="1"/>
            </p:cNvSpPr>
            <p:nvPr userDrawn="1"/>
          </p:nvSpPr>
          <p:spPr bwMode="auto">
            <a:xfrm rot="5400000">
              <a:off x="-81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10"/>
            <p:cNvSpPr>
              <a:spLocks noChangeShapeType="1"/>
            </p:cNvSpPr>
            <p:nvPr userDrawn="1"/>
          </p:nvSpPr>
          <p:spPr bwMode="auto">
            <a:xfrm rot="5400000">
              <a:off x="-81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11"/>
            <p:cNvSpPr>
              <a:spLocks noChangeShapeType="1"/>
            </p:cNvSpPr>
            <p:nvPr userDrawn="1"/>
          </p:nvSpPr>
          <p:spPr bwMode="auto">
            <a:xfrm rot="5400000">
              <a:off x="-81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12"/>
            <p:cNvSpPr>
              <a:spLocks noChangeShapeType="1"/>
            </p:cNvSpPr>
            <p:nvPr userDrawn="1"/>
          </p:nvSpPr>
          <p:spPr bwMode="auto">
            <a:xfrm rot="5400000">
              <a:off x="-81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13"/>
            <p:cNvSpPr>
              <a:spLocks noChangeShapeType="1"/>
            </p:cNvSpPr>
            <p:nvPr userDrawn="1"/>
          </p:nvSpPr>
          <p:spPr bwMode="auto">
            <a:xfrm rot="5400000">
              <a:off x="-81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14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1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16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17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18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19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20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21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22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7414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17423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8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8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8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8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9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9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9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9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9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9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9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8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grpSp>
        <p:nvGrpSpPr>
          <p:cNvPr id="17415" name="Gruppieren 57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98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Nokia_Siemens_Networks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_–_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Change_Document_Information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“ macro or click </a:t>
              </a:r>
              <a:br>
                <a:rPr lang="en-US" sz="1000" dirty="0">
                  <a:solidFill>
                    <a:schemeClr val="bg1"/>
                  </a:solidFill>
                  <a:cs typeface="+mn-cs"/>
                </a:rPr>
              </a:b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chemeClr val="bg1"/>
                  </a:solidFill>
                  <a:cs typeface="+mn-cs"/>
                </a:rPr>
                <a:t>Shape_set_color_and_gradient</a:t>
              </a:r>
              <a:r>
                <a:rPr lang="en-US" sz="1000" dirty="0">
                  <a:solidFill>
                    <a:schemeClr val="bg1"/>
                  </a:solidFill>
                  <a:cs typeface="+mn-cs"/>
                </a:rPr>
                <a:t>” macro, or by clicking </a:t>
              </a:r>
            </a:p>
          </p:txBody>
        </p:sp>
        <p:pic>
          <p:nvPicPr>
            <p:cNvPr id="17421" name="Picture 2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7422" name="Picture 3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grpSp>
        <p:nvGrpSpPr>
          <p:cNvPr id="17416" name="Gruppierung 11"/>
          <p:cNvGrpSpPr>
            <a:grpSpLocks/>
          </p:cNvGrpSpPr>
          <p:nvPr userDrawn="1"/>
        </p:nvGrpSpPr>
        <p:grpSpPr bwMode="auto">
          <a:xfrm>
            <a:off x="9972675" y="5762625"/>
            <a:ext cx="1389063" cy="749300"/>
            <a:chOff x="8604000" y="287758"/>
            <a:chExt cx="2772343" cy="1495455"/>
          </a:xfrm>
        </p:grpSpPr>
        <p:pic>
          <p:nvPicPr>
            <p:cNvPr id="17418" name="Bild 12" descr="NSN_reg_4col_rev.eps"/>
            <p:cNvPicPr>
              <a:picLocks noChangeAspect="1"/>
            </p:cNvPicPr>
            <p:nvPr/>
          </p:nvPicPr>
          <p:blipFill>
            <a:blip r:embed="rId9" cstate="email"/>
            <a:srcRect r="29401" b="52010"/>
            <a:stretch>
              <a:fillRect/>
            </a:stretch>
          </p:blipFill>
          <p:spPr bwMode="auto">
            <a:xfrm>
              <a:off x="8604000" y="287759"/>
              <a:ext cx="1981646" cy="7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Bild 13" descr="NSN_reg_rgb_ohne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605353" y="287758"/>
              <a:ext cx="2770990" cy="149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F4E706D7-2BC9-4F1B-A5C2-A9C372758B3D}" type="slidenum">
              <a:rPr lang="en-US" sz="800">
                <a:solidFill>
                  <a:schemeClr val="tx2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chemeClr val="tx2"/>
                </a:solidFill>
              </a:rPr>
              <a:t>	© Nokia Siemens Networks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88" r:id="rId2"/>
    <p:sldLayoutId id="2147483902" r:id="rId3"/>
    <p:sldLayoutId id="2147483889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AEAEA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rgbClr val="EAEAEA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000">
          <a:solidFill>
            <a:srgbClr val="EAEAEA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Font typeface="Arial" charset="0"/>
        <a:buChar char="–"/>
        <a:defRPr>
          <a:solidFill>
            <a:srgbClr val="EAEAEA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Font typeface="Wingdings" pitchFamily="2" charset="2"/>
        <a:buChar char="§"/>
        <a:defRPr sz="1600">
          <a:solidFill>
            <a:srgbClr val="EAEAEA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1400">
          <a:solidFill>
            <a:srgbClr val="EAEAEA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960515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6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7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8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9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0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1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2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3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4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5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6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7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8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9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30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244725"/>
            <a:ext cx="1087913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Sub-title</a:t>
            </a:r>
            <a:br>
              <a:rPr lang="en-US" smtClean="0"/>
            </a:br>
            <a:r>
              <a:rPr lang="en-US" smtClean="0"/>
              <a:t>Lorem ipsum</a:t>
            </a:r>
          </a:p>
        </p:txBody>
      </p: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0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1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2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63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64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65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66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67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68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0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59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5" name="Gruppieren 39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1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macro or click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5128" name="Picture 2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5129" name="Picture 3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5pPr>
      <a:lvl6pPr marL="13541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6pPr>
      <a:lvl7pPr marL="18113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7pPr>
      <a:lvl8pPr marL="22685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8pPr>
      <a:lvl9pPr marL="27257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960515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6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7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8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9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0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1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2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3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4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5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6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7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8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9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30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244725"/>
            <a:ext cx="1087913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Sub-title</a:t>
            </a:r>
            <a:br>
              <a:rPr lang="en-US" smtClean="0"/>
            </a:br>
            <a:r>
              <a:rPr lang="en-US" smtClean="0"/>
              <a:t>Lorem ipsum</a:t>
            </a:r>
          </a:p>
        </p:txBody>
      </p: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0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1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2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63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64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65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66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67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68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0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59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5" name="Gruppieren 39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1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macro or click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10248" name="Picture 2"/>
            <p:cNvPicPr>
              <a:picLocks noChangeAspect="1" noChangeArrowheads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0249" name="Picture 3"/>
            <p:cNvPicPr>
              <a:picLocks noChangeAspect="1" noChangeArrowheads="1"/>
            </p:cNvPicPr>
            <p:nvPr userDrawn="1"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2pPr>
      <a:lvl3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3pPr>
      <a:lvl4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4pPr>
      <a:lvl5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5pPr>
      <a:lvl6pPr marL="13541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6pPr>
      <a:lvl7pPr marL="18113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7pPr>
      <a:lvl8pPr marL="22685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8pPr>
      <a:lvl9pPr marL="27257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50600" name="Line 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1" name="Line 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2" name="Line 10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3" name="Line 11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4" name="Line 1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5" name="Line 1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6" name="Line 1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7" name="Line 15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8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9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0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1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2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3" name="Line 21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4" name="Line 22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5" name="Line 23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70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2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4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65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66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67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68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69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70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2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61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5" name="Gruppieren 43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5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macro or click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29709" name="Picture 2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9710" name="Picture 3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4" name="Rectangle 49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B216E3D2-5230-40AF-B2E4-E6EC223AC81C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2012</a:t>
            </a:r>
          </a:p>
        </p:txBody>
      </p:sp>
      <p:pic>
        <p:nvPicPr>
          <p:cNvPr id="29707" name="Picture 3" descr="D:\_jobs\_brand\logos\080704_NSN_brand_mark_overview_online\NSN_reg_rgb_master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101263" y="5856288"/>
            <a:ext cx="11318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chemeClr val="tx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960515" name="Line 3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6" name="Line 4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7" name="Line 5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8" name="Line 6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19" name="Line 7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0" name="Line 8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1" name="Line 9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2" name="Line 10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3" name="Line 11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4" name="Line 12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5" name="Line 13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6" name="Line 14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7" name="Line 15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8" name="Line 16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29" name="Line 17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0530" name="Line 18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0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204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1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130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2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63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64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65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66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15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30</a:t>
                </a:r>
              </a:p>
            </p:txBody>
          </p:sp>
          <p:sp>
            <p:nvSpPr>
              <p:cNvPr id="67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68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0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60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</p:grpSp>
        <p:sp>
          <p:nvSpPr>
            <p:cNvPr id="59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5" name="Gruppieren 39"/>
          <p:cNvGrpSpPr>
            <a:grpSpLocks/>
          </p:cNvGrpSpPr>
          <p:nvPr userDrawn="1"/>
        </p:nvGrpSpPr>
        <p:grpSpPr bwMode="auto">
          <a:xfrm>
            <a:off x="0" y="-352425"/>
            <a:ext cx="9144000" cy="371475"/>
            <a:chOff x="0" y="-352425"/>
            <a:chExt cx="9144000" cy="371513"/>
          </a:xfrm>
        </p:grpSpPr>
        <p:sp>
          <p:nvSpPr>
            <p:cNvPr id="41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macro or click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1030" name="Picture 2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031" name="Picture 3"/>
            <p:cNvPicPr>
              <a:picLocks noChangeAspect="1" noChangeArrowheads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2pPr>
      <a:lvl3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3pPr>
      <a:lvl4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4pPr>
      <a:lvl5pPr marL="896938" indent="-8969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5pPr>
      <a:lvl6pPr marL="13541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6pPr>
      <a:lvl7pPr marL="18113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7pPr>
      <a:lvl8pPr marL="22685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8pPr>
      <a:lvl9pPr marL="2725738" indent="-8969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306388" y="6099175"/>
            <a:ext cx="3836987" cy="12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50600" name="Line 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1" name="Line 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2" name="Line 10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3" name="Line 11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4" name="Line 12"/>
            <p:cNvSpPr>
              <a:spLocks noChangeShapeType="1"/>
            </p:cNvSpPr>
            <p:nvPr userDrawn="1"/>
          </p:nvSpPr>
          <p:spPr bwMode="auto">
            <a:xfrm rot="5400000">
              <a:off x="-80" y="3874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5" name="Line 13"/>
            <p:cNvSpPr>
              <a:spLocks noChangeShapeType="1"/>
            </p:cNvSpPr>
            <p:nvPr userDrawn="1"/>
          </p:nvSpPr>
          <p:spPr bwMode="auto">
            <a:xfrm rot="5400000">
              <a:off x="-80" y="378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6" name="Line 14"/>
            <p:cNvSpPr>
              <a:spLocks noChangeShapeType="1"/>
            </p:cNvSpPr>
            <p:nvPr userDrawn="1"/>
          </p:nvSpPr>
          <p:spPr bwMode="auto">
            <a:xfrm rot="5400000">
              <a:off x="-80" y="8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7" name="Line 15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8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09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0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1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2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3" name="Line 21"/>
            <p:cNvSpPr>
              <a:spLocks noChangeShapeType="1"/>
            </p:cNvSpPr>
            <p:nvPr userDrawn="1"/>
          </p:nvSpPr>
          <p:spPr bwMode="auto">
            <a:xfrm rot="5400000">
              <a:off x="5839" y="3874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4" name="Line 22"/>
            <p:cNvSpPr>
              <a:spLocks noChangeShapeType="1"/>
            </p:cNvSpPr>
            <p:nvPr userDrawn="1"/>
          </p:nvSpPr>
          <p:spPr bwMode="auto">
            <a:xfrm rot="5400000">
              <a:off x="5839" y="378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0615" name="Line 23"/>
            <p:cNvSpPr>
              <a:spLocks noChangeShapeType="1"/>
            </p:cNvSpPr>
            <p:nvPr userDrawn="1"/>
          </p:nvSpPr>
          <p:spPr bwMode="auto">
            <a:xfrm rot="5400000">
              <a:off x="5839" y="8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49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0634" name="Rectangle 42"/>
          <p:cNvSpPr>
            <a:spLocks noChangeArrowheads="1"/>
          </p:cNvSpPr>
          <p:nvPr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8569C97C-DE47-4B89-8083-98BD8121EF02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‹#›</a:t>
            </a:fld>
            <a:r>
              <a:rPr lang="en-US" sz="800">
                <a:solidFill>
                  <a:srgbClr val="000000"/>
                </a:solidFill>
              </a:rPr>
              <a:t>	© Nokia Siemens Networks 2011</a:t>
            </a:r>
          </a:p>
        </p:txBody>
      </p:sp>
      <p:pic>
        <p:nvPicPr>
          <p:cNvPr id="6152" name="Picture 79" descr="NSN_reg_rgb_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9663" y="5765800"/>
            <a:ext cx="134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62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204 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0</a:t>
                </a:r>
                <a:endParaRPr lang="en-US" sz="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130 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64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127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16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162</a:t>
                </a:r>
                <a:endParaRPr lang="en-US" sz="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66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67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68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170 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15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30</a:t>
                </a:r>
                <a:endParaRPr lang="en-US" sz="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70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</a:rPr>
                </a:br>
                <a:r>
                  <a:rPr lang="en-US" sz="600" b="1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2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CC00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60 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170 </a:t>
                </a:r>
                <a:r>
                  <a:rPr lang="en-US" sz="600" b="1" dirty="0">
                    <a:solidFill>
                      <a:srgbClr val="FFFFFF"/>
                    </a:solidFill>
                  </a:rPr>
                  <a:t/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</a:t>
                </a:r>
                <a:r>
                  <a:rPr lang="en-US" sz="600" b="1" dirty="0" smtClean="0">
                    <a:solidFill>
                      <a:srgbClr val="FFFFFF"/>
                    </a:solidFill>
                  </a:rPr>
                  <a:t>0</a:t>
                </a:r>
                <a:endParaRPr lang="en-US" sz="6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CC00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grpSp>
        <p:nvGrpSpPr>
          <p:cNvPr id="5" name="Gruppieren 43"/>
          <p:cNvGrpSpPr/>
          <p:nvPr/>
        </p:nvGrpSpPr>
        <p:grpSpPr>
          <a:xfrm>
            <a:off x="0" y="-352425"/>
            <a:ext cx="9144000" cy="371513"/>
            <a:chOff x="0" y="-352425"/>
            <a:chExt cx="9144000" cy="371513"/>
          </a:xfrm>
        </p:grpSpPr>
        <p:sp>
          <p:nvSpPr>
            <p:cNvPr id="45" name="Text Box 9"/>
            <p:cNvSpPr txBox="1">
              <a:spLocks noChangeArrowheads="1"/>
            </p:cNvSpPr>
            <p:nvPr userDrawn="1"/>
          </p:nvSpPr>
          <p:spPr bwMode="auto">
            <a:xfrm>
              <a:off x="0" y="-352425"/>
              <a:ext cx="9144000" cy="3715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change the document information in the footer, press [Alt + F8] and use the „</a:t>
              </a:r>
              <a:r>
                <a:rPr lang="en-US" sz="1000" dirty="0" err="1">
                  <a:solidFill>
                    <a:srgbClr val="FFFFFF"/>
                  </a:solidFill>
                </a:rPr>
                <a:t>Nokia_Siemens_Networks</a:t>
              </a:r>
              <a:r>
                <a:rPr lang="en-US" sz="1000" dirty="0">
                  <a:solidFill>
                    <a:srgbClr val="FFFFFF"/>
                  </a:solidFill>
                </a:rPr>
                <a:t>_–_</a:t>
              </a:r>
              <a:r>
                <a:rPr lang="en-US" sz="1000" dirty="0" err="1">
                  <a:solidFill>
                    <a:srgbClr val="FFFFFF"/>
                  </a:solidFill>
                </a:rPr>
                <a:t>Change_Document_Information</a:t>
              </a:r>
              <a:r>
                <a:rPr lang="en-US" sz="1000" dirty="0">
                  <a:solidFill>
                    <a:srgbClr val="FFFFFF"/>
                  </a:solidFill>
                </a:rPr>
                <a:t>“ </a:t>
              </a:r>
              <a:r>
                <a:rPr lang="en-US" sz="1000" dirty="0" smtClean="0">
                  <a:solidFill>
                    <a:srgbClr val="FFFFFF"/>
                  </a:solidFill>
                </a:rPr>
                <a:t>macro or click </a:t>
              </a:r>
              <a:r>
                <a:rPr lang="en-US" sz="1000" dirty="0">
                  <a:solidFill>
                    <a:srgbClr val="FFFFFF"/>
                  </a:solidFill>
                </a:rPr>
                <a:t/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 smtClean="0">
                  <a:solidFill>
                    <a:srgbClr val="FFFFFF"/>
                  </a:solidFill>
                </a:rPr>
                <a:t>You can setup the color/gradient and outline style of selected shapes with the “</a:t>
              </a:r>
              <a:r>
                <a:rPr lang="en-US" sz="1000" dirty="0" err="1" smtClean="0">
                  <a:solidFill>
                    <a:srgbClr val="FFFFFF"/>
                  </a:solidFill>
                </a:rPr>
                <a:t>Shape_set_color_and_gradient</a:t>
              </a:r>
              <a:r>
                <a:rPr lang="en-US" sz="1000" dirty="0" smtClean="0">
                  <a:solidFill>
                    <a:srgbClr val="FFFFFF"/>
                  </a:solidFill>
                </a:rPr>
                <a:t>” macro, or by clicking </a:t>
              </a: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681" y="-304774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325" y="-142888"/>
              <a:ext cx="114326" cy="1143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chemeClr val="tx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28" Type="http://schemas.openxmlformats.org/officeDocument/2006/relationships/image" Target="../media/image79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Relationship Id="rId27" Type="http://schemas.openxmlformats.org/officeDocument/2006/relationships/hyperlink" Target="http://www.utexas.ed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80.jpeg"/><Relationship Id="rId7" Type="http://schemas.openxmlformats.org/officeDocument/2006/relationships/hyperlink" Target="Innovation_Lab_hosted_by_NSN_Lego_Serious_Play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hyperlink" Target="xCarPlateVideo.wmv" TargetMode="External"/><Relationship Id="rId4" Type="http://schemas.openxmlformats.org/officeDocument/2006/relationships/image" Target="../media/image81.jpeg"/><Relationship Id="rId9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emf"/><Relationship Id="rId7" Type="http://schemas.openxmlformats.org/officeDocument/2006/relationships/image" Target="../media/image94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ctrTitle" sz="quarter"/>
          </p:nvPr>
        </p:nvSpPr>
        <p:spPr bwMode="auto">
          <a:xfrm>
            <a:off x="320675" y="1889997"/>
            <a:ext cx="9194800" cy="1155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Win-Win Situation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578" name="Untertitel 4"/>
          <p:cNvSpPr>
            <a:spLocks noGrp="1"/>
          </p:cNvSpPr>
          <p:nvPr>
            <p:ph type="subTitle" sz="quarter" idx="1"/>
          </p:nvPr>
        </p:nvSpPr>
        <p:spPr bwMode="auto">
          <a:xfrm>
            <a:off x="320675" y="3430588"/>
            <a:ext cx="6175375" cy="13271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0" dirty="0" smtClean="0"/>
              <a:t>Helmut Schink</a:t>
            </a:r>
          </a:p>
          <a:p>
            <a:pPr eaLnBrk="1" hangingPunct="1"/>
            <a:r>
              <a:rPr lang="en-US" sz="2000" b="0" dirty="0" smtClean="0"/>
              <a:t>Technology and </a:t>
            </a:r>
            <a:r>
              <a:rPr lang="en-US" sz="2000" b="0" dirty="0" smtClean="0"/>
              <a:t>Strategy, </a:t>
            </a:r>
            <a:r>
              <a:rPr lang="en-US" sz="2000" b="0" dirty="0" smtClean="0"/>
              <a:t>Industry Environment </a:t>
            </a:r>
          </a:p>
          <a:p>
            <a:pPr eaLnBrk="1" hangingPunct="1"/>
            <a:r>
              <a:rPr lang="en-US" sz="2000" b="0" dirty="0" smtClean="0"/>
              <a:t>Head of Telco Standards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sz="1800" b="0" dirty="0" smtClean="0"/>
              <a:t>Nov 22,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– Win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 rot="20982345">
            <a:off x="1198179" y="4887310"/>
            <a:ext cx="2774731" cy="315311"/>
          </a:xfrm>
          <a:prstGeom prst="rightArrow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FFE066"/>
              </a:gs>
            </a:gsLst>
            <a:lin ang="16200000" scaled="1"/>
            <a:tileRect/>
          </a:gra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0982345">
            <a:off x="4367048" y="4272456"/>
            <a:ext cx="2774731" cy="315311"/>
          </a:xfrm>
          <a:prstGeom prst="rightArrow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FFE066"/>
              </a:gs>
            </a:gsLst>
            <a:lin ang="16200000" scaled="1"/>
            <a:tileRect/>
          </a:gra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0982345">
            <a:off x="7535917" y="3657602"/>
            <a:ext cx="2774731" cy="315311"/>
          </a:xfrm>
          <a:prstGeom prst="rightArrow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FFE066"/>
              </a:gs>
            </a:gsLst>
            <a:lin ang="16200000" scaled="1"/>
            <a:tileRect/>
          </a:gra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9919220">
            <a:off x="1040518" y="4351266"/>
            <a:ext cx="2774731" cy="315311"/>
          </a:xfrm>
          <a:prstGeom prst="rightArrow">
            <a:avLst/>
          </a:prstGeom>
          <a:solidFill>
            <a:schemeClr val="accent2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919220">
            <a:off x="3732596" y="2968257"/>
            <a:ext cx="2774731" cy="315311"/>
          </a:xfrm>
          <a:prstGeom prst="rightArrow">
            <a:avLst/>
          </a:prstGeom>
          <a:solidFill>
            <a:schemeClr val="accent2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9919220">
            <a:off x="6394404" y="1517302"/>
            <a:ext cx="2774731" cy="315311"/>
          </a:xfrm>
          <a:prstGeom prst="rightArrow">
            <a:avLst/>
          </a:prstGeom>
          <a:solidFill>
            <a:schemeClr val="accent2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243053"/>
            <a:ext cx="164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Vendor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2035" y="480168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Operator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939430" y="4218303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End-User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0662" y="2765881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1338" y="1229710"/>
            <a:ext cx="3920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Healthy eco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Involvement of multiple stakeholders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Fair and reasonable share in revenue and IPR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2166151" y="961836"/>
            <a:ext cx="6720398" cy="408068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 towards 2020</a:t>
            </a:r>
            <a:endParaRPr lang="fi-FI" dirty="0"/>
          </a:p>
        </p:txBody>
      </p:sp>
      <p:sp>
        <p:nvSpPr>
          <p:cNvPr id="31" name="Rounded Rectangle 93"/>
          <p:cNvSpPr>
            <a:spLocks noChangeArrowheads="1"/>
          </p:cNvSpPr>
          <p:nvPr/>
        </p:nvSpPr>
        <p:spPr bwMode="auto">
          <a:xfrm>
            <a:off x="4894752" y="3393707"/>
            <a:ext cx="1474476" cy="1288389"/>
          </a:xfrm>
          <a:prstGeom prst="roundRect">
            <a:avLst>
              <a:gd name="adj" fmla="val 8355"/>
            </a:avLst>
          </a:prstGeom>
          <a:blipFill>
            <a:blip r:embed="rId2" cstate="email"/>
            <a:stretch>
              <a:fillRect/>
            </a:stretch>
          </a:blip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358552" y="2681393"/>
            <a:ext cx="1474477" cy="1288389"/>
          </a:xfrm>
          <a:prstGeom prst="roundRect">
            <a:avLst>
              <a:gd name="adj" fmla="val 7559"/>
            </a:avLst>
          </a:prstGeom>
          <a:gradFill flip="none" rotWithShape="1">
            <a:gsLst>
              <a:gs pos="0">
                <a:srgbClr val="7F10A2"/>
              </a:gs>
              <a:gs pos="100000">
                <a:srgbClr val="B270C7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45719" rIns="36000" bIns="45719" anchor="t" anchorCtr="0">
            <a:no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buSzPct val="110000"/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Support up to 1000 </a:t>
            </a:r>
            <a:r>
              <a:rPr lang="en-US" sz="1600" dirty="0">
                <a:solidFill>
                  <a:srgbClr val="FFFFFF"/>
                </a:solidFill>
                <a:latin typeface="Arial"/>
              </a:rPr>
              <a:t>times more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traffic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93"/>
          <p:cNvSpPr>
            <a:spLocks noChangeArrowheads="1"/>
          </p:cNvSpPr>
          <p:nvPr/>
        </p:nvSpPr>
        <p:spPr bwMode="auto">
          <a:xfrm>
            <a:off x="6518563" y="2681393"/>
            <a:ext cx="1474476" cy="1288389"/>
          </a:xfrm>
          <a:prstGeom prst="roundRect">
            <a:avLst>
              <a:gd name="adj" fmla="val 10228"/>
            </a:avLst>
          </a:prstGeom>
          <a:gradFill flip="none" rotWithShape="1">
            <a:gsLst>
              <a:gs pos="0">
                <a:srgbClr val="FF8200"/>
              </a:gs>
              <a:gs pos="100000">
                <a:srgbClr val="FFCC00"/>
              </a:gs>
            </a:gsLst>
            <a:lin ang="16200000" scaled="1"/>
            <a:tileRect/>
          </a:gradFill>
          <a:ln w="28575" algn="ctr">
            <a:noFill/>
            <a:round/>
            <a:headEnd/>
            <a:tailEnd/>
          </a:ln>
        </p:spPr>
        <p:txBody>
          <a:bodyPr lIns="91439" tIns="45719" rIns="91439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Enable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Gbps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peak speeds</a:t>
            </a:r>
          </a:p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ounded Rectangle 94"/>
          <p:cNvSpPr>
            <a:spLocks noChangeArrowheads="1"/>
          </p:cNvSpPr>
          <p:nvPr/>
        </p:nvSpPr>
        <p:spPr bwMode="auto">
          <a:xfrm>
            <a:off x="5009967" y="2028097"/>
            <a:ext cx="1474476" cy="1288389"/>
          </a:xfrm>
          <a:prstGeom prst="roundRect">
            <a:avLst>
              <a:gd name="adj" fmla="val 7559"/>
            </a:avLst>
          </a:prstGeom>
          <a:gradFill flip="none" rotWithShape="1">
            <a:gsLst>
              <a:gs pos="0">
                <a:srgbClr val="AA0F1E"/>
              </a:gs>
              <a:gs pos="100000">
                <a:srgbClr val="CC6F78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45719" rIns="36000" bIns="45719" anchor="t" anchorCtr="0">
            <a:no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buSzPct val="110000"/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Reduce latency to milliseconds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Rounded Rectangle 93"/>
          <p:cNvSpPr>
            <a:spLocks noChangeArrowheads="1"/>
          </p:cNvSpPr>
          <p:nvPr/>
        </p:nvSpPr>
        <p:spPr bwMode="auto">
          <a:xfrm>
            <a:off x="9746105" y="2681393"/>
            <a:ext cx="1474476" cy="1288389"/>
          </a:xfrm>
          <a:prstGeom prst="roundRect">
            <a:avLst>
              <a:gd name="adj" fmla="val 8355"/>
            </a:avLst>
          </a:prstGeom>
          <a:gradFill flip="none" rotWithShape="1">
            <a:gsLst>
              <a:gs pos="0">
                <a:srgbClr val="FFCC00"/>
              </a:gs>
              <a:gs pos="100000">
                <a:srgbClr val="FFE066"/>
              </a:gs>
            </a:gsLst>
            <a:lin ang="16200000" scaled="1"/>
            <a:tileRect/>
          </a:grad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Deliver safe </a:t>
            </a:r>
            <a:br>
              <a:rPr lang="en-US" sz="1600" dirty="0" smtClean="0">
                <a:solidFill>
                  <a:srgbClr val="000000"/>
                </a:solidFill>
                <a:latin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superior customer experience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ounded Rectangle 93"/>
          <p:cNvSpPr>
            <a:spLocks noChangeArrowheads="1"/>
          </p:cNvSpPr>
          <p:nvPr/>
        </p:nvSpPr>
        <p:spPr bwMode="auto">
          <a:xfrm>
            <a:off x="1569694" y="2028097"/>
            <a:ext cx="1474476" cy="1288389"/>
          </a:xfrm>
          <a:prstGeom prst="roundRect">
            <a:avLst>
              <a:gd name="adj" fmla="val 8355"/>
            </a:avLst>
          </a:prstGeom>
          <a:gradFill flip="none" rotWithShape="1">
            <a:gsLst>
              <a:gs pos="0">
                <a:srgbClr val="A3A6AD"/>
              </a:gs>
              <a:gs pos="100000">
                <a:srgbClr val="C8CACE"/>
              </a:gs>
            </a:gsLst>
            <a:lin ang="16200000" scaled="1"/>
            <a:tileRect/>
          </a:grad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Make networks self-aware, self-adaptable, and intelligent 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ounded Rectangle 93"/>
          <p:cNvSpPr>
            <a:spLocks noChangeArrowheads="1"/>
          </p:cNvSpPr>
          <p:nvPr/>
        </p:nvSpPr>
        <p:spPr bwMode="auto">
          <a:xfrm>
            <a:off x="-9549" y="2681393"/>
            <a:ext cx="1474476" cy="1288389"/>
          </a:xfrm>
          <a:prstGeom prst="roundRect">
            <a:avLst>
              <a:gd name="adj" fmla="val 8355"/>
            </a:avLst>
          </a:prstGeom>
          <a:gradFill flip="none" rotWithShape="1">
            <a:gsLst>
              <a:gs pos="0">
                <a:srgbClr val="3CAA00"/>
              </a:gs>
              <a:gs pos="100000">
                <a:srgbClr val="8ACC66"/>
              </a:gs>
            </a:gsLst>
            <a:lin ang="16200000" scaled="1"/>
            <a:tileRect/>
          </a:grad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Improve energy efficiency 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358552" y="1336807"/>
            <a:ext cx="1474477" cy="1288389"/>
          </a:xfrm>
          <a:prstGeom prst="roundRect">
            <a:avLst>
              <a:gd name="adj" fmla="val 7559"/>
            </a:avLst>
          </a:prstGeom>
          <a:blipFill>
            <a:blip r:embed="rId3" cstate="email"/>
            <a:stretch>
              <a:fillRect/>
            </a:stretch>
          </a:blip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45719" rIns="36000" bIns="45719" anchor="t" anchorCtr="0">
            <a:noAutofit/>
          </a:bodyPr>
          <a:lstStyle/>
          <a:p>
            <a:pPr defTabSz="762000">
              <a:lnSpc>
                <a:spcPct val="90000"/>
              </a:lnSpc>
              <a:spcBef>
                <a:spcPts val="0"/>
              </a:spcBef>
              <a:buSzPct val="110000"/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93"/>
          <p:cNvSpPr>
            <a:spLocks noChangeArrowheads="1"/>
          </p:cNvSpPr>
          <p:nvPr/>
        </p:nvSpPr>
        <p:spPr bwMode="auto">
          <a:xfrm>
            <a:off x="6522576" y="1336807"/>
            <a:ext cx="1474476" cy="1288389"/>
          </a:xfrm>
          <a:prstGeom prst="roundRect">
            <a:avLst>
              <a:gd name="adj" fmla="val 8355"/>
            </a:avLst>
          </a:prstGeom>
          <a:blipFill>
            <a:blip r:embed="rId4" cstate="email"/>
            <a:stretch>
              <a:fillRect/>
            </a:stretch>
          </a:blip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93"/>
          <p:cNvSpPr>
            <a:spLocks noChangeArrowheads="1"/>
          </p:cNvSpPr>
          <p:nvPr/>
        </p:nvSpPr>
        <p:spPr bwMode="auto">
          <a:xfrm>
            <a:off x="0" y="1336807"/>
            <a:ext cx="1474476" cy="1288389"/>
          </a:xfrm>
          <a:prstGeom prst="roundRect">
            <a:avLst>
              <a:gd name="adj" fmla="val 8355"/>
            </a:avLst>
          </a:prstGeom>
          <a:blipFill>
            <a:blip r:embed="rId5" cstate="email">
              <a:lum/>
            </a:blip>
            <a:stretch>
              <a:fillRect/>
            </a:stretch>
          </a:blip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10000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93"/>
          <p:cNvSpPr>
            <a:spLocks noChangeArrowheads="1"/>
          </p:cNvSpPr>
          <p:nvPr/>
        </p:nvSpPr>
        <p:spPr bwMode="auto">
          <a:xfrm>
            <a:off x="1569441" y="3372683"/>
            <a:ext cx="1474476" cy="1288389"/>
          </a:xfrm>
          <a:prstGeom prst="roundRect">
            <a:avLst>
              <a:gd name="adj" fmla="val 8355"/>
            </a:avLst>
          </a:prstGeom>
          <a:blipFill>
            <a:blip r:embed="rId6" cstate="email"/>
            <a:stretch>
              <a:fillRect/>
            </a:stretch>
          </a:blip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079599" y="3372272"/>
            <a:ext cx="1476000" cy="1288800"/>
          </a:xfrm>
          <a:prstGeom prst="roundRect">
            <a:avLst>
              <a:gd name="adj" fmla="val 10890"/>
            </a:avLst>
          </a:prstGeom>
          <a:blipFill dpi="0" rotWithShape="0">
            <a:blip r:embed="rId7" cstate="email"/>
            <a:srcRect/>
            <a:stretch>
              <a:fillRect/>
            </a:stretch>
          </a:blip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762000" eaLnBrk="0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lang="en-US" dirty="0" smtClean="0">
              <a:solidFill>
                <a:srgbClr val="FFCC00"/>
              </a:solidFill>
            </a:endParaRPr>
          </a:p>
        </p:txBody>
      </p:sp>
      <p:sp>
        <p:nvSpPr>
          <p:cNvPr id="28" name="Rounded Rectangle 93"/>
          <p:cNvSpPr>
            <a:spLocks noChangeArrowheads="1"/>
          </p:cNvSpPr>
          <p:nvPr/>
        </p:nvSpPr>
        <p:spPr bwMode="auto">
          <a:xfrm>
            <a:off x="9761190" y="1336807"/>
            <a:ext cx="1476000" cy="1288800"/>
          </a:xfrm>
          <a:prstGeom prst="roundRect">
            <a:avLst>
              <a:gd name="adj" fmla="val 8355"/>
            </a:avLst>
          </a:prstGeom>
          <a:blipFill>
            <a:blip r:embed="rId8" cstate="email">
              <a:lum bright="-10000"/>
            </a:blip>
            <a:stretch>
              <a:fillRect/>
            </a:stretch>
          </a:blipFill>
          <a:ln w="28575" algn="ctr">
            <a:noFill/>
            <a:round/>
            <a:headEnd/>
            <a:tailEnd/>
          </a:ln>
        </p:spPr>
        <p:txBody>
          <a:bodyPr lIns="36000" tIns="45719" rIns="36000" bIns="45719" anchor="t">
            <a:noAutofit/>
          </a:bodyPr>
          <a:lstStyle/>
          <a:p>
            <a:pPr defTabSz="9334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12562" y="4929907"/>
            <a:ext cx="7258545" cy="962676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A3A6AD"/>
                </a:solidFill>
              </a:rPr>
              <a:t>Transport network must support increased  traffic and latency of B4G systems</a:t>
            </a:r>
            <a:endParaRPr lang="en-US" sz="2800" dirty="0">
              <a:solidFill>
                <a:srgbClr val="666666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82367" y="2028097"/>
            <a:ext cx="1474477" cy="1288389"/>
          </a:xfrm>
          <a:prstGeom prst="roundRect">
            <a:avLst>
              <a:gd name="adj" fmla="val 6610"/>
            </a:avLst>
          </a:prstGeom>
          <a:gradFill flip="none" rotWithShape="1">
            <a:gsLst>
              <a:gs pos="0">
                <a:srgbClr val="68717A"/>
              </a:gs>
              <a:gs pos="100000">
                <a:srgbClr val="A4AAAF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45719" rIns="36000" bIns="45719" anchor="t" anchorCtr="0">
            <a:no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SzPct val="110000"/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Manage up to 10 times more users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567449" y="1182967"/>
            <a:ext cx="2569780" cy="4048742"/>
          </a:xfrm>
          <a:prstGeom prst="ellipse">
            <a:avLst/>
          </a:prstGeom>
          <a:noFill/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827341" y="3100552"/>
            <a:ext cx="4897821" cy="2559269"/>
          </a:xfrm>
          <a:prstGeom prst="roundRect">
            <a:avLst/>
          </a:prstGeom>
          <a:solidFill>
            <a:schemeClr val="accent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-173038"/>
            <a:r>
              <a:rPr lang="en-US" sz="2000" dirty="0" smtClean="0">
                <a:solidFill>
                  <a:schemeClr val="bg1"/>
                </a:solidFill>
              </a:rPr>
              <a:t>Part of NSN Smart Lab framework: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Study mobile broadband application and device use cases in our lab, customer cooperation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Promote 3G and </a:t>
            </a:r>
            <a:r>
              <a:rPr lang="en-US" sz="2000" dirty="0" err="1" smtClean="0">
                <a:solidFill>
                  <a:schemeClr val="bg1"/>
                </a:solidFill>
              </a:rPr>
              <a:t>LTE</a:t>
            </a:r>
            <a:r>
              <a:rPr lang="en-US" sz="2000" dirty="0" smtClean="0">
                <a:solidFill>
                  <a:schemeClr val="bg1"/>
                </a:solidFill>
              </a:rPr>
              <a:t> capabilities for accelerated application and device innovation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3900" y="316642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52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does it happen?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F52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45931" y="881473"/>
            <a:ext cx="4513584" cy="4778348"/>
          </a:xfrm>
          <a:prstGeom prst="roundRect">
            <a:avLst>
              <a:gd name="adj" fmla="val 10169"/>
            </a:avLst>
          </a:prstGeom>
          <a:blipFill dpi="0" rotWithShape="1">
            <a:blip r:embed="rId2" cstate="print"/>
            <a:srcRect/>
            <a:stretch>
              <a:fillRect t="-1000" b="-5000"/>
            </a:stretch>
          </a:blip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497" y="1986304"/>
            <a:ext cx="21283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Silicon Valley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New York 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London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Toronto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Tel Aviv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Los Angeles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Singapore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Sao Paulo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Bangalore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Moscow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Paris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Santiago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39006" y="985143"/>
            <a:ext cx="3985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World’s top technology startup ecosystems</a:t>
            </a:r>
          </a:p>
          <a:p>
            <a:r>
              <a:rPr lang="en-US" sz="1400" smtClean="0"/>
              <a:t>[Source: Startup Genome, 2012]</a:t>
            </a:r>
            <a:endParaRPr lang="en-US" sz="1400"/>
          </a:p>
        </p:txBody>
      </p:sp>
      <p:pic>
        <p:nvPicPr>
          <p:cNvPr id="10" name="Picture 78" descr="smart_l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521" y="2024787"/>
            <a:ext cx="1719318" cy="470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058" y="220506"/>
            <a:ext cx="10879959" cy="444012"/>
          </a:xfrm>
        </p:spPr>
        <p:txBody>
          <a:bodyPr/>
          <a:lstStyle/>
          <a:p>
            <a:pPr eaLnBrk="1" hangingPunct="1"/>
            <a:r>
              <a:rPr lang="en-US" dirty="0" smtClean="0"/>
              <a:t>Focused Cooperation with </a:t>
            </a:r>
            <a:r>
              <a:rPr lang="en-US" noProof="1" smtClean="0"/>
              <a:t>Universities and Research Institutes</a:t>
            </a:r>
          </a:p>
        </p:txBody>
      </p:sp>
      <p:pic>
        <p:nvPicPr>
          <p:cNvPr id="24579" name="Picture 3" descr="TU_Muenche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088" y="1092029"/>
            <a:ext cx="2350423" cy="6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aalborg_e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476" y="2938581"/>
            <a:ext cx="2974536" cy="42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al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9577" y="780022"/>
            <a:ext cx="1310237" cy="6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Ou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017" y="1756549"/>
            <a:ext cx="2812507" cy="55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V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8690" y="1168534"/>
            <a:ext cx="1344242" cy="4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B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089" y="2262061"/>
            <a:ext cx="5693025" cy="3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FHG_hhi_230x120_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4737" y="4387619"/>
            <a:ext cx="1970355" cy="6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uwaterloo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6763" y="3553597"/>
            <a:ext cx="1218220" cy="6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Frankfurt_goethe_universita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3317" y="4909634"/>
            <a:ext cx="1858335" cy="6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Jyväskylä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6343" y="3945107"/>
            <a:ext cx="2470446" cy="5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LR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3042" y="3631598"/>
            <a:ext cx="3392611" cy="5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6053" y="3043583"/>
            <a:ext cx="2122383" cy="319508"/>
            <a:chOff x="382" y="2029"/>
            <a:chExt cx="1150" cy="213"/>
          </a:xfrm>
        </p:grpSpPr>
        <p:pic>
          <p:nvPicPr>
            <p:cNvPr id="24604" name="Picture 15" descr="Limerick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2" y="2044"/>
              <a:ext cx="88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16" descr="LIMERICK_logo2OF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18" y="2029"/>
              <a:ext cx="21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91" name="Picture 17" descr="100px-Logo_uni_augsbur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8073" y="3981109"/>
            <a:ext cx="1362246" cy="5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8" descr="TU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6572" y="2883079"/>
            <a:ext cx="2808506" cy="39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9" descr="Universität der Bundeswehr Mü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2099" y="4755130"/>
            <a:ext cx="2570464" cy="4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0" descr="u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80717" y="5071637"/>
            <a:ext cx="3120562" cy="2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1" descr="MIT_Sea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13732" y="3469595"/>
            <a:ext cx="1324238" cy="107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2" descr="BUPT_logo_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70842" y="5580152"/>
            <a:ext cx="4014722" cy="4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3" descr="ShanghaiRC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8047" y="5346144"/>
            <a:ext cx="3798683" cy="61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4" descr="InDT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349684" y="4734130"/>
            <a:ext cx="1588286" cy="7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05191" y="2563570"/>
            <a:ext cx="1460263" cy="6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6" descr="logo with surrounding isolation area displaye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31142" y="4243616"/>
            <a:ext cx="2016363" cy="6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0" descr="University of Illinois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52263" y="1833051"/>
            <a:ext cx="3792683" cy="3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 descr="Purdue signature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685024" y="835525"/>
            <a:ext cx="2456442" cy="6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28" descr="the university of texas at austi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143647" y="1270535"/>
            <a:ext cx="2160389" cy="163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996279" y="1875819"/>
            <a:ext cx="1160463" cy="1160462"/>
          </a:xfrm>
          <a:prstGeom prst="ellipse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 rot="5400000">
            <a:off x="5565108" y="2258822"/>
            <a:ext cx="181822" cy="4069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1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562" y="15356"/>
                </a:moveTo>
                <a:cubicBezTo>
                  <a:pt x="6086" y="14308"/>
                  <a:pt x="5210" y="12610"/>
                  <a:pt x="5210" y="10800"/>
                </a:cubicBezTo>
                <a:cubicBezTo>
                  <a:pt x="5210" y="7712"/>
                  <a:pt x="7712" y="5210"/>
                  <a:pt x="10800" y="5210"/>
                </a:cubicBezTo>
                <a:cubicBezTo>
                  <a:pt x="13887" y="5210"/>
                  <a:pt x="16390" y="7712"/>
                  <a:pt x="16390" y="10800"/>
                </a:cubicBezTo>
                <a:cubicBezTo>
                  <a:pt x="16390" y="12610"/>
                  <a:pt x="15513" y="14308"/>
                  <a:pt x="14037" y="15356"/>
                </a:cubicBezTo>
                <a:lnTo>
                  <a:pt x="17055" y="19603"/>
                </a:lnTo>
                <a:cubicBezTo>
                  <a:pt x="19906" y="17578"/>
                  <a:pt x="21600" y="1429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297"/>
                  <a:pt x="1693" y="17578"/>
                  <a:pt x="4544" y="19603"/>
                </a:cubicBezTo>
                <a:lnTo>
                  <a:pt x="7562" y="15356"/>
                </a:lnTo>
                <a:close/>
              </a:path>
            </a:pathLst>
          </a:custGeom>
          <a:solidFill>
            <a:srgbClr val="7F10A2"/>
          </a:solidFill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308416" y="2156130"/>
            <a:ext cx="3204577" cy="593112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de-DE" sz="36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5528182" y="2213083"/>
            <a:ext cx="255675" cy="483466"/>
          </a:xfrm>
          <a:prstGeom prst="ellipse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9398" name="Picture 11" descr="img_63081_nokia_seimen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4116" y="2015351"/>
            <a:ext cx="1451761" cy="8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438008" y="2141302"/>
            <a:ext cx="2314416" cy="6485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de-DE" sz="2000" b="1">
                <a:solidFill>
                  <a:srgbClr val="000000"/>
                </a:solidFill>
                <a:ea typeface="MS PGothic" pitchFamily="34" charset="-128"/>
              </a:rPr>
              <a:t>Selected</a:t>
            </a:r>
            <a:br>
              <a:rPr lang="de-DE" sz="2000" b="1">
                <a:solidFill>
                  <a:srgbClr val="000000"/>
                </a:solidFill>
                <a:ea typeface="MS PGothic" pitchFamily="34" charset="-128"/>
              </a:rPr>
            </a:br>
            <a:r>
              <a:rPr lang="de-DE" sz="2000" b="1" smtClean="0">
                <a:solidFill>
                  <a:srgbClr val="000000"/>
                </a:solidFill>
                <a:ea typeface="MS PGothic" pitchFamily="34" charset="-128"/>
              </a:rPr>
              <a:t>Customer</a:t>
            </a:r>
            <a:endParaRPr lang="de-DE" sz="20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0" name="Text Box 25"/>
          <p:cNvSpPr txBox="1">
            <a:spLocks noChangeArrowheads="1"/>
          </p:cNvSpPr>
          <p:nvPr/>
        </p:nvSpPr>
        <p:spPr bwMode="auto">
          <a:xfrm>
            <a:off x="3784682" y="669018"/>
            <a:ext cx="3742675" cy="426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de-DE" sz="2400" b="1">
                <a:solidFill>
                  <a:srgbClr val="000000"/>
                </a:solidFill>
                <a:ea typeface="MS PGothic" pitchFamily="34" charset="-128"/>
              </a:rPr>
              <a:t>Joint Think Tank</a:t>
            </a:r>
          </a:p>
        </p:txBody>
      </p:sp>
      <p:sp>
        <p:nvSpPr>
          <p:cNvPr id="59401" name="Rectangle 6"/>
          <p:cNvSpPr>
            <a:spLocks noChangeArrowheads="1"/>
          </p:cNvSpPr>
          <p:nvPr/>
        </p:nvSpPr>
        <p:spPr bwMode="auto">
          <a:xfrm>
            <a:off x="6558455" y="2157059"/>
            <a:ext cx="3235309" cy="544515"/>
          </a:xfrm>
          <a:prstGeom prst="rect">
            <a:avLst/>
          </a:prstGeom>
          <a:solidFill>
            <a:srgbClr val="7F10A2"/>
          </a:solidFill>
          <a:ln w="1905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2" name="Oval 1"/>
          <p:cNvSpPr>
            <a:spLocks noChangeArrowheads="1"/>
          </p:cNvSpPr>
          <p:nvPr/>
        </p:nvSpPr>
        <p:spPr bwMode="auto">
          <a:xfrm>
            <a:off x="5366968" y="2157059"/>
            <a:ext cx="578103" cy="607431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de-DE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3" name="TextBox 3"/>
          <p:cNvSpPr txBox="1">
            <a:spLocks noChangeArrowheads="1"/>
          </p:cNvSpPr>
          <p:nvPr/>
        </p:nvSpPr>
        <p:spPr bwMode="auto">
          <a:xfrm>
            <a:off x="2600764" y="2173560"/>
            <a:ext cx="135165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Vision</a:t>
            </a:r>
            <a:br>
              <a:rPr lang="en-US" smtClean="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Pain Points</a:t>
            </a: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4" name="TextBox 78"/>
          <p:cNvSpPr txBox="1">
            <a:spLocks noChangeArrowheads="1"/>
          </p:cNvSpPr>
          <p:nvPr/>
        </p:nvSpPr>
        <p:spPr bwMode="auto">
          <a:xfrm>
            <a:off x="7637827" y="2265062"/>
            <a:ext cx="18774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en-US">
                <a:solidFill>
                  <a:srgbClr val="FFFFFF"/>
                </a:solidFill>
                <a:ea typeface="MS PGothic" pitchFamily="34" charset="-128"/>
              </a:rPr>
              <a:t>Global Expertise</a:t>
            </a:r>
          </a:p>
        </p:txBody>
      </p:sp>
      <p:sp>
        <p:nvSpPr>
          <p:cNvPr id="59405" name="Text Box 25"/>
          <p:cNvSpPr txBox="1">
            <a:spLocks noChangeArrowheads="1"/>
          </p:cNvSpPr>
          <p:nvPr/>
        </p:nvSpPr>
        <p:spPr bwMode="auto">
          <a:xfrm>
            <a:off x="2374428" y="5847159"/>
            <a:ext cx="6623192" cy="426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de-DE" sz="2400" b="1" smtClean="0">
                <a:solidFill>
                  <a:srgbClr val="000000"/>
                </a:solidFill>
                <a:ea typeface="MS PGothic" pitchFamily="34" charset="-128"/>
              </a:rPr>
              <a:t>Joint </a:t>
            </a:r>
            <a:r>
              <a:rPr lang="de-DE" sz="2400" b="1" err="1" smtClean="0">
                <a:solidFill>
                  <a:srgbClr val="000000"/>
                </a:solidFill>
                <a:ea typeface="MS PGothic" pitchFamily="34" charset="-128"/>
              </a:rPr>
              <a:t>projects</a:t>
            </a:r>
            <a:endParaRPr lang="de-DE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59406" name="Straight Arrow Connector 5"/>
          <p:cNvCxnSpPr>
            <a:cxnSpLocks noChangeShapeType="1"/>
          </p:cNvCxnSpPr>
          <p:nvPr/>
        </p:nvCxnSpPr>
        <p:spPr bwMode="auto">
          <a:xfrm rot="5400000">
            <a:off x="4945595" y="3174679"/>
            <a:ext cx="1440039" cy="1081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t="10871" b="47825"/>
          <a:stretch>
            <a:fillRect/>
          </a:stretch>
        </p:blipFill>
        <p:spPr bwMode="auto">
          <a:xfrm>
            <a:off x="3687039" y="4284116"/>
            <a:ext cx="3946336" cy="13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5"/>
          <p:cNvCxnSpPr>
            <a:cxnSpLocks noChangeShapeType="1"/>
          </p:cNvCxnSpPr>
          <p:nvPr/>
        </p:nvCxnSpPr>
        <p:spPr bwMode="auto">
          <a:xfrm rot="5400000">
            <a:off x="5466199" y="5681905"/>
            <a:ext cx="324007" cy="200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42423" y="3951107"/>
            <a:ext cx="6623192" cy="426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de-DE" sz="2400" b="1" smtClean="0">
                <a:solidFill>
                  <a:srgbClr val="000000"/>
                </a:solidFill>
                <a:ea typeface="MS PGothic" pitchFamily="34" charset="-128"/>
              </a:rPr>
              <a:t>Joint </a:t>
            </a:r>
            <a:r>
              <a:rPr lang="de-DE" sz="2400" b="1" err="1" smtClean="0">
                <a:solidFill>
                  <a:srgbClr val="000000"/>
                </a:solidFill>
                <a:ea typeface="MS PGothic" pitchFamily="34" charset="-128"/>
              </a:rPr>
              <a:t>ideas</a:t>
            </a:r>
            <a:endParaRPr lang="de-DE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063" y="216006"/>
            <a:ext cx="10369868" cy="7410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Let’s link our brains…</a:t>
            </a:r>
            <a:endParaRPr lang="en-US" sz="2400"/>
          </a:p>
        </p:txBody>
      </p:sp>
      <p:pic>
        <p:nvPicPr>
          <p:cNvPr id="644098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1392" y="4052494"/>
            <a:ext cx="2652800" cy="136764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25" name="Gerade Verbindung 24"/>
          <p:cNvCxnSpPr>
            <a:stCxn id="644098" idx="1"/>
          </p:cNvCxnSpPr>
          <p:nvPr/>
        </p:nvCxnSpPr>
        <p:spPr bwMode="auto">
          <a:xfrm rot="10800000" flipV="1">
            <a:off x="7198750" y="4736315"/>
            <a:ext cx="742643" cy="35607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7830934" y="5428818"/>
            <a:ext cx="2765501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Exclusive Joint Social Web Style Ideation</a:t>
            </a:r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1" name="Grafik 30" descr="IMG_5131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776" y="4029637"/>
            <a:ext cx="2786284" cy="1391536"/>
          </a:xfrm>
          <a:prstGeom prst="rect">
            <a:avLst/>
          </a:prstGeom>
        </p:spPr>
      </p:pic>
      <p:cxnSp>
        <p:nvCxnSpPr>
          <p:cNvPr id="32" name="Gerade Verbindung 31"/>
          <p:cNvCxnSpPr>
            <a:stCxn id="31" idx="3"/>
          </p:cNvCxnSpPr>
          <p:nvPr/>
        </p:nvCxnSpPr>
        <p:spPr bwMode="auto">
          <a:xfrm>
            <a:off x="3449060" y="4725406"/>
            <a:ext cx="841981" cy="27395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48914" y="5396959"/>
            <a:ext cx="2020105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r>
              <a:rPr lang="en-US" sz="1100" smtClean="0">
                <a:solidFill>
                  <a:srgbClr val="000000"/>
                </a:solidFill>
                <a:ea typeface="MS PGothic" pitchFamily="34" charset="-128"/>
              </a:rPr>
              <a:t>Directive Workshop Sessions</a:t>
            </a:r>
            <a:endParaRPr 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uppieren 120"/>
          <p:cNvGrpSpPr>
            <a:grpSpLocks/>
          </p:cNvGrpSpPr>
          <p:nvPr/>
        </p:nvGrpSpPr>
        <p:grpSpPr bwMode="auto">
          <a:xfrm>
            <a:off x="679873" y="5621519"/>
            <a:ext cx="654117" cy="442511"/>
            <a:chOff x="10136549" y="4377242"/>
            <a:chExt cx="520127" cy="468275"/>
          </a:xfrm>
        </p:grpSpPr>
        <p:sp>
          <p:nvSpPr>
            <p:cNvPr id="29" name="Abgerundetes Rechteck 97"/>
            <p:cNvSpPr/>
            <p:nvPr/>
          </p:nvSpPr>
          <p:spPr>
            <a:xfrm>
              <a:off x="10136549" y="4377242"/>
              <a:ext cx="520127" cy="468275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0" name="Picture 13" descr="http://android.pdassi.de/icon.php?id=12420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49214" y="4377242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20"/>
          <p:cNvGrpSpPr>
            <a:grpSpLocks/>
          </p:cNvGrpSpPr>
          <p:nvPr/>
        </p:nvGrpSpPr>
        <p:grpSpPr bwMode="auto">
          <a:xfrm>
            <a:off x="8002691" y="5689560"/>
            <a:ext cx="654117" cy="442511"/>
            <a:chOff x="10136549" y="4377242"/>
            <a:chExt cx="520127" cy="468275"/>
          </a:xfrm>
        </p:grpSpPr>
        <p:sp>
          <p:nvSpPr>
            <p:cNvPr id="35" name="Abgerundetes Rechteck 97"/>
            <p:cNvSpPr/>
            <p:nvPr/>
          </p:nvSpPr>
          <p:spPr>
            <a:xfrm>
              <a:off x="10136549" y="4377242"/>
              <a:ext cx="520127" cy="468275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D308"/>
                </a:buCl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6" name="Picture 13" descr="http://android.pdassi.de/icon.php?id=12420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49214" y="4377242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utoShape 3"/>
          <p:cNvSpPr>
            <a:spLocks noChangeArrowheads="1"/>
          </p:cNvSpPr>
          <p:nvPr/>
        </p:nvSpPr>
        <p:spPr bwMode="auto">
          <a:xfrm rot="5400000">
            <a:off x="4246870" y="1139328"/>
            <a:ext cx="2690813" cy="2617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1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562" y="15356"/>
                </a:moveTo>
                <a:cubicBezTo>
                  <a:pt x="6086" y="14308"/>
                  <a:pt x="5210" y="12610"/>
                  <a:pt x="5210" y="10800"/>
                </a:cubicBezTo>
                <a:cubicBezTo>
                  <a:pt x="5210" y="7712"/>
                  <a:pt x="7712" y="5210"/>
                  <a:pt x="10800" y="5210"/>
                </a:cubicBezTo>
                <a:cubicBezTo>
                  <a:pt x="13887" y="5210"/>
                  <a:pt x="16390" y="7712"/>
                  <a:pt x="16390" y="10800"/>
                </a:cubicBezTo>
                <a:cubicBezTo>
                  <a:pt x="16390" y="12610"/>
                  <a:pt x="15513" y="14308"/>
                  <a:pt x="14037" y="15356"/>
                </a:cubicBezTo>
                <a:lnTo>
                  <a:pt x="17055" y="19603"/>
                </a:lnTo>
                <a:cubicBezTo>
                  <a:pt x="19906" y="17578"/>
                  <a:pt x="21600" y="1429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297"/>
                  <a:pt x="1693" y="17578"/>
                  <a:pt x="4544" y="19603"/>
                </a:cubicBezTo>
                <a:lnTo>
                  <a:pt x="7562" y="15356"/>
                </a:lnTo>
                <a:close/>
              </a:path>
            </a:pathLst>
          </a:custGeom>
          <a:solidFill>
            <a:srgbClr val="7F10A2"/>
          </a:solidFill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4"/>
          <p:cNvSpPr>
            <a:spLocks noChangeArrowheads="1"/>
          </p:cNvSpPr>
          <p:nvPr/>
        </p:nvSpPr>
        <p:spPr bwMode="auto">
          <a:xfrm>
            <a:off x="64011" y="1334943"/>
            <a:ext cx="3946336" cy="4366617"/>
          </a:xfrm>
          <a:prstGeom prst="roundRect">
            <a:avLst>
              <a:gd name="adj" fmla="val 11426"/>
            </a:avLst>
          </a:prstGeom>
          <a:solidFill>
            <a:schemeClr val="bg1"/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bgerundetes Rechteck 4"/>
          <p:cNvSpPr>
            <a:spLocks noChangeArrowheads="1"/>
          </p:cNvSpPr>
          <p:nvPr/>
        </p:nvSpPr>
        <p:spPr bwMode="auto">
          <a:xfrm>
            <a:off x="4127806" y="790615"/>
            <a:ext cx="3447933" cy="3674208"/>
          </a:xfrm>
          <a:prstGeom prst="roundRect">
            <a:avLst>
              <a:gd name="adj" fmla="val 11426"/>
            </a:avLst>
          </a:prstGeom>
          <a:solidFill>
            <a:schemeClr val="bg1"/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Abgerundetes Rechteck 4"/>
          <p:cNvSpPr>
            <a:spLocks noChangeArrowheads="1"/>
          </p:cNvSpPr>
          <p:nvPr/>
        </p:nvSpPr>
        <p:spPr bwMode="auto">
          <a:xfrm>
            <a:off x="4218541" y="4520864"/>
            <a:ext cx="7136066" cy="1224736"/>
          </a:xfrm>
          <a:prstGeom prst="roundRect">
            <a:avLst>
              <a:gd name="adj" fmla="val 11426"/>
            </a:avLst>
          </a:prstGeom>
          <a:solidFill>
            <a:schemeClr val="bg1"/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Abgerundetes Rechteck 4"/>
          <p:cNvSpPr>
            <a:spLocks noChangeArrowheads="1"/>
          </p:cNvSpPr>
          <p:nvPr/>
        </p:nvSpPr>
        <p:spPr bwMode="auto">
          <a:xfrm>
            <a:off x="7938679" y="246288"/>
            <a:ext cx="3447933" cy="3742249"/>
          </a:xfrm>
          <a:prstGeom prst="roundRect">
            <a:avLst>
              <a:gd name="adj" fmla="val 11426"/>
            </a:avLst>
          </a:prstGeom>
          <a:solidFill>
            <a:schemeClr val="bg1"/>
          </a:solidFill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D308"/>
              </a:buClr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0554"/>
          <a:stretch>
            <a:fillRect/>
          </a:stretch>
        </p:blipFill>
        <p:spPr bwMode="auto">
          <a:xfrm>
            <a:off x="316933" y="3104006"/>
            <a:ext cx="3357198" cy="25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 l="11628" t="10653" r="9302"/>
          <a:stretch>
            <a:fillRect/>
          </a:stretch>
        </p:blipFill>
        <p:spPr bwMode="auto">
          <a:xfrm>
            <a:off x="8120149" y="314329"/>
            <a:ext cx="3084993" cy="29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6" name="Picture 2" descr="http://www.artcentergallery.com/gallery/vladimir-kush/kush-gallery-wall.jpg"/>
          <p:cNvPicPr>
            <a:picLocks noChangeAspect="1" noChangeArrowheads="1"/>
          </p:cNvPicPr>
          <p:nvPr/>
        </p:nvPicPr>
        <p:blipFill>
          <a:blip r:embed="rId4" cstate="print"/>
          <a:srcRect t="8942" r="52795" b="11274"/>
          <a:stretch>
            <a:fillRect/>
          </a:stretch>
        </p:blipFill>
        <p:spPr bwMode="auto">
          <a:xfrm flipH="1">
            <a:off x="316933" y="2219474"/>
            <a:ext cx="2722052" cy="1886589"/>
          </a:xfrm>
          <a:prstGeom prst="rect">
            <a:avLst/>
          </a:prstGeom>
          <a:noFill/>
          <a:effectLst>
            <a:outerShdw blurRad="50800" dist="50800" dir="1506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96850" h="101600" prst="coolSlant"/>
          </a:sp3d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0791" y="1471025"/>
            <a:ext cx="2186127" cy="16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407" y="1947311"/>
            <a:ext cx="2186127" cy="163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482" y="2627720"/>
            <a:ext cx="2367597" cy="17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feil nach rechts 26"/>
          <p:cNvSpPr/>
          <p:nvPr/>
        </p:nvSpPr>
        <p:spPr>
          <a:xfrm>
            <a:off x="3401926" y="858656"/>
            <a:ext cx="544410" cy="4082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Pfeil nach rechts 40"/>
          <p:cNvSpPr/>
          <p:nvPr/>
        </p:nvSpPr>
        <p:spPr>
          <a:xfrm rot="5400000">
            <a:off x="9297035" y="3988496"/>
            <a:ext cx="408245" cy="54441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462" y="1356342"/>
            <a:ext cx="3882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C000"/>
                </a:solidFill>
              </a:rPr>
              <a:t>Engagement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351" y="3172047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err="1" smtClean="0">
                <a:solidFill>
                  <a:srgbClr val="FFC000"/>
                </a:solidFill>
              </a:rPr>
              <a:t>Incubation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9276" y="4458786"/>
            <a:ext cx="2634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 smtClean="0">
                <a:solidFill>
                  <a:srgbClr val="92D050"/>
                </a:solidFill>
              </a:rPr>
              <a:t>adequate</a:t>
            </a:r>
            <a:r>
              <a:rPr lang="de-DE" sz="4000" b="1" dirty="0" smtClean="0">
                <a:solidFill>
                  <a:prstClr val="black"/>
                </a:solidFill>
              </a:rPr>
              <a:t/>
            </a:r>
            <a:br>
              <a:rPr lang="de-DE" sz="4000" b="1" dirty="0" smtClean="0">
                <a:solidFill>
                  <a:prstClr val="black"/>
                </a:solidFill>
              </a:rPr>
            </a:br>
            <a:r>
              <a:rPr lang="de-DE" sz="4000" b="1" dirty="0" err="1" smtClean="0">
                <a:solidFill>
                  <a:srgbClr val="92D050"/>
                </a:solidFill>
              </a:rPr>
              <a:t>Execution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27" y="-67487"/>
            <a:ext cx="5589992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760"/>
              </a:lnSpc>
            </a:pPr>
            <a:r>
              <a:rPr lang="de-DE" sz="4800" b="1" dirty="0" smtClean="0">
                <a:solidFill>
                  <a:prstClr val="black"/>
                </a:solidFill>
              </a:rPr>
              <a:t>D</a:t>
            </a:r>
            <a:r>
              <a:rPr lang="de-DE" sz="3600" b="1" dirty="0" smtClean="0">
                <a:solidFill>
                  <a:prstClr val="black"/>
                </a:solidFill>
              </a:rPr>
              <a:t>o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4400" b="1" dirty="0" err="1" smtClean="0">
                <a:solidFill>
                  <a:srgbClr val="7030A0"/>
                </a:solidFill>
              </a:rPr>
              <a:t>Right</a:t>
            </a:r>
            <a:r>
              <a:rPr lang="de-DE" sz="4400" b="1" dirty="0" smtClean="0">
                <a:solidFill>
                  <a:srgbClr val="7030A0"/>
                </a:solidFill>
              </a:rPr>
              <a:t> Things</a:t>
            </a:r>
            <a:r>
              <a:rPr lang="de-DE" sz="3600" b="1" dirty="0" smtClean="0">
                <a:solidFill>
                  <a:srgbClr val="7030A0"/>
                </a:solidFill>
              </a:rPr>
              <a:t>!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3888" y="743974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7030A0"/>
                </a:solidFill>
              </a:rPr>
              <a:t>Focus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Pfeil nach rechts 26"/>
          <p:cNvSpPr/>
          <p:nvPr/>
        </p:nvSpPr>
        <p:spPr>
          <a:xfrm>
            <a:off x="7303534" y="382370"/>
            <a:ext cx="544410" cy="4082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915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5295" y="4578317"/>
            <a:ext cx="2484093" cy="111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5601634" y="5690113"/>
            <a:ext cx="4455066" cy="766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760"/>
              </a:lnSpc>
            </a:pPr>
            <a:r>
              <a:rPr lang="de-DE" sz="4000" b="1" dirty="0" smtClean="0">
                <a:solidFill>
                  <a:prstClr val="black"/>
                </a:solidFill>
              </a:rPr>
              <a:t>D</a:t>
            </a:r>
            <a:r>
              <a:rPr lang="de-DE" sz="2800" b="1" dirty="0" smtClean="0">
                <a:solidFill>
                  <a:prstClr val="black"/>
                </a:solidFill>
              </a:rPr>
              <a:t>o </a:t>
            </a:r>
            <a:r>
              <a:rPr lang="de-DE" sz="2800" b="1" dirty="0" err="1" smtClean="0">
                <a:solidFill>
                  <a:prstClr val="black"/>
                </a:solidFill>
              </a:rPr>
              <a:t>the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smtClean="0">
                <a:solidFill>
                  <a:srgbClr val="92D050"/>
                </a:solidFill>
              </a:rPr>
              <a:t>Things </a:t>
            </a:r>
            <a:r>
              <a:rPr lang="de-DE" sz="3600" b="1" dirty="0" err="1" smtClean="0">
                <a:solidFill>
                  <a:srgbClr val="92D050"/>
                </a:solidFill>
              </a:rPr>
              <a:t>Right</a:t>
            </a:r>
            <a:r>
              <a:rPr lang="de-DE" sz="2800" b="1" dirty="0" smtClean="0">
                <a:solidFill>
                  <a:srgbClr val="92D050"/>
                </a:solidFill>
              </a:rPr>
              <a:t>!</a:t>
            </a:r>
            <a:endParaRPr lang="en-US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iger Pfeil 11"/>
          <p:cNvSpPr/>
          <p:nvPr/>
        </p:nvSpPr>
        <p:spPr bwMode="auto">
          <a:xfrm rot="10800000" flipH="1">
            <a:off x="3514634" y="5227642"/>
            <a:ext cx="1988358" cy="1011027"/>
          </a:xfrm>
          <a:prstGeom prst="bentArrow">
            <a:avLst>
              <a:gd name="adj1" fmla="val 42409"/>
              <a:gd name="adj2" fmla="val 38791"/>
              <a:gd name="adj3" fmla="val 25000"/>
              <a:gd name="adj4" fmla="val 43750"/>
            </a:avLst>
          </a:prstGeom>
          <a:solidFill>
            <a:srgbClr val="FFE77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46800" rIns="54000" bIns="46800" anchor="ctr"/>
          <a:lstStyle/>
          <a:p>
            <a:pPr defTabSz="762000">
              <a:defRPr/>
            </a:pPr>
            <a:endParaRPr lang="de-DE"/>
          </a:p>
        </p:txBody>
      </p:sp>
      <p:sp>
        <p:nvSpPr>
          <p:cNvPr id="9" name="Halbbogen 8"/>
          <p:cNvSpPr/>
          <p:nvPr/>
        </p:nvSpPr>
        <p:spPr bwMode="auto">
          <a:xfrm>
            <a:off x="3138566" y="2260561"/>
            <a:ext cx="5122922" cy="2896578"/>
          </a:xfrm>
          <a:prstGeom prst="blockArc">
            <a:avLst>
              <a:gd name="adj1" fmla="val 10800000"/>
              <a:gd name="adj2" fmla="val 21578412"/>
              <a:gd name="adj3" fmla="val 15793"/>
            </a:avLst>
          </a:prstGeom>
          <a:solidFill>
            <a:srgbClr val="7030A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46800" rIns="54000" bIns="46800" anchor="ctr"/>
          <a:lstStyle/>
          <a:p>
            <a:pPr defTabSz="762000">
              <a:defRPr/>
            </a:pPr>
            <a:endParaRPr lang="de-DE"/>
          </a:p>
        </p:txBody>
      </p:sp>
      <p:sp>
        <p:nvSpPr>
          <p:cNvPr id="71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Setting the scene</a:t>
            </a:r>
          </a:p>
        </p:txBody>
      </p:sp>
      <p:sp>
        <p:nvSpPr>
          <p:cNvPr id="717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/ 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96053" y="3138085"/>
            <a:ext cx="4632834" cy="2284562"/>
          </a:xfrm>
          <a:prstGeom prst="roundRect">
            <a:avLst>
              <a:gd name="adj" fmla="val 16667"/>
            </a:avLst>
          </a:prstGeom>
          <a:solidFill>
            <a:srgbClr val="FFE771"/>
          </a:solidFill>
          <a:ln w="3810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de-DE" sz="1600" b="1" dirty="0"/>
              <a:t>CSP</a:t>
            </a:r>
          </a:p>
          <a:p>
            <a:pPr marL="177800" indent="-1778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valuable</a:t>
            </a:r>
            <a:r>
              <a:rPr lang="de-DE" sz="1400" dirty="0"/>
              <a:t> </a:t>
            </a:r>
            <a:r>
              <a:rPr lang="de-DE" sz="1400" dirty="0" err="1"/>
              <a:t>assets</a:t>
            </a:r>
            <a:r>
              <a:rPr lang="de-DE" sz="1400" dirty="0"/>
              <a:t> (SMS, MMS, </a:t>
            </a:r>
            <a:r>
              <a:rPr lang="de-DE" sz="1400" dirty="0" err="1"/>
              <a:t>Location</a:t>
            </a:r>
            <a:r>
              <a:rPr lang="de-DE" sz="1400" dirty="0"/>
              <a:t>, Click-</a:t>
            </a:r>
            <a:r>
              <a:rPr lang="de-DE" sz="1400" dirty="0" err="1"/>
              <a:t>to</a:t>
            </a:r>
            <a:r>
              <a:rPr lang="de-DE" sz="1400" dirty="0"/>
              <a:t>-</a:t>
            </a:r>
            <a:r>
              <a:rPr lang="de-DE" sz="1400" dirty="0" err="1"/>
              <a:t>call</a:t>
            </a:r>
            <a:r>
              <a:rPr lang="de-DE" sz="1400" dirty="0"/>
              <a:t>, Payment) </a:t>
            </a:r>
            <a:r>
              <a:rPr lang="de-DE" sz="1400" dirty="0" err="1"/>
              <a:t>inside</a:t>
            </a:r>
            <a:r>
              <a:rPr lang="de-DE" sz="1400" dirty="0"/>
              <a:t> </a:t>
            </a:r>
            <a:r>
              <a:rPr lang="de-DE" sz="1400" dirty="0" err="1"/>
              <a:t>his</a:t>
            </a:r>
            <a:r>
              <a:rPr lang="de-DE" sz="1400" dirty="0"/>
              <a:t> </a:t>
            </a:r>
            <a:r>
              <a:rPr lang="de-DE" sz="1400" dirty="0" err="1"/>
              <a:t>complex</a:t>
            </a:r>
            <a:r>
              <a:rPr lang="de-DE" sz="1400" dirty="0"/>
              <a:t> </a:t>
            </a:r>
            <a:r>
              <a:rPr lang="de-DE" sz="1400" dirty="0" err="1"/>
              <a:t>networks</a:t>
            </a:r>
            <a:endParaRPr lang="de-DE" sz="1400" dirty="0"/>
          </a:p>
          <a:p>
            <a:pPr marL="177800" indent="-1778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de-DE" sz="1400" dirty="0" err="1"/>
              <a:t>has</a:t>
            </a:r>
            <a:r>
              <a:rPr lang="de-DE" sz="1400" dirty="0"/>
              <a:t> so </a:t>
            </a:r>
            <a:r>
              <a:rPr lang="de-DE" sz="1400" dirty="0" err="1"/>
              <a:t>far</a:t>
            </a:r>
            <a:r>
              <a:rPr lang="de-DE" sz="1400" dirty="0"/>
              <a:t> </a:t>
            </a:r>
            <a:r>
              <a:rPr lang="de-DE" sz="1400" dirty="0" err="1"/>
              <a:t>been</a:t>
            </a:r>
            <a:r>
              <a:rPr lang="de-DE" sz="1400" dirty="0"/>
              <a:t> </a:t>
            </a:r>
            <a:r>
              <a:rPr lang="de-DE" sz="1400" dirty="0" err="1"/>
              <a:t>slow</a:t>
            </a:r>
            <a:r>
              <a:rPr lang="de-DE" sz="1400" dirty="0"/>
              <a:t>/</a:t>
            </a:r>
            <a:r>
              <a:rPr lang="de-DE" sz="1400" dirty="0" err="1"/>
              <a:t>unsuccessful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deliver</a:t>
            </a:r>
            <a:r>
              <a:rPr lang="de-DE" sz="1400" dirty="0"/>
              <a:t> </a:t>
            </a:r>
            <a:r>
              <a:rPr lang="de-DE" sz="1400" dirty="0" err="1"/>
              <a:t>interesting</a:t>
            </a:r>
            <a:r>
              <a:rPr lang="de-DE" sz="1400" dirty="0"/>
              <a:t> Internet </a:t>
            </a:r>
            <a:r>
              <a:rPr lang="de-DE" sz="1400" dirty="0" err="1"/>
              <a:t>applications</a:t>
            </a:r>
            <a:endParaRPr lang="de-DE" sz="1400" dirty="0"/>
          </a:p>
          <a:p>
            <a:pPr marL="177800" indent="-1778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de-DE" sz="1400" dirty="0" err="1"/>
              <a:t>looks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ways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monetize</a:t>
            </a:r>
            <a:r>
              <a:rPr lang="de-DE" sz="1400" dirty="0"/>
              <a:t> </a:t>
            </a:r>
            <a:r>
              <a:rPr lang="de-DE" sz="1400" dirty="0" err="1"/>
              <a:t>these</a:t>
            </a:r>
            <a:r>
              <a:rPr lang="de-DE" sz="1400" dirty="0"/>
              <a:t> </a:t>
            </a:r>
            <a:r>
              <a:rPr lang="de-DE" sz="1400" dirty="0" err="1"/>
              <a:t>assets</a:t>
            </a:r>
            <a:r>
              <a:rPr lang="de-DE" sz="1400" dirty="0"/>
              <a:t> in </a:t>
            </a:r>
            <a:r>
              <a:rPr lang="de-DE" sz="1400" dirty="0" err="1"/>
              <a:t>apps</a:t>
            </a:r>
            <a:r>
              <a:rPr lang="de-DE" sz="1400" dirty="0"/>
              <a:t> </a:t>
            </a:r>
            <a:r>
              <a:rPr lang="de-DE" sz="1400" dirty="0" err="1"/>
              <a:t>business</a:t>
            </a:r>
            <a:endParaRPr lang="de-DE" sz="1400" dirty="0"/>
          </a:p>
          <a:p>
            <a:pPr marL="177800" indent="-1778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de-DE" sz="1400" dirty="0" err="1"/>
              <a:t>over</a:t>
            </a:r>
            <a:r>
              <a:rPr lang="de-DE" sz="1400" dirty="0"/>
              <a:t>-</a:t>
            </a:r>
            <a:r>
              <a:rPr lang="de-DE" sz="1400" dirty="0" err="1"/>
              <a:t>the</a:t>
            </a:r>
            <a:r>
              <a:rPr lang="de-DE" sz="1400" dirty="0"/>
              <a:t>-top </a:t>
            </a:r>
            <a:r>
              <a:rPr lang="de-DE" sz="1400" dirty="0" err="1"/>
              <a:t>revenue</a:t>
            </a:r>
            <a:r>
              <a:rPr lang="de-DE" sz="1400" dirty="0"/>
              <a:t> </a:t>
            </a:r>
            <a:r>
              <a:rPr lang="de-DE" sz="1400" dirty="0" err="1"/>
              <a:t>share</a:t>
            </a:r>
            <a:r>
              <a:rPr lang="de-DE" sz="1400" dirty="0"/>
              <a:t> </a:t>
            </a:r>
            <a:r>
              <a:rPr lang="de-DE" sz="1400" dirty="0" err="1"/>
              <a:t>models</a:t>
            </a:r>
            <a:r>
              <a:rPr lang="de-DE" sz="1400" dirty="0"/>
              <a:t> (e.g. Apple Store) </a:t>
            </a:r>
            <a:r>
              <a:rPr lang="de-DE" sz="1400" dirty="0" err="1"/>
              <a:t>bypass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CSPs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4062" y="1116031"/>
            <a:ext cx="10841953" cy="115503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de-DE" sz="1600" b="1" dirty="0" err="1">
                <a:solidFill>
                  <a:schemeClr val="bg1"/>
                </a:solidFill>
              </a:rPr>
              <a:t>Bridging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the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gap</a:t>
            </a:r>
            <a:r>
              <a:rPr lang="de-DE" sz="1600" b="1" dirty="0">
                <a:solidFill>
                  <a:schemeClr val="bg1"/>
                </a:solidFill>
              </a:rPr>
              <a:t>: Network APIs </a:t>
            </a:r>
            <a:r>
              <a:rPr lang="de-DE" sz="1600" b="1" dirty="0" err="1">
                <a:solidFill>
                  <a:schemeClr val="bg1"/>
                </a:solidFill>
              </a:rPr>
              <a:t>aka</a:t>
            </a:r>
            <a:r>
              <a:rPr lang="de-DE" sz="1600" b="1" dirty="0">
                <a:solidFill>
                  <a:schemeClr val="bg1"/>
                </a:solidFill>
              </a:rPr>
              <a:t> Telco2Web</a:t>
            </a:r>
            <a:endParaRPr lang="de-DE" sz="1600" dirty="0">
              <a:solidFill>
                <a:schemeClr val="bg1"/>
              </a:solidFill>
            </a:endParaRPr>
          </a:p>
          <a:p>
            <a:pPr marL="177800" indent="-1778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de-DE" sz="1300" dirty="0">
                <a:solidFill>
                  <a:schemeClr val="bg1"/>
                </a:solidFill>
              </a:rPr>
              <a:t>CSP </a:t>
            </a:r>
            <a:r>
              <a:rPr lang="de-DE" sz="1300" b="1" i="1" dirty="0" err="1">
                <a:solidFill>
                  <a:schemeClr val="bg1"/>
                </a:solidFill>
              </a:rPr>
              <a:t>exposes</a:t>
            </a:r>
            <a:r>
              <a:rPr lang="de-DE" sz="1300" b="1" i="1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his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b="1" i="1" dirty="0" err="1">
                <a:solidFill>
                  <a:schemeClr val="bg1"/>
                </a:solidFill>
              </a:rPr>
              <a:t>network</a:t>
            </a:r>
            <a:r>
              <a:rPr lang="de-DE" sz="1300" b="1" i="1" dirty="0">
                <a:solidFill>
                  <a:schemeClr val="bg1"/>
                </a:solidFill>
              </a:rPr>
              <a:t> </a:t>
            </a:r>
            <a:r>
              <a:rPr lang="de-DE" sz="1300" b="1" i="1" dirty="0" err="1">
                <a:solidFill>
                  <a:schemeClr val="bg1"/>
                </a:solidFill>
              </a:rPr>
              <a:t>assets</a:t>
            </a:r>
            <a:r>
              <a:rPr lang="de-DE" sz="1300" b="1" i="1" dirty="0">
                <a:solidFill>
                  <a:schemeClr val="bg1"/>
                </a:solidFill>
              </a:rPr>
              <a:t> </a:t>
            </a:r>
            <a:r>
              <a:rPr lang="de-DE" sz="1300" i="1" dirty="0">
                <a:solidFill>
                  <a:schemeClr val="bg1"/>
                </a:solidFill>
              </a:rPr>
              <a:t>via </a:t>
            </a:r>
            <a:r>
              <a:rPr lang="de-DE" sz="1300" b="1" i="1" dirty="0">
                <a:solidFill>
                  <a:schemeClr val="bg1"/>
                </a:solidFill>
              </a:rPr>
              <a:t>APIs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to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external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developers</a:t>
            </a:r>
            <a:r>
              <a:rPr lang="de-DE" sz="1300" dirty="0">
                <a:solidFill>
                  <a:schemeClr val="bg1"/>
                </a:solidFill>
              </a:rPr>
              <a:t> in a </a:t>
            </a:r>
            <a:r>
              <a:rPr lang="de-DE" sz="1300" dirty="0" err="1">
                <a:solidFill>
                  <a:schemeClr val="bg1"/>
                </a:solidFill>
              </a:rPr>
              <a:t>secure</a:t>
            </a:r>
            <a:r>
              <a:rPr lang="de-DE" sz="1300" dirty="0">
                <a:solidFill>
                  <a:schemeClr val="bg1"/>
                </a:solidFill>
              </a:rPr>
              <a:t>, </a:t>
            </a:r>
            <a:r>
              <a:rPr lang="de-DE" sz="1300" dirty="0" err="1">
                <a:solidFill>
                  <a:schemeClr val="bg1"/>
                </a:solidFill>
              </a:rPr>
              <a:t>authorizable</a:t>
            </a:r>
            <a:r>
              <a:rPr lang="de-DE" sz="1300" dirty="0">
                <a:solidFill>
                  <a:schemeClr val="bg1"/>
                </a:solidFill>
              </a:rPr>
              <a:t>, </a:t>
            </a:r>
            <a:r>
              <a:rPr lang="de-DE" sz="1300" dirty="0" err="1">
                <a:solidFill>
                  <a:schemeClr val="bg1"/>
                </a:solidFill>
              </a:rPr>
              <a:t>billable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way</a:t>
            </a:r>
            <a:endParaRPr lang="de-DE" sz="1300" dirty="0">
              <a:solidFill>
                <a:schemeClr val="bg1"/>
              </a:solidFill>
            </a:endParaRPr>
          </a:p>
          <a:p>
            <a:pPr marL="177800" indent="-1778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de-DE" sz="1300" dirty="0" err="1">
                <a:solidFill>
                  <a:schemeClr val="bg1"/>
                </a:solidFill>
              </a:rPr>
              <a:t>ideally</a:t>
            </a:r>
            <a:r>
              <a:rPr lang="de-DE" sz="1300" dirty="0">
                <a:solidFill>
                  <a:schemeClr val="bg1"/>
                </a:solidFill>
              </a:rPr>
              <a:t>, a </a:t>
            </a:r>
            <a:r>
              <a:rPr lang="de-DE" sz="1300" b="1" i="1" dirty="0" err="1">
                <a:solidFill>
                  <a:schemeClr val="bg1"/>
                </a:solidFill>
              </a:rPr>
              <a:t>broker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ensures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simplicity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and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scale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of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access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spanning</a:t>
            </a:r>
            <a:r>
              <a:rPr lang="de-DE" sz="1300" dirty="0">
                <a:solidFill>
                  <a:schemeClr val="bg1"/>
                </a:solidFill>
              </a:rPr>
              <a:t> multiple CSPs</a:t>
            </a:r>
          </a:p>
          <a:p>
            <a:pPr marL="177800" indent="-1778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de-DE" sz="1300" dirty="0" err="1">
                <a:solidFill>
                  <a:schemeClr val="bg1"/>
                </a:solidFill>
              </a:rPr>
              <a:t>revenue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share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between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developer</a:t>
            </a:r>
            <a:r>
              <a:rPr lang="de-DE" sz="1300" dirty="0">
                <a:solidFill>
                  <a:schemeClr val="bg1"/>
                </a:solidFill>
              </a:rPr>
              <a:t>, </a:t>
            </a:r>
            <a:r>
              <a:rPr lang="de-DE" sz="1300" dirty="0" err="1">
                <a:solidFill>
                  <a:schemeClr val="bg1"/>
                </a:solidFill>
              </a:rPr>
              <a:t>operator</a:t>
            </a:r>
            <a:r>
              <a:rPr lang="de-DE" sz="1300" dirty="0">
                <a:solidFill>
                  <a:schemeClr val="bg1"/>
                </a:solidFill>
              </a:rPr>
              <a:t> (</a:t>
            </a:r>
            <a:r>
              <a:rPr lang="de-DE" sz="1300" dirty="0" err="1">
                <a:solidFill>
                  <a:schemeClr val="bg1"/>
                </a:solidFill>
              </a:rPr>
              <a:t>and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broker</a:t>
            </a:r>
            <a:r>
              <a:rPr lang="de-DE" sz="1300" dirty="0">
                <a:solidFill>
                  <a:schemeClr val="bg1"/>
                </a:solidFill>
              </a:rPr>
              <a:t>) </a:t>
            </a:r>
            <a:r>
              <a:rPr lang="de-DE" sz="1300" dirty="0" err="1">
                <a:solidFill>
                  <a:schemeClr val="bg1"/>
                </a:solidFill>
              </a:rPr>
              <a:t>creates</a:t>
            </a:r>
            <a:r>
              <a:rPr lang="de-DE" sz="1300" dirty="0">
                <a:solidFill>
                  <a:schemeClr val="bg1"/>
                </a:solidFill>
              </a:rPr>
              <a:t> an </a:t>
            </a:r>
            <a:r>
              <a:rPr lang="de-DE" sz="1300" dirty="0" err="1">
                <a:solidFill>
                  <a:schemeClr val="bg1"/>
                </a:solidFill>
              </a:rPr>
              <a:t>interesting</a:t>
            </a:r>
            <a:r>
              <a:rPr lang="de-DE" sz="1300" dirty="0">
                <a:solidFill>
                  <a:schemeClr val="bg1"/>
                </a:solidFill>
              </a:rPr>
              <a:t> </a:t>
            </a:r>
            <a:r>
              <a:rPr lang="de-DE" sz="1300" dirty="0" err="1">
                <a:solidFill>
                  <a:schemeClr val="bg1"/>
                </a:solidFill>
              </a:rPr>
              <a:t>market</a:t>
            </a:r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318959" y="5313144"/>
            <a:ext cx="66812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7700" b="1">
                <a:solidFill>
                  <a:srgbClr val="C0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Rechteckiger Pfeil 10"/>
          <p:cNvSpPr/>
          <p:nvPr/>
        </p:nvSpPr>
        <p:spPr bwMode="auto">
          <a:xfrm rot="10800000">
            <a:off x="6129104" y="5239643"/>
            <a:ext cx="2364426" cy="1011027"/>
          </a:xfrm>
          <a:prstGeom prst="bentArrow">
            <a:avLst>
              <a:gd name="adj1" fmla="val 42409"/>
              <a:gd name="adj2" fmla="val 38791"/>
              <a:gd name="adj3" fmla="val 25000"/>
              <a:gd name="adj4" fmla="val 43750"/>
            </a:avLst>
          </a:prstGeom>
          <a:solidFill>
            <a:srgbClr val="6F798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46800" rIns="54000" bIns="46800" anchor="ctr"/>
          <a:lstStyle/>
          <a:p>
            <a:pPr defTabSz="762000">
              <a:defRPr/>
            </a:pPr>
            <a:endParaRPr lang="de-DE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401153" y="3138085"/>
            <a:ext cx="4688844" cy="2284562"/>
          </a:xfrm>
          <a:prstGeom prst="roundRect">
            <a:avLst>
              <a:gd name="adj" fmla="val 16667"/>
            </a:avLst>
          </a:prstGeom>
          <a:solidFill>
            <a:srgbClr val="6F7983"/>
          </a:solidFill>
          <a:ln w="3810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Web </a:t>
            </a:r>
            <a:r>
              <a:rPr lang="de-DE" sz="1600" b="1" dirty="0" err="1">
                <a:solidFill>
                  <a:schemeClr val="bg1"/>
                </a:solidFill>
              </a:rPr>
              <a:t>application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developer</a:t>
            </a:r>
            <a:endParaRPr lang="de-DE" sz="16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400" dirty="0" err="1">
                <a:solidFill>
                  <a:schemeClr val="bg1"/>
                </a:solidFill>
              </a:rPr>
              <a:t>wants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distribute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applications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400" dirty="0" err="1">
                <a:solidFill>
                  <a:schemeClr val="bg1"/>
                </a:solidFill>
              </a:rPr>
              <a:t>wants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b="1" dirty="0">
                <a:solidFill>
                  <a:schemeClr val="bg1"/>
                </a:solidFill>
              </a:rPr>
              <a:t>easy(!) </a:t>
            </a:r>
            <a:r>
              <a:rPr lang="de-DE" sz="1400" dirty="0" err="1">
                <a:solidFill>
                  <a:schemeClr val="bg1"/>
                </a:solidFill>
              </a:rPr>
              <a:t>access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broad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user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base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400" dirty="0" err="1">
                <a:solidFill>
                  <a:schemeClr val="bg1"/>
                </a:solidFill>
              </a:rPr>
              <a:t>wants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get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paid</a:t>
            </a:r>
            <a:endParaRPr lang="de-DE" sz="14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400" dirty="0" err="1">
                <a:solidFill>
                  <a:schemeClr val="bg1"/>
                </a:solidFill>
              </a:rPr>
              <a:t>dynamic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creative</a:t>
            </a:r>
            <a:endParaRPr lang="de-DE" sz="14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de-DE" sz="1400" dirty="0" err="1">
                <a:solidFill>
                  <a:schemeClr val="bg1"/>
                </a:solidFill>
              </a:rPr>
              <a:t>may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use</a:t>
            </a:r>
            <a:r>
              <a:rPr lang="de-DE" sz="1400" dirty="0">
                <a:solidFill>
                  <a:schemeClr val="bg1"/>
                </a:solidFill>
              </a:rPr>
              <a:t> telco </a:t>
            </a:r>
            <a:r>
              <a:rPr lang="de-DE" sz="1400" dirty="0" err="1">
                <a:solidFill>
                  <a:schemeClr val="bg1"/>
                </a:solidFill>
              </a:rPr>
              <a:t>assets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only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onboarding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is</a:t>
            </a:r>
            <a:r>
              <a:rPr lang="de-DE" sz="1400" dirty="0">
                <a:solidFill>
                  <a:schemeClr val="bg1"/>
                </a:solidFill>
              </a:rPr>
              <a:t> easy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rrowheads="1"/>
          </p:cNvSpPr>
          <p:nvPr/>
        </p:nvSpPr>
        <p:spPr bwMode="auto">
          <a:xfrm>
            <a:off x="186035" y="1001890"/>
            <a:ext cx="11053991" cy="3633172"/>
          </a:xfrm>
          <a:prstGeom prst="roundRect">
            <a:avLst>
              <a:gd name="adj" fmla="val 11481"/>
            </a:avLst>
          </a:prstGeom>
          <a:solidFill>
            <a:srgbClr val="FFE771"/>
          </a:solidFill>
          <a:ln w="38100" algn="ctr">
            <a:noFill/>
            <a:round/>
            <a:headEnd/>
            <a:tailEnd/>
          </a:ln>
        </p:spPr>
        <p:txBody>
          <a:bodyPr lIns="0" tIns="36000" rIns="0" bIns="36000"/>
          <a:lstStyle/>
          <a:p>
            <a:pPr marL="182563" eaLnBrk="1" hangingPunct="1">
              <a:buClr>
                <a:schemeClr val="accent2"/>
              </a:buClr>
              <a:buSzPct val="110000"/>
              <a:tabLst>
                <a:tab pos="2514600" algn="l"/>
              </a:tabLst>
            </a:pPr>
            <a:endParaRPr lang="de-DE" sz="1600"/>
          </a:p>
        </p:txBody>
      </p:sp>
      <p:sp>
        <p:nvSpPr>
          <p:cNvPr id="922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Business Innovation</a:t>
            </a:r>
          </a:p>
        </p:txBody>
      </p:sp>
      <p:sp>
        <p:nvSpPr>
          <p:cNvPr id="922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CSPs open </a:t>
            </a:r>
            <a:r>
              <a:rPr lang="de-DE" sz="1800" dirty="0" err="1" smtClean="0">
                <a:solidFill>
                  <a:schemeClr val="tx1"/>
                </a:solidFill>
              </a:rPr>
              <a:t>their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walled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gardens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external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developers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</a:p>
          <a:p>
            <a:pPr lvl="4"/>
            <a:endParaRPr lang="de-DE" sz="1100" dirty="0" smtClean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A </a:t>
            </a:r>
            <a:r>
              <a:rPr lang="de-DE" sz="1800" dirty="0" err="1" smtClean="0">
                <a:solidFill>
                  <a:schemeClr val="tx1"/>
                </a:solidFill>
              </a:rPr>
              <a:t>big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addition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value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chain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CSPs </a:t>
            </a:r>
            <a:r>
              <a:rPr lang="de-DE" sz="1800" dirty="0" err="1" smtClean="0">
                <a:solidFill>
                  <a:schemeClr val="tx1"/>
                </a:solidFill>
              </a:rPr>
              <a:t>try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on-</a:t>
            </a:r>
            <a:r>
              <a:rPr lang="de-DE" sz="1800" dirty="0" err="1" smtClean="0">
                <a:solidFill>
                  <a:schemeClr val="tx1"/>
                </a:solidFill>
              </a:rPr>
              <a:t>board</a:t>
            </a:r>
            <a:r>
              <a:rPr lang="de-DE" sz="1800" dirty="0" smtClean="0">
                <a:solidFill>
                  <a:schemeClr val="tx1"/>
                </a:solidFill>
              </a:rPr>
              <a:t> large </a:t>
            </a:r>
            <a:r>
              <a:rPr lang="de-DE" sz="1800" dirty="0" err="1" smtClean="0">
                <a:solidFill>
                  <a:schemeClr val="tx1"/>
                </a:solidFill>
              </a:rPr>
              <a:t>numbers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independent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software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vendors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lowering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traditionally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high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entry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barrier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into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Telco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world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(„</a:t>
            </a:r>
            <a:r>
              <a:rPr lang="de-DE" sz="1800" dirty="0" err="1" smtClean="0">
                <a:solidFill>
                  <a:schemeClr val="tx1"/>
                </a:solidFill>
              </a:rPr>
              <a:t>zeo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financial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risk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developers</a:t>
            </a:r>
            <a:r>
              <a:rPr lang="de-DE" sz="1800" dirty="0" smtClean="0">
                <a:solidFill>
                  <a:schemeClr val="tx1"/>
                </a:solidFill>
              </a:rPr>
              <a:t>“)</a:t>
            </a:r>
          </a:p>
          <a:p>
            <a:pPr>
              <a:buFontTx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telcos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adopt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revenue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share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models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known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from</a:t>
            </a:r>
            <a:r>
              <a:rPr lang="de-DE" sz="1800" dirty="0" smtClean="0">
                <a:solidFill>
                  <a:schemeClr val="tx1"/>
                </a:solidFill>
              </a:rPr>
              <a:t> Internet</a:t>
            </a:r>
          </a:p>
          <a:p>
            <a:pPr>
              <a:buFontTx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Telco</a:t>
            </a:r>
            <a:r>
              <a:rPr lang="de-DE" sz="1800" dirty="0" smtClean="0">
                <a:solidFill>
                  <a:schemeClr val="tx1"/>
                </a:solidFill>
              </a:rPr>
              <a:t> Network APIs </a:t>
            </a:r>
            <a:r>
              <a:rPr lang="de-DE" sz="1800" dirty="0" err="1" smtClean="0">
                <a:solidFill>
                  <a:schemeClr val="tx1"/>
                </a:solidFill>
              </a:rPr>
              <a:t>start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taken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seriously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1"/>
            <a:r>
              <a:rPr lang="de-DE" sz="1800" dirty="0" err="1" smtClean="0">
                <a:solidFill>
                  <a:schemeClr val="tx1"/>
                </a:solidFill>
              </a:rPr>
              <a:t>Twitter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recently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adopted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BlueVia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messaging</a:t>
            </a:r>
            <a:r>
              <a:rPr lang="de-DE" sz="1800" dirty="0" smtClean="0">
                <a:solidFill>
                  <a:schemeClr val="tx1"/>
                </a:solidFill>
              </a:rPr>
              <a:t> API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connect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phones</a:t>
            </a:r>
            <a:r>
              <a:rPr lang="de-DE" sz="1800" dirty="0" smtClean="0">
                <a:solidFill>
                  <a:schemeClr val="tx1"/>
                </a:solidFill>
              </a:rPr>
              <a:t> via SMS/MMS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Twitter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platform</a:t>
            </a:r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92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/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8"/>
          <p:cNvGrpSpPr>
            <a:grpSpLocks/>
          </p:cNvGrpSpPr>
          <p:nvPr/>
        </p:nvGrpSpPr>
        <p:grpSpPr bwMode="auto">
          <a:xfrm>
            <a:off x="1078195" y="2848578"/>
            <a:ext cx="8959613" cy="1581043"/>
            <a:chOff x="854926" y="3014546"/>
            <a:chExt cx="7110761" cy="1672682"/>
          </a:xfrm>
        </p:grpSpPr>
        <p:sp>
          <p:nvSpPr>
            <p:cNvPr id="11361" name="Ellipse 97"/>
            <p:cNvSpPr>
              <a:spLocks noChangeArrowheads="1"/>
            </p:cNvSpPr>
            <p:nvPr/>
          </p:nvSpPr>
          <p:spPr bwMode="auto">
            <a:xfrm>
              <a:off x="5467814" y="3014546"/>
              <a:ext cx="267629" cy="245327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54000" tIns="46800" rIns="54000" bIns="46800" anchor="ctr"/>
            <a:lstStyle/>
            <a:p>
              <a:pPr defTabSz="762000"/>
              <a:endParaRPr lang="de-DE"/>
            </a:p>
          </p:txBody>
        </p:sp>
        <p:sp>
          <p:nvSpPr>
            <p:cNvPr id="11362" name="Ellipse 96"/>
            <p:cNvSpPr>
              <a:spLocks noChangeArrowheads="1"/>
            </p:cNvSpPr>
            <p:nvPr/>
          </p:nvSpPr>
          <p:spPr bwMode="auto">
            <a:xfrm>
              <a:off x="7698058" y="4441901"/>
              <a:ext cx="267629" cy="245327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54000" tIns="46800" rIns="54000" bIns="46800" anchor="ctr"/>
            <a:lstStyle/>
            <a:p>
              <a:pPr defTabSz="762000"/>
              <a:endParaRPr lang="de-DE"/>
            </a:p>
          </p:txBody>
        </p:sp>
        <p:sp>
          <p:nvSpPr>
            <p:cNvPr id="11363" name="Ellipse 95"/>
            <p:cNvSpPr>
              <a:spLocks noChangeArrowheads="1"/>
            </p:cNvSpPr>
            <p:nvPr/>
          </p:nvSpPr>
          <p:spPr bwMode="auto">
            <a:xfrm>
              <a:off x="854926" y="4393580"/>
              <a:ext cx="267629" cy="245327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54000" tIns="46800" rIns="54000" bIns="46800" anchor="ctr"/>
            <a:lstStyle/>
            <a:p>
              <a:pPr defTabSz="762000"/>
              <a:endParaRPr lang="de-DE"/>
            </a:p>
          </p:txBody>
        </p:sp>
      </p:grpSp>
      <p:sp>
        <p:nvSpPr>
          <p:cNvPr id="112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One likely business model: Broker with revenue sharing in a multi-CSP scenario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/  </a:t>
            </a:r>
          </a:p>
        </p:txBody>
      </p:sp>
      <p:grpSp>
        <p:nvGrpSpPr>
          <p:cNvPr id="3" name="Gruppieren 88"/>
          <p:cNvGrpSpPr>
            <a:grpSpLocks/>
          </p:cNvGrpSpPr>
          <p:nvPr/>
        </p:nvGrpSpPr>
        <p:grpSpPr bwMode="auto">
          <a:xfrm>
            <a:off x="726132" y="4707127"/>
            <a:ext cx="3170570" cy="810022"/>
            <a:chOff x="576263" y="4981575"/>
            <a:chExt cx="2516187" cy="857250"/>
          </a:xfrm>
        </p:grpSpPr>
        <p:sp>
          <p:nvSpPr>
            <p:cNvPr id="11341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263" y="4981575"/>
              <a:ext cx="2516187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6"/>
            <p:cNvSpPr>
              <a:spLocks/>
            </p:cNvSpPr>
            <p:nvPr/>
          </p:nvSpPr>
          <p:spPr bwMode="auto">
            <a:xfrm>
              <a:off x="582613" y="4987925"/>
              <a:ext cx="2489200" cy="265113"/>
            </a:xfrm>
            <a:custGeom>
              <a:avLst/>
              <a:gdLst>
                <a:gd name="T0" fmla="*/ 0 w 8592"/>
                <a:gd name="T1" fmla="*/ 2147483647 h 912"/>
                <a:gd name="T2" fmla="*/ 2147483647 w 8592"/>
                <a:gd name="T3" fmla="*/ 0 h 912"/>
                <a:gd name="T4" fmla="*/ 2147483647 w 8592"/>
                <a:gd name="T5" fmla="*/ 0 h 912"/>
                <a:gd name="T6" fmla="*/ 2147483647 w 8592"/>
                <a:gd name="T7" fmla="*/ 0 h 912"/>
                <a:gd name="T8" fmla="*/ 2147483647 w 8592"/>
                <a:gd name="T9" fmla="*/ 0 h 912"/>
                <a:gd name="T10" fmla="*/ 2147483647 w 8592"/>
                <a:gd name="T11" fmla="*/ 0 h 912"/>
                <a:gd name="T12" fmla="*/ 2147483647 w 8592"/>
                <a:gd name="T13" fmla="*/ 2147483647 h 912"/>
                <a:gd name="T14" fmla="*/ 2147483647 w 8592"/>
                <a:gd name="T15" fmla="*/ 2147483647 h 912"/>
                <a:gd name="T16" fmla="*/ 2147483647 w 8592"/>
                <a:gd name="T17" fmla="*/ 2147483647 h 912"/>
                <a:gd name="T18" fmla="*/ 2147483647 w 8592"/>
                <a:gd name="T19" fmla="*/ 2147483647 h 912"/>
                <a:gd name="T20" fmla="*/ 2147483647 w 8592"/>
                <a:gd name="T21" fmla="*/ 2147483647 h 912"/>
                <a:gd name="T22" fmla="*/ 2147483647 w 8592"/>
                <a:gd name="T23" fmla="*/ 2147483647 h 912"/>
                <a:gd name="T24" fmla="*/ 2147483647 w 8592"/>
                <a:gd name="T25" fmla="*/ 2147483647 h 912"/>
                <a:gd name="T26" fmla="*/ 2147483647 w 8592"/>
                <a:gd name="T27" fmla="*/ 2147483647 h 912"/>
                <a:gd name="T28" fmla="*/ 2147483647 w 8592"/>
                <a:gd name="T29" fmla="*/ 2147483647 h 912"/>
                <a:gd name="T30" fmla="*/ 2147483647 w 8592"/>
                <a:gd name="T31" fmla="*/ 2147483647 h 912"/>
                <a:gd name="T32" fmla="*/ 0 w 8592"/>
                <a:gd name="T33" fmla="*/ 2147483647 h 912"/>
                <a:gd name="T34" fmla="*/ 0 w 8592"/>
                <a:gd name="T35" fmla="*/ 2147483647 h 912"/>
                <a:gd name="T36" fmla="*/ 0 w 8592"/>
                <a:gd name="T37" fmla="*/ 2147483647 h 9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92"/>
                <a:gd name="T58" fmla="*/ 0 h 912"/>
                <a:gd name="T59" fmla="*/ 8592 w 8592"/>
                <a:gd name="T60" fmla="*/ 912 h 9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92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8440" y="0"/>
                  </a:lnTo>
                  <a:cubicBezTo>
                    <a:pt x="8524" y="0"/>
                    <a:pt x="8592" y="69"/>
                    <a:pt x="8592" y="152"/>
                  </a:cubicBezTo>
                  <a:cubicBezTo>
                    <a:pt x="8592" y="152"/>
                    <a:pt x="8592" y="152"/>
                    <a:pt x="8592" y="152"/>
                  </a:cubicBezTo>
                  <a:lnTo>
                    <a:pt x="8592" y="760"/>
                  </a:lnTo>
                  <a:cubicBezTo>
                    <a:pt x="8592" y="844"/>
                    <a:pt x="8524" y="912"/>
                    <a:pt x="8440" y="912"/>
                  </a:cubicBezTo>
                  <a:cubicBezTo>
                    <a:pt x="8440" y="912"/>
                    <a:pt x="8440" y="912"/>
                    <a:pt x="8440" y="912"/>
                  </a:cubicBez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rgbClr val="FFCF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7"/>
            <p:cNvSpPr>
              <a:spLocks noEditPoints="1"/>
            </p:cNvSpPr>
            <p:nvPr/>
          </p:nvSpPr>
          <p:spPr bwMode="auto">
            <a:xfrm>
              <a:off x="577850" y="4983163"/>
              <a:ext cx="2498725" cy="274638"/>
            </a:xfrm>
            <a:custGeom>
              <a:avLst/>
              <a:gdLst>
                <a:gd name="T0" fmla="*/ 2147483647 w 8624"/>
                <a:gd name="T1" fmla="*/ 2147483647 h 944"/>
                <a:gd name="T2" fmla="*/ 2147483647 w 8624"/>
                <a:gd name="T3" fmla="*/ 2147483647 h 944"/>
                <a:gd name="T4" fmla="*/ 2147483647 w 8624"/>
                <a:gd name="T5" fmla="*/ 2147483647 h 944"/>
                <a:gd name="T6" fmla="*/ 2147483647 w 8624"/>
                <a:gd name="T7" fmla="*/ 2147483647 h 944"/>
                <a:gd name="T8" fmla="*/ 2147483647 w 8624"/>
                <a:gd name="T9" fmla="*/ 2147483647 h 944"/>
                <a:gd name="T10" fmla="*/ 2147483647 w 8624"/>
                <a:gd name="T11" fmla="*/ 2147483647 h 944"/>
                <a:gd name="T12" fmla="*/ 2147483647 w 8624"/>
                <a:gd name="T13" fmla="*/ 2147483647 h 944"/>
                <a:gd name="T14" fmla="*/ 2147483647 w 8624"/>
                <a:gd name="T15" fmla="*/ 2147483647 h 944"/>
                <a:gd name="T16" fmla="*/ 2147483647 w 8624"/>
                <a:gd name="T17" fmla="*/ 2147483647 h 944"/>
                <a:gd name="T18" fmla="*/ 2147483647 w 8624"/>
                <a:gd name="T19" fmla="*/ 2147483647 h 944"/>
                <a:gd name="T20" fmla="*/ 2147483647 w 8624"/>
                <a:gd name="T21" fmla="*/ 2147483647 h 944"/>
                <a:gd name="T22" fmla="*/ 2147483647 w 8624"/>
                <a:gd name="T23" fmla="*/ 2147483647 h 944"/>
                <a:gd name="T24" fmla="*/ 2147483647 w 8624"/>
                <a:gd name="T25" fmla="*/ 2147483647 h 944"/>
                <a:gd name="T26" fmla="*/ 2147483647 w 8624"/>
                <a:gd name="T27" fmla="*/ 2147483647 h 944"/>
                <a:gd name="T28" fmla="*/ 2147483647 w 8624"/>
                <a:gd name="T29" fmla="*/ 2147483647 h 944"/>
                <a:gd name="T30" fmla="*/ 2147483647 w 8624"/>
                <a:gd name="T31" fmla="*/ 2147483647 h 944"/>
                <a:gd name="T32" fmla="*/ 2147483647 w 8624"/>
                <a:gd name="T33" fmla="*/ 2147483647 h 944"/>
                <a:gd name="T34" fmla="*/ 2147483647 w 8624"/>
                <a:gd name="T35" fmla="*/ 2147483647 h 944"/>
                <a:gd name="T36" fmla="*/ 2147483647 w 8624"/>
                <a:gd name="T37" fmla="*/ 2147483647 h 944"/>
                <a:gd name="T38" fmla="*/ 2147483647 w 8624"/>
                <a:gd name="T39" fmla="*/ 2147483647 h 944"/>
                <a:gd name="T40" fmla="*/ 2147483647 w 8624"/>
                <a:gd name="T41" fmla="*/ 2147483647 h 944"/>
                <a:gd name="T42" fmla="*/ 2147483647 w 8624"/>
                <a:gd name="T43" fmla="*/ 2147483647 h 944"/>
                <a:gd name="T44" fmla="*/ 2147483647 w 8624"/>
                <a:gd name="T45" fmla="*/ 2147483647 h 944"/>
                <a:gd name="T46" fmla="*/ 2147483647 w 8624"/>
                <a:gd name="T47" fmla="*/ 2147483647 h 944"/>
                <a:gd name="T48" fmla="*/ 2147483647 w 8624"/>
                <a:gd name="T49" fmla="*/ 2147483647 h 944"/>
                <a:gd name="T50" fmla="*/ 2147483647 w 8624"/>
                <a:gd name="T51" fmla="*/ 2147483647 h 944"/>
                <a:gd name="T52" fmla="*/ 2147483647 w 8624"/>
                <a:gd name="T53" fmla="*/ 2147483647 h 944"/>
                <a:gd name="T54" fmla="*/ 2147483647 w 8624"/>
                <a:gd name="T55" fmla="*/ 2147483647 h 944"/>
                <a:gd name="T56" fmla="*/ 2147483647 w 8624"/>
                <a:gd name="T57" fmla="*/ 2147483647 h 944"/>
                <a:gd name="T58" fmla="*/ 2147483647 w 8624"/>
                <a:gd name="T59" fmla="*/ 2147483647 h 944"/>
                <a:gd name="T60" fmla="*/ 2147483647 w 8624"/>
                <a:gd name="T61" fmla="*/ 2147483647 h 944"/>
                <a:gd name="T62" fmla="*/ 2147483647 w 8624"/>
                <a:gd name="T63" fmla="*/ 2147483647 h 944"/>
                <a:gd name="T64" fmla="*/ 2147483647 w 8624"/>
                <a:gd name="T65" fmla="*/ 2147483647 h 944"/>
                <a:gd name="T66" fmla="*/ 2147483647 w 8624"/>
                <a:gd name="T67" fmla="*/ 2147483647 h 944"/>
                <a:gd name="T68" fmla="*/ 2147483647 w 8624"/>
                <a:gd name="T69" fmla="*/ 2147483647 h 944"/>
                <a:gd name="T70" fmla="*/ 2147483647 w 8624"/>
                <a:gd name="T71" fmla="*/ 2147483647 h 944"/>
                <a:gd name="T72" fmla="*/ 2147483647 w 8624"/>
                <a:gd name="T73" fmla="*/ 2147483647 h 944"/>
                <a:gd name="T74" fmla="*/ 2147483647 w 8624"/>
                <a:gd name="T75" fmla="*/ 2147483647 h 944"/>
                <a:gd name="T76" fmla="*/ 2147483647 w 8624"/>
                <a:gd name="T77" fmla="*/ 2147483647 h 944"/>
                <a:gd name="T78" fmla="*/ 2147483647 w 8624"/>
                <a:gd name="T79" fmla="*/ 2147483647 h 944"/>
                <a:gd name="T80" fmla="*/ 2147483647 w 8624"/>
                <a:gd name="T81" fmla="*/ 2147483647 h 944"/>
                <a:gd name="T82" fmla="*/ 2147483647 w 8624"/>
                <a:gd name="T83" fmla="*/ 2147483647 h 944"/>
                <a:gd name="T84" fmla="*/ 2147483647 w 8624"/>
                <a:gd name="T85" fmla="*/ 2147483647 h 944"/>
                <a:gd name="T86" fmla="*/ 2147483647 w 8624"/>
                <a:gd name="T87" fmla="*/ 2147483647 h 944"/>
                <a:gd name="T88" fmla="*/ 2147483647 w 8624"/>
                <a:gd name="T89" fmla="*/ 2147483647 h 944"/>
                <a:gd name="T90" fmla="*/ 2147483647 w 8624"/>
                <a:gd name="T91" fmla="*/ 2147483647 h 944"/>
                <a:gd name="T92" fmla="*/ 2147483647 w 8624"/>
                <a:gd name="T93" fmla="*/ 2147483647 h 944"/>
                <a:gd name="T94" fmla="*/ 2147483647 w 8624"/>
                <a:gd name="T95" fmla="*/ 2147483647 h 944"/>
                <a:gd name="T96" fmla="*/ 2147483647 w 8624"/>
                <a:gd name="T97" fmla="*/ 2147483647 h 9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24"/>
                <a:gd name="T148" fmla="*/ 0 h 944"/>
                <a:gd name="T149" fmla="*/ 8624 w 8624"/>
                <a:gd name="T150" fmla="*/ 944 h 9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24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8456" y="0"/>
                  </a:lnTo>
                  <a:lnTo>
                    <a:pt x="8489" y="4"/>
                  </a:lnTo>
                  <a:cubicBezTo>
                    <a:pt x="8490" y="4"/>
                    <a:pt x="8491" y="4"/>
                    <a:pt x="8492" y="4"/>
                  </a:cubicBezTo>
                  <a:lnTo>
                    <a:pt x="8520" y="13"/>
                  </a:lnTo>
                  <a:cubicBezTo>
                    <a:pt x="8522" y="14"/>
                    <a:pt x="8523" y="14"/>
                    <a:pt x="8524" y="15"/>
                  </a:cubicBezTo>
                  <a:lnTo>
                    <a:pt x="8573" y="48"/>
                  </a:lnTo>
                  <a:cubicBezTo>
                    <a:pt x="8575" y="49"/>
                    <a:pt x="8577" y="51"/>
                    <a:pt x="8578" y="53"/>
                  </a:cubicBezTo>
                  <a:lnTo>
                    <a:pt x="8610" y="101"/>
                  </a:lnTo>
                  <a:cubicBezTo>
                    <a:pt x="8611" y="102"/>
                    <a:pt x="8611" y="103"/>
                    <a:pt x="8612" y="105"/>
                  </a:cubicBezTo>
                  <a:lnTo>
                    <a:pt x="8621" y="134"/>
                  </a:lnTo>
                  <a:cubicBezTo>
                    <a:pt x="8621" y="135"/>
                    <a:pt x="8621" y="136"/>
                    <a:pt x="8621" y="137"/>
                  </a:cubicBezTo>
                  <a:lnTo>
                    <a:pt x="8624" y="167"/>
                  </a:lnTo>
                  <a:lnTo>
                    <a:pt x="8624" y="776"/>
                  </a:lnTo>
                  <a:lnTo>
                    <a:pt x="8621" y="809"/>
                  </a:lnTo>
                  <a:cubicBezTo>
                    <a:pt x="8621" y="810"/>
                    <a:pt x="8621" y="811"/>
                    <a:pt x="8621" y="812"/>
                  </a:cubicBezTo>
                  <a:lnTo>
                    <a:pt x="8612" y="840"/>
                  </a:lnTo>
                  <a:cubicBezTo>
                    <a:pt x="8611" y="842"/>
                    <a:pt x="8611" y="843"/>
                    <a:pt x="8610" y="844"/>
                  </a:cubicBezTo>
                  <a:lnTo>
                    <a:pt x="8578" y="893"/>
                  </a:lnTo>
                  <a:cubicBezTo>
                    <a:pt x="8577" y="895"/>
                    <a:pt x="8575" y="897"/>
                    <a:pt x="8573" y="898"/>
                  </a:cubicBezTo>
                  <a:lnTo>
                    <a:pt x="8524" y="930"/>
                  </a:lnTo>
                  <a:cubicBezTo>
                    <a:pt x="8523" y="931"/>
                    <a:pt x="8522" y="931"/>
                    <a:pt x="8520" y="932"/>
                  </a:cubicBezTo>
                  <a:lnTo>
                    <a:pt x="8492" y="941"/>
                  </a:lnTo>
                  <a:cubicBezTo>
                    <a:pt x="8491" y="941"/>
                    <a:pt x="8490" y="941"/>
                    <a:pt x="8489" y="941"/>
                  </a:cubicBezTo>
                  <a:lnTo>
                    <a:pt x="8458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8455" y="913"/>
                  </a:lnTo>
                  <a:lnTo>
                    <a:pt x="8486" y="910"/>
                  </a:lnTo>
                  <a:lnTo>
                    <a:pt x="8483" y="910"/>
                  </a:lnTo>
                  <a:lnTo>
                    <a:pt x="8511" y="901"/>
                  </a:lnTo>
                  <a:lnTo>
                    <a:pt x="8507" y="903"/>
                  </a:lnTo>
                  <a:lnTo>
                    <a:pt x="8556" y="871"/>
                  </a:lnTo>
                  <a:lnTo>
                    <a:pt x="8551" y="876"/>
                  </a:lnTo>
                  <a:lnTo>
                    <a:pt x="8583" y="827"/>
                  </a:lnTo>
                  <a:lnTo>
                    <a:pt x="8581" y="831"/>
                  </a:lnTo>
                  <a:lnTo>
                    <a:pt x="8590" y="803"/>
                  </a:lnTo>
                  <a:lnTo>
                    <a:pt x="8590" y="806"/>
                  </a:lnTo>
                  <a:lnTo>
                    <a:pt x="8592" y="776"/>
                  </a:lnTo>
                  <a:lnTo>
                    <a:pt x="8593" y="170"/>
                  </a:lnTo>
                  <a:lnTo>
                    <a:pt x="8590" y="140"/>
                  </a:lnTo>
                  <a:lnTo>
                    <a:pt x="8590" y="143"/>
                  </a:lnTo>
                  <a:lnTo>
                    <a:pt x="8581" y="114"/>
                  </a:lnTo>
                  <a:lnTo>
                    <a:pt x="8583" y="118"/>
                  </a:lnTo>
                  <a:lnTo>
                    <a:pt x="8551" y="70"/>
                  </a:lnTo>
                  <a:lnTo>
                    <a:pt x="8556" y="75"/>
                  </a:lnTo>
                  <a:lnTo>
                    <a:pt x="8507" y="42"/>
                  </a:lnTo>
                  <a:lnTo>
                    <a:pt x="8511" y="44"/>
                  </a:lnTo>
                  <a:lnTo>
                    <a:pt x="8483" y="35"/>
                  </a:lnTo>
                  <a:lnTo>
                    <a:pt x="8486" y="35"/>
                  </a:lnTo>
                  <a:lnTo>
                    <a:pt x="8456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rgbClr val="89929B"/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Rectangle 8"/>
            <p:cNvSpPr>
              <a:spLocks noChangeArrowheads="1"/>
            </p:cNvSpPr>
            <p:nvPr/>
          </p:nvSpPr>
          <p:spPr bwMode="auto">
            <a:xfrm>
              <a:off x="1566863" y="5051425"/>
              <a:ext cx="350199" cy="19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de-DE" sz="1200">
                  <a:solidFill>
                    <a:srgbClr val="000000"/>
                  </a:solidFill>
                </a:rPr>
                <a:t>CSP 1</a:t>
              </a:r>
              <a:endParaRPr lang="de-DE" sz="1200"/>
            </a:p>
          </p:txBody>
        </p:sp>
        <p:sp>
          <p:nvSpPr>
            <p:cNvPr id="11345" name="Rectangle 9"/>
            <p:cNvSpPr>
              <a:spLocks noChangeArrowheads="1"/>
            </p:cNvSpPr>
            <p:nvPr/>
          </p:nvSpPr>
          <p:spPr bwMode="auto">
            <a:xfrm>
              <a:off x="2030413" y="5051425"/>
              <a:ext cx="52" cy="29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de-DE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auto">
            <a:xfrm>
              <a:off x="582613" y="5389563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5" name="Freeform 11"/>
            <p:cNvSpPr>
              <a:spLocks noEditPoints="1"/>
            </p:cNvSpPr>
            <p:nvPr/>
          </p:nvSpPr>
          <p:spPr bwMode="auto">
            <a:xfrm>
              <a:off x="577850" y="5384800"/>
              <a:ext cx="455613" cy="411163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1096963" y="5389563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8" name="Freeform 14"/>
            <p:cNvSpPr>
              <a:spLocks noEditPoints="1"/>
            </p:cNvSpPr>
            <p:nvPr/>
          </p:nvSpPr>
          <p:spPr bwMode="auto">
            <a:xfrm>
              <a:off x="1092200" y="5384800"/>
              <a:ext cx="455613" cy="411163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611313" y="5389563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1" name="Freeform 17"/>
            <p:cNvSpPr>
              <a:spLocks noEditPoints="1"/>
            </p:cNvSpPr>
            <p:nvPr/>
          </p:nvSpPr>
          <p:spPr bwMode="auto">
            <a:xfrm>
              <a:off x="1606550" y="5384800"/>
              <a:ext cx="455613" cy="411163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125663" y="5389563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4" name="Freeform 20"/>
            <p:cNvSpPr>
              <a:spLocks noEditPoints="1"/>
            </p:cNvSpPr>
            <p:nvPr/>
          </p:nvSpPr>
          <p:spPr bwMode="auto">
            <a:xfrm>
              <a:off x="2120900" y="5384800"/>
              <a:ext cx="455613" cy="411163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auto">
            <a:xfrm>
              <a:off x="2640013" y="5389563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7" name="Freeform 23"/>
            <p:cNvSpPr>
              <a:spLocks noEditPoints="1"/>
            </p:cNvSpPr>
            <p:nvPr/>
          </p:nvSpPr>
          <p:spPr bwMode="auto">
            <a:xfrm>
              <a:off x="2635250" y="5384800"/>
              <a:ext cx="455613" cy="411163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1356" name="Picture 34" descr="SMS_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780" y="5503033"/>
              <a:ext cx="400070" cy="29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7" name="Picture 35" descr="Location_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268" y="5463156"/>
              <a:ext cx="230722" cy="26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8" name="Picture 36" descr="MMS_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4966" y="5495283"/>
              <a:ext cx="434166" cy="2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9" name="Picture 37" descr="Payment_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49990" y="5498646"/>
              <a:ext cx="195489" cy="20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0" name="Picture 38" descr="Click2call_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7828" y="5399091"/>
              <a:ext cx="251180" cy="33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89"/>
          <p:cNvGrpSpPr>
            <a:grpSpLocks/>
          </p:cNvGrpSpPr>
          <p:nvPr/>
        </p:nvGrpSpPr>
        <p:grpSpPr bwMode="auto">
          <a:xfrm>
            <a:off x="7215301" y="4741628"/>
            <a:ext cx="3170570" cy="810022"/>
            <a:chOff x="3952310" y="5017738"/>
            <a:chExt cx="2516187" cy="857250"/>
          </a:xfrm>
        </p:grpSpPr>
        <p:sp>
          <p:nvSpPr>
            <p:cNvPr id="113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52310" y="5017738"/>
              <a:ext cx="2516187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2" name="Freeform 6"/>
            <p:cNvSpPr>
              <a:spLocks/>
            </p:cNvSpPr>
            <p:nvPr/>
          </p:nvSpPr>
          <p:spPr bwMode="auto">
            <a:xfrm>
              <a:off x="3958660" y="5024088"/>
              <a:ext cx="2489200" cy="265113"/>
            </a:xfrm>
            <a:custGeom>
              <a:avLst/>
              <a:gdLst>
                <a:gd name="T0" fmla="*/ 0 w 8592"/>
                <a:gd name="T1" fmla="*/ 2147483647 h 912"/>
                <a:gd name="T2" fmla="*/ 2147483647 w 8592"/>
                <a:gd name="T3" fmla="*/ 0 h 912"/>
                <a:gd name="T4" fmla="*/ 2147483647 w 8592"/>
                <a:gd name="T5" fmla="*/ 0 h 912"/>
                <a:gd name="T6" fmla="*/ 2147483647 w 8592"/>
                <a:gd name="T7" fmla="*/ 0 h 912"/>
                <a:gd name="T8" fmla="*/ 2147483647 w 8592"/>
                <a:gd name="T9" fmla="*/ 0 h 912"/>
                <a:gd name="T10" fmla="*/ 2147483647 w 8592"/>
                <a:gd name="T11" fmla="*/ 0 h 912"/>
                <a:gd name="T12" fmla="*/ 2147483647 w 8592"/>
                <a:gd name="T13" fmla="*/ 2147483647 h 912"/>
                <a:gd name="T14" fmla="*/ 2147483647 w 8592"/>
                <a:gd name="T15" fmla="*/ 2147483647 h 912"/>
                <a:gd name="T16" fmla="*/ 2147483647 w 8592"/>
                <a:gd name="T17" fmla="*/ 2147483647 h 912"/>
                <a:gd name="T18" fmla="*/ 2147483647 w 8592"/>
                <a:gd name="T19" fmla="*/ 2147483647 h 912"/>
                <a:gd name="T20" fmla="*/ 2147483647 w 8592"/>
                <a:gd name="T21" fmla="*/ 2147483647 h 912"/>
                <a:gd name="T22" fmla="*/ 2147483647 w 8592"/>
                <a:gd name="T23" fmla="*/ 2147483647 h 912"/>
                <a:gd name="T24" fmla="*/ 2147483647 w 8592"/>
                <a:gd name="T25" fmla="*/ 2147483647 h 912"/>
                <a:gd name="T26" fmla="*/ 2147483647 w 8592"/>
                <a:gd name="T27" fmla="*/ 2147483647 h 912"/>
                <a:gd name="T28" fmla="*/ 2147483647 w 8592"/>
                <a:gd name="T29" fmla="*/ 2147483647 h 912"/>
                <a:gd name="T30" fmla="*/ 2147483647 w 8592"/>
                <a:gd name="T31" fmla="*/ 2147483647 h 912"/>
                <a:gd name="T32" fmla="*/ 0 w 8592"/>
                <a:gd name="T33" fmla="*/ 2147483647 h 912"/>
                <a:gd name="T34" fmla="*/ 0 w 8592"/>
                <a:gd name="T35" fmla="*/ 2147483647 h 912"/>
                <a:gd name="T36" fmla="*/ 0 w 8592"/>
                <a:gd name="T37" fmla="*/ 2147483647 h 9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92"/>
                <a:gd name="T58" fmla="*/ 0 h 912"/>
                <a:gd name="T59" fmla="*/ 8592 w 8592"/>
                <a:gd name="T60" fmla="*/ 912 h 9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92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8440" y="0"/>
                  </a:lnTo>
                  <a:cubicBezTo>
                    <a:pt x="8524" y="0"/>
                    <a:pt x="8592" y="69"/>
                    <a:pt x="8592" y="152"/>
                  </a:cubicBezTo>
                  <a:cubicBezTo>
                    <a:pt x="8592" y="152"/>
                    <a:pt x="8592" y="152"/>
                    <a:pt x="8592" y="152"/>
                  </a:cubicBezTo>
                  <a:lnTo>
                    <a:pt x="8592" y="760"/>
                  </a:lnTo>
                  <a:cubicBezTo>
                    <a:pt x="8592" y="844"/>
                    <a:pt x="8524" y="912"/>
                    <a:pt x="8440" y="912"/>
                  </a:cubicBezTo>
                  <a:cubicBezTo>
                    <a:pt x="8440" y="912"/>
                    <a:pt x="8440" y="912"/>
                    <a:pt x="8440" y="912"/>
                  </a:cubicBez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rgbClr val="FFCF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3" name="Freeform 7"/>
            <p:cNvSpPr>
              <a:spLocks noEditPoints="1"/>
            </p:cNvSpPr>
            <p:nvPr/>
          </p:nvSpPr>
          <p:spPr bwMode="auto">
            <a:xfrm>
              <a:off x="3953897" y="5019326"/>
              <a:ext cx="2498725" cy="274638"/>
            </a:xfrm>
            <a:custGeom>
              <a:avLst/>
              <a:gdLst>
                <a:gd name="T0" fmla="*/ 2147483647 w 8624"/>
                <a:gd name="T1" fmla="*/ 2147483647 h 944"/>
                <a:gd name="T2" fmla="*/ 2147483647 w 8624"/>
                <a:gd name="T3" fmla="*/ 2147483647 h 944"/>
                <a:gd name="T4" fmla="*/ 2147483647 w 8624"/>
                <a:gd name="T5" fmla="*/ 2147483647 h 944"/>
                <a:gd name="T6" fmla="*/ 2147483647 w 8624"/>
                <a:gd name="T7" fmla="*/ 2147483647 h 944"/>
                <a:gd name="T8" fmla="*/ 2147483647 w 8624"/>
                <a:gd name="T9" fmla="*/ 2147483647 h 944"/>
                <a:gd name="T10" fmla="*/ 2147483647 w 8624"/>
                <a:gd name="T11" fmla="*/ 2147483647 h 944"/>
                <a:gd name="T12" fmla="*/ 2147483647 w 8624"/>
                <a:gd name="T13" fmla="*/ 2147483647 h 944"/>
                <a:gd name="T14" fmla="*/ 2147483647 w 8624"/>
                <a:gd name="T15" fmla="*/ 2147483647 h 944"/>
                <a:gd name="T16" fmla="*/ 2147483647 w 8624"/>
                <a:gd name="T17" fmla="*/ 2147483647 h 944"/>
                <a:gd name="T18" fmla="*/ 2147483647 w 8624"/>
                <a:gd name="T19" fmla="*/ 2147483647 h 944"/>
                <a:gd name="T20" fmla="*/ 2147483647 w 8624"/>
                <a:gd name="T21" fmla="*/ 2147483647 h 944"/>
                <a:gd name="T22" fmla="*/ 2147483647 w 8624"/>
                <a:gd name="T23" fmla="*/ 2147483647 h 944"/>
                <a:gd name="T24" fmla="*/ 2147483647 w 8624"/>
                <a:gd name="T25" fmla="*/ 2147483647 h 944"/>
                <a:gd name="T26" fmla="*/ 2147483647 w 8624"/>
                <a:gd name="T27" fmla="*/ 2147483647 h 944"/>
                <a:gd name="T28" fmla="*/ 2147483647 w 8624"/>
                <a:gd name="T29" fmla="*/ 2147483647 h 944"/>
                <a:gd name="T30" fmla="*/ 2147483647 w 8624"/>
                <a:gd name="T31" fmla="*/ 2147483647 h 944"/>
                <a:gd name="T32" fmla="*/ 2147483647 w 8624"/>
                <a:gd name="T33" fmla="*/ 2147483647 h 944"/>
                <a:gd name="T34" fmla="*/ 2147483647 w 8624"/>
                <a:gd name="T35" fmla="*/ 2147483647 h 944"/>
                <a:gd name="T36" fmla="*/ 2147483647 w 8624"/>
                <a:gd name="T37" fmla="*/ 2147483647 h 944"/>
                <a:gd name="T38" fmla="*/ 2147483647 w 8624"/>
                <a:gd name="T39" fmla="*/ 2147483647 h 944"/>
                <a:gd name="T40" fmla="*/ 2147483647 w 8624"/>
                <a:gd name="T41" fmla="*/ 2147483647 h 944"/>
                <a:gd name="T42" fmla="*/ 2147483647 w 8624"/>
                <a:gd name="T43" fmla="*/ 2147483647 h 944"/>
                <a:gd name="T44" fmla="*/ 2147483647 w 8624"/>
                <a:gd name="T45" fmla="*/ 2147483647 h 944"/>
                <a:gd name="T46" fmla="*/ 2147483647 w 8624"/>
                <a:gd name="T47" fmla="*/ 2147483647 h 944"/>
                <a:gd name="T48" fmla="*/ 2147483647 w 8624"/>
                <a:gd name="T49" fmla="*/ 2147483647 h 944"/>
                <a:gd name="T50" fmla="*/ 2147483647 w 8624"/>
                <a:gd name="T51" fmla="*/ 2147483647 h 944"/>
                <a:gd name="T52" fmla="*/ 2147483647 w 8624"/>
                <a:gd name="T53" fmla="*/ 2147483647 h 944"/>
                <a:gd name="T54" fmla="*/ 2147483647 w 8624"/>
                <a:gd name="T55" fmla="*/ 2147483647 h 944"/>
                <a:gd name="T56" fmla="*/ 2147483647 w 8624"/>
                <a:gd name="T57" fmla="*/ 2147483647 h 944"/>
                <a:gd name="T58" fmla="*/ 2147483647 w 8624"/>
                <a:gd name="T59" fmla="*/ 2147483647 h 944"/>
                <a:gd name="T60" fmla="*/ 2147483647 w 8624"/>
                <a:gd name="T61" fmla="*/ 2147483647 h 944"/>
                <a:gd name="T62" fmla="*/ 2147483647 w 8624"/>
                <a:gd name="T63" fmla="*/ 2147483647 h 944"/>
                <a:gd name="T64" fmla="*/ 2147483647 w 8624"/>
                <a:gd name="T65" fmla="*/ 2147483647 h 944"/>
                <a:gd name="T66" fmla="*/ 2147483647 w 8624"/>
                <a:gd name="T67" fmla="*/ 2147483647 h 944"/>
                <a:gd name="T68" fmla="*/ 2147483647 w 8624"/>
                <a:gd name="T69" fmla="*/ 2147483647 h 944"/>
                <a:gd name="T70" fmla="*/ 2147483647 w 8624"/>
                <a:gd name="T71" fmla="*/ 2147483647 h 944"/>
                <a:gd name="T72" fmla="*/ 2147483647 w 8624"/>
                <a:gd name="T73" fmla="*/ 2147483647 h 944"/>
                <a:gd name="T74" fmla="*/ 2147483647 w 8624"/>
                <a:gd name="T75" fmla="*/ 2147483647 h 944"/>
                <a:gd name="T76" fmla="*/ 2147483647 w 8624"/>
                <a:gd name="T77" fmla="*/ 2147483647 h 944"/>
                <a:gd name="T78" fmla="*/ 2147483647 w 8624"/>
                <a:gd name="T79" fmla="*/ 2147483647 h 944"/>
                <a:gd name="T80" fmla="*/ 2147483647 w 8624"/>
                <a:gd name="T81" fmla="*/ 2147483647 h 944"/>
                <a:gd name="T82" fmla="*/ 2147483647 w 8624"/>
                <a:gd name="T83" fmla="*/ 2147483647 h 944"/>
                <a:gd name="T84" fmla="*/ 2147483647 w 8624"/>
                <a:gd name="T85" fmla="*/ 2147483647 h 944"/>
                <a:gd name="T86" fmla="*/ 2147483647 w 8624"/>
                <a:gd name="T87" fmla="*/ 2147483647 h 944"/>
                <a:gd name="T88" fmla="*/ 2147483647 w 8624"/>
                <a:gd name="T89" fmla="*/ 2147483647 h 944"/>
                <a:gd name="T90" fmla="*/ 2147483647 w 8624"/>
                <a:gd name="T91" fmla="*/ 2147483647 h 944"/>
                <a:gd name="T92" fmla="*/ 2147483647 w 8624"/>
                <a:gd name="T93" fmla="*/ 2147483647 h 944"/>
                <a:gd name="T94" fmla="*/ 2147483647 w 8624"/>
                <a:gd name="T95" fmla="*/ 2147483647 h 944"/>
                <a:gd name="T96" fmla="*/ 2147483647 w 8624"/>
                <a:gd name="T97" fmla="*/ 2147483647 h 9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24"/>
                <a:gd name="T148" fmla="*/ 0 h 944"/>
                <a:gd name="T149" fmla="*/ 8624 w 8624"/>
                <a:gd name="T150" fmla="*/ 944 h 9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24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8456" y="0"/>
                  </a:lnTo>
                  <a:lnTo>
                    <a:pt x="8489" y="4"/>
                  </a:lnTo>
                  <a:cubicBezTo>
                    <a:pt x="8490" y="4"/>
                    <a:pt x="8491" y="4"/>
                    <a:pt x="8492" y="4"/>
                  </a:cubicBezTo>
                  <a:lnTo>
                    <a:pt x="8520" y="13"/>
                  </a:lnTo>
                  <a:cubicBezTo>
                    <a:pt x="8522" y="14"/>
                    <a:pt x="8523" y="14"/>
                    <a:pt x="8524" y="15"/>
                  </a:cubicBezTo>
                  <a:lnTo>
                    <a:pt x="8573" y="48"/>
                  </a:lnTo>
                  <a:cubicBezTo>
                    <a:pt x="8575" y="49"/>
                    <a:pt x="8577" y="51"/>
                    <a:pt x="8578" y="53"/>
                  </a:cubicBezTo>
                  <a:lnTo>
                    <a:pt x="8610" y="101"/>
                  </a:lnTo>
                  <a:cubicBezTo>
                    <a:pt x="8611" y="102"/>
                    <a:pt x="8611" y="103"/>
                    <a:pt x="8612" y="105"/>
                  </a:cubicBezTo>
                  <a:lnTo>
                    <a:pt x="8621" y="134"/>
                  </a:lnTo>
                  <a:cubicBezTo>
                    <a:pt x="8621" y="135"/>
                    <a:pt x="8621" y="136"/>
                    <a:pt x="8621" y="137"/>
                  </a:cubicBezTo>
                  <a:lnTo>
                    <a:pt x="8624" y="167"/>
                  </a:lnTo>
                  <a:lnTo>
                    <a:pt x="8624" y="776"/>
                  </a:lnTo>
                  <a:lnTo>
                    <a:pt x="8621" y="809"/>
                  </a:lnTo>
                  <a:cubicBezTo>
                    <a:pt x="8621" y="810"/>
                    <a:pt x="8621" y="811"/>
                    <a:pt x="8621" y="812"/>
                  </a:cubicBezTo>
                  <a:lnTo>
                    <a:pt x="8612" y="840"/>
                  </a:lnTo>
                  <a:cubicBezTo>
                    <a:pt x="8611" y="842"/>
                    <a:pt x="8611" y="843"/>
                    <a:pt x="8610" y="844"/>
                  </a:cubicBezTo>
                  <a:lnTo>
                    <a:pt x="8578" y="893"/>
                  </a:lnTo>
                  <a:cubicBezTo>
                    <a:pt x="8577" y="895"/>
                    <a:pt x="8575" y="897"/>
                    <a:pt x="8573" y="898"/>
                  </a:cubicBezTo>
                  <a:lnTo>
                    <a:pt x="8524" y="930"/>
                  </a:lnTo>
                  <a:cubicBezTo>
                    <a:pt x="8523" y="931"/>
                    <a:pt x="8522" y="931"/>
                    <a:pt x="8520" y="932"/>
                  </a:cubicBezTo>
                  <a:lnTo>
                    <a:pt x="8492" y="941"/>
                  </a:lnTo>
                  <a:cubicBezTo>
                    <a:pt x="8491" y="941"/>
                    <a:pt x="8490" y="941"/>
                    <a:pt x="8489" y="941"/>
                  </a:cubicBezTo>
                  <a:lnTo>
                    <a:pt x="8458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8455" y="913"/>
                  </a:lnTo>
                  <a:lnTo>
                    <a:pt x="8486" y="910"/>
                  </a:lnTo>
                  <a:lnTo>
                    <a:pt x="8483" y="910"/>
                  </a:lnTo>
                  <a:lnTo>
                    <a:pt x="8511" y="901"/>
                  </a:lnTo>
                  <a:lnTo>
                    <a:pt x="8507" y="903"/>
                  </a:lnTo>
                  <a:lnTo>
                    <a:pt x="8556" y="871"/>
                  </a:lnTo>
                  <a:lnTo>
                    <a:pt x="8551" y="876"/>
                  </a:lnTo>
                  <a:lnTo>
                    <a:pt x="8583" y="827"/>
                  </a:lnTo>
                  <a:lnTo>
                    <a:pt x="8581" y="831"/>
                  </a:lnTo>
                  <a:lnTo>
                    <a:pt x="8590" y="803"/>
                  </a:lnTo>
                  <a:lnTo>
                    <a:pt x="8590" y="806"/>
                  </a:lnTo>
                  <a:lnTo>
                    <a:pt x="8592" y="776"/>
                  </a:lnTo>
                  <a:lnTo>
                    <a:pt x="8593" y="170"/>
                  </a:lnTo>
                  <a:lnTo>
                    <a:pt x="8590" y="140"/>
                  </a:lnTo>
                  <a:lnTo>
                    <a:pt x="8590" y="143"/>
                  </a:lnTo>
                  <a:lnTo>
                    <a:pt x="8581" y="114"/>
                  </a:lnTo>
                  <a:lnTo>
                    <a:pt x="8583" y="118"/>
                  </a:lnTo>
                  <a:lnTo>
                    <a:pt x="8551" y="70"/>
                  </a:lnTo>
                  <a:lnTo>
                    <a:pt x="8556" y="75"/>
                  </a:lnTo>
                  <a:lnTo>
                    <a:pt x="8507" y="42"/>
                  </a:lnTo>
                  <a:lnTo>
                    <a:pt x="8511" y="44"/>
                  </a:lnTo>
                  <a:lnTo>
                    <a:pt x="8483" y="35"/>
                  </a:lnTo>
                  <a:lnTo>
                    <a:pt x="8486" y="35"/>
                  </a:lnTo>
                  <a:lnTo>
                    <a:pt x="8456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rgbClr val="89929B"/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Rectangle 8"/>
            <p:cNvSpPr>
              <a:spLocks noChangeArrowheads="1"/>
            </p:cNvSpPr>
            <p:nvPr/>
          </p:nvSpPr>
          <p:spPr bwMode="auto">
            <a:xfrm>
              <a:off x="4942910" y="5087588"/>
              <a:ext cx="350199" cy="19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de-DE" sz="1200">
                  <a:solidFill>
                    <a:srgbClr val="000000"/>
                  </a:solidFill>
                </a:rPr>
                <a:t>CSP n</a:t>
              </a:r>
              <a:endParaRPr lang="de-DE" sz="1200"/>
            </a:p>
          </p:txBody>
        </p:sp>
        <p:sp>
          <p:nvSpPr>
            <p:cNvPr id="11325" name="Rectangle 9"/>
            <p:cNvSpPr>
              <a:spLocks noChangeArrowheads="1"/>
            </p:cNvSpPr>
            <p:nvPr/>
          </p:nvSpPr>
          <p:spPr bwMode="auto">
            <a:xfrm>
              <a:off x="5414209" y="5087588"/>
              <a:ext cx="52" cy="29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de-DE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3958660" y="5425725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3953897" y="5420963"/>
              <a:ext cx="455613" cy="411162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4473010" y="5425725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7" name="Freeform 14"/>
            <p:cNvSpPr>
              <a:spLocks noEditPoints="1"/>
            </p:cNvSpPr>
            <p:nvPr/>
          </p:nvSpPr>
          <p:spPr bwMode="auto">
            <a:xfrm>
              <a:off x="4468247" y="5420963"/>
              <a:ext cx="455613" cy="411162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4987360" y="5425725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4982597" y="5420963"/>
              <a:ext cx="455613" cy="411162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5501710" y="5425725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Freeform 20"/>
            <p:cNvSpPr>
              <a:spLocks noEditPoints="1"/>
            </p:cNvSpPr>
            <p:nvPr/>
          </p:nvSpPr>
          <p:spPr bwMode="auto">
            <a:xfrm>
              <a:off x="5496947" y="5420963"/>
              <a:ext cx="455613" cy="411162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6016060" y="5425725"/>
              <a:ext cx="446087" cy="396875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84" y="0"/>
                </a:cxn>
                <a:cxn ang="0">
                  <a:pos x="1384" y="0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152"/>
                </a:cxn>
                <a:cxn ang="0">
                  <a:pos x="1536" y="760"/>
                </a:cxn>
                <a:cxn ang="0">
                  <a:pos x="1536" y="760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384" y="912"/>
                </a:cxn>
                <a:cxn ang="0">
                  <a:pos x="152" y="912"/>
                </a:cxn>
                <a:cxn ang="0">
                  <a:pos x="152" y="912"/>
                </a:cxn>
                <a:cxn ang="0">
                  <a:pos x="0" y="760"/>
                </a:cxn>
                <a:cxn ang="0">
                  <a:pos x="0" y="760"/>
                </a:cxn>
                <a:cxn ang="0">
                  <a:pos x="0" y="152"/>
                </a:cxn>
              </a:cxnLst>
              <a:rect l="0" t="0" r="r" b="b"/>
              <a:pathLst>
                <a:path w="1536" h="912">
                  <a:moveTo>
                    <a:pt x="0" y="152"/>
                  </a:moveTo>
                  <a:cubicBezTo>
                    <a:pt x="0" y="69"/>
                    <a:pt x="69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52" y="0"/>
                  </a:lnTo>
                  <a:lnTo>
                    <a:pt x="1384" y="0"/>
                  </a:lnTo>
                  <a:lnTo>
                    <a:pt x="1384" y="0"/>
                  </a:lnTo>
                  <a:cubicBezTo>
                    <a:pt x="1468" y="0"/>
                    <a:pt x="1536" y="69"/>
                    <a:pt x="1536" y="152"/>
                  </a:cubicBezTo>
                  <a:cubicBezTo>
                    <a:pt x="1536" y="152"/>
                    <a:pt x="1536" y="152"/>
                    <a:pt x="1536" y="152"/>
                  </a:cubicBezTo>
                  <a:lnTo>
                    <a:pt x="1536" y="152"/>
                  </a:lnTo>
                  <a:lnTo>
                    <a:pt x="1536" y="760"/>
                  </a:lnTo>
                  <a:lnTo>
                    <a:pt x="1536" y="760"/>
                  </a:lnTo>
                  <a:cubicBezTo>
                    <a:pt x="1536" y="844"/>
                    <a:pt x="1468" y="912"/>
                    <a:pt x="1384" y="912"/>
                  </a:cubicBezTo>
                  <a:cubicBezTo>
                    <a:pt x="1384" y="912"/>
                    <a:pt x="1384" y="912"/>
                    <a:pt x="1384" y="912"/>
                  </a:cubicBezTo>
                  <a:lnTo>
                    <a:pt x="1384" y="912"/>
                  </a:lnTo>
                  <a:lnTo>
                    <a:pt x="152" y="912"/>
                  </a:lnTo>
                  <a:lnTo>
                    <a:pt x="152" y="912"/>
                  </a:lnTo>
                  <a:cubicBezTo>
                    <a:pt x="69" y="912"/>
                    <a:pt x="0" y="844"/>
                    <a:pt x="0" y="760"/>
                  </a:cubicBezTo>
                  <a:cubicBezTo>
                    <a:pt x="0" y="760"/>
                    <a:pt x="0" y="760"/>
                    <a:pt x="0" y="76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3" name="Freeform 23"/>
            <p:cNvSpPr>
              <a:spLocks noEditPoints="1"/>
            </p:cNvSpPr>
            <p:nvPr/>
          </p:nvSpPr>
          <p:spPr bwMode="auto">
            <a:xfrm>
              <a:off x="6011297" y="5420963"/>
              <a:ext cx="455613" cy="411162"/>
            </a:xfrm>
            <a:custGeom>
              <a:avLst/>
              <a:gdLst/>
              <a:ahLst/>
              <a:cxnLst>
                <a:cxn ang="0">
                  <a:pos x="4" y="137"/>
                </a:cxn>
                <a:cxn ang="0">
                  <a:pos x="13" y="105"/>
                </a:cxn>
                <a:cxn ang="0">
                  <a:pos x="48" y="52"/>
                </a:cxn>
                <a:cxn ang="0">
                  <a:pos x="100" y="15"/>
                </a:cxn>
                <a:cxn ang="0">
                  <a:pos x="134" y="4"/>
                </a:cxn>
                <a:cxn ang="0">
                  <a:pos x="167" y="1"/>
                </a:cxn>
                <a:cxn ang="0">
                  <a:pos x="1433" y="4"/>
                </a:cxn>
                <a:cxn ang="0">
                  <a:pos x="1464" y="13"/>
                </a:cxn>
                <a:cxn ang="0">
                  <a:pos x="1517" y="48"/>
                </a:cxn>
                <a:cxn ang="0">
                  <a:pos x="1554" y="101"/>
                </a:cxn>
                <a:cxn ang="0">
                  <a:pos x="1565" y="134"/>
                </a:cxn>
                <a:cxn ang="0">
                  <a:pos x="1568" y="167"/>
                </a:cxn>
                <a:cxn ang="0">
                  <a:pos x="1565" y="809"/>
                </a:cxn>
                <a:cxn ang="0">
                  <a:pos x="1556" y="840"/>
                </a:cxn>
                <a:cxn ang="0">
                  <a:pos x="1522" y="893"/>
                </a:cxn>
                <a:cxn ang="0">
                  <a:pos x="1468" y="930"/>
                </a:cxn>
                <a:cxn ang="0">
                  <a:pos x="1436" y="941"/>
                </a:cxn>
                <a:cxn ang="0">
                  <a:pos x="1402" y="944"/>
                </a:cxn>
                <a:cxn ang="0">
                  <a:pos x="137" y="941"/>
                </a:cxn>
                <a:cxn ang="0">
                  <a:pos x="105" y="932"/>
                </a:cxn>
                <a:cxn ang="0">
                  <a:pos x="53" y="898"/>
                </a:cxn>
                <a:cxn ang="0">
                  <a:pos x="15" y="844"/>
                </a:cxn>
                <a:cxn ang="0">
                  <a:pos x="4" y="812"/>
                </a:cxn>
                <a:cxn ang="0">
                  <a:pos x="1" y="778"/>
                </a:cxn>
                <a:cxn ang="0">
                  <a:pos x="32" y="775"/>
                </a:cxn>
                <a:cxn ang="0">
                  <a:pos x="35" y="803"/>
                </a:cxn>
                <a:cxn ang="0">
                  <a:pos x="42" y="827"/>
                </a:cxn>
                <a:cxn ang="0">
                  <a:pos x="70" y="871"/>
                </a:cxn>
                <a:cxn ang="0">
                  <a:pos x="114" y="901"/>
                </a:cxn>
                <a:cxn ang="0">
                  <a:pos x="140" y="910"/>
                </a:cxn>
                <a:cxn ang="0">
                  <a:pos x="1399" y="913"/>
                </a:cxn>
                <a:cxn ang="0">
                  <a:pos x="1427" y="910"/>
                </a:cxn>
                <a:cxn ang="0">
                  <a:pos x="1451" y="903"/>
                </a:cxn>
                <a:cxn ang="0">
                  <a:pos x="1495" y="876"/>
                </a:cxn>
                <a:cxn ang="0">
                  <a:pos x="1525" y="831"/>
                </a:cxn>
                <a:cxn ang="0">
                  <a:pos x="1534" y="806"/>
                </a:cxn>
                <a:cxn ang="0">
                  <a:pos x="1537" y="170"/>
                </a:cxn>
                <a:cxn ang="0">
                  <a:pos x="1534" y="143"/>
                </a:cxn>
                <a:cxn ang="0">
                  <a:pos x="1527" y="118"/>
                </a:cxn>
                <a:cxn ang="0">
                  <a:pos x="1500" y="75"/>
                </a:cxn>
                <a:cxn ang="0">
                  <a:pos x="1455" y="44"/>
                </a:cxn>
                <a:cxn ang="0">
                  <a:pos x="1430" y="35"/>
                </a:cxn>
                <a:cxn ang="0">
                  <a:pos x="170" y="32"/>
                </a:cxn>
                <a:cxn ang="0">
                  <a:pos x="143" y="35"/>
                </a:cxn>
                <a:cxn ang="0">
                  <a:pos x="119" y="42"/>
                </a:cxn>
                <a:cxn ang="0">
                  <a:pos x="75" y="71"/>
                </a:cxn>
                <a:cxn ang="0">
                  <a:pos x="44" y="114"/>
                </a:cxn>
                <a:cxn ang="0">
                  <a:pos x="35" y="140"/>
                </a:cxn>
                <a:cxn ang="0">
                  <a:pos x="32" y="775"/>
                </a:cxn>
              </a:cxnLst>
              <a:rect l="0" t="0" r="r" b="b"/>
              <a:pathLst>
                <a:path w="1568" h="944">
                  <a:moveTo>
                    <a:pt x="0" y="168"/>
                  </a:moveTo>
                  <a:lnTo>
                    <a:pt x="4" y="137"/>
                  </a:lnTo>
                  <a:cubicBezTo>
                    <a:pt x="4" y="136"/>
                    <a:pt x="4" y="135"/>
                    <a:pt x="4" y="134"/>
                  </a:cubicBezTo>
                  <a:lnTo>
                    <a:pt x="13" y="105"/>
                  </a:lnTo>
                  <a:cubicBezTo>
                    <a:pt x="14" y="103"/>
                    <a:pt x="14" y="102"/>
                    <a:pt x="15" y="100"/>
                  </a:cubicBezTo>
                  <a:lnTo>
                    <a:pt x="48" y="52"/>
                  </a:lnTo>
                  <a:cubicBezTo>
                    <a:pt x="49" y="51"/>
                    <a:pt x="51" y="49"/>
                    <a:pt x="52" y="48"/>
                  </a:cubicBezTo>
                  <a:lnTo>
                    <a:pt x="100" y="15"/>
                  </a:lnTo>
                  <a:cubicBezTo>
                    <a:pt x="102" y="14"/>
                    <a:pt x="103" y="14"/>
                    <a:pt x="105" y="13"/>
                  </a:cubicBezTo>
                  <a:lnTo>
                    <a:pt x="134" y="4"/>
                  </a:lnTo>
                  <a:cubicBezTo>
                    <a:pt x="135" y="4"/>
                    <a:pt x="136" y="4"/>
                    <a:pt x="137" y="4"/>
                  </a:cubicBezTo>
                  <a:lnTo>
                    <a:pt x="167" y="1"/>
                  </a:lnTo>
                  <a:lnTo>
                    <a:pt x="1400" y="0"/>
                  </a:lnTo>
                  <a:lnTo>
                    <a:pt x="1433" y="4"/>
                  </a:lnTo>
                  <a:cubicBezTo>
                    <a:pt x="1434" y="4"/>
                    <a:pt x="1435" y="4"/>
                    <a:pt x="1436" y="4"/>
                  </a:cubicBezTo>
                  <a:lnTo>
                    <a:pt x="1464" y="13"/>
                  </a:lnTo>
                  <a:cubicBezTo>
                    <a:pt x="1466" y="14"/>
                    <a:pt x="1467" y="14"/>
                    <a:pt x="1468" y="15"/>
                  </a:cubicBezTo>
                  <a:lnTo>
                    <a:pt x="1517" y="48"/>
                  </a:lnTo>
                  <a:cubicBezTo>
                    <a:pt x="1519" y="49"/>
                    <a:pt x="1521" y="51"/>
                    <a:pt x="1522" y="53"/>
                  </a:cubicBezTo>
                  <a:lnTo>
                    <a:pt x="1554" y="101"/>
                  </a:lnTo>
                  <a:cubicBezTo>
                    <a:pt x="1555" y="102"/>
                    <a:pt x="1555" y="103"/>
                    <a:pt x="1556" y="105"/>
                  </a:cubicBezTo>
                  <a:lnTo>
                    <a:pt x="1565" y="134"/>
                  </a:lnTo>
                  <a:cubicBezTo>
                    <a:pt x="1565" y="135"/>
                    <a:pt x="1565" y="136"/>
                    <a:pt x="1565" y="137"/>
                  </a:cubicBezTo>
                  <a:lnTo>
                    <a:pt x="1568" y="167"/>
                  </a:lnTo>
                  <a:lnTo>
                    <a:pt x="1568" y="776"/>
                  </a:lnTo>
                  <a:lnTo>
                    <a:pt x="1565" y="809"/>
                  </a:lnTo>
                  <a:cubicBezTo>
                    <a:pt x="1565" y="810"/>
                    <a:pt x="1565" y="811"/>
                    <a:pt x="1565" y="812"/>
                  </a:cubicBezTo>
                  <a:lnTo>
                    <a:pt x="1556" y="840"/>
                  </a:lnTo>
                  <a:cubicBezTo>
                    <a:pt x="1555" y="842"/>
                    <a:pt x="1555" y="843"/>
                    <a:pt x="1554" y="844"/>
                  </a:cubicBezTo>
                  <a:lnTo>
                    <a:pt x="1522" y="893"/>
                  </a:lnTo>
                  <a:cubicBezTo>
                    <a:pt x="1521" y="895"/>
                    <a:pt x="1519" y="897"/>
                    <a:pt x="1517" y="898"/>
                  </a:cubicBezTo>
                  <a:lnTo>
                    <a:pt x="1468" y="930"/>
                  </a:lnTo>
                  <a:cubicBezTo>
                    <a:pt x="1467" y="931"/>
                    <a:pt x="1466" y="931"/>
                    <a:pt x="1464" y="932"/>
                  </a:cubicBezTo>
                  <a:lnTo>
                    <a:pt x="1436" y="941"/>
                  </a:lnTo>
                  <a:cubicBezTo>
                    <a:pt x="1435" y="941"/>
                    <a:pt x="1434" y="941"/>
                    <a:pt x="1433" y="941"/>
                  </a:cubicBezTo>
                  <a:lnTo>
                    <a:pt x="1402" y="944"/>
                  </a:lnTo>
                  <a:lnTo>
                    <a:pt x="168" y="944"/>
                  </a:lnTo>
                  <a:lnTo>
                    <a:pt x="137" y="941"/>
                  </a:lnTo>
                  <a:cubicBezTo>
                    <a:pt x="136" y="941"/>
                    <a:pt x="135" y="941"/>
                    <a:pt x="134" y="941"/>
                  </a:cubicBezTo>
                  <a:lnTo>
                    <a:pt x="105" y="932"/>
                  </a:lnTo>
                  <a:cubicBezTo>
                    <a:pt x="103" y="931"/>
                    <a:pt x="102" y="931"/>
                    <a:pt x="101" y="930"/>
                  </a:cubicBezTo>
                  <a:lnTo>
                    <a:pt x="53" y="898"/>
                  </a:lnTo>
                  <a:cubicBezTo>
                    <a:pt x="51" y="897"/>
                    <a:pt x="49" y="895"/>
                    <a:pt x="48" y="893"/>
                  </a:cubicBezTo>
                  <a:lnTo>
                    <a:pt x="15" y="844"/>
                  </a:lnTo>
                  <a:cubicBezTo>
                    <a:pt x="14" y="843"/>
                    <a:pt x="14" y="842"/>
                    <a:pt x="13" y="840"/>
                  </a:cubicBezTo>
                  <a:lnTo>
                    <a:pt x="4" y="812"/>
                  </a:lnTo>
                  <a:cubicBezTo>
                    <a:pt x="4" y="811"/>
                    <a:pt x="4" y="810"/>
                    <a:pt x="4" y="809"/>
                  </a:cubicBezTo>
                  <a:lnTo>
                    <a:pt x="1" y="778"/>
                  </a:lnTo>
                  <a:lnTo>
                    <a:pt x="0" y="168"/>
                  </a:lnTo>
                  <a:close/>
                  <a:moveTo>
                    <a:pt x="32" y="775"/>
                  </a:moveTo>
                  <a:lnTo>
                    <a:pt x="35" y="806"/>
                  </a:lnTo>
                  <a:lnTo>
                    <a:pt x="35" y="803"/>
                  </a:lnTo>
                  <a:lnTo>
                    <a:pt x="44" y="831"/>
                  </a:lnTo>
                  <a:lnTo>
                    <a:pt x="42" y="827"/>
                  </a:lnTo>
                  <a:lnTo>
                    <a:pt x="75" y="876"/>
                  </a:lnTo>
                  <a:lnTo>
                    <a:pt x="70" y="871"/>
                  </a:lnTo>
                  <a:lnTo>
                    <a:pt x="118" y="903"/>
                  </a:lnTo>
                  <a:lnTo>
                    <a:pt x="114" y="901"/>
                  </a:lnTo>
                  <a:lnTo>
                    <a:pt x="143" y="910"/>
                  </a:lnTo>
                  <a:lnTo>
                    <a:pt x="140" y="910"/>
                  </a:lnTo>
                  <a:lnTo>
                    <a:pt x="168" y="912"/>
                  </a:lnTo>
                  <a:lnTo>
                    <a:pt x="1399" y="913"/>
                  </a:lnTo>
                  <a:lnTo>
                    <a:pt x="1430" y="910"/>
                  </a:lnTo>
                  <a:lnTo>
                    <a:pt x="1427" y="910"/>
                  </a:lnTo>
                  <a:lnTo>
                    <a:pt x="1455" y="901"/>
                  </a:lnTo>
                  <a:lnTo>
                    <a:pt x="1451" y="903"/>
                  </a:lnTo>
                  <a:lnTo>
                    <a:pt x="1500" y="871"/>
                  </a:lnTo>
                  <a:lnTo>
                    <a:pt x="1495" y="876"/>
                  </a:lnTo>
                  <a:lnTo>
                    <a:pt x="1527" y="827"/>
                  </a:lnTo>
                  <a:lnTo>
                    <a:pt x="1525" y="831"/>
                  </a:lnTo>
                  <a:lnTo>
                    <a:pt x="1534" y="803"/>
                  </a:lnTo>
                  <a:lnTo>
                    <a:pt x="1534" y="806"/>
                  </a:lnTo>
                  <a:lnTo>
                    <a:pt x="1536" y="776"/>
                  </a:lnTo>
                  <a:lnTo>
                    <a:pt x="1537" y="170"/>
                  </a:lnTo>
                  <a:lnTo>
                    <a:pt x="1534" y="140"/>
                  </a:lnTo>
                  <a:lnTo>
                    <a:pt x="1534" y="143"/>
                  </a:lnTo>
                  <a:lnTo>
                    <a:pt x="1525" y="114"/>
                  </a:lnTo>
                  <a:lnTo>
                    <a:pt x="1527" y="118"/>
                  </a:lnTo>
                  <a:lnTo>
                    <a:pt x="1495" y="70"/>
                  </a:lnTo>
                  <a:lnTo>
                    <a:pt x="1500" y="75"/>
                  </a:lnTo>
                  <a:lnTo>
                    <a:pt x="1451" y="42"/>
                  </a:lnTo>
                  <a:lnTo>
                    <a:pt x="1455" y="44"/>
                  </a:lnTo>
                  <a:lnTo>
                    <a:pt x="1427" y="35"/>
                  </a:lnTo>
                  <a:lnTo>
                    <a:pt x="1430" y="35"/>
                  </a:lnTo>
                  <a:lnTo>
                    <a:pt x="1400" y="32"/>
                  </a:lnTo>
                  <a:lnTo>
                    <a:pt x="170" y="32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14" y="44"/>
                  </a:lnTo>
                  <a:lnTo>
                    <a:pt x="119" y="42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42" y="119"/>
                  </a:lnTo>
                  <a:lnTo>
                    <a:pt x="44" y="114"/>
                  </a:lnTo>
                  <a:lnTo>
                    <a:pt x="35" y="143"/>
                  </a:lnTo>
                  <a:lnTo>
                    <a:pt x="35" y="140"/>
                  </a:lnTo>
                  <a:lnTo>
                    <a:pt x="32" y="168"/>
                  </a:lnTo>
                  <a:lnTo>
                    <a:pt x="32" y="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rgbClr val="8992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1336" name="Picture 34" descr="SMS_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5827" y="5539196"/>
              <a:ext cx="400070" cy="29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37" name="Picture 35" descr="Location_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4315" y="5499319"/>
              <a:ext cx="230722" cy="26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38" name="Picture 36" descr="MMS_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1013" y="5531446"/>
              <a:ext cx="434166" cy="2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39" name="Picture 37" descr="Payment_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6037" y="5534809"/>
              <a:ext cx="195489" cy="20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0" name="Picture 38" descr="Click2call_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23875" y="5435254"/>
              <a:ext cx="251180" cy="33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Freeform 6"/>
          <p:cNvSpPr>
            <a:spLocks/>
          </p:cNvSpPr>
          <p:nvPr/>
        </p:nvSpPr>
        <p:spPr bwMode="auto">
          <a:xfrm>
            <a:off x="3836691" y="3441093"/>
            <a:ext cx="3136565" cy="390011"/>
          </a:xfrm>
          <a:custGeom>
            <a:avLst/>
            <a:gdLst>
              <a:gd name="T0" fmla="*/ 0 w 8592"/>
              <a:gd name="T1" fmla="*/ 2147483647 h 912"/>
              <a:gd name="T2" fmla="*/ 2147483647 w 8592"/>
              <a:gd name="T3" fmla="*/ 0 h 912"/>
              <a:gd name="T4" fmla="*/ 2147483647 w 8592"/>
              <a:gd name="T5" fmla="*/ 0 h 912"/>
              <a:gd name="T6" fmla="*/ 2147483647 w 8592"/>
              <a:gd name="T7" fmla="*/ 0 h 912"/>
              <a:gd name="T8" fmla="*/ 2147483647 w 8592"/>
              <a:gd name="T9" fmla="*/ 0 h 912"/>
              <a:gd name="T10" fmla="*/ 2147483647 w 8592"/>
              <a:gd name="T11" fmla="*/ 0 h 912"/>
              <a:gd name="T12" fmla="*/ 2147483647 w 8592"/>
              <a:gd name="T13" fmla="*/ 2147483647 h 912"/>
              <a:gd name="T14" fmla="*/ 2147483647 w 8592"/>
              <a:gd name="T15" fmla="*/ 2147483647 h 912"/>
              <a:gd name="T16" fmla="*/ 2147483647 w 8592"/>
              <a:gd name="T17" fmla="*/ 2147483647 h 912"/>
              <a:gd name="T18" fmla="*/ 2147483647 w 8592"/>
              <a:gd name="T19" fmla="*/ 2147483647 h 912"/>
              <a:gd name="T20" fmla="*/ 2147483647 w 8592"/>
              <a:gd name="T21" fmla="*/ 2147483647 h 912"/>
              <a:gd name="T22" fmla="*/ 2147483647 w 8592"/>
              <a:gd name="T23" fmla="*/ 2147483647 h 912"/>
              <a:gd name="T24" fmla="*/ 2147483647 w 8592"/>
              <a:gd name="T25" fmla="*/ 2147483647 h 912"/>
              <a:gd name="T26" fmla="*/ 2147483647 w 8592"/>
              <a:gd name="T27" fmla="*/ 2147483647 h 912"/>
              <a:gd name="T28" fmla="*/ 2147483647 w 8592"/>
              <a:gd name="T29" fmla="*/ 2147483647 h 912"/>
              <a:gd name="T30" fmla="*/ 2147483647 w 8592"/>
              <a:gd name="T31" fmla="*/ 2147483647 h 912"/>
              <a:gd name="T32" fmla="*/ 0 w 8592"/>
              <a:gd name="T33" fmla="*/ 2147483647 h 912"/>
              <a:gd name="T34" fmla="*/ 0 w 8592"/>
              <a:gd name="T35" fmla="*/ 2147483647 h 912"/>
              <a:gd name="T36" fmla="*/ 0 w 8592"/>
              <a:gd name="T37" fmla="*/ 2147483647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92"/>
              <a:gd name="T58" fmla="*/ 0 h 912"/>
              <a:gd name="T59" fmla="*/ 8592 w 8592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92" h="912">
                <a:moveTo>
                  <a:pt x="0" y="152"/>
                </a:moveTo>
                <a:cubicBezTo>
                  <a:pt x="0" y="69"/>
                  <a:pt x="69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lnTo>
                  <a:pt x="8440" y="0"/>
                </a:lnTo>
                <a:cubicBezTo>
                  <a:pt x="8524" y="0"/>
                  <a:pt x="8592" y="69"/>
                  <a:pt x="8592" y="152"/>
                </a:cubicBezTo>
                <a:cubicBezTo>
                  <a:pt x="8592" y="152"/>
                  <a:pt x="8592" y="152"/>
                  <a:pt x="8592" y="152"/>
                </a:cubicBezTo>
                <a:lnTo>
                  <a:pt x="8592" y="760"/>
                </a:lnTo>
                <a:cubicBezTo>
                  <a:pt x="8592" y="844"/>
                  <a:pt x="8524" y="912"/>
                  <a:pt x="8440" y="912"/>
                </a:cubicBezTo>
                <a:cubicBezTo>
                  <a:pt x="8440" y="912"/>
                  <a:pt x="8440" y="912"/>
                  <a:pt x="8440" y="912"/>
                </a:cubicBezTo>
                <a:lnTo>
                  <a:pt x="152" y="912"/>
                </a:lnTo>
                <a:cubicBezTo>
                  <a:pt x="69" y="912"/>
                  <a:pt x="0" y="844"/>
                  <a:pt x="0" y="760"/>
                </a:cubicBezTo>
                <a:cubicBezTo>
                  <a:pt x="0" y="760"/>
                  <a:pt x="0" y="760"/>
                  <a:pt x="0" y="760"/>
                </a:cubicBezTo>
                <a:lnTo>
                  <a:pt x="0" y="152"/>
                </a:lnTo>
                <a:close/>
              </a:path>
            </a:pathLst>
          </a:custGeom>
          <a:solidFill>
            <a:srgbClr val="BD8E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72" name="Freeform 7"/>
          <p:cNvSpPr>
            <a:spLocks noEditPoints="1"/>
          </p:cNvSpPr>
          <p:nvPr/>
        </p:nvSpPr>
        <p:spPr bwMode="auto">
          <a:xfrm>
            <a:off x="3830691" y="3433594"/>
            <a:ext cx="3148567" cy="405011"/>
          </a:xfrm>
          <a:custGeom>
            <a:avLst/>
            <a:gdLst>
              <a:gd name="T0" fmla="*/ 2147483647 w 8624"/>
              <a:gd name="T1" fmla="*/ 2147483647 h 944"/>
              <a:gd name="T2" fmla="*/ 2147483647 w 8624"/>
              <a:gd name="T3" fmla="*/ 2147483647 h 944"/>
              <a:gd name="T4" fmla="*/ 2147483647 w 8624"/>
              <a:gd name="T5" fmla="*/ 2147483647 h 944"/>
              <a:gd name="T6" fmla="*/ 2147483647 w 8624"/>
              <a:gd name="T7" fmla="*/ 2147483647 h 944"/>
              <a:gd name="T8" fmla="*/ 2147483647 w 8624"/>
              <a:gd name="T9" fmla="*/ 2147483647 h 944"/>
              <a:gd name="T10" fmla="*/ 2147483647 w 8624"/>
              <a:gd name="T11" fmla="*/ 2147483647 h 944"/>
              <a:gd name="T12" fmla="*/ 2147483647 w 8624"/>
              <a:gd name="T13" fmla="*/ 2147483647 h 944"/>
              <a:gd name="T14" fmla="*/ 2147483647 w 8624"/>
              <a:gd name="T15" fmla="*/ 2147483647 h 944"/>
              <a:gd name="T16" fmla="*/ 2147483647 w 8624"/>
              <a:gd name="T17" fmla="*/ 2147483647 h 944"/>
              <a:gd name="T18" fmla="*/ 2147483647 w 8624"/>
              <a:gd name="T19" fmla="*/ 2147483647 h 944"/>
              <a:gd name="T20" fmla="*/ 2147483647 w 8624"/>
              <a:gd name="T21" fmla="*/ 2147483647 h 944"/>
              <a:gd name="T22" fmla="*/ 2147483647 w 8624"/>
              <a:gd name="T23" fmla="*/ 2147483647 h 944"/>
              <a:gd name="T24" fmla="*/ 2147483647 w 8624"/>
              <a:gd name="T25" fmla="*/ 2147483647 h 944"/>
              <a:gd name="T26" fmla="*/ 2147483647 w 8624"/>
              <a:gd name="T27" fmla="*/ 2147483647 h 944"/>
              <a:gd name="T28" fmla="*/ 2147483647 w 8624"/>
              <a:gd name="T29" fmla="*/ 2147483647 h 944"/>
              <a:gd name="T30" fmla="*/ 2147483647 w 8624"/>
              <a:gd name="T31" fmla="*/ 2147483647 h 944"/>
              <a:gd name="T32" fmla="*/ 2147483647 w 8624"/>
              <a:gd name="T33" fmla="*/ 2147483647 h 944"/>
              <a:gd name="T34" fmla="*/ 2147483647 w 8624"/>
              <a:gd name="T35" fmla="*/ 2147483647 h 944"/>
              <a:gd name="T36" fmla="*/ 2147483647 w 8624"/>
              <a:gd name="T37" fmla="*/ 2147483647 h 944"/>
              <a:gd name="T38" fmla="*/ 2147483647 w 8624"/>
              <a:gd name="T39" fmla="*/ 2147483647 h 944"/>
              <a:gd name="T40" fmla="*/ 2147483647 w 8624"/>
              <a:gd name="T41" fmla="*/ 2147483647 h 944"/>
              <a:gd name="T42" fmla="*/ 2147483647 w 8624"/>
              <a:gd name="T43" fmla="*/ 2147483647 h 944"/>
              <a:gd name="T44" fmla="*/ 2147483647 w 8624"/>
              <a:gd name="T45" fmla="*/ 2147483647 h 944"/>
              <a:gd name="T46" fmla="*/ 2147483647 w 8624"/>
              <a:gd name="T47" fmla="*/ 2147483647 h 944"/>
              <a:gd name="T48" fmla="*/ 2147483647 w 8624"/>
              <a:gd name="T49" fmla="*/ 2147483647 h 944"/>
              <a:gd name="T50" fmla="*/ 2147483647 w 8624"/>
              <a:gd name="T51" fmla="*/ 2147483647 h 944"/>
              <a:gd name="T52" fmla="*/ 2147483647 w 8624"/>
              <a:gd name="T53" fmla="*/ 2147483647 h 944"/>
              <a:gd name="T54" fmla="*/ 2147483647 w 8624"/>
              <a:gd name="T55" fmla="*/ 2147483647 h 944"/>
              <a:gd name="T56" fmla="*/ 2147483647 w 8624"/>
              <a:gd name="T57" fmla="*/ 2147483647 h 944"/>
              <a:gd name="T58" fmla="*/ 2147483647 w 8624"/>
              <a:gd name="T59" fmla="*/ 2147483647 h 944"/>
              <a:gd name="T60" fmla="*/ 2147483647 w 8624"/>
              <a:gd name="T61" fmla="*/ 2147483647 h 944"/>
              <a:gd name="T62" fmla="*/ 2147483647 w 8624"/>
              <a:gd name="T63" fmla="*/ 2147483647 h 944"/>
              <a:gd name="T64" fmla="*/ 2147483647 w 8624"/>
              <a:gd name="T65" fmla="*/ 2147483647 h 944"/>
              <a:gd name="T66" fmla="*/ 2147483647 w 8624"/>
              <a:gd name="T67" fmla="*/ 2147483647 h 944"/>
              <a:gd name="T68" fmla="*/ 2147483647 w 8624"/>
              <a:gd name="T69" fmla="*/ 2147483647 h 944"/>
              <a:gd name="T70" fmla="*/ 2147483647 w 8624"/>
              <a:gd name="T71" fmla="*/ 2147483647 h 944"/>
              <a:gd name="T72" fmla="*/ 2147483647 w 8624"/>
              <a:gd name="T73" fmla="*/ 2147483647 h 944"/>
              <a:gd name="T74" fmla="*/ 2147483647 w 8624"/>
              <a:gd name="T75" fmla="*/ 2147483647 h 944"/>
              <a:gd name="T76" fmla="*/ 2147483647 w 8624"/>
              <a:gd name="T77" fmla="*/ 2147483647 h 944"/>
              <a:gd name="T78" fmla="*/ 2147483647 w 8624"/>
              <a:gd name="T79" fmla="*/ 2147483647 h 944"/>
              <a:gd name="T80" fmla="*/ 2147483647 w 8624"/>
              <a:gd name="T81" fmla="*/ 2147483647 h 944"/>
              <a:gd name="T82" fmla="*/ 2147483647 w 8624"/>
              <a:gd name="T83" fmla="*/ 2147483647 h 944"/>
              <a:gd name="T84" fmla="*/ 2147483647 w 8624"/>
              <a:gd name="T85" fmla="*/ 2147483647 h 944"/>
              <a:gd name="T86" fmla="*/ 2147483647 w 8624"/>
              <a:gd name="T87" fmla="*/ 2147483647 h 944"/>
              <a:gd name="T88" fmla="*/ 2147483647 w 8624"/>
              <a:gd name="T89" fmla="*/ 2147483647 h 944"/>
              <a:gd name="T90" fmla="*/ 2147483647 w 8624"/>
              <a:gd name="T91" fmla="*/ 2147483647 h 944"/>
              <a:gd name="T92" fmla="*/ 2147483647 w 8624"/>
              <a:gd name="T93" fmla="*/ 2147483647 h 944"/>
              <a:gd name="T94" fmla="*/ 2147483647 w 8624"/>
              <a:gd name="T95" fmla="*/ 2147483647 h 944"/>
              <a:gd name="T96" fmla="*/ 2147483647 w 8624"/>
              <a:gd name="T97" fmla="*/ 2147483647 h 9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624"/>
              <a:gd name="T148" fmla="*/ 0 h 944"/>
              <a:gd name="T149" fmla="*/ 8624 w 8624"/>
              <a:gd name="T150" fmla="*/ 944 h 9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624" h="944">
                <a:moveTo>
                  <a:pt x="0" y="168"/>
                </a:moveTo>
                <a:lnTo>
                  <a:pt x="4" y="137"/>
                </a:lnTo>
                <a:cubicBezTo>
                  <a:pt x="4" y="136"/>
                  <a:pt x="4" y="135"/>
                  <a:pt x="4" y="134"/>
                </a:cubicBezTo>
                <a:lnTo>
                  <a:pt x="13" y="105"/>
                </a:lnTo>
                <a:cubicBezTo>
                  <a:pt x="14" y="103"/>
                  <a:pt x="14" y="102"/>
                  <a:pt x="15" y="100"/>
                </a:cubicBezTo>
                <a:lnTo>
                  <a:pt x="48" y="52"/>
                </a:lnTo>
                <a:cubicBezTo>
                  <a:pt x="49" y="51"/>
                  <a:pt x="51" y="49"/>
                  <a:pt x="52" y="48"/>
                </a:cubicBezTo>
                <a:lnTo>
                  <a:pt x="100" y="15"/>
                </a:lnTo>
                <a:cubicBezTo>
                  <a:pt x="102" y="14"/>
                  <a:pt x="103" y="14"/>
                  <a:pt x="105" y="13"/>
                </a:cubicBezTo>
                <a:lnTo>
                  <a:pt x="134" y="4"/>
                </a:lnTo>
                <a:cubicBezTo>
                  <a:pt x="135" y="4"/>
                  <a:pt x="136" y="4"/>
                  <a:pt x="137" y="4"/>
                </a:cubicBezTo>
                <a:lnTo>
                  <a:pt x="167" y="1"/>
                </a:lnTo>
                <a:lnTo>
                  <a:pt x="8456" y="0"/>
                </a:lnTo>
                <a:lnTo>
                  <a:pt x="8489" y="4"/>
                </a:lnTo>
                <a:cubicBezTo>
                  <a:pt x="8490" y="4"/>
                  <a:pt x="8491" y="4"/>
                  <a:pt x="8492" y="4"/>
                </a:cubicBezTo>
                <a:lnTo>
                  <a:pt x="8520" y="13"/>
                </a:lnTo>
                <a:cubicBezTo>
                  <a:pt x="8522" y="14"/>
                  <a:pt x="8523" y="14"/>
                  <a:pt x="8524" y="15"/>
                </a:cubicBezTo>
                <a:lnTo>
                  <a:pt x="8573" y="48"/>
                </a:lnTo>
                <a:cubicBezTo>
                  <a:pt x="8575" y="49"/>
                  <a:pt x="8577" y="51"/>
                  <a:pt x="8578" y="53"/>
                </a:cubicBezTo>
                <a:lnTo>
                  <a:pt x="8610" y="101"/>
                </a:lnTo>
                <a:cubicBezTo>
                  <a:pt x="8611" y="102"/>
                  <a:pt x="8611" y="103"/>
                  <a:pt x="8612" y="105"/>
                </a:cubicBezTo>
                <a:lnTo>
                  <a:pt x="8621" y="134"/>
                </a:lnTo>
                <a:cubicBezTo>
                  <a:pt x="8621" y="135"/>
                  <a:pt x="8621" y="136"/>
                  <a:pt x="8621" y="137"/>
                </a:cubicBezTo>
                <a:lnTo>
                  <a:pt x="8624" y="167"/>
                </a:lnTo>
                <a:lnTo>
                  <a:pt x="8624" y="776"/>
                </a:lnTo>
                <a:lnTo>
                  <a:pt x="8621" y="809"/>
                </a:lnTo>
                <a:cubicBezTo>
                  <a:pt x="8621" y="810"/>
                  <a:pt x="8621" y="811"/>
                  <a:pt x="8621" y="812"/>
                </a:cubicBezTo>
                <a:lnTo>
                  <a:pt x="8612" y="840"/>
                </a:lnTo>
                <a:cubicBezTo>
                  <a:pt x="8611" y="842"/>
                  <a:pt x="8611" y="843"/>
                  <a:pt x="8610" y="844"/>
                </a:cubicBezTo>
                <a:lnTo>
                  <a:pt x="8578" y="893"/>
                </a:lnTo>
                <a:cubicBezTo>
                  <a:pt x="8577" y="895"/>
                  <a:pt x="8575" y="897"/>
                  <a:pt x="8573" y="898"/>
                </a:cubicBezTo>
                <a:lnTo>
                  <a:pt x="8524" y="930"/>
                </a:lnTo>
                <a:cubicBezTo>
                  <a:pt x="8523" y="931"/>
                  <a:pt x="8522" y="931"/>
                  <a:pt x="8520" y="932"/>
                </a:cubicBezTo>
                <a:lnTo>
                  <a:pt x="8492" y="941"/>
                </a:lnTo>
                <a:cubicBezTo>
                  <a:pt x="8491" y="941"/>
                  <a:pt x="8490" y="941"/>
                  <a:pt x="8489" y="941"/>
                </a:cubicBezTo>
                <a:lnTo>
                  <a:pt x="8458" y="944"/>
                </a:lnTo>
                <a:lnTo>
                  <a:pt x="168" y="944"/>
                </a:lnTo>
                <a:lnTo>
                  <a:pt x="137" y="941"/>
                </a:lnTo>
                <a:cubicBezTo>
                  <a:pt x="136" y="941"/>
                  <a:pt x="135" y="941"/>
                  <a:pt x="134" y="941"/>
                </a:cubicBezTo>
                <a:lnTo>
                  <a:pt x="105" y="932"/>
                </a:lnTo>
                <a:cubicBezTo>
                  <a:pt x="103" y="931"/>
                  <a:pt x="102" y="931"/>
                  <a:pt x="101" y="930"/>
                </a:cubicBezTo>
                <a:lnTo>
                  <a:pt x="53" y="898"/>
                </a:lnTo>
                <a:cubicBezTo>
                  <a:pt x="51" y="897"/>
                  <a:pt x="49" y="895"/>
                  <a:pt x="48" y="893"/>
                </a:cubicBezTo>
                <a:lnTo>
                  <a:pt x="15" y="844"/>
                </a:lnTo>
                <a:cubicBezTo>
                  <a:pt x="14" y="843"/>
                  <a:pt x="14" y="842"/>
                  <a:pt x="13" y="840"/>
                </a:cubicBezTo>
                <a:lnTo>
                  <a:pt x="4" y="812"/>
                </a:lnTo>
                <a:cubicBezTo>
                  <a:pt x="4" y="811"/>
                  <a:pt x="4" y="810"/>
                  <a:pt x="4" y="809"/>
                </a:cubicBezTo>
                <a:lnTo>
                  <a:pt x="1" y="778"/>
                </a:lnTo>
                <a:lnTo>
                  <a:pt x="0" y="168"/>
                </a:lnTo>
                <a:close/>
                <a:moveTo>
                  <a:pt x="32" y="775"/>
                </a:moveTo>
                <a:lnTo>
                  <a:pt x="35" y="806"/>
                </a:lnTo>
                <a:lnTo>
                  <a:pt x="35" y="803"/>
                </a:lnTo>
                <a:lnTo>
                  <a:pt x="44" y="831"/>
                </a:lnTo>
                <a:lnTo>
                  <a:pt x="42" y="827"/>
                </a:lnTo>
                <a:lnTo>
                  <a:pt x="75" y="876"/>
                </a:lnTo>
                <a:lnTo>
                  <a:pt x="70" y="871"/>
                </a:lnTo>
                <a:lnTo>
                  <a:pt x="118" y="903"/>
                </a:lnTo>
                <a:lnTo>
                  <a:pt x="114" y="901"/>
                </a:lnTo>
                <a:lnTo>
                  <a:pt x="143" y="910"/>
                </a:lnTo>
                <a:lnTo>
                  <a:pt x="140" y="910"/>
                </a:lnTo>
                <a:lnTo>
                  <a:pt x="168" y="912"/>
                </a:lnTo>
                <a:lnTo>
                  <a:pt x="8455" y="913"/>
                </a:lnTo>
                <a:lnTo>
                  <a:pt x="8486" y="910"/>
                </a:lnTo>
                <a:lnTo>
                  <a:pt x="8483" y="910"/>
                </a:lnTo>
                <a:lnTo>
                  <a:pt x="8511" y="901"/>
                </a:lnTo>
                <a:lnTo>
                  <a:pt x="8507" y="903"/>
                </a:lnTo>
                <a:lnTo>
                  <a:pt x="8556" y="871"/>
                </a:lnTo>
                <a:lnTo>
                  <a:pt x="8551" y="876"/>
                </a:lnTo>
                <a:lnTo>
                  <a:pt x="8583" y="827"/>
                </a:lnTo>
                <a:lnTo>
                  <a:pt x="8581" y="831"/>
                </a:lnTo>
                <a:lnTo>
                  <a:pt x="8590" y="803"/>
                </a:lnTo>
                <a:lnTo>
                  <a:pt x="8590" y="806"/>
                </a:lnTo>
                <a:lnTo>
                  <a:pt x="8592" y="776"/>
                </a:lnTo>
                <a:lnTo>
                  <a:pt x="8593" y="170"/>
                </a:lnTo>
                <a:lnTo>
                  <a:pt x="8590" y="140"/>
                </a:lnTo>
                <a:lnTo>
                  <a:pt x="8590" y="143"/>
                </a:lnTo>
                <a:lnTo>
                  <a:pt x="8581" y="114"/>
                </a:lnTo>
                <a:lnTo>
                  <a:pt x="8583" y="118"/>
                </a:lnTo>
                <a:lnTo>
                  <a:pt x="8551" y="70"/>
                </a:lnTo>
                <a:lnTo>
                  <a:pt x="8556" y="75"/>
                </a:lnTo>
                <a:lnTo>
                  <a:pt x="8507" y="42"/>
                </a:lnTo>
                <a:lnTo>
                  <a:pt x="8511" y="44"/>
                </a:lnTo>
                <a:lnTo>
                  <a:pt x="8483" y="35"/>
                </a:lnTo>
                <a:lnTo>
                  <a:pt x="8486" y="35"/>
                </a:lnTo>
                <a:lnTo>
                  <a:pt x="8456" y="32"/>
                </a:lnTo>
                <a:lnTo>
                  <a:pt x="170" y="32"/>
                </a:lnTo>
                <a:lnTo>
                  <a:pt x="140" y="35"/>
                </a:lnTo>
                <a:lnTo>
                  <a:pt x="143" y="35"/>
                </a:lnTo>
                <a:lnTo>
                  <a:pt x="114" y="44"/>
                </a:lnTo>
                <a:lnTo>
                  <a:pt x="119" y="42"/>
                </a:lnTo>
                <a:lnTo>
                  <a:pt x="71" y="75"/>
                </a:lnTo>
                <a:lnTo>
                  <a:pt x="75" y="71"/>
                </a:lnTo>
                <a:lnTo>
                  <a:pt x="42" y="119"/>
                </a:lnTo>
                <a:lnTo>
                  <a:pt x="44" y="114"/>
                </a:lnTo>
                <a:lnTo>
                  <a:pt x="35" y="143"/>
                </a:lnTo>
                <a:lnTo>
                  <a:pt x="35" y="140"/>
                </a:lnTo>
                <a:lnTo>
                  <a:pt x="32" y="168"/>
                </a:lnTo>
                <a:lnTo>
                  <a:pt x="32" y="775"/>
                </a:lnTo>
                <a:close/>
              </a:path>
            </a:pathLst>
          </a:custGeom>
          <a:solidFill>
            <a:srgbClr val="BD8EE0"/>
          </a:solidFill>
          <a:ln w="0" cap="flat">
            <a:solidFill>
              <a:srgbClr val="89929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5172932" y="3468014"/>
            <a:ext cx="452047" cy="184666"/>
          </a:xfrm>
          <a:prstGeom prst="rect">
            <a:avLst/>
          </a:prstGeom>
          <a:solidFill>
            <a:srgbClr val="BD8EE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762000"/>
            <a:r>
              <a:rPr lang="de-DE" sz="1200">
                <a:solidFill>
                  <a:srgbClr val="000000"/>
                </a:solidFill>
              </a:rPr>
              <a:t>Broker</a:t>
            </a:r>
            <a:endParaRPr lang="de-DE" sz="1200"/>
          </a:p>
        </p:txBody>
      </p:sp>
      <p:sp>
        <p:nvSpPr>
          <p:cNvPr id="11274" name="Textfeld 112"/>
          <p:cNvSpPr txBox="1">
            <a:spLocks noChangeArrowheads="1"/>
          </p:cNvSpPr>
          <p:nvPr/>
        </p:nvSpPr>
        <p:spPr bwMode="auto">
          <a:xfrm>
            <a:off x="4628833" y="1443039"/>
            <a:ext cx="958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Developers</a:t>
            </a:r>
          </a:p>
        </p:txBody>
      </p:sp>
      <p:sp>
        <p:nvSpPr>
          <p:cNvPr id="11275" name="Textfeld 113"/>
          <p:cNvSpPr txBox="1">
            <a:spLocks noChangeArrowheads="1"/>
          </p:cNvSpPr>
          <p:nvPr/>
        </p:nvSpPr>
        <p:spPr bwMode="auto">
          <a:xfrm>
            <a:off x="9535718" y="3153086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End Users</a:t>
            </a:r>
          </a:p>
        </p:txBody>
      </p:sp>
      <p:pic>
        <p:nvPicPr>
          <p:cNvPr id="11276" name="Grafik 115" descr="user-group-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7765" y="3486094"/>
            <a:ext cx="596107" cy="7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Gerade Verbindung mit Pfeil 119"/>
          <p:cNvCxnSpPr/>
          <p:nvPr/>
        </p:nvCxnSpPr>
        <p:spPr bwMode="auto">
          <a:xfrm rot="5400000">
            <a:off x="9805549" y="4418358"/>
            <a:ext cx="424512" cy="15602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278" name="Gerade Verbindung mit Pfeil 123"/>
          <p:cNvCxnSpPr>
            <a:cxnSpLocks noChangeShapeType="1"/>
          </p:cNvCxnSpPr>
          <p:nvPr/>
        </p:nvCxnSpPr>
        <p:spPr bwMode="auto">
          <a:xfrm rot="-5400000">
            <a:off x="9597512" y="4371856"/>
            <a:ext cx="424511" cy="15602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triangle" w="lg" len="lg"/>
          </a:ln>
        </p:spPr>
      </p:cxnSp>
      <p:sp>
        <p:nvSpPr>
          <p:cNvPr id="125" name="Textfeld 124"/>
          <p:cNvSpPr txBox="1"/>
          <p:nvPr/>
        </p:nvSpPr>
        <p:spPr>
          <a:xfrm>
            <a:off x="9989799" y="4371119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€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8624086" y="4113112"/>
            <a:ext cx="11496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Apps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accessing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APIs</a:t>
            </a:r>
          </a:p>
        </p:txBody>
      </p:sp>
      <p:sp>
        <p:nvSpPr>
          <p:cNvPr id="11281" name="Textfeld 126"/>
          <p:cNvSpPr txBox="1">
            <a:spLocks noChangeArrowheads="1"/>
          </p:cNvSpPr>
          <p:nvPr/>
        </p:nvSpPr>
        <p:spPr bwMode="auto">
          <a:xfrm>
            <a:off x="510092" y="3114085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End Users</a:t>
            </a:r>
          </a:p>
        </p:txBody>
      </p:sp>
      <p:pic>
        <p:nvPicPr>
          <p:cNvPr id="11282" name="Grafik 127" descr="user-group-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142" y="3366091"/>
            <a:ext cx="596107" cy="7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" name="Gerade Verbindung mit Pfeil 128"/>
          <p:cNvCxnSpPr/>
          <p:nvPr/>
        </p:nvCxnSpPr>
        <p:spPr bwMode="auto">
          <a:xfrm rot="16200000" flipH="1">
            <a:off x="847937" y="4356856"/>
            <a:ext cx="424511" cy="15602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284" name="Gerade Verbindung mit Pfeil 129"/>
          <p:cNvCxnSpPr>
            <a:cxnSpLocks noChangeShapeType="1"/>
          </p:cNvCxnSpPr>
          <p:nvPr/>
        </p:nvCxnSpPr>
        <p:spPr bwMode="auto">
          <a:xfrm rot="5400000" flipH="1">
            <a:off x="1079978" y="4325356"/>
            <a:ext cx="424512" cy="15602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triangle" w="lg" len="lg"/>
          </a:ln>
        </p:spPr>
      </p:cxnSp>
      <p:sp>
        <p:nvSpPr>
          <p:cNvPr id="131" name="Textfeld 130"/>
          <p:cNvSpPr txBox="1"/>
          <p:nvPr/>
        </p:nvSpPr>
        <p:spPr>
          <a:xfrm>
            <a:off x="680122" y="4296117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€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1358245" y="4168613"/>
            <a:ext cx="11496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Apps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accessing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APIs</a:t>
            </a:r>
          </a:p>
        </p:txBody>
      </p:sp>
      <p:grpSp>
        <p:nvGrpSpPr>
          <p:cNvPr id="5" name="Gruppieren 138"/>
          <p:cNvGrpSpPr>
            <a:grpSpLocks/>
          </p:cNvGrpSpPr>
          <p:nvPr/>
        </p:nvGrpSpPr>
        <p:grpSpPr bwMode="auto">
          <a:xfrm>
            <a:off x="4762858" y="1714547"/>
            <a:ext cx="872157" cy="745520"/>
            <a:chOff x="3236748" y="1628797"/>
            <a:chExt cx="939613" cy="1003332"/>
          </a:xfrm>
        </p:grpSpPr>
        <p:pic>
          <p:nvPicPr>
            <p:cNvPr id="11318" name="Grafik 116" descr="edit-user-ico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6748" y="1628797"/>
              <a:ext cx="549572" cy="87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9" name="Grafik 133" descr="edit-user-ico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6789" y="1646878"/>
              <a:ext cx="549572" cy="87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0" name="Grafik 132" descr="edit-user-ico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35644" y="1757949"/>
              <a:ext cx="549572" cy="87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" name="Textfeld 139"/>
          <p:cNvSpPr txBox="1"/>
          <p:nvPr/>
        </p:nvSpPr>
        <p:spPr>
          <a:xfrm>
            <a:off x="10317858" y="4741629"/>
            <a:ext cx="444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%€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248045" y="4696627"/>
            <a:ext cx="444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%€</a:t>
            </a:r>
          </a:p>
        </p:txBody>
      </p:sp>
      <p:cxnSp>
        <p:nvCxnSpPr>
          <p:cNvPr id="11290" name="Gerade Verbindung mit Pfeil 141"/>
          <p:cNvCxnSpPr>
            <a:cxnSpLocks noChangeShapeType="1"/>
          </p:cNvCxnSpPr>
          <p:nvPr/>
        </p:nvCxnSpPr>
        <p:spPr bwMode="auto">
          <a:xfrm rot="16200000" flipV="1">
            <a:off x="5125491" y="2889577"/>
            <a:ext cx="879024" cy="2000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lg" len="lg"/>
          </a:ln>
        </p:spPr>
      </p:cxnSp>
      <p:cxnSp>
        <p:nvCxnSpPr>
          <p:cNvPr id="145" name="Gerade Verbindung mit Pfeil 144"/>
          <p:cNvCxnSpPr/>
          <p:nvPr/>
        </p:nvCxnSpPr>
        <p:spPr bwMode="auto">
          <a:xfrm rot="5400000" flipH="1" flipV="1">
            <a:off x="4538637" y="2885828"/>
            <a:ext cx="898524" cy="20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6" name="Textfeld 145"/>
          <p:cNvSpPr txBox="1"/>
          <p:nvPr/>
        </p:nvSpPr>
        <p:spPr>
          <a:xfrm>
            <a:off x="4934889" y="2770575"/>
            <a:ext cx="444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%€</a:t>
            </a:r>
          </a:p>
        </p:txBody>
      </p:sp>
      <p:cxnSp>
        <p:nvCxnSpPr>
          <p:cNvPr id="147" name="Gerade Verbindung mit Pfeil 146"/>
          <p:cNvCxnSpPr/>
          <p:nvPr/>
        </p:nvCxnSpPr>
        <p:spPr bwMode="auto">
          <a:xfrm rot="5400000" flipH="1" flipV="1">
            <a:off x="2877841" y="3749792"/>
            <a:ext cx="943526" cy="78214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8" name="Textfeld 147"/>
          <p:cNvSpPr txBox="1"/>
          <p:nvPr/>
        </p:nvSpPr>
        <p:spPr>
          <a:xfrm>
            <a:off x="2812506" y="3982608"/>
            <a:ext cx="444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%€</a:t>
            </a:r>
          </a:p>
        </p:txBody>
      </p:sp>
      <p:cxnSp>
        <p:nvCxnSpPr>
          <p:cNvPr id="11295" name="Gerade Verbindung mit Pfeil 151"/>
          <p:cNvCxnSpPr>
            <a:cxnSpLocks noChangeShapeType="1"/>
          </p:cNvCxnSpPr>
          <p:nvPr/>
        </p:nvCxnSpPr>
        <p:spPr bwMode="auto">
          <a:xfrm rot="5400000" flipH="1" flipV="1">
            <a:off x="3290650" y="4006066"/>
            <a:ext cx="732020" cy="5561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triangle" w="lg" len="lg"/>
            <a:tailEnd type="triangle" w="lg" len="lg"/>
          </a:ln>
        </p:spPr>
      </p:cxnSp>
      <p:sp>
        <p:nvSpPr>
          <p:cNvPr id="158" name="Rechteck 157"/>
          <p:cNvSpPr/>
          <p:nvPr/>
        </p:nvSpPr>
        <p:spPr>
          <a:xfrm rot="18111387">
            <a:off x="3409691" y="4049808"/>
            <a:ext cx="1002027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Contract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297" name="Gerade Verbindung mit Pfeil 158"/>
          <p:cNvCxnSpPr>
            <a:cxnSpLocks noChangeShapeType="1"/>
          </p:cNvCxnSpPr>
          <p:nvPr/>
        </p:nvCxnSpPr>
        <p:spPr bwMode="auto">
          <a:xfrm rot="5400000">
            <a:off x="4270337" y="2893577"/>
            <a:ext cx="879024" cy="18004"/>
          </a:xfrm>
          <a:prstGeom prst="straightConnector1">
            <a:avLst/>
          </a:prstGeom>
          <a:noFill/>
          <a:ln w="25400" algn="ctr">
            <a:solidFill>
              <a:srgbClr val="1A641A"/>
            </a:solidFill>
            <a:round/>
            <a:headEnd/>
            <a:tailEnd type="triangle" w="lg" len="lg"/>
          </a:ln>
        </p:spPr>
      </p:cxnSp>
      <p:sp>
        <p:nvSpPr>
          <p:cNvPr id="11298" name="Textfeld 159"/>
          <p:cNvSpPr txBox="1">
            <a:spLocks noChangeArrowheads="1"/>
          </p:cNvSpPr>
          <p:nvPr/>
        </p:nvSpPr>
        <p:spPr bwMode="auto">
          <a:xfrm rot="-5400000">
            <a:off x="4361048" y="2757523"/>
            <a:ext cx="4475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solidFill>
                  <a:srgbClr val="1A641A"/>
                </a:solidFill>
                <a:latin typeface="Arial Narrow" pitchFamily="34" charset="0"/>
              </a:rPr>
              <a:t>Apps</a:t>
            </a:r>
          </a:p>
        </p:txBody>
      </p:sp>
      <p:cxnSp>
        <p:nvCxnSpPr>
          <p:cNvPr id="11299" name="Gerade Verbindung mit Pfeil 160"/>
          <p:cNvCxnSpPr>
            <a:cxnSpLocks noChangeShapeType="1"/>
          </p:cNvCxnSpPr>
          <p:nvPr/>
        </p:nvCxnSpPr>
        <p:spPr bwMode="auto">
          <a:xfrm rot="5400000">
            <a:off x="3737730" y="4053074"/>
            <a:ext cx="726020" cy="468084"/>
          </a:xfrm>
          <a:prstGeom prst="straightConnector1">
            <a:avLst/>
          </a:prstGeom>
          <a:noFill/>
          <a:ln w="25400" algn="ctr">
            <a:solidFill>
              <a:srgbClr val="1A641A"/>
            </a:solidFill>
            <a:round/>
            <a:headEnd/>
            <a:tailEnd type="triangle" w="lg" len="lg"/>
          </a:ln>
        </p:spPr>
      </p:cxnSp>
      <p:sp>
        <p:nvSpPr>
          <p:cNvPr id="11300" name="Textfeld 161"/>
          <p:cNvSpPr txBox="1">
            <a:spLocks noChangeArrowheads="1"/>
          </p:cNvSpPr>
          <p:nvPr/>
        </p:nvSpPr>
        <p:spPr bwMode="auto">
          <a:xfrm rot="-3856712">
            <a:off x="4006984" y="4197562"/>
            <a:ext cx="4475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solidFill>
                  <a:srgbClr val="1A641A"/>
                </a:solidFill>
                <a:latin typeface="Arial Narrow" pitchFamily="34" charset="0"/>
              </a:rPr>
              <a:t>Apps</a:t>
            </a:r>
          </a:p>
        </p:txBody>
      </p:sp>
      <p:cxnSp>
        <p:nvCxnSpPr>
          <p:cNvPr id="166" name="Gerade Verbindung mit Pfeil 165"/>
          <p:cNvCxnSpPr/>
          <p:nvPr/>
        </p:nvCxnSpPr>
        <p:spPr bwMode="auto">
          <a:xfrm rot="16200000" flipV="1">
            <a:off x="7052843" y="3787041"/>
            <a:ext cx="939025" cy="81414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7397332" y="4002108"/>
            <a:ext cx="444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%€</a:t>
            </a:r>
          </a:p>
        </p:txBody>
      </p:sp>
      <p:cxnSp>
        <p:nvCxnSpPr>
          <p:cNvPr id="11303" name="Gerade Verbindung mit Pfeil 167"/>
          <p:cNvCxnSpPr>
            <a:cxnSpLocks noChangeShapeType="1"/>
          </p:cNvCxnSpPr>
          <p:nvPr/>
        </p:nvCxnSpPr>
        <p:spPr bwMode="auto">
          <a:xfrm rot="16200000" flipV="1">
            <a:off x="6767532" y="3938802"/>
            <a:ext cx="823523" cy="716129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triangle" w="lg" len="lg"/>
            <a:tailEnd type="triangle" w="lg" len="lg"/>
          </a:ln>
        </p:spPr>
      </p:cxnSp>
      <p:sp>
        <p:nvSpPr>
          <p:cNvPr id="169" name="Rechteck 168"/>
          <p:cNvSpPr/>
          <p:nvPr/>
        </p:nvSpPr>
        <p:spPr>
          <a:xfrm rot="3512185">
            <a:off x="6686532" y="4377567"/>
            <a:ext cx="1003527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305" name="Gerade Verbindung mit Pfeil 169"/>
          <p:cNvCxnSpPr>
            <a:cxnSpLocks noChangeShapeType="1"/>
          </p:cNvCxnSpPr>
          <p:nvPr/>
        </p:nvCxnSpPr>
        <p:spPr bwMode="auto">
          <a:xfrm rot="16200000" flipH="1">
            <a:off x="6276706" y="3978547"/>
            <a:ext cx="981026" cy="800144"/>
          </a:xfrm>
          <a:prstGeom prst="straightConnector1">
            <a:avLst/>
          </a:prstGeom>
          <a:noFill/>
          <a:ln w="25400" algn="ctr">
            <a:solidFill>
              <a:srgbClr val="1A641A"/>
            </a:solidFill>
            <a:round/>
            <a:headEnd/>
            <a:tailEnd type="triangle" w="lg" len="lg"/>
          </a:ln>
        </p:spPr>
      </p:cxnSp>
      <p:sp>
        <p:nvSpPr>
          <p:cNvPr id="11306" name="Textfeld 170"/>
          <p:cNvSpPr txBox="1">
            <a:spLocks noChangeArrowheads="1"/>
          </p:cNvSpPr>
          <p:nvPr/>
        </p:nvSpPr>
        <p:spPr bwMode="auto">
          <a:xfrm rot="3454976">
            <a:off x="6453425" y="4363317"/>
            <a:ext cx="4475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solidFill>
                  <a:srgbClr val="1A641A"/>
                </a:solidFill>
                <a:latin typeface="Arial Narrow" pitchFamily="34" charset="0"/>
              </a:rPr>
              <a:t>Apps</a:t>
            </a:r>
          </a:p>
        </p:txBody>
      </p:sp>
      <p:sp>
        <p:nvSpPr>
          <p:cNvPr id="11307" name="Rechteck 176"/>
          <p:cNvSpPr>
            <a:spLocks noChangeArrowheads="1"/>
          </p:cNvSpPr>
          <p:nvPr/>
        </p:nvSpPr>
        <p:spPr bwMode="auto">
          <a:xfrm>
            <a:off x="4676359" y="3613599"/>
            <a:ext cx="1563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100">
                <a:latin typeface="Arial Narrow" pitchFamily="34" charset="0"/>
              </a:rPr>
              <a:t>„one face to the developer“</a:t>
            </a:r>
            <a:endParaRPr lang="de-DE" sz="1100"/>
          </a:p>
        </p:txBody>
      </p:sp>
      <p:cxnSp>
        <p:nvCxnSpPr>
          <p:cNvPr id="11308" name="Gerade Verbindung mit Pfeil 177"/>
          <p:cNvCxnSpPr>
            <a:cxnSpLocks noChangeShapeType="1"/>
          </p:cNvCxnSpPr>
          <p:nvPr/>
        </p:nvCxnSpPr>
        <p:spPr bwMode="auto">
          <a:xfrm rot="5400000" flipH="1" flipV="1">
            <a:off x="3739748" y="2844074"/>
            <a:ext cx="954026" cy="36006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triangle" w="lg" len="lg"/>
            <a:tailEnd type="triangle" w="lg" len="lg"/>
          </a:ln>
        </p:spPr>
      </p:cxnSp>
      <p:sp>
        <p:nvSpPr>
          <p:cNvPr id="179" name="Rechteck 178"/>
          <p:cNvSpPr/>
          <p:nvPr/>
        </p:nvSpPr>
        <p:spPr>
          <a:xfrm rot="16200000">
            <a:off x="3610978" y="2553518"/>
            <a:ext cx="1003527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Contract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2" name="Rechteck 181"/>
          <p:cNvSpPr/>
          <p:nvPr/>
        </p:nvSpPr>
        <p:spPr>
          <a:xfrm rot="16200000">
            <a:off x="5423305" y="2575610"/>
            <a:ext cx="100352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R&amp;D Services (</a:t>
            </a:r>
            <a:r>
              <a:rPr lang="de-DE" sz="1100" dirty="0" err="1">
                <a:solidFill>
                  <a:srgbClr val="0070C0"/>
                </a:solidFill>
                <a:latin typeface="Arial Narrow" pitchFamily="34" charset="0"/>
              </a:rPr>
              <a:t>testing</a:t>
            </a: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de-DE" sz="1100" dirty="0" err="1">
                <a:solidFill>
                  <a:srgbClr val="0070C0"/>
                </a:solidFill>
                <a:latin typeface="Arial Narrow" pitchFamily="34" charset="0"/>
              </a:rPr>
              <a:t>libs</a:t>
            </a: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de-DE" sz="1100" dirty="0" err="1">
                <a:solidFill>
                  <a:srgbClr val="0070C0"/>
                </a:solidFill>
                <a:latin typeface="Arial Narrow" pitchFamily="34" charset="0"/>
              </a:rPr>
              <a:t>tools</a:t>
            </a: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de-DE" sz="1100" dirty="0" err="1">
                <a:solidFill>
                  <a:srgbClr val="0070C0"/>
                </a:solidFill>
                <a:latin typeface="Arial Narrow" pitchFamily="34" charset="0"/>
              </a:rPr>
              <a:t>doc</a:t>
            </a: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de-DE" sz="1100" dirty="0" err="1">
                <a:solidFill>
                  <a:srgbClr val="0070C0"/>
                </a:solidFill>
                <a:latin typeface="Arial Narrow" pitchFamily="34" charset="0"/>
              </a:rPr>
              <a:t>forum</a:t>
            </a:r>
            <a:r>
              <a:rPr lang="de-DE" sz="1100" dirty="0">
                <a:solidFill>
                  <a:srgbClr val="0070C0"/>
                </a:solidFill>
                <a:latin typeface="Arial Narrow" pitchFamily="34" charset="0"/>
              </a:rPr>
              <a:t>,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311" name="Gerade Verbindung mit Pfeil 129"/>
          <p:cNvCxnSpPr>
            <a:cxnSpLocks noChangeShapeType="1"/>
          </p:cNvCxnSpPr>
          <p:nvPr/>
        </p:nvCxnSpPr>
        <p:spPr bwMode="auto">
          <a:xfrm rot="5400000" flipH="1" flipV="1">
            <a:off x="6732246" y="2960558"/>
            <a:ext cx="426012" cy="292053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triangle" w="lg" len="lg"/>
          </a:ln>
        </p:spPr>
      </p:cxnSp>
      <p:sp>
        <p:nvSpPr>
          <p:cNvPr id="11312" name="Textfeld 113"/>
          <p:cNvSpPr txBox="1">
            <a:spLocks noChangeArrowheads="1"/>
          </p:cNvSpPr>
          <p:nvPr/>
        </p:nvSpPr>
        <p:spPr bwMode="auto">
          <a:xfrm>
            <a:off x="6721210" y="1758048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End Users</a:t>
            </a:r>
          </a:p>
        </p:txBody>
      </p:sp>
      <p:pic>
        <p:nvPicPr>
          <p:cNvPr id="11313" name="Grafik 115" descr="user-group-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259" y="2091056"/>
            <a:ext cx="596107" cy="7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feld 94"/>
          <p:cNvSpPr txBox="1"/>
          <p:nvPr/>
        </p:nvSpPr>
        <p:spPr>
          <a:xfrm>
            <a:off x="6903244" y="3076584"/>
            <a:ext cx="104708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discovery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</a:p>
        </p:txBody>
      </p:sp>
      <p:grpSp>
        <p:nvGrpSpPr>
          <p:cNvPr id="6" name="Gruppieren 102"/>
          <p:cNvGrpSpPr>
            <a:grpSpLocks/>
          </p:cNvGrpSpPr>
          <p:nvPr/>
        </p:nvGrpSpPr>
        <p:grpSpPr bwMode="auto">
          <a:xfrm>
            <a:off x="454083" y="1428038"/>
            <a:ext cx="2267561" cy="430887"/>
            <a:chOff x="360345" y="1511046"/>
            <a:chExt cx="1799946" cy="456153"/>
          </a:xfrm>
        </p:grpSpPr>
        <p:sp>
          <p:nvSpPr>
            <p:cNvPr id="11316" name="Ellipse 99"/>
            <p:cNvSpPr>
              <a:spLocks noChangeArrowheads="1"/>
            </p:cNvSpPr>
            <p:nvPr/>
          </p:nvSpPr>
          <p:spPr bwMode="auto">
            <a:xfrm>
              <a:off x="360345" y="1595746"/>
              <a:ext cx="267629" cy="245327"/>
            </a:xfrm>
            <a:prstGeom prst="ellipse">
              <a:avLst/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54000" tIns="46800" rIns="54000" bIns="46800" anchor="ctr"/>
            <a:lstStyle/>
            <a:p>
              <a:pPr defTabSz="762000"/>
              <a:endParaRPr lang="de-DE"/>
            </a:p>
          </p:txBody>
        </p:sp>
        <p:sp>
          <p:nvSpPr>
            <p:cNvPr id="11317" name="Textfeld 101"/>
            <p:cNvSpPr txBox="1">
              <a:spLocks noChangeArrowheads="1"/>
            </p:cNvSpPr>
            <p:nvPr/>
          </p:nvSpPr>
          <p:spPr bwMode="auto">
            <a:xfrm>
              <a:off x="764178" y="1511046"/>
              <a:ext cx="1396113" cy="45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0">
                  <a:solidFill>
                    <a:srgbClr val="C00000"/>
                  </a:solidFill>
                </a:rPr>
                <a:t>Need for standardization </a:t>
              </a:r>
            </a:p>
            <a:p>
              <a:r>
                <a:rPr lang="de-DE" sz="1100">
                  <a:solidFill>
                    <a:srgbClr val="C00000"/>
                  </a:solidFill>
                </a:rPr>
                <a:t>to be interoperable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heme/theme1.xml><?xml version="1.0" encoding="utf-8"?>
<a:theme xmlns:a="http://schemas.openxmlformats.org/drawingml/2006/main" name="Nokia Siemens Networks template_end charts">
  <a:themeElements>
    <a:clrScheme name="NSN MWC 2012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EAEAEA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25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blank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bile Broadband Single Slide">
  <a:themeElements>
    <a:clrScheme name="NSN 2011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D308"/>
      </a:accent1>
      <a:accent2>
        <a:srgbClr val="FFAF00"/>
      </a:accent2>
      <a:accent3>
        <a:srgbClr val="7F10A2"/>
      </a:accent3>
      <a:accent4>
        <a:srgbClr val="AF0033"/>
      </a:accent4>
      <a:accent5>
        <a:srgbClr val="34C333"/>
      </a:accent5>
      <a:accent6>
        <a:srgbClr val="EAEAEA"/>
      </a:accent6>
      <a:hlink>
        <a:srgbClr val="7F10A2"/>
      </a:hlink>
      <a:folHlink>
        <a:srgbClr val="68717A"/>
      </a:folHlink>
    </a:clrScheme>
    <a:fontScheme name="Mobile Broadband Single Slide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3200" rIns="90000" bIns="432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3200" rIns="90000" bIns="432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15000"/>
          </a:spcBef>
          <a:spcAft>
            <a:spcPct val="15000"/>
          </a:spcAft>
          <a:buClr>
            <a:schemeClr val="accent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ia Siemens Networks template_FOR INTERNAL USE 1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FFCC00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FFE2AA"/>
        </a:accent5>
        <a:accent6>
          <a:srgbClr val="E78A00"/>
        </a:accent6>
        <a:hlink>
          <a:srgbClr val="660066"/>
        </a:hlink>
        <a:folHlink>
          <a:srgbClr val="66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ia Siemens Networks template_FOR INTERNAL USE 2">
        <a:dk1>
          <a:srgbClr val="000000"/>
        </a:dk1>
        <a:lt1>
          <a:srgbClr val="FFFFFF"/>
        </a:lt1>
        <a:dk2>
          <a:srgbClr val="999999"/>
        </a:dk2>
        <a:lt2>
          <a:srgbClr val="666666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66006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kia Siemens Networks template_FOR INTERNAL USE 1">
        <a:dk1>
          <a:srgbClr val="000000"/>
        </a:dk1>
        <a:lt1>
          <a:srgbClr val="FFFFFF"/>
        </a:lt1>
        <a:dk2>
          <a:srgbClr val="68717A"/>
        </a:dk2>
        <a:lt2>
          <a:srgbClr val="A3A6AD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A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okia Siemens Networks template_FOR INTERNAL USE 1">
        <a:dk1>
          <a:srgbClr val="000000"/>
        </a:dk1>
        <a:lt1>
          <a:srgbClr val="FFFFFF"/>
        </a:lt1>
        <a:dk2>
          <a:srgbClr val="68717A"/>
        </a:dk2>
        <a:lt2>
          <a:srgbClr val="A3A6AD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AF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Nokia Siemens Networks template_white-bg_with_texture2">
  <a:themeElements>
    <a:clrScheme name="NSN MWC 2012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EAEAEA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10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kia Siemens Networks template_white-bg">
  <a:themeElements>
    <a:clrScheme name="NSN MWC 2012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EAEAEA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kia Siemens Networks template_white-bg">
  <a:themeElements>
    <a:clrScheme name="NSN MWC 2012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EAEAEA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kia Siemens Networks template_title charts">
  <a:themeElements>
    <a:clrScheme name="Nokia Siemens Networks 2012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EAEAEA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FFFFFF"/>
      </a:folHlink>
    </a:clrScheme>
    <a:fontScheme name="25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blank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okia Siemens Networks template_chapter">
  <a:themeElements>
    <a:clrScheme name="Nokia Siemens Networks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25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blank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okia Siemens Networks template_white-bg">
  <a:themeElements>
    <a:clrScheme name="Nokia Siemens Networks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okia Siemens Networks template_end charts">
  <a:themeElements>
    <a:clrScheme name="Nokia Siemens Networks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25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blank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Nokia Siemens Networks template_white-bg">
  <a:themeElements>
    <a:clrScheme name="Nokia Siemens Networks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14A8851139441A05482C1F1FF7A11" ma:contentTypeVersion="3" ma:contentTypeDescription="Create a new document." ma:contentTypeScope="" ma:versionID="c994c492a03019fa369b4215cac54f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>Collects data about user actions on this list.</p:Description>
  <p:Statement/>
  <p:PolicyItems>
    <p:PolicyItem featureId="Microsoft.Office.RecordsManagement.PolicyFeatures.PolicyAudit" staticId="0x01010028EBA0F0154DB349886A09D54DDF3938|8138272" UniqueId="e551b42f-3511-4230-939c-c5cc0e56aac3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6D63406B-9FBD-4708-A040-75AF21DD7478}"/>
</file>

<file path=customXml/itemProps2.xml><?xml version="1.0" encoding="utf-8"?>
<ds:datastoreItem xmlns:ds="http://schemas.openxmlformats.org/officeDocument/2006/customXml" ds:itemID="{0EFEBB7B-7427-49CF-A1BF-ADAF84240B6C}"/>
</file>

<file path=customXml/itemProps3.xml><?xml version="1.0" encoding="utf-8"?>
<ds:datastoreItem xmlns:ds="http://schemas.openxmlformats.org/officeDocument/2006/customXml" ds:itemID="{7595EFBE-47B8-4774-B8D8-2A9F48815D46}"/>
</file>

<file path=customXml/itemProps4.xml><?xml version="1.0" encoding="utf-8"?>
<ds:datastoreItem xmlns:ds="http://schemas.openxmlformats.org/officeDocument/2006/customXml" ds:itemID="{42CE43ED-BC91-48AA-AC62-8CFD29E9EBF1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MWC_2012_template_v01</Template>
  <TotalTime>2372</TotalTime>
  <Pages>15</Pages>
  <Words>529</Words>
  <Application>Microsoft Office PowerPoint</Application>
  <PresentationFormat>Custom</PresentationFormat>
  <Paragraphs>121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Nokia Siemens Networks template_end charts</vt:lpstr>
      <vt:lpstr>10_Nokia Siemens Networks template_white-bg_with_texture2</vt:lpstr>
      <vt:lpstr>Nokia Siemens Networks template_white-bg</vt:lpstr>
      <vt:lpstr>1_Nokia Siemens Networks template_white-bg</vt:lpstr>
      <vt:lpstr>Nokia Siemens Networks template_title charts</vt:lpstr>
      <vt:lpstr>Nokia Siemens Networks template_chapter</vt:lpstr>
      <vt:lpstr>2_Nokia Siemens Networks template_white-bg</vt:lpstr>
      <vt:lpstr>1_Nokia Siemens Networks template_end charts</vt:lpstr>
      <vt:lpstr>3_Nokia Siemens Networks template_white-bg</vt:lpstr>
      <vt:lpstr>Mobile Broadband Single Slide</vt:lpstr>
      <vt:lpstr>A Win-Win Situation</vt:lpstr>
      <vt:lpstr>Key requirements towards 2020</vt:lpstr>
      <vt:lpstr>Slide 3</vt:lpstr>
      <vt:lpstr>Focused Cooperation with Universities and Research Institutes</vt:lpstr>
      <vt:lpstr>Let’s link our brains…</vt:lpstr>
      <vt:lpstr>Slide 6</vt:lpstr>
      <vt:lpstr>Setting the scene</vt:lpstr>
      <vt:lpstr>Business Innovation</vt:lpstr>
      <vt:lpstr>One likely business model: Broker with revenue sharing in a multi-CSP scenario</vt:lpstr>
      <vt:lpstr>Win – Win ?</vt:lpstr>
      <vt:lpstr>Slide 11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Payne: LTE Innovation and Beyond 4G</dc:title>
  <dc:creator>pradeeve</dc:creator>
  <cp:keywords>Bill Payne; Technology ＆ Strategy; LTE; Innovation; 4G; 2020</cp:keywords>
  <cp:lastModifiedBy>sh044523</cp:lastModifiedBy>
  <cp:revision>780</cp:revision>
  <cp:lastPrinted>2007-04-13T15:22:26Z</cp:lastPrinted>
  <dcterms:created xsi:type="dcterms:W3CDTF">2012-01-18T11:45:52Z</dcterms:created>
  <dcterms:modified xsi:type="dcterms:W3CDTF">2012-11-22T04:34:01Z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0x01010058714A8851139441A05482C1F1FF7A11</vt:lpwstr>
  </property>
  <property fmtid="{D5CDD505-2E9C-101B-9397-08002B2CF9AE}" pid="3" name="TaxKeyword">
    <vt:lpwstr>658;#Bill Payne|3ad72570-6a43-441c-9b80-248d894fa44a;#181;#LTE|e01c843d-0f8c-4245-afa7-852144cef2ef;#401;#Innovation|7b72ac74-e5b2-468c-8e86-f9e0ff81f224;#204;#4G|2ba830ed-d4e8-4a89-9e49-65aa427d8c01;#659;#Technology ＆ Strategy|4fc94b06-1027-4e0e-9a16-188</vt:lpwstr>
  </property>
  <property fmtid="{D5CDD505-2E9C-101B-9397-08002B2CF9AE}" pid="4" name="Related Portfolio Elements">
    <vt:lpwstr/>
  </property>
  <property fmtid="{D5CDD505-2E9C-101B-9397-08002B2CF9AE}" pid="5" name="Portfolio Area">
    <vt:lpwstr/>
  </property>
  <property fmtid="{D5CDD505-2E9C-101B-9397-08002B2CF9AE}" pid="6" name="Related Portfolio Elements Services">
    <vt:lpwstr/>
  </property>
  <property fmtid="{D5CDD505-2E9C-101B-9397-08002B2CF9AE}" pid="7" name="Related Portfolio Elements Products">
    <vt:lpwstr/>
  </property>
</Properties>
</file>