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ppt/tags/tag6.xml" ContentType="application/vnd.openxmlformats-officedocument.presentationml.tags+xml"/>
  <Override PartName="/ppt/tags/tag3.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docProps/app.xml" ContentType="application/vnd.openxmlformats-officedocument.extended-properties+xml"/>
  <Override PartName="/ppt/tags/tag5.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2" r:id="rId1"/>
    <p:sldMasterId id="2147484347" r:id="rId2"/>
  </p:sldMasterIdLst>
  <p:notesMasterIdLst>
    <p:notesMasterId r:id="rId13"/>
  </p:notesMasterIdLst>
  <p:handoutMasterIdLst>
    <p:handoutMasterId r:id="rId14"/>
  </p:handoutMasterIdLst>
  <p:sldIdLst>
    <p:sldId id="349" r:id="rId3"/>
    <p:sldId id="372" r:id="rId4"/>
    <p:sldId id="375" r:id="rId5"/>
    <p:sldId id="370" r:id="rId6"/>
    <p:sldId id="363" r:id="rId7"/>
    <p:sldId id="368" r:id="rId8"/>
    <p:sldId id="369" r:id="rId9"/>
    <p:sldId id="364" r:id="rId10"/>
    <p:sldId id="367" r:id="rId11"/>
    <p:sldId id="342" r:id="rId12"/>
  </p:sldIdLst>
  <p:sldSz cx="9144000" cy="6858000" type="screen4x3"/>
  <p:notesSz cx="6797675" cy="9856788"/>
  <p:custDataLst>
    <p:tags r:id="rId15"/>
  </p:custDataLst>
  <p:defaultTextStyle>
    <a:defPPr>
      <a:defRPr lang="fr-FR"/>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F7922A"/>
    <a:srgbClr val="FFC000"/>
    <a:srgbClr val="FFD757"/>
    <a:srgbClr val="FFCC00"/>
    <a:srgbClr val="FA9632"/>
    <a:srgbClr val="9FE129"/>
    <a:srgbClr val="ED7B09"/>
    <a:srgbClr val="82BEDC"/>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4" autoAdjust="0"/>
    <p:restoredTop sz="96327" autoAdjust="0"/>
  </p:normalViewPr>
  <p:slideViewPr>
    <p:cSldViewPr>
      <p:cViewPr>
        <p:scale>
          <a:sx n="100" d="100"/>
          <a:sy n="100" d="100"/>
        </p:scale>
        <p:origin x="246" y="1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8"/>
    </p:cViewPr>
  </p:sorterViewPr>
  <p:notesViewPr>
    <p:cSldViewPr>
      <p:cViewPr varScale="1">
        <p:scale>
          <a:sx n="83" d="100"/>
          <a:sy n="83" d="100"/>
        </p:scale>
        <p:origin x="-3156" y="-96"/>
      </p:cViewPr>
      <p:guideLst>
        <p:guide orient="horz" pos="3105"/>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00" cy="493392"/>
          </a:xfrm>
          <a:prstGeom prst="rect">
            <a:avLst/>
          </a:prstGeom>
        </p:spPr>
        <p:txBody>
          <a:bodyPr vert="horz" lIns="90553" tIns="45277" rIns="90553" bIns="45277" rtlCol="0"/>
          <a:lstStyle>
            <a:lvl1pPr algn="l">
              <a:defRPr sz="1200" smtClean="0">
                <a:cs typeface="Geneva" charset="0"/>
              </a:defRPr>
            </a:lvl1pPr>
          </a:lstStyle>
          <a:p>
            <a:pPr>
              <a:defRPr/>
            </a:pPr>
            <a:endParaRPr lang="fr-FR"/>
          </a:p>
        </p:txBody>
      </p:sp>
      <p:sp>
        <p:nvSpPr>
          <p:cNvPr id="3" name="Espace réservé de la date 2"/>
          <p:cNvSpPr>
            <a:spLocks noGrp="1"/>
          </p:cNvSpPr>
          <p:nvPr>
            <p:ph type="dt" sz="quarter" idx="1"/>
          </p:nvPr>
        </p:nvSpPr>
        <p:spPr>
          <a:xfrm>
            <a:off x="3849689" y="0"/>
            <a:ext cx="2946400" cy="493392"/>
          </a:xfrm>
          <a:prstGeom prst="rect">
            <a:avLst/>
          </a:prstGeom>
        </p:spPr>
        <p:txBody>
          <a:bodyPr vert="horz" lIns="90553" tIns="45277" rIns="90553" bIns="45277" rtlCol="0"/>
          <a:lstStyle>
            <a:lvl1pPr algn="r">
              <a:defRPr sz="1200" smtClean="0">
                <a:cs typeface="Geneva" charset="0"/>
              </a:defRPr>
            </a:lvl1pPr>
          </a:lstStyle>
          <a:p>
            <a:pPr>
              <a:defRPr/>
            </a:pPr>
            <a:fld id="{D1010507-D43A-6C48-8F0F-4DB475E424E9}" type="datetimeFigureOut">
              <a:rPr lang="fr-FR"/>
              <a:pPr>
                <a:defRPr/>
              </a:pPr>
              <a:t>17/11/2012</a:t>
            </a:fld>
            <a:endParaRPr lang="fr-FR"/>
          </a:p>
        </p:txBody>
      </p:sp>
      <p:sp>
        <p:nvSpPr>
          <p:cNvPr id="4" name="Espace réservé du pied de page 3"/>
          <p:cNvSpPr>
            <a:spLocks noGrp="1"/>
          </p:cNvSpPr>
          <p:nvPr>
            <p:ph type="ftr" sz="quarter" idx="2"/>
          </p:nvPr>
        </p:nvSpPr>
        <p:spPr>
          <a:xfrm>
            <a:off x="1" y="9361822"/>
            <a:ext cx="2946400" cy="493391"/>
          </a:xfrm>
          <a:prstGeom prst="rect">
            <a:avLst/>
          </a:prstGeom>
        </p:spPr>
        <p:txBody>
          <a:bodyPr vert="horz" lIns="90553" tIns="45277" rIns="90553" bIns="45277" rtlCol="0" anchor="b"/>
          <a:lstStyle>
            <a:lvl1pPr algn="l">
              <a:defRPr sz="1200" smtClean="0">
                <a:cs typeface="Geneva" charset="0"/>
              </a:defRPr>
            </a:lvl1pPr>
          </a:lstStyle>
          <a:p>
            <a:pPr>
              <a:defRPr/>
            </a:pPr>
            <a:endParaRPr lang="fr-FR"/>
          </a:p>
        </p:txBody>
      </p:sp>
      <p:sp>
        <p:nvSpPr>
          <p:cNvPr id="5" name="Espace réservé du numéro de diapositive 4"/>
          <p:cNvSpPr>
            <a:spLocks noGrp="1"/>
          </p:cNvSpPr>
          <p:nvPr>
            <p:ph type="sldNum" sz="quarter" idx="3"/>
          </p:nvPr>
        </p:nvSpPr>
        <p:spPr>
          <a:xfrm>
            <a:off x="3849689" y="9361822"/>
            <a:ext cx="2946400" cy="493391"/>
          </a:xfrm>
          <a:prstGeom prst="rect">
            <a:avLst/>
          </a:prstGeom>
        </p:spPr>
        <p:txBody>
          <a:bodyPr vert="horz" lIns="90553" tIns="45277" rIns="90553" bIns="45277" rtlCol="0" anchor="b"/>
          <a:lstStyle>
            <a:lvl1pPr algn="r">
              <a:defRPr sz="1200" smtClean="0">
                <a:cs typeface="Geneva" charset="0"/>
              </a:defRPr>
            </a:lvl1pPr>
          </a:lstStyle>
          <a:p>
            <a:pPr>
              <a:defRPr/>
            </a:pPr>
            <a:fld id="{16838663-A60F-444D-A2A4-0CDBC62474E8}" type="slidenum">
              <a:rPr lang="fr-FR"/>
              <a:pPr>
                <a:defRPr/>
              </a:pPr>
              <a:t>‹N°›</a:t>
            </a:fld>
            <a:endParaRPr lang="fr-FR"/>
          </a:p>
        </p:txBody>
      </p:sp>
    </p:spTree>
    <p:extLst>
      <p:ext uri="{BB962C8B-B14F-4D97-AF65-F5344CB8AC3E}">
        <p14:creationId xmlns="" xmlns:p14="http://schemas.microsoft.com/office/powerpoint/2010/main" val="21933750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46400" cy="493392"/>
          </a:xfrm>
          <a:prstGeom prst="rect">
            <a:avLst/>
          </a:prstGeom>
          <a:noFill/>
          <a:ln w="9525">
            <a:noFill/>
            <a:miter lim="800000"/>
            <a:headEnd/>
            <a:tailEnd/>
          </a:ln>
          <a:effectLst/>
        </p:spPr>
        <p:txBody>
          <a:bodyPr vert="horz" wrap="square" lIns="90553" tIns="45277" rIns="90553" bIns="45277" numCol="1" anchor="t"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19459" name="Rectangle 3"/>
          <p:cNvSpPr>
            <a:spLocks noGrp="1" noChangeArrowheads="1"/>
          </p:cNvSpPr>
          <p:nvPr>
            <p:ph type="dt" idx="1"/>
          </p:nvPr>
        </p:nvSpPr>
        <p:spPr bwMode="auto">
          <a:xfrm>
            <a:off x="3851275" y="0"/>
            <a:ext cx="2946400" cy="493392"/>
          </a:xfrm>
          <a:prstGeom prst="rect">
            <a:avLst/>
          </a:prstGeom>
          <a:noFill/>
          <a:ln w="9525">
            <a:noFill/>
            <a:miter lim="800000"/>
            <a:headEnd/>
            <a:tailEnd/>
          </a:ln>
          <a:effectLst/>
        </p:spPr>
        <p:txBody>
          <a:bodyPr vert="horz" wrap="square" lIns="90553" tIns="45277" rIns="90553" bIns="45277" numCol="1" anchor="t" anchorCtr="0" compatLnSpc="1">
            <a:prstTxWarp prst="textNoShape">
              <a:avLst/>
            </a:prstTxWarp>
          </a:bodyPr>
          <a:lstStyle>
            <a:lvl1pPr algn="r">
              <a:defRPr sz="1200">
                <a:latin typeface="Arial" charset="0"/>
                <a:ea typeface="+mn-ea"/>
                <a:cs typeface="+mn-cs"/>
              </a:defRPr>
            </a:lvl1pPr>
          </a:lstStyle>
          <a:p>
            <a:pPr>
              <a:defRPr/>
            </a:pPr>
            <a:endParaRPr lang="fr-FR"/>
          </a:p>
        </p:txBody>
      </p:sp>
      <p:sp>
        <p:nvSpPr>
          <p:cNvPr id="44036" name="Rectangle 4"/>
          <p:cNvSpPr>
            <a:spLocks noGrp="1" noRot="1" noChangeAspect="1" noChangeArrowheads="1" noTextEdit="1"/>
          </p:cNvSpPr>
          <p:nvPr>
            <p:ph type="sldImg" idx="2"/>
          </p:nvPr>
        </p:nvSpPr>
        <p:spPr bwMode="auto">
          <a:xfrm>
            <a:off x="935038" y="739775"/>
            <a:ext cx="4927600" cy="36957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61" name="Rectangle 5"/>
          <p:cNvSpPr>
            <a:spLocks noGrp="1" noChangeArrowheads="1"/>
          </p:cNvSpPr>
          <p:nvPr>
            <p:ph type="body" sz="quarter" idx="3"/>
          </p:nvPr>
        </p:nvSpPr>
        <p:spPr bwMode="auto">
          <a:xfrm>
            <a:off x="906464" y="4681700"/>
            <a:ext cx="4984751" cy="4435791"/>
          </a:xfrm>
          <a:prstGeom prst="rect">
            <a:avLst/>
          </a:prstGeom>
          <a:noFill/>
          <a:ln w="9525">
            <a:noFill/>
            <a:miter lim="800000"/>
            <a:headEnd/>
            <a:tailEnd/>
          </a:ln>
          <a:effectLst/>
        </p:spPr>
        <p:txBody>
          <a:bodyPr vert="horz" wrap="square" lIns="90553" tIns="45277" rIns="90553" bIns="45277"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9462" name="Rectangle 6"/>
          <p:cNvSpPr>
            <a:spLocks noGrp="1" noChangeArrowheads="1"/>
          </p:cNvSpPr>
          <p:nvPr>
            <p:ph type="ftr" sz="quarter" idx="4"/>
          </p:nvPr>
        </p:nvSpPr>
        <p:spPr bwMode="auto">
          <a:xfrm>
            <a:off x="1" y="9363397"/>
            <a:ext cx="2946400" cy="493392"/>
          </a:xfrm>
          <a:prstGeom prst="rect">
            <a:avLst/>
          </a:prstGeom>
          <a:noFill/>
          <a:ln w="9525">
            <a:noFill/>
            <a:miter lim="800000"/>
            <a:headEnd/>
            <a:tailEnd/>
          </a:ln>
          <a:effectLst/>
        </p:spPr>
        <p:txBody>
          <a:bodyPr vert="horz" wrap="square" lIns="90553" tIns="45277" rIns="90553" bIns="45277" numCol="1" anchor="b"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19463" name="Rectangle 7"/>
          <p:cNvSpPr>
            <a:spLocks noGrp="1" noChangeArrowheads="1"/>
          </p:cNvSpPr>
          <p:nvPr>
            <p:ph type="sldNum" sz="quarter" idx="5"/>
          </p:nvPr>
        </p:nvSpPr>
        <p:spPr bwMode="auto">
          <a:xfrm>
            <a:off x="3851275" y="9363397"/>
            <a:ext cx="2946400" cy="493392"/>
          </a:xfrm>
          <a:prstGeom prst="rect">
            <a:avLst/>
          </a:prstGeom>
          <a:noFill/>
          <a:ln w="9525">
            <a:noFill/>
            <a:miter lim="800000"/>
            <a:headEnd/>
            <a:tailEnd/>
          </a:ln>
          <a:effectLst/>
        </p:spPr>
        <p:txBody>
          <a:bodyPr vert="horz" wrap="square" lIns="90553" tIns="45277" rIns="90553" bIns="45277" numCol="1" anchor="b" anchorCtr="0" compatLnSpc="1">
            <a:prstTxWarp prst="textNoShape">
              <a:avLst/>
            </a:prstTxWarp>
          </a:bodyPr>
          <a:lstStyle>
            <a:lvl1pPr algn="r">
              <a:defRPr sz="1200" smtClean="0">
                <a:cs typeface="Geneva" charset="0"/>
              </a:defRPr>
            </a:lvl1pPr>
          </a:lstStyle>
          <a:p>
            <a:pPr>
              <a:defRPr/>
            </a:pPr>
            <a:fld id="{493EB8E4-888F-0643-B22C-D267B1F3C207}" type="slidenum">
              <a:rPr lang="fr-FR"/>
              <a:pPr>
                <a:defRPr/>
              </a:pPr>
              <a:t>‹N°›</a:t>
            </a:fld>
            <a:endParaRPr lang="fr-FR"/>
          </a:p>
        </p:txBody>
      </p:sp>
    </p:spTree>
    <p:extLst>
      <p:ext uri="{BB962C8B-B14F-4D97-AF65-F5344CB8AC3E}">
        <p14:creationId xmlns="" xmlns:p14="http://schemas.microsoft.com/office/powerpoint/2010/main" val="31658028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Geneva" charset="0"/>
      </a:defRPr>
    </a:lvl1pPr>
    <a:lvl2pPr marL="457200" algn="l" rtl="0" eaLnBrk="0" fontAlgn="base" hangingPunct="0">
      <a:spcBef>
        <a:spcPct val="30000"/>
      </a:spcBef>
      <a:spcAft>
        <a:spcPct val="0"/>
      </a:spcAft>
      <a:defRPr sz="1200" kern="1200">
        <a:solidFill>
          <a:schemeClr val="tx1"/>
        </a:solidFill>
        <a:latin typeface="Arial" charset="0"/>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Arial" charset="0"/>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Arial" charset="0"/>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Arial" charset="0"/>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93EB8E4-888F-0643-B22C-D267B1F3C207}"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93EB8E4-888F-0643-B22C-D267B1F3C207}" type="slidenum">
              <a:rPr lang="fr-FR" smtClean="0"/>
              <a:pPr>
                <a:defRPr/>
              </a:pPr>
              <a:t>10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80000"/>
              </a:lnSpc>
              <a:spcBef>
                <a:spcPct val="10000"/>
              </a:spcBef>
            </a:pPr>
            <a:r>
              <a:rPr lang="en-US" sz="1200" dirty="0" smtClean="0">
                <a:solidFill>
                  <a:srgbClr val="FF9900"/>
                </a:solidFill>
              </a:rPr>
              <a:t>67%</a:t>
            </a:r>
            <a:r>
              <a:rPr lang="en-US" sz="1200" baseline="0" dirty="0" smtClean="0">
                <a:solidFill>
                  <a:srgbClr val="FF9900"/>
                </a:solidFill>
              </a:rPr>
              <a:t> </a:t>
            </a:r>
            <a:r>
              <a:rPr lang="en-US" sz="1200" dirty="0" smtClean="0">
                <a:solidFill>
                  <a:srgbClr val="FF9900"/>
                </a:solidFill>
              </a:rPr>
              <a:t>of world electricity </a:t>
            </a:r>
            <a:r>
              <a:rPr lang="en-US" sz="1200" baseline="0" dirty="0" smtClean="0">
                <a:solidFill>
                  <a:srgbClr val="FF9900"/>
                </a:solidFill>
              </a:rPr>
              <a:t> </a:t>
            </a:r>
            <a:r>
              <a:rPr lang="en-US" sz="1200" dirty="0" smtClean="0">
                <a:solidFill>
                  <a:srgbClr val="FF9900"/>
                </a:solidFill>
              </a:rPr>
              <a:t>generated with fossil fuels in 20101</a:t>
            </a:r>
          </a:p>
          <a:p>
            <a:pPr marL="0" marR="0" indent="0" algn="l" defTabSz="914400" rtl="0" eaLnBrk="0" fontAlgn="base" latinLnBrk="0" hangingPunct="0">
              <a:lnSpc>
                <a:spcPct val="80000"/>
              </a:lnSpc>
              <a:spcBef>
                <a:spcPct val="10000"/>
              </a:spcBef>
              <a:spcAft>
                <a:spcPct val="0"/>
              </a:spcAft>
              <a:buClrTx/>
              <a:buSzTx/>
              <a:buFontTx/>
              <a:buNone/>
              <a:tabLst/>
              <a:defRPr/>
            </a:pPr>
            <a:r>
              <a:rPr lang="en-US" sz="1200" dirty="0" smtClean="0">
                <a:solidFill>
                  <a:srgbClr val="FF9900"/>
                </a:solidFill>
              </a:rPr>
              <a:t>2/3</a:t>
            </a:r>
            <a:r>
              <a:rPr lang="en-US" sz="1200" baseline="0" dirty="0" smtClean="0">
                <a:solidFill>
                  <a:srgbClr val="FF9900"/>
                </a:solidFill>
              </a:rPr>
              <a:t> </a:t>
            </a:r>
            <a:r>
              <a:rPr lang="en-US" sz="1200" dirty="0" smtClean="0">
                <a:solidFill>
                  <a:srgbClr val="FF9900"/>
                </a:solidFill>
              </a:rPr>
              <a:t>world electricity generated </a:t>
            </a:r>
            <a:r>
              <a:rPr lang="en-US" sz="1200" baseline="0" dirty="0" smtClean="0">
                <a:solidFill>
                  <a:srgbClr val="FF9900"/>
                </a:solidFill>
              </a:rPr>
              <a:t> </a:t>
            </a:r>
            <a:r>
              <a:rPr lang="en-US" sz="1200" dirty="0" smtClean="0">
                <a:solidFill>
                  <a:srgbClr val="FF9900"/>
                </a:solidFill>
              </a:rPr>
              <a:t>with carbon-free energies:</a:t>
            </a:r>
            <a:r>
              <a:rPr lang="en-US" sz="1200" baseline="0" dirty="0" smtClean="0">
                <a:solidFill>
                  <a:srgbClr val="FF9900"/>
                </a:solidFill>
              </a:rPr>
              <a:t> </a:t>
            </a:r>
            <a:r>
              <a:rPr lang="en-US" sz="1200" dirty="0" smtClean="0">
                <a:solidFill>
                  <a:srgbClr val="FF9900"/>
                </a:solidFill>
              </a:rPr>
              <a:t>2050 target (UN)</a:t>
            </a:r>
            <a:endParaRPr lang="fr-FR" sz="1200" dirty="0" smtClean="0">
              <a:solidFill>
                <a:srgbClr val="FF9900"/>
              </a:solidFill>
            </a:endParaRPr>
          </a:p>
          <a:p>
            <a:pPr>
              <a:lnSpc>
                <a:spcPct val="80000"/>
              </a:lnSpc>
              <a:spcBef>
                <a:spcPct val="10000"/>
              </a:spcBef>
            </a:pPr>
            <a:endParaRPr lang="en-US" sz="1200" dirty="0" smtClean="0">
              <a:solidFill>
                <a:srgbClr val="FF9900"/>
              </a:solidFill>
            </a:endParaRPr>
          </a:p>
          <a:p>
            <a:pPr>
              <a:lnSpc>
                <a:spcPct val="80000"/>
              </a:lnSpc>
              <a:spcBef>
                <a:spcPct val="10000"/>
              </a:spcBef>
            </a:pPr>
            <a:endParaRPr lang="en-US" sz="1200" dirty="0" smtClean="0">
              <a:solidFill>
                <a:srgbClr val="FF9900"/>
              </a:solidFill>
            </a:endParaRPr>
          </a:p>
          <a:p>
            <a:pPr>
              <a:lnSpc>
                <a:spcPct val="80000"/>
              </a:lnSpc>
              <a:spcBef>
                <a:spcPct val="10000"/>
              </a:spcBef>
            </a:pPr>
            <a:endParaRPr lang="en-US" sz="1200" dirty="0" smtClean="0">
              <a:solidFill>
                <a:srgbClr val="FF9900"/>
              </a:solidFill>
            </a:endParaRPr>
          </a:p>
          <a:p>
            <a:pPr>
              <a:lnSpc>
                <a:spcPct val="80000"/>
              </a:lnSpc>
              <a:spcBef>
                <a:spcPct val="10000"/>
              </a:spcBef>
            </a:pPr>
            <a:r>
              <a:rPr lang="en-US" sz="1200" dirty="0" smtClean="0">
                <a:solidFill>
                  <a:srgbClr val="FF9900"/>
                </a:solidFill>
              </a:rPr>
              <a:t>(CO</a:t>
            </a:r>
            <a:r>
              <a:rPr lang="en-US" sz="1200" baseline="-25000" dirty="0" smtClean="0">
                <a:solidFill>
                  <a:srgbClr val="FF9900"/>
                </a:solidFill>
              </a:rPr>
              <a:t>2 </a:t>
            </a:r>
            <a:r>
              <a:rPr lang="en-US" sz="1200" dirty="0" smtClean="0">
                <a:solidFill>
                  <a:srgbClr val="FF9900"/>
                </a:solidFill>
              </a:rPr>
              <a:t> emissions from EDF Group electricity</a:t>
            </a:r>
            <a:r>
              <a:rPr lang="en-US" sz="1200" baseline="0" dirty="0" smtClean="0">
                <a:solidFill>
                  <a:srgbClr val="FF9900"/>
                </a:solidFill>
              </a:rPr>
              <a:t> </a:t>
            </a:r>
            <a:r>
              <a:rPr lang="en-US" sz="1200" dirty="0" smtClean="0">
                <a:solidFill>
                  <a:srgbClr val="FF9900"/>
                </a:solidFill>
              </a:rPr>
              <a:t>and heat generation)</a:t>
            </a:r>
          </a:p>
          <a:p>
            <a:pPr>
              <a:lnSpc>
                <a:spcPct val="80000"/>
              </a:lnSpc>
              <a:spcBef>
                <a:spcPct val="10000"/>
              </a:spcBef>
            </a:pPr>
            <a:endParaRPr lang="en-US" sz="1200" dirty="0" smtClean="0">
              <a:solidFill>
                <a:srgbClr val="FF9900"/>
              </a:solidFill>
            </a:endParaRPr>
          </a:p>
          <a:p>
            <a:endParaRPr lang="en-US" dirty="0"/>
          </a:p>
        </p:txBody>
      </p:sp>
      <p:sp>
        <p:nvSpPr>
          <p:cNvPr id="4" name="Espace réservé du numéro de diapositive 3"/>
          <p:cNvSpPr>
            <a:spLocks noGrp="1"/>
          </p:cNvSpPr>
          <p:nvPr>
            <p:ph type="sldNum" sz="quarter" idx="10"/>
          </p:nvPr>
        </p:nvSpPr>
        <p:spPr/>
        <p:txBody>
          <a:bodyPr/>
          <a:lstStyle/>
          <a:p>
            <a:pPr>
              <a:defRPr/>
            </a:pPr>
            <a:fld id="{493EB8E4-888F-0643-B22C-D267B1F3C207}" type="slidenum">
              <a:rPr lang="fr-FR" smtClean="0"/>
              <a:pPr>
                <a:defRP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dirty="0" smtClean="0">
                <a:ea typeface="ＭＳ Ｐゴシック" pitchFamily="34" charset="-128"/>
              </a:rPr>
              <a:t>EDF is committed to developing smart grids</a:t>
            </a:r>
            <a:endParaRPr lang="en-US" dirty="0" smtClean="0">
              <a:solidFill>
                <a:srgbClr val="008BBC"/>
              </a:solidFill>
              <a:cs typeface="Arial" pitchFamily="34" charset="0"/>
            </a:endParaRPr>
          </a:p>
          <a:p>
            <a:pPr lvl="1">
              <a:buFont typeface="Wingdings" pitchFamily="2" charset="2"/>
              <a:buChar char=""/>
            </a:pPr>
            <a:r>
              <a:rPr lang="en-US" dirty="0" smtClean="0">
                <a:ea typeface="ＭＳ Ｐゴシック" pitchFamily="34" charset="-128"/>
              </a:rPr>
              <a:t>Changes in the distribution market are making it necessary for networks to become smart grids by integrating information and communication technologies. The idea is to create meshed networks equipped with remote control systems and software that can identify parts of the network that have been damaged and compensate for failures, or possibly optimize electricity distribution. Smart meters will be a key building block. </a:t>
            </a:r>
          </a:p>
          <a:p>
            <a:pPr lvl="1">
              <a:buFont typeface="Wingdings" pitchFamily="2" charset="2"/>
              <a:buChar char=""/>
            </a:pPr>
            <a:r>
              <a:rPr lang="en-US" dirty="0" smtClean="0">
                <a:ea typeface="ＭＳ Ｐゴシック" pitchFamily="34" charset="-128"/>
              </a:rPr>
              <a:t>The Group’s distribution companies are helping to develop these new grids. ERDF participated with other European distributors in the launch of the EDSO for Smart Grids association, a forum for sharing experience and defining standards. In 2010, testing began in France with 300,000 Linky smart meters developed by ERDF. IES is coordinating the MILLENER project which tests smart systems integrating renewable energy generation on islands. </a:t>
            </a:r>
          </a:p>
          <a:p>
            <a:pPr lvl="1">
              <a:buFont typeface="Wingdings" pitchFamily="2" charset="2"/>
              <a:buChar char=""/>
            </a:pPr>
            <a:r>
              <a:rPr lang="en-US" dirty="0" smtClean="0">
                <a:ea typeface="ＭＳ Ｐゴシック" pitchFamily="34" charset="-128"/>
              </a:rPr>
              <a:t>In the PACA region, </a:t>
            </a:r>
            <a:r>
              <a:rPr lang="en-US" dirty="0" err="1" smtClean="0">
                <a:ea typeface="ＭＳ Ｐゴシック" pitchFamily="34" charset="-128"/>
              </a:rPr>
              <a:t>Premio</a:t>
            </a:r>
            <a:r>
              <a:rPr lang="en-US" dirty="0" smtClean="0">
                <a:ea typeface="ＭＳ Ｐゴシック" pitchFamily="34" charset="-128"/>
              </a:rPr>
              <a:t> has become the first smart grid demonstration project on France’s low-voltage network. Managed by the </a:t>
            </a:r>
            <a:r>
              <a:rPr lang="en-US" dirty="0" err="1" smtClean="0">
                <a:ea typeface="ＭＳ Ｐゴシック" pitchFamily="34" charset="-128"/>
              </a:rPr>
              <a:t>Capenergies</a:t>
            </a:r>
            <a:r>
              <a:rPr lang="en-US" dirty="0" smtClean="0">
                <a:ea typeface="ＭＳ Ｐゴシック" pitchFamily="34" charset="-128"/>
              </a:rPr>
              <a:t> competitiveness cluster and co-financed by EDF (40%), this project involves having some 50 customers test technical solutions developed by local companies and laboratories. </a:t>
            </a:r>
            <a:r>
              <a:rPr lang="en-US" dirty="0" err="1" smtClean="0">
                <a:ea typeface="ＭＳ Ｐゴシック" pitchFamily="34" charset="-128"/>
              </a:rPr>
              <a:t>Premio</a:t>
            </a:r>
            <a:r>
              <a:rPr lang="en-US" dirty="0" smtClean="0">
                <a:ea typeface="ＭＳ Ｐゴシック" pitchFamily="34" charset="-128"/>
              </a:rPr>
              <a:t> relies on an innovative control unit, the algorithms for which were developed by EDF R&amp;D. It controls a wide range of installations (small generating plants using renewable energy, heat pumps, public lighting, storage systems, etc.). </a:t>
            </a:r>
          </a:p>
          <a:p>
            <a:pPr lvl="1">
              <a:buFont typeface="Wingdings" pitchFamily="2" charset="2"/>
              <a:buChar char=""/>
            </a:pPr>
            <a:r>
              <a:rPr lang="en-US" dirty="0" smtClean="0">
                <a:ea typeface="ＭＳ Ｐゴシック" pitchFamily="34" charset="-128"/>
              </a:rPr>
              <a:t>Individual smart meters are a key component of smart grids, but must send information under optimal conditions. For its Linky meter, ERDF opted to use power line communication (PLC) technology. </a:t>
            </a:r>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93EB8E4-888F-0643-B22C-D267B1F3C207}"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xfrm>
            <a:off x="935038" y="738188"/>
            <a:ext cx="4927600" cy="3695700"/>
          </a:xfrm>
          <a:ln/>
        </p:spPr>
      </p:sp>
      <p:sp>
        <p:nvSpPr>
          <p:cNvPr id="6963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963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700" b="1">
                <a:solidFill>
                  <a:srgbClr val="58585A"/>
                </a:solidFill>
                <a:latin typeface="Arial" pitchFamily="34" charset="0"/>
                <a:ea typeface="Osaka" pitchFamily="-92" charset="-128"/>
              </a:defRPr>
            </a:lvl1pPr>
            <a:lvl2pPr marL="725194" indent="-278921" eaLnBrk="0" hangingPunct="0">
              <a:defRPr sz="3700" b="1">
                <a:solidFill>
                  <a:srgbClr val="58585A"/>
                </a:solidFill>
                <a:latin typeface="Arial" pitchFamily="34" charset="0"/>
                <a:ea typeface="Osaka" pitchFamily="-92" charset="-128"/>
              </a:defRPr>
            </a:lvl2pPr>
            <a:lvl3pPr marL="1115684" indent="-223137" eaLnBrk="0" hangingPunct="0">
              <a:defRPr sz="3700" b="1">
                <a:solidFill>
                  <a:srgbClr val="58585A"/>
                </a:solidFill>
                <a:latin typeface="Arial" pitchFamily="34" charset="0"/>
                <a:ea typeface="Osaka" pitchFamily="-92" charset="-128"/>
              </a:defRPr>
            </a:lvl3pPr>
            <a:lvl4pPr marL="1561959" indent="-223137" eaLnBrk="0" hangingPunct="0">
              <a:defRPr sz="3700" b="1">
                <a:solidFill>
                  <a:srgbClr val="58585A"/>
                </a:solidFill>
                <a:latin typeface="Arial" pitchFamily="34" charset="0"/>
                <a:ea typeface="Osaka" pitchFamily="-92" charset="-128"/>
              </a:defRPr>
            </a:lvl4pPr>
            <a:lvl5pPr marL="2008231" indent="-223137" eaLnBrk="0" hangingPunct="0">
              <a:defRPr sz="3700" b="1">
                <a:solidFill>
                  <a:srgbClr val="58585A"/>
                </a:solidFill>
                <a:latin typeface="Arial" pitchFamily="34" charset="0"/>
                <a:ea typeface="Osaka" pitchFamily="-92" charset="-128"/>
              </a:defRPr>
            </a:lvl5pPr>
            <a:lvl6pPr marL="2454505" indent="-223137" eaLnBrk="0" fontAlgn="base" hangingPunct="0">
              <a:spcBef>
                <a:spcPct val="0"/>
              </a:spcBef>
              <a:spcAft>
                <a:spcPct val="0"/>
              </a:spcAft>
              <a:defRPr sz="3700" b="1">
                <a:solidFill>
                  <a:srgbClr val="58585A"/>
                </a:solidFill>
                <a:latin typeface="Arial" pitchFamily="34" charset="0"/>
                <a:ea typeface="Osaka" pitchFamily="-92" charset="-128"/>
              </a:defRPr>
            </a:lvl6pPr>
            <a:lvl7pPr marL="2900778" indent="-223137" eaLnBrk="0" fontAlgn="base" hangingPunct="0">
              <a:spcBef>
                <a:spcPct val="0"/>
              </a:spcBef>
              <a:spcAft>
                <a:spcPct val="0"/>
              </a:spcAft>
              <a:defRPr sz="3700" b="1">
                <a:solidFill>
                  <a:srgbClr val="58585A"/>
                </a:solidFill>
                <a:latin typeface="Arial" pitchFamily="34" charset="0"/>
                <a:ea typeface="Osaka" pitchFamily="-92" charset="-128"/>
              </a:defRPr>
            </a:lvl7pPr>
            <a:lvl8pPr marL="3347053" indent="-223137" eaLnBrk="0" fontAlgn="base" hangingPunct="0">
              <a:spcBef>
                <a:spcPct val="0"/>
              </a:spcBef>
              <a:spcAft>
                <a:spcPct val="0"/>
              </a:spcAft>
              <a:defRPr sz="3700" b="1">
                <a:solidFill>
                  <a:srgbClr val="58585A"/>
                </a:solidFill>
                <a:latin typeface="Arial" pitchFamily="34" charset="0"/>
                <a:ea typeface="Osaka" pitchFamily="-92" charset="-128"/>
              </a:defRPr>
            </a:lvl8pPr>
            <a:lvl9pPr marL="3793327" indent="-223137" eaLnBrk="0" fontAlgn="base" hangingPunct="0">
              <a:spcBef>
                <a:spcPct val="0"/>
              </a:spcBef>
              <a:spcAft>
                <a:spcPct val="0"/>
              </a:spcAft>
              <a:defRPr sz="3700" b="1">
                <a:solidFill>
                  <a:srgbClr val="58585A"/>
                </a:solidFill>
                <a:latin typeface="Arial" pitchFamily="34" charset="0"/>
                <a:ea typeface="Osaka" pitchFamily="-92" charset="-128"/>
              </a:defRPr>
            </a:lvl9pPr>
          </a:lstStyle>
          <a:p>
            <a:fld id="{53162911-9431-442B-9F8E-31DB265B1D5B}" type="slidenum">
              <a:rPr lang="en-GB" sz="1100">
                <a:solidFill>
                  <a:schemeClr val="tx1"/>
                </a:solidFill>
                <a:latin typeface="Times New Roman" pitchFamily="18" charset="0"/>
              </a:rPr>
              <a:pPr/>
              <a:t>5</a:t>
            </a:fld>
            <a:endParaRPr lang="en-GB" sz="1100" dirty="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xfrm>
            <a:off x="935038" y="738188"/>
            <a:ext cx="4927600" cy="3695700"/>
          </a:xfrm>
          <a:ln/>
        </p:spPr>
      </p:sp>
      <p:sp>
        <p:nvSpPr>
          <p:cNvPr id="6963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963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700" b="1">
                <a:solidFill>
                  <a:srgbClr val="58585A"/>
                </a:solidFill>
                <a:latin typeface="Arial" pitchFamily="34" charset="0"/>
                <a:ea typeface="Osaka" pitchFamily="-92" charset="-128"/>
              </a:defRPr>
            </a:lvl1pPr>
            <a:lvl2pPr marL="725194" indent="-278921" eaLnBrk="0" hangingPunct="0">
              <a:defRPr sz="3700" b="1">
                <a:solidFill>
                  <a:srgbClr val="58585A"/>
                </a:solidFill>
                <a:latin typeface="Arial" pitchFamily="34" charset="0"/>
                <a:ea typeface="Osaka" pitchFamily="-92" charset="-128"/>
              </a:defRPr>
            </a:lvl2pPr>
            <a:lvl3pPr marL="1115684" indent="-223137" eaLnBrk="0" hangingPunct="0">
              <a:defRPr sz="3700" b="1">
                <a:solidFill>
                  <a:srgbClr val="58585A"/>
                </a:solidFill>
                <a:latin typeface="Arial" pitchFamily="34" charset="0"/>
                <a:ea typeface="Osaka" pitchFamily="-92" charset="-128"/>
              </a:defRPr>
            </a:lvl3pPr>
            <a:lvl4pPr marL="1561959" indent="-223137" eaLnBrk="0" hangingPunct="0">
              <a:defRPr sz="3700" b="1">
                <a:solidFill>
                  <a:srgbClr val="58585A"/>
                </a:solidFill>
                <a:latin typeface="Arial" pitchFamily="34" charset="0"/>
                <a:ea typeface="Osaka" pitchFamily="-92" charset="-128"/>
              </a:defRPr>
            </a:lvl4pPr>
            <a:lvl5pPr marL="2008231" indent="-223137" eaLnBrk="0" hangingPunct="0">
              <a:defRPr sz="3700" b="1">
                <a:solidFill>
                  <a:srgbClr val="58585A"/>
                </a:solidFill>
                <a:latin typeface="Arial" pitchFamily="34" charset="0"/>
                <a:ea typeface="Osaka" pitchFamily="-92" charset="-128"/>
              </a:defRPr>
            </a:lvl5pPr>
            <a:lvl6pPr marL="2454505" indent="-223137" eaLnBrk="0" fontAlgn="base" hangingPunct="0">
              <a:spcBef>
                <a:spcPct val="0"/>
              </a:spcBef>
              <a:spcAft>
                <a:spcPct val="0"/>
              </a:spcAft>
              <a:defRPr sz="3700" b="1">
                <a:solidFill>
                  <a:srgbClr val="58585A"/>
                </a:solidFill>
                <a:latin typeface="Arial" pitchFamily="34" charset="0"/>
                <a:ea typeface="Osaka" pitchFamily="-92" charset="-128"/>
              </a:defRPr>
            </a:lvl6pPr>
            <a:lvl7pPr marL="2900778" indent="-223137" eaLnBrk="0" fontAlgn="base" hangingPunct="0">
              <a:spcBef>
                <a:spcPct val="0"/>
              </a:spcBef>
              <a:spcAft>
                <a:spcPct val="0"/>
              </a:spcAft>
              <a:defRPr sz="3700" b="1">
                <a:solidFill>
                  <a:srgbClr val="58585A"/>
                </a:solidFill>
                <a:latin typeface="Arial" pitchFamily="34" charset="0"/>
                <a:ea typeface="Osaka" pitchFamily="-92" charset="-128"/>
              </a:defRPr>
            </a:lvl7pPr>
            <a:lvl8pPr marL="3347053" indent="-223137" eaLnBrk="0" fontAlgn="base" hangingPunct="0">
              <a:spcBef>
                <a:spcPct val="0"/>
              </a:spcBef>
              <a:spcAft>
                <a:spcPct val="0"/>
              </a:spcAft>
              <a:defRPr sz="3700" b="1">
                <a:solidFill>
                  <a:srgbClr val="58585A"/>
                </a:solidFill>
                <a:latin typeface="Arial" pitchFamily="34" charset="0"/>
                <a:ea typeface="Osaka" pitchFamily="-92" charset="-128"/>
              </a:defRPr>
            </a:lvl8pPr>
            <a:lvl9pPr marL="3793327" indent="-223137" eaLnBrk="0" fontAlgn="base" hangingPunct="0">
              <a:spcBef>
                <a:spcPct val="0"/>
              </a:spcBef>
              <a:spcAft>
                <a:spcPct val="0"/>
              </a:spcAft>
              <a:defRPr sz="3700" b="1">
                <a:solidFill>
                  <a:srgbClr val="58585A"/>
                </a:solidFill>
                <a:latin typeface="Arial" pitchFamily="34" charset="0"/>
                <a:ea typeface="Osaka" pitchFamily="-92" charset="-128"/>
              </a:defRPr>
            </a:lvl9pPr>
          </a:lstStyle>
          <a:p>
            <a:fld id="{53162911-9431-442B-9F8E-31DB265B1D5B}" type="slidenum">
              <a:rPr lang="en-GB" sz="1100">
                <a:solidFill>
                  <a:schemeClr val="tx1"/>
                </a:solidFill>
                <a:latin typeface="Times New Roman" pitchFamily="18" charset="0"/>
              </a:rPr>
              <a:pPr/>
              <a:t>6</a:t>
            </a:fld>
            <a:endParaRPr lang="en-GB" sz="1100" dirty="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xfrm>
            <a:off x="935038" y="738188"/>
            <a:ext cx="4927600" cy="3695700"/>
          </a:xfrm>
          <a:ln/>
        </p:spPr>
      </p:sp>
      <p:sp>
        <p:nvSpPr>
          <p:cNvPr id="6963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963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700" b="1">
                <a:solidFill>
                  <a:srgbClr val="58585A"/>
                </a:solidFill>
                <a:latin typeface="Arial" pitchFamily="34" charset="0"/>
                <a:ea typeface="Osaka" pitchFamily="-92" charset="-128"/>
              </a:defRPr>
            </a:lvl1pPr>
            <a:lvl2pPr marL="725194" indent="-278921" eaLnBrk="0" hangingPunct="0">
              <a:defRPr sz="3700" b="1">
                <a:solidFill>
                  <a:srgbClr val="58585A"/>
                </a:solidFill>
                <a:latin typeface="Arial" pitchFamily="34" charset="0"/>
                <a:ea typeface="Osaka" pitchFamily="-92" charset="-128"/>
              </a:defRPr>
            </a:lvl2pPr>
            <a:lvl3pPr marL="1115684" indent="-223137" eaLnBrk="0" hangingPunct="0">
              <a:defRPr sz="3700" b="1">
                <a:solidFill>
                  <a:srgbClr val="58585A"/>
                </a:solidFill>
                <a:latin typeface="Arial" pitchFamily="34" charset="0"/>
                <a:ea typeface="Osaka" pitchFamily="-92" charset="-128"/>
              </a:defRPr>
            </a:lvl3pPr>
            <a:lvl4pPr marL="1561959" indent="-223137" eaLnBrk="0" hangingPunct="0">
              <a:defRPr sz="3700" b="1">
                <a:solidFill>
                  <a:srgbClr val="58585A"/>
                </a:solidFill>
                <a:latin typeface="Arial" pitchFamily="34" charset="0"/>
                <a:ea typeface="Osaka" pitchFamily="-92" charset="-128"/>
              </a:defRPr>
            </a:lvl4pPr>
            <a:lvl5pPr marL="2008231" indent="-223137" eaLnBrk="0" hangingPunct="0">
              <a:defRPr sz="3700" b="1">
                <a:solidFill>
                  <a:srgbClr val="58585A"/>
                </a:solidFill>
                <a:latin typeface="Arial" pitchFamily="34" charset="0"/>
                <a:ea typeface="Osaka" pitchFamily="-92" charset="-128"/>
              </a:defRPr>
            </a:lvl5pPr>
            <a:lvl6pPr marL="2454505" indent="-223137" eaLnBrk="0" fontAlgn="base" hangingPunct="0">
              <a:spcBef>
                <a:spcPct val="0"/>
              </a:spcBef>
              <a:spcAft>
                <a:spcPct val="0"/>
              </a:spcAft>
              <a:defRPr sz="3700" b="1">
                <a:solidFill>
                  <a:srgbClr val="58585A"/>
                </a:solidFill>
                <a:latin typeface="Arial" pitchFamily="34" charset="0"/>
                <a:ea typeface="Osaka" pitchFamily="-92" charset="-128"/>
              </a:defRPr>
            </a:lvl6pPr>
            <a:lvl7pPr marL="2900778" indent="-223137" eaLnBrk="0" fontAlgn="base" hangingPunct="0">
              <a:spcBef>
                <a:spcPct val="0"/>
              </a:spcBef>
              <a:spcAft>
                <a:spcPct val="0"/>
              </a:spcAft>
              <a:defRPr sz="3700" b="1">
                <a:solidFill>
                  <a:srgbClr val="58585A"/>
                </a:solidFill>
                <a:latin typeface="Arial" pitchFamily="34" charset="0"/>
                <a:ea typeface="Osaka" pitchFamily="-92" charset="-128"/>
              </a:defRPr>
            </a:lvl7pPr>
            <a:lvl8pPr marL="3347053" indent="-223137" eaLnBrk="0" fontAlgn="base" hangingPunct="0">
              <a:spcBef>
                <a:spcPct val="0"/>
              </a:spcBef>
              <a:spcAft>
                <a:spcPct val="0"/>
              </a:spcAft>
              <a:defRPr sz="3700" b="1">
                <a:solidFill>
                  <a:srgbClr val="58585A"/>
                </a:solidFill>
                <a:latin typeface="Arial" pitchFamily="34" charset="0"/>
                <a:ea typeface="Osaka" pitchFamily="-92" charset="-128"/>
              </a:defRPr>
            </a:lvl8pPr>
            <a:lvl9pPr marL="3793327" indent="-223137" eaLnBrk="0" fontAlgn="base" hangingPunct="0">
              <a:spcBef>
                <a:spcPct val="0"/>
              </a:spcBef>
              <a:spcAft>
                <a:spcPct val="0"/>
              </a:spcAft>
              <a:defRPr sz="3700" b="1">
                <a:solidFill>
                  <a:srgbClr val="58585A"/>
                </a:solidFill>
                <a:latin typeface="Arial" pitchFamily="34" charset="0"/>
                <a:ea typeface="Osaka" pitchFamily="-92" charset="-128"/>
              </a:defRPr>
            </a:lvl9pPr>
          </a:lstStyle>
          <a:p>
            <a:fld id="{53162911-9431-442B-9F8E-31DB265B1D5B}" type="slidenum">
              <a:rPr lang="en-GB" sz="1100">
                <a:solidFill>
                  <a:schemeClr val="tx1"/>
                </a:solidFill>
                <a:latin typeface="Times New Roman" pitchFamily="18" charset="0"/>
              </a:rPr>
              <a:pPr/>
              <a:t>7</a:t>
            </a:fld>
            <a:endParaRPr lang="en-GB" sz="1100" dirty="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8188"/>
            <a:ext cx="4927600"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8</a:t>
            </a:fld>
            <a:endParaRPr lang="en-GB"/>
          </a:p>
        </p:txBody>
      </p:sp>
    </p:spTree>
    <p:extLst>
      <p:ext uri="{BB962C8B-B14F-4D97-AF65-F5344CB8AC3E}">
        <p14:creationId xmlns:p14="http://schemas.microsoft.com/office/powerpoint/2010/main" xmlns="" val="60957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93EB8E4-888F-0643-B22C-D267B1F3C207}"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1" name="Espace réservé pour une image  20"/>
          <p:cNvSpPr>
            <a:spLocks noGrp="1"/>
          </p:cNvSpPr>
          <p:nvPr>
            <p:ph type="pic" sz="quarter" idx="11"/>
          </p:nvPr>
        </p:nvSpPr>
        <p:spPr>
          <a:xfrm>
            <a:off x="0" y="0"/>
            <a:ext cx="9144000" cy="5876925"/>
          </a:xfrm>
          <a:solidFill>
            <a:schemeClr val="bg1">
              <a:lumMod val="95000"/>
            </a:schemeClr>
          </a:solidFill>
        </p:spPr>
        <p:txBody>
          <a:bodyPr anchor="ctr" anchorCtr="0"/>
          <a:lstStyle/>
          <a:p>
            <a:endParaRPr lang="fr-FR" dirty="0"/>
          </a:p>
        </p:txBody>
      </p:sp>
      <p:sp>
        <p:nvSpPr>
          <p:cNvPr id="4" name="Rectangle 5"/>
          <p:cNvSpPr>
            <a:spLocks noGrp="1" noChangeArrowheads="1"/>
          </p:cNvSpPr>
          <p:nvPr>
            <p:ph type="ftr" sz="quarter" idx="10"/>
          </p:nvPr>
        </p:nvSpPr>
        <p:spPr/>
        <p:txBody>
          <a:bodyPr/>
          <a:lstStyle>
            <a:lvl1pPr>
              <a:defRPr smtClean="0"/>
            </a:lvl1pPr>
          </a:lstStyle>
          <a:p>
            <a:pPr>
              <a:defRPr/>
            </a:pPr>
            <a:r>
              <a:rPr lang="en-US" smtClean="0"/>
              <a:t>ITU GSS - Perspective from large utilities - Schomberg 19 Nov 2012</a:t>
            </a:r>
            <a:endParaRPr lang="fr-FR" dirty="0"/>
          </a:p>
        </p:txBody>
      </p:sp>
      <p:sp>
        <p:nvSpPr>
          <p:cNvPr id="2" name="Titre 1"/>
          <p:cNvSpPr>
            <a:spLocks noGrp="1"/>
          </p:cNvSpPr>
          <p:nvPr>
            <p:ph type="title"/>
          </p:nvPr>
        </p:nvSpPr>
        <p:spPr>
          <a:xfrm>
            <a:off x="1115616" y="3789040"/>
            <a:ext cx="3888432" cy="1722115"/>
          </a:xfrm>
        </p:spPr>
        <p:txBody>
          <a:bodyPr anchor="t"/>
          <a:lstStyle>
            <a:lvl1pPr algn="l">
              <a:defRPr sz="3200" b="0" cap="all">
                <a:solidFill>
                  <a:schemeClr val="bg1">
                    <a:lumMod val="75000"/>
                  </a:schemeClr>
                </a:solidFill>
              </a:defRPr>
            </a:lvl1pPr>
          </a:lstStyle>
          <a:p>
            <a:r>
              <a:rPr lang="fr-FR" dirty="0" smtClean="0"/>
              <a:t>Cliquez pour modifier le style du titre</a:t>
            </a:r>
            <a:endParaRPr lang="fr-FR" dirty="0"/>
          </a:p>
        </p:txBody>
      </p:sp>
      <p:sp>
        <p:nvSpPr>
          <p:cNvPr id="5"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145983802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20000" y="0"/>
            <a:ext cx="7939608" cy="971550"/>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431800" y="1474788"/>
            <a:ext cx="4125913" cy="4525962"/>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10113" y="1474788"/>
            <a:ext cx="4127500" cy="45259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p:txBody>
          <a:bodyPr/>
          <a:lstStyle>
            <a:lvl1pPr>
              <a:defRPr smtClean="0"/>
            </a:lvl1pPr>
          </a:lstStyle>
          <a:p>
            <a:pPr>
              <a:defRPr/>
            </a:pPr>
            <a:r>
              <a:rPr lang="en-US" smtClean="0"/>
              <a:t>ITU GSS - Perspective from large utilities - Schomberg 19 Nov 2012</a:t>
            </a:r>
            <a:endParaRPr lang="fr-FR" dirty="0"/>
          </a:p>
        </p:txBody>
      </p:sp>
      <p:sp>
        <p:nvSpPr>
          <p:cNvPr id="6"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386745404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20000" y="0"/>
            <a:ext cx="7643638" cy="971550"/>
          </a:xfrm>
        </p:spPr>
        <p:txBody>
          <a:bodyPr/>
          <a:lstStyle/>
          <a:p>
            <a:r>
              <a:rPr lang="fr-FR" dirty="0" smtClean="0"/>
              <a:t>Cliquez pour modifier le style du titre</a:t>
            </a:r>
            <a:endParaRPr lang="fr-FR" dirty="0"/>
          </a:p>
        </p:txBody>
      </p:sp>
      <p:sp>
        <p:nvSpPr>
          <p:cNvPr id="3" name="Espace réservé du graphique 2"/>
          <p:cNvSpPr>
            <a:spLocks noGrp="1"/>
          </p:cNvSpPr>
          <p:nvPr>
            <p:ph type="chart" idx="1"/>
          </p:nvPr>
        </p:nvSpPr>
        <p:spPr>
          <a:xfrm>
            <a:off x="431800" y="1474788"/>
            <a:ext cx="8405813" cy="4525962"/>
          </a:xfrm>
        </p:spPr>
        <p:txBody>
          <a:bodyPr/>
          <a:lstStyle/>
          <a:p>
            <a:pPr lvl="0"/>
            <a:r>
              <a:rPr lang="fr-FR" noProof="0" smtClean="0"/>
              <a:t>Cliquez sur l'icône pour ajouter un graphique</a:t>
            </a:r>
          </a:p>
        </p:txBody>
      </p:sp>
      <p:sp>
        <p:nvSpPr>
          <p:cNvPr id="4" name="Rectangle 5"/>
          <p:cNvSpPr>
            <a:spLocks noGrp="1" noChangeArrowheads="1"/>
          </p:cNvSpPr>
          <p:nvPr>
            <p:ph type="ftr" sz="quarter" idx="10"/>
          </p:nvPr>
        </p:nvSpPr>
        <p:spPr>
          <a:noFill/>
        </p:spPr>
        <p:txBody>
          <a:bodyPr/>
          <a:lstStyle>
            <a:lvl1pPr>
              <a:defRPr smtClean="0"/>
            </a:lvl1pPr>
          </a:lstStyle>
          <a:p>
            <a:pPr>
              <a:defRPr/>
            </a:pPr>
            <a:r>
              <a:rPr lang="en-US" smtClean="0"/>
              <a:t>ITU GSS - Perspective from large utilities - Schomberg 19 Nov 2012</a:t>
            </a:r>
            <a:endParaRPr lang="fr-FR" dirty="0"/>
          </a:p>
        </p:txBody>
      </p:sp>
      <p:sp>
        <p:nvSpPr>
          <p:cNvPr id="5"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240171550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TO PROJECT">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0" y="260648"/>
            <a:ext cx="7632440" cy="512712"/>
          </a:xfrm>
          <a:prstGeom prst="rect">
            <a:avLst/>
          </a:prstGeom>
        </p:spPr>
        <p:txBody>
          <a:bodyPr lIns="36000" tIns="0" rIns="36000" bIns="0" anchor="t" anchorCtr="0">
            <a:noAutofit/>
          </a:bodyPr>
          <a:lstStyle>
            <a:lvl1pPr algn="l">
              <a:defRPr sz="3600" b="1" baseline="0">
                <a:solidFill>
                  <a:srgbClr val="FA9632"/>
                </a:solidFill>
                <a:latin typeface="Arial"/>
                <a:cs typeface="Arial"/>
              </a:defRPr>
            </a:lvl1pPr>
          </a:lstStyle>
          <a:p>
            <a:r>
              <a:rPr lang="fr-FR" dirty="0" smtClean="0"/>
              <a:t>NAME OF THE PROJECT</a:t>
            </a:r>
            <a:endParaRPr lang="fr-FR" dirty="0"/>
          </a:p>
        </p:txBody>
      </p:sp>
      <p:sp>
        <p:nvSpPr>
          <p:cNvPr id="3" name="Sous-titre 2"/>
          <p:cNvSpPr>
            <a:spLocks noGrp="1"/>
          </p:cNvSpPr>
          <p:nvPr>
            <p:ph type="subTitle" idx="1" hasCustomPrompt="1"/>
          </p:nvPr>
        </p:nvSpPr>
        <p:spPr>
          <a:xfrm>
            <a:off x="720000" y="773360"/>
            <a:ext cx="7632848" cy="360040"/>
          </a:xfrm>
          <a:prstGeom prst="rect">
            <a:avLst/>
          </a:prstGeom>
        </p:spPr>
        <p:txBody>
          <a:bodyPr lIns="36000" tIns="0" rIns="36000" bIns="0">
            <a:normAutofit/>
          </a:bodyPr>
          <a:lstStyle>
            <a:lvl1pPr marL="0" indent="0" algn="l">
              <a:spcBef>
                <a:spcPts val="0"/>
              </a:spcBef>
              <a:buNone/>
              <a:defRPr sz="1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smtClean="0"/>
              <a:t>Sub-titel</a:t>
            </a:r>
            <a:r>
              <a:rPr lang="fr-FR" dirty="0" smtClean="0"/>
              <a:t> of the </a:t>
            </a:r>
            <a:r>
              <a:rPr lang="fr-FR" dirty="0" err="1" smtClean="0"/>
              <a:t>project</a:t>
            </a:r>
            <a:endParaRPr lang="fr-FR" dirty="0"/>
          </a:p>
        </p:txBody>
      </p:sp>
      <p:sp>
        <p:nvSpPr>
          <p:cNvPr id="8" name="Espace réservé du texte 7"/>
          <p:cNvSpPr>
            <a:spLocks noGrp="1"/>
          </p:cNvSpPr>
          <p:nvPr>
            <p:ph type="body" sz="quarter" idx="10" hasCustomPrompt="1"/>
          </p:nvPr>
        </p:nvSpPr>
        <p:spPr>
          <a:xfrm>
            <a:off x="720000" y="1484784"/>
            <a:ext cx="3600441" cy="144000"/>
          </a:xfrm>
          <a:prstGeom prst="rect">
            <a:avLst/>
          </a:prstGeom>
        </p:spPr>
        <p:txBody>
          <a:bodyPr lIns="0" tIns="0" rIns="0" bIns="0">
            <a:noAutofit/>
          </a:bodyPr>
          <a:lstStyle>
            <a:lvl1pPr marL="0" indent="0">
              <a:buFontTx/>
              <a:buNone/>
              <a:defRPr sz="900" b="1" baseline="0">
                <a:solidFill>
                  <a:srgbClr val="FA963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smtClean="0"/>
              <a:t>CONTEXT TITEL</a:t>
            </a:r>
          </a:p>
        </p:txBody>
      </p:sp>
      <p:sp>
        <p:nvSpPr>
          <p:cNvPr id="10" name="Espace réservé du texte 7"/>
          <p:cNvSpPr>
            <a:spLocks noGrp="1"/>
          </p:cNvSpPr>
          <p:nvPr>
            <p:ph type="body" sz="quarter" idx="11" hasCustomPrompt="1"/>
          </p:nvPr>
        </p:nvSpPr>
        <p:spPr>
          <a:xfrm>
            <a:off x="720000" y="1628800"/>
            <a:ext cx="3600441" cy="1008112"/>
          </a:xfrm>
          <a:prstGeom prst="rect">
            <a:avLst/>
          </a:prstGeom>
        </p:spPr>
        <p:txBody>
          <a:bodyPr lIns="0" tIns="0" rIns="0" bIns="0">
            <a:noAutofit/>
          </a:bodyPr>
          <a:lstStyle>
            <a:lvl1pPr marL="0" indent="0">
              <a:buFontTx/>
              <a:buNone/>
              <a:defRPr sz="900" baseline="0">
                <a:solidFill>
                  <a:srgbClr val="FA963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err="1" smtClean="0"/>
              <a:t>Text</a:t>
            </a:r>
            <a:r>
              <a:rPr lang="fr-FR" dirty="0" smtClean="0"/>
              <a:t> </a:t>
            </a:r>
            <a:r>
              <a:rPr lang="fr-FR" dirty="0" err="1" smtClean="0"/>
              <a:t>context</a:t>
            </a:r>
            <a:endParaRPr lang="fr-FR" dirty="0" smtClean="0"/>
          </a:p>
        </p:txBody>
      </p:sp>
      <p:sp>
        <p:nvSpPr>
          <p:cNvPr id="12" name="Espace réservé du texte 7"/>
          <p:cNvSpPr>
            <a:spLocks noGrp="1"/>
          </p:cNvSpPr>
          <p:nvPr>
            <p:ph type="body" sz="quarter" idx="12" hasCustomPrompt="1"/>
          </p:nvPr>
        </p:nvSpPr>
        <p:spPr>
          <a:xfrm>
            <a:off x="720000" y="2636912"/>
            <a:ext cx="3600441" cy="144000"/>
          </a:xfrm>
          <a:prstGeom prst="rect">
            <a:avLst/>
          </a:prstGeom>
        </p:spPr>
        <p:txBody>
          <a:bodyPr lIns="0" tIns="0" rIns="0" bIns="0">
            <a:noAutofit/>
          </a:bodyPr>
          <a:lstStyle>
            <a:lvl1pPr marL="0" indent="0">
              <a:buFontTx/>
              <a:buNone/>
              <a:defRPr sz="900" b="1" baseline="0">
                <a:solidFill>
                  <a:schemeClr val="bg1">
                    <a:lumMod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smtClean="0"/>
              <a:t>OBJECTIVES TITEL</a:t>
            </a:r>
          </a:p>
        </p:txBody>
      </p:sp>
      <p:sp>
        <p:nvSpPr>
          <p:cNvPr id="13" name="Espace réservé du texte 7"/>
          <p:cNvSpPr>
            <a:spLocks noGrp="1"/>
          </p:cNvSpPr>
          <p:nvPr>
            <p:ph type="body" sz="quarter" idx="13" hasCustomPrompt="1"/>
          </p:nvPr>
        </p:nvSpPr>
        <p:spPr>
          <a:xfrm>
            <a:off x="720000" y="2780928"/>
            <a:ext cx="3600441" cy="1008112"/>
          </a:xfrm>
          <a:prstGeom prst="rect">
            <a:avLst/>
          </a:prstGeom>
        </p:spPr>
        <p:txBody>
          <a:bodyPr lIns="0" tIns="0" rIns="0" bIns="0">
            <a:noAutofit/>
          </a:bodyPr>
          <a:lstStyle>
            <a:lvl1pPr marL="0" indent="0">
              <a:buFontTx/>
              <a:buNone/>
              <a:defRPr sz="900" baseline="0">
                <a:solidFill>
                  <a:srgbClr val="7F7F7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err="1" smtClean="0"/>
              <a:t>Text</a:t>
            </a:r>
            <a:r>
              <a:rPr lang="fr-FR" dirty="0" smtClean="0"/>
              <a:t> objectives</a:t>
            </a:r>
          </a:p>
        </p:txBody>
      </p:sp>
      <p:sp>
        <p:nvSpPr>
          <p:cNvPr id="16" name="AutoShape 4"/>
          <p:cNvSpPr>
            <a:spLocks noChangeArrowheads="1"/>
          </p:cNvSpPr>
          <p:nvPr userDrawn="1"/>
        </p:nvSpPr>
        <p:spPr bwMode="auto">
          <a:xfrm>
            <a:off x="6911752" y="1484784"/>
            <a:ext cx="2232248" cy="2232248"/>
          </a:xfrm>
          <a:prstGeom prst="roundRect">
            <a:avLst>
              <a:gd name="adj" fmla="val 0"/>
            </a:avLst>
          </a:prstGeom>
          <a:solidFill>
            <a:schemeClr val="bg1">
              <a:lumMod val="85000"/>
            </a:schemeClr>
          </a:solidFill>
          <a:ln w="9525">
            <a:solidFill>
              <a:srgbClr val="F7922A"/>
            </a:solidFill>
            <a:round/>
            <a:headEnd/>
            <a:tailEnd/>
          </a:ln>
        </p:spPr>
        <p:txBody>
          <a:bodyPr lIns="360000" tIns="360000" rIns="360000" bIns="360000" anchor="ctr"/>
          <a:lstStyle/>
          <a:p>
            <a:pPr eaLnBrk="0" hangingPunct="0">
              <a:lnSpc>
                <a:spcPct val="115000"/>
              </a:lnSpc>
            </a:pPr>
            <a:endParaRPr lang="fr-FR" dirty="0">
              <a:solidFill>
                <a:schemeClr val="bg1"/>
              </a:solidFill>
            </a:endParaRPr>
          </a:p>
        </p:txBody>
      </p:sp>
      <p:sp>
        <p:nvSpPr>
          <p:cNvPr id="28" name="Espace réservé du texte 27"/>
          <p:cNvSpPr>
            <a:spLocks noGrp="1"/>
          </p:cNvSpPr>
          <p:nvPr>
            <p:ph type="body" sz="quarter" idx="15" hasCustomPrompt="1"/>
          </p:nvPr>
        </p:nvSpPr>
        <p:spPr>
          <a:xfrm>
            <a:off x="717476" y="4149080"/>
            <a:ext cx="2592388" cy="1943745"/>
          </a:xfrm>
          <a:prstGeom prst="rect">
            <a:avLst/>
          </a:prstGeom>
          <a:solidFill>
            <a:schemeClr val="bg1"/>
          </a:solidFill>
          <a:ln>
            <a:solidFill>
              <a:srgbClr val="FA9632"/>
            </a:solidFill>
          </a:ln>
          <a:effectLst>
            <a:outerShdw blurRad="50800" dist="38100" dir="2700000" algn="tl" rotWithShape="0">
              <a:prstClr val="black">
                <a:alpha val="40000"/>
              </a:prstClr>
            </a:outerShdw>
          </a:effectLst>
        </p:spPr>
        <p:txBody>
          <a:bodyPr vert="horz"/>
          <a:lstStyle>
            <a:lvl1pPr marL="0" indent="0">
              <a:buFontTx/>
              <a:buNone/>
              <a:defRPr sz="900" b="1" baseline="0">
                <a:solidFill>
                  <a:srgbClr val="ED7B09"/>
                </a:solidFill>
              </a:defRPr>
            </a:lvl1pPr>
            <a:lvl2pPr marL="457200" indent="0">
              <a:buFontTx/>
              <a:buNone/>
              <a:defRPr sz="900"/>
            </a:lvl2pPr>
            <a:lvl3pPr marL="914400" indent="0">
              <a:buFontTx/>
              <a:buNone/>
              <a:defRPr sz="900"/>
            </a:lvl3pPr>
            <a:lvl4pPr marL="1371600" indent="0">
              <a:buFontTx/>
              <a:buNone/>
              <a:defRPr sz="900"/>
            </a:lvl4pPr>
            <a:lvl5pPr marL="1828800" indent="0">
              <a:buFontTx/>
              <a:buNone/>
              <a:defRPr sz="900"/>
            </a:lvl5pPr>
          </a:lstStyle>
          <a:p>
            <a:pPr lvl="0"/>
            <a:r>
              <a:rPr lang="fr-FR" dirty="0" smtClean="0"/>
              <a:t>PARTIES TITEL</a:t>
            </a:r>
          </a:p>
        </p:txBody>
      </p:sp>
      <p:sp>
        <p:nvSpPr>
          <p:cNvPr id="31" name="Espace réservé du texte 30"/>
          <p:cNvSpPr>
            <a:spLocks noGrp="1"/>
          </p:cNvSpPr>
          <p:nvPr>
            <p:ph type="body" sz="quarter" idx="16"/>
          </p:nvPr>
        </p:nvSpPr>
        <p:spPr>
          <a:xfrm>
            <a:off x="755576" y="4437063"/>
            <a:ext cx="2520280" cy="1656233"/>
          </a:xfrm>
          <a:prstGeom prst="rect">
            <a:avLst/>
          </a:prstGeom>
        </p:spPr>
        <p:txBody>
          <a:bodyPr vert="horz"/>
          <a:lstStyle>
            <a:lvl1pPr marL="0" indent="0">
              <a:buFontTx/>
              <a:buNone/>
              <a:defRPr sz="900">
                <a:solidFill>
                  <a:schemeClr val="bg1">
                    <a:lumMod val="50000"/>
                  </a:schemeClr>
                </a:solidFill>
                <a:latin typeface="Arial"/>
              </a:defRPr>
            </a:lvl1pPr>
            <a:lvl2pPr marL="457200" indent="0">
              <a:buFontTx/>
              <a:buNone/>
              <a:defRPr sz="900">
                <a:latin typeface="Arial"/>
              </a:defRPr>
            </a:lvl2pPr>
            <a:lvl3pPr marL="914400" indent="0">
              <a:buFontTx/>
              <a:buNone/>
              <a:defRPr sz="900">
                <a:latin typeface="Arial"/>
              </a:defRPr>
            </a:lvl3pPr>
            <a:lvl4pPr marL="1371600" indent="0">
              <a:buFontTx/>
              <a:buNone/>
              <a:defRPr sz="900">
                <a:latin typeface="Arial"/>
              </a:defRPr>
            </a:lvl4pPr>
            <a:lvl5pPr marL="1828800" indent="0">
              <a:buFontTx/>
              <a:buNone/>
              <a:defRPr sz="900">
                <a:latin typeface="Arial"/>
              </a:defRPr>
            </a:lvl5pPr>
          </a:lstStyle>
          <a:p>
            <a:pPr lvl="0"/>
            <a:r>
              <a:rPr lang="fr-FR" dirty="0" smtClean="0"/>
              <a:t>Cliquez pour modifier les styles du texte du masque</a:t>
            </a:r>
          </a:p>
        </p:txBody>
      </p:sp>
      <p:sp>
        <p:nvSpPr>
          <p:cNvPr id="38" name="Espace réservé du texte 37"/>
          <p:cNvSpPr>
            <a:spLocks noGrp="1"/>
          </p:cNvSpPr>
          <p:nvPr>
            <p:ph type="body" sz="quarter" idx="17" hasCustomPrompt="1"/>
          </p:nvPr>
        </p:nvSpPr>
        <p:spPr>
          <a:xfrm>
            <a:off x="4572000" y="1484784"/>
            <a:ext cx="2160588" cy="791989"/>
          </a:xfrm>
          <a:prstGeom prst="rect">
            <a:avLst/>
          </a:prstGeom>
        </p:spPr>
        <p:txBody>
          <a:bodyPr vert="horz" lIns="0" tIns="0" rIns="0" bIns="0"/>
          <a:lstStyle>
            <a:lvl1pPr marL="0" indent="0">
              <a:buFontTx/>
              <a:buNone/>
              <a:defRPr sz="2400" b="1">
                <a:solidFill>
                  <a:srgbClr val="FA9632"/>
                </a:solidFill>
                <a:latin typeface="Arial"/>
                <a:cs typeface="Arial"/>
              </a:defRPr>
            </a:lvl1pPr>
            <a:lvl2pPr marL="457200" indent="0">
              <a:buFontTx/>
              <a:buNone/>
              <a:defRPr sz="1400">
                <a:latin typeface="Arial"/>
                <a:cs typeface="Arial"/>
              </a:defRPr>
            </a:lvl2pPr>
            <a:lvl3pPr marL="914400" indent="0">
              <a:buFontTx/>
              <a:buNone/>
              <a:defRPr sz="1400">
                <a:latin typeface="Arial"/>
                <a:cs typeface="Arial"/>
              </a:defRPr>
            </a:lvl3pPr>
            <a:lvl4pPr marL="1371600" indent="0">
              <a:buFontTx/>
              <a:buNone/>
              <a:defRPr sz="1400">
                <a:latin typeface="Arial"/>
                <a:cs typeface="Arial"/>
              </a:defRPr>
            </a:lvl4pPr>
            <a:lvl5pPr marL="1828800" indent="0">
              <a:buFontTx/>
              <a:buNone/>
              <a:defRPr sz="1400">
                <a:latin typeface="Arial"/>
                <a:cs typeface="Arial"/>
              </a:defRPr>
            </a:lvl5pPr>
          </a:lstStyle>
          <a:p>
            <a:pPr lvl="0"/>
            <a:r>
              <a:rPr lang="fr-FR" dirty="0" smtClean="0"/>
              <a:t>ENTER FOCUS 1</a:t>
            </a:r>
            <a:endParaRPr lang="fr-FR" dirty="0"/>
          </a:p>
        </p:txBody>
      </p:sp>
      <p:sp>
        <p:nvSpPr>
          <p:cNvPr id="39" name="Espace réservé du texte 37"/>
          <p:cNvSpPr>
            <a:spLocks noGrp="1"/>
          </p:cNvSpPr>
          <p:nvPr>
            <p:ph type="body" sz="quarter" idx="18" hasCustomPrompt="1"/>
          </p:nvPr>
        </p:nvSpPr>
        <p:spPr>
          <a:xfrm>
            <a:off x="4572000" y="2708821"/>
            <a:ext cx="2160588" cy="791989"/>
          </a:xfrm>
          <a:prstGeom prst="rect">
            <a:avLst/>
          </a:prstGeom>
        </p:spPr>
        <p:txBody>
          <a:bodyPr vert="horz" lIns="0" tIns="0" rIns="0" bIns="0"/>
          <a:lstStyle>
            <a:lvl1pPr marL="0" indent="0">
              <a:buFontTx/>
              <a:buNone/>
              <a:defRPr sz="2400" b="1">
                <a:solidFill>
                  <a:srgbClr val="FA9632"/>
                </a:solidFill>
                <a:latin typeface="Arial"/>
                <a:cs typeface="Arial"/>
              </a:defRPr>
            </a:lvl1pPr>
            <a:lvl2pPr marL="457200" indent="0">
              <a:buFontTx/>
              <a:buNone/>
              <a:defRPr sz="1400">
                <a:latin typeface="Arial"/>
                <a:cs typeface="Arial"/>
              </a:defRPr>
            </a:lvl2pPr>
            <a:lvl3pPr marL="914400" indent="0">
              <a:buFontTx/>
              <a:buNone/>
              <a:defRPr sz="1400">
                <a:latin typeface="Arial"/>
                <a:cs typeface="Arial"/>
              </a:defRPr>
            </a:lvl3pPr>
            <a:lvl4pPr marL="1371600" indent="0">
              <a:buFontTx/>
              <a:buNone/>
              <a:defRPr sz="1400">
                <a:latin typeface="Arial"/>
                <a:cs typeface="Arial"/>
              </a:defRPr>
            </a:lvl4pPr>
            <a:lvl5pPr marL="1828800" indent="0">
              <a:buFontTx/>
              <a:buNone/>
              <a:defRPr sz="1400">
                <a:latin typeface="Arial"/>
                <a:cs typeface="Arial"/>
              </a:defRPr>
            </a:lvl5pPr>
          </a:lstStyle>
          <a:p>
            <a:pPr lvl="0"/>
            <a:r>
              <a:rPr lang="fr-FR" dirty="0" smtClean="0"/>
              <a:t>ENTER FOCUS 2</a:t>
            </a:r>
            <a:endParaRPr lang="fr-FR" dirty="0"/>
          </a:p>
        </p:txBody>
      </p:sp>
      <p:sp>
        <p:nvSpPr>
          <p:cNvPr id="40" name="Espace réservé du texte 37"/>
          <p:cNvSpPr>
            <a:spLocks noGrp="1"/>
          </p:cNvSpPr>
          <p:nvPr>
            <p:ph type="body" sz="quarter" idx="19" hasCustomPrompt="1"/>
          </p:nvPr>
        </p:nvSpPr>
        <p:spPr>
          <a:xfrm>
            <a:off x="4572000" y="2276774"/>
            <a:ext cx="2160588" cy="216024"/>
          </a:xfrm>
          <a:prstGeom prst="rect">
            <a:avLst/>
          </a:prstGeom>
        </p:spPr>
        <p:txBody>
          <a:bodyPr vert="horz" lIns="0" tIns="0" rIns="0" bIns="0"/>
          <a:lstStyle>
            <a:lvl1pPr marL="0" indent="0">
              <a:buFontTx/>
              <a:buNone/>
              <a:defRPr sz="1000" b="1">
                <a:solidFill>
                  <a:srgbClr val="FA9632"/>
                </a:solidFill>
                <a:latin typeface="Arial"/>
                <a:cs typeface="Arial"/>
              </a:defRPr>
            </a:lvl1pPr>
            <a:lvl2pPr marL="457200" indent="0">
              <a:buFontTx/>
              <a:buNone/>
              <a:defRPr sz="1400">
                <a:latin typeface="Arial"/>
                <a:cs typeface="Arial"/>
              </a:defRPr>
            </a:lvl2pPr>
            <a:lvl3pPr marL="914400" indent="0">
              <a:buFontTx/>
              <a:buNone/>
              <a:defRPr sz="1400">
                <a:latin typeface="Arial"/>
                <a:cs typeface="Arial"/>
              </a:defRPr>
            </a:lvl3pPr>
            <a:lvl4pPr marL="1371600" indent="0">
              <a:buFontTx/>
              <a:buNone/>
              <a:defRPr sz="1400">
                <a:latin typeface="Arial"/>
                <a:cs typeface="Arial"/>
              </a:defRPr>
            </a:lvl4pPr>
            <a:lvl5pPr marL="1828800" indent="0">
              <a:buFontTx/>
              <a:buNone/>
              <a:defRPr sz="1400">
                <a:latin typeface="Arial"/>
                <a:cs typeface="Arial"/>
              </a:defRPr>
            </a:lvl5pPr>
          </a:lstStyle>
          <a:p>
            <a:pPr lvl="0"/>
            <a:r>
              <a:rPr lang="fr-FR" dirty="0" smtClean="0"/>
              <a:t>enter </a:t>
            </a:r>
            <a:r>
              <a:rPr lang="fr-FR" dirty="0" err="1" smtClean="0"/>
              <a:t>sub</a:t>
            </a:r>
            <a:r>
              <a:rPr lang="fr-FR" dirty="0" smtClean="0"/>
              <a:t> </a:t>
            </a:r>
            <a:r>
              <a:rPr lang="fr-FR" dirty="0" err="1" smtClean="0"/>
              <a:t>titel</a:t>
            </a:r>
            <a:endParaRPr lang="fr-FR" dirty="0"/>
          </a:p>
        </p:txBody>
      </p:sp>
      <p:sp>
        <p:nvSpPr>
          <p:cNvPr id="41" name="Espace réservé du texte 37"/>
          <p:cNvSpPr>
            <a:spLocks noGrp="1"/>
          </p:cNvSpPr>
          <p:nvPr>
            <p:ph type="body" sz="quarter" idx="20" hasCustomPrompt="1"/>
          </p:nvPr>
        </p:nvSpPr>
        <p:spPr>
          <a:xfrm>
            <a:off x="4572000" y="3500909"/>
            <a:ext cx="2160588" cy="216024"/>
          </a:xfrm>
          <a:prstGeom prst="rect">
            <a:avLst/>
          </a:prstGeom>
        </p:spPr>
        <p:txBody>
          <a:bodyPr vert="horz" lIns="0" tIns="0" rIns="0" bIns="0"/>
          <a:lstStyle>
            <a:lvl1pPr marL="0" indent="0">
              <a:buFontTx/>
              <a:buNone/>
              <a:defRPr sz="1000" b="1">
                <a:solidFill>
                  <a:srgbClr val="FA9632"/>
                </a:solidFill>
                <a:latin typeface="Arial"/>
                <a:cs typeface="Arial"/>
              </a:defRPr>
            </a:lvl1pPr>
            <a:lvl2pPr marL="457200" indent="0">
              <a:buFontTx/>
              <a:buNone/>
              <a:defRPr sz="1400">
                <a:latin typeface="Arial"/>
                <a:cs typeface="Arial"/>
              </a:defRPr>
            </a:lvl2pPr>
            <a:lvl3pPr marL="914400" indent="0">
              <a:buFontTx/>
              <a:buNone/>
              <a:defRPr sz="1400">
                <a:latin typeface="Arial"/>
                <a:cs typeface="Arial"/>
              </a:defRPr>
            </a:lvl3pPr>
            <a:lvl4pPr marL="1371600" indent="0">
              <a:buFontTx/>
              <a:buNone/>
              <a:defRPr sz="1400">
                <a:latin typeface="Arial"/>
                <a:cs typeface="Arial"/>
              </a:defRPr>
            </a:lvl4pPr>
            <a:lvl5pPr marL="1828800" indent="0">
              <a:buFontTx/>
              <a:buNone/>
              <a:defRPr sz="1400">
                <a:latin typeface="Arial"/>
                <a:cs typeface="Arial"/>
              </a:defRPr>
            </a:lvl5pPr>
          </a:lstStyle>
          <a:p>
            <a:pPr lvl="0"/>
            <a:r>
              <a:rPr lang="fr-FR" dirty="0" smtClean="0"/>
              <a:t>enter </a:t>
            </a:r>
            <a:r>
              <a:rPr lang="fr-FR" dirty="0" err="1" smtClean="0"/>
              <a:t>sub</a:t>
            </a:r>
            <a:r>
              <a:rPr lang="fr-FR" dirty="0" smtClean="0"/>
              <a:t> </a:t>
            </a:r>
            <a:r>
              <a:rPr lang="fr-FR" dirty="0" err="1" smtClean="0"/>
              <a:t>titel</a:t>
            </a:r>
            <a:endParaRPr lang="fr-FR" dirty="0"/>
          </a:p>
        </p:txBody>
      </p:sp>
      <p:sp>
        <p:nvSpPr>
          <p:cNvPr id="15"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7095129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SO PROJE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0000" y="259200"/>
            <a:ext cx="4860112" cy="490066"/>
          </a:xfrm>
          <a:prstGeom prst="rect">
            <a:avLst/>
          </a:prstGeom>
        </p:spPr>
        <p:txBody>
          <a:bodyPr lIns="0" tIns="0" rIns="0" bIns="0"/>
          <a:lstStyle>
            <a:lvl1pPr algn="l">
              <a:defRPr sz="2400" b="1" baseline="0">
                <a:solidFill>
                  <a:srgbClr val="FA9632"/>
                </a:solidFill>
              </a:defRPr>
            </a:lvl1pPr>
          </a:lstStyle>
          <a:p>
            <a:r>
              <a:rPr lang="fr-FR" dirty="0" smtClean="0"/>
              <a:t>NAME OF THE PROJECT</a:t>
            </a:r>
            <a:endParaRPr lang="fr-FR" dirty="0"/>
          </a:p>
        </p:txBody>
      </p:sp>
      <p:sp>
        <p:nvSpPr>
          <p:cNvPr id="3" name="Espace réservé du contenu 2"/>
          <p:cNvSpPr>
            <a:spLocks noGrp="1"/>
          </p:cNvSpPr>
          <p:nvPr>
            <p:ph idx="1" hasCustomPrompt="1"/>
          </p:nvPr>
        </p:nvSpPr>
        <p:spPr>
          <a:xfrm>
            <a:off x="720000" y="1260000"/>
            <a:ext cx="2880000" cy="4833296"/>
          </a:xfrm>
          <a:prstGeom prst="rect">
            <a:avLst/>
          </a:prstGeom>
          <a:solidFill>
            <a:schemeClr val="bg1"/>
          </a:solidFill>
          <a:ln>
            <a:solidFill>
              <a:srgbClr val="F7922A"/>
            </a:solidFill>
          </a:ln>
          <a:effectLst>
            <a:outerShdw blurRad="50800" dist="38100" dir="13500000" algn="br" rotWithShape="0">
              <a:prstClr val="black">
                <a:alpha val="40000"/>
              </a:prstClr>
            </a:outerShdw>
          </a:effectLst>
        </p:spPr>
        <p:txBody>
          <a:bodyPr lIns="72000" tIns="93600" rIns="72000" bIns="0"/>
          <a:lstStyle>
            <a:lvl1pPr marL="0" indent="0">
              <a:spcBef>
                <a:spcPts val="500"/>
              </a:spcBef>
              <a:buClr>
                <a:srgbClr val="FA9632"/>
              </a:buClr>
              <a:buFontTx/>
              <a:buNone/>
              <a:defRPr sz="1000" b="1">
                <a:solidFill>
                  <a:srgbClr val="F7922A"/>
                </a:solidFill>
              </a:defRPr>
            </a:lvl1pPr>
            <a:lvl2pPr marL="36000" indent="-154800">
              <a:spcBef>
                <a:spcPts val="500"/>
              </a:spcBef>
              <a:buClr>
                <a:srgbClr val="FA9632"/>
              </a:buClr>
              <a:buFont typeface="+mj-lt"/>
              <a:buAutoNum type="arabicPeriod"/>
              <a:defRPr sz="1000">
                <a:solidFill>
                  <a:schemeClr val="bg1">
                    <a:lumMod val="50000"/>
                  </a:schemeClr>
                </a:solidFill>
              </a:defRPr>
            </a:lvl2pPr>
            <a:lvl3pPr marL="1371600" indent="-457200">
              <a:buClr>
                <a:srgbClr val="FA9632"/>
              </a:buClr>
              <a:buFont typeface="+mj-lt"/>
              <a:buAutoNum type="arabicPeriod"/>
              <a:defRPr>
                <a:solidFill>
                  <a:schemeClr val="bg1">
                    <a:lumMod val="50000"/>
                  </a:schemeClr>
                </a:solidFill>
              </a:defRPr>
            </a:lvl3pPr>
            <a:lvl4pPr marL="1828800" indent="-457200">
              <a:buClr>
                <a:srgbClr val="FA9632"/>
              </a:buClr>
              <a:buFont typeface="+mj-lt"/>
              <a:buAutoNum type="arabicPeriod"/>
              <a:defRPr>
                <a:solidFill>
                  <a:schemeClr val="bg1">
                    <a:lumMod val="50000"/>
                  </a:schemeClr>
                </a:solidFill>
              </a:defRPr>
            </a:lvl4pPr>
            <a:lvl5pPr marL="2286000" indent="-457200">
              <a:buClr>
                <a:srgbClr val="FA9632"/>
              </a:buClr>
              <a:buFont typeface="+mj-lt"/>
              <a:buAutoNum type="arabicPeriod"/>
              <a:defRPr>
                <a:solidFill>
                  <a:schemeClr val="bg1">
                    <a:lumMod val="50000"/>
                  </a:schemeClr>
                </a:solidFill>
              </a:defRPr>
            </a:lvl5pPr>
          </a:lstStyle>
          <a:p>
            <a:pPr lvl="0"/>
            <a:r>
              <a:rPr lang="fr-FR" dirty="0" smtClean="0"/>
              <a:t>CLIQUEZ POUR MODIFIER LES STYLES DU TEXTE DU MASQUE</a:t>
            </a:r>
          </a:p>
          <a:p>
            <a:pPr lvl="1"/>
            <a:r>
              <a:rPr lang="fr-FR" dirty="0" smtClean="0"/>
              <a:t>Deuxième niveau</a:t>
            </a:r>
          </a:p>
        </p:txBody>
      </p:sp>
      <p:sp>
        <p:nvSpPr>
          <p:cNvPr id="5" name="Espace réservé pour une image  4"/>
          <p:cNvSpPr>
            <a:spLocks noGrp="1"/>
          </p:cNvSpPr>
          <p:nvPr>
            <p:ph type="pic" sz="quarter" idx="13"/>
          </p:nvPr>
        </p:nvSpPr>
        <p:spPr>
          <a:xfrm>
            <a:off x="3779838" y="1196975"/>
            <a:ext cx="5040312" cy="4896321"/>
          </a:xfrm>
          <a:prstGeom prst="rect">
            <a:avLst/>
          </a:prstGeom>
        </p:spPr>
        <p:txBody>
          <a:bodyPr vert="horz"/>
          <a:lstStyle>
            <a:lvl1pPr>
              <a:defRPr sz="1400">
                <a:solidFill>
                  <a:schemeClr val="bg1">
                    <a:lumMod val="50000"/>
                  </a:schemeClr>
                </a:solidFill>
              </a:defRPr>
            </a:lvl1pPr>
          </a:lstStyle>
          <a:p>
            <a:endParaRPr lang="fr-FR" dirty="0"/>
          </a:p>
        </p:txBody>
      </p:sp>
      <p:sp>
        <p:nvSpPr>
          <p:cNvPr id="8" name="Espace réservé du texte 7"/>
          <p:cNvSpPr>
            <a:spLocks noGrp="1"/>
          </p:cNvSpPr>
          <p:nvPr>
            <p:ph type="body" sz="quarter" idx="14" hasCustomPrompt="1"/>
          </p:nvPr>
        </p:nvSpPr>
        <p:spPr>
          <a:xfrm>
            <a:off x="720000" y="765175"/>
            <a:ext cx="4860112" cy="287561"/>
          </a:xfrm>
          <a:prstGeom prst="rect">
            <a:avLst/>
          </a:prstGeom>
        </p:spPr>
        <p:txBody>
          <a:bodyPr vert="horz" lIns="0" tIns="0" rIns="0" bIns="0"/>
          <a:lstStyle>
            <a:lvl1pPr marL="0" indent="0">
              <a:buFontTx/>
              <a:buNone/>
              <a:defRPr sz="1200" baseline="0">
                <a:solidFill>
                  <a:srgbClr val="7F7F7F"/>
                </a:solidFill>
              </a:defRPr>
            </a:lvl1pPr>
            <a:lvl2pPr marL="0" indent="0">
              <a:buFontTx/>
              <a:buNone/>
              <a:defRPr sz="1200"/>
            </a:lvl2pPr>
            <a:lvl3pPr marL="0" indent="0">
              <a:buFontTx/>
              <a:buNone/>
              <a:defRPr sz="1200"/>
            </a:lvl3pPr>
            <a:lvl4pPr marL="0" indent="0">
              <a:buFontTx/>
              <a:buNone/>
              <a:defRPr sz="1200"/>
            </a:lvl4pPr>
            <a:lvl5pPr marL="0" indent="0">
              <a:buFontTx/>
              <a:buNone/>
              <a:defRPr sz="1200"/>
            </a:lvl5pPr>
          </a:lstStyle>
          <a:p>
            <a:pPr lvl="0"/>
            <a:r>
              <a:rPr lang="fr-FR" dirty="0" err="1" smtClean="0"/>
              <a:t>Subtitel</a:t>
            </a:r>
            <a:r>
              <a:rPr lang="fr-FR" dirty="0" smtClean="0"/>
              <a:t> of the </a:t>
            </a:r>
            <a:r>
              <a:rPr lang="fr-FR" dirty="0" err="1" smtClean="0"/>
              <a:t>project</a:t>
            </a:r>
            <a:endParaRPr lang="fr-FR" dirty="0" smtClean="0"/>
          </a:p>
        </p:txBody>
      </p:sp>
      <p:sp>
        <p:nvSpPr>
          <p:cNvPr id="9" name="Espace réservé du texte 37"/>
          <p:cNvSpPr>
            <a:spLocks noGrp="1"/>
          </p:cNvSpPr>
          <p:nvPr>
            <p:ph type="body" sz="quarter" idx="17" hasCustomPrompt="1"/>
          </p:nvPr>
        </p:nvSpPr>
        <p:spPr>
          <a:xfrm>
            <a:off x="5796136" y="260649"/>
            <a:ext cx="1440160" cy="720080"/>
          </a:xfrm>
          <a:prstGeom prst="rect">
            <a:avLst/>
          </a:prstGeom>
        </p:spPr>
        <p:txBody>
          <a:bodyPr vert="horz" lIns="0" tIns="0" rIns="0" bIns="0" anchor="ctr" anchorCtr="0"/>
          <a:lstStyle>
            <a:lvl1pPr marL="0" indent="0">
              <a:buFontTx/>
              <a:buNone/>
              <a:defRPr sz="1800" b="1">
                <a:solidFill>
                  <a:srgbClr val="FA9632"/>
                </a:solidFill>
                <a:latin typeface="Arial"/>
                <a:cs typeface="Arial"/>
              </a:defRPr>
            </a:lvl1pPr>
            <a:lvl2pPr marL="457200" indent="0">
              <a:buFontTx/>
              <a:buNone/>
              <a:defRPr sz="1400">
                <a:latin typeface="Arial"/>
                <a:cs typeface="Arial"/>
              </a:defRPr>
            </a:lvl2pPr>
            <a:lvl3pPr marL="914400" indent="0">
              <a:buFontTx/>
              <a:buNone/>
              <a:defRPr sz="1400">
                <a:latin typeface="Arial"/>
                <a:cs typeface="Arial"/>
              </a:defRPr>
            </a:lvl3pPr>
            <a:lvl4pPr marL="1371600" indent="0">
              <a:buFontTx/>
              <a:buNone/>
              <a:defRPr sz="1400">
                <a:latin typeface="Arial"/>
                <a:cs typeface="Arial"/>
              </a:defRPr>
            </a:lvl4pPr>
            <a:lvl5pPr marL="1828800" indent="0">
              <a:buFontTx/>
              <a:buNone/>
              <a:defRPr sz="1400">
                <a:latin typeface="Arial"/>
                <a:cs typeface="Arial"/>
              </a:defRPr>
            </a:lvl5pPr>
          </a:lstStyle>
          <a:p>
            <a:pPr lvl="0"/>
            <a:r>
              <a:rPr lang="fr-FR" dirty="0" smtClean="0"/>
              <a:t>ENTER FOCUS 1</a:t>
            </a:r>
            <a:endParaRPr lang="fr-FR" dirty="0"/>
          </a:p>
        </p:txBody>
      </p:sp>
      <p:sp>
        <p:nvSpPr>
          <p:cNvPr id="10" name="Espace réservé du texte 37"/>
          <p:cNvSpPr>
            <a:spLocks noGrp="1"/>
          </p:cNvSpPr>
          <p:nvPr>
            <p:ph type="body" sz="quarter" idx="18" hasCustomPrompt="1"/>
          </p:nvPr>
        </p:nvSpPr>
        <p:spPr>
          <a:xfrm>
            <a:off x="7452320" y="260648"/>
            <a:ext cx="1368152" cy="719981"/>
          </a:xfrm>
          <a:prstGeom prst="rect">
            <a:avLst/>
          </a:prstGeom>
        </p:spPr>
        <p:txBody>
          <a:bodyPr vert="horz" lIns="0" tIns="0" rIns="0" bIns="0" anchor="ctr" anchorCtr="0"/>
          <a:lstStyle>
            <a:lvl1pPr marL="0" indent="0">
              <a:buFontTx/>
              <a:buNone/>
              <a:defRPr sz="1800" b="1">
                <a:solidFill>
                  <a:srgbClr val="FA9632"/>
                </a:solidFill>
                <a:latin typeface="Arial"/>
                <a:cs typeface="Arial"/>
              </a:defRPr>
            </a:lvl1pPr>
            <a:lvl2pPr marL="457200" indent="0">
              <a:buFontTx/>
              <a:buNone/>
              <a:defRPr sz="1400">
                <a:latin typeface="Arial"/>
                <a:cs typeface="Arial"/>
              </a:defRPr>
            </a:lvl2pPr>
            <a:lvl3pPr marL="914400" indent="0">
              <a:buFontTx/>
              <a:buNone/>
              <a:defRPr sz="1400">
                <a:latin typeface="Arial"/>
                <a:cs typeface="Arial"/>
              </a:defRPr>
            </a:lvl3pPr>
            <a:lvl4pPr marL="1371600" indent="0">
              <a:buFontTx/>
              <a:buNone/>
              <a:defRPr sz="1400">
                <a:latin typeface="Arial"/>
                <a:cs typeface="Arial"/>
              </a:defRPr>
            </a:lvl4pPr>
            <a:lvl5pPr marL="1828800" indent="0">
              <a:buFontTx/>
              <a:buNone/>
              <a:defRPr sz="1400">
                <a:latin typeface="Arial"/>
                <a:cs typeface="Arial"/>
              </a:defRPr>
            </a:lvl5pPr>
          </a:lstStyle>
          <a:p>
            <a:pPr lvl="0"/>
            <a:r>
              <a:rPr lang="fr-FR" dirty="0" smtClean="0"/>
              <a:t>ENTER FOCUS 2</a:t>
            </a:r>
            <a:endParaRPr lang="fr-FR" dirty="0"/>
          </a:p>
        </p:txBody>
      </p:sp>
      <p:sp>
        <p:nvSpPr>
          <p:cNvPr id="11"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7524624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20000" y="0"/>
            <a:ext cx="7992888" cy="980728"/>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611560" y="1474788"/>
            <a:ext cx="8226053" cy="4525962"/>
          </a:xfrm>
        </p:spPr>
        <p:txBody>
          <a:bodyPr/>
          <a:lstStyle>
            <a:lvl1pPr marL="223838" indent="-223838">
              <a:buClr>
                <a:srgbClr val="FA9632"/>
              </a:buClr>
              <a:buFont typeface="Wingdings" charset="2"/>
              <a:buChar char=""/>
              <a:defRPr sz="1600" b="1">
                <a:solidFill>
                  <a:srgbClr val="ED7B09"/>
                </a:solidFill>
              </a:defRPr>
            </a:lvl1pPr>
            <a:lvl2pPr marL="406400" indent="-180975">
              <a:buClr>
                <a:schemeClr val="accent3">
                  <a:lumMod val="65000"/>
                </a:schemeClr>
              </a:buClr>
              <a:buSzPct val="100000"/>
              <a:buFont typeface="Wingdings" charset="2"/>
              <a:buChar char=""/>
              <a:defRPr sz="1300">
                <a:solidFill>
                  <a:schemeClr val="accent3">
                    <a:lumMod val="50000"/>
                  </a:schemeClr>
                </a:solidFill>
              </a:defRPr>
            </a:lvl2pPr>
            <a:lvl3pPr>
              <a:defRPr sz="1100"/>
            </a:lvl3pPr>
            <a:lvl4pPr>
              <a:defRPr sz="900"/>
            </a:lvl4pPr>
            <a:lvl5pPr>
              <a:defRPr sz="8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a:noFill/>
        </p:spPr>
        <p:txBody>
          <a:bodyPr/>
          <a:lstStyle>
            <a:lvl1pPr>
              <a:defRPr smtClean="0"/>
            </a:lvl1pPr>
          </a:lstStyle>
          <a:p>
            <a:pPr>
              <a:defRPr/>
            </a:pPr>
            <a:r>
              <a:rPr lang="en-US" smtClean="0"/>
              <a:t>ITU GSS - Perspective from large utilities - Schomberg 19 Nov 2012</a:t>
            </a:r>
            <a:endParaRPr lang="fr-FR" dirty="0"/>
          </a:p>
        </p:txBody>
      </p:sp>
      <p:sp>
        <p:nvSpPr>
          <p:cNvPr id="5"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285418521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6" descr="EDF.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7524750" y="6024563"/>
            <a:ext cx="1174750"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060450" y="1772816"/>
            <a:ext cx="5311750" cy="1143000"/>
          </a:xfrm>
        </p:spPr>
        <p:txBody>
          <a:bodyPr/>
          <a:lstStyle>
            <a:lvl1pPr>
              <a:defRPr sz="3500">
                <a:solidFill>
                  <a:srgbClr val="FA9632"/>
                </a:solidFill>
              </a:defRPr>
            </a:lvl1pPr>
          </a:lstStyle>
          <a:p>
            <a:r>
              <a:rPr lang="fr-FR" dirty="0" smtClean="0"/>
              <a:t>Cliquez pour modifier le style du titre</a:t>
            </a:r>
            <a:endParaRPr lang="fr-FR" dirty="0"/>
          </a:p>
        </p:txBody>
      </p:sp>
      <p:sp>
        <p:nvSpPr>
          <p:cNvPr id="3075" name="Rectangle 3"/>
          <p:cNvSpPr>
            <a:spLocks noGrp="1" noChangeArrowheads="1"/>
          </p:cNvSpPr>
          <p:nvPr>
            <p:ph type="subTitle" idx="1"/>
          </p:nvPr>
        </p:nvSpPr>
        <p:spPr>
          <a:xfrm>
            <a:off x="1060450" y="2946202"/>
            <a:ext cx="5311750" cy="986854"/>
          </a:xfrm>
        </p:spPr>
        <p:txBody>
          <a:bodyPr/>
          <a:lstStyle>
            <a:lvl1pPr marL="0" indent="0">
              <a:buFontTx/>
              <a:buNone/>
              <a:defRPr sz="1700">
                <a:solidFill>
                  <a:schemeClr val="accent3">
                    <a:lumMod val="50000"/>
                  </a:schemeClr>
                </a:solidFill>
              </a:defRPr>
            </a:lvl1pPr>
          </a:lstStyle>
          <a:p>
            <a:r>
              <a:rPr lang="fr-FR" dirty="0" smtClean="0"/>
              <a:t>Cliquez pour modifier le style des sous-titres du masque</a:t>
            </a:r>
            <a:endParaRPr lang="fr-FR" dirty="0"/>
          </a:p>
        </p:txBody>
      </p:sp>
      <p:sp>
        <p:nvSpPr>
          <p:cNvPr id="5"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12427666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720000" y="0"/>
            <a:ext cx="6840041" cy="980728"/>
          </a:xfrm>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431800" y="1474788"/>
            <a:ext cx="4125913" cy="4525962"/>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10113" y="1474788"/>
            <a:ext cx="4127500" cy="4525962"/>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5"/>
          <p:cNvSpPr>
            <a:spLocks noGrp="1" noChangeArrowheads="1"/>
          </p:cNvSpPr>
          <p:nvPr>
            <p:ph type="ftr" sz="quarter" idx="10"/>
          </p:nvPr>
        </p:nvSpPr>
        <p:spPr/>
        <p:txBody>
          <a:bodyPr/>
          <a:lstStyle>
            <a:lvl1pPr>
              <a:defRPr smtClean="0"/>
            </a:lvl1pPr>
          </a:lstStyle>
          <a:p>
            <a:pPr>
              <a:defRPr/>
            </a:pPr>
            <a:r>
              <a:rPr lang="en-US" smtClean="0"/>
              <a:t>ITU GSS - Perspective from large utilities - Schomberg 19 Nov 2012</a:t>
            </a:r>
            <a:endParaRPr lang="fr-FR" dirty="0"/>
          </a:p>
        </p:txBody>
      </p:sp>
      <p:sp>
        <p:nvSpPr>
          <p:cNvPr id="6"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401067733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20000" y="0"/>
            <a:ext cx="7787208" cy="980728"/>
          </a:xfrm>
        </p:spPr>
        <p:txBody>
          <a:bodyPr/>
          <a:lstStyle>
            <a:lvl1pPr>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000" b="1">
                <a:solidFill>
                  <a:srgbClr val="005B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18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p:txBody>
          <a:bodyPr/>
          <a:lstStyle>
            <a:lvl1pPr>
              <a:defRPr smtClean="0"/>
            </a:lvl1pPr>
          </a:lstStyle>
          <a:p>
            <a:pPr>
              <a:defRPr/>
            </a:pPr>
            <a:r>
              <a:rPr lang="en-US" smtClean="0"/>
              <a:t>ITU GSS - Perspective from large utilities - Schomberg 19 Nov 2012</a:t>
            </a:r>
            <a:endParaRPr lang="fr-FR" dirty="0"/>
          </a:p>
        </p:txBody>
      </p:sp>
      <p:sp>
        <p:nvSpPr>
          <p:cNvPr id="8" name="Espace réservé du numéro de diapositive 2"/>
          <p:cNvSpPr>
            <a:spLocks noGrp="1"/>
          </p:cNvSpPr>
          <p:nvPr>
            <p:ph type="sldNum" sz="quarter" idx="11"/>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17832163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720000" y="0"/>
            <a:ext cx="6850831" cy="980728"/>
          </a:xfrm>
        </p:spPr>
        <p:txBody>
          <a:bodyPr/>
          <a:lstStyle/>
          <a:p>
            <a:r>
              <a:rPr lang="fr-FR" dirty="0" smtClean="0"/>
              <a:t>Cliquez pour modifier le style du titre</a:t>
            </a:r>
            <a:endParaRPr lang="fr-FR" dirty="0"/>
          </a:p>
        </p:txBody>
      </p:sp>
      <p:sp>
        <p:nvSpPr>
          <p:cNvPr id="3" name="Rectangle 5"/>
          <p:cNvSpPr>
            <a:spLocks noGrp="1" noChangeArrowheads="1"/>
          </p:cNvSpPr>
          <p:nvPr>
            <p:ph type="ftr" sz="quarter" idx="10"/>
          </p:nvPr>
        </p:nvSpPr>
        <p:spPr/>
        <p:txBody>
          <a:bodyPr/>
          <a:lstStyle>
            <a:lvl1pPr>
              <a:defRPr smtClean="0"/>
            </a:lvl1pPr>
          </a:lstStyle>
          <a:p>
            <a:pPr>
              <a:defRPr/>
            </a:pPr>
            <a:r>
              <a:rPr lang="en-US" smtClean="0"/>
              <a:t>ITU GSS - Perspective from large utilities - Schomberg 19 Nov 2012</a:t>
            </a:r>
            <a:endParaRPr lang="fr-FR" dirty="0"/>
          </a:p>
        </p:txBody>
      </p:sp>
      <p:sp>
        <p:nvSpPr>
          <p:cNvPr id="4"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326556350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smtClean="0"/>
            </a:lvl1pPr>
          </a:lstStyle>
          <a:p>
            <a:pPr>
              <a:defRPr/>
            </a:pPr>
            <a:r>
              <a:rPr lang="en-US" smtClean="0"/>
              <a:t>ITU GSS - Perspective from large utilities - Schomberg 19 Nov 2012</a:t>
            </a:r>
            <a:endParaRPr lang="fr-FR" dirty="0"/>
          </a:p>
        </p:txBody>
      </p:sp>
      <p:sp>
        <p:nvSpPr>
          <p:cNvPr id="3"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322752427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solidFill>
                  <a:srgbClr val="7F7F7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p:txBody>
          <a:bodyPr/>
          <a:lstStyle>
            <a:lvl1pPr>
              <a:defRPr smtClean="0"/>
            </a:lvl1pPr>
          </a:lstStyle>
          <a:p>
            <a:pPr>
              <a:defRPr/>
            </a:pPr>
            <a:r>
              <a:rPr lang="en-US" smtClean="0"/>
              <a:t>ITU GSS - Perspective from large utilities - Schomberg 19 Nov 2012</a:t>
            </a:r>
            <a:endParaRPr lang="fr-FR" dirty="0"/>
          </a:p>
        </p:txBody>
      </p:sp>
      <p:sp>
        <p:nvSpPr>
          <p:cNvPr id="6"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138177547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accent3">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p:txBody>
          <a:bodyPr/>
          <a:lstStyle>
            <a:lvl1pPr>
              <a:defRPr smtClean="0"/>
            </a:lvl1pPr>
          </a:lstStyle>
          <a:p>
            <a:pPr>
              <a:defRPr/>
            </a:pPr>
            <a:r>
              <a:rPr lang="en-US" smtClean="0"/>
              <a:t>ITU GSS - Perspective from large utilities - Schomberg 19 Nov 2012</a:t>
            </a:r>
            <a:endParaRPr lang="fr-FR" dirty="0"/>
          </a:p>
        </p:txBody>
      </p:sp>
      <p:sp>
        <p:nvSpPr>
          <p:cNvPr id="6"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72031866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0000" y="215900"/>
            <a:ext cx="735488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431800" y="1474788"/>
            <a:ext cx="8405813"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9" name="Rectangle 5"/>
          <p:cNvSpPr>
            <a:spLocks noGrp="1" noChangeArrowheads="1"/>
          </p:cNvSpPr>
          <p:nvPr>
            <p:ph type="ftr" sz="quarter" idx="3"/>
          </p:nvPr>
        </p:nvSpPr>
        <p:spPr bwMode="auto">
          <a:xfrm>
            <a:off x="755576" y="6453336"/>
            <a:ext cx="7416824" cy="226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700" smtClean="0">
                <a:solidFill>
                  <a:schemeClr val="bg1">
                    <a:lumMod val="50000"/>
                  </a:schemeClr>
                </a:solidFill>
                <a:cs typeface="Geneva" charset="0"/>
              </a:defRPr>
            </a:lvl1pPr>
          </a:lstStyle>
          <a:p>
            <a:pPr>
              <a:defRPr/>
            </a:pPr>
            <a:r>
              <a:rPr lang="en-US" smtClean="0"/>
              <a:t>ITU GSS - Perspective from large utilities - Schomberg 19 Nov 2012</a:t>
            </a:r>
            <a:endParaRPr lang="fr-FR" dirty="0"/>
          </a:p>
        </p:txBody>
      </p:sp>
      <p:pic>
        <p:nvPicPr>
          <p:cNvPr id="2" name="Picture 8" descr="logo_EDF"/>
          <p:cNvPicPr>
            <a:picLocks noChangeAspect="1" noChangeArrowheads="1"/>
          </p:cNvPicPr>
          <p:nvPr/>
        </p:nvPicPr>
        <p:blipFill>
          <a:blip r:embed="rId13" cstate="screen">
            <a:extLst>
              <a:ext uri="{28A0092B-C50C-407E-A947-70E740481C1C}">
                <a14:useLocalDpi xmlns="" xmlns:a14="http://schemas.microsoft.com/office/drawing/2010/main"/>
              </a:ext>
            </a:extLst>
          </a:blip>
          <a:srcRect/>
          <a:stretch>
            <a:fillRect/>
          </a:stretch>
        </p:blipFill>
        <p:spPr bwMode="auto">
          <a:xfrm>
            <a:off x="8244408" y="6453336"/>
            <a:ext cx="5969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4336" r:id="rId1"/>
    <p:sldLayoutId id="2147484335" r:id="rId2"/>
    <p:sldLayoutId id="2147484334" r:id="rId3"/>
    <p:sldLayoutId id="2147484337" r:id="rId4"/>
    <p:sldLayoutId id="2147484338" r:id="rId5"/>
    <p:sldLayoutId id="2147484339" r:id="rId6"/>
    <p:sldLayoutId id="2147484340" r:id="rId7"/>
    <p:sldLayoutId id="2147484341" r:id="rId8"/>
    <p:sldLayoutId id="2147484342" r:id="rId9"/>
    <p:sldLayoutId id="2147484345" r:id="rId10"/>
    <p:sldLayoutId id="2147484346" r:id="rId11"/>
  </p:sldLayoutIdLst>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hlink"/>
          </a:solidFill>
          <a:latin typeface="+mj-lt"/>
          <a:ea typeface="ヒラギノ角ゴ Pro W3" charset="0"/>
          <a:cs typeface="Geneva" charset="0"/>
        </a:defRPr>
      </a:lvl1pPr>
      <a:lvl2pPr algn="l" rtl="0" eaLnBrk="0" fontAlgn="base" hangingPunct="0">
        <a:spcBef>
          <a:spcPct val="0"/>
        </a:spcBef>
        <a:spcAft>
          <a:spcPct val="0"/>
        </a:spcAft>
        <a:defRPr sz="2900" b="1">
          <a:solidFill>
            <a:schemeClr val="hlink"/>
          </a:solidFill>
          <a:latin typeface="Arial" charset="0"/>
          <a:ea typeface="ヒラギノ角ゴ Pro W3" charset="0"/>
          <a:cs typeface="Geneva" charset="0"/>
        </a:defRPr>
      </a:lvl2pPr>
      <a:lvl3pPr algn="l" rtl="0" eaLnBrk="0" fontAlgn="base" hangingPunct="0">
        <a:spcBef>
          <a:spcPct val="0"/>
        </a:spcBef>
        <a:spcAft>
          <a:spcPct val="0"/>
        </a:spcAft>
        <a:defRPr sz="2900" b="1">
          <a:solidFill>
            <a:schemeClr val="hlink"/>
          </a:solidFill>
          <a:latin typeface="Arial" charset="0"/>
          <a:ea typeface="ヒラギノ角ゴ Pro W3" charset="0"/>
          <a:cs typeface="Geneva" charset="0"/>
        </a:defRPr>
      </a:lvl3pPr>
      <a:lvl4pPr algn="l" rtl="0" eaLnBrk="0" fontAlgn="base" hangingPunct="0">
        <a:spcBef>
          <a:spcPct val="0"/>
        </a:spcBef>
        <a:spcAft>
          <a:spcPct val="0"/>
        </a:spcAft>
        <a:defRPr sz="2900" b="1">
          <a:solidFill>
            <a:schemeClr val="hlink"/>
          </a:solidFill>
          <a:latin typeface="Arial" charset="0"/>
          <a:ea typeface="ヒラギノ角ゴ Pro W3" charset="0"/>
          <a:cs typeface="Geneva" charset="0"/>
        </a:defRPr>
      </a:lvl4pPr>
      <a:lvl5pPr algn="l" rtl="0" eaLnBrk="0" fontAlgn="base" hangingPunct="0">
        <a:spcBef>
          <a:spcPct val="0"/>
        </a:spcBef>
        <a:spcAft>
          <a:spcPct val="0"/>
        </a:spcAft>
        <a:defRPr sz="2900" b="1">
          <a:solidFill>
            <a:schemeClr val="hlink"/>
          </a:solidFill>
          <a:latin typeface="Arial" charset="0"/>
          <a:ea typeface="ヒラギノ角ゴ Pro W3" charset="0"/>
          <a:cs typeface="Geneva" charset="0"/>
        </a:defRPr>
      </a:lvl5pPr>
      <a:lvl6pPr marL="457200" algn="l" rtl="0" eaLnBrk="1" fontAlgn="base" hangingPunct="1">
        <a:spcBef>
          <a:spcPct val="0"/>
        </a:spcBef>
        <a:spcAft>
          <a:spcPct val="0"/>
        </a:spcAft>
        <a:defRPr sz="2900" b="1">
          <a:solidFill>
            <a:schemeClr val="hlink"/>
          </a:solidFill>
          <a:latin typeface="Arial" charset="0"/>
        </a:defRPr>
      </a:lvl6pPr>
      <a:lvl7pPr marL="914400" algn="l" rtl="0" eaLnBrk="1" fontAlgn="base" hangingPunct="1">
        <a:spcBef>
          <a:spcPct val="0"/>
        </a:spcBef>
        <a:spcAft>
          <a:spcPct val="0"/>
        </a:spcAft>
        <a:defRPr sz="2900" b="1">
          <a:solidFill>
            <a:schemeClr val="hlink"/>
          </a:solidFill>
          <a:latin typeface="Arial" charset="0"/>
        </a:defRPr>
      </a:lvl7pPr>
      <a:lvl8pPr marL="1371600" algn="l" rtl="0" eaLnBrk="1" fontAlgn="base" hangingPunct="1">
        <a:spcBef>
          <a:spcPct val="0"/>
        </a:spcBef>
        <a:spcAft>
          <a:spcPct val="0"/>
        </a:spcAft>
        <a:defRPr sz="2900" b="1">
          <a:solidFill>
            <a:schemeClr val="hlink"/>
          </a:solidFill>
          <a:latin typeface="Arial" charset="0"/>
        </a:defRPr>
      </a:lvl8pPr>
      <a:lvl9pPr marL="1828800" algn="l" rtl="0" eaLnBrk="1" fontAlgn="base" hangingPunct="1">
        <a:spcBef>
          <a:spcPct val="0"/>
        </a:spcBef>
        <a:spcAft>
          <a:spcPct val="0"/>
        </a:spcAft>
        <a:defRPr sz="2900" b="1">
          <a:solidFill>
            <a:schemeClr val="hlink"/>
          </a:solidFill>
          <a:latin typeface="Arial" charset="0"/>
        </a:defRPr>
      </a:lvl9pPr>
    </p:titleStyle>
    <p:bodyStyle>
      <a:lvl1pPr marL="223838" indent="-223838" algn="l" rtl="0" eaLnBrk="0" fontAlgn="base" hangingPunct="0">
        <a:spcBef>
          <a:spcPct val="20000"/>
        </a:spcBef>
        <a:spcAft>
          <a:spcPct val="0"/>
        </a:spcAft>
        <a:buClr>
          <a:srgbClr val="FA9632"/>
        </a:buClr>
        <a:buSzPct val="100000"/>
        <a:buFont typeface="Wingdings" charset="2"/>
        <a:buChar char=""/>
        <a:defRPr sz="2200" b="1">
          <a:solidFill>
            <a:srgbClr val="FA9632"/>
          </a:solidFill>
          <a:latin typeface="+mn-lt"/>
          <a:ea typeface="ヒラギノ角ゴ Pro W3" charset="0"/>
          <a:cs typeface="Geneva" charset="0"/>
        </a:defRPr>
      </a:lvl1pPr>
      <a:lvl2pPr marL="406400" indent="-180975" algn="l" rtl="0" eaLnBrk="0" fontAlgn="base" hangingPunct="0">
        <a:spcBef>
          <a:spcPct val="20000"/>
        </a:spcBef>
        <a:spcAft>
          <a:spcPct val="0"/>
        </a:spcAft>
        <a:buClr>
          <a:schemeClr val="accent3">
            <a:lumMod val="75000"/>
          </a:schemeClr>
        </a:buClr>
        <a:buSzPct val="100000"/>
        <a:buFont typeface="Wingdings" charset="2"/>
        <a:buChar char=""/>
        <a:defRPr sz="1600">
          <a:solidFill>
            <a:schemeClr val="accent3">
              <a:lumMod val="50000"/>
            </a:schemeClr>
          </a:solidFill>
          <a:latin typeface="+mn-lt"/>
          <a:ea typeface="Geneva" charset="0"/>
          <a:cs typeface="Geneva" charset="0"/>
        </a:defRPr>
      </a:lvl2pPr>
      <a:lvl3pPr marL="554038" indent="-146050" algn="l" rtl="0" eaLnBrk="0" fontAlgn="base" hangingPunct="0">
        <a:spcBef>
          <a:spcPct val="20000"/>
        </a:spcBef>
        <a:spcAft>
          <a:spcPct val="0"/>
        </a:spcAft>
        <a:buSzPct val="70000"/>
        <a:buBlip>
          <a:blip r:embed="rId14"/>
        </a:buBlip>
        <a:defRPr sz="1300">
          <a:solidFill>
            <a:schemeClr val="tx2"/>
          </a:solidFill>
          <a:latin typeface="+mn-lt"/>
          <a:ea typeface="Geneva" charset="0"/>
          <a:cs typeface="Geneva" charset="0"/>
        </a:defRPr>
      </a:lvl3pPr>
      <a:lvl4pPr marL="736600" indent="-180975" algn="l" rtl="0" eaLnBrk="0" fontAlgn="base" hangingPunct="0">
        <a:spcBef>
          <a:spcPct val="20000"/>
        </a:spcBef>
        <a:spcAft>
          <a:spcPct val="0"/>
        </a:spcAft>
        <a:buSzPct val="45000"/>
        <a:buBlip>
          <a:blip r:embed="rId15"/>
        </a:buBlip>
        <a:defRPr sz="1400">
          <a:solidFill>
            <a:srgbClr val="5A5A5A"/>
          </a:solidFill>
          <a:latin typeface="+mn-lt"/>
          <a:ea typeface="Geneva" charset="0"/>
          <a:cs typeface="Geneva" charset="0"/>
        </a:defRPr>
      </a:lvl4pPr>
      <a:lvl5pPr marL="863600" indent="-125413" algn="l" rtl="0" eaLnBrk="0" fontAlgn="base" hangingPunct="0">
        <a:spcBef>
          <a:spcPct val="20000"/>
        </a:spcBef>
        <a:spcAft>
          <a:spcPct val="0"/>
        </a:spcAft>
        <a:buSzPct val="35000"/>
        <a:buBlip>
          <a:blip r:embed="rId16"/>
        </a:buBlip>
        <a:defRPr sz="1300">
          <a:solidFill>
            <a:srgbClr val="828282"/>
          </a:solidFill>
          <a:latin typeface="+mn-lt"/>
          <a:ea typeface="Geneva" charset="0"/>
          <a:cs typeface="Geneva" charset="0"/>
        </a:defRPr>
      </a:lvl5pPr>
      <a:lvl6pPr marL="1320800" indent="-125413" algn="l" rtl="0" eaLnBrk="1" fontAlgn="base" hangingPunct="1">
        <a:spcBef>
          <a:spcPct val="20000"/>
        </a:spcBef>
        <a:spcAft>
          <a:spcPct val="0"/>
        </a:spcAft>
        <a:buSzPct val="35000"/>
        <a:buBlip>
          <a:blip r:embed="rId16"/>
        </a:buBlip>
        <a:defRPr sz="1300">
          <a:solidFill>
            <a:srgbClr val="828282"/>
          </a:solidFill>
          <a:latin typeface="+mn-lt"/>
        </a:defRPr>
      </a:lvl6pPr>
      <a:lvl7pPr marL="1778000" indent="-125413" algn="l" rtl="0" eaLnBrk="1" fontAlgn="base" hangingPunct="1">
        <a:spcBef>
          <a:spcPct val="20000"/>
        </a:spcBef>
        <a:spcAft>
          <a:spcPct val="0"/>
        </a:spcAft>
        <a:buSzPct val="35000"/>
        <a:buBlip>
          <a:blip r:embed="rId16"/>
        </a:buBlip>
        <a:defRPr sz="1300">
          <a:solidFill>
            <a:srgbClr val="828282"/>
          </a:solidFill>
          <a:latin typeface="+mn-lt"/>
        </a:defRPr>
      </a:lvl7pPr>
      <a:lvl8pPr marL="2235200" indent="-125413" algn="l" rtl="0" eaLnBrk="1" fontAlgn="base" hangingPunct="1">
        <a:spcBef>
          <a:spcPct val="20000"/>
        </a:spcBef>
        <a:spcAft>
          <a:spcPct val="0"/>
        </a:spcAft>
        <a:buSzPct val="35000"/>
        <a:buBlip>
          <a:blip r:embed="rId16"/>
        </a:buBlip>
        <a:defRPr sz="1300">
          <a:solidFill>
            <a:srgbClr val="828282"/>
          </a:solidFill>
          <a:latin typeface="+mn-lt"/>
        </a:defRPr>
      </a:lvl8pPr>
      <a:lvl9pPr marL="2692400" indent="-125413" algn="l" rtl="0" eaLnBrk="1" fontAlgn="base" hangingPunct="1">
        <a:spcBef>
          <a:spcPct val="20000"/>
        </a:spcBef>
        <a:spcAft>
          <a:spcPct val="0"/>
        </a:spcAft>
        <a:buSzPct val="35000"/>
        <a:buBlip>
          <a:blip r:embed="rId16"/>
        </a:buBlip>
        <a:defRPr sz="1300">
          <a:solidFill>
            <a:srgbClr val="82828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8" descr="logo_EDF"/>
          <p:cNvPicPr>
            <a:picLocks noChangeAspect="1" noChangeArrowheads="1"/>
          </p:cNvPicPr>
          <p:nvPr userDrawn="1"/>
        </p:nvPicPr>
        <p:blipFill>
          <a:blip r:embed="rId4" cstate="screen">
            <a:extLst>
              <a:ext uri="{28A0092B-C50C-407E-A947-70E740481C1C}">
                <a14:useLocalDpi xmlns="" xmlns:a14="http://schemas.microsoft.com/office/drawing/2010/main"/>
              </a:ext>
            </a:extLst>
          </a:blip>
          <a:srcRect/>
          <a:stretch>
            <a:fillRect/>
          </a:stretch>
        </p:blipFill>
        <p:spPr bwMode="auto">
          <a:xfrm>
            <a:off x="8244408" y="6453336"/>
            <a:ext cx="5969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4"/>
          </p:nvPr>
        </p:nvSpPr>
        <p:spPr>
          <a:xfrm>
            <a:off x="0" y="6453336"/>
            <a:ext cx="226800" cy="226800"/>
          </a:xfrm>
          <a:prstGeom prst="rect">
            <a:avLst/>
          </a:prstGeom>
          <a:solidFill>
            <a:srgbClr val="F7922A"/>
          </a:solidFill>
        </p:spPr>
        <p:txBody>
          <a:bodyPr vert="horz" lIns="0" tIns="0" rIns="0" bIns="0" rtlCol="0" anchor="ctr"/>
          <a:lstStyle>
            <a:lvl1pPr algn="ctr">
              <a:defRPr sz="700" b="1" baseline="0">
                <a:solidFill>
                  <a:schemeClr val="bg1"/>
                </a:solidFill>
              </a:defRPr>
            </a:lvl1pPr>
          </a:lstStyle>
          <a:p>
            <a:fld id="{85726853-6152-394C-AD34-C021407D17A7}" type="slidenum">
              <a:rPr lang="fr-FR" smtClean="0"/>
              <a:pPr/>
              <a:t>‹N°›</a:t>
            </a:fld>
            <a:endParaRPr lang="fr-FR" dirty="0"/>
          </a:p>
        </p:txBody>
      </p:sp>
    </p:spTree>
    <p:extLst>
      <p:ext uri="{BB962C8B-B14F-4D97-AF65-F5344CB8AC3E}">
        <p14:creationId xmlns="" xmlns:p14="http://schemas.microsoft.com/office/powerpoint/2010/main" val="2821271974"/>
      </p:ext>
    </p:extLst>
  </p:cSld>
  <p:clrMap bg1="lt1" tx1="dk1" bg2="lt2" tx2="dk2" accent1="accent1" accent2="accent2" accent3="accent3" accent4="accent4" accent5="accent5" accent6="accent6" hlink="hlink" folHlink="folHlink"/>
  <p:sldLayoutIdLst>
    <p:sldLayoutId id="2147484348" r:id="rId1"/>
    <p:sldLayoutId id="2147484349" r:id="rId2"/>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xml"/><Relationship Id="rId7" Type="http://schemas.openxmlformats.org/officeDocument/2006/relationships/notesSlide" Target="../notesSlides/notesSlid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flipV="1">
            <a:off x="0" y="0"/>
            <a:ext cx="8892480" cy="4941168"/>
          </a:xfrm>
          <a:prstGeom prst="round1Rect">
            <a:avLst/>
          </a:prstGeom>
          <a:gradFill flip="none" rotWithShape="1">
            <a:gsLst>
              <a:gs pos="0">
                <a:srgbClr val="FF6600"/>
              </a:gs>
              <a:gs pos="80000">
                <a:srgbClr val="F7922A">
                  <a:alpha val="87000"/>
                </a:srgbClr>
              </a:gs>
              <a:gs pos="100000">
                <a:srgbClr val="F7922A">
                  <a:alpha val="82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couv.png" descr="/Users/philippe/Desktop/PPT EDF_R&amp;D 042012/sources ok1/Image couv.png"/>
          <p:cNvPicPr>
            <a:picLocks noChangeAspect="1"/>
          </p:cNvPicPr>
          <p:nvPr/>
        </p:nvPicPr>
        <p:blipFill>
          <a:blip r:embed="rId4" cstate="screen">
            <a:extLst>
              <a:ext uri="{28A0092B-C50C-407E-A947-70E740481C1C}">
                <a14:useLocalDpi xmlns="" xmlns:a14="http://schemas.microsoft.com/office/drawing/2010/main" val="0"/>
              </a:ext>
            </a:extLst>
          </a:blip>
          <a:stretch>
            <a:fillRect/>
          </a:stretch>
        </p:blipFill>
        <p:spPr>
          <a:xfrm>
            <a:off x="0" y="-142900"/>
            <a:ext cx="9144000" cy="6189242"/>
          </a:xfrm>
          <a:prstGeom prst="rect">
            <a:avLst/>
          </a:prstGeom>
          <a:effectLst>
            <a:outerShdw blurRad="66675" dist="12700" dir="18900000" sx="101000" sy="101000" algn="bl" rotWithShape="0">
              <a:prstClr val="black">
                <a:alpha val="44000"/>
              </a:prstClr>
            </a:outerShdw>
          </a:effectLst>
        </p:spPr>
      </p:pic>
      <p:sp>
        <p:nvSpPr>
          <p:cNvPr id="8" name="Rectangle 2"/>
          <p:cNvSpPr>
            <a:spLocks noGrp="1" noChangeArrowheads="1"/>
          </p:cNvSpPr>
          <p:nvPr>
            <p:ph type="ctrTitle"/>
          </p:nvPr>
        </p:nvSpPr>
        <p:spPr>
          <a:xfrm>
            <a:off x="251520" y="3573016"/>
            <a:ext cx="6336704" cy="2376264"/>
          </a:xfrm>
          <a:effectLst>
            <a:outerShdw blurRad="50800" dist="38100" dir="2700000" algn="tl" rotWithShape="0">
              <a:prstClr val="black">
                <a:alpha val="40000"/>
              </a:prstClr>
            </a:outerShdw>
          </a:effectLst>
        </p:spPr>
        <p:txBody>
          <a:bodyPr/>
          <a:lstStyle/>
          <a:p>
            <a:pPr eaLnBrk="1" hangingPunct="1"/>
            <a:r>
              <a:rPr lang="fr-FR" sz="4000" b="0" dirty="0" smtClean="0">
                <a:solidFill>
                  <a:schemeClr val="bg1"/>
                </a:solidFill>
                <a:latin typeface="Arial" charset="0"/>
              </a:rPr>
              <a:t>Perspective </a:t>
            </a:r>
            <a:r>
              <a:rPr lang="fr-FR" sz="4000" b="0" dirty="0" err="1" smtClean="0">
                <a:solidFill>
                  <a:schemeClr val="bg1"/>
                </a:solidFill>
                <a:latin typeface="Arial" charset="0"/>
              </a:rPr>
              <a:t>from</a:t>
            </a:r>
            <a:r>
              <a:rPr lang="fr-FR" sz="4000" b="0" dirty="0" smtClean="0">
                <a:solidFill>
                  <a:schemeClr val="bg1"/>
                </a:solidFill>
                <a:latin typeface="Arial" charset="0"/>
              </a:rPr>
              <a:t> large Energy Utilities</a:t>
            </a:r>
            <a:br>
              <a:rPr lang="fr-FR" sz="4000" b="0" dirty="0" smtClean="0">
                <a:solidFill>
                  <a:schemeClr val="bg1"/>
                </a:solidFill>
                <a:latin typeface="Arial" charset="0"/>
              </a:rPr>
            </a:br>
            <a:r>
              <a:rPr lang="fr-FR" sz="1600" b="0" dirty="0" smtClean="0">
                <a:solidFill>
                  <a:schemeClr val="bg1"/>
                </a:solidFill>
                <a:latin typeface="Arial" charset="0"/>
              </a:rPr>
              <a:t/>
            </a:r>
            <a:br>
              <a:rPr lang="fr-FR" sz="1600" b="0" dirty="0" smtClean="0">
                <a:solidFill>
                  <a:schemeClr val="bg1"/>
                </a:solidFill>
                <a:latin typeface="Arial" charset="0"/>
              </a:rPr>
            </a:br>
            <a:r>
              <a:rPr lang="en-US" sz="3200" dirty="0" smtClean="0"/>
              <a:t>Global Standards Challenges</a:t>
            </a:r>
            <a:r>
              <a:rPr lang="fr-FR" sz="2400" dirty="0">
                <a:solidFill>
                  <a:srgbClr val="F7922A"/>
                </a:solidFill>
                <a:latin typeface="Arial" charset="0"/>
              </a:rPr>
              <a:t/>
            </a:r>
            <a:br>
              <a:rPr lang="fr-FR" sz="2400" dirty="0">
                <a:solidFill>
                  <a:srgbClr val="F7922A"/>
                </a:solidFill>
                <a:latin typeface="Arial" charset="0"/>
              </a:rPr>
            </a:br>
            <a:r>
              <a:rPr lang="fr-FR" sz="2800" dirty="0" smtClean="0">
                <a:solidFill>
                  <a:srgbClr val="F7922A"/>
                </a:solidFill>
                <a:latin typeface="Arial" charset="0"/>
              </a:rPr>
              <a:t> </a:t>
            </a:r>
            <a:r>
              <a:rPr lang="fr-FR" sz="2400" dirty="0" smtClean="0"/>
              <a:t>ITU – GSS – </a:t>
            </a:r>
            <a:r>
              <a:rPr lang="fr-FR" sz="2400" dirty="0" err="1" smtClean="0"/>
              <a:t>Dubai</a:t>
            </a:r>
            <a:r>
              <a:rPr lang="fr-FR" sz="2400" dirty="0" smtClean="0"/>
              <a:t> UAE – </a:t>
            </a:r>
            <a:r>
              <a:rPr lang="fr-FR" sz="2400" dirty="0" err="1" smtClean="0"/>
              <a:t>Nov</a:t>
            </a:r>
            <a:r>
              <a:rPr lang="fr-FR" sz="2400" dirty="0" smtClean="0"/>
              <a:t> 19th, 2012</a:t>
            </a:r>
            <a:endParaRPr lang="fr-FR" sz="2800" dirty="0">
              <a:solidFill>
                <a:srgbClr val="F7922A"/>
              </a:solidFill>
              <a:latin typeface="Arial" charset="0"/>
            </a:endParaRPr>
          </a:p>
        </p:txBody>
      </p:sp>
      <p:pic>
        <p:nvPicPr>
          <p:cNvPr id="2" name="PICTO SMART GRID_blanc.png" descr="/Users/philippe/Desktop/PPT EDF_R&amp;D 042012/sources ok1/PICTO SMART GRID_blanc.png"/>
          <p:cNvPicPr>
            <a:picLocks noChangeAspect="1"/>
          </p:cNvPicPr>
          <p:nvPr/>
        </p:nvPicPr>
        <p:blipFill>
          <a:blip r:embed="rId5" cstate="screen">
            <a:alphaModFix/>
            <a:extLst>
              <a:ext uri="{28A0092B-C50C-407E-A947-70E740481C1C}">
                <a14:useLocalDpi xmlns="" xmlns:a14="http://schemas.microsoft.com/office/drawing/2010/main" val="0"/>
              </a:ext>
            </a:extLst>
          </a:blip>
          <a:stretch>
            <a:fillRect/>
          </a:stretch>
        </p:blipFill>
        <p:spPr>
          <a:xfrm>
            <a:off x="6012160" y="260648"/>
            <a:ext cx="2016224" cy="1872022"/>
          </a:xfrm>
          <a:prstGeom prst="rect">
            <a:avLst/>
          </a:prstGeom>
        </p:spPr>
      </p:pic>
      <p:sp>
        <p:nvSpPr>
          <p:cNvPr id="6" name="Espace réservé du numéro de diapositive 5"/>
          <p:cNvSpPr>
            <a:spLocks noGrp="1"/>
          </p:cNvSpPr>
          <p:nvPr>
            <p:ph type="sldNum" sz="quarter" idx="4"/>
          </p:nvPr>
        </p:nvSpPr>
        <p:spPr/>
        <p:txBody>
          <a:bodyPr/>
          <a:lstStyle/>
          <a:p>
            <a:fld id="{85726853-6152-394C-AD34-C021407D17A7}" type="slidenum">
              <a:rPr lang="fr-FR" smtClean="0"/>
              <a:pPr/>
              <a:t>1</a:t>
            </a:fld>
            <a:endParaRPr lang="fr-FR" dirty="0"/>
          </a:p>
        </p:txBody>
      </p:sp>
      <p:sp>
        <p:nvSpPr>
          <p:cNvPr id="7" name="ZoneTexte 6"/>
          <p:cNvSpPr txBox="1"/>
          <p:nvPr/>
        </p:nvSpPr>
        <p:spPr>
          <a:xfrm>
            <a:off x="8736286" y="6536377"/>
            <a:ext cx="372218" cy="276999"/>
          </a:xfrm>
          <a:prstGeom prst="rect">
            <a:avLst/>
          </a:prstGeom>
          <a:noFill/>
        </p:spPr>
        <p:txBody>
          <a:bodyPr wrap="none" rtlCol="0">
            <a:spAutoFit/>
          </a:bodyPr>
          <a:lstStyle/>
          <a:p>
            <a:r>
              <a:rPr lang="fr-FR" sz="1200" b="1" dirty="0" smtClean="0"/>
              <a:t>V6</a:t>
            </a:r>
            <a:endParaRPr lang="en-US" sz="1200" b="1" dirty="0"/>
          </a:p>
        </p:txBody>
      </p:sp>
    </p:spTree>
    <p:custDataLst>
      <p:tags r:id="rId1"/>
    </p:custDataLst>
    <p:extLst>
      <p:ext uri="{BB962C8B-B14F-4D97-AF65-F5344CB8AC3E}">
        <p14:creationId xmlns="" xmlns:p14="http://schemas.microsoft.com/office/powerpoint/2010/main" val="311657197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ChangeArrowheads="1"/>
          </p:cNvSpPr>
          <p:nvPr/>
        </p:nvSpPr>
        <p:spPr bwMode="auto">
          <a:xfrm>
            <a:off x="2987825" y="1484784"/>
            <a:ext cx="331236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r>
              <a:rPr lang="fr-FR" sz="4400" b="1" dirty="0" err="1" smtClean="0">
                <a:solidFill>
                  <a:schemeClr val="hlink"/>
                </a:solidFill>
              </a:rPr>
              <a:t>Thank</a:t>
            </a:r>
            <a:r>
              <a:rPr lang="fr-FR" sz="4400" b="1" dirty="0" smtClean="0">
                <a:solidFill>
                  <a:schemeClr val="hlink"/>
                </a:solidFill>
              </a:rPr>
              <a:t> </a:t>
            </a:r>
            <a:r>
              <a:rPr lang="fr-FR" sz="4400" b="1" dirty="0" err="1" smtClean="0">
                <a:solidFill>
                  <a:schemeClr val="hlink"/>
                </a:solidFill>
              </a:rPr>
              <a:t>you</a:t>
            </a:r>
            <a:endParaRPr lang="fr-FR" sz="4400" b="1" dirty="0">
              <a:solidFill>
                <a:schemeClr val="accent1"/>
              </a:solidFill>
            </a:endParaRPr>
          </a:p>
        </p:txBody>
      </p:sp>
      <p:grpSp>
        <p:nvGrpSpPr>
          <p:cNvPr id="15" name="Groupe 14"/>
          <p:cNvGrpSpPr/>
          <p:nvPr/>
        </p:nvGrpSpPr>
        <p:grpSpPr>
          <a:xfrm>
            <a:off x="0" y="0"/>
            <a:ext cx="2699792" cy="1268760"/>
            <a:chOff x="0" y="0"/>
            <a:chExt cx="2699792" cy="1268760"/>
          </a:xfrm>
        </p:grpSpPr>
        <p:sp>
          <p:nvSpPr>
            <p:cNvPr id="10" name="Arrondir un rectangle à un seul coin 9"/>
            <p:cNvSpPr/>
            <p:nvPr/>
          </p:nvSpPr>
          <p:spPr>
            <a:xfrm flipV="1">
              <a:off x="0" y="0"/>
              <a:ext cx="2699792" cy="1196752"/>
            </a:xfrm>
            <a:prstGeom prst="round1Rect">
              <a:avLst/>
            </a:prstGeom>
            <a:gradFill flip="none" rotWithShape="1">
              <a:gsLst>
                <a:gs pos="0">
                  <a:srgbClr val="FF6600"/>
                </a:gs>
                <a:gs pos="80000">
                  <a:srgbClr val="F7922A">
                    <a:alpha val="87000"/>
                  </a:srgbClr>
                </a:gs>
                <a:gs pos="100000">
                  <a:srgbClr val="F7922A">
                    <a:alpha val="82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2"/>
            <p:cNvSpPr txBox="1">
              <a:spLocks noChangeArrowheads="1"/>
            </p:cNvSpPr>
            <p:nvPr/>
          </p:nvSpPr>
          <p:spPr bwMode="auto">
            <a:xfrm>
              <a:off x="1187624" y="188640"/>
              <a:ext cx="1440160" cy="108012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900" b="1">
                  <a:solidFill>
                    <a:schemeClr val="hlink"/>
                  </a:solidFill>
                  <a:latin typeface="+mj-lt"/>
                  <a:ea typeface="ヒラギノ角ゴ Pro W3" charset="0"/>
                  <a:cs typeface="Geneva" charset="0"/>
                </a:defRPr>
              </a:lvl1pPr>
              <a:lvl2pPr algn="l" rtl="0" eaLnBrk="0" fontAlgn="base" hangingPunct="0">
                <a:spcBef>
                  <a:spcPct val="0"/>
                </a:spcBef>
                <a:spcAft>
                  <a:spcPct val="0"/>
                </a:spcAft>
                <a:defRPr sz="2900" b="1">
                  <a:solidFill>
                    <a:schemeClr val="hlink"/>
                  </a:solidFill>
                  <a:latin typeface="Arial" charset="0"/>
                  <a:ea typeface="ヒラギノ角ゴ Pro W3" charset="0"/>
                  <a:cs typeface="Geneva" charset="0"/>
                </a:defRPr>
              </a:lvl2pPr>
              <a:lvl3pPr algn="l" rtl="0" eaLnBrk="0" fontAlgn="base" hangingPunct="0">
                <a:spcBef>
                  <a:spcPct val="0"/>
                </a:spcBef>
                <a:spcAft>
                  <a:spcPct val="0"/>
                </a:spcAft>
                <a:defRPr sz="2900" b="1">
                  <a:solidFill>
                    <a:schemeClr val="hlink"/>
                  </a:solidFill>
                  <a:latin typeface="Arial" charset="0"/>
                  <a:ea typeface="ヒラギノ角ゴ Pro W3" charset="0"/>
                  <a:cs typeface="Geneva" charset="0"/>
                </a:defRPr>
              </a:lvl3pPr>
              <a:lvl4pPr algn="l" rtl="0" eaLnBrk="0" fontAlgn="base" hangingPunct="0">
                <a:spcBef>
                  <a:spcPct val="0"/>
                </a:spcBef>
                <a:spcAft>
                  <a:spcPct val="0"/>
                </a:spcAft>
                <a:defRPr sz="2900" b="1">
                  <a:solidFill>
                    <a:schemeClr val="hlink"/>
                  </a:solidFill>
                  <a:latin typeface="Arial" charset="0"/>
                  <a:ea typeface="ヒラギノ角ゴ Pro W3" charset="0"/>
                  <a:cs typeface="Geneva" charset="0"/>
                </a:defRPr>
              </a:lvl4pPr>
              <a:lvl5pPr algn="l" rtl="0" eaLnBrk="0" fontAlgn="base" hangingPunct="0">
                <a:spcBef>
                  <a:spcPct val="0"/>
                </a:spcBef>
                <a:spcAft>
                  <a:spcPct val="0"/>
                </a:spcAft>
                <a:defRPr sz="2900" b="1">
                  <a:solidFill>
                    <a:schemeClr val="hlink"/>
                  </a:solidFill>
                  <a:latin typeface="Arial" charset="0"/>
                  <a:ea typeface="ヒラギノ角ゴ Pro W3" charset="0"/>
                  <a:cs typeface="Geneva" charset="0"/>
                </a:defRPr>
              </a:lvl5pPr>
              <a:lvl6pPr marL="457200" algn="l" rtl="0" eaLnBrk="1" fontAlgn="base" hangingPunct="1">
                <a:spcBef>
                  <a:spcPct val="0"/>
                </a:spcBef>
                <a:spcAft>
                  <a:spcPct val="0"/>
                </a:spcAft>
                <a:defRPr sz="2900" b="1">
                  <a:solidFill>
                    <a:schemeClr val="hlink"/>
                  </a:solidFill>
                  <a:latin typeface="Arial" charset="0"/>
                </a:defRPr>
              </a:lvl6pPr>
              <a:lvl7pPr marL="914400" algn="l" rtl="0" eaLnBrk="1" fontAlgn="base" hangingPunct="1">
                <a:spcBef>
                  <a:spcPct val="0"/>
                </a:spcBef>
                <a:spcAft>
                  <a:spcPct val="0"/>
                </a:spcAft>
                <a:defRPr sz="2900" b="1">
                  <a:solidFill>
                    <a:schemeClr val="hlink"/>
                  </a:solidFill>
                  <a:latin typeface="Arial" charset="0"/>
                </a:defRPr>
              </a:lvl7pPr>
              <a:lvl8pPr marL="1371600" algn="l" rtl="0" eaLnBrk="1" fontAlgn="base" hangingPunct="1">
                <a:spcBef>
                  <a:spcPct val="0"/>
                </a:spcBef>
                <a:spcAft>
                  <a:spcPct val="0"/>
                </a:spcAft>
                <a:defRPr sz="2900" b="1">
                  <a:solidFill>
                    <a:schemeClr val="hlink"/>
                  </a:solidFill>
                  <a:latin typeface="Arial" charset="0"/>
                </a:defRPr>
              </a:lvl8pPr>
              <a:lvl9pPr marL="1828800" algn="l" rtl="0" eaLnBrk="1" fontAlgn="base" hangingPunct="1">
                <a:spcBef>
                  <a:spcPct val="0"/>
                </a:spcBef>
                <a:spcAft>
                  <a:spcPct val="0"/>
                </a:spcAft>
                <a:defRPr sz="2900" b="1">
                  <a:solidFill>
                    <a:schemeClr val="hlink"/>
                  </a:solidFill>
                  <a:latin typeface="Arial" charset="0"/>
                </a:defRPr>
              </a:lvl9pPr>
            </a:lstStyle>
            <a:p>
              <a:pPr eaLnBrk="1" hangingPunct="1">
                <a:lnSpc>
                  <a:spcPct val="70000"/>
                </a:lnSpc>
              </a:pPr>
              <a:r>
                <a:rPr lang="fr-FR" sz="1800" b="0" dirty="0" smtClean="0">
                  <a:solidFill>
                    <a:schemeClr val="bg1"/>
                  </a:solidFill>
                  <a:latin typeface="Arial" charset="0"/>
                </a:rPr>
                <a:t/>
              </a:r>
              <a:br>
                <a:rPr lang="fr-FR" sz="1800" b="0" dirty="0" smtClean="0">
                  <a:solidFill>
                    <a:schemeClr val="bg1"/>
                  </a:solidFill>
                  <a:latin typeface="Arial" charset="0"/>
                </a:rPr>
              </a:br>
              <a:r>
                <a:rPr lang="fr-FR" sz="2400" b="0" dirty="0" smtClean="0">
                  <a:solidFill>
                    <a:schemeClr val="bg1"/>
                  </a:solidFill>
                  <a:latin typeface="Arial" charset="0"/>
                </a:rPr>
                <a:t>“SMART </a:t>
              </a:r>
            </a:p>
            <a:p>
              <a:pPr eaLnBrk="1" hangingPunct="1">
                <a:lnSpc>
                  <a:spcPct val="70000"/>
                </a:lnSpc>
              </a:pPr>
              <a:r>
                <a:rPr lang="fr-FR" sz="2400" b="0" dirty="0" smtClean="0">
                  <a:solidFill>
                    <a:schemeClr val="bg1"/>
                  </a:solidFill>
                  <a:latin typeface="Arial" charset="0"/>
                </a:rPr>
                <a:t>  GRIDS”</a:t>
              </a:r>
            </a:p>
            <a:p>
              <a:pPr eaLnBrk="1" hangingPunct="1">
                <a:lnSpc>
                  <a:spcPct val="70000"/>
                </a:lnSpc>
              </a:pPr>
              <a:r>
                <a:rPr lang="fr-FR" sz="1800" b="0" dirty="0">
                  <a:solidFill>
                    <a:schemeClr val="bg1"/>
                  </a:solidFill>
                  <a:latin typeface="Arial" charset="0"/>
                </a:rPr>
                <a:t>p</a:t>
              </a:r>
              <a:r>
                <a:rPr lang="fr-FR" sz="1800" b="0" dirty="0" smtClean="0">
                  <a:solidFill>
                    <a:schemeClr val="bg1"/>
                  </a:solidFill>
                  <a:latin typeface="Arial" charset="0"/>
                </a:rPr>
                <a:t>ilot </a:t>
              </a:r>
              <a:r>
                <a:rPr lang="fr-FR" sz="1800" b="0" dirty="0" err="1" smtClean="0">
                  <a:solidFill>
                    <a:schemeClr val="bg1"/>
                  </a:solidFill>
                  <a:latin typeface="Arial" charset="0"/>
                </a:rPr>
                <a:t>projects</a:t>
              </a:r>
              <a:r>
                <a:rPr lang="fr-FR" sz="2400" dirty="0" smtClean="0">
                  <a:solidFill>
                    <a:srgbClr val="F7922A"/>
                  </a:solidFill>
                  <a:latin typeface="Arial" charset="0"/>
                </a:rPr>
                <a:t/>
              </a:r>
              <a:br>
                <a:rPr lang="fr-FR" sz="2400" dirty="0" smtClean="0">
                  <a:solidFill>
                    <a:srgbClr val="F7922A"/>
                  </a:solidFill>
                  <a:latin typeface="Arial" charset="0"/>
                </a:rPr>
              </a:br>
              <a:r>
                <a:rPr lang="fr-FR" sz="2800" dirty="0" smtClean="0">
                  <a:solidFill>
                    <a:srgbClr val="F7922A"/>
                  </a:solidFill>
                  <a:latin typeface="Arial" charset="0"/>
                </a:rPr>
                <a:t> </a:t>
              </a:r>
              <a:endParaRPr lang="fr-FR" sz="2800" dirty="0">
                <a:solidFill>
                  <a:srgbClr val="F7922A"/>
                </a:solidFill>
                <a:latin typeface="Arial" charset="0"/>
              </a:endParaRPr>
            </a:p>
          </p:txBody>
        </p:sp>
        <p:pic>
          <p:nvPicPr>
            <p:cNvPr id="11" name="PICTO SMART GRID_blanc.png" descr="/Users/philippe/Desktop/PPT EDF_R&amp;D 042012/sources ok1/PICTO SMART GRID_blanc.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51520" y="260648"/>
              <a:ext cx="864096" cy="802295"/>
            </a:xfrm>
            <a:prstGeom prst="rect">
              <a:avLst/>
            </a:prstGeom>
            <a:effectLst>
              <a:outerShdw blurRad="50800" dist="38100" dir="2700000" algn="tl" rotWithShape="0">
                <a:prstClr val="black">
                  <a:alpha val="40000"/>
                </a:prstClr>
              </a:outerShdw>
            </a:effectLst>
          </p:spPr>
        </p:pic>
      </p:grpSp>
      <p:pic>
        <p:nvPicPr>
          <p:cNvPr id="2" name="marqueurs R&amp;D_orange-01.png" descr="/Users/philippe/Desktop/PPT EDF_R&amp;D 042012/marqueurs R&amp;D_orange-01.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68144" y="1556792"/>
            <a:ext cx="559987" cy="761380"/>
          </a:xfrm>
          <a:prstGeom prst="rect">
            <a:avLst/>
          </a:prstGeom>
        </p:spPr>
      </p:pic>
      <p:pic>
        <p:nvPicPr>
          <p:cNvPr id="13"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15140" y="5101952"/>
            <a:ext cx="1414462"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l="11629" t="9999" r="11629" b="10001"/>
          <a:stretch>
            <a:fillRect/>
          </a:stretch>
        </p:blipFill>
        <p:spPr bwMode="auto">
          <a:xfrm>
            <a:off x="4271069" y="4941168"/>
            <a:ext cx="588963"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LOGO EDF-01.png" descr="/Users/philippe/Desktop/PPT EDF_R&amp;D 042012/sources ok1/LOGOS EDF/LOGO EDF-01.pn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14348" y="5002510"/>
            <a:ext cx="1528762"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8028384" y="6309320"/>
            <a:ext cx="1115616" cy="548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500034" y="6002124"/>
            <a:ext cx="8215370" cy="523220"/>
          </a:xfrm>
          <a:prstGeom prst="rect">
            <a:avLst/>
          </a:prstGeom>
        </p:spPr>
        <p:txBody>
          <a:bodyPr wrap="square">
            <a:spAutoFit/>
          </a:bodyPr>
          <a:lstStyle/>
          <a:p>
            <a:r>
              <a:rPr lang="en-US" sz="700" i="1" dirty="0" smtClean="0"/>
              <a:t>"Representatives from ERDF may optionally be associated to the works, on condition that their attendance or participation in the debates is not conflicting with  the principles (1) set out by  laws and regulation enacted  to ensure the </a:t>
            </a:r>
            <a:r>
              <a:rPr lang="en-US" sz="700" i="1" dirty="0" err="1" smtClean="0"/>
              <a:t>independance</a:t>
            </a:r>
            <a:r>
              <a:rPr lang="en-US" sz="700" i="1" dirty="0" smtClean="0"/>
              <a:t> of system operators.</a:t>
            </a:r>
          </a:p>
          <a:p>
            <a:r>
              <a:rPr lang="en-US" sz="700" i="1" dirty="0" smtClean="0"/>
              <a:t>(1) Particularly, governance, objectivity, non-discrimination, protection of commercial sensitive information and </a:t>
            </a:r>
            <a:r>
              <a:rPr lang="en-US" sz="700" i="1" dirty="0" err="1" smtClean="0"/>
              <a:t>independance</a:t>
            </a:r>
            <a:r>
              <a:rPr lang="en-US" sz="700" i="1" dirty="0" smtClean="0"/>
              <a:t> of the activities of distribution of system operators in comparison with the activities of production/supply."</a:t>
            </a:r>
          </a:p>
        </p:txBody>
      </p:sp>
      <p:sp>
        <p:nvSpPr>
          <p:cNvPr id="19" name="Espace réservé du numéro de diapositive 3"/>
          <p:cNvSpPr txBox="1">
            <a:spLocks/>
          </p:cNvSpPr>
          <p:nvPr/>
        </p:nvSpPr>
        <p:spPr>
          <a:xfrm>
            <a:off x="0" y="6453336"/>
            <a:ext cx="226800" cy="226800"/>
          </a:xfrm>
          <a:prstGeom prst="rect">
            <a:avLst/>
          </a:prstGeom>
          <a:solidFill>
            <a:srgbClr val="F7922A"/>
          </a:solidFill>
        </p:spPr>
        <p:txBody>
          <a:bodyPr vert="horz"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85726853-6152-394C-AD34-C021407D17A7}" type="slidenum">
              <a:rPr kumimoji="0" lang="fr-FR" sz="700" b="1" i="0" u="none" strike="noStrike" kern="1200" cap="none" spc="0" normalizeH="0" baseline="0" noProof="0" smtClean="0">
                <a:ln>
                  <a:noFill/>
                </a:ln>
                <a:solidFill>
                  <a:schemeClr val="bg1"/>
                </a:solidFill>
                <a:effectLst/>
                <a:uLnTx/>
                <a:uFillTx/>
                <a:latin typeface="Arial" charset="0"/>
                <a:ea typeface="ヒラギノ角ゴ Pro W3" charset="0"/>
                <a:cs typeface="ヒラギノ角ゴ Pro W3"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fr-FR" sz="700" b="1" i="0" u="none" strike="noStrike" kern="1200" cap="none" spc="0" normalizeH="0" baseline="0" noProof="0" dirty="0">
              <a:ln>
                <a:noFill/>
              </a:ln>
              <a:solidFill>
                <a:schemeClr val="bg1"/>
              </a:solidFill>
              <a:effectLst/>
              <a:uLnTx/>
              <a:uFillTx/>
              <a:latin typeface="Arial" charset="0"/>
              <a:ea typeface="ヒラギノ角ゴ Pro W3" charset="0"/>
              <a:cs typeface="ヒラギノ角ゴ Pro W3" charset="0"/>
            </a:endParaRPr>
          </a:p>
        </p:txBody>
      </p:sp>
      <p:sp>
        <p:nvSpPr>
          <p:cNvPr id="20" name="Espace réservé du numéro de diapositive 19"/>
          <p:cNvSpPr>
            <a:spLocks noGrp="1"/>
          </p:cNvSpPr>
          <p:nvPr>
            <p:ph type="sldNum" sz="quarter" idx="4"/>
          </p:nvPr>
        </p:nvSpPr>
        <p:spPr/>
        <p:txBody>
          <a:bodyPr/>
          <a:lstStyle/>
          <a:p>
            <a:fld id="{85726853-6152-394C-AD34-C021407D17A7}" type="slidenum">
              <a:rPr lang="fr-FR" smtClean="0"/>
              <a:pPr/>
              <a:t>10</a:t>
            </a:fld>
            <a:endParaRPr lang="fr-FR" dirty="0"/>
          </a:p>
        </p:txBody>
      </p:sp>
      <p:sp>
        <p:nvSpPr>
          <p:cNvPr id="21" name="Espace réservé du pied de page 20"/>
          <p:cNvSpPr>
            <a:spLocks noGrp="1"/>
          </p:cNvSpPr>
          <p:nvPr>
            <p:ph type="ftr" sz="quarter" idx="10"/>
          </p:nvPr>
        </p:nvSpPr>
        <p:spPr/>
        <p:txBody>
          <a:bodyPr/>
          <a:lstStyle/>
          <a:p>
            <a:pPr>
              <a:defRPr/>
            </a:pPr>
            <a:r>
              <a:rPr lang="en-US" smtClean="0"/>
              <a:t>ITU GSS - Perspective from large utilities - Schomberg 19 Nov 2012</a:t>
            </a:r>
            <a:endParaRPr lang="fr-FR" dirty="0"/>
          </a:p>
        </p:txBody>
      </p:sp>
    </p:spTree>
    <p:extLst>
      <p:ext uri="{BB962C8B-B14F-4D97-AF65-F5344CB8AC3E}">
        <p14:creationId xmlns="" xmlns:p14="http://schemas.microsoft.com/office/powerpoint/2010/main" val="345773343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a:xfrm>
            <a:off x="755576" y="6586576"/>
            <a:ext cx="7416824" cy="226800"/>
          </a:xfrm>
        </p:spPr>
        <p:txBody>
          <a:bodyPr/>
          <a:lstStyle/>
          <a:p>
            <a:pPr>
              <a:defRPr/>
            </a:pPr>
            <a:r>
              <a:rPr lang="en-US" dirty="0" smtClean="0"/>
              <a:t>ITU GSS - Perspective from large utilities - Schomberg 19 Nov 2012</a:t>
            </a:r>
            <a:endParaRPr lang="fr-FR" dirty="0"/>
          </a:p>
        </p:txBody>
      </p:sp>
      <p:sp>
        <p:nvSpPr>
          <p:cNvPr id="5" name="Espace réservé du numéro de diapositive 4"/>
          <p:cNvSpPr>
            <a:spLocks noGrp="1"/>
          </p:cNvSpPr>
          <p:nvPr>
            <p:ph type="sldNum" sz="quarter" idx="4"/>
          </p:nvPr>
        </p:nvSpPr>
        <p:spPr/>
        <p:txBody>
          <a:bodyPr/>
          <a:lstStyle/>
          <a:p>
            <a:fld id="{85726853-6152-394C-AD34-C021407D17A7}" type="slidenum">
              <a:rPr lang="fr-FR" smtClean="0"/>
              <a:pPr/>
              <a:t>2</a:t>
            </a:fld>
            <a:endParaRPr lang="fr-FR" dirty="0"/>
          </a:p>
        </p:txBody>
      </p:sp>
      <p:pic>
        <p:nvPicPr>
          <p:cNvPr id="6" name="Picture 3"/>
          <p:cNvPicPr>
            <a:picLocks noChangeAspect="1" noChangeArrowheads="1"/>
          </p:cNvPicPr>
          <p:nvPr/>
        </p:nvPicPr>
        <p:blipFill>
          <a:blip r:embed="rId8" cstate="print"/>
          <a:srcRect/>
          <a:stretch>
            <a:fillRect/>
          </a:stretch>
        </p:blipFill>
        <p:spPr bwMode="auto">
          <a:xfrm>
            <a:off x="95250" y="1128936"/>
            <a:ext cx="4438650" cy="3819525"/>
          </a:xfrm>
          <a:prstGeom prst="rect">
            <a:avLst/>
          </a:prstGeom>
          <a:noFill/>
          <a:ln w="9525">
            <a:noFill/>
            <a:miter lim="800000"/>
            <a:headEnd/>
            <a:tailEnd/>
          </a:ln>
        </p:spPr>
      </p:pic>
      <p:pic>
        <p:nvPicPr>
          <p:cNvPr id="7" name="Picture 4"/>
          <p:cNvPicPr>
            <a:picLocks noChangeAspect="1" noChangeArrowheads="1"/>
          </p:cNvPicPr>
          <p:nvPr/>
        </p:nvPicPr>
        <p:blipFill>
          <a:blip r:embed="rId9" cstate="print"/>
          <a:srcRect/>
          <a:stretch>
            <a:fillRect/>
          </a:stretch>
        </p:blipFill>
        <p:spPr bwMode="auto">
          <a:xfrm>
            <a:off x="4430712" y="867256"/>
            <a:ext cx="4713287" cy="4873367"/>
          </a:xfrm>
          <a:prstGeom prst="rect">
            <a:avLst/>
          </a:prstGeom>
          <a:noFill/>
          <a:ln w="9525">
            <a:noFill/>
            <a:miter lim="800000"/>
            <a:headEnd/>
            <a:tailEnd/>
          </a:ln>
        </p:spPr>
      </p:pic>
      <p:sp>
        <p:nvSpPr>
          <p:cNvPr id="8" name="Rectangle 2"/>
          <p:cNvSpPr txBox="1">
            <a:spLocks noChangeArrowheads="1"/>
          </p:cNvSpPr>
          <p:nvPr/>
        </p:nvSpPr>
        <p:spPr bwMode="auto">
          <a:xfrm>
            <a:off x="755576" y="0"/>
            <a:ext cx="6912049" cy="90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smtClean="0">
                <a:ln>
                  <a:noFill/>
                </a:ln>
                <a:solidFill>
                  <a:schemeClr val="hlink"/>
                </a:solidFill>
                <a:effectLst/>
                <a:uLnTx/>
                <a:uFillTx/>
                <a:latin typeface="+mj-lt"/>
                <a:ea typeface="ヒラギノ角ゴ Pro W3" charset="0"/>
                <a:cs typeface="Geneva" charset="0"/>
              </a:rPr>
              <a:t>EDF in brief : a global energy leader</a:t>
            </a:r>
            <a:endParaRPr kumimoji="0" lang="fr-FR" sz="2800" b="0" i="0" u="none" strike="noStrike" kern="0" cap="none" spc="0" normalizeH="0" baseline="0" noProof="0" dirty="0">
              <a:ln>
                <a:noFill/>
              </a:ln>
              <a:solidFill>
                <a:schemeClr val="bg1">
                  <a:lumMod val="50000"/>
                </a:schemeClr>
              </a:solidFill>
              <a:effectLst/>
              <a:uLnTx/>
              <a:uFillTx/>
              <a:latin typeface="Arial" charset="0"/>
              <a:ea typeface="ヒラギノ角ゴ Pro W3" charset="0"/>
              <a:cs typeface="Geneva" charset="0"/>
            </a:endParaRPr>
          </a:p>
        </p:txBody>
      </p:sp>
      <p:cxnSp>
        <p:nvCxnSpPr>
          <p:cNvPr id="9" name="Connecteur droit 8"/>
          <p:cNvCxnSpPr/>
          <p:nvPr/>
        </p:nvCxnSpPr>
        <p:spPr>
          <a:xfrm>
            <a:off x="467544" y="620688"/>
            <a:ext cx="5348" cy="20960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H="1">
            <a:off x="467544" y="836712"/>
            <a:ext cx="554461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Ellipse 10"/>
          <p:cNvSpPr/>
          <p:nvPr/>
        </p:nvSpPr>
        <p:spPr>
          <a:xfrm>
            <a:off x="360000" y="396156"/>
            <a:ext cx="222448" cy="222448"/>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ext Box 51"/>
          <p:cNvSpPr txBox="1">
            <a:spLocks noChangeArrowheads="1"/>
          </p:cNvSpPr>
          <p:nvPr>
            <p:custDataLst>
              <p:tags r:id="rId1"/>
            </p:custDataLst>
          </p:nvPr>
        </p:nvSpPr>
        <p:spPr bwMode="auto">
          <a:xfrm>
            <a:off x="596409" y="5024794"/>
            <a:ext cx="1591141" cy="751726"/>
          </a:xfrm>
          <a:prstGeom prst="rect">
            <a:avLst/>
          </a:prstGeom>
          <a:noFill/>
          <a:ln w="9525">
            <a:noFill/>
            <a:miter lim="800000"/>
            <a:headEnd/>
            <a:tailEnd/>
          </a:ln>
        </p:spPr>
        <p:txBody>
          <a:bodyPr wrap="none" lIns="0" tIns="144000">
            <a:spAutoFit/>
          </a:bodyPr>
          <a:lstStyle/>
          <a:p>
            <a:pPr>
              <a:lnSpc>
                <a:spcPct val="80000"/>
              </a:lnSpc>
              <a:spcBef>
                <a:spcPct val="10000"/>
              </a:spcBef>
            </a:pPr>
            <a:r>
              <a:rPr lang="en-GB" sz="3200" b="1" dirty="0">
                <a:solidFill>
                  <a:srgbClr val="FF9900"/>
                </a:solidFill>
              </a:rPr>
              <a:t>37</a:t>
            </a:r>
            <a:r>
              <a:rPr lang="en-GB" sz="2800" b="1" dirty="0">
                <a:solidFill>
                  <a:srgbClr val="FF9900"/>
                </a:solidFill>
              </a:rPr>
              <a:t> </a:t>
            </a:r>
            <a:r>
              <a:rPr lang="en-GB" sz="2000" b="1" dirty="0">
                <a:solidFill>
                  <a:srgbClr val="FF9900"/>
                </a:solidFill>
              </a:rPr>
              <a:t>million</a:t>
            </a:r>
          </a:p>
          <a:p>
            <a:pPr>
              <a:lnSpc>
                <a:spcPct val="80000"/>
              </a:lnSpc>
              <a:spcBef>
                <a:spcPct val="10000"/>
              </a:spcBef>
            </a:pPr>
            <a:r>
              <a:rPr lang="en-GB" sz="1200" b="1" dirty="0">
                <a:solidFill>
                  <a:srgbClr val="FF9900"/>
                </a:solidFill>
              </a:rPr>
              <a:t>customers </a:t>
            </a:r>
            <a:r>
              <a:rPr lang="en-GB" sz="1200" dirty="0">
                <a:solidFill>
                  <a:srgbClr val="FF9900"/>
                </a:solidFill>
              </a:rPr>
              <a:t>worldwide</a:t>
            </a:r>
          </a:p>
        </p:txBody>
      </p:sp>
      <p:sp>
        <p:nvSpPr>
          <p:cNvPr id="13" name="Text Box 119"/>
          <p:cNvSpPr txBox="1">
            <a:spLocks noChangeArrowheads="1"/>
          </p:cNvSpPr>
          <p:nvPr>
            <p:custDataLst>
              <p:tags r:id="rId2"/>
            </p:custDataLst>
          </p:nvPr>
        </p:nvSpPr>
        <p:spPr bwMode="auto">
          <a:xfrm>
            <a:off x="596409" y="5829657"/>
            <a:ext cx="1608774" cy="702482"/>
          </a:xfrm>
          <a:prstGeom prst="rect">
            <a:avLst/>
          </a:prstGeom>
          <a:noFill/>
          <a:ln w="9525">
            <a:noFill/>
            <a:miter lim="800000"/>
            <a:headEnd/>
            <a:tailEnd/>
          </a:ln>
        </p:spPr>
        <p:txBody>
          <a:bodyPr wrap="none" lIns="0" tIns="144000">
            <a:spAutoFit/>
          </a:bodyPr>
          <a:lstStyle/>
          <a:p>
            <a:pPr>
              <a:lnSpc>
                <a:spcPct val="80000"/>
              </a:lnSpc>
              <a:spcBef>
                <a:spcPct val="10000"/>
              </a:spcBef>
            </a:pPr>
            <a:r>
              <a:rPr lang="fr-FR" sz="2800" b="1" dirty="0" smtClean="0">
                <a:solidFill>
                  <a:srgbClr val="FF9900"/>
                </a:solidFill>
              </a:rPr>
              <a:t>160,000</a:t>
            </a:r>
            <a:endParaRPr lang="fr-FR" sz="2800" b="1" dirty="0">
              <a:solidFill>
                <a:srgbClr val="FF9900"/>
              </a:solidFill>
            </a:endParaRPr>
          </a:p>
          <a:p>
            <a:pPr>
              <a:lnSpc>
                <a:spcPct val="80000"/>
              </a:lnSpc>
              <a:spcBef>
                <a:spcPct val="10000"/>
              </a:spcBef>
            </a:pPr>
            <a:r>
              <a:rPr lang="en-US" sz="1200" b="1" dirty="0">
                <a:solidFill>
                  <a:srgbClr val="FF9900"/>
                </a:solidFill>
              </a:rPr>
              <a:t>employees </a:t>
            </a:r>
            <a:r>
              <a:rPr lang="en-US" sz="1200" dirty="0">
                <a:solidFill>
                  <a:srgbClr val="FF9900"/>
                </a:solidFill>
              </a:rPr>
              <a:t>worldwide</a:t>
            </a:r>
          </a:p>
        </p:txBody>
      </p:sp>
      <p:sp>
        <p:nvSpPr>
          <p:cNvPr id="14" name="Text Box 120"/>
          <p:cNvSpPr txBox="1">
            <a:spLocks noChangeArrowheads="1"/>
          </p:cNvSpPr>
          <p:nvPr>
            <p:custDataLst>
              <p:tags r:id="rId3"/>
            </p:custDataLst>
          </p:nvPr>
        </p:nvSpPr>
        <p:spPr bwMode="auto">
          <a:xfrm>
            <a:off x="2544416" y="5024794"/>
            <a:ext cx="1575111" cy="702482"/>
          </a:xfrm>
          <a:prstGeom prst="rect">
            <a:avLst/>
          </a:prstGeom>
          <a:noFill/>
          <a:ln w="9525">
            <a:noFill/>
            <a:miter lim="800000"/>
            <a:headEnd/>
            <a:tailEnd/>
          </a:ln>
        </p:spPr>
        <p:txBody>
          <a:bodyPr wrap="none" lIns="0" tIns="144000">
            <a:spAutoFit/>
          </a:bodyPr>
          <a:lstStyle/>
          <a:p>
            <a:pPr>
              <a:lnSpc>
                <a:spcPct val="80000"/>
              </a:lnSpc>
              <a:spcBef>
                <a:spcPct val="10000"/>
              </a:spcBef>
            </a:pPr>
            <a:r>
              <a:rPr lang="fr-FR" sz="2800" b="1" dirty="0" smtClean="0">
                <a:solidFill>
                  <a:srgbClr val="FF9900"/>
                </a:solidFill>
              </a:rPr>
              <a:t>630</a:t>
            </a:r>
            <a:r>
              <a:rPr lang="fr-FR" sz="1800" b="1" dirty="0" smtClean="0">
                <a:solidFill>
                  <a:srgbClr val="FF9900"/>
                </a:solidFill>
              </a:rPr>
              <a:t>TWh</a:t>
            </a:r>
            <a:endParaRPr lang="fr-FR" sz="1800" b="1" dirty="0">
              <a:solidFill>
                <a:srgbClr val="FF9900"/>
              </a:solidFill>
            </a:endParaRPr>
          </a:p>
          <a:p>
            <a:pPr>
              <a:lnSpc>
                <a:spcPct val="80000"/>
              </a:lnSpc>
              <a:spcBef>
                <a:spcPct val="10000"/>
              </a:spcBef>
            </a:pPr>
            <a:r>
              <a:rPr lang="en-US" sz="1200" b="1" dirty="0">
                <a:solidFill>
                  <a:srgbClr val="FF9900"/>
                </a:solidFill>
              </a:rPr>
              <a:t>electricity </a:t>
            </a:r>
            <a:r>
              <a:rPr lang="en-US" sz="1200" dirty="0" smtClean="0">
                <a:solidFill>
                  <a:srgbClr val="FF9900"/>
                </a:solidFill>
              </a:rPr>
              <a:t>generation</a:t>
            </a:r>
            <a:endParaRPr lang="en-US" sz="1200" dirty="0">
              <a:solidFill>
                <a:srgbClr val="FF9900"/>
              </a:solidFill>
            </a:endParaRPr>
          </a:p>
        </p:txBody>
      </p:sp>
      <p:sp>
        <p:nvSpPr>
          <p:cNvPr id="15" name="Text Box 121"/>
          <p:cNvSpPr txBox="1">
            <a:spLocks noChangeArrowheads="1"/>
          </p:cNvSpPr>
          <p:nvPr>
            <p:custDataLst>
              <p:tags r:id="rId4"/>
            </p:custDataLst>
          </p:nvPr>
        </p:nvSpPr>
        <p:spPr bwMode="auto">
          <a:xfrm>
            <a:off x="2472408" y="5780444"/>
            <a:ext cx="2108911" cy="751726"/>
          </a:xfrm>
          <a:prstGeom prst="rect">
            <a:avLst/>
          </a:prstGeom>
          <a:noFill/>
          <a:ln w="9525">
            <a:noFill/>
            <a:miter lim="800000"/>
            <a:headEnd/>
            <a:tailEnd/>
          </a:ln>
        </p:spPr>
        <p:txBody>
          <a:bodyPr wrap="none" lIns="0" tIns="144000">
            <a:spAutoFit/>
          </a:bodyPr>
          <a:lstStyle/>
          <a:p>
            <a:pPr>
              <a:lnSpc>
                <a:spcPct val="80000"/>
              </a:lnSpc>
              <a:spcBef>
                <a:spcPct val="10000"/>
              </a:spcBef>
            </a:pPr>
            <a:r>
              <a:rPr lang="fr-FR" sz="2800" b="1" dirty="0">
                <a:solidFill>
                  <a:srgbClr val="FF9900"/>
                </a:solidFill>
              </a:rPr>
              <a:t>€</a:t>
            </a:r>
            <a:r>
              <a:rPr lang="fr-FR" sz="2800" b="1" dirty="0" smtClean="0">
                <a:solidFill>
                  <a:srgbClr val="FF9900"/>
                </a:solidFill>
              </a:rPr>
              <a:t>65</a:t>
            </a:r>
            <a:r>
              <a:rPr lang="fr-FR" sz="3200" b="1" dirty="0" smtClean="0">
                <a:solidFill>
                  <a:srgbClr val="FF9900"/>
                </a:solidFill>
              </a:rPr>
              <a:t> </a:t>
            </a:r>
            <a:r>
              <a:rPr lang="fr-FR" sz="2000" b="1" dirty="0" smtClean="0">
                <a:solidFill>
                  <a:srgbClr val="FF9900"/>
                </a:solidFill>
              </a:rPr>
              <a:t>billion</a:t>
            </a:r>
            <a:endParaRPr lang="fr-FR" sz="2000" b="1" dirty="0">
              <a:solidFill>
                <a:srgbClr val="FF9900"/>
              </a:solidFill>
            </a:endParaRPr>
          </a:p>
          <a:p>
            <a:pPr>
              <a:lnSpc>
                <a:spcPct val="80000"/>
              </a:lnSpc>
              <a:spcBef>
                <a:spcPct val="10000"/>
              </a:spcBef>
            </a:pPr>
            <a:r>
              <a:rPr lang="fr-FR" sz="1200" dirty="0">
                <a:solidFill>
                  <a:srgbClr val="FF9900"/>
                </a:solidFill>
              </a:rPr>
              <a:t>in </a:t>
            </a:r>
            <a:r>
              <a:rPr lang="fr-FR" sz="1200" b="1" dirty="0" smtClean="0">
                <a:solidFill>
                  <a:srgbClr val="FF9900"/>
                </a:solidFill>
              </a:rPr>
              <a:t>sales (40% out of France)</a:t>
            </a:r>
            <a:endParaRPr lang="en-GB" sz="1200" b="1" dirty="0">
              <a:solidFill>
                <a:srgbClr val="FF9900"/>
              </a:solidFill>
            </a:endParaRPr>
          </a:p>
        </p:txBody>
      </p:sp>
      <p:sp>
        <p:nvSpPr>
          <p:cNvPr id="16" name="Text Box 122"/>
          <p:cNvSpPr txBox="1">
            <a:spLocks noChangeArrowheads="1"/>
          </p:cNvSpPr>
          <p:nvPr>
            <p:custDataLst>
              <p:tags r:id="rId5"/>
            </p:custDataLst>
          </p:nvPr>
        </p:nvSpPr>
        <p:spPr bwMode="auto">
          <a:xfrm>
            <a:off x="6704436" y="5675129"/>
            <a:ext cx="1611980" cy="850215"/>
          </a:xfrm>
          <a:prstGeom prst="rect">
            <a:avLst/>
          </a:prstGeom>
          <a:noFill/>
          <a:ln w="9525">
            <a:noFill/>
            <a:miter lim="800000"/>
            <a:headEnd/>
            <a:tailEnd/>
          </a:ln>
        </p:spPr>
        <p:txBody>
          <a:bodyPr wrap="none" lIns="0" tIns="144000">
            <a:spAutoFit/>
          </a:bodyPr>
          <a:lstStyle/>
          <a:p>
            <a:pPr>
              <a:lnSpc>
                <a:spcPct val="80000"/>
              </a:lnSpc>
              <a:spcBef>
                <a:spcPct val="10000"/>
              </a:spcBef>
            </a:pPr>
            <a:r>
              <a:rPr lang="fr-FR" sz="2800" b="1" dirty="0" smtClean="0">
                <a:solidFill>
                  <a:srgbClr val="FF9900"/>
                </a:solidFill>
              </a:rPr>
              <a:t>109</a:t>
            </a:r>
            <a:r>
              <a:rPr lang="fr-FR" sz="1800" b="1" dirty="0" smtClean="0">
                <a:solidFill>
                  <a:srgbClr val="FF9900"/>
                </a:solidFill>
              </a:rPr>
              <a:t>g </a:t>
            </a:r>
            <a:r>
              <a:rPr lang="fr-FR" sz="1800" b="1" dirty="0">
                <a:solidFill>
                  <a:srgbClr val="FF9900"/>
                </a:solidFill>
              </a:rPr>
              <a:t>of CO</a:t>
            </a:r>
            <a:r>
              <a:rPr lang="fr-FR" sz="1800" b="1" baseline="-25000" dirty="0">
                <a:solidFill>
                  <a:srgbClr val="FF9900"/>
                </a:solidFill>
              </a:rPr>
              <a:t>2</a:t>
            </a:r>
            <a:endParaRPr lang="fr-FR" sz="1800" b="1" dirty="0">
              <a:solidFill>
                <a:srgbClr val="FF9900"/>
              </a:solidFill>
            </a:endParaRPr>
          </a:p>
          <a:p>
            <a:pPr>
              <a:lnSpc>
                <a:spcPct val="80000"/>
              </a:lnSpc>
              <a:spcBef>
                <a:spcPct val="10000"/>
              </a:spcBef>
            </a:pPr>
            <a:r>
              <a:rPr lang="en-US" sz="1200" dirty="0">
                <a:solidFill>
                  <a:srgbClr val="FF9900"/>
                </a:solidFill>
              </a:rPr>
              <a:t>per kWh generated</a:t>
            </a:r>
            <a:br>
              <a:rPr lang="en-US" sz="1200" dirty="0">
                <a:solidFill>
                  <a:srgbClr val="FF9900"/>
                </a:solidFill>
              </a:rPr>
            </a:br>
            <a:endParaRPr lang="en-US" sz="1200" dirty="0">
              <a:solidFill>
                <a:srgbClr val="FF99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01" descr="Image20"/>
          <p:cNvPicPr>
            <a:picLocks noChangeAspect="1" noChangeArrowheads="1"/>
          </p:cNvPicPr>
          <p:nvPr/>
        </p:nvPicPr>
        <p:blipFill>
          <a:blip r:embed="rId4" cstate="print"/>
          <a:srcRect/>
          <a:stretch>
            <a:fillRect/>
          </a:stretch>
        </p:blipFill>
        <p:spPr bwMode="auto">
          <a:xfrm>
            <a:off x="323850" y="902419"/>
            <a:ext cx="8497888" cy="5622925"/>
          </a:xfrm>
          <a:prstGeom prst="rect">
            <a:avLst/>
          </a:prstGeom>
          <a:noFill/>
          <a:ln w="9525">
            <a:noFill/>
            <a:miter lim="800000"/>
            <a:headEnd/>
            <a:tailEnd/>
          </a:ln>
        </p:spPr>
      </p:pic>
      <p:sp>
        <p:nvSpPr>
          <p:cNvPr id="178209" name="Rectangle 33"/>
          <p:cNvSpPr>
            <a:spLocks noChangeArrowheads="1"/>
          </p:cNvSpPr>
          <p:nvPr/>
        </p:nvSpPr>
        <p:spPr bwMode="gray">
          <a:xfrm>
            <a:off x="7523163" y="1662832"/>
            <a:ext cx="1576072" cy="430887"/>
          </a:xfrm>
          <a:prstGeom prst="rect">
            <a:avLst/>
          </a:prstGeom>
          <a:solidFill>
            <a:schemeClr val="bg1"/>
          </a:solidFill>
          <a:ln w="9525" algn="ctr">
            <a:noFill/>
            <a:miter lim="800000"/>
            <a:headEnd/>
            <a:tailEnd/>
          </a:ln>
        </p:spPr>
        <p:txBody>
          <a:bodyPr wrap="none">
            <a:spAutoFit/>
          </a:bodyPr>
          <a:lstStyle/>
          <a:p>
            <a:pPr>
              <a:spcBef>
                <a:spcPct val="20000"/>
              </a:spcBef>
            </a:pPr>
            <a:r>
              <a:rPr lang="fr-FR" sz="1000" b="1"/>
              <a:t>Billing based on actual</a:t>
            </a:r>
          </a:p>
          <a:p>
            <a:pPr>
              <a:spcBef>
                <a:spcPct val="20000"/>
              </a:spcBef>
            </a:pPr>
            <a:r>
              <a:rPr lang="fr-FR" sz="1000" b="1"/>
              <a:t>consumption</a:t>
            </a:r>
          </a:p>
        </p:txBody>
      </p:sp>
      <p:sp>
        <p:nvSpPr>
          <p:cNvPr id="28676" name="Rectangle 34"/>
          <p:cNvSpPr>
            <a:spLocks noChangeArrowheads="1"/>
          </p:cNvSpPr>
          <p:nvPr/>
        </p:nvSpPr>
        <p:spPr bwMode="auto">
          <a:xfrm>
            <a:off x="5607073" y="3320182"/>
            <a:ext cx="619080" cy="498598"/>
          </a:xfrm>
          <a:prstGeom prst="rect">
            <a:avLst/>
          </a:prstGeom>
          <a:noFill/>
          <a:ln w="9525" algn="ctr">
            <a:noFill/>
            <a:miter lim="800000"/>
            <a:headEnd/>
            <a:tailEnd/>
          </a:ln>
        </p:spPr>
        <p:txBody>
          <a:bodyPr wrap="none">
            <a:spAutoFit/>
          </a:bodyPr>
          <a:lstStyle/>
          <a:p>
            <a:pPr algn="ctr">
              <a:spcBef>
                <a:spcPct val="20000"/>
              </a:spcBef>
            </a:pPr>
            <a:r>
              <a:rPr lang="fr-FR" sz="1200" b="1"/>
              <a:t>Smart</a:t>
            </a:r>
          </a:p>
          <a:p>
            <a:pPr algn="ctr">
              <a:spcBef>
                <a:spcPct val="20000"/>
              </a:spcBef>
            </a:pPr>
            <a:r>
              <a:rPr lang="fr-FR" sz="1200" b="1"/>
              <a:t>meter</a:t>
            </a:r>
          </a:p>
        </p:txBody>
      </p:sp>
      <p:grpSp>
        <p:nvGrpSpPr>
          <p:cNvPr id="2" name="Group 483"/>
          <p:cNvGrpSpPr>
            <a:grpSpLocks/>
          </p:cNvGrpSpPr>
          <p:nvPr/>
        </p:nvGrpSpPr>
        <p:grpSpPr bwMode="auto">
          <a:xfrm>
            <a:off x="273051" y="3963119"/>
            <a:ext cx="4063999" cy="1198563"/>
            <a:chOff x="172" y="2470"/>
            <a:chExt cx="2560" cy="755"/>
          </a:xfrm>
        </p:grpSpPr>
        <p:sp>
          <p:nvSpPr>
            <p:cNvPr id="29145" name="Rectangle 16"/>
            <p:cNvSpPr>
              <a:spLocks noChangeArrowheads="1"/>
            </p:cNvSpPr>
            <p:nvPr/>
          </p:nvSpPr>
          <p:spPr bwMode="gray">
            <a:xfrm>
              <a:off x="172" y="2559"/>
              <a:ext cx="1549" cy="562"/>
            </a:xfrm>
            <a:prstGeom prst="rect">
              <a:avLst/>
            </a:prstGeom>
            <a:solidFill>
              <a:schemeClr val="bg1"/>
            </a:solidFill>
            <a:ln w="9525">
              <a:noFill/>
              <a:miter lim="800000"/>
              <a:headEnd/>
              <a:tailEnd/>
            </a:ln>
          </p:spPr>
          <p:txBody>
            <a:bodyPr wrap="none">
              <a:spAutoFit/>
            </a:bodyPr>
            <a:lstStyle/>
            <a:p>
              <a:pPr algn="r">
                <a:spcBef>
                  <a:spcPct val="20000"/>
                </a:spcBef>
              </a:pPr>
              <a:r>
                <a:rPr lang="fr-FR" sz="1000" b="1"/>
                <a:t>Reduction in network losses to boost</a:t>
              </a:r>
              <a:br>
                <a:rPr lang="fr-FR" sz="1000" b="1"/>
              </a:br>
              <a:r>
                <a:rPr lang="fr-FR" sz="1000" b="1"/>
                <a:t>competitivity of the system</a:t>
              </a:r>
            </a:p>
            <a:p>
              <a:pPr algn="r">
                <a:spcBef>
                  <a:spcPct val="20000"/>
                </a:spcBef>
              </a:pPr>
              <a:r>
                <a:rPr lang="fr-FR" sz="1000" b="1"/>
                <a:t>Precision in targeted investments</a:t>
              </a:r>
              <a:br>
                <a:rPr lang="fr-FR" sz="1000" b="1"/>
              </a:br>
              <a:r>
                <a:rPr lang="fr-FR" sz="1000" b="1"/>
                <a:t>for the maintenance</a:t>
              </a:r>
              <a:br>
                <a:rPr lang="fr-FR" sz="1000" b="1"/>
              </a:br>
              <a:r>
                <a:rPr lang="fr-FR" sz="1000" b="1"/>
                <a:t>and modernization of networks</a:t>
              </a:r>
            </a:p>
          </p:txBody>
        </p:sp>
        <p:sp>
          <p:nvSpPr>
            <p:cNvPr id="29146" name="Line 17"/>
            <p:cNvSpPr>
              <a:spLocks noChangeShapeType="1"/>
            </p:cNvSpPr>
            <p:nvPr/>
          </p:nvSpPr>
          <p:spPr bwMode="gray">
            <a:xfrm>
              <a:off x="1721" y="2840"/>
              <a:ext cx="1011" cy="0"/>
            </a:xfrm>
            <a:prstGeom prst="line">
              <a:avLst/>
            </a:prstGeom>
            <a:noFill/>
            <a:ln w="9525">
              <a:solidFill>
                <a:schemeClr val="bg2"/>
              </a:solidFill>
              <a:round/>
              <a:headEnd/>
              <a:tailEnd/>
            </a:ln>
          </p:spPr>
          <p:txBody>
            <a:bodyPr>
              <a:spAutoFit/>
            </a:bodyPr>
            <a:lstStyle/>
            <a:p>
              <a:endParaRPr lang="en-US"/>
            </a:p>
          </p:txBody>
        </p:sp>
        <p:sp>
          <p:nvSpPr>
            <p:cNvPr id="29147" name="Line 19"/>
            <p:cNvSpPr>
              <a:spLocks noChangeShapeType="1"/>
            </p:cNvSpPr>
            <p:nvPr/>
          </p:nvSpPr>
          <p:spPr bwMode="gray">
            <a:xfrm rot="5400000">
              <a:off x="1343" y="2848"/>
              <a:ext cx="755" cy="0"/>
            </a:xfrm>
            <a:prstGeom prst="line">
              <a:avLst/>
            </a:prstGeom>
            <a:noFill/>
            <a:ln w="9525">
              <a:solidFill>
                <a:schemeClr val="bg2"/>
              </a:solidFill>
              <a:round/>
              <a:headEnd/>
              <a:tailEnd/>
            </a:ln>
          </p:spPr>
          <p:txBody>
            <a:bodyPr>
              <a:spAutoFit/>
            </a:bodyPr>
            <a:lstStyle/>
            <a:p>
              <a:endParaRPr lang="en-US"/>
            </a:p>
          </p:txBody>
        </p:sp>
      </p:grpSp>
      <p:grpSp>
        <p:nvGrpSpPr>
          <p:cNvPr id="3" name="Group 487"/>
          <p:cNvGrpSpPr>
            <a:grpSpLocks/>
          </p:cNvGrpSpPr>
          <p:nvPr/>
        </p:nvGrpSpPr>
        <p:grpSpPr bwMode="auto">
          <a:xfrm>
            <a:off x="4579938" y="1656482"/>
            <a:ext cx="2435226" cy="2520950"/>
            <a:chOff x="2885" y="1017"/>
            <a:chExt cx="1534" cy="1588"/>
          </a:xfrm>
        </p:grpSpPr>
        <p:sp>
          <p:nvSpPr>
            <p:cNvPr id="29143" name="Rectangle 29"/>
            <p:cNvSpPr>
              <a:spLocks noChangeArrowheads="1"/>
            </p:cNvSpPr>
            <p:nvPr/>
          </p:nvSpPr>
          <p:spPr bwMode="gray">
            <a:xfrm>
              <a:off x="2885" y="1017"/>
              <a:ext cx="1529" cy="349"/>
            </a:xfrm>
            <a:prstGeom prst="rect">
              <a:avLst/>
            </a:prstGeom>
            <a:solidFill>
              <a:schemeClr val="bg1"/>
            </a:solidFill>
            <a:ln w="9525" algn="ctr">
              <a:noFill/>
              <a:miter lim="800000"/>
              <a:headEnd/>
              <a:tailEnd/>
            </a:ln>
          </p:spPr>
          <p:txBody>
            <a:bodyPr wrap="none">
              <a:spAutoFit/>
            </a:bodyPr>
            <a:lstStyle/>
            <a:p>
              <a:pPr algn="r">
                <a:spcBef>
                  <a:spcPct val="20000"/>
                </a:spcBef>
              </a:pPr>
              <a:r>
                <a:rPr lang="fr-FR" sz="1000" b="1" dirty="0" err="1"/>
                <a:t>Decarbonization</a:t>
              </a:r>
              <a:r>
                <a:rPr lang="fr-FR" sz="1000" b="1" dirty="0"/>
                <a:t> of the </a:t>
              </a:r>
              <a:r>
                <a:rPr lang="fr-FR" sz="1000" b="1" dirty="0" err="1"/>
                <a:t>energy</a:t>
              </a:r>
              <a:r>
                <a:rPr lang="fr-FR" sz="1000" b="1" dirty="0"/>
                <a:t> mix</a:t>
              </a:r>
              <a:br>
                <a:rPr lang="fr-FR" sz="1000" b="1" dirty="0"/>
              </a:br>
              <a:r>
                <a:rPr lang="fr-FR" sz="1000" b="1" dirty="0" err="1"/>
                <a:t>through</a:t>
              </a:r>
              <a:r>
                <a:rPr lang="fr-FR" sz="1000" b="1" dirty="0"/>
                <a:t> a </a:t>
              </a:r>
              <a:r>
                <a:rPr lang="fr-FR" sz="1000" b="1" dirty="0" err="1"/>
                <a:t>smoother</a:t>
              </a:r>
              <a:r>
                <a:rPr lang="fr-FR" sz="1000" b="1" dirty="0"/>
                <a:t> </a:t>
              </a:r>
              <a:r>
                <a:rPr lang="fr-FR" sz="1000" b="1" dirty="0" err="1"/>
                <a:t>integration</a:t>
              </a:r>
              <a:r>
                <a:rPr lang="fr-FR" sz="1000" b="1" dirty="0"/>
                <a:t/>
              </a:r>
              <a:br>
                <a:rPr lang="fr-FR" sz="1000" b="1" dirty="0"/>
              </a:br>
              <a:r>
                <a:rPr lang="fr-FR" sz="1000" b="1" dirty="0"/>
                <a:t>of </a:t>
              </a:r>
              <a:r>
                <a:rPr lang="fr-FR" sz="1000" b="1" dirty="0" err="1"/>
                <a:t>renewable</a:t>
              </a:r>
              <a:r>
                <a:rPr lang="fr-FR" sz="1000" b="1" dirty="0"/>
                <a:t> </a:t>
              </a:r>
              <a:r>
                <a:rPr lang="fr-FR" sz="1000" b="1" dirty="0" err="1"/>
                <a:t>energies</a:t>
              </a:r>
              <a:r>
                <a:rPr lang="fr-FR" sz="1000" b="1" dirty="0"/>
                <a:t> </a:t>
              </a:r>
              <a:r>
                <a:rPr lang="fr-FR" sz="1000" b="1" dirty="0" err="1"/>
                <a:t>into</a:t>
              </a:r>
              <a:r>
                <a:rPr lang="fr-FR" sz="1000" b="1" dirty="0"/>
                <a:t> networks </a:t>
              </a:r>
            </a:p>
          </p:txBody>
        </p:sp>
        <p:sp>
          <p:nvSpPr>
            <p:cNvPr id="29144" name="Line 30"/>
            <p:cNvSpPr>
              <a:spLocks noChangeShapeType="1"/>
            </p:cNvSpPr>
            <p:nvPr/>
          </p:nvSpPr>
          <p:spPr bwMode="gray">
            <a:xfrm rot="5400000">
              <a:off x="3647" y="1834"/>
              <a:ext cx="1543" cy="0"/>
            </a:xfrm>
            <a:prstGeom prst="line">
              <a:avLst/>
            </a:prstGeom>
            <a:noFill/>
            <a:ln w="9525">
              <a:solidFill>
                <a:schemeClr val="bg2"/>
              </a:solidFill>
              <a:round/>
              <a:headEnd/>
              <a:tailEnd/>
            </a:ln>
          </p:spPr>
          <p:txBody>
            <a:bodyPr>
              <a:spAutoFit/>
            </a:bodyPr>
            <a:lstStyle/>
            <a:p>
              <a:endParaRPr lang="en-US"/>
            </a:p>
          </p:txBody>
        </p:sp>
      </p:grpSp>
      <p:grpSp>
        <p:nvGrpSpPr>
          <p:cNvPr id="4" name="Group 486"/>
          <p:cNvGrpSpPr>
            <a:grpSpLocks/>
          </p:cNvGrpSpPr>
          <p:nvPr/>
        </p:nvGrpSpPr>
        <p:grpSpPr bwMode="auto">
          <a:xfrm>
            <a:off x="1169988" y="4196482"/>
            <a:ext cx="4030663" cy="1492250"/>
            <a:chOff x="737" y="2617"/>
            <a:chExt cx="2539" cy="940"/>
          </a:xfrm>
        </p:grpSpPr>
        <p:sp>
          <p:nvSpPr>
            <p:cNvPr id="29141" name="Rectangle 18"/>
            <p:cNvSpPr>
              <a:spLocks noChangeArrowheads="1"/>
            </p:cNvSpPr>
            <p:nvPr/>
          </p:nvSpPr>
          <p:spPr bwMode="gray">
            <a:xfrm>
              <a:off x="737" y="3402"/>
              <a:ext cx="2535" cy="155"/>
            </a:xfrm>
            <a:prstGeom prst="rect">
              <a:avLst/>
            </a:prstGeom>
            <a:solidFill>
              <a:schemeClr val="bg1"/>
            </a:solidFill>
            <a:ln w="9525" algn="ctr">
              <a:noFill/>
              <a:miter lim="800000"/>
              <a:headEnd/>
              <a:tailEnd/>
            </a:ln>
          </p:spPr>
          <p:txBody>
            <a:bodyPr wrap="none">
              <a:spAutoFit/>
            </a:bodyPr>
            <a:lstStyle/>
            <a:p>
              <a:pPr algn="r">
                <a:spcBef>
                  <a:spcPct val="20000"/>
                </a:spcBef>
              </a:pPr>
              <a:r>
                <a:rPr lang="fr-FR" sz="1000" b="1"/>
                <a:t>More efficient repairs to networks after extreme weather events</a:t>
              </a:r>
            </a:p>
          </p:txBody>
        </p:sp>
        <p:sp>
          <p:nvSpPr>
            <p:cNvPr id="29142" name="Line 24"/>
            <p:cNvSpPr>
              <a:spLocks noChangeShapeType="1"/>
            </p:cNvSpPr>
            <p:nvPr/>
          </p:nvSpPr>
          <p:spPr bwMode="gray">
            <a:xfrm rot="5400000">
              <a:off x="2824" y="3069"/>
              <a:ext cx="904" cy="0"/>
            </a:xfrm>
            <a:prstGeom prst="line">
              <a:avLst/>
            </a:prstGeom>
            <a:noFill/>
            <a:ln w="9525">
              <a:solidFill>
                <a:schemeClr val="bg2"/>
              </a:solidFill>
              <a:round/>
              <a:headEnd/>
              <a:tailEnd/>
            </a:ln>
          </p:spPr>
          <p:txBody>
            <a:bodyPr>
              <a:spAutoFit/>
            </a:bodyPr>
            <a:lstStyle/>
            <a:p>
              <a:endParaRPr lang="en-US"/>
            </a:p>
          </p:txBody>
        </p:sp>
      </p:grpSp>
      <p:grpSp>
        <p:nvGrpSpPr>
          <p:cNvPr id="5" name="Group 485"/>
          <p:cNvGrpSpPr>
            <a:grpSpLocks/>
          </p:cNvGrpSpPr>
          <p:nvPr/>
        </p:nvGrpSpPr>
        <p:grpSpPr bwMode="auto">
          <a:xfrm>
            <a:off x="736601" y="4948957"/>
            <a:ext cx="5624513" cy="1163637"/>
            <a:chOff x="464" y="3091"/>
            <a:chExt cx="3543" cy="733"/>
          </a:xfrm>
        </p:grpSpPr>
        <p:sp>
          <p:nvSpPr>
            <p:cNvPr id="29139" name="Rectangle 25"/>
            <p:cNvSpPr>
              <a:spLocks noChangeArrowheads="1"/>
            </p:cNvSpPr>
            <p:nvPr/>
          </p:nvSpPr>
          <p:spPr bwMode="gray">
            <a:xfrm>
              <a:off x="464" y="3669"/>
              <a:ext cx="3539" cy="155"/>
            </a:xfrm>
            <a:prstGeom prst="rect">
              <a:avLst/>
            </a:prstGeom>
            <a:solidFill>
              <a:schemeClr val="bg1"/>
            </a:solidFill>
            <a:ln w="9525" algn="ctr">
              <a:noFill/>
              <a:miter lim="800000"/>
              <a:headEnd/>
              <a:tailEnd/>
            </a:ln>
          </p:spPr>
          <p:txBody>
            <a:bodyPr wrap="none">
              <a:spAutoFit/>
            </a:bodyPr>
            <a:lstStyle/>
            <a:p>
              <a:pPr algn="r">
                <a:spcBef>
                  <a:spcPct val="20000"/>
                </a:spcBef>
              </a:pPr>
              <a:r>
                <a:rPr lang="fr-FR" sz="1000" b="1"/>
                <a:t>Promoting the development of electric transportation that emits fewer green house gases</a:t>
              </a:r>
            </a:p>
          </p:txBody>
        </p:sp>
        <p:sp>
          <p:nvSpPr>
            <p:cNvPr id="29140" name="Line 26"/>
            <p:cNvSpPr>
              <a:spLocks noChangeShapeType="1"/>
            </p:cNvSpPr>
            <p:nvPr/>
          </p:nvSpPr>
          <p:spPr bwMode="gray">
            <a:xfrm rot="5400000">
              <a:off x="3656" y="3442"/>
              <a:ext cx="702" cy="0"/>
            </a:xfrm>
            <a:prstGeom prst="line">
              <a:avLst/>
            </a:prstGeom>
            <a:noFill/>
            <a:ln w="9525">
              <a:solidFill>
                <a:schemeClr val="bg2"/>
              </a:solidFill>
              <a:round/>
              <a:headEnd/>
              <a:tailEnd/>
            </a:ln>
          </p:spPr>
          <p:txBody>
            <a:bodyPr>
              <a:spAutoFit/>
            </a:bodyPr>
            <a:lstStyle/>
            <a:p>
              <a:endParaRPr lang="en-US"/>
            </a:p>
          </p:txBody>
        </p:sp>
      </p:grpSp>
      <p:grpSp>
        <p:nvGrpSpPr>
          <p:cNvPr id="6" name="Group 484"/>
          <p:cNvGrpSpPr>
            <a:grpSpLocks/>
          </p:cNvGrpSpPr>
          <p:nvPr/>
        </p:nvGrpSpPr>
        <p:grpSpPr bwMode="auto">
          <a:xfrm>
            <a:off x="3905250" y="4550494"/>
            <a:ext cx="3403600" cy="1851025"/>
            <a:chOff x="2460" y="2840"/>
            <a:chExt cx="2144" cy="1166"/>
          </a:xfrm>
        </p:grpSpPr>
        <p:sp>
          <p:nvSpPr>
            <p:cNvPr id="29137" name="Rectangle 27"/>
            <p:cNvSpPr>
              <a:spLocks noChangeArrowheads="1"/>
            </p:cNvSpPr>
            <p:nvPr/>
          </p:nvSpPr>
          <p:spPr bwMode="gray">
            <a:xfrm>
              <a:off x="2460" y="3851"/>
              <a:ext cx="2140" cy="155"/>
            </a:xfrm>
            <a:prstGeom prst="rect">
              <a:avLst/>
            </a:prstGeom>
            <a:solidFill>
              <a:schemeClr val="bg1"/>
            </a:solidFill>
            <a:ln w="9525" algn="ctr">
              <a:noFill/>
              <a:miter lim="800000"/>
              <a:headEnd/>
              <a:tailEnd/>
            </a:ln>
          </p:spPr>
          <p:txBody>
            <a:bodyPr wrap="none">
              <a:spAutoFit/>
            </a:bodyPr>
            <a:lstStyle/>
            <a:p>
              <a:pPr algn="r">
                <a:spcBef>
                  <a:spcPct val="20000"/>
                </a:spcBef>
              </a:pPr>
              <a:r>
                <a:rPr lang="fr-FR" sz="1000" b="1"/>
                <a:t>New energy uses (e.g. electric mobility, storage, etc.)</a:t>
              </a:r>
            </a:p>
          </p:txBody>
        </p:sp>
        <p:sp>
          <p:nvSpPr>
            <p:cNvPr id="29138" name="Line 28"/>
            <p:cNvSpPr>
              <a:spLocks noChangeShapeType="1"/>
            </p:cNvSpPr>
            <p:nvPr/>
          </p:nvSpPr>
          <p:spPr bwMode="gray">
            <a:xfrm rot="5400000">
              <a:off x="4029" y="3415"/>
              <a:ext cx="1150" cy="0"/>
            </a:xfrm>
            <a:prstGeom prst="line">
              <a:avLst/>
            </a:prstGeom>
            <a:noFill/>
            <a:ln w="9525">
              <a:solidFill>
                <a:schemeClr val="bg2"/>
              </a:solidFill>
              <a:round/>
              <a:headEnd/>
              <a:tailEnd/>
            </a:ln>
          </p:spPr>
          <p:txBody>
            <a:bodyPr>
              <a:spAutoFit/>
            </a:bodyPr>
            <a:lstStyle/>
            <a:p>
              <a:endParaRPr lang="en-US"/>
            </a:p>
          </p:txBody>
        </p:sp>
      </p:grpSp>
      <p:grpSp>
        <p:nvGrpSpPr>
          <p:cNvPr id="7" name="Group 482"/>
          <p:cNvGrpSpPr>
            <a:grpSpLocks/>
          </p:cNvGrpSpPr>
          <p:nvPr/>
        </p:nvGrpSpPr>
        <p:grpSpPr bwMode="auto">
          <a:xfrm>
            <a:off x="1908175" y="1142132"/>
            <a:ext cx="2735263" cy="1408112"/>
            <a:chOff x="1202" y="664"/>
            <a:chExt cx="1723" cy="887"/>
          </a:xfrm>
        </p:grpSpPr>
        <p:sp>
          <p:nvSpPr>
            <p:cNvPr id="29134" name="Rectangle 15"/>
            <p:cNvSpPr>
              <a:spLocks noChangeArrowheads="1"/>
            </p:cNvSpPr>
            <p:nvPr/>
          </p:nvSpPr>
          <p:spPr bwMode="gray">
            <a:xfrm>
              <a:off x="1295" y="664"/>
              <a:ext cx="1630" cy="252"/>
            </a:xfrm>
            <a:prstGeom prst="rect">
              <a:avLst/>
            </a:prstGeom>
            <a:solidFill>
              <a:schemeClr val="bg1"/>
            </a:solidFill>
            <a:ln w="9525" algn="ctr">
              <a:noFill/>
              <a:miter lim="800000"/>
              <a:headEnd/>
              <a:tailEnd/>
            </a:ln>
          </p:spPr>
          <p:txBody>
            <a:bodyPr wrap="none">
              <a:spAutoFit/>
            </a:bodyPr>
            <a:lstStyle/>
            <a:p>
              <a:pPr>
                <a:spcBef>
                  <a:spcPct val="20000"/>
                </a:spcBef>
              </a:pPr>
              <a:r>
                <a:rPr lang="fr-FR" sz="1000" b="1" dirty="0" err="1"/>
                <a:t>Lower</a:t>
              </a:r>
              <a:r>
                <a:rPr lang="fr-FR" sz="1000" b="1" dirty="0"/>
                <a:t> </a:t>
              </a:r>
              <a:r>
                <a:rPr lang="fr-FR" sz="1000" b="1" dirty="0" err="1"/>
                <a:t>consumption</a:t>
              </a:r>
              <a:r>
                <a:rPr lang="fr-FR" sz="1000" b="1" dirty="0"/>
                <a:t> </a:t>
              </a:r>
              <a:r>
                <a:rPr lang="fr-FR" sz="1000" b="1" dirty="0" err="1"/>
                <a:t>peaks</a:t>
              </a:r>
              <a:r>
                <a:rPr lang="fr-FR" sz="1000" b="1" dirty="0"/>
                <a:t> </a:t>
              </a:r>
              <a:r>
                <a:rPr lang="fr-FR" sz="1000" b="1" dirty="0" err="1"/>
                <a:t>mean</a:t>
              </a:r>
              <a:r>
                <a:rPr lang="fr-FR" sz="1000" b="1" dirty="0"/>
                <a:t> </a:t>
              </a:r>
              <a:r>
                <a:rPr lang="fr-FR" sz="1000" b="1" dirty="0" err="1"/>
                <a:t>less</a:t>
              </a:r>
              <a:r>
                <a:rPr lang="fr-FR" sz="1000" b="1" dirty="0"/>
                <a:t/>
              </a:r>
              <a:br>
                <a:rPr lang="fr-FR" sz="1000" b="1" dirty="0"/>
              </a:br>
              <a:r>
                <a:rPr lang="fr-FR" sz="1000" b="1" dirty="0" err="1"/>
                <a:t>dependence</a:t>
              </a:r>
              <a:r>
                <a:rPr lang="fr-FR" sz="1000" b="1" dirty="0"/>
                <a:t> on </a:t>
              </a:r>
              <a:r>
                <a:rPr lang="fr-FR" sz="1000" b="1" dirty="0" err="1"/>
                <a:t>high</a:t>
              </a:r>
              <a:r>
                <a:rPr lang="fr-FR" sz="1000" b="1" dirty="0"/>
                <a:t>-</a:t>
              </a:r>
              <a:r>
                <a:rPr lang="fr-FR" sz="1000" b="1" dirty="0" err="1"/>
                <a:t>carbon</a:t>
              </a:r>
              <a:r>
                <a:rPr lang="fr-FR" sz="1000" b="1" dirty="0"/>
                <a:t> </a:t>
              </a:r>
              <a:r>
                <a:rPr lang="fr-FR" sz="1000" b="1" dirty="0" err="1"/>
                <a:t>generation</a:t>
              </a:r>
              <a:endParaRPr lang="fr-FR" sz="1000" b="1" dirty="0"/>
            </a:p>
          </p:txBody>
        </p:sp>
        <p:sp>
          <p:nvSpPr>
            <p:cNvPr id="29135" name="Line 20"/>
            <p:cNvSpPr>
              <a:spLocks noChangeShapeType="1"/>
            </p:cNvSpPr>
            <p:nvPr/>
          </p:nvSpPr>
          <p:spPr bwMode="gray">
            <a:xfrm rot="5400000">
              <a:off x="758" y="1108"/>
              <a:ext cx="887" cy="0"/>
            </a:xfrm>
            <a:prstGeom prst="line">
              <a:avLst/>
            </a:prstGeom>
            <a:noFill/>
            <a:ln w="9525">
              <a:solidFill>
                <a:schemeClr val="bg2"/>
              </a:solidFill>
              <a:round/>
              <a:headEnd/>
              <a:tailEnd/>
            </a:ln>
          </p:spPr>
          <p:txBody>
            <a:bodyPr>
              <a:spAutoFit/>
            </a:bodyPr>
            <a:lstStyle/>
            <a:p>
              <a:endParaRPr lang="en-US"/>
            </a:p>
          </p:txBody>
        </p:sp>
        <p:sp>
          <p:nvSpPr>
            <p:cNvPr id="29136" name="Line 23"/>
            <p:cNvSpPr>
              <a:spLocks noChangeShapeType="1"/>
            </p:cNvSpPr>
            <p:nvPr/>
          </p:nvSpPr>
          <p:spPr bwMode="gray">
            <a:xfrm>
              <a:off x="1202" y="664"/>
              <a:ext cx="1530" cy="0"/>
            </a:xfrm>
            <a:prstGeom prst="line">
              <a:avLst/>
            </a:prstGeom>
            <a:noFill/>
            <a:ln w="9525">
              <a:solidFill>
                <a:schemeClr val="bg2"/>
              </a:solidFill>
              <a:round/>
              <a:headEnd/>
              <a:tailEnd/>
            </a:ln>
          </p:spPr>
          <p:txBody>
            <a:bodyPr>
              <a:spAutoFit/>
            </a:bodyPr>
            <a:lstStyle/>
            <a:p>
              <a:endParaRPr lang="en-US"/>
            </a:p>
          </p:txBody>
        </p:sp>
      </p:grpSp>
      <p:grpSp>
        <p:nvGrpSpPr>
          <p:cNvPr id="8" name="Group 488"/>
          <p:cNvGrpSpPr>
            <a:grpSpLocks/>
          </p:cNvGrpSpPr>
          <p:nvPr/>
        </p:nvGrpSpPr>
        <p:grpSpPr bwMode="auto">
          <a:xfrm>
            <a:off x="4503738" y="1096094"/>
            <a:ext cx="3019426" cy="2230438"/>
            <a:chOff x="2837" y="664"/>
            <a:chExt cx="1902" cy="1405"/>
          </a:xfrm>
        </p:grpSpPr>
        <p:sp>
          <p:nvSpPr>
            <p:cNvPr id="29132" name="Rectangle 31"/>
            <p:cNvSpPr>
              <a:spLocks noChangeArrowheads="1"/>
            </p:cNvSpPr>
            <p:nvPr/>
          </p:nvSpPr>
          <p:spPr bwMode="gray">
            <a:xfrm>
              <a:off x="2837" y="664"/>
              <a:ext cx="1898" cy="252"/>
            </a:xfrm>
            <a:prstGeom prst="rect">
              <a:avLst/>
            </a:prstGeom>
            <a:solidFill>
              <a:schemeClr val="bg1"/>
            </a:solidFill>
            <a:ln w="9525" algn="ctr">
              <a:noFill/>
              <a:miter lim="800000"/>
              <a:headEnd/>
              <a:tailEnd/>
            </a:ln>
          </p:spPr>
          <p:txBody>
            <a:bodyPr wrap="none">
              <a:spAutoFit/>
            </a:bodyPr>
            <a:lstStyle/>
            <a:p>
              <a:pPr algn="r">
                <a:spcBef>
                  <a:spcPct val="20000"/>
                </a:spcBef>
              </a:pPr>
              <a:r>
                <a:rPr lang="en-US" sz="1000" b="1"/>
                <a:t>Clearer information</a:t>
              </a:r>
              <a:br>
                <a:rPr lang="en-US" sz="1000" b="1"/>
              </a:br>
              <a:r>
                <a:rPr lang="en-US" sz="1000" b="1"/>
                <a:t>to raise awareness of energy saving strategies</a:t>
              </a:r>
            </a:p>
          </p:txBody>
        </p:sp>
        <p:sp>
          <p:nvSpPr>
            <p:cNvPr id="29133" name="Line 32"/>
            <p:cNvSpPr>
              <a:spLocks noChangeShapeType="1"/>
            </p:cNvSpPr>
            <p:nvPr/>
          </p:nvSpPr>
          <p:spPr bwMode="gray">
            <a:xfrm rot="5400000">
              <a:off x="4059" y="1389"/>
              <a:ext cx="1360" cy="0"/>
            </a:xfrm>
            <a:prstGeom prst="line">
              <a:avLst/>
            </a:prstGeom>
            <a:noFill/>
            <a:ln w="9525">
              <a:solidFill>
                <a:schemeClr val="bg2"/>
              </a:solidFill>
              <a:round/>
              <a:headEnd/>
              <a:tailEnd/>
            </a:ln>
          </p:spPr>
          <p:txBody>
            <a:bodyPr>
              <a:spAutoFit/>
            </a:bodyPr>
            <a:lstStyle/>
            <a:p>
              <a:endParaRPr lang="en-US"/>
            </a:p>
          </p:txBody>
        </p:sp>
      </p:grpSp>
      <p:grpSp>
        <p:nvGrpSpPr>
          <p:cNvPr id="9" name="Group 478"/>
          <p:cNvGrpSpPr>
            <a:grpSpLocks/>
          </p:cNvGrpSpPr>
          <p:nvPr/>
        </p:nvGrpSpPr>
        <p:grpSpPr bwMode="auto">
          <a:xfrm>
            <a:off x="3394075" y="1902544"/>
            <a:ext cx="1006475" cy="365125"/>
            <a:chOff x="6624" y="950"/>
            <a:chExt cx="516" cy="187"/>
          </a:xfrm>
        </p:grpSpPr>
        <p:sp>
          <p:nvSpPr>
            <p:cNvPr id="29129" name="Freeform 48"/>
            <p:cNvSpPr>
              <a:spLocks/>
            </p:cNvSpPr>
            <p:nvPr/>
          </p:nvSpPr>
          <p:spPr bwMode="auto">
            <a:xfrm>
              <a:off x="6642" y="951"/>
              <a:ext cx="482" cy="172"/>
            </a:xfrm>
            <a:custGeom>
              <a:avLst/>
              <a:gdLst>
                <a:gd name="T0" fmla="*/ 1 w 964"/>
                <a:gd name="T1" fmla="*/ 0 h 343"/>
                <a:gd name="T2" fmla="*/ 1 w 964"/>
                <a:gd name="T3" fmla="*/ 1 h 343"/>
                <a:gd name="T4" fmla="*/ 1 w 964"/>
                <a:gd name="T5" fmla="*/ 1 h 343"/>
                <a:gd name="T6" fmla="*/ 1 w 964"/>
                <a:gd name="T7" fmla="*/ 1 h 343"/>
                <a:gd name="T8" fmla="*/ 1 w 964"/>
                <a:gd name="T9" fmla="*/ 1 h 343"/>
                <a:gd name="T10" fmla="*/ 1 w 964"/>
                <a:gd name="T11" fmla="*/ 1 h 343"/>
                <a:gd name="T12" fmla="*/ 1 w 964"/>
                <a:gd name="T13" fmla="*/ 1 h 343"/>
                <a:gd name="T14" fmla="*/ 1 w 964"/>
                <a:gd name="T15" fmla="*/ 1 h 343"/>
                <a:gd name="T16" fmla="*/ 1 w 964"/>
                <a:gd name="T17" fmla="*/ 1 h 343"/>
                <a:gd name="T18" fmla="*/ 1 w 964"/>
                <a:gd name="T19" fmla="*/ 1 h 343"/>
                <a:gd name="T20" fmla="*/ 1 w 964"/>
                <a:gd name="T21" fmla="*/ 1 h 343"/>
                <a:gd name="T22" fmla="*/ 1 w 964"/>
                <a:gd name="T23" fmla="*/ 1 h 343"/>
                <a:gd name="T24" fmla="*/ 1 w 964"/>
                <a:gd name="T25" fmla="*/ 1 h 343"/>
                <a:gd name="T26" fmla="*/ 1 w 964"/>
                <a:gd name="T27" fmla="*/ 1 h 343"/>
                <a:gd name="T28" fmla="*/ 1 w 964"/>
                <a:gd name="T29" fmla="*/ 1 h 343"/>
                <a:gd name="T30" fmla="*/ 1 w 964"/>
                <a:gd name="T31" fmla="*/ 1 h 343"/>
                <a:gd name="T32" fmla="*/ 1 w 964"/>
                <a:gd name="T33" fmla="*/ 1 h 343"/>
                <a:gd name="T34" fmla="*/ 1 w 964"/>
                <a:gd name="T35" fmla="*/ 1 h 343"/>
                <a:gd name="T36" fmla="*/ 1 w 964"/>
                <a:gd name="T37" fmla="*/ 1 h 343"/>
                <a:gd name="T38" fmla="*/ 1 w 964"/>
                <a:gd name="T39" fmla="*/ 1 h 343"/>
                <a:gd name="T40" fmla="*/ 1 w 964"/>
                <a:gd name="T41" fmla="*/ 1 h 343"/>
                <a:gd name="T42" fmla="*/ 1 w 964"/>
                <a:gd name="T43" fmla="*/ 1 h 343"/>
                <a:gd name="T44" fmla="*/ 1 w 964"/>
                <a:gd name="T45" fmla="*/ 1 h 343"/>
                <a:gd name="T46" fmla="*/ 0 w 964"/>
                <a:gd name="T47" fmla="*/ 1 h 343"/>
                <a:gd name="T48" fmla="*/ 1 w 964"/>
                <a:gd name="T49" fmla="*/ 1 h 343"/>
                <a:gd name="T50" fmla="*/ 1 w 964"/>
                <a:gd name="T51" fmla="*/ 1 h 343"/>
                <a:gd name="T52" fmla="*/ 1 w 964"/>
                <a:gd name="T53" fmla="*/ 1 h 343"/>
                <a:gd name="T54" fmla="*/ 1 w 964"/>
                <a:gd name="T55" fmla="*/ 1 h 343"/>
                <a:gd name="T56" fmla="*/ 1 w 964"/>
                <a:gd name="T57" fmla="*/ 0 h 3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4"/>
                <a:gd name="T88" fmla="*/ 0 h 343"/>
                <a:gd name="T89" fmla="*/ 964 w 964"/>
                <a:gd name="T90" fmla="*/ 343 h 3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4" h="343">
                  <a:moveTo>
                    <a:pt x="330" y="0"/>
                  </a:moveTo>
                  <a:lnTo>
                    <a:pt x="398" y="4"/>
                  </a:lnTo>
                  <a:lnTo>
                    <a:pt x="465" y="12"/>
                  </a:lnTo>
                  <a:lnTo>
                    <a:pt x="532" y="28"/>
                  </a:lnTo>
                  <a:lnTo>
                    <a:pt x="599" y="48"/>
                  </a:lnTo>
                  <a:lnTo>
                    <a:pt x="663" y="75"/>
                  </a:lnTo>
                  <a:lnTo>
                    <a:pt x="724" y="108"/>
                  </a:lnTo>
                  <a:lnTo>
                    <a:pt x="781" y="146"/>
                  </a:lnTo>
                  <a:lnTo>
                    <a:pt x="833" y="188"/>
                  </a:lnTo>
                  <a:lnTo>
                    <a:pt x="882" y="236"/>
                  </a:lnTo>
                  <a:lnTo>
                    <a:pt x="926" y="288"/>
                  </a:lnTo>
                  <a:lnTo>
                    <a:pt x="964" y="343"/>
                  </a:lnTo>
                  <a:lnTo>
                    <a:pt x="895" y="286"/>
                  </a:lnTo>
                  <a:lnTo>
                    <a:pt x="825" y="234"/>
                  </a:lnTo>
                  <a:lnTo>
                    <a:pt x="753" y="188"/>
                  </a:lnTo>
                  <a:lnTo>
                    <a:pt x="676" y="147"/>
                  </a:lnTo>
                  <a:lnTo>
                    <a:pt x="598" y="115"/>
                  </a:lnTo>
                  <a:lnTo>
                    <a:pt x="516" y="89"/>
                  </a:lnTo>
                  <a:lnTo>
                    <a:pt x="433" y="71"/>
                  </a:lnTo>
                  <a:lnTo>
                    <a:pt x="348" y="59"/>
                  </a:lnTo>
                  <a:lnTo>
                    <a:pt x="263" y="53"/>
                  </a:lnTo>
                  <a:lnTo>
                    <a:pt x="176" y="54"/>
                  </a:lnTo>
                  <a:lnTo>
                    <a:pt x="88" y="59"/>
                  </a:lnTo>
                  <a:lnTo>
                    <a:pt x="0" y="71"/>
                  </a:lnTo>
                  <a:lnTo>
                    <a:pt x="62" y="44"/>
                  </a:lnTo>
                  <a:lnTo>
                    <a:pt x="127" y="25"/>
                  </a:lnTo>
                  <a:lnTo>
                    <a:pt x="192" y="12"/>
                  </a:lnTo>
                  <a:lnTo>
                    <a:pt x="261" y="4"/>
                  </a:lnTo>
                  <a:lnTo>
                    <a:pt x="330" y="0"/>
                  </a:lnTo>
                  <a:close/>
                </a:path>
              </a:pathLst>
            </a:custGeom>
            <a:solidFill>
              <a:srgbClr val="FF8C00"/>
            </a:solidFill>
            <a:ln w="0">
              <a:solidFill>
                <a:srgbClr val="FF8C00"/>
              </a:solidFill>
              <a:prstDash val="solid"/>
              <a:round/>
              <a:headEnd/>
              <a:tailEnd/>
            </a:ln>
          </p:spPr>
          <p:txBody>
            <a:bodyPr/>
            <a:lstStyle/>
            <a:p>
              <a:endParaRPr lang="en-US"/>
            </a:p>
          </p:txBody>
        </p:sp>
        <p:sp>
          <p:nvSpPr>
            <p:cNvPr id="29130" name="Freeform 49"/>
            <p:cNvSpPr>
              <a:spLocks/>
            </p:cNvSpPr>
            <p:nvPr/>
          </p:nvSpPr>
          <p:spPr bwMode="auto">
            <a:xfrm>
              <a:off x="6624" y="950"/>
              <a:ext cx="57" cy="59"/>
            </a:xfrm>
            <a:custGeom>
              <a:avLst/>
              <a:gdLst>
                <a:gd name="T0" fmla="*/ 1 w 112"/>
                <a:gd name="T1" fmla="*/ 0 h 117"/>
                <a:gd name="T2" fmla="*/ 1 w 112"/>
                <a:gd name="T3" fmla="*/ 1 h 117"/>
                <a:gd name="T4" fmla="*/ 1 w 112"/>
                <a:gd name="T5" fmla="*/ 1 h 117"/>
                <a:gd name="T6" fmla="*/ 1 w 112"/>
                <a:gd name="T7" fmla="*/ 1 h 117"/>
                <a:gd name="T8" fmla="*/ 0 w 112"/>
                <a:gd name="T9" fmla="*/ 1 h 117"/>
                <a:gd name="T10" fmla="*/ 1 w 112"/>
                <a:gd name="T11" fmla="*/ 1 h 117"/>
                <a:gd name="T12" fmla="*/ 1 w 112"/>
                <a:gd name="T13" fmla="*/ 0 h 117"/>
                <a:gd name="T14" fmla="*/ 0 60000 65536"/>
                <a:gd name="T15" fmla="*/ 0 60000 65536"/>
                <a:gd name="T16" fmla="*/ 0 60000 65536"/>
                <a:gd name="T17" fmla="*/ 0 60000 65536"/>
                <a:gd name="T18" fmla="*/ 0 60000 65536"/>
                <a:gd name="T19" fmla="*/ 0 60000 65536"/>
                <a:gd name="T20" fmla="*/ 0 60000 65536"/>
                <a:gd name="T21" fmla="*/ 0 w 112"/>
                <a:gd name="T22" fmla="*/ 0 h 117"/>
                <a:gd name="T23" fmla="*/ 112 w 112"/>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17">
                  <a:moveTo>
                    <a:pt x="75" y="0"/>
                  </a:moveTo>
                  <a:lnTo>
                    <a:pt x="44" y="70"/>
                  </a:lnTo>
                  <a:lnTo>
                    <a:pt x="112" y="103"/>
                  </a:lnTo>
                  <a:lnTo>
                    <a:pt x="70" y="117"/>
                  </a:lnTo>
                  <a:lnTo>
                    <a:pt x="0" y="85"/>
                  </a:lnTo>
                  <a:lnTo>
                    <a:pt x="32" y="16"/>
                  </a:lnTo>
                  <a:lnTo>
                    <a:pt x="75" y="0"/>
                  </a:lnTo>
                  <a:close/>
                </a:path>
              </a:pathLst>
            </a:custGeom>
            <a:solidFill>
              <a:srgbClr val="FF8C00"/>
            </a:solidFill>
            <a:ln w="0">
              <a:solidFill>
                <a:srgbClr val="FF8C00"/>
              </a:solidFill>
              <a:prstDash val="solid"/>
              <a:round/>
              <a:headEnd/>
              <a:tailEnd/>
            </a:ln>
          </p:spPr>
          <p:txBody>
            <a:bodyPr/>
            <a:lstStyle/>
            <a:p>
              <a:endParaRPr lang="en-US"/>
            </a:p>
          </p:txBody>
        </p:sp>
        <p:sp>
          <p:nvSpPr>
            <p:cNvPr id="29131" name="Freeform 50"/>
            <p:cNvSpPr>
              <a:spLocks/>
            </p:cNvSpPr>
            <p:nvPr/>
          </p:nvSpPr>
          <p:spPr bwMode="auto">
            <a:xfrm>
              <a:off x="7083" y="1082"/>
              <a:ext cx="57" cy="55"/>
            </a:xfrm>
            <a:custGeom>
              <a:avLst/>
              <a:gdLst>
                <a:gd name="T0" fmla="*/ 1 w 113"/>
                <a:gd name="T1" fmla="*/ 0 h 111"/>
                <a:gd name="T2" fmla="*/ 1 w 113"/>
                <a:gd name="T3" fmla="*/ 0 h 111"/>
                <a:gd name="T4" fmla="*/ 1 w 113"/>
                <a:gd name="T5" fmla="*/ 0 h 111"/>
                <a:gd name="T6" fmla="*/ 1 w 113"/>
                <a:gd name="T7" fmla="*/ 0 h 111"/>
                <a:gd name="T8" fmla="*/ 0 w 113"/>
                <a:gd name="T9" fmla="*/ 0 h 111"/>
                <a:gd name="T10" fmla="*/ 1 w 113"/>
                <a:gd name="T11" fmla="*/ 0 h 111"/>
                <a:gd name="T12" fmla="*/ 1 w 113"/>
                <a:gd name="T13" fmla="*/ 0 h 111"/>
                <a:gd name="T14" fmla="*/ 0 60000 65536"/>
                <a:gd name="T15" fmla="*/ 0 60000 65536"/>
                <a:gd name="T16" fmla="*/ 0 60000 65536"/>
                <a:gd name="T17" fmla="*/ 0 60000 65536"/>
                <a:gd name="T18" fmla="*/ 0 60000 65536"/>
                <a:gd name="T19" fmla="*/ 0 60000 65536"/>
                <a:gd name="T20" fmla="*/ 0 60000 65536"/>
                <a:gd name="T21" fmla="*/ 0 w 113"/>
                <a:gd name="T22" fmla="*/ 0 h 111"/>
                <a:gd name="T23" fmla="*/ 113 w 113"/>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11">
                  <a:moveTo>
                    <a:pt x="83" y="0"/>
                  </a:moveTo>
                  <a:lnTo>
                    <a:pt x="113" y="36"/>
                  </a:lnTo>
                  <a:lnTo>
                    <a:pt x="106" y="111"/>
                  </a:lnTo>
                  <a:lnTo>
                    <a:pt x="29" y="104"/>
                  </a:lnTo>
                  <a:lnTo>
                    <a:pt x="0" y="70"/>
                  </a:lnTo>
                  <a:lnTo>
                    <a:pt x="77" y="77"/>
                  </a:lnTo>
                  <a:lnTo>
                    <a:pt x="83" y="0"/>
                  </a:lnTo>
                  <a:close/>
                </a:path>
              </a:pathLst>
            </a:custGeom>
            <a:solidFill>
              <a:srgbClr val="FF8C00"/>
            </a:solidFill>
            <a:ln w="0">
              <a:solidFill>
                <a:srgbClr val="FF8C00"/>
              </a:solidFill>
              <a:prstDash val="solid"/>
              <a:round/>
              <a:headEnd/>
              <a:tailEnd/>
            </a:ln>
          </p:spPr>
          <p:txBody>
            <a:bodyPr/>
            <a:lstStyle/>
            <a:p>
              <a:endParaRPr lang="en-US"/>
            </a:p>
          </p:txBody>
        </p:sp>
      </p:grpSp>
      <p:grpSp>
        <p:nvGrpSpPr>
          <p:cNvPr id="10" name="Group 477"/>
          <p:cNvGrpSpPr>
            <a:grpSpLocks/>
          </p:cNvGrpSpPr>
          <p:nvPr/>
        </p:nvGrpSpPr>
        <p:grpSpPr bwMode="auto">
          <a:xfrm>
            <a:off x="3656013" y="2542307"/>
            <a:ext cx="633412" cy="485775"/>
            <a:chOff x="6758" y="1278"/>
            <a:chExt cx="325" cy="249"/>
          </a:xfrm>
        </p:grpSpPr>
        <p:sp>
          <p:nvSpPr>
            <p:cNvPr id="29126" name="Freeform 51"/>
            <p:cNvSpPr>
              <a:spLocks/>
            </p:cNvSpPr>
            <p:nvPr/>
          </p:nvSpPr>
          <p:spPr bwMode="auto">
            <a:xfrm>
              <a:off x="6783" y="1299"/>
              <a:ext cx="282" cy="209"/>
            </a:xfrm>
            <a:custGeom>
              <a:avLst/>
              <a:gdLst>
                <a:gd name="T0" fmla="*/ 1 w 563"/>
                <a:gd name="T1" fmla="*/ 0 h 419"/>
                <a:gd name="T2" fmla="*/ 1 w 563"/>
                <a:gd name="T3" fmla="*/ 0 h 419"/>
                <a:gd name="T4" fmla="*/ 1 w 563"/>
                <a:gd name="T5" fmla="*/ 0 h 419"/>
                <a:gd name="T6" fmla="*/ 1 w 563"/>
                <a:gd name="T7" fmla="*/ 0 h 419"/>
                <a:gd name="T8" fmla="*/ 1 w 563"/>
                <a:gd name="T9" fmla="*/ 0 h 419"/>
                <a:gd name="T10" fmla="*/ 1 w 563"/>
                <a:gd name="T11" fmla="*/ 0 h 419"/>
                <a:gd name="T12" fmla="*/ 1 w 563"/>
                <a:gd name="T13" fmla="*/ 0 h 419"/>
                <a:gd name="T14" fmla="*/ 1 w 563"/>
                <a:gd name="T15" fmla="*/ 0 h 419"/>
                <a:gd name="T16" fmla="*/ 1 w 563"/>
                <a:gd name="T17" fmla="*/ 0 h 419"/>
                <a:gd name="T18" fmla="*/ 1 w 563"/>
                <a:gd name="T19" fmla="*/ 0 h 419"/>
                <a:gd name="T20" fmla="*/ 1 w 563"/>
                <a:gd name="T21" fmla="*/ 0 h 419"/>
                <a:gd name="T22" fmla="*/ 1 w 563"/>
                <a:gd name="T23" fmla="*/ 0 h 419"/>
                <a:gd name="T24" fmla="*/ 1 w 563"/>
                <a:gd name="T25" fmla="*/ 0 h 419"/>
                <a:gd name="T26" fmla="*/ 1 w 563"/>
                <a:gd name="T27" fmla="*/ 0 h 419"/>
                <a:gd name="T28" fmla="*/ 1 w 563"/>
                <a:gd name="T29" fmla="*/ 0 h 419"/>
                <a:gd name="T30" fmla="*/ 0 w 563"/>
                <a:gd name="T31" fmla="*/ 0 h 419"/>
                <a:gd name="T32" fmla="*/ 1 w 563"/>
                <a:gd name="T33" fmla="*/ 0 h 419"/>
                <a:gd name="T34" fmla="*/ 1 w 563"/>
                <a:gd name="T35" fmla="*/ 0 h 419"/>
                <a:gd name="T36" fmla="*/ 1 w 563"/>
                <a:gd name="T37" fmla="*/ 0 h 419"/>
                <a:gd name="T38" fmla="*/ 1 w 563"/>
                <a:gd name="T39" fmla="*/ 0 h 419"/>
                <a:gd name="T40" fmla="*/ 1 w 563"/>
                <a:gd name="T41" fmla="*/ 0 h 419"/>
                <a:gd name="T42" fmla="*/ 1 w 563"/>
                <a:gd name="T43" fmla="*/ 0 h 419"/>
                <a:gd name="T44" fmla="*/ 1 w 563"/>
                <a:gd name="T45" fmla="*/ 0 h 419"/>
                <a:gd name="T46" fmla="*/ 1 w 563"/>
                <a:gd name="T47" fmla="*/ 0 h 419"/>
                <a:gd name="T48" fmla="*/ 1 w 563"/>
                <a:gd name="T49" fmla="*/ 0 h 419"/>
                <a:gd name="T50" fmla="*/ 1 w 563"/>
                <a:gd name="T51" fmla="*/ 0 h 419"/>
                <a:gd name="T52" fmla="*/ 1 w 563"/>
                <a:gd name="T53" fmla="*/ 0 h 419"/>
                <a:gd name="T54" fmla="*/ 1 w 563"/>
                <a:gd name="T55" fmla="*/ 0 h 4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3"/>
                <a:gd name="T85" fmla="*/ 0 h 419"/>
                <a:gd name="T86" fmla="*/ 563 w 563"/>
                <a:gd name="T87" fmla="*/ 419 h 4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3" h="419">
                  <a:moveTo>
                    <a:pt x="433" y="0"/>
                  </a:moveTo>
                  <a:lnTo>
                    <a:pt x="498" y="2"/>
                  </a:lnTo>
                  <a:lnTo>
                    <a:pt x="563" y="12"/>
                  </a:lnTo>
                  <a:lnTo>
                    <a:pt x="500" y="25"/>
                  </a:lnTo>
                  <a:lnTo>
                    <a:pt x="438" y="40"/>
                  </a:lnTo>
                  <a:lnTo>
                    <a:pt x="377" y="56"/>
                  </a:lnTo>
                  <a:lnTo>
                    <a:pt x="318" y="74"/>
                  </a:lnTo>
                  <a:lnTo>
                    <a:pt x="263" y="98"/>
                  </a:lnTo>
                  <a:lnTo>
                    <a:pt x="210" y="128"/>
                  </a:lnTo>
                  <a:lnTo>
                    <a:pt x="163" y="162"/>
                  </a:lnTo>
                  <a:lnTo>
                    <a:pt x="119" y="203"/>
                  </a:lnTo>
                  <a:lnTo>
                    <a:pt x="81" y="249"/>
                  </a:lnTo>
                  <a:lnTo>
                    <a:pt x="49" y="301"/>
                  </a:lnTo>
                  <a:lnTo>
                    <a:pt x="23" y="357"/>
                  </a:lnTo>
                  <a:lnTo>
                    <a:pt x="3" y="419"/>
                  </a:lnTo>
                  <a:lnTo>
                    <a:pt x="0" y="368"/>
                  </a:lnTo>
                  <a:lnTo>
                    <a:pt x="6" y="319"/>
                  </a:lnTo>
                  <a:lnTo>
                    <a:pt x="19" y="270"/>
                  </a:lnTo>
                  <a:lnTo>
                    <a:pt x="39" y="223"/>
                  </a:lnTo>
                  <a:lnTo>
                    <a:pt x="65" y="178"/>
                  </a:lnTo>
                  <a:lnTo>
                    <a:pt x="98" y="139"/>
                  </a:lnTo>
                  <a:lnTo>
                    <a:pt x="135" y="103"/>
                  </a:lnTo>
                  <a:lnTo>
                    <a:pt x="176" y="74"/>
                  </a:lnTo>
                  <a:lnTo>
                    <a:pt x="222" y="49"/>
                  </a:lnTo>
                  <a:lnTo>
                    <a:pt x="269" y="30"/>
                  </a:lnTo>
                  <a:lnTo>
                    <a:pt x="317" y="15"/>
                  </a:lnTo>
                  <a:lnTo>
                    <a:pt x="367" y="5"/>
                  </a:lnTo>
                  <a:lnTo>
                    <a:pt x="433" y="0"/>
                  </a:lnTo>
                  <a:close/>
                </a:path>
              </a:pathLst>
            </a:custGeom>
            <a:solidFill>
              <a:srgbClr val="FF8C00"/>
            </a:solidFill>
            <a:ln w="0">
              <a:solidFill>
                <a:srgbClr val="FF8C00"/>
              </a:solidFill>
              <a:prstDash val="solid"/>
              <a:round/>
              <a:headEnd/>
              <a:tailEnd/>
            </a:ln>
          </p:spPr>
          <p:txBody>
            <a:bodyPr/>
            <a:lstStyle/>
            <a:p>
              <a:endParaRPr lang="en-US"/>
            </a:p>
          </p:txBody>
        </p:sp>
        <p:sp>
          <p:nvSpPr>
            <p:cNvPr id="29127" name="Freeform 52"/>
            <p:cNvSpPr>
              <a:spLocks/>
            </p:cNvSpPr>
            <p:nvPr/>
          </p:nvSpPr>
          <p:spPr bwMode="auto">
            <a:xfrm>
              <a:off x="6758" y="1477"/>
              <a:ext cx="54" cy="50"/>
            </a:xfrm>
            <a:custGeom>
              <a:avLst/>
              <a:gdLst>
                <a:gd name="T0" fmla="*/ 0 w 110"/>
                <a:gd name="T1" fmla="*/ 0 h 99"/>
                <a:gd name="T2" fmla="*/ 0 w 110"/>
                <a:gd name="T3" fmla="*/ 1 h 99"/>
                <a:gd name="T4" fmla="*/ 0 w 110"/>
                <a:gd name="T5" fmla="*/ 0 h 99"/>
                <a:gd name="T6" fmla="*/ 0 w 110"/>
                <a:gd name="T7" fmla="*/ 1 h 99"/>
                <a:gd name="T8" fmla="*/ 0 w 110"/>
                <a:gd name="T9" fmla="*/ 1 h 99"/>
                <a:gd name="T10" fmla="*/ 0 w 110"/>
                <a:gd name="T11" fmla="*/ 1 h 99"/>
                <a:gd name="T12" fmla="*/ 0 w 110"/>
                <a:gd name="T13" fmla="*/ 0 h 99"/>
                <a:gd name="T14" fmla="*/ 0 60000 65536"/>
                <a:gd name="T15" fmla="*/ 0 60000 65536"/>
                <a:gd name="T16" fmla="*/ 0 60000 65536"/>
                <a:gd name="T17" fmla="*/ 0 60000 65536"/>
                <a:gd name="T18" fmla="*/ 0 60000 65536"/>
                <a:gd name="T19" fmla="*/ 0 60000 65536"/>
                <a:gd name="T20" fmla="*/ 0 60000 65536"/>
                <a:gd name="T21" fmla="*/ 0 w 110"/>
                <a:gd name="T22" fmla="*/ 0 h 99"/>
                <a:gd name="T23" fmla="*/ 110 w 110"/>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99">
                  <a:moveTo>
                    <a:pt x="0" y="0"/>
                  </a:moveTo>
                  <a:lnTo>
                    <a:pt x="54" y="54"/>
                  </a:lnTo>
                  <a:lnTo>
                    <a:pt x="110" y="0"/>
                  </a:lnTo>
                  <a:lnTo>
                    <a:pt x="110" y="45"/>
                  </a:lnTo>
                  <a:lnTo>
                    <a:pt x="54" y="99"/>
                  </a:lnTo>
                  <a:lnTo>
                    <a:pt x="0" y="45"/>
                  </a:lnTo>
                  <a:lnTo>
                    <a:pt x="0" y="0"/>
                  </a:lnTo>
                  <a:close/>
                </a:path>
              </a:pathLst>
            </a:custGeom>
            <a:solidFill>
              <a:srgbClr val="FF8C00"/>
            </a:solidFill>
            <a:ln w="0">
              <a:solidFill>
                <a:srgbClr val="FF8C00"/>
              </a:solidFill>
              <a:prstDash val="solid"/>
              <a:round/>
              <a:headEnd/>
              <a:tailEnd/>
            </a:ln>
          </p:spPr>
          <p:txBody>
            <a:bodyPr/>
            <a:lstStyle/>
            <a:p>
              <a:endParaRPr lang="en-US"/>
            </a:p>
          </p:txBody>
        </p:sp>
        <p:sp>
          <p:nvSpPr>
            <p:cNvPr id="29128" name="Freeform 53"/>
            <p:cNvSpPr>
              <a:spLocks/>
            </p:cNvSpPr>
            <p:nvPr/>
          </p:nvSpPr>
          <p:spPr bwMode="auto">
            <a:xfrm>
              <a:off x="7034" y="1278"/>
              <a:ext cx="49" cy="54"/>
            </a:xfrm>
            <a:custGeom>
              <a:avLst/>
              <a:gdLst>
                <a:gd name="T0" fmla="*/ 0 w 100"/>
                <a:gd name="T1" fmla="*/ 0 h 108"/>
                <a:gd name="T2" fmla="*/ 0 w 100"/>
                <a:gd name="T3" fmla="*/ 0 h 108"/>
                <a:gd name="T4" fmla="*/ 0 w 100"/>
                <a:gd name="T5" fmla="*/ 1 h 108"/>
                <a:gd name="T6" fmla="*/ 0 w 100"/>
                <a:gd name="T7" fmla="*/ 1 h 108"/>
                <a:gd name="T8" fmla="*/ 0 w 100"/>
                <a:gd name="T9" fmla="*/ 1 h 108"/>
                <a:gd name="T10" fmla="*/ 0 w 100"/>
                <a:gd name="T11" fmla="*/ 1 h 108"/>
                <a:gd name="T12" fmla="*/ 0 w 100"/>
                <a:gd name="T13" fmla="*/ 0 h 108"/>
                <a:gd name="T14" fmla="*/ 0 60000 65536"/>
                <a:gd name="T15" fmla="*/ 0 60000 65536"/>
                <a:gd name="T16" fmla="*/ 0 60000 65536"/>
                <a:gd name="T17" fmla="*/ 0 60000 65536"/>
                <a:gd name="T18" fmla="*/ 0 60000 65536"/>
                <a:gd name="T19" fmla="*/ 0 60000 65536"/>
                <a:gd name="T20" fmla="*/ 0 60000 65536"/>
                <a:gd name="T21" fmla="*/ 0 w 100"/>
                <a:gd name="T22" fmla="*/ 0 h 108"/>
                <a:gd name="T23" fmla="*/ 100 w 100"/>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08">
                  <a:moveTo>
                    <a:pt x="0" y="0"/>
                  </a:moveTo>
                  <a:lnTo>
                    <a:pt x="46" y="0"/>
                  </a:lnTo>
                  <a:lnTo>
                    <a:pt x="100" y="54"/>
                  </a:lnTo>
                  <a:lnTo>
                    <a:pt x="46" y="108"/>
                  </a:lnTo>
                  <a:lnTo>
                    <a:pt x="0" y="108"/>
                  </a:lnTo>
                  <a:lnTo>
                    <a:pt x="54" y="54"/>
                  </a:lnTo>
                  <a:lnTo>
                    <a:pt x="0" y="0"/>
                  </a:lnTo>
                  <a:close/>
                </a:path>
              </a:pathLst>
            </a:custGeom>
            <a:solidFill>
              <a:srgbClr val="FF8C00"/>
            </a:solidFill>
            <a:ln w="0">
              <a:solidFill>
                <a:srgbClr val="FF8C00"/>
              </a:solidFill>
              <a:prstDash val="solid"/>
              <a:round/>
              <a:headEnd/>
              <a:tailEnd/>
            </a:ln>
          </p:spPr>
          <p:txBody>
            <a:bodyPr/>
            <a:lstStyle/>
            <a:p>
              <a:endParaRPr lang="en-US"/>
            </a:p>
          </p:txBody>
        </p:sp>
      </p:grpSp>
      <p:grpSp>
        <p:nvGrpSpPr>
          <p:cNvPr id="11" name="Group 476"/>
          <p:cNvGrpSpPr>
            <a:grpSpLocks/>
          </p:cNvGrpSpPr>
          <p:nvPr/>
        </p:nvGrpSpPr>
        <p:grpSpPr bwMode="auto">
          <a:xfrm>
            <a:off x="4941888" y="2840757"/>
            <a:ext cx="434975" cy="812800"/>
            <a:chOff x="7417" y="1431"/>
            <a:chExt cx="223" cy="416"/>
          </a:xfrm>
        </p:grpSpPr>
        <p:sp>
          <p:nvSpPr>
            <p:cNvPr id="29123" name="Freeform 45"/>
            <p:cNvSpPr>
              <a:spLocks/>
            </p:cNvSpPr>
            <p:nvPr/>
          </p:nvSpPr>
          <p:spPr bwMode="auto">
            <a:xfrm>
              <a:off x="7435" y="1453"/>
              <a:ext cx="191" cy="376"/>
            </a:xfrm>
            <a:custGeom>
              <a:avLst/>
              <a:gdLst>
                <a:gd name="T0" fmla="*/ 0 w 382"/>
                <a:gd name="T1" fmla="*/ 0 h 751"/>
                <a:gd name="T2" fmla="*/ 1 w 382"/>
                <a:gd name="T3" fmla="*/ 1 h 751"/>
                <a:gd name="T4" fmla="*/ 1 w 382"/>
                <a:gd name="T5" fmla="*/ 1 h 751"/>
                <a:gd name="T6" fmla="*/ 1 w 382"/>
                <a:gd name="T7" fmla="*/ 1 h 751"/>
                <a:gd name="T8" fmla="*/ 1 w 382"/>
                <a:gd name="T9" fmla="*/ 1 h 751"/>
                <a:gd name="T10" fmla="*/ 1 w 382"/>
                <a:gd name="T11" fmla="*/ 1 h 751"/>
                <a:gd name="T12" fmla="*/ 1 w 382"/>
                <a:gd name="T13" fmla="*/ 1 h 751"/>
                <a:gd name="T14" fmla="*/ 1 w 382"/>
                <a:gd name="T15" fmla="*/ 1 h 751"/>
                <a:gd name="T16" fmla="*/ 1 w 382"/>
                <a:gd name="T17" fmla="*/ 1 h 751"/>
                <a:gd name="T18" fmla="*/ 1 w 382"/>
                <a:gd name="T19" fmla="*/ 1 h 751"/>
                <a:gd name="T20" fmla="*/ 1 w 382"/>
                <a:gd name="T21" fmla="*/ 1 h 751"/>
                <a:gd name="T22" fmla="*/ 1 w 382"/>
                <a:gd name="T23" fmla="*/ 1 h 751"/>
                <a:gd name="T24" fmla="*/ 1 w 382"/>
                <a:gd name="T25" fmla="*/ 1 h 751"/>
                <a:gd name="T26" fmla="*/ 1 w 382"/>
                <a:gd name="T27" fmla="*/ 1 h 751"/>
                <a:gd name="T28" fmla="*/ 1 w 382"/>
                <a:gd name="T29" fmla="*/ 1 h 751"/>
                <a:gd name="T30" fmla="*/ 1 w 382"/>
                <a:gd name="T31" fmla="*/ 1 h 751"/>
                <a:gd name="T32" fmla="*/ 1 w 382"/>
                <a:gd name="T33" fmla="*/ 1 h 751"/>
                <a:gd name="T34" fmla="*/ 1 w 382"/>
                <a:gd name="T35" fmla="*/ 1 h 751"/>
                <a:gd name="T36" fmla="*/ 1 w 382"/>
                <a:gd name="T37" fmla="*/ 1 h 751"/>
                <a:gd name="T38" fmla="*/ 1 w 382"/>
                <a:gd name="T39" fmla="*/ 1 h 751"/>
                <a:gd name="T40" fmla="*/ 1 w 382"/>
                <a:gd name="T41" fmla="*/ 1 h 751"/>
                <a:gd name="T42" fmla="*/ 1 w 382"/>
                <a:gd name="T43" fmla="*/ 1 h 751"/>
                <a:gd name="T44" fmla="*/ 1 w 382"/>
                <a:gd name="T45" fmla="*/ 1 h 751"/>
                <a:gd name="T46" fmla="*/ 1 w 382"/>
                <a:gd name="T47" fmla="*/ 1 h 751"/>
                <a:gd name="T48" fmla="*/ 1 w 382"/>
                <a:gd name="T49" fmla="*/ 1 h 751"/>
                <a:gd name="T50" fmla="*/ 1 w 382"/>
                <a:gd name="T51" fmla="*/ 1 h 751"/>
                <a:gd name="T52" fmla="*/ 1 w 382"/>
                <a:gd name="T53" fmla="*/ 1 h 751"/>
                <a:gd name="T54" fmla="*/ 0 w 382"/>
                <a:gd name="T55" fmla="*/ 0 h 7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2"/>
                <a:gd name="T85" fmla="*/ 0 h 751"/>
                <a:gd name="T86" fmla="*/ 382 w 382"/>
                <a:gd name="T87" fmla="*/ 751 h 7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2" h="751">
                  <a:moveTo>
                    <a:pt x="0" y="0"/>
                  </a:moveTo>
                  <a:lnTo>
                    <a:pt x="54" y="18"/>
                  </a:lnTo>
                  <a:lnTo>
                    <a:pt x="104" y="44"/>
                  </a:lnTo>
                  <a:lnTo>
                    <a:pt x="152" y="76"/>
                  </a:lnTo>
                  <a:lnTo>
                    <a:pt x="196" y="114"/>
                  </a:lnTo>
                  <a:lnTo>
                    <a:pt x="237" y="155"/>
                  </a:lnTo>
                  <a:lnTo>
                    <a:pt x="272" y="201"/>
                  </a:lnTo>
                  <a:lnTo>
                    <a:pt x="305" y="250"/>
                  </a:lnTo>
                  <a:lnTo>
                    <a:pt x="331" y="302"/>
                  </a:lnTo>
                  <a:lnTo>
                    <a:pt x="353" y="356"/>
                  </a:lnTo>
                  <a:lnTo>
                    <a:pt x="367" y="413"/>
                  </a:lnTo>
                  <a:lnTo>
                    <a:pt x="377" y="470"/>
                  </a:lnTo>
                  <a:lnTo>
                    <a:pt x="382" y="527"/>
                  </a:lnTo>
                  <a:lnTo>
                    <a:pt x="379" y="604"/>
                  </a:lnTo>
                  <a:lnTo>
                    <a:pt x="367" y="679"/>
                  </a:lnTo>
                  <a:lnTo>
                    <a:pt x="348" y="751"/>
                  </a:lnTo>
                  <a:lnTo>
                    <a:pt x="344" y="676"/>
                  </a:lnTo>
                  <a:lnTo>
                    <a:pt x="339" y="604"/>
                  </a:lnTo>
                  <a:lnTo>
                    <a:pt x="331" y="532"/>
                  </a:lnTo>
                  <a:lnTo>
                    <a:pt x="318" y="462"/>
                  </a:lnTo>
                  <a:lnTo>
                    <a:pt x="299" y="393"/>
                  </a:lnTo>
                  <a:lnTo>
                    <a:pt x="272" y="328"/>
                  </a:lnTo>
                  <a:lnTo>
                    <a:pt x="241" y="264"/>
                  </a:lnTo>
                  <a:lnTo>
                    <a:pt x="204" y="204"/>
                  </a:lnTo>
                  <a:lnTo>
                    <a:pt x="160" y="148"/>
                  </a:lnTo>
                  <a:lnTo>
                    <a:pt x="111" y="94"/>
                  </a:lnTo>
                  <a:lnTo>
                    <a:pt x="58" y="45"/>
                  </a:lnTo>
                  <a:lnTo>
                    <a:pt x="0" y="0"/>
                  </a:lnTo>
                  <a:close/>
                </a:path>
              </a:pathLst>
            </a:custGeom>
            <a:solidFill>
              <a:srgbClr val="FF8C00"/>
            </a:solidFill>
            <a:ln w="0">
              <a:solidFill>
                <a:srgbClr val="FF8C00"/>
              </a:solidFill>
              <a:prstDash val="solid"/>
              <a:round/>
              <a:headEnd/>
              <a:tailEnd/>
            </a:ln>
          </p:spPr>
          <p:txBody>
            <a:bodyPr/>
            <a:lstStyle/>
            <a:p>
              <a:endParaRPr lang="en-US"/>
            </a:p>
          </p:txBody>
        </p:sp>
        <p:sp>
          <p:nvSpPr>
            <p:cNvPr id="29124" name="Freeform 46"/>
            <p:cNvSpPr>
              <a:spLocks/>
            </p:cNvSpPr>
            <p:nvPr/>
          </p:nvSpPr>
          <p:spPr bwMode="auto">
            <a:xfrm>
              <a:off x="7417" y="1431"/>
              <a:ext cx="57" cy="59"/>
            </a:xfrm>
            <a:custGeom>
              <a:avLst/>
              <a:gdLst>
                <a:gd name="T0" fmla="*/ 1 w 114"/>
                <a:gd name="T1" fmla="*/ 0 h 118"/>
                <a:gd name="T2" fmla="*/ 1 w 114"/>
                <a:gd name="T3" fmla="*/ 1 h 118"/>
                <a:gd name="T4" fmla="*/ 1 w 114"/>
                <a:gd name="T5" fmla="*/ 1 h 118"/>
                <a:gd name="T6" fmla="*/ 1 w 114"/>
                <a:gd name="T7" fmla="*/ 1 h 118"/>
                <a:gd name="T8" fmla="*/ 1 w 114"/>
                <a:gd name="T9" fmla="*/ 1 h 118"/>
                <a:gd name="T10" fmla="*/ 0 w 114"/>
                <a:gd name="T11" fmla="*/ 1 h 118"/>
                <a:gd name="T12" fmla="*/ 1 w 114"/>
                <a:gd name="T13" fmla="*/ 0 h 118"/>
                <a:gd name="T14" fmla="*/ 0 60000 65536"/>
                <a:gd name="T15" fmla="*/ 0 60000 65536"/>
                <a:gd name="T16" fmla="*/ 0 60000 65536"/>
                <a:gd name="T17" fmla="*/ 0 60000 65536"/>
                <a:gd name="T18" fmla="*/ 0 60000 65536"/>
                <a:gd name="T19" fmla="*/ 0 60000 65536"/>
                <a:gd name="T20" fmla="*/ 0 60000 65536"/>
                <a:gd name="T21" fmla="*/ 0 w 114"/>
                <a:gd name="T22" fmla="*/ 0 h 118"/>
                <a:gd name="T23" fmla="*/ 114 w 114"/>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118">
                  <a:moveTo>
                    <a:pt x="72" y="0"/>
                  </a:moveTo>
                  <a:lnTo>
                    <a:pt x="114" y="18"/>
                  </a:lnTo>
                  <a:lnTo>
                    <a:pt x="42" y="48"/>
                  </a:lnTo>
                  <a:lnTo>
                    <a:pt x="70" y="118"/>
                  </a:lnTo>
                  <a:lnTo>
                    <a:pt x="29" y="100"/>
                  </a:lnTo>
                  <a:lnTo>
                    <a:pt x="0" y="30"/>
                  </a:lnTo>
                  <a:lnTo>
                    <a:pt x="72" y="0"/>
                  </a:lnTo>
                  <a:close/>
                </a:path>
              </a:pathLst>
            </a:custGeom>
            <a:solidFill>
              <a:srgbClr val="FF8C00"/>
            </a:solidFill>
            <a:ln w="0">
              <a:solidFill>
                <a:srgbClr val="FF8C00"/>
              </a:solidFill>
              <a:prstDash val="solid"/>
              <a:round/>
              <a:headEnd/>
              <a:tailEnd/>
            </a:ln>
          </p:spPr>
          <p:txBody>
            <a:bodyPr/>
            <a:lstStyle/>
            <a:p>
              <a:endParaRPr lang="en-US"/>
            </a:p>
          </p:txBody>
        </p:sp>
        <p:sp>
          <p:nvSpPr>
            <p:cNvPr id="29125" name="Freeform 47"/>
            <p:cNvSpPr>
              <a:spLocks/>
            </p:cNvSpPr>
            <p:nvPr/>
          </p:nvSpPr>
          <p:spPr bwMode="auto">
            <a:xfrm>
              <a:off x="7583" y="1794"/>
              <a:ext cx="57" cy="53"/>
            </a:xfrm>
            <a:custGeom>
              <a:avLst/>
              <a:gdLst>
                <a:gd name="T0" fmla="*/ 0 w 115"/>
                <a:gd name="T1" fmla="*/ 0 h 108"/>
                <a:gd name="T2" fmla="*/ 0 w 115"/>
                <a:gd name="T3" fmla="*/ 0 h 108"/>
                <a:gd name="T4" fmla="*/ 0 w 115"/>
                <a:gd name="T5" fmla="*/ 0 h 108"/>
                <a:gd name="T6" fmla="*/ 0 w 115"/>
                <a:gd name="T7" fmla="*/ 0 h 108"/>
                <a:gd name="T8" fmla="*/ 0 w 115"/>
                <a:gd name="T9" fmla="*/ 0 h 108"/>
                <a:gd name="T10" fmla="*/ 0 w 115"/>
                <a:gd name="T11" fmla="*/ 0 h 108"/>
                <a:gd name="T12" fmla="*/ 0 w 115"/>
                <a:gd name="T13" fmla="*/ 0 h 108"/>
                <a:gd name="T14" fmla="*/ 0 60000 65536"/>
                <a:gd name="T15" fmla="*/ 0 60000 65536"/>
                <a:gd name="T16" fmla="*/ 0 60000 65536"/>
                <a:gd name="T17" fmla="*/ 0 60000 65536"/>
                <a:gd name="T18" fmla="*/ 0 60000 65536"/>
                <a:gd name="T19" fmla="*/ 0 60000 65536"/>
                <a:gd name="T20" fmla="*/ 0 60000 65536"/>
                <a:gd name="T21" fmla="*/ 0 w 115"/>
                <a:gd name="T22" fmla="*/ 0 h 108"/>
                <a:gd name="T23" fmla="*/ 115 w 115"/>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108">
                  <a:moveTo>
                    <a:pt x="9" y="0"/>
                  </a:moveTo>
                  <a:lnTo>
                    <a:pt x="53" y="64"/>
                  </a:lnTo>
                  <a:lnTo>
                    <a:pt x="115" y="18"/>
                  </a:lnTo>
                  <a:lnTo>
                    <a:pt x="108" y="64"/>
                  </a:lnTo>
                  <a:lnTo>
                    <a:pt x="46" y="108"/>
                  </a:lnTo>
                  <a:lnTo>
                    <a:pt x="0" y="46"/>
                  </a:lnTo>
                  <a:lnTo>
                    <a:pt x="9" y="0"/>
                  </a:lnTo>
                  <a:close/>
                </a:path>
              </a:pathLst>
            </a:custGeom>
            <a:solidFill>
              <a:srgbClr val="FF8C00"/>
            </a:solidFill>
            <a:ln w="0">
              <a:solidFill>
                <a:srgbClr val="FF8C00"/>
              </a:solidFill>
              <a:prstDash val="solid"/>
              <a:round/>
              <a:headEnd/>
              <a:tailEnd/>
            </a:ln>
          </p:spPr>
          <p:txBody>
            <a:bodyPr/>
            <a:lstStyle/>
            <a:p>
              <a:endParaRPr lang="en-US"/>
            </a:p>
          </p:txBody>
        </p:sp>
      </p:grpSp>
      <p:grpSp>
        <p:nvGrpSpPr>
          <p:cNvPr id="12" name="Group 480"/>
          <p:cNvGrpSpPr>
            <a:grpSpLocks/>
          </p:cNvGrpSpPr>
          <p:nvPr/>
        </p:nvGrpSpPr>
        <p:grpSpPr bwMode="auto">
          <a:xfrm>
            <a:off x="5372100" y="2470869"/>
            <a:ext cx="2074863" cy="942975"/>
            <a:chOff x="7638" y="1241"/>
            <a:chExt cx="1063" cy="483"/>
          </a:xfrm>
        </p:grpSpPr>
        <p:sp>
          <p:nvSpPr>
            <p:cNvPr id="29116" name="Freeform 38"/>
            <p:cNvSpPr>
              <a:spLocks/>
            </p:cNvSpPr>
            <p:nvPr/>
          </p:nvSpPr>
          <p:spPr bwMode="auto">
            <a:xfrm>
              <a:off x="7658" y="1267"/>
              <a:ext cx="581" cy="441"/>
            </a:xfrm>
            <a:custGeom>
              <a:avLst/>
              <a:gdLst>
                <a:gd name="T0" fmla="*/ 0 w 1161"/>
                <a:gd name="T1" fmla="*/ 0 h 880"/>
                <a:gd name="T2" fmla="*/ 1 w 1161"/>
                <a:gd name="T3" fmla="*/ 1 h 880"/>
                <a:gd name="T4" fmla="*/ 1 w 1161"/>
                <a:gd name="T5" fmla="*/ 1 h 880"/>
                <a:gd name="T6" fmla="*/ 1 w 1161"/>
                <a:gd name="T7" fmla="*/ 1 h 880"/>
                <a:gd name="T8" fmla="*/ 1 w 1161"/>
                <a:gd name="T9" fmla="*/ 1 h 880"/>
                <a:gd name="T10" fmla="*/ 1 w 1161"/>
                <a:gd name="T11" fmla="*/ 1 h 880"/>
                <a:gd name="T12" fmla="*/ 1 w 1161"/>
                <a:gd name="T13" fmla="*/ 1 h 880"/>
                <a:gd name="T14" fmla="*/ 1 w 1161"/>
                <a:gd name="T15" fmla="*/ 1 h 880"/>
                <a:gd name="T16" fmla="*/ 1 w 1161"/>
                <a:gd name="T17" fmla="*/ 1 h 880"/>
                <a:gd name="T18" fmla="*/ 1 w 1161"/>
                <a:gd name="T19" fmla="*/ 1 h 880"/>
                <a:gd name="T20" fmla="*/ 1 w 1161"/>
                <a:gd name="T21" fmla="*/ 1 h 880"/>
                <a:gd name="T22" fmla="*/ 1 w 1161"/>
                <a:gd name="T23" fmla="*/ 1 h 880"/>
                <a:gd name="T24" fmla="*/ 1 w 1161"/>
                <a:gd name="T25" fmla="*/ 1 h 880"/>
                <a:gd name="T26" fmla="*/ 1 w 1161"/>
                <a:gd name="T27" fmla="*/ 1 h 880"/>
                <a:gd name="T28" fmla="*/ 1 w 1161"/>
                <a:gd name="T29" fmla="*/ 1 h 880"/>
                <a:gd name="T30" fmla="*/ 1 w 1161"/>
                <a:gd name="T31" fmla="*/ 1 h 880"/>
                <a:gd name="T32" fmla="*/ 1 w 1161"/>
                <a:gd name="T33" fmla="*/ 1 h 880"/>
                <a:gd name="T34" fmla="*/ 1 w 1161"/>
                <a:gd name="T35" fmla="*/ 1 h 880"/>
                <a:gd name="T36" fmla="*/ 1 w 1161"/>
                <a:gd name="T37" fmla="*/ 1 h 880"/>
                <a:gd name="T38" fmla="*/ 1 w 1161"/>
                <a:gd name="T39" fmla="*/ 1 h 880"/>
                <a:gd name="T40" fmla="*/ 1 w 1161"/>
                <a:gd name="T41" fmla="*/ 1 h 880"/>
                <a:gd name="T42" fmla="*/ 1 w 1161"/>
                <a:gd name="T43" fmla="*/ 1 h 880"/>
                <a:gd name="T44" fmla="*/ 1 w 1161"/>
                <a:gd name="T45" fmla="*/ 1 h 880"/>
                <a:gd name="T46" fmla="*/ 1 w 1161"/>
                <a:gd name="T47" fmla="*/ 1 h 880"/>
                <a:gd name="T48" fmla="*/ 1 w 1161"/>
                <a:gd name="T49" fmla="*/ 1 h 880"/>
                <a:gd name="T50" fmla="*/ 1 w 1161"/>
                <a:gd name="T51" fmla="*/ 1 h 880"/>
                <a:gd name="T52" fmla="*/ 1 w 1161"/>
                <a:gd name="T53" fmla="*/ 1 h 880"/>
                <a:gd name="T54" fmla="*/ 1 w 1161"/>
                <a:gd name="T55" fmla="*/ 1 h 880"/>
                <a:gd name="T56" fmla="*/ 1 w 1161"/>
                <a:gd name="T57" fmla="*/ 1 h 880"/>
                <a:gd name="T58" fmla="*/ 1 w 1161"/>
                <a:gd name="T59" fmla="*/ 1 h 880"/>
                <a:gd name="T60" fmla="*/ 0 w 1161"/>
                <a:gd name="T61" fmla="*/ 0 h 8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1"/>
                <a:gd name="T94" fmla="*/ 0 h 880"/>
                <a:gd name="T95" fmla="*/ 1161 w 1161"/>
                <a:gd name="T96" fmla="*/ 880 h 8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1" h="880">
                  <a:moveTo>
                    <a:pt x="0" y="0"/>
                  </a:moveTo>
                  <a:lnTo>
                    <a:pt x="90" y="24"/>
                  </a:lnTo>
                  <a:lnTo>
                    <a:pt x="178" y="54"/>
                  </a:lnTo>
                  <a:lnTo>
                    <a:pt x="264" y="90"/>
                  </a:lnTo>
                  <a:lnTo>
                    <a:pt x="349" y="129"/>
                  </a:lnTo>
                  <a:lnTo>
                    <a:pt x="433" y="173"/>
                  </a:lnTo>
                  <a:lnTo>
                    <a:pt x="513" y="219"/>
                  </a:lnTo>
                  <a:lnTo>
                    <a:pt x="591" y="271"/>
                  </a:lnTo>
                  <a:lnTo>
                    <a:pt x="668" y="325"/>
                  </a:lnTo>
                  <a:lnTo>
                    <a:pt x="743" y="382"/>
                  </a:lnTo>
                  <a:lnTo>
                    <a:pt x="813" y="442"/>
                  </a:lnTo>
                  <a:lnTo>
                    <a:pt x="882" y="508"/>
                  </a:lnTo>
                  <a:lnTo>
                    <a:pt x="946" y="576"/>
                  </a:lnTo>
                  <a:lnTo>
                    <a:pt x="1008" y="647"/>
                  </a:lnTo>
                  <a:lnTo>
                    <a:pt x="1063" y="722"/>
                  </a:lnTo>
                  <a:lnTo>
                    <a:pt x="1116" y="800"/>
                  </a:lnTo>
                  <a:lnTo>
                    <a:pt x="1161" y="880"/>
                  </a:lnTo>
                  <a:lnTo>
                    <a:pt x="1081" y="787"/>
                  </a:lnTo>
                  <a:lnTo>
                    <a:pt x="998" y="697"/>
                  </a:lnTo>
                  <a:lnTo>
                    <a:pt x="911" y="611"/>
                  </a:lnTo>
                  <a:lnTo>
                    <a:pt x="843" y="549"/>
                  </a:lnTo>
                  <a:lnTo>
                    <a:pt x="774" y="488"/>
                  </a:lnTo>
                  <a:lnTo>
                    <a:pt x="704" y="431"/>
                  </a:lnTo>
                  <a:lnTo>
                    <a:pt x="630" y="375"/>
                  </a:lnTo>
                  <a:lnTo>
                    <a:pt x="557" y="322"/>
                  </a:lnTo>
                  <a:lnTo>
                    <a:pt x="480" y="271"/>
                  </a:lnTo>
                  <a:lnTo>
                    <a:pt x="403" y="220"/>
                  </a:lnTo>
                  <a:lnTo>
                    <a:pt x="325" y="173"/>
                  </a:lnTo>
                  <a:lnTo>
                    <a:pt x="219" y="112"/>
                  </a:lnTo>
                  <a:lnTo>
                    <a:pt x="111" y="54"/>
                  </a:lnTo>
                  <a:lnTo>
                    <a:pt x="0" y="0"/>
                  </a:lnTo>
                  <a:close/>
                </a:path>
              </a:pathLst>
            </a:custGeom>
            <a:solidFill>
              <a:srgbClr val="FF8C00"/>
            </a:solidFill>
            <a:ln w="0">
              <a:solidFill>
                <a:srgbClr val="FF8C00"/>
              </a:solidFill>
              <a:prstDash val="solid"/>
              <a:round/>
              <a:headEnd/>
              <a:tailEnd/>
            </a:ln>
          </p:spPr>
          <p:txBody>
            <a:bodyPr/>
            <a:lstStyle/>
            <a:p>
              <a:endParaRPr lang="en-US"/>
            </a:p>
          </p:txBody>
        </p:sp>
        <p:sp>
          <p:nvSpPr>
            <p:cNvPr id="29117" name="Freeform 39"/>
            <p:cNvSpPr>
              <a:spLocks/>
            </p:cNvSpPr>
            <p:nvPr/>
          </p:nvSpPr>
          <p:spPr bwMode="auto">
            <a:xfrm>
              <a:off x="8199" y="1667"/>
              <a:ext cx="58" cy="57"/>
            </a:xfrm>
            <a:custGeom>
              <a:avLst/>
              <a:gdLst>
                <a:gd name="T0" fmla="*/ 1 w 116"/>
                <a:gd name="T1" fmla="*/ 0 h 114"/>
                <a:gd name="T2" fmla="*/ 1 w 116"/>
                <a:gd name="T3" fmla="*/ 1 h 114"/>
                <a:gd name="T4" fmla="*/ 1 w 116"/>
                <a:gd name="T5" fmla="*/ 1 h 114"/>
                <a:gd name="T6" fmla="*/ 1 w 116"/>
                <a:gd name="T7" fmla="*/ 1 h 114"/>
                <a:gd name="T8" fmla="*/ 0 w 116"/>
                <a:gd name="T9" fmla="*/ 1 h 114"/>
                <a:gd name="T10" fmla="*/ 1 w 116"/>
                <a:gd name="T11" fmla="*/ 1 h 114"/>
                <a:gd name="T12" fmla="*/ 1 w 116"/>
                <a:gd name="T13" fmla="*/ 0 h 114"/>
                <a:gd name="T14" fmla="*/ 0 60000 65536"/>
                <a:gd name="T15" fmla="*/ 0 60000 65536"/>
                <a:gd name="T16" fmla="*/ 0 60000 65536"/>
                <a:gd name="T17" fmla="*/ 0 60000 65536"/>
                <a:gd name="T18" fmla="*/ 0 60000 65536"/>
                <a:gd name="T19" fmla="*/ 0 60000 65536"/>
                <a:gd name="T20" fmla="*/ 0 60000 65536"/>
                <a:gd name="T21" fmla="*/ 0 w 116"/>
                <a:gd name="T22" fmla="*/ 0 h 114"/>
                <a:gd name="T23" fmla="*/ 116 w 116"/>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114">
                  <a:moveTo>
                    <a:pt x="90" y="0"/>
                  </a:moveTo>
                  <a:lnTo>
                    <a:pt x="116" y="39"/>
                  </a:lnTo>
                  <a:lnTo>
                    <a:pt x="100" y="114"/>
                  </a:lnTo>
                  <a:lnTo>
                    <a:pt x="24" y="99"/>
                  </a:lnTo>
                  <a:lnTo>
                    <a:pt x="0" y="60"/>
                  </a:lnTo>
                  <a:lnTo>
                    <a:pt x="75" y="75"/>
                  </a:lnTo>
                  <a:lnTo>
                    <a:pt x="90" y="0"/>
                  </a:lnTo>
                  <a:close/>
                </a:path>
              </a:pathLst>
            </a:custGeom>
            <a:solidFill>
              <a:srgbClr val="FF8C00"/>
            </a:solidFill>
            <a:ln w="0">
              <a:solidFill>
                <a:srgbClr val="FF8C00"/>
              </a:solidFill>
              <a:prstDash val="solid"/>
              <a:round/>
              <a:headEnd/>
              <a:tailEnd/>
            </a:ln>
          </p:spPr>
          <p:txBody>
            <a:bodyPr/>
            <a:lstStyle/>
            <a:p>
              <a:endParaRPr lang="en-US"/>
            </a:p>
          </p:txBody>
        </p:sp>
        <p:sp>
          <p:nvSpPr>
            <p:cNvPr id="29118" name="Freeform 40"/>
            <p:cNvSpPr>
              <a:spLocks/>
            </p:cNvSpPr>
            <p:nvPr/>
          </p:nvSpPr>
          <p:spPr bwMode="auto">
            <a:xfrm>
              <a:off x="7658" y="1267"/>
              <a:ext cx="872" cy="323"/>
            </a:xfrm>
            <a:custGeom>
              <a:avLst/>
              <a:gdLst>
                <a:gd name="T0" fmla="*/ 0 w 1745"/>
                <a:gd name="T1" fmla="*/ 0 h 645"/>
                <a:gd name="T2" fmla="*/ 0 w 1745"/>
                <a:gd name="T3" fmla="*/ 1 h 645"/>
                <a:gd name="T4" fmla="*/ 0 w 1745"/>
                <a:gd name="T5" fmla="*/ 1 h 645"/>
                <a:gd name="T6" fmla="*/ 0 w 1745"/>
                <a:gd name="T7" fmla="*/ 1 h 645"/>
                <a:gd name="T8" fmla="*/ 0 w 1745"/>
                <a:gd name="T9" fmla="*/ 1 h 645"/>
                <a:gd name="T10" fmla="*/ 0 w 1745"/>
                <a:gd name="T11" fmla="*/ 1 h 645"/>
                <a:gd name="T12" fmla="*/ 0 w 1745"/>
                <a:gd name="T13" fmla="*/ 1 h 645"/>
                <a:gd name="T14" fmla="*/ 0 w 1745"/>
                <a:gd name="T15" fmla="*/ 1 h 645"/>
                <a:gd name="T16" fmla="*/ 0 w 1745"/>
                <a:gd name="T17" fmla="*/ 1 h 645"/>
                <a:gd name="T18" fmla="*/ 0 w 1745"/>
                <a:gd name="T19" fmla="*/ 1 h 645"/>
                <a:gd name="T20" fmla="*/ 0 w 1745"/>
                <a:gd name="T21" fmla="*/ 1 h 645"/>
                <a:gd name="T22" fmla="*/ 0 w 1745"/>
                <a:gd name="T23" fmla="*/ 1 h 645"/>
                <a:gd name="T24" fmla="*/ 0 w 1745"/>
                <a:gd name="T25" fmla="*/ 1 h 645"/>
                <a:gd name="T26" fmla="*/ 0 w 1745"/>
                <a:gd name="T27" fmla="*/ 1 h 645"/>
                <a:gd name="T28" fmla="*/ 0 w 1745"/>
                <a:gd name="T29" fmla="*/ 1 h 645"/>
                <a:gd name="T30" fmla="*/ 0 w 1745"/>
                <a:gd name="T31" fmla="*/ 1 h 645"/>
                <a:gd name="T32" fmla="*/ 0 w 1745"/>
                <a:gd name="T33" fmla="*/ 1 h 645"/>
                <a:gd name="T34" fmla="*/ 0 w 1745"/>
                <a:gd name="T35" fmla="*/ 1 h 645"/>
                <a:gd name="T36" fmla="*/ 0 w 1745"/>
                <a:gd name="T37" fmla="*/ 1 h 645"/>
                <a:gd name="T38" fmla="*/ 0 w 1745"/>
                <a:gd name="T39" fmla="*/ 1 h 645"/>
                <a:gd name="T40" fmla="*/ 0 w 1745"/>
                <a:gd name="T41" fmla="*/ 1 h 645"/>
                <a:gd name="T42" fmla="*/ 0 w 1745"/>
                <a:gd name="T43" fmla="*/ 1 h 645"/>
                <a:gd name="T44" fmla="*/ 0 w 1745"/>
                <a:gd name="T45" fmla="*/ 1 h 645"/>
                <a:gd name="T46" fmla="*/ 0 w 1745"/>
                <a:gd name="T47" fmla="*/ 1 h 645"/>
                <a:gd name="T48" fmla="*/ 0 w 1745"/>
                <a:gd name="T49" fmla="*/ 1 h 645"/>
                <a:gd name="T50" fmla="*/ 0 w 1745"/>
                <a:gd name="T51" fmla="*/ 1 h 645"/>
                <a:gd name="T52" fmla="*/ 0 w 1745"/>
                <a:gd name="T53" fmla="*/ 1 h 645"/>
                <a:gd name="T54" fmla="*/ 0 w 1745"/>
                <a:gd name="T55" fmla="*/ 1 h 645"/>
                <a:gd name="T56" fmla="*/ 0 w 1745"/>
                <a:gd name="T57" fmla="*/ 1 h 645"/>
                <a:gd name="T58" fmla="*/ 0 w 1745"/>
                <a:gd name="T59" fmla="*/ 1 h 645"/>
                <a:gd name="T60" fmla="*/ 0 w 1745"/>
                <a:gd name="T61" fmla="*/ 1 h 645"/>
                <a:gd name="T62" fmla="*/ 0 w 1745"/>
                <a:gd name="T63" fmla="*/ 1 h 645"/>
                <a:gd name="T64" fmla="*/ 0 w 1745"/>
                <a:gd name="T65" fmla="*/ 1 h 645"/>
                <a:gd name="T66" fmla="*/ 0 w 1745"/>
                <a:gd name="T67" fmla="*/ 0 h 6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45"/>
                <a:gd name="T103" fmla="*/ 0 h 645"/>
                <a:gd name="T104" fmla="*/ 1745 w 1745"/>
                <a:gd name="T105" fmla="*/ 645 h 6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45" h="645">
                  <a:moveTo>
                    <a:pt x="0" y="0"/>
                  </a:moveTo>
                  <a:lnTo>
                    <a:pt x="157" y="13"/>
                  </a:lnTo>
                  <a:lnTo>
                    <a:pt x="312" y="34"/>
                  </a:lnTo>
                  <a:lnTo>
                    <a:pt x="469" y="62"/>
                  </a:lnTo>
                  <a:lnTo>
                    <a:pt x="585" y="86"/>
                  </a:lnTo>
                  <a:lnTo>
                    <a:pt x="699" y="114"/>
                  </a:lnTo>
                  <a:lnTo>
                    <a:pt x="813" y="145"/>
                  </a:lnTo>
                  <a:lnTo>
                    <a:pt x="928" y="178"/>
                  </a:lnTo>
                  <a:lnTo>
                    <a:pt x="1039" y="217"/>
                  </a:lnTo>
                  <a:lnTo>
                    <a:pt x="1150" y="259"/>
                  </a:lnTo>
                  <a:lnTo>
                    <a:pt x="1259" y="305"/>
                  </a:lnTo>
                  <a:lnTo>
                    <a:pt x="1367" y="359"/>
                  </a:lnTo>
                  <a:lnTo>
                    <a:pt x="1436" y="397"/>
                  </a:lnTo>
                  <a:lnTo>
                    <a:pt x="1505" y="438"/>
                  </a:lnTo>
                  <a:lnTo>
                    <a:pt x="1570" y="483"/>
                  </a:lnTo>
                  <a:lnTo>
                    <a:pt x="1617" y="519"/>
                  </a:lnTo>
                  <a:lnTo>
                    <a:pt x="1661" y="559"/>
                  </a:lnTo>
                  <a:lnTo>
                    <a:pt x="1705" y="601"/>
                  </a:lnTo>
                  <a:lnTo>
                    <a:pt x="1745" y="645"/>
                  </a:lnTo>
                  <a:lnTo>
                    <a:pt x="1683" y="596"/>
                  </a:lnTo>
                  <a:lnTo>
                    <a:pt x="1619" y="550"/>
                  </a:lnTo>
                  <a:lnTo>
                    <a:pt x="1552" y="509"/>
                  </a:lnTo>
                  <a:lnTo>
                    <a:pt x="1451" y="454"/>
                  </a:lnTo>
                  <a:lnTo>
                    <a:pt x="1344" y="403"/>
                  </a:lnTo>
                  <a:lnTo>
                    <a:pt x="1238" y="358"/>
                  </a:lnTo>
                  <a:lnTo>
                    <a:pt x="1129" y="315"/>
                  </a:lnTo>
                  <a:lnTo>
                    <a:pt x="1019" y="276"/>
                  </a:lnTo>
                  <a:lnTo>
                    <a:pt x="908" y="240"/>
                  </a:lnTo>
                  <a:lnTo>
                    <a:pt x="795" y="204"/>
                  </a:lnTo>
                  <a:lnTo>
                    <a:pt x="683" y="171"/>
                  </a:lnTo>
                  <a:lnTo>
                    <a:pt x="570" y="140"/>
                  </a:lnTo>
                  <a:lnTo>
                    <a:pt x="457" y="111"/>
                  </a:lnTo>
                  <a:lnTo>
                    <a:pt x="228" y="54"/>
                  </a:lnTo>
                  <a:lnTo>
                    <a:pt x="0" y="0"/>
                  </a:lnTo>
                  <a:close/>
                </a:path>
              </a:pathLst>
            </a:custGeom>
            <a:solidFill>
              <a:srgbClr val="FF8C00"/>
            </a:solidFill>
            <a:ln w="0">
              <a:solidFill>
                <a:srgbClr val="FF8C00"/>
              </a:solidFill>
              <a:prstDash val="solid"/>
              <a:round/>
              <a:headEnd/>
              <a:tailEnd/>
            </a:ln>
          </p:spPr>
          <p:txBody>
            <a:bodyPr/>
            <a:lstStyle/>
            <a:p>
              <a:endParaRPr lang="en-US"/>
            </a:p>
          </p:txBody>
        </p:sp>
        <p:sp>
          <p:nvSpPr>
            <p:cNvPr id="29119" name="Freeform 41"/>
            <p:cNvSpPr>
              <a:spLocks/>
            </p:cNvSpPr>
            <p:nvPr/>
          </p:nvSpPr>
          <p:spPr bwMode="auto">
            <a:xfrm>
              <a:off x="7638" y="1241"/>
              <a:ext cx="54" cy="57"/>
            </a:xfrm>
            <a:custGeom>
              <a:avLst/>
              <a:gdLst>
                <a:gd name="T0" fmla="*/ 1 w 108"/>
                <a:gd name="T1" fmla="*/ 0 h 115"/>
                <a:gd name="T2" fmla="*/ 1 w 108"/>
                <a:gd name="T3" fmla="*/ 0 h 115"/>
                <a:gd name="T4" fmla="*/ 1 w 108"/>
                <a:gd name="T5" fmla="*/ 0 h 115"/>
                <a:gd name="T6" fmla="*/ 1 w 108"/>
                <a:gd name="T7" fmla="*/ 0 h 115"/>
                <a:gd name="T8" fmla="*/ 1 w 108"/>
                <a:gd name="T9" fmla="*/ 0 h 115"/>
                <a:gd name="T10" fmla="*/ 0 w 108"/>
                <a:gd name="T11" fmla="*/ 0 h 115"/>
                <a:gd name="T12" fmla="*/ 1 w 108"/>
                <a:gd name="T13" fmla="*/ 0 h 115"/>
                <a:gd name="T14" fmla="*/ 0 60000 65536"/>
                <a:gd name="T15" fmla="*/ 0 60000 65536"/>
                <a:gd name="T16" fmla="*/ 0 60000 65536"/>
                <a:gd name="T17" fmla="*/ 0 60000 65536"/>
                <a:gd name="T18" fmla="*/ 0 60000 65536"/>
                <a:gd name="T19" fmla="*/ 0 60000 65536"/>
                <a:gd name="T20" fmla="*/ 0 60000 65536"/>
                <a:gd name="T21" fmla="*/ 0 w 108"/>
                <a:gd name="T22" fmla="*/ 0 h 115"/>
                <a:gd name="T23" fmla="*/ 108 w 108"/>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115">
                  <a:moveTo>
                    <a:pt x="63" y="0"/>
                  </a:moveTo>
                  <a:lnTo>
                    <a:pt x="108" y="7"/>
                  </a:lnTo>
                  <a:lnTo>
                    <a:pt x="46" y="53"/>
                  </a:lnTo>
                  <a:lnTo>
                    <a:pt x="94" y="115"/>
                  </a:lnTo>
                  <a:lnTo>
                    <a:pt x="48" y="108"/>
                  </a:lnTo>
                  <a:lnTo>
                    <a:pt x="0" y="48"/>
                  </a:lnTo>
                  <a:lnTo>
                    <a:pt x="63" y="0"/>
                  </a:lnTo>
                  <a:close/>
                </a:path>
              </a:pathLst>
            </a:custGeom>
            <a:solidFill>
              <a:srgbClr val="FF8C00"/>
            </a:solidFill>
            <a:ln w="0">
              <a:solidFill>
                <a:srgbClr val="FF8C00"/>
              </a:solidFill>
              <a:prstDash val="solid"/>
              <a:round/>
              <a:headEnd/>
              <a:tailEnd/>
            </a:ln>
          </p:spPr>
          <p:txBody>
            <a:bodyPr/>
            <a:lstStyle/>
            <a:p>
              <a:endParaRPr lang="en-US"/>
            </a:p>
          </p:txBody>
        </p:sp>
        <p:sp>
          <p:nvSpPr>
            <p:cNvPr id="29120" name="Freeform 42"/>
            <p:cNvSpPr>
              <a:spLocks/>
            </p:cNvSpPr>
            <p:nvPr/>
          </p:nvSpPr>
          <p:spPr bwMode="auto">
            <a:xfrm>
              <a:off x="8489" y="1548"/>
              <a:ext cx="55" cy="56"/>
            </a:xfrm>
            <a:custGeom>
              <a:avLst/>
              <a:gdLst>
                <a:gd name="T0" fmla="*/ 0 w 111"/>
                <a:gd name="T1" fmla="*/ 0 h 111"/>
                <a:gd name="T2" fmla="*/ 0 w 111"/>
                <a:gd name="T3" fmla="*/ 1 h 111"/>
                <a:gd name="T4" fmla="*/ 0 w 111"/>
                <a:gd name="T5" fmla="*/ 1 h 111"/>
                <a:gd name="T6" fmla="*/ 0 w 111"/>
                <a:gd name="T7" fmla="*/ 1 h 111"/>
                <a:gd name="T8" fmla="*/ 0 w 111"/>
                <a:gd name="T9" fmla="*/ 1 h 111"/>
                <a:gd name="T10" fmla="*/ 0 w 111"/>
                <a:gd name="T11" fmla="*/ 1 h 111"/>
                <a:gd name="T12" fmla="*/ 0 w 111"/>
                <a:gd name="T13" fmla="*/ 0 h 111"/>
                <a:gd name="T14" fmla="*/ 0 60000 65536"/>
                <a:gd name="T15" fmla="*/ 0 60000 65536"/>
                <a:gd name="T16" fmla="*/ 0 60000 65536"/>
                <a:gd name="T17" fmla="*/ 0 60000 65536"/>
                <a:gd name="T18" fmla="*/ 0 60000 65536"/>
                <a:gd name="T19" fmla="*/ 0 60000 65536"/>
                <a:gd name="T20" fmla="*/ 0 60000 65536"/>
                <a:gd name="T21" fmla="*/ 0 w 111"/>
                <a:gd name="T22" fmla="*/ 0 h 111"/>
                <a:gd name="T23" fmla="*/ 111 w 11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11">
                  <a:moveTo>
                    <a:pt x="79" y="0"/>
                  </a:moveTo>
                  <a:lnTo>
                    <a:pt x="111" y="34"/>
                  </a:lnTo>
                  <a:lnTo>
                    <a:pt x="110" y="111"/>
                  </a:lnTo>
                  <a:lnTo>
                    <a:pt x="33" y="109"/>
                  </a:lnTo>
                  <a:lnTo>
                    <a:pt x="0" y="77"/>
                  </a:lnTo>
                  <a:lnTo>
                    <a:pt x="77" y="77"/>
                  </a:lnTo>
                  <a:lnTo>
                    <a:pt x="79" y="0"/>
                  </a:lnTo>
                  <a:close/>
                </a:path>
              </a:pathLst>
            </a:custGeom>
            <a:solidFill>
              <a:srgbClr val="FF8C00"/>
            </a:solidFill>
            <a:ln w="0">
              <a:solidFill>
                <a:srgbClr val="FF8C00"/>
              </a:solidFill>
              <a:prstDash val="solid"/>
              <a:round/>
              <a:headEnd/>
              <a:tailEnd/>
            </a:ln>
          </p:spPr>
          <p:txBody>
            <a:bodyPr/>
            <a:lstStyle/>
            <a:p>
              <a:endParaRPr lang="en-US"/>
            </a:p>
          </p:txBody>
        </p:sp>
        <p:sp>
          <p:nvSpPr>
            <p:cNvPr id="29121" name="Freeform 43"/>
            <p:cNvSpPr>
              <a:spLocks/>
            </p:cNvSpPr>
            <p:nvPr/>
          </p:nvSpPr>
          <p:spPr bwMode="auto">
            <a:xfrm>
              <a:off x="7658" y="1258"/>
              <a:ext cx="1023" cy="272"/>
            </a:xfrm>
            <a:custGeom>
              <a:avLst/>
              <a:gdLst>
                <a:gd name="T0" fmla="*/ 0 w 2047"/>
                <a:gd name="T1" fmla="*/ 0 h 546"/>
                <a:gd name="T2" fmla="*/ 0 w 2047"/>
                <a:gd name="T3" fmla="*/ 0 h 546"/>
                <a:gd name="T4" fmla="*/ 0 w 2047"/>
                <a:gd name="T5" fmla="*/ 0 h 546"/>
                <a:gd name="T6" fmla="*/ 0 w 2047"/>
                <a:gd name="T7" fmla="*/ 0 h 546"/>
                <a:gd name="T8" fmla="*/ 0 w 2047"/>
                <a:gd name="T9" fmla="*/ 0 h 546"/>
                <a:gd name="T10" fmla="*/ 0 w 2047"/>
                <a:gd name="T11" fmla="*/ 0 h 546"/>
                <a:gd name="T12" fmla="*/ 0 w 2047"/>
                <a:gd name="T13" fmla="*/ 0 h 546"/>
                <a:gd name="T14" fmla="*/ 0 w 2047"/>
                <a:gd name="T15" fmla="*/ 0 h 546"/>
                <a:gd name="T16" fmla="*/ 0 w 2047"/>
                <a:gd name="T17" fmla="*/ 0 h 546"/>
                <a:gd name="T18" fmla="*/ 0 w 2047"/>
                <a:gd name="T19" fmla="*/ 0 h 546"/>
                <a:gd name="T20" fmla="*/ 0 w 2047"/>
                <a:gd name="T21" fmla="*/ 0 h 546"/>
                <a:gd name="T22" fmla="*/ 0 w 2047"/>
                <a:gd name="T23" fmla="*/ 0 h 546"/>
                <a:gd name="T24" fmla="*/ 0 w 2047"/>
                <a:gd name="T25" fmla="*/ 0 h 546"/>
                <a:gd name="T26" fmla="*/ 0 w 2047"/>
                <a:gd name="T27" fmla="*/ 0 h 546"/>
                <a:gd name="T28" fmla="*/ 0 w 2047"/>
                <a:gd name="T29" fmla="*/ 0 h 546"/>
                <a:gd name="T30" fmla="*/ 0 w 2047"/>
                <a:gd name="T31" fmla="*/ 0 h 546"/>
                <a:gd name="T32" fmla="*/ 0 w 2047"/>
                <a:gd name="T33" fmla="*/ 0 h 546"/>
                <a:gd name="T34" fmla="*/ 0 w 2047"/>
                <a:gd name="T35" fmla="*/ 0 h 546"/>
                <a:gd name="T36" fmla="*/ 0 w 2047"/>
                <a:gd name="T37" fmla="*/ 0 h 546"/>
                <a:gd name="T38" fmla="*/ 0 w 2047"/>
                <a:gd name="T39" fmla="*/ 0 h 546"/>
                <a:gd name="T40" fmla="*/ 0 w 2047"/>
                <a:gd name="T41" fmla="*/ 0 h 546"/>
                <a:gd name="T42" fmla="*/ 0 w 2047"/>
                <a:gd name="T43" fmla="*/ 0 h 546"/>
                <a:gd name="T44" fmla="*/ 0 w 2047"/>
                <a:gd name="T45" fmla="*/ 0 h 546"/>
                <a:gd name="T46" fmla="*/ 0 w 2047"/>
                <a:gd name="T47" fmla="*/ 0 h 546"/>
                <a:gd name="T48" fmla="*/ 0 w 2047"/>
                <a:gd name="T49" fmla="*/ 0 h 546"/>
                <a:gd name="T50" fmla="*/ 0 w 2047"/>
                <a:gd name="T51" fmla="*/ 0 h 546"/>
                <a:gd name="T52" fmla="*/ 0 w 2047"/>
                <a:gd name="T53" fmla="*/ 0 h 546"/>
                <a:gd name="T54" fmla="*/ 0 w 2047"/>
                <a:gd name="T55" fmla="*/ 0 h 546"/>
                <a:gd name="T56" fmla="*/ 0 w 2047"/>
                <a:gd name="T57" fmla="*/ 0 h 546"/>
                <a:gd name="T58" fmla="*/ 0 w 2047"/>
                <a:gd name="T59" fmla="*/ 0 h 546"/>
                <a:gd name="T60" fmla="*/ 0 w 2047"/>
                <a:gd name="T61" fmla="*/ 0 h 546"/>
                <a:gd name="T62" fmla="*/ 0 w 2047"/>
                <a:gd name="T63" fmla="*/ 0 h 546"/>
                <a:gd name="T64" fmla="*/ 0 w 2047"/>
                <a:gd name="T65" fmla="*/ 0 h 546"/>
                <a:gd name="T66" fmla="*/ 0 w 2047"/>
                <a:gd name="T67" fmla="*/ 0 h 546"/>
                <a:gd name="T68" fmla="*/ 0 w 2047"/>
                <a:gd name="T69" fmla="*/ 0 h 546"/>
                <a:gd name="T70" fmla="*/ 0 w 2047"/>
                <a:gd name="T71" fmla="*/ 0 h 546"/>
                <a:gd name="T72" fmla="*/ 0 w 2047"/>
                <a:gd name="T73" fmla="*/ 0 h 546"/>
                <a:gd name="T74" fmla="*/ 0 w 2047"/>
                <a:gd name="T75" fmla="*/ 0 h 5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7"/>
                <a:gd name="T115" fmla="*/ 0 h 546"/>
                <a:gd name="T116" fmla="*/ 2047 w 2047"/>
                <a:gd name="T117" fmla="*/ 546 h 5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7" h="546">
                  <a:moveTo>
                    <a:pt x="364" y="0"/>
                  </a:moveTo>
                  <a:lnTo>
                    <a:pt x="547" y="3"/>
                  </a:lnTo>
                  <a:lnTo>
                    <a:pt x="684" y="10"/>
                  </a:lnTo>
                  <a:lnTo>
                    <a:pt x="822" y="20"/>
                  </a:lnTo>
                  <a:lnTo>
                    <a:pt x="959" y="34"/>
                  </a:lnTo>
                  <a:lnTo>
                    <a:pt x="1094" y="54"/>
                  </a:lnTo>
                  <a:lnTo>
                    <a:pt x="1230" y="80"/>
                  </a:lnTo>
                  <a:lnTo>
                    <a:pt x="1364" y="113"/>
                  </a:lnTo>
                  <a:lnTo>
                    <a:pt x="1452" y="139"/>
                  </a:lnTo>
                  <a:lnTo>
                    <a:pt x="1540" y="168"/>
                  </a:lnTo>
                  <a:lnTo>
                    <a:pt x="1627" y="203"/>
                  </a:lnTo>
                  <a:lnTo>
                    <a:pt x="1710" y="240"/>
                  </a:lnTo>
                  <a:lnTo>
                    <a:pt x="1790" y="286"/>
                  </a:lnTo>
                  <a:lnTo>
                    <a:pt x="1867" y="338"/>
                  </a:lnTo>
                  <a:lnTo>
                    <a:pt x="1911" y="374"/>
                  </a:lnTo>
                  <a:lnTo>
                    <a:pt x="1951" y="412"/>
                  </a:lnTo>
                  <a:lnTo>
                    <a:pt x="1988" y="454"/>
                  </a:lnTo>
                  <a:lnTo>
                    <a:pt x="2021" y="498"/>
                  </a:lnTo>
                  <a:lnTo>
                    <a:pt x="2047" y="546"/>
                  </a:lnTo>
                  <a:lnTo>
                    <a:pt x="2004" y="494"/>
                  </a:lnTo>
                  <a:lnTo>
                    <a:pt x="1957" y="445"/>
                  </a:lnTo>
                  <a:lnTo>
                    <a:pt x="1905" y="402"/>
                  </a:lnTo>
                  <a:lnTo>
                    <a:pt x="1849" y="364"/>
                  </a:lnTo>
                  <a:lnTo>
                    <a:pt x="1772" y="320"/>
                  </a:lnTo>
                  <a:lnTo>
                    <a:pt x="1691" y="281"/>
                  </a:lnTo>
                  <a:lnTo>
                    <a:pt x="1607" y="248"/>
                  </a:lnTo>
                  <a:lnTo>
                    <a:pt x="1480" y="206"/>
                  </a:lnTo>
                  <a:lnTo>
                    <a:pt x="1349" y="172"/>
                  </a:lnTo>
                  <a:lnTo>
                    <a:pt x="1217" y="142"/>
                  </a:lnTo>
                  <a:lnTo>
                    <a:pt x="1085" y="118"/>
                  </a:lnTo>
                  <a:lnTo>
                    <a:pt x="951" y="96"/>
                  </a:lnTo>
                  <a:lnTo>
                    <a:pt x="815" y="80"/>
                  </a:lnTo>
                  <a:lnTo>
                    <a:pt x="679" y="65"/>
                  </a:lnTo>
                  <a:lnTo>
                    <a:pt x="544" y="52"/>
                  </a:lnTo>
                  <a:lnTo>
                    <a:pt x="273" y="33"/>
                  </a:lnTo>
                  <a:lnTo>
                    <a:pt x="0" y="20"/>
                  </a:lnTo>
                  <a:lnTo>
                    <a:pt x="181" y="5"/>
                  </a:lnTo>
                  <a:lnTo>
                    <a:pt x="364" y="0"/>
                  </a:lnTo>
                  <a:close/>
                </a:path>
              </a:pathLst>
            </a:custGeom>
            <a:solidFill>
              <a:srgbClr val="FF8C00"/>
            </a:solidFill>
            <a:ln w="0">
              <a:solidFill>
                <a:srgbClr val="FF8C00"/>
              </a:solidFill>
              <a:prstDash val="solid"/>
              <a:round/>
              <a:headEnd/>
              <a:tailEnd/>
            </a:ln>
          </p:spPr>
          <p:txBody>
            <a:bodyPr/>
            <a:lstStyle/>
            <a:p>
              <a:endParaRPr lang="en-US"/>
            </a:p>
          </p:txBody>
        </p:sp>
        <p:sp>
          <p:nvSpPr>
            <p:cNvPr id="29122" name="Freeform 44"/>
            <p:cNvSpPr>
              <a:spLocks/>
            </p:cNvSpPr>
            <p:nvPr/>
          </p:nvSpPr>
          <p:spPr bwMode="auto">
            <a:xfrm>
              <a:off x="8642" y="1490"/>
              <a:ext cx="59" cy="58"/>
            </a:xfrm>
            <a:custGeom>
              <a:avLst/>
              <a:gdLst>
                <a:gd name="T0" fmla="*/ 1 w 117"/>
                <a:gd name="T1" fmla="*/ 0 h 114"/>
                <a:gd name="T2" fmla="*/ 1 w 117"/>
                <a:gd name="T3" fmla="*/ 1 h 114"/>
                <a:gd name="T4" fmla="*/ 1 w 117"/>
                <a:gd name="T5" fmla="*/ 1 h 114"/>
                <a:gd name="T6" fmla="*/ 1 w 117"/>
                <a:gd name="T7" fmla="*/ 1 h 114"/>
                <a:gd name="T8" fmla="*/ 0 w 117"/>
                <a:gd name="T9" fmla="*/ 1 h 114"/>
                <a:gd name="T10" fmla="*/ 1 w 117"/>
                <a:gd name="T11" fmla="*/ 1 h 114"/>
                <a:gd name="T12" fmla="*/ 1 w 117"/>
                <a:gd name="T13" fmla="*/ 0 h 114"/>
                <a:gd name="T14" fmla="*/ 0 60000 65536"/>
                <a:gd name="T15" fmla="*/ 0 60000 65536"/>
                <a:gd name="T16" fmla="*/ 0 60000 65536"/>
                <a:gd name="T17" fmla="*/ 0 60000 65536"/>
                <a:gd name="T18" fmla="*/ 0 60000 65536"/>
                <a:gd name="T19" fmla="*/ 0 60000 65536"/>
                <a:gd name="T20" fmla="*/ 0 60000 65536"/>
                <a:gd name="T21" fmla="*/ 0 w 117"/>
                <a:gd name="T22" fmla="*/ 0 h 114"/>
                <a:gd name="T23" fmla="*/ 117 w 11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4">
                  <a:moveTo>
                    <a:pt x="94" y="0"/>
                  </a:moveTo>
                  <a:lnTo>
                    <a:pt x="117" y="41"/>
                  </a:lnTo>
                  <a:lnTo>
                    <a:pt x="98" y="114"/>
                  </a:lnTo>
                  <a:lnTo>
                    <a:pt x="24" y="95"/>
                  </a:lnTo>
                  <a:lnTo>
                    <a:pt x="0" y="54"/>
                  </a:lnTo>
                  <a:lnTo>
                    <a:pt x="75" y="73"/>
                  </a:lnTo>
                  <a:lnTo>
                    <a:pt x="94" y="0"/>
                  </a:lnTo>
                  <a:close/>
                </a:path>
              </a:pathLst>
            </a:custGeom>
            <a:solidFill>
              <a:srgbClr val="FF8C00"/>
            </a:solidFill>
            <a:ln w="0">
              <a:solidFill>
                <a:srgbClr val="FF8C00"/>
              </a:solidFill>
              <a:prstDash val="solid"/>
              <a:round/>
              <a:headEnd/>
              <a:tailEnd/>
            </a:ln>
          </p:spPr>
          <p:txBody>
            <a:bodyPr/>
            <a:lstStyle/>
            <a:p>
              <a:endParaRPr lang="en-US"/>
            </a:p>
          </p:txBody>
        </p:sp>
      </p:grpSp>
      <p:grpSp>
        <p:nvGrpSpPr>
          <p:cNvPr id="13" name="Group 475"/>
          <p:cNvGrpSpPr>
            <a:grpSpLocks/>
          </p:cNvGrpSpPr>
          <p:nvPr/>
        </p:nvGrpSpPr>
        <p:grpSpPr bwMode="auto">
          <a:xfrm>
            <a:off x="5795963" y="4132982"/>
            <a:ext cx="436562" cy="90487"/>
            <a:chOff x="7855" y="2093"/>
            <a:chExt cx="224" cy="46"/>
          </a:xfrm>
        </p:grpSpPr>
        <p:sp>
          <p:nvSpPr>
            <p:cNvPr id="29012" name="Freeform 367"/>
            <p:cNvSpPr>
              <a:spLocks/>
            </p:cNvSpPr>
            <p:nvPr/>
          </p:nvSpPr>
          <p:spPr bwMode="auto">
            <a:xfrm>
              <a:off x="7855" y="2093"/>
              <a:ext cx="199" cy="43"/>
            </a:xfrm>
            <a:custGeom>
              <a:avLst/>
              <a:gdLst>
                <a:gd name="T0" fmla="*/ 0 w 399"/>
                <a:gd name="T1" fmla="*/ 0 h 85"/>
                <a:gd name="T2" fmla="*/ 0 w 399"/>
                <a:gd name="T3" fmla="*/ 1 h 85"/>
                <a:gd name="T4" fmla="*/ 0 w 399"/>
                <a:gd name="T5" fmla="*/ 1 h 85"/>
                <a:gd name="T6" fmla="*/ 0 w 399"/>
                <a:gd name="T7" fmla="*/ 1 h 85"/>
                <a:gd name="T8" fmla="*/ 0 w 399"/>
                <a:gd name="T9" fmla="*/ 1 h 85"/>
                <a:gd name="T10" fmla="*/ 0 w 399"/>
                <a:gd name="T11" fmla="*/ 1 h 85"/>
                <a:gd name="T12" fmla="*/ 0 w 399"/>
                <a:gd name="T13" fmla="*/ 1 h 85"/>
                <a:gd name="T14" fmla="*/ 0 w 399"/>
                <a:gd name="T15" fmla="*/ 1 h 85"/>
                <a:gd name="T16" fmla="*/ 0 w 399"/>
                <a:gd name="T17" fmla="*/ 1 h 85"/>
                <a:gd name="T18" fmla="*/ 0 w 39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
                <a:gd name="T31" fmla="*/ 0 h 85"/>
                <a:gd name="T32" fmla="*/ 399 w 39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 h="85">
                  <a:moveTo>
                    <a:pt x="0" y="0"/>
                  </a:moveTo>
                  <a:lnTo>
                    <a:pt x="103" y="14"/>
                  </a:lnTo>
                  <a:lnTo>
                    <a:pt x="201" y="23"/>
                  </a:lnTo>
                  <a:lnTo>
                    <a:pt x="301" y="26"/>
                  </a:lnTo>
                  <a:lnTo>
                    <a:pt x="399" y="24"/>
                  </a:lnTo>
                  <a:lnTo>
                    <a:pt x="394" y="85"/>
                  </a:lnTo>
                  <a:lnTo>
                    <a:pt x="295" y="72"/>
                  </a:lnTo>
                  <a:lnTo>
                    <a:pt x="197" y="52"/>
                  </a:lnTo>
                  <a:lnTo>
                    <a:pt x="98" y="29"/>
                  </a:lnTo>
                  <a:lnTo>
                    <a:pt x="0" y="0"/>
                  </a:lnTo>
                  <a:close/>
                </a:path>
              </a:pathLst>
            </a:custGeom>
            <a:solidFill>
              <a:srgbClr val="0080FF"/>
            </a:solidFill>
            <a:ln w="0">
              <a:solidFill>
                <a:srgbClr val="0080FF"/>
              </a:solidFill>
              <a:prstDash val="solid"/>
              <a:round/>
              <a:headEnd/>
              <a:tailEnd/>
            </a:ln>
          </p:spPr>
          <p:txBody>
            <a:bodyPr/>
            <a:lstStyle/>
            <a:p>
              <a:endParaRPr lang="en-US"/>
            </a:p>
          </p:txBody>
        </p:sp>
        <p:sp>
          <p:nvSpPr>
            <p:cNvPr id="29013" name="Freeform 368"/>
            <p:cNvSpPr>
              <a:spLocks/>
            </p:cNvSpPr>
            <p:nvPr/>
          </p:nvSpPr>
          <p:spPr bwMode="auto">
            <a:xfrm>
              <a:off x="8046" y="2106"/>
              <a:ext cx="33" cy="33"/>
            </a:xfrm>
            <a:custGeom>
              <a:avLst/>
              <a:gdLst>
                <a:gd name="T0" fmla="*/ 0 w 67"/>
                <a:gd name="T1" fmla="*/ 0 h 67"/>
                <a:gd name="T2" fmla="*/ 0 w 67"/>
                <a:gd name="T3" fmla="*/ 0 h 67"/>
                <a:gd name="T4" fmla="*/ 0 w 67"/>
                <a:gd name="T5" fmla="*/ 0 h 67"/>
                <a:gd name="T6" fmla="*/ 0 w 67"/>
                <a:gd name="T7" fmla="*/ 0 h 67"/>
                <a:gd name="T8" fmla="*/ 0 w 67"/>
                <a:gd name="T9" fmla="*/ 0 h 67"/>
                <a:gd name="T10" fmla="*/ 0 w 67"/>
                <a:gd name="T11" fmla="*/ 0 h 67"/>
                <a:gd name="T12" fmla="*/ 0 w 67"/>
                <a:gd name="T13" fmla="*/ 0 h 67"/>
                <a:gd name="T14" fmla="*/ 0 w 67"/>
                <a:gd name="T15" fmla="*/ 0 h 67"/>
                <a:gd name="T16" fmla="*/ 0 w 67"/>
                <a:gd name="T17" fmla="*/ 0 h 67"/>
                <a:gd name="T18" fmla="*/ 0 w 67"/>
                <a:gd name="T19" fmla="*/ 0 h 67"/>
                <a:gd name="T20" fmla="*/ 0 w 67"/>
                <a:gd name="T21" fmla="*/ 0 h 67"/>
                <a:gd name="T22" fmla="*/ 0 w 67"/>
                <a:gd name="T23" fmla="*/ 0 h 67"/>
                <a:gd name="T24" fmla="*/ 0 w 67"/>
                <a:gd name="T25" fmla="*/ 0 h 67"/>
                <a:gd name="T26" fmla="*/ 0 w 67"/>
                <a:gd name="T27" fmla="*/ 0 h 67"/>
                <a:gd name="T28" fmla="*/ 0 w 67"/>
                <a:gd name="T29" fmla="*/ 0 h 67"/>
                <a:gd name="T30" fmla="*/ 0 w 67"/>
                <a:gd name="T31" fmla="*/ 0 h 67"/>
                <a:gd name="T32" fmla="*/ 0 w 67"/>
                <a:gd name="T33" fmla="*/ 0 h 67"/>
                <a:gd name="T34" fmla="*/ 0 w 67"/>
                <a:gd name="T35" fmla="*/ 0 h 67"/>
                <a:gd name="T36" fmla="*/ 0 w 67"/>
                <a:gd name="T37" fmla="*/ 0 h 67"/>
                <a:gd name="T38" fmla="*/ 0 w 67"/>
                <a:gd name="T39" fmla="*/ 0 h 67"/>
                <a:gd name="T40" fmla="*/ 0 w 67"/>
                <a:gd name="T41" fmla="*/ 0 h 67"/>
                <a:gd name="T42" fmla="*/ 0 w 67"/>
                <a:gd name="T43" fmla="*/ 0 h 67"/>
                <a:gd name="T44" fmla="*/ 0 w 67"/>
                <a:gd name="T45" fmla="*/ 0 h 67"/>
                <a:gd name="T46" fmla="*/ 0 w 67"/>
                <a:gd name="T47" fmla="*/ 0 h 67"/>
                <a:gd name="T48" fmla="*/ 0 w 67"/>
                <a:gd name="T49" fmla="*/ 0 h 67"/>
                <a:gd name="T50" fmla="*/ 0 w 67"/>
                <a:gd name="T51" fmla="*/ 0 h 67"/>
                <a:gd name="T52" fmla="*/ 0 w 67"/>
                <a:gd name="T53" fmla="*/ 0 h 67"/>
                <a:gd name="T54" fmla="*/ 0 w 67"/>
                <a:gd name="T55" fmla="*/ 0 h 67"/>
                <a:gd name="T56" fmla="*/ 0 w 67"/>
                <a:gd name="T57" fmla="*/ 0 h 67"/>
                <a:gd name="T58" fmla="*/ 0 w 67"/>
                <a:gd name="T59" fmla="*/ 0 h 67"/>
                <a:gd name="T60" fmla="*/ 0 w 67"/>
                <a:gd name="T61" fmla="*/ 0 h 67"/>
                <a:gd name="T62" fmla="*/ 0 w 67"/>
                <a:gd name="T63" fmla="*/ 0 h 67"/>
                <a:gd name="T64" fmla="*/ 0 w 67"/>
                <a:gd name="T65" fmla="*/ 0 h 67"/>
                <a:gd name="T66" fmla="*/ 0 w 67"/>
                <a:gd name="T67" fmla="*/ 0 h 67"/>
                <a:gd name="T68" fmla="*/ 0 w 67"/>
                <a:gd name="T69" fmla="*/ 0 h 67"/>
                <a:gd name="T70" fmla="*/ 0 w 67"/>
                <a:gd name="T71" fmla="*/ 0 h 67"/>
                <a:gd name="T72" fmla="*/ 0 w 67"/>
                <a:gd name="T73" fmla="*/ 0 h 67"/>
                <a:gd name="T74" fmla="*/ 0 w 67"/>
                <a:gd name="T75" fmla="*/ 0 h 67"/>
                <a:gd name="T76" fmla="*/ 0 w 67"/>
                <a:gd name="T77" fmla="*/ 0 h 67"/>
                <a:gd name="T78" fmla="*/ 0 w 67"/>
                <a:gd name="T79" fmla="*/ 0 h 67"/>
                <a:gd name="T80" fmla="*/ 0 w 67"/>
                <a:gd name="T81" fmla="*/ 0 h 67"/>
                <a:gd name="T82" fmla="*/ 0 w 67"/>
                <a:gd name="T83" fmla="*/ 0 h 67"/>
                <a:gd name="T84" fmla="*/ 0 w 67"/>
                <a:gd name="T85" fmla="*/ 0 h 67"/>
                <a:gd name="T86" fmla="*/ 0 w 67"/>
                <a:gd name="T87" fmla="*/ 0 h 67"/>
                <a:gd name="T88" fmla="*/ 0 w 67"/>
                <a:gd name="T89" fmla="*/ 0 h 67"/>
                <a:gd name="T90" fmla="*/ 0 w 67"/>
                <a:gd name="T91" fmla="*/ 0 h 67"/>
                <a:gd name="T92" fmla="*/ 0 w 67"/>
                <a:gd name="T93" fmla="*/ 0 h 67"/>
                <a:gd name="T94" fmla="*/ 0 w 67"/>
                <a:gd name="T95" fmla="*/ 0 h 67"/>
                <a:gd name="T96" fmla="*/ 0 w 67"/>
                <a:gd name="T97" fmla="*/ 0 h 67"/>
                <a:gd name="T98" fmla="*/ 0 w 67"/>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7"/>
                <a:gd name="T152" fmla="*/ 67 w 67"/>
                <a:gd name="T153" fmla="*/ 67 h 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7">
                  <a:moveTo>
                    <a:pt x="32" y="0"/>
                  </a:moveTo>
                  <a:lnTo>
                    <a:pt x="34" y="8"/>
                  </a:lnTo>
                  <a:lnTo>
                    <a:pt x="37" y="0"/>
                  </a:lnTo>
                  <a:lnTo>
                    <a:pt x="37" y="8"/>
                  </a:lnTo>
                  <a:lnTo>
                    <a:pt x="41" y="0"/>
                  </a:lnTo>
                  <a:lnTo>
                    <a:pt x="41" y="10"/>
                  </a:lnTo>
                  <a:lnTo>
                    <a:pt x="46" y="2"/>
                  </a:lnTo>
                  <a:lnTo>
                    <a:pt x="44" y="12"/>
                  </a:lnTo>
                  <a:lnTo>
                    <a:pt x="49" y="3"/>
                  </a:lnTo>
                  <a:lnTo>
                    <a:pt x="46" y="12"/>
                  </a:lnTo>
                  <a:lnTo>
                    <a:pt x="52" y="7"/>
                  </a:lnTo>
                  <a:lnTo>
                    <a:pt x="49" y="15"/>
                  </a:lnTo>
                  <a:lnTo>
                    <a:pt x="55" y="8"/>
                  </a:lnTo>
                  <a:lnTo>
                    <a:pt x="50" y="17"/>
                  </a:lnTo>
                  <a:lnTo>
                    <a:pt x="59" y="12"/>
                  </a:lnTo>
                  <a:lnTo>
                    <a:pt x="54" y="18"/>
                  </a:lnTo>
                  <a:lnTo>
                    <a:pt x="62" y="15"/>
                  </a:lnTo>
                  <a:lnTo>
                    <a:pt x="55" y="21"/>
                  </a:lnTo>
                  <a:lnTo>
                    <a:pt x="64" y="20"/>
                  </a:lnTo>
                  <a:lnTo>
                    <a:pt x="55" y="25"/>
                  </a:lnTo>
                  <a:lnTo>
                    <a:pt x="65" y="23"/>
                  </a:lnTo>
                  <a:lnTo>
                    <a:pt x="57" y="28"/>
                  </a:lnTo>
                  <a:lnTo>
                    <a:pt x="67" y="26"/>
                  </a:lnTo>
                  <a:lnTo>
                    <a:pt x="57" y="30"/>
                  </a:lnTo>
                  <a:lnTo>
                    <a:pt x="67" y="31"/>
                  </a:lnTo>
                  <a:lnTo>
                    <a:pt x="57" y="33"/>
                  </a:lnTo>
                  <a:lnTo>
                    <a:pt x="67" y="36"/>
                  </a:lnTo>
                  <a:lnTo>
                    <a:pt x="57" y="36"/>
                  </a:lnTo>
                  <a:lnTo>
                    <a:pt x="67" y="39"/>
                  </a:lnTo>
                  <a:lnTo>
                    <a:pt x="57" y="39"/>
                  </a:lnTo>
                  <a:lnTo>
                    <a:pt x="65" y="44"/>
                  </a:lnTo>
                  <a:lnTo>
                    <a:pt x="55" y="43"/>
                  </a:lnTo>
                  <a:lnTo>
                    <a:pt x="64" y="48"/>
                  </a:lnTo>
                  <a:lnTo>
                    <a:pt x="55" y="46"/>
                  </a:lnTo>
                  <a:lnTo>
                    <a:pt x="62" y="51"/>
                  </a:lnTo>
                  <a:lnTo>
                    <a:pt x="54" y="48"/>
                  </a:lnTo>
                  <a:lnTo>
                    <a:pt x="59" y="56"/>
                  </a:lnTo>
                  <a:lnTo>
                    <a:pt x="50" y="51"/>
                  </a:lnTo>
                  <a:lnTo>
                    <a:pt x="55" y="57"/>
                  </a:lnTo>
                  <a:lnTo>
                    <a:pt x="49" y="53"/>
                  </a:lnTo>
                  <a:lnTo>
                    <a:pt x="52" y="61"/>
                  </a:lnTo>
                  <a:lnTo>
                    <a:pt x="46" y="54"/>
                  </a:lnTo>
                  <a:lnTo>
                    <a:pt x="49" y="62"/>
                  </a:lnTo>
                  <a:lnTo>
                    <a:pt x="44" y="56"/>
                  </a:lnTo>
                  <a:lnTo>
                    <a:pt x="46" y="66"/>
                  </a:lnTo>
                  <a:lnTo>
                    <a:pt x="41" y="57"/>
                  </a:lnTo>
                  <a:lnTo>
                    <a:pt x="41" y="66"/>
                  </a:lnTo>
                  <a:lnTo>
                    <a:pt x="37" y="57"/>
                  </a:lnTo>
                  <a:lnTo>
                    <a:pt x="37" y="67"/>
                  </a:lnTo>
                  <a:lnTo>
                    <a:pt x="34" y="57"/>
                  </a:lnTo>
                  <a:lnTo>
                    <a:pt x="32" y="67"/>
                  </a:lnTo>
                  <a:lnTo>
                    <a:pt x="31" y="57"/>
                  </a:lnTo>
                  <a:lnTo>
                    <a:pt x="29" y="67"/>
                  </a:lnTo>
                  <a:lnTo>
                    <a:pt x="28" y="57"/>
                  </a:lnTo>
                  <a:lnTo>
                    <a:pt x="24" y="66"/>
                  </a:lnTo>
                  <a:lnTo>
                    <a:pt x="24" y="57"/>
                  </a:lnTo>
                  <a:lnTo>
                    <a:pt x="21" y="64"/>
                  </a:lnTo>
                  <a:lnTo>
                    <a:pt x="23" y="56"/>
                  </a:lnTo>
                  <a:lnTo>
                    <a:pt x="16" y="62"/>
                  </a:lnTo>
                  <a:lnTo>
                    <a:pt x="19" y="54"/>
                  </a:lnTo>
                  <a:lnTo>
                    <a:pt x="13" y="61"/>
                  </a:lnTo>
                  <a:lnTo>
                    <a:pt x="16" y="53"/>
                  </a:lnTo>
                  <a:lnTo>
                    <a:pt x="10" y="57"/>
                  </a:lnTo>
                  <a:lnTo>
                    <a:pt x="14" y="51"/>
                  </a:lnTo>
                  <a:lnTo>
                    <a:pt x="6" y="54"/>
                  </a:lnTo>
                  <a:lnTo>
                    <a:pt x="13" y="48"/>
                  </a:lnTo>
                  <a:lnTo>
                    <a:pt x="5" y="51"/>
                  </a:lnTo>
                  <a:lnTo>
                    <a:pt x="11" y="46"/>
                  </a:lnTo>
                  <a:lnTo>
                    <a:pt x="3" y="48"/>
                  </a:lnTo>
                  <a:lnTo>
                    <a:pt x="10" y="43"/>
                  </a:lnTo>
                  <a:lnTo>
                    <a:pt x="1" y="44"/>
                  </a:lnTo>
                  <a:lnTo>
                    <a:pt x="8" y="39"/>
                  </a:lnTo>
                  <a:lnTo>
                    <a:pt x="0" y="39"/>
                  </a:lnTo>
                  <a:lnTo>
                    <a:pt x="8" y="36"/>
                  </a:lnTo>
                  <a:lnTo>
                    <a:pt x="0" y="35"/>
                  </a:lnTo>
                  <a:lnTo>
                    <a:pt x="8" y="33"/>
                  </a:lnTo>
                  <a:lnTo>
                    <a:pt x="0" y="31"/>
                  </a:lnTo>
                  <a:lnTo>
                    <a:pt x="8" y="30"/>
                  </a:lnTo>
                  <a:lnTo>
                    <a:pt x="0" y="26"/>
                  </a:lnTo>
                  <a:lnTo>
                    <a:pt x="10" y="26"/>
                  </a:lnTo>
                  <a:lnTo>
                    <a:pt x="1" y="23"/>
                  </a:lnTo>
                  <a:lnTo>
                    <a:pt x="10" y="25"/>
                  </a:lnTo>
                  <a:lnTo>
                    <a:pt x="3" y="18"/>
                  </a:lnTo>
                  <a:lnTo>
                    <a:pt x="11" y="21"/>
                  </a:lnTo>
                  <a:lnTo>
                    <a:pt x="5" y="15"/>
                  </a:lnTo>
                  <a:lnTo>
                    <a:pt x="13" y="18"/>
                  </a:lnTo>
                  <a:lnTo>
                    <a:pt x="6" y="12"/>
                  </a:lnTo>
                  <a:lnTo>
                    <a:pt x="14" y="17"/>
                  </a:lnTo>
                  <a:lnTo>
                    <a:pt x="10" y="8"/>
                  </a:lnTo>
                  <a:lnTo>
                    <a:pt x="18" y="15"/>
                  </a:lnTo>
                  <a:lnTo>
                    <a:pt x="13" y="7"/>
                  </a:lnTo>
                  <a:lnTo>
                    <a:pt x="19" y="12"/>
                  </a:lnTo>
                  <a:lnTo>
                    <a:pt x="16" y="3"/>
                  </a:lnTo>
                  <a:lnTo>
                    <a:pt x="23" y="10"/>
                  </a:lnTo>
                  <a:lnTo>
                    <a:pt x="21" y="2"/>
                  </a:lnTo>
                  <a:lnTo>
                    <a:pt x="26" y="10"/>
                  </a:lnTo>
                  <a:lnTo>
                    <a:pt x="24" y="0"/>
                  </a:lnTo>
                  <a:lnTo>
                    <a:pt x="28" y="8"/>
                  </a:lnTo>
                  <a:lnTo>
                    <a:pt x="29" y="0"/>
                  </a:lnTo>
                  <a:lnTo>
                    <a:pt x="31" y="8"/>
                  </a:lnTo>
                  <a:lnTo>
                    <a:pt x="32" y="0"/>
                  </a:lnTo>
                  <a:close/>
                </a:path>
              </a:pathLst>
            </a:custGeom>
            <a:solidFill>
              <a:srgbClr val="0080FF"/>
            </a:solidFill>
            <a:ln w="0">
              <a:solidFill>
                <a:srgbClr val="0080FF"/>
              </a:solidFill>
              <a:prstDash val="solid"/>
              <a:round/>
              <a:headEnd/>
              <a:tailEnd/>
            </a:ln>
          </p:spPr>
          <p:txBody>
            <a:bodyPr/>
            <a:lstStyle/>
            <a:p>
              <a:endParaRPr lang="en-US"/>
            </a:p>
          </p:txBody>
        </p:sp>
        <p:sp>
          <p:nvSpPr>
            <p:cNvPr id="29014" name="Line 369"/>
            <p:cNvSpPr>
              <a:spLocks noChangeShapeType="1"/>
            </p:cNvSpPr>
            <p:nvPr/>
          </p:nvSpPr>
          <p:spPr bwMode="auto">
            <a:xfrm flipV="1">
              <a:off x="8065" y="2106"/>
              <a:ext cx="1" cy="4"/>
            </a:xfrm>
            <a:prstGeom prst="line">
              <a:avLst/>
            </a:prstGeom>
            <a:noFill/>
            <a:ln w="7938">
              <a:solidFill>
                <a:srgbClr val="0080FF"/>
              </a:solidFill>
              <a:round/>
              <a:headEnd/>
              <a:tailEnd/>
            </a:ln>
          </p:spPr>
          <p:txBody>
            <a:bodyPr/>
            <a:lstStyle/>
            <a:p>
              <a:endParaRPr lang="en-US"/>
            </a:p>
          </p:txBody>
        </p:sp>
        <p:sp>
          <p:nvSpPr>
            <p:cNvPr id="29015" name="Line 370"/>
            <p:cNvSpPr>
              <a:spLocks noChangeShapeType="1"/>
            </p:cNvSpPr>
            <p:nvPr/>
          </p:nvSpPr>
          <p:spPr bwMode="auto">
            <a:xfrm>
              <a:off x="8066" y="2106"/>
              <a:ext cx="0" cy="5"/>
            </a:xfrm>
            <a:prstGeom prst="line">
              <a:avLst/>
            </a:prstGeom>
            <a:noFill/>
            <a:ln w="7938">
              <a:solidFill>
                <a:srgbClr val="0080FF"/>
              </a:solidFill>
              <a:round/>
              <a:headEnd/>
              <a:tailEnd/>
            </a:ln>
          </p:spPr>
          <p:txBody>
            <a:bodyPr/>
            <a:lstStyle/>
            <a:p>
              <a:endParaRPr lang="en-US"/>
            </a:p>
          </p:txBody>
        </p:sp>
        <p:sp>
          <p:nvSpPr>
            <p:cNvPr id="29016" name="Line 371"/>
            <p:cNvSpPr>
              <a:spLocks noChangeShapeType="1"/>
            </p:cNvSpPr>
            <p:nvPr/>
          </p:nvSpPr>
          <p:spPr bwMode="auto">
            <a:xfrm flipV="1">
              <a:off x="8066" y="2106"/>
              <a:ext cx="3" cy="5"/>
            </a:xfrm>
            <a:prstGeom prst="line">
              <a:avLst/>
            </a:prstGeom>
            <a:noFill/>
            <a:ln w="7938">
              <a:solidFill>
                <a:srgbClr val="0080FF"/>
              </a:solidFill>
              <a:round/>
              <a:headEnd/>
              <a:tailEnd/>
            </a:ln>
          </p:spPr>
          <p:txBody>
            <a:bodyPr/>
            <a:lstStyle/>
            <a:p>
              <a:endParaRPr lang="en-US"/>
            </a:p>
          </p:txBody>
        </p:sp>
        <p:sp>
          <p:nvSpPr>
            <p:cNvPr id="29017" name="Line 372"/>
            <p:cNvSpPr>
              <a:spLocks noChangeShapeType="1"/>
            </p:cNvSpPr>
            <p:nvPr/>
          </p:nvSpPr>
          <p:spPr bwMode="auto">
            <a:xfrm flipH="1">
              <a:off x="8068" y="2106"/>
              <a:ext cx="1" cy="5"/>
            </a:xfrm>
            <a:prstGeom prst="line">
              <a:avLst/>
            </a:prstGeom>
            <a:noFill/>
            <a:ln w="7938">
              <a:solidFill>
                <a:srgbClr val="0080FF"/>
              </a:solidFill>
              <a:round/>
              <a:headEnd/>
              <a:tailEnd/>
            </a:ln>
          </p:spPr>
          <p:txBody>
            <a:bodyPr/>
            <a:lstStyle/>
            <a:p>
              <a:endParaRPr lang="en-US"/>
            </a:p>
          </p:txBody>
        </p:sp>
        <p:sp>
          <p:nvSpPr>
            <p:cNvPr id="29018" name="Line 373"/>
            <p:cNvSpPr>
              <a:spLocks noChangeShapeType="1"/>
            </p:cNvSpPr>
            <p:nvPr/>
          </p:nvSpPr>
          <p:spPr bwMode="auto">
            <a:xfrm flipV="1">
              <a:off x="8068" y="2107"/>
              <a:ext cx="2" cy="4"/>
            </a:xfrm>
            <a:prstGeom prst="line">
              <a:avLst/>
            </a:prstGeom>
            <a:noFill/>
            <a:ln w="7938">
              <a:solidFill>
                <a:srgbClr val="0080FF"/>
              </a:solidFill>
              <a:round/>
              <a:headEnd/>
              <a:tailEnd/>
            </a:ln>
          </p:spPr>
          <p:txBody>
            <a:bodyPr/>
            <a:lstStyle/>
            <a:p>
              <a:endParaRPr lang="en-US"/>
            </a:p>
          </p:txBody>
        </p:sp>
        <p:sp>
          <p:nvSpPr>
            <p:cNvPr id="29019" name="Line 374"/>
            <p:cNvSpPr>
              <a:spLocks noChangeShapeType="1"/>
            </p:cNvSpPr>
            <p:nvPr/>
          </p:nvSpPr>
          <p:spPr bwMode="auto">
            <a:xfrm flipH="1">
              <a:off x="8069" y="2107"/>
              <a:ext cx="1" cy="4"/>
            </a:xfrm>
            <a:prstGeom prst="line">
              <a:avLst/>
            </a:prstGeom>
            <a:noFill/>
            <a:ln w="7938">
              <a:solidFill>
                <a:srgbClr val="0080FF"/>
              </a:solidFill>
              <a:round/>
              <a:headEnd/>
              <a:tailEnd/>
            </a:ln>
          </p:spPr>
          <p:txBody>
            <a:bodyPr/>
            <a:lstStyle/>
            <a:p>
              <a:endParaRPr lang="en-US"/>
            </a:p>
          </p:txBody>
        </p:sp>
        <p:sp>
          <p:nvSpPr>
            <p:cNvPr id="29020" name="Line 375"/>
            <p:cNvSpPr>
              <a:spLocks noChangeShapeType="1"/>
            </p:cNvSpPr>
            <p:nvPr/>
          </p:nvSpPr>
          <p:spPr bwMode="auto">
            <a:xfrm flipV="1">
              <a:off x="8069" y="2109"/>
              <a:ext cx="3" cy="2"/>
            </a:xfrm>
            <a:prstGeom prst="line">
              <a:avLst/>
            </a:prstGeom>
            <a:noFill/>
            <a:ln w="7938">
              <a:solidFill>
                <a:srgbClr val="0080FF"/>
              </a:solidFill>
              <a:round/>
              <a:headEnd/>
              <a:tailEnd/>
            </a:ln>
          </p:spPr>
          <p:txBody>
            <a:bodyPr/>
            <a:lstStyle/>
            <a:p>
              <a:endParaRPr lang="en-US"/>
            </a:p>
          </p:txBody>
        </p:sp>
        <p:sp>
          <p:nvSpPr>
            <p:cNvPr id="29021" name="Line 376"/>
            <p:cNvSpPr>
              <a:spLocks noChangeShapeType="1"/>
            </p:cNvSpPr>
            <p:nvPr/>
          </p:nvSpPr>
          <p:spPr bwMode="auto">
            <a:xfrm flipH="1">
              <a:off x="8070" y="2109"/>
              <a:ext cx="2" cy="4"/>
            </a:xfrm>
            <a:prstGeom prst="line">
              <a:avLst/>
            </a:prstGeom>
            <a:noFill/>
            <a:ln w="7938">
              <a:solidFill>
                <a:srgbClr val="0080FF"/>
              </a:solidFill>
              <a:round/>
              <a:headEnd/>
              <a:tailEnd/>
            </a:ln>
          </p:spPr>
          <p:txBody>
            <a:bodyPr/>
            <a:lstStyle/>
            <a:p>
              <a:endParaRPr lang="en-US"/>
            </a:p>
          </p:txBody>
        </p:sp>
        <p:sp>
          <p:nvSpPr>
            <p:cNvPr id="29022" name="Line 377"/>
            <p:cNvSpPr>
              <a:spLocks noChangeShapeType="1"/>
            </p:cNvSpPr>
            <p:nvPr/>
          </p:nvSpPr>
          <p:spPr bwMode="auto">
            <a:xfrm flipV="1">
              <a:off x="8070" y="2110"/>
              <a:ext cx="4" cy="3"/>
            </a:xfrm>
            <a:prstGeom prst="line">
              <a:avLst/>
            </a:prstGeom>
            <a:noFill/>
            <a:ln w="7938">
              <a:solidFill>
                <a:srgbClr val="0080FF"/>
              </a:solidFill>
              <a:round/>
              <a:headEnd/>
              <a:tailEnd/>
            </a:ln>
          </p:spPr>
          <p:txBody>
            <a:bodyPr/>
            <a:lstStyle/>
            <a:p>
              <a:endParaRPr lang="en-US"/>
            </a:p>
          </p:txBody>
        </p:sp>
        <p:sp>
          <p:nvSpPr>
            <p:cNvPr id="29023" name="Line 378"/>
            <p:cNvSpPr>
              <a:spLocks noChangeShapeType="1"/>
            </p:cNvSpPr>
            <p:nvPr/>
          </p:nvSpPr>
          <p:spPr bwMode="auto">
            <a:xfrm flipH="1">
              <a:off x="8071" y="2110"/>
              <a:ext cx="3" cy="4"/>
            </a:xfrm>
            <a:prstGeom prst="line">
              <a:avLst/>
            </a:prstGeom>
            <a:noFill/>
            <a:ln w="7938">
              <a:solidFill>
                <a:srgbClr val="0080FF"/>
              </a:solidFill>
              <a:round/>
              <a:headEnd/>
              <a:tailEnd/>
            </a:ln>
          </p:spPr>
          <p:txBody>
            <a:bodyPr/>
            <a:lstStyle/>
            <a:p>
              <a:endParaRPr lang="en-US"/>
            </a:p>
          </p:txBody>
        </p:sp>
        <p:sp>
          <p:nvSpPr>
            <p:cNvPr id="29024" name="Line 379"/>
            <p:cNvSpPr>
              <a:spLocks noChangeShapeType="1"/>
            </p:cNvSpPr>
            <p:nvPr/>
          </p:nvSpPr>
          <p:spPr bwMode="auto">
            <a:xfrm flipV="1">
              <a:off x="8071" y="2111"/>
              <a:ext cx="4" cy="3"/>
            </a:xfrm>
            <a:prstGeom prst="line">
              <a:avLst/>
            </a:prstGeom>
            <a:noFill/>
            <a:ln w="7938">
              <a:solidFill>
                <a:srgbClr val="0080FF"/>
              </a:solidFill>
              <a:round/>
              <a:headEnd/>
              <a:tailEnd/>
            </a:ln>
          </p:spPr>
          <p:txBody>
            <a:bodyPr/>
            <a:lstStyle/>
            <a:p>
              <a:endParaRPr lang="en-US"/>
            </a:p>
          </p:txBody>
        </p:sp>
        <p:sp>
          <p:nvSpPr>
            <p:cNvPr id="29025" name="Line 380"/>
            <p:cNvSpPr>
              <a:spLocks noChangeShapeType="1"/>
            </p:cNvSpPr>
            <p:nvPr/>
          </p:nvSpPr>
          <p:spPr bwMode="auto">
            <a:xfrm flipH="1">
              <a:off x="8073" y="2111"/>
              <a:ext cx="2" cy="4"/>
            </a:xfrm>
            <a:prstGeom prst="line">
              <a:avLst/>
            </a:prstGeom>
            <a:noFill/>
            <a:ln w="7938">
              <a:solidFill>
                <a:srgbClr val="0080FF"/>
              </a:solidFill>
              <a:round/>
              <a:headEnd/>
              <a:tailEnd/>
            </a:ln>
          </p:spPr>
          <p:txBody>
            <a:bodyPr/>
            <a:lstStyle/>
            <a:p>
              <a:endParaRPr lang="en-US"/>
            </a:p>
          </p:txBody>
        </p:sp>
        <p:sp>
          <p:nvSpPr>
            <p:cNvPr id="29026" name="Line 381"/>
            <p:cNvSpPr>
              <a:spLocks noChangeShapeType="1"/>
            </p:cNvSpPr>
            <p:nvPr/>
          </p:nvSpPr>
          <p:spPr bwMode="auto">
            <a:xfrm flipV="1">
              <a:off x="8073" y="2113"/>
              <a:ext cx="4" cy="2"/>
            </a:xfrm>
            <a:prstGeom prst="line">
              <a:avLst/>
            </a:prstGeom>
            <a:noFill/>
            <a:ln w="7938">
              <a:solidFill>
                <a:srgbClr val="0080FF"/>
              </a:solidFill>
              <a:round/>
              <a:headEnd/>
              <a:tailEnd/>
            </a:ln>
          </p:spPr>
          <p:txBody>
            <a:bodyPr/>
            <a:lstStyle/>
            <a:p>
              <a:endParaRPr lang="en-US"/>
            </a:p>
          </p:txBody>
        </p:sp>
        <p:sp>
          <p:nvSpPr>
            <p:cNvPr id="29027" name="Line 382"/>
            <p:cNvSpPr>
              <a:spLocks noChangeShapeType="1"/>
            </p:cNvSpPr>
            <p:nvPr/>
          </p:nvSpPr>
          <p:spPr bwMode="auto">
            <a:xfrm flipH="1">
              <a:off x="8074" y="2113"/>
              <a:ext cx="3" cy="3"/>
            </a:xfrm>
            <a:prstGeom prst="line">
              <a:avLst/>
            </a:prstGeom>
            <a:noFill/>
            <a:ln w="7938">
              <a:solidFill>
                <a:srgbClr val="0080FF"/>
              </a:solidFill>
              <a:round/>
              <a:headEnd/>
              <a:tailEnd/>
            </a:ln>
          </p:spPr>
          <p:txBody>
            <a:bodyPr/>
            <a:lstStyle/>
            <a:p>
              <a:endParaRPr lang="en-US"/>
            </a:p>
          </p:txBody>
        </p:sp>
        <p:sp>
          <p:nvSpPr>
            <p:cNvPr id="29028" name="Line 383"/>
            <p:cNvSpPr>
              <a:spLocks noChangeShapeType="1"/>
            </p:cNvSpPr>
            <p:nvPr/>
          </p:nvSpPr>
          <p:spPr bwMode="auto">
            <a:xfrm flipV="1">
              <a:off x="8074" y="2115"/>
              <a:ext cx="4" cy="1"/>
            </a:xfrm>
            <a:prstGeom prst="line">
              <a:avLst/>
            </a:prstGeom>
            <a:noFill/>
            <a:ln w="7938">
              <a:solidFill>
                <a:srgbClr val="0080FF"/>
              </a:solidFill>
              <a:round/>
              <a:headEnd/>
              <a:tailEnd/>
            </a:ln>
          </p:spPr>
          <p:txBody>
            <a:bodyPr/>
            <a:lstStyle/>
            <a:p>
              <a:endParaRPr lang="en-US"/>
            </a:p>
          </p:txBody>
        </p:sp>
        <p:sp>
          <p:nvSpPr>
            <p:cNvPr id="29029" name="Line 384"/>
            <p:cNvSpPr>
              <a:spLocks noChangeShapeType="1"/>
            </p:cNvSpPr>
            <p:nvPr/>
          </p:nvSpPr>
          <p:spPr bwMode="auto">
            <a:xfrm flipH="1">
              <a:off x="8074" y="2115"/>
              <a:ext cx="4" cy="3"/>
            </a:xfrm>
            <a:prstGeom prst="line">
              <a:avLst/>
            </a:prstGeom>
            <a:noFill/>
            <a:ln w="7938">
              <a:solidFill>
                <a:srgbClr val="0080FF"/>
              </a:solidFill>
              <a:round/>
              <a:headEnd/>
              <a:tailEnd/>
            </a:ln>
          </p:spPr>
          <p:txBody>
            <a:bodyPr/>
            <a:lstStyle/>
            <a:p>
              <a:endParaRPr lang="en-US"/>
            </a:p>
          </p:txBody>
        </p:sp>
        <p:sp>
          <p:nvSpPr>
            <p:cNvPr id="29030" name="Line 385"/>
            <p:cNvSpPr>
              <a:spLocks noChangeShapeType="1"/>
            </p:cNvSpPr>
            <p:nvPr/>
          </p:nvSpPr>
          <p:spPr bwMode="auto">
            <a:xfrm flipV="1">
              <a:off x="8074" y="2117"/>
              <a:ext cx="5" cy="1"/>
            </a:xfrm>
            <a:prstGeom prst="line">
              <a:avLst/>
            </a:prstGeom>
            <a:noFill/>
            <a:ln w="7938">
              <a:solidFill>
                <a:srgbClr val="0080FF"/>
              </a:solidFill>
              <a:round/>
              <a:headEnd/>
              <a:tailEnd/>
            </a:ln>
          </p:spPr>
          <p:txBody>
            <a:bodyPr/>
            <a:lstStyle/>
            <a:p>
              <a:endParaRPr lang="en-US"/>
            </a:p>
          </p:txBody>
        </p:sp>
        <p:sp>
          <p:nvSpPr>
            <p:cNvPr id="29031" name="Line 386"/>
            <p:cNvSpPr>
              <a:spLocks noChangeShapeType="1"/>
            </p:cNvSpPr>
            <p:nvPr/>
          </p:nvSpPr>
          <p:spPr bwMode="auto">
            <a:xfrm flipH="1">
              <a:off x="8074" y="2117"/>
              <a:ext cx="5" cy="3"/>
            </a:xfrm>
            <a:prstGeom prst="line">
              <a:avLst/>
            </a:prstGeom>
            <a:noFill/>
            <a:ln w="7938">
              <a:solidFill>
                <a:srgbClr val="0080FF"/>
              </a:solidFill>
              <a:round/>
              <a:headEnd/>
              <a:tailEnd/>
            </a:ln>
          </p:spPr>
          <p:txBody>
            <a:bodyPr/>
            <a:lstStyle/>
            <a:p>
              <a:endParaRPr lang="en-US"/>
            </a:p>
          </p:txBody>
        </p:sp>
        <p:sp>
          <p:nvSpPr>
            <p:cNvPr id="29032" name="Line 387"/>
            <p:cNvSpPr>
              <a:spLocks noChangeShapeType="1"/>
            </p:cNvSpPr>
            <p:nvPr/>
          </p:nvSpPr>
          <p:spPr bwMode="auto">
            <a:xfrm flipV="1">
              <a:off x="8074" y="2119"/>
              <a:ext cx="5" cy="1"/>
            </a:xfrm>
            <a:prstGeom prst="line">
              <a:avLst/>
            </a:prstGeom>
            <a:noFill/>
            <a:ln w="7938">
              <a:solidFill>
                <a:srgbClr val="0080FF"/>
              </a:solidFill>
              <a:round/>
              <a:headEnd/>
              <a:tailEnd/>
            </a:ln>
          </p:spPr>
          <p:txBody>
            <a:bodyPr/>
            <a:lstStyle/>
            <a:p>
              <a:endParaRPr lang="en-US"/>
            </a:p>
          </p:txBody>
        </p:sp>
        <p:sp>
          <p:nvSpPr>
            <p:cNvPr id="29033" name="Line 388"/>
            <p:cNvSpPr>
              <a:spLocks noChangeShapeType="1"/>
            </p:cNvSpPr>
            <p:nvPr/>
          </p:nvSpPr>
          <p:spPr bwMode="auto">
            <a:xfrm flipH="1">
              <a:off x="8074" y="2119"/>
              <a:ext cx="5" cy="1"/>
            </a:xfrm>
            <a:prstGeom prst="line">
              <a:avLst/>
            </a:prstGeom>
            <a:noFill/>
            <a:ln w="7938">
              <a:solidFill>
                <a:srgbClr val="0080FF"/>
              </a:solidFill>
              <a:round/>
              <a:headEnd/>
              <a:tailEnd/>
            </a:ln>
          </p:spPr>
          <p:txBody>
            <a:bodyPr/>
            <a:lstStyle/>
            <a:p>
              <a:endParaRPr lang="en-US"/>
            </a:p>
          </p:txBody>
        </p:sp>
        <p:sp>
          <p:nvSpPr>
            <p:cNvPr id="29034" name="Line 389"/>
            <p:cNvSpPr>
              <a:spLocks noChangeShapeType="1"/>
            </p:cNvSpPr>
            <p:nvPr/>
          </p:nvSpPr>
          <p:spPr bwMode="auto">
            <a:xfrm>
              <a:off x="8074" y="2120"/>
              <a:ext cx="5" cy="1"/>
            </a:xfrm>
            <a:prstGeom prst="line">
              <a:avLst/>
            </a:prstGeom>
            <a:noFill/>
            <a:ln w="7938">
              <a:solidFill>
                <a:srgbClr val="0080FF"/>
              </a:solidFill>
              <a:round/>
              <a:headEnd/>
              <a:tailEnd/>
            </a:ln>
          </p:spPr>
          <p:txBody>
            <a:bodyPr/>
            <a:lstStyle/>
            <a:p>
              <a:endParaRPr lang="en-US"/>
            </a:p>
          </p:txBody>
        </p:sp>
        <p:sp>
          <p:nvSpPr>
            <p:cNvPr id="29035" name="Line 390"/>
            <p:cNvSpPr>
              <a:spLocks noChangeShapeType="1"/>
            </p:cNvSpPr>
            <p:nvPr/>
          </p:nvSpPr>
          <p:spPr bwMode="auto">
            <a:xfrm flipH="1">
              <a:off x="8074" y="2121"/>
              <a:ext cx="5" cy="1"/>
            </a:xfrm>
            <a:prstGeom prst="line">
              <a:avLst/>
            </a:prstGeom>
            <a:noFill/>
            <a:ln w="7938">
              <a:solidFill>
                <a:srgbClr val="0080FF"/>
              </a:solidFill>
              <a:round/>
              <a:headEnd/>
              <a:tailEnd/>
            </a:ln>
          </p:spPr>
          <p:txBody>
            <a:bodyPr/>
            <a:lstStyle/>
            <a:p>
              <a:endParaRPr lang="en-US"/>
            </a:p>
          </p:txBody>
        </p:sp>
        <p:sp>
          <p:nvSpPr>
            <p:cNvPr id="29036" name="Line 391"/>
            <p:cNvSpPr>
              <a:spLocks noChangeShapeType="1"/>
            </p:cNvSpPr>
            <p:nvPr/>
          </p:nvSpPr>
          <p:spPr bwMode="auto">
            <a:xfrm>
              <a:off x="8074" y="2122"/>
              <a:ext cx="5" cy="2"/>
            </a:xfrm>
            <a:prstGeom prst="line">
              <a:avLst/>
            </a:prstGeom>
            <a:noFill/>
            <a:ln w="7938">
              <a:solidFill>
                <a:srgbClr val="0080FF"/>
              </a:solidFill>
              <a:round/>
              <a:headEnd/>
              <a:tailEnd/>
            </a:ln>
          </p:spPr>
          <p:txBody>
            <a:bodyPr/>
            <a:lstStyle/>
            <a:p>
              <a:endParaRPr lang="en-US"/>
            </a:p>
          </p:txBody>
        </p:sp>
        <p:sp>
          <p:nvSpPr>
            <p:cNvPr id="29037" name="Line 392"/>
            <p:cNvSpPr>
              <a:spLocks noChangeShapeType="1"/>
            </p:cNvSpPr>
            <p:nvPr/>
          </p:nvSpPr>
          <p:spPr bwMode="auto">
            <a:xfrm flipH="1">
              <a:off x="8074" y="2124"/>
              <a:ext cx="5" cy="0"/>
            </a:xfrm>
            <a:prstGeom prst="line">
              <a:avLst/>
            </a:prstGeom>
            <a:noFill/>
            <a:ln w="7938">
              <a:solidFill>
                <a:srgbClr val="0080FF"/>
              </a:solidFill>
              <a:round/>
              <a:headEnd/>
              <a:tailEnd/>
            </a:ln>
          </p:spPr>
          <p:txBody>
            <a:bodyPr/>
            <a:lstStyle/>
            <a:p>
              <a:endParaRPr lang="en-US"/>
            </a:p>
          </p:txBody>
        </p:sp>
        <p:sp>
          <p:nvSpPr>
            <p:cNvPr id="29038" name="Line 393"/>
            <p:cNvSpPr>
              <a:spLocks noChangeShapeType="1"/>
            </p:cNvSpPr>
            <p:nvPr/>
          </p:nvSpPr>
          <p:spPr bwMode="auto">
            <a:xfrm>
              <a:off x="8074" y="2124"/>
              <a:ext cx="5" cy="1"/>
            </a:xfrm>
            <a:prstGeom prst="line">
              <a:avLst/>
            </a:prstGeom>
            <a:noFill/>
            <a:ln w="7938">
              <a:solidFill>
                <a:srgbClr val="0080FF"/>
              </a:solidFill>
              <a:round/>
              <a:headEnd/>
              <a:tailEnd/>
            </a:ln>
          </p:spPr>
          <p:txBody>
            <a:bodyPr/>
            <a:lstStyle/>
            <a:p>
              <a:endParaRPr lang="en-US"/>
            </a:p>
          </p:txBody>
        </p:sp>
        <p:sp>
          <p:nvSpPr>
            <p:cNvPr id="29039" name="Line 394"/>
            <p:cNvSpPr>
              <a:spLocks noChangeShapeType="1"/>
            </p:cNvSpPr>
            <p:nvPr/>
          </p:nvSpPr>
          <p:spPr bwMode="auto">
            <a:xfrm flipH="1">
              <a:off x="8074" y="2125"/>
              <a:ext cx="5" cy="0"/>
            </a:xfrm>
            <a:prstGeom prst="line">
              <a:avLst/>
            </a:prstGeom>
            <a:noFill/>
            <a:ln w="7938">
              <a:solidFill>
                <a:srgbClr val="0080FF"/>
              </a:solidFill>
              <a:round/>
              <a:headEnd/>
              <a:tailEnd/>
            </a:ln>
          </p:spPr>
          <p:txBody>
            <a:bodyPr/>
            <a:lstStyle/>
            <a:p>
              <a:endParaRPr lang="en-US"/>
            </a:p>
          </p:txBody>
        </p:sp>
        <p:sp>
          <p:nvSpPr>
            <p:cNvPr id="29040" name="Line 395"/>
            <p:cNvSpPr>
              <a:spLocks noChangeShapeType="1"/>
            </p:cNvSpPr>
            <p:nvPr/>
          </p:nvSpPr>
          <p:spPr bwMode="auto">
            <a:xfrm>
              <a:off x="8074" y="2125"/>
              <a:ext cx="5" cy="3"/>
            </a:xfrm>
            <a:prstGeom prst="line">
              <a:avLst/>
            </a:prstGeom>
            <a:noFill/>
            <a:ln w="7938">
              <a:solidFill>
                <a:srgbClr val="0080FF"/>
              </a:solidFill>
              <a:round/>
              <a:headEnd/>
              <a:tailEnd/>
            </a:ln>
          </p:spPr>
          <p:txBody>
            <a:bodyPr/>
            <a:lstStyle/>
            <a:p>
              <a:endParaRPr lang="en-US"/>
            </a:p>
          </p:txBody>
        </p:sp>
        <p:sp>
          <p:nvSpPr>
            <p:cNvPr id="29041" name="Line 396"/>
            <p:cNvSpPr>
              <a:spLocks noChangeShapeType="1"/>
            </p:cNvSpPr>
            <p:nvPr/>
          </p:nvSpPr>
          <p:spPr bwMode="auto">
            <a:xfrm flipH="1" flipV="1">
              <a:off x="8074" y="2127"/>
              <a:ext cx="5" cy="1"/>
            </a:xfrm>
            <a:prstGeom prst="line">
              <a:avLst/>
            </a:prstGeom>
            <a:noFill/>
            <a:ln w="7938">
              <a:solidFill>
                <a:srgbClr val="0080FF"/>
              </a:solidFill>
              <a:round/>
              <a:headEnd/>
              <a:tailEnd/>
            </a:ln>
          </p:spPr>
          <p:txBody>
            <a:bodyPr/>
            <a:lstStyle/>
            <a:p>
              <a:endParaRPr lang="en-US"/>
            </a:p>
          </p:txBody>
        </p:sp>
        <p:sp>
          <p:nvSpPr>
            <p:cNvPr id="29042" name="Line 397"/>
            <p:cNvSpPr>
              <a:spLocks noChangeShapeType="1"/>
            </p:cNvSpPr>
            <p:nvPr/>
          </p:nvSpPr>
          <p:spPr bwMode="auto">
            <a:xfrm>
              <a:off x="8074" y="2127"/>
              <a:ext cx="4" cy="2"/>
            </a:xfrm>
            <a:prstGeom prst="line">
              <a:avLst/>
            </a:prstGeom>
            <a:noFill/>
            <a:ln w="7938">
              <a:solidFill>
                <a:srgbClr val="0080FF"/>
              </a:solidFill>
              <a:round/>
              <a:headEnd/>
              <a:tailEnd/>
            </a:ln>
          </p:spPr>
          <p:txBody>
            <a:bodyPr/>
            <a:lstStyle/>
            <a:p>
              <a:endParaRPr lang="en-US"/>
            </a:p>
          </p:txBody>
        </p:sp>
        <p:sp>
          <p:nvSpPr>
            <p:cNvPr id="29043" name="Line 398"/>
            <p:cNvSpPr>
              <a:spLocks noChangeShapeType="1"/>
            </p:cNvSpPr>
            <p:nvPr/>
          </p:nvSpPr>
          <p:spPr bwMode="auto">
            <a:xfrm flipH="1" flipV="1">
              <a:off x="8074" y="2128"/>
              <a:ext cx="4" cy="1"/>
            </a:xfrm>
            <a:prstGeom prst="line">
              <a:avLst/>
            </a:prstGeom>
            <a:noFill/>
            <a:ln w="7938">
              <a:solidFill>
                <a:srgbClr val="0080FF"/>
              </a:solidFill>
              <a:round/>
              <a:headEnd/>
              <a:tailEnd/>
            </a:ln>
          </p:spPr>
          <p:txBody>
            <a:bodyPr/>
            <a:lstStyle/>
            <a:p>
              <a:endParaRPr lang="en-US"/>
            </a:p>
          </p:txBody>
        </p:sp>
        <p:sp>
          <p:nvSpPr>
            <p:cNvPr id="29044" name="Line 399"/>
            <p:cNvSpPr>
              <a:spLocks noChangeShapeType="1"/>
            </p:cNvSpPr>
            <p:nvPr/>
          </p:nvSpPr>
          <p:spPr bwMode="auto">
            <a:xfrm>
              <a:off x="8074" y="2128"/>
              <a:ext cx="3" cy="3"/>
            </a:xfrm>
            <a:prstGeom prst="line">
              <a:avLst/>
            </a:prstGeom>
            <a:noFill/>
            <a:ln w="7938">
              <a:solidFill>
                <a:srgbClr val="0080FF"/>
              </a:solidFill>
              <a:round/>
              <a:headEnd/>
              <a:tailEnd/>
            </a:ln>
          </p:spPr>
          <p:txBody>
            <a:bodyPr/>
            <a:lstStyle/>
            <a:p>
              <a:endParaRPr lang="en-US"/>
            </a:p>
          </p:txBody>
        </p:sp>
        <p:sp>
          <p:nvSpPr>
            <p:cNvPr id="29045" name="Line 400"/>
            <p:cNvSpPr>
              <a:spLocks noChangeShapeType="1"/>
            </p:cNvSpPr>
            <p:nvPr/>
          </p:nvSpPr>
          <p:spPr bwMode="auto">
            <a:xfrm flipH="1" flipV="1">
              <a:off x="8073" y="2129"/>
              <a:ext cx="4" cy="2"/>
            </a:xfrm>
            <a:prstGeom prst="line">
              <a:avLst/>
            </a:prstGeom>
            <a:noFill/>
            <a:ln w="7938">
              <a:solidFill>
                <a:srgbClr val="0080FF"/>
              </a:solidFill>
              <a:round/>
              <a:headEnd/>
              <a:tailEnd/>
            </a:ln>
          </p:spPr>
          <p:txBody>
            <a:bodyPr/>
            <a:lstStyle/>
            <a:p>
              <a:endParaRPr lang="en-US"/>
            </a:p>
          </p:txBody>
        </p:sp>
        <p:sp>
          <p:nvSpPr>
            <p:cNvPr id="29046" name="Line 401"/>
            <p:cNvSpPr>
              <a:spLocks noChangeShapeType="1"/>
            </p:cNvSpPr>
            <p:nvPr/>
          </p:nvSpPr>
          <p:spPr bwMode="auto">
            <a:xfrm>
              <a:off x="8073" y="2129"/>
              <a:ext cx="2" cy="4"/>
            </a:xfrm>
            <a:prstGeom prst="line">
              <a:avLst/>
            </a:prstGeom>
            <a:noFill/>
            <a:ln w="7938">
              <a:solidFill>
                <a:srgbClr val="0080FF"/>
              </a:solidFill>
              <a:round/>
              <a:headEnd/>
              <a:tailEnd/>
            </a:ln>
          </p:spPr>
          <p:txBody>
            <a:bodyPr/>
            <a:lstStyle/>
            <a:p>
              <a:endParaRPr lang="en-US"/>
            </a:p>
          </p:txBody>
        </p:sp>
        <p:sp>
          <p:nvSpPr>
            <p:cNvPr id="29047" name="Line 402"/>
            <p:cNvSpPr>
              <a:spLocks noChangeShapeType="1"/>
            </p:cNvSpPr>
            <p:nvPr/>
          </p:nvSpPr>
          <p:spPr bwMode="auto">
            <a:xfrm flipH="1" flipV="1">
              <a:off x="8071" y="2131"/>
              <a:ext cx="4" cy="2"/>
            </a:xfrm>
            <a:prstGeom prst="line">
              <a:avLst/>
            </a:prstGeom>
            <a:noFill/>
            <a:ln w="7938">
              <a:solidFill>
                <a:srgbClr val="0080FF"/>
              </a:solidFill>
              <a:round/>
              <a:headEnd/>
              <a:tailEnd/>
            </a:ln>
          </p:spPr>
          <p:txBody>
            <a:bodyPr/>
            <a:lstStyle/>
            <a:p>
              <a:endParaRPr lang="en-US"/>
            </a:p>
          </p:txBody>
        </p:sp>
        <p:sp>
          <p:nvSpPr>
            <p:cNvPr id="29048" name="Line 403"/>
            <p:cNvSpPr>
              <a:spLocks noChangeShapeType="1"/>
            </p:cNvSpPr>
            <p:nvPr/>
          </p:nvSpPr>
          <p:spPr bwMode="auto">
            <a:xfrm>
              <a:off x="8071" y="2131"/>
              <a:ext cx="3" cy="3"/>
            </a:xfrm>
            <a:prstGeom prst="line">
              <a:avLst/>
            </a:prstGeom>
            <a:noFill/>
            <a:ln w="7938">
              <a:solidFill>
                <a:srgbClr val="0080FF"/>
              </a:solidFill>
              <a:round/>
              <a:headEnd/>
              <a:tailEnd/>
            </a:ln>
          </p:spPr>
          <p:txBody>
            <a:bodyPr/>
            <a:lstStyle/>
            <a:p>
              <a:endParaRPr lang="en-US"/>
            </a:p>
          </p:txBody>
        </p:sp>
        <p:sp>
          <p:nvSpPr>
            <p:cNvPr id="29049" name="Line 404"/>
            <p:cNvSpPr>
              <a:spLocks noChangeShapeType="1"/>
            </p:cNvSpPr>
            <p:nvPr/>
          </p:nvSpPr>
          <p:spPr bwMode="auto">
            <a:xfrm flipH="1" flipV="1">
              <a:off x="8070" y="2132"/>
              <a:ext cx="4" cy="2"/>
            </a:xfrm>
            <a:prstGeom prst="line">
              <a:avLst/>
            </a:prstGeom>
            <a:noFill/>
            <a:ln w="7938">
              <a:solidFill>
                <a:srgbClr val="0080FF"/>
              </a:solidFill>
              <a:round/>
              <a:headEnd/>
              <a:tailEnd/>
            </a:ln>
          </p:spPr>
          <p:txBody>
            <a:bodyPr/>
            <a:lstStyle/>
            <a:p>
              <a:endParaRPr lang="en-US"/>
            </a:p>
          </p:txBody>
        </p:sp>
        <p:sp>
          <p:nvSpPr>
            <p:cNvPr id="29050" name="Line 405"/>
            <p:cNvSpPr>
              <a:spLocks noChangeShapeType="1"/>
            </p:cNvSpPr>
            <p:nvPr/>
          </p:nvSpPr>
          <p:spPr bwMode="auto">
            <a:xfrm>
              <a:off x="8070" y="2132"/>
              <a:ext cx="2" cy="4"/>
            </a:xfrm>
            <a:prstGeom prst="line">
              <a:avLst/>
            </a:prstGeom>
            <a:noFill/>
            <a:ln w="7938">
              <a:solidFill>
                <a:srgbClr val="0080FF"/>
              </a:solidFill>
              <a:round/>
              <a:headEnd/>
              <a:tailEnd/>
            </a:ln>
          </p:spPr>
          <p:txBody>
            <a:bodyPr/>
            <a:lstStyle/>
            <a:p>
              <a:endParaRPr lang="en-US"/>
            </a:p>
          </p:txBody>
        </p:sp>
        <p:sp>
          <p:nvSpPr>
            <p:cNvPr id="29051" name="Line 406"/>
            <p:cNvSpPr>
              <a:spLocks noChangeShapeType="1"/>
            </p:cNvSpPr>
            <p:nvPr/>
          </p:nvSpPr>
          <p:spPr bwMode="auto">
            <a:xfrm flipH="1" flipV="1">
              <a:off x="8069" y="2133"/>
              <a:ext cx="3" cy="3"/>
            </a:xfrm>
            <a:prstGeom prst="line">
              <a:avLst/>
            </a:prstGeom>
            <a:noFill/>
            <a:ln w="7938">
              <a:solidFill>
                <a:srgbClr val="0080FF"/>
              </a:solidFill>
              <a:round/>
              <a:headEnd/>
              <a:tailEnd/>
            </a:ln>
          </p:spPr>
          <p:txBody>
            <a:bodyPr/>
            <a:lstStyle/>
            <a:p>
              <a:endParaRPr lang="en-US"/>
            </a:p>
          </p:txBody>
        </p:sp>
        <p:sp>
          <p:nvSpPr>
            <p:cNvPr id="29052" name="Line 407"/>
            <p:cNvSpPr>
              <a:spLocks noChangeShapeType="1"/>
            </p:cNvSpPr>
            <p:nvPr/>
          </p:nvSpPr>
          <p:spPr bwMode="auto">
            <a:xfrm>
              <a:off x="8069" y="2133"/>
              <a:ext cx="1" cy="4"/>
            </a:xfrm>
            <a:prstGeom prst="line">
              <a:avLst/>
            </a:prstGeom>
            <a:noFill/>
            <a:ln w="7938">
              <a:solidFill>
                <a:srgbClr val="0080FF"/>
              </a:solidFill>
              <a:round/>
              <a:headEnd/>
              <a:tailEnd/>
            </a:ln>
          </p:spPr>
          <p:txBody>
            <a:bodyPr/>
            <a:lstStyle/>
            <a:p>
              <a:endParaRPr lang="en-US"/>
            </a:p>
          </p:txBody>
        </p:sp>
        <p:sp>
          <p:nvSpPr>
            <p:cNvPr id="29053" name="Line 408"/>
            <p:cNvSpPr>
              <a:spLocks noChangeShapeType="1"/>
            </p:cNvSpPr>
            <p:nvPr/>
          </p:nvSpPr>
          <p:spPr bwMode="auto">
            <a:xfrm flipH="1" flipV="1">
              <a:off x="8068" y="2133"/>
              <a:ext cx="2" cy="4"/>
            </a:xfrm>
            <a:prstGeom prst="line">
              <a:avLst/>
            </a:prstGeom>
            <a:noFill/>
            <a:ln w="7938">
              <a:solidFill>
                <a:srgbClr val="0080FF"/>
              </a:solidFill>
              <a:round/>
              <a:headEnd/>
              <a:tailEnd/>
            </a:ln>
          </p:spPr>
          <p:txBody>
            <a:bodyPr/>
            <a:lstStyle/>
            <a:p>
              <a:endParaRPr lang="en-US"/>
            </a:p>
          </p:txBody>
        </p:sp>
        <p:sp>
          <p:nvSpPr>
            <p:cNvPr id="29054" name="Line 409"/>
            <p:cNvSpPr>
              <a:spLocks noChangeShapeType="1"/>
            </p:cNvSpPr>
            <p:nvPr/>
          </p:nvSpPr>
          <p:spPr bwMode="auto">
            <a:xfrm>
              <a:off x="8068" y="2133"/>
              <a:ext cx="1" cy="5"/>
            </a:xfrm>
            <a:prstGeom prst="line">
              <a:avLst/>
            </a:prstGeom>
            <a:noFill/>
            <a:ln w="7938">
              <a:solidFill>
                <a:srgbClr val="0080FF"/>
              </a:solidFill>
              <a:round/>
              <a:headEnd/>
              <a:tailEnd/>
            </a:ln>
          </p:spPr>
          <p:txBody>
            <a:bodyPr/>
            <a:lstStyle/>
            <a:p>
              <a:endParaRPr lang="en-US"/>
            </a:p>
          </p:txBody>
        </p:sp>
        <p:sp>
          <p:nvSpPr>
            <p:cNvPr id="29055" name="Line 410"/>
            <p:cNvSpPr>
              <a:spLocks noChangeShapeType="1"/>
            </p:cNvSpPr>
            <p:nvPr/>
          </p:nvSpPr>
          <p:spPr bwMode="auto">
            <a:xfrm flipH="1" flipV="1">
              <a:off x="8066" y="2134"/>
              <a:ext cx="3" cy="4"/>
            </a:xfrm>
            <a:prstGeom prst="line">
              <a:avLst/>
            </a:prstGeom>
            <a:noFill/>
            <a:ln w="7938">
              <a:solidFill>
                <a:srgbClr val="0080FF"/>
              </a:solidFill>
              <a:round/>
              <a:headEnd/>
              <a:tailEnd/>
            </a:ln>
          </p:spPr>
          <p:txBody>
            <a:bodyPr/>
            <a:lstStyle/>
            <a:p>
              <a:endParaRPr lang="en-US"/>
            </a:p>
          </p:txBody>
        </p:sp>
        <p:sp>
          <p:nvSpPr>
            <p:cNvPr id="29056" name="Line 411"/>
            <p:cNvSpPr>
              <a:spLocks noChangeShapeType="1"/>
            </p:cNvSpPr>
            <p:nvPr/>
          </p:nvSpPr>
          <p:spPr bwMode="auto">
            <a:xfrm>
              <a:off x="8066" y="2134"/>
              <a:ext cx="0" cy="4"/>
            </a:xfrm>
            <a:prstGeom prst="line">
              <a:avLst/>
            </a:prstGeom>
            <a:noFill/>
            <a:ln w="7938">
              <a:solidFill>
                <a:srgbClr val="0080FF"/>
              </a:solidFill>
              <a:round/>
              <a:headEnd/>
              <a:tailEnd/>
            </a:ln>
          </p:spPr>
          <p:txBody>
            <a:bodyPr/>
            <a:lstStyle/>
            <a:p>
              <a:endParaRPr lang="en-US"/>
            </a:p>
          </p:txBody>
        </p:sp>
        <p:sp>
          <p:nvSpPr>
            <p:cNvPr id="29057" name="Line 412"/>
            <p:cNvSpPr>
              <a:spLocks noChangeShapeType="1"/>
            </p:cNvSpPr>
            <p:nvPr/>
          </p:nvSpPr>
          <p:spPr bwMode="auto">
            <a:xfrm flipH="1" flipV="1">
              <a:off x="8065" y="2134"/>
              <a:ext cx="1" cy="4"/>
            </a:xfrm>
            <a:prstGeom prst="line">
              <a:avLst/>
            </a:prstGeom>
            <a:noFill/>
            <a:ln w="7938">
              <a:solidFill>
                <a:srgbClr val="0080FF"/>
              </a:solidFill>
              <a:round/>
              <a:headEnd/>
              <a:tailEnd/>
            </a:ln>
          </p:spPr>
          <p:txBody>
            <a:bodyPr/>
            <a:lstStyle/>
            <a:p>
              <a:endParaRPr lang="en-US"/>
            </a:p>
          </p:txBody>
        </p:sp>
        <p:sp>
          <p:nvSpPr>
            <p:cNvPr id="29058" name="Line 413"/>
            <p:cNvSpPr>
              <a:spLocks noChangeShapeType="1"/>
            </p:cNvSpPr>
            <p:nvPr/>
          </p:nvSpPr>
          <p:spPr bwMode="auto">
            <a:xfrm>
              <a:off x="8065" y="2134"/>
              <a:ext cx="0" cy="5"/>
            </a:xfrm>
            <a:prstGeom prst="line">
              <a:avLst/>
            </a:prstGeom>
            <a:noFill/>
            <a:ln w="7938">
              <a:solidFill>
                <a:srgbClr val="0080FF"/>
              </a:solidFill>
              <a:round/>
              <a:headEnd/>
              <a:tailEnd/>
            </a:ln>
          </p:spPr>
          <p:txBody>
            <a:bodyPr/>
            <a:lstStyle/>
            <a:p>
              <a:endParaRPr lang="en-US"/>
            </a:p>
          </p:txBody>
        </p:sp>
        <p:sp>
          <p:nvSpPr>
            <p:cNvPr id="29059" name="Line 414"/>
            <p:cNvSpPr>
              <a:spLocks noChangeShapeType="1"/>
            </p:cNvSpPr>
            <p:nvPr/>
          </p:nvSpPr>
          <p:spPr bwMode="auto">
            <a:xfrm flipH="1" flipV="1">
              <a:off x="8063" y="2134"/>
              <a:ext cx="2" cy="5"/>
            </a:xfrm>
            <a:prstGeom prst="line">
              <a:avLst/>
            </a:prstGeom>
            <a:noFill/>
            <a:ln w="7938">
              <a:solidFill>
                <a:srgbClr val="0080FF"/>
              </a:solidFill>
              <a:round/>
              <a:headEnd/>
              <a:tailEnd/>
            </a:ln>
          </p:spPr>
          <p:txBody>
            <a:bodyPr/>
            <a:lstStyle/>
            <a:p>
              <a:endParaRPr lang="en-US"/>
            </a:p>
          </p:txBody>
        </p:sp>
        <p:sp>
          <p:nvSpPr>
            <p:cNvPr id="29060" name="Line 415"/>
            <p:cNvSpPr>
              <a:spLocks noChangeShapeType="1"/>
            </p:cNvSpPr>
            <p:nvPr/>
          </p:nvSpPr>
          <p:spPr bwMode="auto">
            <a:xfrm flipH="1">
              <a:off x="8062" y="2134"/>
              <a:ext cx="1" cy="5"/>
            </a:xfrm>
            <a:prstGeom prst="line">
              <a:avLst/>
            </a:prstGeom>
            <a:noFill/>
            <a:ln w="7938">
              <a:solidFill>
                <a:srgbClr val="0080FF"/>
              </a:solidFill>
              <a:round/>
              <a:headEnd/>
              <a:tailEnd/>
            </a:ln>
          </p:spPr>
          <p:txBody>
            <a:bodyPr/>
            <a:lstStyle/>
            <a:p>
              <a:endParaRPr lang="en-US"/>
            </a:p>
          </p:txBody>
        </p:sp>
        <p:sp>
          <p:nvSpPr>
            <p:cNvPr id="29061" name="Line 416"/>
            <p:cNvSpPr>
              <a:spLocks noChangeShapeType="1"/>
            </p:cNvSpPr>
            <p:nvPr/>
          </p:nvSpPr>
          <p:spPr bwMode="auto">
            <a:xfrm flipH="1" flipV="1">
              <a:off x="8061" y="2134"/>
              <a:ext cx="1" cy="5"/>
            </a:xfrm>
            <a:prstGeom prst="line">
              <a:avLst/>
            </a:prstGeom>
            <a:noFill/>
            <a:ln w="7938">
              <a:solidFill>
                <a:srgbClr val="0080FF"/>
              </a:solidFill>
              <a:round/>
              <a:headEnd/>
              <a:tailEnd/>
            </a:ln>
          </p:spPr>
          <p:txBody>
            <a:bodyPr/>
            <a:lstStyle/>
            <a:p>
              <a:endParaRPr lang="en-US"/>
            </a:p>
          </p:txBody>
        </p:sp>
        <p:sp>
          <p:nvSpPr>
            <p:cNvPr id="29062" name="Line 417"/>
            <p:cNvSpPr>
              <a:spLocks noChangeShapeType="1"/>
            </p:cNvSpPr>
            <p:nvPr/>
          </p:nvSpPr>
          <p:spPr bwMode="auto">
            <a:xfrm flipH="1">
              <a:off x="8061" y="2134"/>
              <a:ext cx="0" cy="5"/>
            </a:xfrm>
            <a:prstGeom prst="line">
              <a:avLst/>
            </a:prstGeom>
            <a:noFill/>
            <a:ln w="7938">
              <a:solidFill>
                <a:srgbClr val="0080FF"/>
              </a:solidFill>
              <a:round/>
              <a:headEnd/>
              <a:tailEnd/>
            </a:ln>
          </p:spPr>
          <p:txBody>
            <a:bodyPr/>
            <a:lstStyle/>
            <a:p>
              <a:endParaRPr lang="en-US"/>
            </a:p>
          </p:txBody>
        </p:sp>
        <p:sp>
          <p:nvSpPr>
            <p:cNvPr id="29063" name="Line 418"/>
            <p:cNvSpPr>
              <a:spLocks noChangeShapeType="1"/>
            </p:cNvSpPr>
            <p:nvPr/>
          </p:nvSpPr>
          <p:spPr bwMode="auto">
            <a:xfrm flipH="1" flipV="1">
              <a:off x="8060" y="2134"/>
              <a:ext cx="1" cy="5"/>
            </a:xfrm>
            <a:prstGeom prst="line">
              <a:avLst/>
            </a:prstGeom>
            <a:noFill/>
            <a:ln w="7938">
              <a:solidFill>
                <a:srgbClr val="0080FF"/>
              </a:solidFill>
              <a:round/>
              <a:headEnd/>
              <a:tailEnd/>
            </a:ln>
          </p:spPr>
          <p:txBody>
            <a:bodyPr/>
            <a:lstStyle/>
            <a:p>
              <a:endParaRPr lang="en-US"/>
            </a:p>
          </p:txBody>
        </p:sp>
        <p:sp>
          <p:nvSpPr>
            <p:cNvPr id="29064" name="Line 419"/>
            <p:cNvSpPr>
              <a:spLocks noChangeShapeType="1"/>
            </p:cNvSpPr>
            <p:nvPr/>
          </p:nvSpPr>
          <p:spPr bwMode="auto">
            <a:xfrm flipH="1">
              <a:off x="8058" y="2134"/>
              <a:ext cx="2" cy="4"/>
            </a:xfrm>
            <a:prstGeom prst="line">
              <a:avLst/>
            </a:prstGeom>
            <a:noFill/>
            <a:ln w="7938">
              <a:solidFill>
                <a:srgbClr val="0080FF"/>
              </a:solidFill>
              <a:round/>
              <a:headEnd/>
              <a:tailEnd/>
            </a:ln>
          </p:spPr>
          <p:txBody>
            <a:bodyPr/>
            <a:lstStyle/>
            <a:p>
              <a:endParaRPr lang="en-US"/>
            </a:p>
          </p:txBody>
        </p:sp>
        <p:sp>
          <p:nvSpPr>
            <p:cNvPr id="29065" name="Line 420"/>
            <p:cNvSpPr>
              <a:spLocks noChangeShapeType="1"/>
            </p:cNvSpPr>
            <p:nvPr/>
          </p:nvSpPr>
          <p:spPr bwMode="auto">
            <a:xfrm flipV="1">
              <a:off x="8058" y="2134"/>
              <a:ext cx="0" cy="4"/>
            </a:xfrm>
            <a:prstGeom prst="line">
              <a:avLst/>
            </a:prstGeom>
            <a:noFill/>
            <a:ln w="7938">
              <a:solidFill>
                <a:srgbClr val="0080FF"/>
              </a:solidFill>
              <a:round/>
              <a:headEnd/>
              <a:tailEnd/>
            </a:ln>
          </p:spPr>
          <p:txBody>
            <a:bodyPr/>
            <a:lstStyle/>
            <a:p>
              <a:endParaRPr lang="en-US"/>
            </a:p>
          </p:txBody>
        </p:sp>
        <p:sp>
          <p:nvSpPr>
            <p:cNvPr id="29066" name="Line 421"/>
            <p:cNvSpPr>
              <a:spLocks noChangeShapeType="1"/>
            </p:cNvSpPr>
            <p:nvPr/>
          </p:nvSpPr>
          <p:spPr bwMode="auto">
            <a:xfrm flipH="1">
              <a:off x="8057" y="2134"/>
              <a:ext cx="1" cy="3"/>
            </a:xfrm>
            <a:prstGeom prst="line">
              <a:avLst/>
            </a:prstGeom>
            <a:noFill/>
            <a:ln w="7938">
              <a:solidFill>
                <a:srgbClr val="0080FF"/>
              </a:solidFill>
              <a:round/>
              <a:headEnd/>
              <a:tailEnd/>
            </a:ln>
          </p:spPr>
          <p:txBody>
            <a:bodyPr/>
            <a:lstStyle/>
            <a:p>
              <a:endParaRPr lang="en-US"/>
            </a:p>
          </p:txBody>
        </p:sp>
        <p:sp>
          <p:nvSpPr>
            <p:cNvPr id="29067" name="Line 422"/>
            <p:cNvSpPr>
              <a:spLocks noChangeShapeType="1"/>
            </p:cNvSpPr>
            <p:nvPr/>
          </p:nvSpPr>
          <p:spPr bwMode="auto">
            <a:xfrm flipV="1">
              <a:off x="8057" y="2133"/>
              <a:ext cx="0" cy="4"/>
            </a:xfrm>
            <a:prstGeom prst="line">
              <a:avLst/>
            </a:prstGeom>
            <a:noFill/>
            <a:ln w="7938">
              <a:solidFill>
                <a:srgbClr val="0080FF"/>
              </a:solidFill>
              <a:round/>
              <a:headEnd/>
              <a:tailEnd/>
            </a:ln>
          </p:spPr>
          <p:txBody>
            <a:bodyPr/>
            <a:lstStyle/>
            <a:p>
              <a:endParaRPr lang="en-US"/>
            </a:p>
          </p:txBody>
        </p:sp>
        <p:sp>
          <p:nvSpPr>
            <p:cNvPr id="29068" name="Line 423"/>
            <p:cNvSpPr>
              <a:spLocks noChangeShapeType="1"/>
            </p:cNvSpPr>
            <p:nvPr/>
          </p:nvSpPr>
          <p:spPr bwMode="auto">
            <a:xfrm flipH="1">
              <a:off x="8054" y="2133"/>
              <a:ext cx="3" cy="4"/>
            </a:xfrm>
            <a:prstGeom prst="line">
              <a:avLst/>
            </a:prstGeom>
            <a:noFill/>
            <a:ln w="7938">
              <a:solidFill>
                <a:srgbClr val="0080FF"/>
              </a:solidFill>
              <a:round/>
              <a:headEnd/>
              <a:tailEnd/>
            </a:ln>
          </p:spPr>
          <p:txBody>
            <a:bodyPr/>
            <a:lstStyle/>
            <a:p>
              <a:endParaRPr lang="en-US"/>
            </a:p>
          </p:txBody>
        </p:sp>
        <p:sp>
          <p:nvSpPr>
            <p:cNvPr id="29069" name="Line 424"/>
            <p:cNvSpPr>
              <a:spLocks noChangeShapeType="1"/>
            </p:cNvSpPr>
            <p:nvPr/>
          </p:nvSpPr>
          <p:spPr bwMode="auto">
            <a:xfrm flipV="1">
              <a:off x="8054" y="2133"/>
              <a:ext cx="2" cy="4"/>
            </a:xfrm>
            <a:prstGeom prst="line">
              <a:avLst/>
            </a:prstGeom>
            <a:noFill/>
            <a:ln w="7938">
              <a:solidFill>
                <a:srgbClr val="0080FF"/>
              </a:solidFill>
              <a:round/>
              <a:headEnd/>
              <a:tailEnd/>
            </a:ln>
          </p:spPr>
          <p:txBody>
            <a:bodyPr/>
            <a:lstStyle/>
            <a:p>
              <a:endParaRPr lang="en-US"/>
            </a:p>
          </p:txBody>
        </p:sp>
        <p:sp>
          <p:nvSpPr>
            <p:cNvPr id="29070" name="Line 425"/>
            <p:cNvSpPr>
              <a:spLocks noChangeShapeType="1"/>
            </p:cNvSpPr>
            <p:nvPr/>
          </p:nvSpPr>
          <p:spPr bwMode="auto">
            <a:xfrm flipH="1">
              <a:off x="8052" y="2133"/>
              <a:ext cx="4" cy="3"/>
            </a:xfrm>
            <a:prstGeom prst="line">
              <a:avLst/>
            </a:prstGeom>
            <a:noFill/>
            <a:ln w="7938">
              <a:solidFill>
                <a:srgbClr val="0080FF"/>
              </a:solidFill>
              <a:round/>
              <a:headEnd/>
              <a:tailEnd/>
            </a:ln>
          </p:spPr>
          <p:txBody>
            <a:bodyPr/>
            <a:lstStyle/>
            <a:p>
              <a:endParaRPr lang="en-US"/>
            </a:p>
          </p:txBody>
        </p:sp>
        <p:sp>
          <p:nvSpPr>
            <p:cNvPr id="29071" name="Line 426"/>
            <p:cNvSpPr>
              <a:spLocks noChangeShapeType="1"/>
            </p:cNvSpPr>
            <p:nvPr/>
          </p:nvSpPr>
          <p:spPr bwMode="auto">
            <a:xfrm flipV="1">
              <a:off x="8052" y="2132"/>
              <a:ext cx="2" cy="4"/>
            </a:xfrm>
            <a:prstGeom prst="line">
              <a:avLst/>
            </a:prstGeom>
            <a:noFill/>
            <a:ln w="7938">
              <a:solidFill>
                <a:srgbClr val="0080FF"/>
              </a:solidFill>
              <a:round/>
              <a:headEnd/>
              <a:tailEnd/>
            </a:ln>
          </p:spPr>
          <p:txBody>
            <a:bodyPr/>
            <a:lstStyle/>
            <a:p>
              <a:endParaRPr lang="en-US"/>
            </a:p>
          </p:txBody>
        </p:sp>
        <p:sp>
          <p:nvSpPr>
            <p:cNvPr id="29072" name="Line 427"/>
            <p:cNvSpPr>
              <a:spLocks noChangeShapeType="1"/>
            </p:cNvSpPr>
            <p:nvPr/>
          </p:nvSpPr>
          <p:spPr bwMode="auto">
            <a:xfrm flipH="1">
              <a:off x="8051" y="2132"/>
              <a:ext cx="3" cy="2"/>
            </a:xfrm>
            <a:prstGeom prst="line">
              <a:avLst/>
            </a:prstGeom>
            <a:noFill/>
            <a:ln w="7938">
              <a:solidFill>
                <a:srgbClr val="0080FF"/>
              </a:solidFill>
              <a:round/>
              <a:headEnd/>
              <a:tailEnd/>
            </a:ln>
          </p:spPr>
          <p:txBody>
            <a:bodyPr/>
            <a:lstStyle/>
            <a:p>
              <a:endParaRPr lang="en-US"/>
            </a:p>
          </p:txBody>
        </p:sp>
        <p:sp>
          <p:nvSpPr>
            <p:cNvPr id="29073" name="Line 428"/>
            <p:cNvSpPr>
              <a:spLocks noChangeShapeType="1"/>
            </p:cNvSpPr>
            <p:nvPr/>
          </p:nvSpPr>
          <p:spPr bwMode="auto">
            <a:xfrm flipV="1">
              <a:off x="8051" y="2131"/>
              <a:ext cx="2" cy="3"/>
            </a:xfrm>
            <a:prstGeom prst="line">
              <a:avLst/>
            </a:prstGeom>
            <a:noFill/>
            <a:ln w="7938">
              <a:solidFill>
                <a:srgbClr val="0080FF"/>
              </a:solidFill>
              <a:round/>
              <a:headEnd/>
              <a:tailEnd/>
            </a:ln>
          </p:spPr>
          <p:txBody>
            <a:bodyPr/>
            <a:lstStyle/>
            <a:p>
              <a:endParaRPr lang="en-US"/>
            </a:p>
          </p:txBody>
        </p:sp>
        <p:sp>
          <p:nvSpPr>
            <p:cNvPr id="29074" name="Line 429"/>
            <p:cNvSpPr>
              <a:spLocks noChangeShapeType="1"/>
            </p:cNvSpPr>
            <p:nvPr/>
          </p:nvSpPr>
          <p:spPr bwMode="auto">
            <a:xfrm flipH="1">
              <a:off x="8049" y="2131"/>
              <a:ext cx="4" cy="2"/>
            </a:xfrm>
            <a:prstGeom prst="line">
              <a:avLst/>
            </a:prstGeom>
            <a:noFill/>
            <a:ln w="7938">
              <a:solidFill>
                <a:srgbClr val="0080FF"/>
              </a:solidFill>
              <a:round/>
              <a:headEnd/>
              <a:tailEnd/>
            </a:ln>
          </p:spPr>
          <p:txBody>
            <a:bodyPr/>
            <a:lstStyle/>
            <a:p>
              <a:endParaRPr lang="en-US"/>
            </a:p>
          </p:txBody>
        </p:sp>
        <p:sp>
          <p:nvSpPr>
            <p:cNvPr id="29075" name="Line 430"/>
            <p:cNvSpPr>
              <a:spLocks noChangeShapeType="1"/>
            </p:cNvSpPr>
            <p:nvPr/>
          </p:nvSpPr>
          <p:spPr bwMode="auto">
            <a:xfrm flipV="1">
              <a:off x="8049" y="2129"/>
              <a:ext cx="3" cy="4"/>
            </a:xfrm>
            <a:prstGeom prst="line">
              <a:avLst/>
            </a:prstGeom>
            <a:noFill/>
            <a:ln w="7938">
              <a:solidFill>
                <a:srgbClr val="0080FF"/>
              </a:solidFill>
              <a:round/>
              <a:headEnd/>
              <a:tailEnd/>
            </a:ln>
          </p:spPr>
          <p:txBody>
            <a:bodyPr/>
            <a:lstStyle/>
            <a:p>
              <a:endParaRPr lang="en-US"/>
            </a:p>
          </p:txBody>
        </p:sp>
        <p:sp>
          <p:nvSpPr>
            <p:cNvPr id="29076" name="Line 431"/>
            <p:cNvSpPr>
              <a:spLocks noChangeShapeType="1"/>
            </p:cNvSpPr>
            <p:nvPr/>
          </p:nvSpPr>
          <p:spPr bwMode="auto">
            <a:xfrm flipH="1">
              <a:off x="8048" y="2129"/>
              <a:ext cx="4" cy="2"/>
            </a:xfrm>
            <a:prstGeom prst="line">
              <a:avLst/>
            </a:prstGeom>
            <a:noFill/>
            <a:ln w="7938">
              <a:solidFill>
                <a:srgbClr val="0080FF"/>
              </a:solidFill>
              <a:round/>
              <a:headEnd/>
              <a:tailEnd/>
            </a:ln>
          </p:spPr>
          <p:txBody>
            <a:bodyPr/>
            <a:lstStyle/>
            <a:p>
              <a:endParaRPr lang="en-US"/>
            </a:p>
          </p:txBody>
        </p:sp>
        <p:sp>
          <p:nvSpPr>
            <p:cNvPr id="29077" name="Line 432"/>
            <p:cNvSpPr>
              <a:spLocks noChangeShapeType="1"/>
            </p:cNvSpPr>
            <p:nvPr/>
          </p:nvSpPr>
          <p:spPr bwMode="auto">
            <a:xfrm flipV="1">
              <a:off x="8048" y="2128"/>
              <a:ext cx="4" cy="3"/>
            </a:xfrm>
            <a:prstGeom prst="line">
              <a:avLst/>
            </a:prstGeom>
            <a:noFill/>
            <a:ln w="7938">
              <a:solidFill>
                <a:srgbClr val="0080FF"/>
              </a:solidFill>
              <a:round/>
              <a:headEnd/>
              <a:tailEnd/>
            </a:ln>
          </p:spPr>
          <p:txBody>
            <a:bodyPr/>
            <a:lstStyle/>
            <a:p>
              <a:endParaRPr lang="en-US"/>
            </a:p>
          </p:txBody>
        </p:sp>
        <p:sp>
          <p:nvSpPr>
            <p:cNvPr id="29078" name="Line 433"/>
            <p:cNvSpPr>
              <a:spLocks noChangeShapeType="1"/>
            </p:cNvSpPr>
            <p:nvPr/>
          </p:nvSpPr>
          <p:spPr bwMode="auto">
            <a:xfrm flipH="1">
              <a:off x="8048" y="2128"/>
              <a:ext cx="4" cy="1"/>
            </a:xfrm>
            <a:prstGeom prst="line">
              <a:avLst/>
            </a:prstGeom>
            <a:noFill/>
            <a:ln w="7938">
              <a:solidFill>
                <a:srgbClr val="0080FF"/>
              </a:solidFill>
              <a:round/>
              <a:headEnd/>
              <a:tailEnd/>
            </a:ln>
          </p:spPr>
          <p:txBody>
            <a:bodyPr/>
            <a:lstStyle/>
            <a:p>
              <a:endParaRPr lang="en-US"/>
            </a:p>
          </p:txBody>
        </p:sp>
        <p:sp>
          <p:nvSpPr>
            <p:cNvPr id="29079" name="Line 434"/>
            <p:cNvSpPr>
              <a:spLocks noChangeShapeType="1"/>
            </p:cNvSpPr>
            <p:nvPr/>
          </p:nvSpPr>
          <p:spPr bwMode="auto">
            <a:xfrm flipV="1">
              <a:off x="8048" y="2127"/>
              <a:ext cx="3" cy="2"/>
            </a:xfrm>
            <a:prstGeom prst="line">
              <a:avLst/>
            </a:prstGeom>
            <a:noFill/>
            <a:ln w="7938">
              <a:solidFill>
                <a:srgbClr val="0080FF"/>
              </a:solidFill>
              <a:round/>
              <a:headEnd/>
              <a:tailEnd/>
            </a:ln>
          </p:spPr>
          <p:txBody>
            <a:bodyPr/>
            <a:lstStyle/>
            <a:p>
              <a:endParaRPr lang="en-US"/>
            </a:p>
          </p:txBody>
        </p:sp>
        <p:sp>
          <p:nvSpPr>
            <p:cNvPr id="29080" name="Line 435"/>
            <p:cNvSpPr>
              <a:spLocks noChangeShapeType="1"/>
            </p:cNvSpPr>
            <p:nvPr/>
          </p:nvSpPr>
          <p:spPr bwMode="auto">
            <a:xfrm flipH="1">
              <a:off x="8047" y="2127"/>
              <a:ext cx="4" cy="1"/>
            </a:xfrm>
            <a:prstGeom prst="line">
              <a:avLst/>
            </a:prstGeom>
            <a:noFill/>
            <a:ln w="7938">
              <a:solidFill>
                <a:srgbClr val="0080FF"/>
              </a:solidFill>
              <a:round/>
              <a:headEnd/>
              <a:tailEnd/>
            </a:ln>
          </p:spPr>
          <p:txBody>
            <a:bodyPr/>
            <a:lstStyle/>
            <a:p>
              <a:endParaRPr lang="en-US"/>
            </a:p>
          </p:txBody>
        </p:sp>
        <p:sp>
          <p:nvSpPr>
            <p:cNvPr id="29081" name="Line 436"/>
            <p:cNvSpPr>
              <a:spLocks noChangeShapeType="1"/>
            </p:cNvSpPr>
            <p:nvPr/>
          </p:nvSpPr>
          <p:spPr bwMode="auto">
            <a:xfrm flipV="1">
              <a:off x="8047" y="2125"/>
              <a:ext cx="3" cy="3"/>
            </a:xfrm>
            <a:prstGeom prst="line">
              <a:avLst/>
            </a:prstGeom>
            <a:noFill/>
            <a:ln w="7938">
              <a:solidFill>
                <a:srgbClr val="0080FF"/>
              </a:solidFill>
              <a:round/>
              <a:headEnd/>
              <a:tailEnd/>
            </a:ln>
          </p:spPr>
          <p:txBody>
            <a:bodyPr/>
            <a:lstStyle/>
            <a:p>
              <a:endParaRPr lang="en-US"/>
            </a:p>
          </p:txBody>
        </p:sp>
        <p:sp>
          <p:nvSpPr>
            <p:cNvPr id="29082" name="Line 437"/>
            <p:cNvSpPr>
              <a:spLocks noChangeShapeType="1"/>
            </p:cNvSpPr>
            <p:nvPr/>
          </p:nvSpPr>
          <p:spPr bwMode="auto">
            <a:xfrm flipH="1">
              <a:off x="8046" y="2125"/>
              <a:ext cx="4" cy="0"/>
            </a:xfrm>
            <a:prstGeom prst="line">
              <a:avLst/>
            </a:prstGeom>
            <a:noFill/>
            <a:ln w="7938">
              <a:solidFill>
                <a:srgbClr val="0080FF"/>
              </a:solidFill>
              <a:round/>
              <a:headEnd/>
              <a:tailEnd/>
            </a:ln>
          </p:spPr>
          <p:txBody>
            <a:bodyPr/>
            <a:lstStyle/>
            <a:p>
              <a:endParaRPr lang="en-US"/>
            </a:p>
          </p:txBody>
        </p:sp>
        <p:sp>
          <p:nvSpPr>
            <p:cNvPr id="29083" name="Line 439"/>
            <p:cNvSpPr>
              <a:spLocks noChangeShapeType="1"/>
            </p:cNvSpPr>
            <p:nvPr/>
          </p:nvSpPr>
          <p:spPr bwMode="auto">
            <a:xfrm flipV="1">
              <a:off x="8046" y="2124"/>
              <a:ext cx="4" cy="1"/>
            </a:xfrm>
            <a:prstGeom prst="line">
              <a:avLst/>
            </a:prstGeom>
            <a:noFill/>
            <a:ln w="7938">
              <a:solidFill>
                <a:srgbClr val="0080FF"/>
              </a:solidFill>
              <a:round/>
              <a:headEnd/>
              <a:tailEnd/>
            </a:ln>
          </p:spPr>
          <p:txBody>
            <a:bodyPr/>
            <a:lstStyle/>
            <a:p>
              <a:endParaRPr lang="en-US"/>
            </a:p>
          </p:txBody>
        </p:sp>
        <p:sp>
          <p:nvSpPr>
            <p:cNvPr id="29084" name="Line 440"/>
            <p:cNvSpPr>
              <a:spLocks noChangeShapeType="1"/>
            </p:cNvSpPr>
            <p:nvPr/>
          </p:nvSpPr>
          <p:spPr bwMode="auto">
            <a:xfrm flipH="1" flipV="1">
              <a:off x="8046" y="2123"/>
              <a:ext cx="4" cy="1"/>
            </a:xfrm>
            <a:prstGeom prst="line">
              <a:avLst/>
            </a:prstGeom>
            <a:noFill/>
            <a:ln w="7938">
              <a:solidFill>
                <a:srgbClr val="0080FF"/>
              </a:solidFill>
              <a:round/>
              <a:headEnd/>
              <a:tailEnd/>
            </a:ln>
          </p:spPr>
          <p:txBody>
            <a:bodyPr/>
            <a:lstStyle/>
            <a:p>
              <a:endParaRPr lang="en-US"/>
            </a:p>
          </p:txBody>
        </p:sp>
        <p:sp>
          <p:nvSpPr>
            <p:cNvPr id="29085" name="Line 441"/>
            <p:cNvSpPr>
              <a:spLocks noChangeShapeType="1"/>
            </p:cNvSpPr>
            <p:nvPr/>
          </p:nvSpPr>
          <p:spPr bwMode="auto">
            <a:xfrm flipV="1">
              <a:off x="8046" y="2122"/>
              <a:ext cx="4" cy="1"/>
            </a:xfrm>
            <a:prstGeom prst="line">
              <a:avLst/>
            </a:prstGeom>
            <a:noFill/>
            <a:ln w="7938">
              <a:solidFill>
                <a:srgbClr val="0080FF"/>
              </a:solidFill>
              <a:round/>
              <a:headEnd/>
              <a:tailEnd/>
            </a:ln>
          </p:spPr>
          <p:txBody>
            <a:bodyPr/>
            <a:lstStyle/>
            <a:p>
              <a:endParaRPr lang="en-US"/>
            </a:p>
          </p:txBody>
        </p:sp>
        <p:sp>
          <p:nvSpPr>
            <p:cNvPr id="29086" name="Line 442"/>
            <p:cNvSpPr>
              <a:spLocks noChangeShapeType="1"/>
            </p:cNvSpPr>
            <p:nvPr/>
          </p:nvSpPr>
          <p:spPr bwMode="auto">
            <a:xfrm flipH="1" flipV="1">
              <a:off x="8046" y="2121"/>
              <a:ext cx="4" cy="1"/>
            </a:xfrm>
            <a:prstGeom prst="line">
              <a:avLst/>
            </a:prstGeom>
            <a:noFill/>
            <a:ln w="7938">
              <a:solidFill>
                <a:srgbClr val="0080FF"/>
              </a:solidFill>
              <a:round/>
              <a:headEnd/>
              <a:tailEnd/>
            </a:ln>
          </p:spPr>
          <p:txBody>
            <a:bodyPr/>
            <a:lstStyle/>
            <a:p>
              <a:endParaRPr lang="en-US"/>
            </a:p>
          </p:txBody>
        </p:sp>
        <p:sp>
          <p:nvSpPr>
            <p:cNvPr id="29087" name="Line 443"/>
            <p:cNvSpPr>
              <a:spLocks noChangeShapeType="1"/>
            </p:cNvSpPr>
            <p:nvPr/>
          </p:nvSpPr>
          <p:spPr bwMode="auto">
            <a:xfrm flipV="1">
              <a:off x="8046" y="2120"/>
              <a:ext cx="4" cy="1"/>
            </a:xfrm>
            <a:prstGeom prst="line">
              <a:avLst/>
            </a:prstGeom>
            <a:noFill/>
            <a:ln w="7938">
              <a:solidFill>
                <a:srgbClr val="0080FF"/>
              </a:solidFill>
              <a:round/>
              <a:headEnd/>
              <a:tailEnd/>
            </a:ln>
          </p:spPr>
          <p:txBody>
            <a:bodyPr/>
            <a:lstStyle/>
            <a:p>
              <a:endParaRPr lang="en-US"/>
            </a:p>
          </p:txBody>
        </p:sp>
        <p:sp>
          <p:nvSpPr>
            <p:cNvPr id="29088" name="Line 444"/>
            <p:cNvSpPr>
              <a:spLocks noChangeShapeType="1"/>
            </p:cNvSpPr>
            <p:nvPr/>
          </p:nvSpPr>
          <p:spPr bwMode="auto">
            <a:xfrm flipH="1" flipV="1">
              <a:off x="8046" y="2119"/>
              <a:ext cx="4" cy="1"/>
            </a:xfrm>
            <a:prstGeom prst="line">
              <a:avLst/>
            </a:prstGeom>
            <a:noFill/>
            <a:ln w="7938">
              <a:solidFill>
                <a:srgbClr val="0080FF"/>
              </a:solidFill>
              <a:round/>
              <a:headEnd/>
              <a:tailEnd/>
            </a:ln>
          </p:spPr>
          <p:txBody>
            <a:bodyPr/>
            <a:lstStyle/>
            <a:p>
              <a:endParaRPr lang="en-US"/>
            </a:p>
          </p:txBody>
        </p:sp>
        <p:sp>
          <p:nvSpPr>
            <p:cNvPr id="29089" name="Line 445"/>
            <p:cNvSpPr>
              <a:spLocks noChangeShapeType="1"/>
            </p:cNvSpPr>
            <p:nvPr/>
          </p:nvSpPr>
          <p:spPr bwMode="auto">
            <a:xfrm>
              <a:off x="8046" y="2119"/>
              <a:ext cx="5" cy="0"/>
            </a:xfrm>
            <a:prstGeom prst="line">
              <a:avLst/>
            </a:prstGeom>
            <a:noFill/>
            <a:ln w="7938">
              <a:solidFill>
                <a:srgbClr val="0080FF"/>
              </a:solidFill>
              <a:round/>
              <a:headEnd/>
              <a:tailEnd/>
            </a:ln>
          </p:spPr>
          <p:txBody>
            <a:bodyPr/>
            <a:lstStyle/>
            <a:p>
              <a:endParaRPr lang="en-US"/>
            </a:p>
          </p:txBody>
        </p:sp>
        <p:sp>
          <p:nvSpPr>
            <p:cNvPr id="29090" name="Line 446"/>
            <p:cNvSpPr>
              <a:spLocks noChangeShapeType="1"/>
            </p:cNvSpPr>
            <p:nvPr/>
          </p:nvSpPr>
          <p:spPr bwMode="auto">
            <a:xfrm flipH="1" flipV="1">
              <a:off x="8047" y="2117"/>
              <a:ext cx="4" cy="2"/>
            </a:xfrm>
            <a:prstGeom prst="line">
              <a:avLst/>
            </a:prstGeom>
            <a:noFill/>
            <a:ln w="7938">
              <a:solidFill>
                <a:srgbClr val="0080FF"/>
              </a:solidFill>
              <a:round/>
              <a:headEnd/>
              <a:tailEnd/>
            </a:ln>
          </p:spPr>
          <p:txBody>
            <a:bodyPr/>
            <a:lstStyle/>
            <a:p>
              <a:endParaRPr lang="en-US"/>
            </a:p>
          </p:txBody>
        </p:sp>
        <p:sp>
          <p:nvSpPr>
            <p:cNvPr id="29091" name="Line 447"/>
            <p:cNvSpPr>
              <a:spLocks noChangeShapeType="1"/>
            </p:cNvSpPr>
            <p:nvPr/>
          </p:nvSpPr>
          <p:spPr bwMode="auto">
            <a:xfrm>
              <a:off x="8047" y="2117"/>
              <a:ext cx="4" cy="1"/>
            </a:xfrm>
            <a:prstGeom prst="line">
              <a:avLst/>
            </a:prstGeom>
            <a:noFill/>
            <a:ln w="7938">
              <a:solidFill>
                <a:srgbClr val="0080FF"/>
              </a:solidFill>
              <a:round/>
              <a:headEnd/>
              <a:tailEnd/>
            </a:ln>
          </p:spPr>
          <p:txBody>
            <a:bodyPr/>
            <a:lstStyle/>
            <a:p>
              <a:endParaRPr lang="en-US"/>
            </a:p>
          </p:txBody>
        </p:sp>
        <p:sp>
          <p:nvSpPr>
            <p:cNvPr id="29092" name="Line 448"/>
            <p:cNvSpPr>
              <a:spLocks noChangeShapeType="1"/>
            </p:cNvSpPr>
            <p:nvPr/>
          </p:nvSpPr>
          <p:spPr bwMode="auto">
            <a:xfrm flipH="1" flipV="1">
              <a:off x="8048" y="2115"/>
              <a:ext cx="3" cy="3"/>
            </a:xfrm>
            <a:prstGeom prst="line">
              <a:avLst/>
            </a:prstGeom>
            <a:noFill/>
            <a:ln w="7938">
              <a:solidFill>
                <a:srgbClr val="0080FF"/>
              </a:solidFill>
              <a:round/>
              <a:headEnd/>
              <a:tailEnd/>
            </a:ln>
          </p:spPr>
          <p:txBody>
            <a:bodyPr/>
            <a:lstStyle/>
            <a:p>
              <a:endParaRPr lang="en-US"/>
            </a:p>
          </p:txBody>
        </p:sp>
        <p:sp>
          <p:nvSpPr>
            <p:cNvPr id="29093" name="Line 449"/>
            <p:cNvSpPr>
              <a:spLocks noChangeShapeType="1"/>
            </p:cNvSpPr>
            <p:nvPr/>
          </p:nvSpPr>
          <p:spPr bwMode="auto">
            <a:xfrm>
              <a:off x="8048" y="2115"/>
              <a:ext cx="4" cy="1"/>
            </a:xfrm>
            <a:prstGeom prst="line">
              <a:avLst/>
            </a:prstGeom>
            <a:noFill/>
            <a:ln w="7938">
              <a:solidFill>
                <a:srgbClr val="0080FF"/>
              </a:solidFill>
              <a:round/>
              <a:headEnd/>
              <a:tailEnd/>
            </a:ln>
          </p:spPr>
          <p:txBody>
            <a:bodyPr/>
            <a:lstStyle/>
            <a:p>
              <a:endParaRPr lang="en-US"/>
            </a:p>
          </p:txBody>
        </p:sp>
        <p:sp>
          <p:nvSpPr>
            <p:cNvPr id="29094" name="Line 450"/>
            <p:cNvSpPr>
              <a:spLocks noChangeShapeType="1"/>
            </p:cNvSpPr>
            <p:nvPr/>
          </p:nvSpPr>
          <p:spPr bwMode="auto">
            <a:xfrm flipH="1" flipV="1">
              <a:off x="8048" y="2113"/>
              <a:ext cx="4" cy="3"/>
            </a:xfrm>
            <a:prstGeom prst="line">
              <a:avLst/>
            </a:prstGeom>
            <a:noFill/>
            <a:ln w="7938">
              <a:solidFill>
                <a:srgbClr val="0080FF"/>
              </a:solidFill>
              <a:round/>
              <a:headEnd/>
              <a:tailEnd/>
            </a:ln>
          </p:spPr>
          <p:txBody>
            <a:bodyPr/>
            <a:lstStyle/>
            <a:p>
              <a:endParaRPr lang="en-US"/>
            </a:p>
          </p:txBody>
        </p:sp>
        <p:sp>
          <p:nvSpPr>
            <p:cNvPr id="29095" name="Line 451"/>
            <p:cNvSpPr>
              <a:spLocks noChangeShapeType="1"/>
            </p:cNvSpPr>
            <p:nvPr/>
          </p:nvSpPr>
          <p:spPr bwMode="auto">
            <a:xfrm>
              <a:off x="8048" y="2113"/>
              <a:ext cx="4" cy="2"/>
            </a:xfrm>
            <a:prstGeom prst="line">
              <a:avLst/>
            </a:prstGeom>
            <a:noFill/>
            <a:ln w="7938">
              <a:solidFill>
                <a:srgbClr val="0080FF"/>
              </a:solidFill>
              <a:round/>
              <a:headEnd/>
              <a:tailEnd/>
            </a:ln>
          </p:spPr>
          <p:txBody>
            <a:bodyPr/>
            <a:lstStyle/>
            <a:p>
              <a:endParaRPr lang="en-US"/>
            </a:p>
          </p:txBody>
        </p:sp>
        <p:sp>
          <p:nvSpPr>
            <p:cNvPr id="29096" name="Line 452"/>
            <p:cNvSpPr>
              <a:spLocks noChangeShapeType="1"/>
            </p:cNvSpPr>
            <p:nvPr/>
          </p:nvSpPr>
          <p:spPr bwMode="auto">
            <a:xfrm flipH="1" flipV="1">
              <a:off x="8049" y="2111"/>
              <a:ext cx="3" cy="4"/>
            </a:xfrm>
            <a:prstGeom prst="line">
              <a:avLst/>
            </a:prstGeom>
            <a:noFill/>
            <a:ln w="7938">
              <a:solidFill>
                <a:srgbClr val="0080FF"/>
              </a:solidFill>
              <a:round/>
              <a:headEnd/>
              <a:tailEnd/>
            </a:ln>
          </p:spPr>
          <p:txBody>
            <a:bodyPr/>
            <a:lstStyle/>
            <a:p>
              <a:endParaRPr lang="en-US"/>
            </a:p>
          </p:txBody>
        </p:sp>
        <p:sp>
          <p:nvSpPr>
            <p:cNvPr id="29097" name="Line 453"/>
            <p:cNvSpPr>
              <a:spLocks noChangeShapeType="1"/>
            </p:cNvSpPr>
            <p:nvPr/>
          </p:nvSpPr>
          <p:spPr bwMode="auto">
            <a:xfrm>
              <a:off x="8049" y="2111"/>
              <a:ext cx="4" cy="3"/>
            </a:xfrm>
            <a:prstGeom prst="line">
              <a:avLst/>
            </a:prstGeom>
            <a:noFill/>
            <a:ln w="7938">
              <a:solidFill>
                <a:srgbClr val="0080FF"/>
              </a:solidFill>
              <a:round/>
              <a:headEnd/>
              <a:tailEnd/>
            </a:ln>
          </p:spPr>
          <p:txBody>
            <a:bodyPr/>
            <a:lstStyle/>
            <a:p>
              <a:endParaRPr lang="en-US"/>
            </a:p>
          </p:txBody>
        </p:sp>
        <p:sp>
          <p:nvSpPr>
            <p:cNvPr id="29098" name="Line 454"/>
            <p:cNvSpPr>
              <a:spLocks noChangeShapeType="1"/>
            </p:cNvSpPr>
            <p:nvPr/>
          </p:nvSpPr>
          <p:spPr bwMode="auto">
            <a:xfrm flipH="1" flipV="1">
              <a:off x="8051" y="2110"/>
              <a:ext cx="2" cy="4"/>
            </a:xfrm>
            <a:prstGeom prst="line">
              <a:avLst/>
            </a:prstGeom>
            <a:noFill/>
            <a:ln w="7938">
              <a:solidFill>
                <a:srgbClr val="0080FF"/>
              </a:solidFill>
              <a:round/>
              <a:headEnd/>
              <a:tailEnd/>
            </a:ln>
          </p:spPr>
          <p:txBody>
            <a:bodyPr/>
            <a:lstStyle/>
            <a:p>
              <a:endParaRPr lang="en-US"/>
            </a:p>
          </p:txBody>
        </p:sp>
        <p:sp>
          <p:nvSpPr>
            <p:cNvPr id="29099" name="Line 455"/>
            <p:cNvSpPr>
              <a:spLocks noChangeShapeType="1"/>
            </p:cNvSpPr>
            <p:nvPr/>
          </p:nvSpPr>
          <p:spPr bwMode="auto">
            <a:xfrm>
              <a:off x="8051" y="2110"/>
              <a:ext cx="4" cy="3"/>
            </a:xfrm>
            <a:prstGeom prst="line">
              <a:avLst/>
            </a:prstGeom>
            <a:noFill/>
            <a:ln w="7938">
              <a:solidFill>
                <a:srgbClr val="0080FF"/>
              </a:solidFill>
              <a:round/>
              <a:headEnd/>
              <a:tailEnd/>
            </a:ln>
          </p:spPr>
          <p:txBody>
            <a:bodyPr/>
            <a:lstStyle/>
            <a:p>
              <a:endParaRPr lang="en-US"/>
            </a:p>
          </p:txBody>
        </p:sp>
        <p:sp>
          <p:nvSpPr>
            <p:cNvPr id="29100" name="Line 456"/>
            <p:cNvSpPr>
              <a:spLocks noChangeShapeType="1"/>
            </p:cNvSpPr>
            <p:nvPr/>
          </p:nvSpPr>
          <p:spPr bwMode="auto">
            <a:xfrm flipH="1" flipV="1">
              <a:off x="8052" y="2109"/>
              <a:ext cx="3" cy="4"/>
            </a:xfrm>
            <a:prstGeom prst="line">
              <a:avLst/>
            </a:prstGeom>
            <a:noFill/>
            <a:ln w="7938">
              <a:solidFill>
                <a:srgbClr val="0080FF"/>
              </a:solidFill>
              <a:round/>
              <a:headEnd/>
              <a:tailEnd/>
            </a:ln>
          </p:spPr>
          <p:txBody>
            <a:bodyPr/>
            <a:lstStyle/>
            <a:p>
              <a:endParaRPr lang="en-US"/>
            </a:p>
          </p:txBody>
        </p:sp>
        <p:sp>
          <p:nvSpPr>
            <p:cNvPr id="29101" name="Line 457"/>
            <p:cNvSpPr>
              <a:spLocks noChangeShapeType="1"/>
            </p:cNvSpPr>
            <p:nvPr/>
          </p:nvSpPr>
          <p:spPr bwMode="auto">
            <a:xfrm>
              <a:off x="8052" y="2109"/>
              <a:ext cx="4" cy="2"/>
            </a:xfrm>
            <a:prstGeom prst="line">
              <a:avLst/>
            </a:prstGeom>
            <a:noFill/>
            <a:ln w="7938">
              <a:solidFill>
                <a:srgbClr val="0080FF"/>
              </a:solidFill>
              <a:round/>
              <a:headEnd/>
              <a:tailEnd/>
            </a:ln>
          </p:spPr>
          <p:txBody>
            <a:bodyPr/>
            <a:lstStyle/>
            <a:p>
              <a:endParaRPr lang="en-US"/>
            </a:p>
          </p:txBody>
        </p:sp>
        <p:sp>
          <p:nvSpPr>
            <p:cNvPr id="29102" name="Line 458"/>
            <p:cNvSpPr>
              <a:spLocks noChangeShapeType="1"/>
            </p:cNvSpPr>
            <p:nvPr/>
          </p:nvSpPr>
          <p:spPr bwMode="auto">
            <a:xfrm flipH="1" flipV="1">
              <a:off x="8054" y="2107"/>
              <a:ext cx="2" cy="4"/>
            </a:xfrm>
            <a:prstGeom prst="line">
              <a:avLst/>
            </a:prstGeom>
            <a:noFill/>
            <a:ln w="7938">
              <a:solidFill>
                <a:srgbClr val="0080FF"/>
              </a:solidFill>
              <a:round/>
              <a:headEnd/>
              <a:tailEnd/>
            </a:ln>
          </p:spPr>
          <p:txBody>
            <a:bodyPr/>
            <a:lstStyle/>
            <a:p>
              <a:endParaRPr lang="en-US"/>
            </a:p>
          </p:txBody>
        </p:sp>
        <p:sp>
          <p:nvSpPr>
            <p:cNvPr id="29103" name="Line 459"/>
            <p:cNvSpPr>
              <a:spLocks noChangeShapeType="1"/>
            </p:cNvSpPr>
            <p:nvPr/>
          </p:nvSpPr>
          <p:spPr bwMode="auto">
            <a:xfrm>
              <a:off x="8054" y="2107"/>
              <a:ext cx="3" cy="4"/>
            </a:xfrm>
            <a:prstGeom prst="line">
              <a:avLst/>
            </a:prstGeom>
            <a:noFill/>
            <a:ln w="7938">
              <a:solidFill>
                <a:srgbClr val="0080FF"/>
              </a:solidFill>
              <a:round/>
              <a:headEnd/>
              <a:tailEnd/>
            </a:ln>
          </p:spPr>
          <p:txBody>
            <a:bodyPr/>
            <a:lstStyle/>
            <a:p>
              <a:endParaRPr lang="en-US"/>
            </a:p>
          </p:txBody>
        </p:sp>
        <p:sp>
          <p:nvSpPr>
            <p:cNvPr id="29104" name="Line 460"/>
            <p:cNvSpPr>
              <a:spLocks noChangeShapeType="1"/>
            </p:cNvSpPr>
            <p:nvPr/>
          </p:nvSpPr>
          <p:spPr bwMode="auto">
            <a:xfrm flipH="1" flipV="1">
              <a:off x="8057" y="2106"/>
              <a:ext cx="0" cy="5"/>
            </a:xfrm>
            <a:prstGeom prst="line">
              <a:avLst/>
            </a:prstGeom>
            <a:noFill/>
            <a:ln w="7938">
              <a:solidFill>
                <a:srgbClr val="0080FF"/>
              </a:solidFill>
              <a:round/>
              <a:headEnd/>
              <a:tailEnd/>
            </a:ln>
          </p:spPr>
          <p:txBody>
            <a:bodyPr/>
            <a:lstStyle/>
            <a:p>
              <a:endParaRPr lang="en-US"/>
            </a:p>
          </p:txBody>
        </p:sp>
        <p:sp>
          <p:nvSpPr>
            <p:cNvPr id="29105" name="Line 461"/>
            <p:cNvSpPr>
              <a:spLocks noChangeShapeType="1"/>
            </p:cNvSpPr>
            <p:nvPr/>
          </p:nvSpPr>
          <p:spPr bwMode="auto">
            <a:xfrm>
              <a:off x="8057" y="2106"/>
              <a:ext cx="2" cy="5"/>
            </a:xfrm>
            <a:prstGeom prst="line">
              <a:avLst/>
            </a:prstGeom>
            <a:noFill/>
            <a:ln w="7938">
              <a:solidFill>
                <a:srgbClr val="0080FF"/>
              </a:solidFill>
              <a:round/>
              <a:headEnd/>
              <a:tailEnd/>
            </a:ln>
          </p:spPr>
          <p:txBody>
            <a:bodyPr/>
            <a:lstStyle/>
            <a:p>
              <a:endParaRPr lang="en-US"/>
            </a:p>
          </p:txBody>
        </p:sp>
        <p:sp>
          <p:nvSpPr>
            <p:cNvPr id="29106" name="Line 462"/>
            <p:cNvSpPr>
              <a:spLocks noChangeShapeType="1"/>
            </p:cNvSpPr>
            <p:nvPr/>
          </p:nvSpPr>
          <p:spPr bwMode="auto">
            <a:xfrm flipH="1" flipV="1">
              <a:off x="8058" y="2106"/>
              <a:ext cx="1" cy="5"/>
            </a:xfrm>
            <a:prstGeom prst="line">
              <a:avLst/>
            </a:prstGeom>
            <a:noFill/>
            <a:ln w="7938">
              <a:solidFill>
                <a:srgbClr val="0080FF"/>
              </a:solidFill>
              <a:round/>
              <a:headEnd/>
              <a:tailEnd/>
            </a:ln>
          </p:spPr>
          <p:txBody>
            <a:bodyPr/>
            <a:lstStyle/>
            <a:p>
              <a:endParaRPr lang="en-US"/>
            </a:p>
          </p:txBody>
        </p:sp>
        <p:sp>
          <p:nvSpPr>
            <p:cNvPr id="29107" name="Line 463"/>
            <p:cNvSpPr>
              <a:spLocks noChangeShapeType="1"/>
            </p:cNvSpPr>
            <p:nvPr/>
          </p:nvSpPr>
          <p:spPr bwMode="auto">
            <a:xfrm>
              <a:off x="8058" y="2106"/>
              <a:ext cx="2" cy="4"/>
            </a:xfrm>
            <a:prstGeom prst="line">
              <a:avLst/>
            </a:prstGeom>
            <a:noFill/>
            <a:ln w="7938">
              <a:solidFill>
                <a:srgbClr val="0080FF"/>
              </a:solidFill>
              <a:round/>
              <a:headEnd/>
              <a:tailEnd/>
            </a:ln>
          </p:spPr>
          <p:txBody>
            <a:bodyPr/>
            <a:lstStyle/>
            <a:p>
              <a:endParaRPr lang="en-US"/>
            </a:p>
          </p:txBody>
        </p:sp>
        <p:sp>
          <p:nvSpPr>
            <p:cNvPr id="29108" name="Line 464"/>
            <p:cNvSpPr>
              <a:spLocks noChangeShapeType="1"/>
            </p:cNvSpPr>
            <p:nvPr/>
          </p:nvSpPr>
          <p:spPr bwMode="auto">
            <a:xfrm flipV="1">
              <a:off x="8060" y="2106"/>
              <a:ext cx="1" cy="4"/>
            </a:xfrm>
            <a:prstGeom prst="line">
              <a:avLst/>
            </a:prstGeom>
            <a:noFill/>
            <a:ln w="7938">
              <a:solidFill>
                <a:srgbClr val="0080FF"/>
              </a:solidFill>
              <a:round/>
              <a:headEnd/>
              <a:tailEnd/>
            </a:ln>
          </p:spPr>
          <p:txBody>
            <a:bodyPr/>
            <a:lstStyle/>
            <a:p>
              <a:endParaRPr lang="en-US"/>
            </a:p>
          </p:txBody>
        </p:sp>
        <p:sp>
          <p:nvSpPr>
            <p:cNvPr id="29109" name="Line 465"/>
            <p:cNvSpPr>
              <a:spLocks noChangeShapeType="1"/>
            </p:cNvSpPr>
            <p:nvPr/>
          </p:nvSpPr>
          <p:spPr bwMode="auto">
            <a:xfrm>
              <a:off x="8061" y="2106"/>
              <a:ext cx="0" cy="4"/>
            </a:xfrm>
            <a:prstGeom prst="line">
              <a:avLst/>
            </a:prstGeom>
            <a:noFill/>
            <a:ln w="7938">
              <a:solidFill>
                <a:srgbClr val="0080FF"/>
              </a:solidFill>
              <a:round/>
              <a:headEnd/>
              <a:tailEnd/>
            </a:ln>
          </p:spPr>
          <p:txBody>
            <a:bodyPr/>
            <a:lstStyle/>
            <a:p>
              <a:endParaRPr lang="en-US"/>
            </a:p>
          </p:txBody>
        </p:sp>
        <p:sp>
          <p:nvSpPr>
            <p:cNvPr id="29110" name="Line 466"/>
            <p:cNvSpPr>
              <a:spLocks noChangeShapeType="1"/>
            </p:cNvSpPr>
            <p:nvPr/>
          </p:nvSpPr>
          <p:spPr bwMode="auto">
            <a:xfrm flipV="1">
              <a:off x="8061" y="2106"/>
              <a:ext cx="1" cy="4"/>
            </a:xfrm>
            <a:prstGeom prst="line">
              <a:avLst/>
            </a:prstGeom>
            <a:noFill/>
            <a:ln w="7938">
              <a:solidFill>
                <a:srgbClr val="0080FF"/>
              </a:solidFill>
              <a:round/>
              <a:headEnd/>
              <a:tailEnd/>
            </a:ln>
          </p:spPr>
          <p:txBody>
            <a:bodyPr/>
            <a:lstStyle/>
            <a:p>
              <a:endParaRPr lang="en-US"/>
            </a:p>
          </p:txBody>
        </p:sp>
        <p:sp>
          <p:nvSpPr>
            <p:cNvPr id="29111" name="Line 467"/>
            <p:cNvSpPr>
              <a:spLocks noChangeShapeType="1"/>
            </p:cNvSpPr>
            <p:nvPr/>
          </p:nvSpPr>
          <p:spPr bwMode="auto">
            <a:xfrm>
              <a:off x="8062" y="2106"/>
              <a:ext cx="1" cy="4"/>
            </a:xfrm>
            <a:prstGeom prst="line">
              <a:avLst/>
            </a:prstGeom>
            <a:noFill/>
            <a:ln w="7938">
              <a:solidFill>
                <a:srgbClr val="0080FF"/>
              </a:solidFill>
              <a:round/>
              <a:headEnd/>
              <a:tailEnd/>
            </a:ln>
          </p:spPr>
          <p:txBody>
            <a:bodyPr/>
            <a:lstStyle/>
            <a:p>
              <a:endParaRPr lang="en-US"/>
            </a:p>
          </p:txBody>
        </p:sp>
        <p:sp>
          <p:nvSpPr>
            <p:cNvPr id="29112" name="Line 468"/>
            <p:cNvSpPr>
              <a:spLocks noChangeShapeType="1"/>
            </p:cNvSpPr>
            <p:nvPr/>
          </p:nvSpPr>
          <p:spPr bwMode="auto">
            <a:xfrm flipV="1">
              <a:off x="8063" y="2106"/>
              <a:ext cx="2" cy="4"/>
            </a:xfrm>
            <a:prstGeom prst="line">
              <a:avLst/>
            </a:prstGeom>
            <a:noFill/>
            <a:ln w="7938">
              <a:solidFill>
                <a:srgbClr val="0080FF"/>
              </a:solidFill>
              <a:round/>
              <a:headEnd/>
              <a:tailEnd/>
            </a:ln>
          </p:spPr>
          <p:txBody>
            <a:bodyPr/>
            <a:lstStyle/>
            <a:p>
              <a:endParaRPr lang="en-US"/>
            </a:p>
          </p:txBody>
        </p:sp>
        <p:sp>
          <p:nvSpPr>
            <p:cNvPr id="29113" name="Line 469"/>
            <p:cNvSpPr>
              <a:spLocks noChangeShapeType="1"/>
            </p:cNvSpPr>
            <p:nvPr/>
          </p:nvSpPr>
          <p:spPr bwMode="auto">
            <a:xfrm>
              <a:off x="8065" y="2106"/>
              <a:ext cx="0" cy="4"/>
            </a:xfrm>
            <a:prstGeom prst="line">
              <a:avLst/>
            </a:prstGeom>
            <a:noFill/>
            <a:ln w="7938">
              <a:solidFill>
                <a:srgbClr val="0080FF"/>
              </a:solidFill>
              <a:round/>
              <a:headEnd/>
              <a:tailEnd/>
            </a:ln>
          </p:spPr>
          <p:txBody>
            <a:bodyPr/>
            <a:lstStyle/>
            <a:p>
              <a:endParaRPr lang="en-US"/>
            </a:p>
          </p:txBody>
        </p:sp>
        <p:sp>
          <p:nvSpPr>
            <p:cNvPr id="29114" name="Freeform 470"/>
            <p:cNvSpPr>
              <a:spLocks/>
            </p:cNvSpPr>
            <p:nvPr/>
          </p:nvSpPr>
          <p:spPr bwMode="auto">
            <a:xfrm>
              <a:off x="8046" y="2106"/>
              <a:ext cx="33" cy="33"/>
            </a:xfrm>
            <a:custGeom>
              <a:avLst/>
              <a:gdLst>
                <a:gd name="T0" fmla="*/ 0 w 67"/>
                <a:gd name="T1" fmla="*/ 0 h 67"/>
                <a:gd name="T2" fmla="*/ 0 w 67"/>
                <a:gd name="T3" fmla="*/ 0 h 67"/>
                <a:gd name="T4" fmla="*/ 0 w 67"/>
                <a:gd name="T5" fmla="*/ 0 h 67"/>
                <a:gd name="T6" fmla="*/ 0 w 67"/>
                <a:gd name="T7" fmla="*/ 0 h 67"/>
                <a:gd name="T8" fmla="*/ 0 w 67"/>
                <a:gd name="T9" fmla="*/ 0 h 67"/>
                <a:gd name="T10" fmla="*/ 0 w 67"/>
                <a:gd name="T11" fmla="*/ 0 h 67"/>
                <a:gd name="T12" fmla="*/ 0 w 67"/>
                <a:gd name="T13" fmla="*/ 0 h 67"/>
                <a:gd name="T14" fmla="*/ 0 w 67"/>
                <a:gd name="T15" fmla="*/ 0 h 67"/>
                <a:gd name="T16" fmla="*/ 0 w 67"/>
                <a:gd name="T17" fmla="*/ 0 h 67"/>
                <a:gd name="T18" fmla="*/ 0 w 67"/>
                <a:gd name="T19" fmla="*/ 0 h 67"/>
                <a:gd name="T20" fmla="*/ 0 w 67"/>
                <a:gd name="T21" fmla="*/ 0 h 67"/>
                <a:gd name="T22" fmla="*/ 0 w 67"/>
                <a:gd name="T23" fmla="*/ 0 h 67"/>
                <a:gd name="T24" fmla="*/ 0 w 67"/>
                <a:gd name="T25" fmla="*/ 0 h 67"/>
                <a:gd name="T26" fmla="*/ 0 w 67"/>
                <a:gd name="T27" fmla="*/ 0 h 67"/>
                <a:gd name="T28" fmla="*/ 0 w 67"/>
                <a:gd name="T29" fmla="*/ 0 h 67"/>
                <a:gd name="T30" fmla="*/ 0 w 67"/>
                <a:gd name="T31" fmla="*/ 0 h 67"/>
                <a:gd name="T32" fmla="*/ 0 w 67"/>
                <a:gd name="T33" fmla="*/ 0 h 67"/>
                <a:gd name="T34" fmla="*/ 0 w 67"/>
                <a:gd name="T35" fmla="*/ 0 h 67"/>
                <a:gd name="T36" fmla="*/ 0 w 67"/>
                <a:gd name="T37" fmla="*/ 0 h 67"/>
                <a:gd name="T38" fmla="*/ 0 w 67"/>
                <a:gd name="T39" fmla="*/ 0 h 67"/>
                <a:gd name="T40" fmla="*/ 0 w 67"/>
                <a:gd name="T41" fmla="*/ 0 h 67"/>
                <a:gd name="T42" fmla="*/ 0 w 67"/>
                <a:gd name="T43" fmla="*/ 0 h 67"/>
                <a:gd name="T44" fmla="*/ 0 w 67"/>
                <a:gd name="T45" fmla="*/ 0 h 67"/>
                <a:gd name="T46" fmla="*/ 0 w 67"/>
                <a:gd name="T47" fmla="*/ 0 h 67"/>
                <a:gd name="T48" fmla="*/ 0 w 67"/>
                <a:gd name="T49" fmla="*/ 0 h 67"/>
                <a:gd name="T50" fmla="*/ 0 w 67"/>
                <a:gd name="T51" fmla="*/ 0 h 67"/>
                <a:gd name="T52" fmla="*/ 0 w 67"/>
                <a:gd name="T53" fmla="*/ 0 h 67"/>
                <a:gd name="T54" fmla="*/ 0 w 67"/>
                <a:gd name="T55" fmla="*/ 0 h 67"/>
                <a:gd name="T56" fmla="*/ 0 w 67"/>
                <a:gd name="T57" fmla="*/ 0 h 67"/>
                <a:gd name="T58" fmla="*/ 0 w 67"/>
                <a:gd name="T59" fmla="*/ 0 h 67"/>
                <a:gd name="T60" fmla="*/ 0 w 67"/>
                <a:gd name="T61" fmla="*/ 0 h 67"/>
                <a:gd name="T62" fmla="*/ 0 w 67"/>
                <a:gd name="T63" fmla="*/ 0 h 67"/>
                <a:gd name="T64" fmla="*/ 0 w 67"/>
                <a:gd name="T65" fmla="*/ 0 h 67"/>
                <a:gd name="T66" fmla="*/ 0 w 67"/>
                <a:gd name="T67" fmla="*/ 0 h 67"/>
                <a:gd name="T68" fmla="*/ 0 w 67"/>
                <a:gd name="T69" fmla="*/ 0 h 67"/>
                <a:gd name="T70" fmla="*/ 0 w 67"/>
                <a:gd name="T71" fmla="*/ 0 h 67"/>
                <a:gd name="T72" fmla="*/ 0 w 67"/>
                <a:gd name="T73" fmla="*/ 0 h 67"/>
                <a:gd name="T74" fmla="*/ 0 w 67"/>
                <a:gd name="T75" fmla="*/ 0 h 67"/>
                <a:gd name="T76" fmla="*/ 0 w 67"/>
                <a:gd name="T77" fmla="*/ 0 h 67"/>
                <a:gd name="T78" fmla="*/ 0 w 67"/>
                <a:gd name="T79" fmla="*/ 0 h 67"/>
                <a:gd name="T80" fmla="*/ 0 w 67"/>
                <a:gd name="T81" fmla="*/ 0 h 67"/>
                <a:gd name="T82" fmla="*/ 0 w 67"/>
                <a:gd name="T83" fmla="*/ 0 h 67"/>
                <a:gd name="T84" fmla="*/ 0 w 67"/>
                <a:gd name="T85" fmla="*/ 0 h 67"/>
                <a:gd name="T86" fmla="*/ 0 w 67"/>
                <a:gd name="T87" fmla="*/ 0 h 67"/>
                <a:gd name="T88" fmla="*/ 0 w 67"/>
                <a:gd name="T89" fmla="*/ 0 h 67"/>
                <a:gd name="T90" fmla="*/ 0 w 67"/>
                <a:gd name="T91" fmla="*/ 0 h 67"/>
                <a:gd name="T92" fmla="*/ 0 w 67"/>
                <a:gd name="T93" fmla="*/ 0 h 67"/>
                <a:gd name="T94" fmla="*/ 0 w 67"/>
                <a:gd name="T95" fmla="*/ 0 h 67"/>
                <a:gd name="T96" fmla="*/ 0 w 67"/>
                <a:gd name="T97" fmla="*/ 0 h 67"/>
                <a:gd name="T98" fmla="*/ 0 w 67"/>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7"/>
                <a:gd name="T152" fmla="*/ 67 w 67"/>
                <a:gd name="T153" fmla="*/ 67 h 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7">
                  <a:moveTo>
                    <a:pt x="32" y="0"/>
                  </a:moveTo>
                  <a:lnTo>
                    <a:pt x="34" y="8"/>
                  </a:lnTo>
                  <a:lnTo>
                    <a:pt x="37" y="0"/>
                  </a:lnTo>
                  <a:lnTo>
                    <a:pt x="37" y="8"/>
                  </a:lnTo>
                  <a:lnTo>
                    <a:pt x="41" y="0"/>
                  </a:lnTo>
                  <a:lnTo>
                    <a:pt x="41" y="10"/>
                  </a:lnTo>
                  <a:lnTo>
                    <a:pt x="46" y="2"/>
                  </a:lnTo>
                  <a:lnTo>
                    <a:pt x="44" y="12"/>
                  </a:lnTo>
                  <a:lnTo>
                    <a:pt x="49" y="3"/>
                  </a:lnTo>
                  <a:lnTo>
                    <a:pt x="46" y="12"/>
                  </a:lnTo>
                  <a:lnTo>
                    <a:pt x="52" y="7"/>
                  </a:lnTo>
                  <a:lnTo>
                    <a:pt x="49" y="15"/>
                  </a:lnTo>
                  <a:lnTo>
                    <a:pt x="55" y="8"/>
                  </a:lnTo>
                  <a:lnTo>
                    <a:pt x="50" y="17"/>
                  </a:lnTo>
                  <a:lnTo>
                    <a:pt x="59" y="12"/>
                  </a:lnTo>
                  <a:lnTo>
                    <a:pt x="54" y="18"/>
                  </a:lnTo>
                  <a:lnTo>
                    <a:pt x="62" y="15"/>
                  </a:lnTo>
                  <a:lnTo>
                    <a:pt x="55" y="21"/>
                  </a:lnTo>
                  <a:lnTo>
                    <a:pt x="64" y="20"/>
                  </a:lnTo>
                  <a:lnTo>
                    <a:pt x="55" y="25"/>
                  </a:lnTo>
                  <a:lnTo>
                    <a:pt x="65" y="23"/>
                  </a:lnTo>
                  <a:lnTo>
                    <a:pt x="57" y="28"/>
                  </a:lnTo>
                  <a:lnTo>
                    <a:pt x="67" y="26"/>
                  </a:lnTo>
                  <a:lnTo>
                    <a:pt x="57" y="30"/>
                  </a:lnTo>
                  <a:lnTo>
                    <a:pt x="67" y="31"/>
                  </a:lnTo>
                  <a:lnTo>
                    <a:pt x="57" y="33"/>
                  </a:lnTo>
                  <a:lnTo>
                    <a:pt x="67" y="36"/>
                  </a:lnTo>
                  <a:lnTo>
                    <a:pt x="57" y="36"/>
                  </a:lnTo>
                  <a:lnTo>
                    <a:pt x="67" y="39"/>
                  </a:lnTo>
                  <a:lnTo>
                    <a:pt x="57" y="39"/>
                  </a:lnTo>
                  <a:lnTo>
                    <a:pt x="65" y="44"/>
                  </a:lnTo>
                  <a:lnTo>
                    <a:pt x="55" y="43"/>
                  </a:lnTo>
                  <a:lnTo>
                    <a:pt x="64" y="48"/>
                  </a:lnTo>
                  <a:lnTo>
                    <a:pt x="55" y="46"/>
                  </a:lnTo>
                  <a:lnTo>
                    <a:pt x="62" y="51"/>
                  </a:lnTo>
                  <a:lnTo>
                    <a:pt x="54" y="48"/>
                  </a:lnTo>
                  <a:lnTo>
                    <a:pt x="59" y="56"/>
                  </a:lnTo>
                  <a:lnTo>
                    <a:pt x="50" y="51"/>
                  </a:lnTo>
                  <a:lnTo>
                    <a:pt x="55" y="57"/>
                  </a:lnTo>
                  <a:lnTo>
                    <a:pt x="49" y="53"/>
                  </a:lnTo>
                  <a:lnTo>
                    <a:pt x="52" y="61"/>
                  </a:lnTo>
                  <a:lnTo>
                    <a:pt x="46" y="54"/>
                  </a:lnTo>
                  <a:lnTo>
                    <a:pt x="49" y="62"/>
                  </a:lnTo>
                  <a:lnTo>
                    <a:pt x="44" y="56"/>
                  </a:lnTo>
                  <a:lnTo>
                    <a:pt x="46" y="66"/>
                  </a:lnTo>
                  <a:lnTo>
                    <a:pt x="41" y="57"/>
                  </a:lnTo>
                  <a:lnTo>
                    <a:pt x="41" y="66"/>
                  </a:lnTo>
                  <a:lnTo>
                    <a:pt x="37" y="57"/>
                  </a:lnTo>
                  <a:lnTo>
                    <a:pt x="37" y="67"/>
                  </a:lnTo>
                  <a:lnTo>
                    <a:pt x="34" y="57"/>
                  </a:lnTo>
                  <a:lnTo>
                    <a:pt x="32" y="67"/>
                  </a:lnTo>
                  <a:lnTo>
                    <a:pt x="31" y="57"/>
                  </a:lnTo>
                  <a:lnTo>
                    <a:pt x="29" y="67"/>
                  </a:lnTo>
                  <a:lnTo>
                    <a:pt x="28" y="57"/>
                  </a:lnTo>
                  <a:lnTo>
                    <a:pt x="24" y="66"/>
                  </a:lnTo>
                  <a:lnTo>
                    <a:pt x="24" y="57"/>
                  </a:lnTo>
                  <a:lnTo>
                    <a:pt x="21" y="64"/>
                  </a:lnTo>
                  <a:lnTo>
                    <a:pt x="23" y="56"/>
                  </a:lnTo>
                  <a:lnTo>
                    <a:pt x="16" y="62"/>
                  </a:lnTo>
                  <a:lnTo>
                    <a:pt x="19" y="54"/>
                  </a:lnTo>
                  <a:lnTo>
                    <a:pt x="13" y="61"/>
                  </a:lnTo>
                  <a:lnTo>
                    <a:pt x="16" y="53"/>
                  </a:lnTo>
                  <a:lnTo>
                    <a:pt x="10" y="57"/>
                  </a:lnTo>
                  <a:lnTo>
                    <a:pt x="14" y="51"/>
                  </a:lnTo>
                  <a:lnTo>
                    <a:pt x="6" y="54"/>
                  </a:lnTo>
                  <a:lnTo>
                    <a:pt x="13" y="48"/>
                  </a:lnTo>
                  <a:lnTo>
                    <a:pt x="5" y="51"/>
                  </a:lnTo>
                  <a:lnTo>
                    <a:pt x="11" y="46"/>
                  </a:lnTo>
                  <a:lnTo>
                    <a:pt x="3" y="48"/>
                  </a:lnTo>
                  <a:lnTo>
                    <a:pt x="10" y="43"/>
                  </a:lnTo>
                  <a:lnTo>
                    <a:pt x="1" y="44"/>
                  </a:lnTo>
                  <a:lnTo>
                    <a:pt x="8" y="39"/>
                  </a:lnTo>
                  <a:lnTo>
                    <a:pt x="0" y="39"/>
                  </a:lnTo>
                  <a:lnTo>
                    <a:pt x="8" y="36"/>
                  </a:lnTo>
                  <a:lnTo>
                    <a:pt x="0" y="35"/>
                  </a:lnTo>
                  <a:lnTo>
                    <a:pt x="8" y="33"/>
                  </a:lnTo>
                  <a:lnTo>
                    <a:pt x="0" y="31"/>
                  </a:lnTo>
                  <a:lnTo>
                    <a:pt x="8" y="30"/>
                  </a:lnTo>
                  <a:lnTo>
                    <a:pt x="0" y="26"/>
                  </a:lnTo>
                  <a:lnTo>
                    <a:pt x="10" y="26"/>
                  </a:lnTo>
                  <a:lnTo>
                    <a:pt x="1" y="23"/>
                  </a:lnTo>
                  <a:lnTo>
                    <a:pt x="10" y="25"/>
                  </a:lnTo>
                  <a:lnTo>
                    <a:pt x="3" y="18"/>
                  </a:lnTo>
                  <a:lnTo>
                    <a:pt x="11" y="21"/>
                  </a:lnTo>
                  <a:lnTo>
                    <a:pt x="5" y="15"/>
                  </a:lnTo>
                  <a:lnTo>
                    <a:pt x="13" y="18"/>
                  </a:lnTo>
                  <a:lnTo>
                    <a:pt x="6" y="12"/>
                  </a:lnTo>
                  <a:lnTo>
                    <a:pt x="14" y="17"/>
                  </a:lnTo>
                  <a:lnTo>
                    <a:pt x="10" y="8"/>
                  </a:lnTo>
                  <a:lnTo>
                    <a:pt x="18" y="15"/>
                  </a:lnTo>
                  <a:lnTo>
                    <a:pt x="13" y="7"/>
                  </a:lnTo>
                  <a:lnTo>
                    <a:pt x="19" y="12"/>
                  </a:lnTo>
                  <a:lnTo>
                    <a:pt x="16" y="3"/>
                  </a:lnTo>
                  <a:lnTo>
                    <a:pt x="23" y="10"/>
                  </a:lnTo>
                  <a:lnTo>
                    <a:pt x="21" y="2"/>
                  </a:lnTo>
                  <a:lnTo>
                    <a:pt x="26" y="10"/>
                  </a:lnTo>
                  <a:lnTo>
                    <a:pt x="24" y="0"/>
                  </a:lnTo>
                  <a:lnTo>
                    <a:pt x="28" y="8"/>
                  </a:lnTo>
                  <a:lnTo>
                    <a:pt x="29" y="0"/>
                  </a:lnTo>
                  <a:lnTo>
                    <a:pt x="31" y="8"/>
                  </a:lnTo>
                  <a:lnTo>
                    <a:pt x="32" y="0"/>
                  </a:lnTo>
                  <a:close/>
                </a:path>
              </a:pathLst>
            </a:custGeom>
            <a:solidFill>
              <a:srgbClr val="80CCFF"/>
            </a:solidFill>
            <a:ln w="0">
              <a:solidFill>
                <a:srgbClr val="80CCFF"/>
              </a:solidFill>
              <a:prstDash val="solid"/>
              <a:round/>
              <a:headEnd/>
              <a:tailEnd/>
            </a:ln>
          </p:spPr>
          <p:txBody>
            <a:bodyPr/>
            <a:lstStyle/>
            <a:p>
              <a:endParaRPr lang="en-US"/>
            </a:p>
          </p:txBody>
        </p:sp>
        <p:sp>
          <p:nvSpPr>
            <p:cNvPr id="29115" name="Freeform 471"/>
            <p:cNvSpPr>
              <a:spLocks/>
            </p:cNvSpPr>
            <p:nvPr/>
          </p:nvSpPr>
          <p:spPr bwMode="auto">
            <a:xfrm>
              <a:off x="7952" y="2113"/>
              <a:ext cx="102" cy="15"/>
            </a:xfrm>
            <a:custGeom>
              <a:avLst/>
              <a:gdLst>
                <a:gd name="T0" fmla="*/ 1 w 204"/>
                <a:gd name="T1" fmla="*/ 0 h 31"/>
                <a:gd name="T2" fmla="*/ 1 w 204"/>
                <a:gd name="T3" fmla="*/ 0 h 31"/>
                <a:gd name="T4" fmla="*/ 1 w 204"/>
                <a:gd name="T5" fmla="*/ 0 h 31"/>
                <a:gd name="T6" fmla="*/ 0 w 204"/>
                <a:gd name="T7" fmla="*/ 0 h 31"/>
                <a:gd name="T8" fmla="*/ 1 w 204"/>
                <a:gd name="T9" fmla="*/ 0 h 31"/>
                <a:gd name="T10" fmla="*/ 1 w 204"/>
                <a:gd name="T11" fmla="*/ 0 h 31"/>
                <a:gd name="T12" fmla="*/ 0 60000 65536"/>
                <a:gd name="T13" fmla="*/ 0 60000 65536"/>
                <a:gd name="T14" fmla="*/ 0 60000 65536"/>
                <a:gd name="T15" fmla="*/ 0 60000 65536"/>
                <a:gd name="T16" fmla="*/ 0 60000 65536"/>
                <a:gd name="T17" fmla="*/ 0 60000 65536"/>
                <a:gd name="T18" fmla="*/ 0 w 204"/>
                <a:gd name="T19" fmla="*/ 0 h 31"/>
                <a:gd name="T20" fmla="*/ 204 w 20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04" h="31">
                  <a:moveTo>
                    <a:pt x="204" y="0"/>
                  </a:moveTo>
                  <a:lnTo>
                    <a:pt x="202" y="31"/>
                  </a:lnTo>
                  <a:lnTo>
                    <a:pt x="100" y="18"/>
                  </a:lnTo>
                  <a:lnTo>
                    <a:pt x="0" y="0"/>
                  </a:lnTo>
                  <a:lnTo>
                    <a:pt x="101" y="2"/>
                  </a:lnTo>
                  <a:lnTo>
                    <a:pt x="204" y="0"/>
                  </a:lnTo>
                  <a:close/>
                </a:path>
              </a:pathLst>
            </a:custGeom>
            <a:solidFill>
              <a:srgbClr val="80CCFF"/>
            </a:solidFill>
            <a:ln w="0">
              <a:solidFill>
                <a:srgbClr val="80CCFF"/>
              </a:solidFill>
              <a:prstDash val="solid"/>
              <a:round/>
              <a:headEnd/>
              <a:tailEnd/>
            </a:ln>
          </p:spPr>
          <p:txBody>
            <a:bodyPr/>
            <a:lstStyle/>
            <a:p>
              <a:endParaRPr lang="en-US"/>
            </a:p>
          </p:txBody>
        </p:sp>
      </p:grpSp>
      <p:grpSp>
        <p:nvGrpSpPr>
          <p:cNvPr id="14" name="Group 473"/>
          <p:cNvGrpSpPr>
            <a:grpSpLocks/>
          </p:cNvGrpSpPr>
          <p:nvPr/>
        </p:nvGrpSpPr>
        <p:grpSpPr bwMode="auto">
          <a:xfrm>
            <a:off x="3849688" y="3482107"/>
            <a:ext cx="395287" cy="223837"/>
            <a:chOff x="6858" y="1759"/>
            <a:chExt cx="202" cy="115"/>
          </a:xfrm>
        </p:grpSpPr>
        <p:sp>
          <p:nvSpPr>
            <p:cNvPr id="28908" name="Freeform 263"/>
            <p:cNvSpPr>
              <a:spLocks/>
            </p:cNvSpPr>
            <p:nvPr/>
          </p:nvSpPr>
          <p:spPr bwMode="auto">
            <a:xfrm>
              <a:off x="6858" y="1759"/>
              <a:ext cx="183" cy="108"/>
            </a:xfrm>
            <a:custGeom>
              <a:avLst/>
              <a:gdLst>
                <a:gd name="T0" fmla="*/ 0 w 366"/>
                <a:gd name="T1" fmla="*/ 0 h 216"/>
                <a:gd name="T2" fmla="*/ 1 w 366"/>
                <a:gd name="T3" fmla="*/ 1 h 216"/>
                <a:gd name="T4" fmla="*/ 1 w 366"/>
                <a:gd name="T5" fmla="*/ 1 h 216"/>
                <a:gd name="T6" fmla="*/ 1 w 366"/>
                <a:gd name="T7" fmla="*/ 1 h 216"/>
                <a:gd name="T8" fmla="*/ 1 w 366"/>
                <a:gd name="T9" fmla="*/ 1 h 216"/>
                <a:gd name="T10" fmla="*/ 1 w 366"/>
                <a:gd name="T11" fmla="*/ 1 h 216"/>
                <a:gd name="T12" fmla="*/ 1 w 366"/>
                <a:gd name="T13" fmla="*/ 1 h 216"/>
                <a:gd name="T14" fmla="*/ 1 w 366"/>
                <a:gd name="T15" fmla="*/ 1 h 216"/>
                <a:gd name="T16" fmla="*/ 1 w 366"/>
                <a:gd name="T17" fmla="*/ 1 h 216"/>
                <a:gd name="T18" fmla="*/ 0 w 366"/>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
                <a:gd name="T31" fmla="*/ 0 h 216"/>
                <a:gd name="T32" fmla="*/ 366 w 366"/>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 h="216">
                  <a:moveTo>
                    <a:pt x="0" y="0"/>
                  </a:moveTo>
                  <a:lnTo>
                    <a:pt x="92" y="49"/>
                  </a:lnTo>
                  <a:lnTo>
                    <a:pt x="181" y="90"/>
                  </a:lnTo>
                  <a:lnTo>
                    <a:pt x="273" y="126"/>
                  </a:lnTo>
                  <a:lnTo>
                    <a:pt x="366" y="159"/>
                  </a:lnTo>
                  <a:lnTo>
                    <a:pt x="340" y="216"/>
                  </a:lnTo>
                  <a:lnTo>
                    <a:pt x="252" y="167"/>
                  </a:lnTo>
                  <a:lnTo>
                    <a:pt x="165" y="116"/>
                  </a:lnTo>
                  <a:lnTo>
                    <a:pt x="82" y="61"/>
                  </a:lnTo>
                  <a:lnTo>
                    <a:pt x="0" y="0"/>
                  </a:lnTo>
                  <a:close/>
                </a:path>
              </a:pathLst>
            </a:custGeom>
            <a:solidFill>
              <a:srgbClr val="0080FF"/>
            </a:solidFill>
            <a:ln w="0">
              <a:solidFill>
                <a:srgbClr val="0080FF"/>
              </a:solidFill>
              <a:prstDash val="solid"/>
              <a:round/>
              <a:headEnd/>
              <a:tailEnd/>
            </a:ln>
          </p:spPr>
          <p:txBody>
            <a:bodyPr/>
            <a:lstStyle/>
            <a:p>
              <a:endParaRPr lang="en-US"/>
            </a:p>
          </p:txBody>
        </p:sp>
        <p:sp>
          <p:nvSpPr>
            <p:cNvPr id="28909" name="Freeform 264"/>
            <p:cNvSpPr>
              <a:spLocks/>
            </p:cNvSpPr>
            <p:nvPr/>
          </p:nvSpPr>
          <p:spPr bwMode="auto">
            <a:xfrm>
              <a:off x="7026" y="1840"/>
              <a:ext cx="34" cy="34"/>
            </a:xfrm>
            <a:custGeom>
              <a:avLst/>
              <a:gdLst>
                <a:gd name="T0" fmla="*/ 1 w 67"/>
                <a:gd name="T1" fmla="*/ 0 h 69"/>
                <a:gd name="T2" fmla="*/ 1 w 67"/>
                <a:gd name="T3" fmla="*/ 0 h 69"/>
                <a:gd name="T4" fmla="*/ 1 w 67"/>
                <a:gd name="T5" fmla="*/ 0 h 69"/>
                <a:gd name="T6" fmla="*/ 1 w 67"/>
                <a:gd name="T7" fmla="*/ 0 h 69"/>
                <a:gd name="T8" fmla="*/ 1 w 67"/>
                <a:gd name="T9" fmla="*/ 0 h 69"/>
                <a:gd name="T10" fmla="*/ 1 w 67"/>
                <a:gd name="T11" fmla="*/ 0 h 69"/>
                <a:gd name="T12" fmla="*/ 1 w 67"/>
                <a:gd name="T13" fmla="*/ 0 h 69"/>
                <a:gd name="T14" fmla="*/ 1 w 67"/>
                <a:gd name="T15" fmla="*/ 0 h 69"/>
                <a:gd name="T16" fmla="*/ 1 w 67"/>
                <a:gd name="T17" fmla="*/ 0 h 69"/>
                <a:gd name="T18" fmla="*/ 1 w 67"/>
                <a:gd name="T19" fmla="*/ 0 h 69"/>
                <a:gd name="T20" fmla="*/ 1 w 67"/>
                <a:gd name="T21" fmla="*/ 0 h 69"/>
                <a:gd name="T22" fmla="*/ 1 w 67"/>
                <a:gd name="T23" fmla="*/ 0 h 69"/>
                <a:gd name="T24" fmla="*/ 1 w 67"/>
                <a:gd name="T25" fmla="*/ 0 h 69"/>
                <a:gd name="T26" fmla="*/ 1 w 67"/>
                <a:gd name="T27" fmla="*/ 0 h 69"/>
                <a:gd name="T28" fmla="*/ 1 w 67"/>
                <a:gd name="T29" fmla="*/ 0 h 69"/>
                <a:gd name="T30" fmla="*/ 1 w 67"/>
                <a:gd name="T31" fmla="*/ 0 h 69"/>
                <a:gd name="T32" fmla="*/ 1 w 67"/>
                <a:gd name="T33" fmla="*/ 0 h 69"/>
                <a:gd name="T34" fmla="*/ 1 w 67"/>
                <a:gd name="T35" fmla="*/ 0 h 69"/>
                <a:gd name="T36" fmla="*/ 1 w 67"/>
                <a:gd name="T37" fmla="*/ 0 h 69"/>
                <a:gd name="T38" fmla="*/ 1 w 67"/>
                <a:gd name="T39" fmla="*/ 0 h 69"/>
                <a:gd name="T40" fmla="*/ 1 w 67"/>
                <a:gd name="T41" fmla="*/ 0 h 69"/>
                <a:gd name="T42" fmla="*/ 1 w 67"/>
                <a:gd name="T43" fmla="*/ 0 h 69"/>
                <a:gd name="T44" fmla="*/ 1 w 67"/>
                <a:gd name="T45" fmla="*/ 0 h 69"/>
                <a:gd name="T46" fmla="*/ 1 w 67"/>
                <a:gd name="T47" fmla="*/ 0 h 69"/>
                <a:gd name="T48" fmla="*/ 1 w 67"/>
                <a:gd name="T49" fmla="*/ 0 h 69"/>
                <a:gd name="T50" fmla="*/ 1 w 67"/>
                <a:gd name="T51" fmla="*/ 0 h 69"/>
                <a:gd name="T52" fmla="*/ 1 w 67"/>
                <a:gd name="T53" fmla="*/ 0 h 69"/>
                <a:gd name="T54" fmla="*/ 1 w 67"/>
                <a:gd name="T55" fmla="*/ 0 h 69"/>
                <a:gd name="T56" fmla="*/ 1 w 67"/>
                <a:gd name="T57" fmla="*/ 0 h 69"/>
                <a:gd name="T58" fmla="*/ 1 w 67"/>
                <a:gd name="T59" fmla="*/ 0 h 69"/>
                <a:gd name="T60" fmla="*/ 1 w 67"/>
                <a:gd name="T61" fmla="*/ 0 h 69"/>
                <a:gd name="T62" fmla="*/ 1 w 67"/>
                <a:gd name="T63" fmla="*/ 0 h 69"/>
                <a:gd name="T64" fmla="*/ 1 w 67"/>
                <a:gd name="T65" fmla="*/ 0 h 69"/>
                <a:gd name="T66" fmla="*/ 1 w 67"/>
                <a:gd name="T67" fmla="*/ 0 h 69"/>
                <a:gd name="T68" fmla="*/ 1 w 67"/>
                <a:gd name="T69" fmla="*/ 0 h 69"/>
                <a:gd name="T70" fmla="*/ 1 w 67"/>
                <a:gd name="T71" fmla="*/ 0 h 69"/>
                <a:gd name="T72" fmla="*/ 1 w 67"/>
                <a:gd name="T73" fmla="*/ 0 h 69"/>
                <a:gd name="T74" fmla="*/ 1 w 67"/>
                <a:gd name="T75" fmla="*/ 0 h 69"/>
                <a:gd name="T76" fmla="*/ 1 w 67"/>
                <a:gd name="T77" fmla="*/ 0 h 69"/>
                <a:gd name="T78" fmla="*/ 1 w 67"/>
                <a:gd name="T79" fmla="*/ 0 h 69"/>
                <a:gd name="T80" fmla="*/ 1 w 67"/>
                <a:gd name="T81" fmla="*/ 0 h 69"/>
                <a:gd name="T82" fmla="*/ 1 w 67"/>
                <a:gd name="T83" fmla="*/ 0 h 69"/>
                <a:gd name="T84" fmla="*/ 1 w 67"/>
                <a:gd name="T85" fmla="*/ 0 h 69"/>
                <a:gd name="T86" fmla="*/ 1 w 67"/>
                <a:gd name="T87" fmla="*/ 0 h 69"/>
                <a:gd name="T88" fmla="*/ 1 w 67"/>
                <a:gd name="T89" fmla="*/ 0 h 69"/>
                <a:gd name="T90" fmla="*/ 1 w 67"/>
                <a:gd name="T91" fmla="*/ 0 h 69"/>
                <a:gd name="T92" fmla="*/ 1 w 67"/>
                <a:gd name="T93" fmla="*/ 0 h 69"/>
                <a:gd name="T94" fmla="*/ 1 w 67"/>
                <a:gd name="T95" fmla="*/ 0 h 69"/>
                <a:gd name="T96" fmla="*/ 1 w 67"/>
                <a:gd name="T97" fmla="*/ 0 h 69"/>
                <a:gd name="T98" fmla="*/ 1 w 67"/>
                <a:gd name="T99" fmla="*/ 0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9"/>
                <a:gd name="T152" fmla="*/ 67 w 67"/>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9">
                  <a:moveTo>
                    <a:pt x="32" y="0"/>
                  </a:moveTo>
                  <a:lnTo>
                    <a:pt x="34" y="10"/>
                  </a:lnTo>
                  <a:lnTo>
                    <a:pt x="37" y="0"/>
                  </a:lnTo>
                  <a:lnTo>
                    <a:pt x="37" y="10"/>
                  </a:lnTo>
                  <a:lnTo>
                    <a:pt x="40" y="2"/>
                  </a:lnTo>
                  <a:lnTo>
                    <a:pt x="40" y="10"/>
                  </a:lnTo>
                  <a:lnTo>
                    <a:pt x="45" y="3"/>
                  </a:lnTo>
                  <a:lnTo>
                    <a:pt x="44" y="12"/>
                  </a:lnTo>
                  <a:lnTo>
                    <a:pt x="49" y="5"/>
                  </a:lnTo>
                  <a:lnTo>
                    <a:pt x="47" y="13"/>
                  </a:lnTo>
                  <a:lnTo>
                    <a:pt x="54" y="7"/>
                  </a:lnTo>
                  <a:lnTo>
                    <a:pt x="49" y="15"/>
                  </a:lnTo>
                  <a:lnTo>
                    <a:pt x="57" y="10"/>
                  </a:lnTo>
                  <a:lnTo>
                    <a:pt x="52" y="16"/>
                  </a:lnTo>
                  <a:lnTo>
                    <a:pt x="58" y="12"/>
                  </a:lnTo>
                  <a:lnTo>
                    <a:pt x="54" y="20"/>
                  </a:lnTo>
                  <a:lnTo>
                    <a:pt x="62" y="15"/>
                  </a:lnTo>
                  <a:lnTo>
                    <a:pt x="55" y="21"/>
                  </a:lnTo>
                  <a:lnTo>
                    <a:pt x="63" y="20"/>
                  </a:lnTo>
                  <a:lnTo>
                    <a:pt x="57" y="25"/>
                  </a:lnTo>
                  <a:lnTo>
                    <a:pt x="65" y="23"/>
                  </a:lnTo>
                  <a:lnTo>
                    <a:pt x="57" y="28"/>
                  </a:lnTo>
                  <a:lnTo>
                    <a:pt x="67" y="28"/>
                  </a:lnTo>
                  <a:lnTo>
                    <a:pt x="58" y="31"/>
                  </a:lnTo>
                  <a:lnTo>
                    <a:pt x="67" y="31"/>
                  </a:lnTo>
                  <a:lnTo>
                    <a:pt x="58" y="34"/>
                  </a:lnTo>
                  <a:lnTo>
                    <a:pt x="67" y="36"/>
                  </a:lnTo>
                  <a:lnTo>
                    <a:pt x="58" y="36"/>
                  </a:lnTo>
                  <a:lnTo>
                    <a:pt x="67" y="39"/>
                  </a:lnTo>
                  <a:lnTo>
                    <a:pt x="58" y="39"/>
                  </a:lnTo>
                  <a:lnTo>
                    <a:pt x="67" y="44"/>
                  </a:lnTo>
                  <a:lnTo>
                    <a:pt x="57" y="43"/>
                  </a:lnTo>
                  <a:lnTo>
                    <a:pt x="65" y="48"/>
                  </a:lnTo>
                  <a:lnTo>
                    <a:pt x="55" y="46"/>
                  </a:lnTo>
                  <a:lnTo>
                    <a:pt x="62" y="52"/>
                  </a:lnTo>
                  <a:lnTo>
                    <a:pt x="54" y="49"/>
                  </a:lnTo>
                  <a:lnTo>
                    <a:pt x="60" y="56"/>
                  </a:lnTo>
                  <a:lnTo>
                    <a:pt x="52" y="51"/>
                  </a:lnTo>
                  <a:lnTo>
                    <a:pt x="57" y="59"/>
                  </a:lnTo>
                  <a:lnTo>
                    <a:pt x="50" y="52"/>
                  </a:lnTo>
                  <a:lnTo>
                    <a:pt x="54" y="61"/>
                  </a:lnTo>
                  <a:lnTo>
                    <a:pt x="47" y="56"/>
                  </a:lnTo>
                  <a:lnTo>
                    <a:pt x="50" y="64"/>
                  </a:lnTo>
                  <a:lnTo>
                    <a:pt x="45" y="57"/>
                  </a:lnTo>
                  <a:lnTo>
                    <a:pt x="47" y="66"/>
                  </a:lnTo>
                  <a:lnTo>
                    <a:pt x="42" y="57"/>
                  </a:lnTo>
                  <a:lnTo>
                    <a:pt x="42" y="67"/>
                  </a:lnTo>
                  <a:lnTo>
                    <a:pt x="39" y="59"/>
                  </a:lnTo>
                  <a:lnTo>
                    <a:pt x="39" y="67"/>
                  </a:lnTo>
                  <a:lnTo>
                    <a:pt x="36" y="59"/>
                  </a:lnTo>
                  <a:lnTo>
                    <a:pt x="34" y="69"/>
                  </a:lnTo>
                  <a:lnTo>
                    <a:pt x="32" y="59"/>
                  </a:lnTo>
                  <a:lnTo>
                    <a:pt x="31" y="67"/>
                  </a:lnTo>
                  <a:lnTo>
                    <a:pt x="29" y="59"/>
                  </a:lnTo>
                  <a:lnTo>
                    <a:pt x="26" y="67"/>
                  </a:lnTo>
                  <a:lnTo>
                    <a:pt x="26" y="59"/>
                  </a:lnTo>
                  <a:lnTo>
                    <a:pt x="22" y="66"/>
                  </a:lnTo>
                  <a:lnTo>
                    <a:pt x="24" y="57"/>
                  </a:lnTo>
                  <a:lnTo>
                    <a:pt x="18" y="64"/>
                  </a:lnTo>
                  <a:lnTo>
                    <a:pt x="21" y="56"/>
                  </a:lnTo>
                  <a:lnTo>
                    <a:pt x="14" y="62"/>
                  </a:lnTo>
                  <a:lnTo>
                    <a:pt x="18" y="54"/>
                  </a:lnTo>
                  <a:lnTo>
                    <a:pt x="11" y="59"/>
                  </a:lnTo>
                  <a:lnTo>
                    <a:pt x="16" y="52"/>
                  </a:lnTo>
                  <a:lnTo>
                    <a:pt x="8" y="56"/>
                  </a:lnTo>
                  <a:lnTo>
                    <a:pt x="14" y="49"/>
                  </a:lnTo>
                  <a:lnTo>
                    <a:pt x="6" y="52"/>
                  </a:lnTo>
                  <a:lnTo>
                    <a:pt x="13" y="48"/>
                  </a:lnTo>
                  <a:lnTo>
                    <a:pt x="3" y="49"/>
                  </a:lnTo>
                  <a:lnTo>
                    <a:pt x="11" y="44"/>
                  </a:lnTo>
                  <a:lnTo>
                    <a:pt x="1" y="46"/>
                  </a:lnTo>
                  <a:lnTo>
                    <a:pt x="9" y="41"/>
                  </a:lnTo>
                  <a:lnTo>
                    <a:pt x="1" y="41"/>
                  </a:lnTo>
                  <a:lnTo>
                    <a:pt x="9" y="38"/>
                  </a:lnTo>
                  <a:lnTo>
                    <a:pt x="0" y="38"/>
                  </a:lnTo>
                  <a:lnTo>
                    <a:pt x="9" y="34"/>
                  </a:lnTo>
                  <a:lnTo>
                    <a:pt x="0" y="33"/>
                  </a:lnTo>
                  <a:lnTo>
                    <a:pt x="9" y="31"/>
                  </a:lnTo>
                  <a:lnTo>
                    <a:pt x="0" y="30"/>
                  </a:lnTo>
                  <a:lnTo>
                    <a:pt x="9" y="28"/>
                  </a:lnTo>
                  <a:lnTo>
                    <a:pt x="1" y="25"/>
                  </a:lnTo>
                  <a:lnTo>
                    <a:pt x="9" y="26"/>
                  </a:lnTo>
                  <a:lnTo>
                    <a:pt x="3" y="21"/>
                  </a:lnTo>
                  <a:lnTo>
                    <a:pt x="11" y="23"/>
                  </a:lnTo>
                  <a:lnTo>
                    <a:pt x="5" y="16"/>
                  </a:lnTo>
                  <a:lnTo>
                    <a:pt x="13" y="20"/>
                  </a:lnTo>
                  <a:lnTo>
                    <a:pt x="8" y="13"/>
                  </a:lnTo>
                  <a:lnTo>
                    <a:pt x="14" y="18"/>
                  </a:lnTo>
                  <a:lnTo>
                    <a:pt x="9" y="10"/>
                  </a:lnTo>
                  <a:lnTo>
                    <a:pt x="18" y="15"/>
                  </a:lnTo>
                  <a:lnTo>
                    <a:pt x="13" y="7"/>
                  </a:lnTo>
                  <a:lnTo>
                    <a:pt x="19" y="13"/>
                  </a:lnTo>
                  <a:lnTo>
                    <a:pt x="16" y="5"/>
                  </a:lnTo>
                  <a:lnTo>
                    <a:pt x="22" y="12"/>
                  </a:lnTo>
                  <a:lnTo>
                    <a:pt x="21" y="3"/>
                  </a:lnTo>
                  <a:lnTo>
                    <a:pt x="26" y="12"/>
                  </a:lnTo>
                  <a:lnTo>
                    <a:pt x="24" y="2"/>
                  </a:lnTo>
                  <a:lnTo>
                    <a:pt x="29" y="10"/>
                  </a:lnTo>
                  <a:lnTo>
                    <a:pt x="29" y="0"/>
                  </a:lnTo>
                  <a:lnTo>
                    <a:pt x="31" y="10"/>
                  </a:lnTo>
                  <a:lnTo>
                    <a:pt x="32" y="0"/>
                  </a:lnTo>
                  <a:close/>
                </a:path>
              </a:pathLst>
            </a:custGeom>
            <a:solidFill>
              <a:srgbClr val="0080FF"/>
            </a:solidFill>
            <a:ln w="0">
              <a:solidFill>
                <a:srgbClr val="0080FF"/>
              </a:solidFill>
              <a:prstDash val="solid"/>
              <a:round/>
              <a:headEnd/>
              <a:tailEnd/>
            </a:ln>
          </p:spPr>
          <p:txBody>
            <a:bodyPr/>
            <a:lstStyle/>
            <a:p>
              <a:endParaRPr lang="en-US"/>
            </a:p>
          </p:txBody>
        </p:sp>
        <p:sp>
          <p:nvSpPr>
            <p:cNvPr id="28910" name="Line 265"/>
            <p:cNvSpPr>
              <a:spLocks noChangeShapeType="1"/>
            </p:cNvSpPr>
            <p:nvPr/>
          </p:nvSpPr>
          <p:spPr bwMode="auto">
            <a:xfrm flipV="1">
              <a:off x="7050" y="1843"/>
              <a:ext cx="3" cy="4"/>
            </a:xfrm>
            <a:prstGeom prst="line">
              <a:avLst/>
            </a:prstGeom>
            <a:noFill/>
            <a:ln w="7938">
              <a:solidFill>
                <a:srgbClr val="0080FF"/>
              </a:solidFill>
              <a:round/>
              <a:headEnd/>
              <a:tailEnd/>
            </a:ln>
          </p:spPr>
          <p:txBody>
            <a:bodyPr/>
            <a:lstStyle/>
            <a:p>
              <a:endParaRPr lang="en-US"/>
            </a:p>
          </p:txBody>
        </p:sp>
        <p:sp>
          <p:nvSpPr>
            <p:cNvPr id="28911" name="Line 266"/>
            <p:cNvSpPr>
              <a:spLocks noChangeShapeType="1"/>
            </p:cNvSpPr>
            <p:nvPr/>
          </p:nvSpPr>
          <p:spPr bwMode="auto">
            <a:xfrm flipH="1">
              <a:off x="7051" y="1843"/>
              <a:ext cx="2" cy="4"/>
            </a:xfrm>
            <a:prstGeom prst="line">
              <a:avLst/>
            </a:prstGeom>
            <a:noFill/>
            <a:ln w="7938">
              <a:solidFill>
                <a:srgbClr val="0080FF"/>
              </a:solidFill>
              <a:round/>
              <a:headEnd/>
              <a:tailEnd/>
            </a:ln>
          </p:spPr>
          <p:txBody>
            <a:bodyPr/>
            <a:lstStyle/>
            <a:p>
              <a:endParaRPr lang="en-US"/>
            </a:p>
          </p:txBody>
        </p:sp>
        <p:sp>
          <p:nvSpPr>
            <p:cNvPr id="28912" name="Line 267"/>
            <p:cNvSpPr>
              <a:spLocks noChangeShapeType="1"/>
            </p:cNvSpPr>
            <p:nvPr/>
          </p:nvSpPr>
          <p:spPr bwMode="auto">
            <a:xfrm flipV="1">
              <a:off x="7051" y="1845"/>
              <a:ext cx="4" cy="2"/>
            </a:xfrm>
            <a:prstGeom prst="line">
              <a:avLst/>
            </a:prstGeom>
            <a:noFill/>
            <a:ln w="7938">
              <a:solidFill>
                <a:srgbClr val="0080FF"/>
              </a:solidFill>
              <a:round/>
              <a:headEnd/>
              <a:tailEnd/>
            </a:ln>
          </p:spPr>
          <p:txBody>
            <a:bodyPr/>
            <a:lstStyle/>
            <a:p>
              <a:endParaRPr lang="en-US"/>
            </a:p>
          </p:txBody>
        </p:sp>
        <p:sp>
          <p:nvSpPr>
            <p:cNvPr id="28913" name="Line 268"/>
            <p:cNvSpPr>
              <a:spLocks noChangeShapeType="1"/>
            </p:cNvSpPr>
            <p:nvPr/>
          </p:nvSpPr>
          <p:spPr bwMode="auto">
            <a:xfrm flipH="1">
              <a:off x="7052" y="1845"/>
              <a:ext cx="3" cy="3"/>
            </a:xfrm>
            <a:prstGeom prst="line">
              <a:avLst/>
            </a:prstGeom>
            <a:noFill/>
            <a:ln w="7938">
              <a:solidFill>
                <a:srgbClr val="0080FF"/>
              </a:solidFill>
              <a:round/>
              <a:headEnd/>
              <a:tailEnd/>
            </a:ln>
          </p:spPr>
          <p:txBody>
            <a:bodyPr/>
            <a:lstStyle/>
            <a:p>
              <a:endParaRPr lang="en-US"/>
            </a:p>
          </p:txBody>
        </p:sp>
        <p:sp>
          <p:nvSpPr>
            <p:cNvPr id="28914" name="Line 269"/>
            <p:cNvSpPr>
              <a:spLocks noChangeShapeType="1"/>
            </p:cNvSpPr>
            <p:nvPr/>
          </p:nvSpPr>
          <p:spPr bwMode="auto">
            <a:xfrm flipV="1">
              <a:off x="7052" y="1846"/>
              <a:ext cx="4" cy="2"/>
            </a:xfrm>
            <a:prstGeom prst="line">
              <a:avLst/>
            </a:prstGeom>
            <a:noFill/>
            <a:ln w="7938">
              <a:solidFill>
                <a:srgbClr val="0080FF"/>
              </a:solidFill>
              <a:round/>
              <a:headEnd/>
              <a:tailEnd/>
            </a:ln>
          </p:spPr>
          <p:txBody>
            <a:bodyPr/>
            <a:lstStyle/>
            <a:p>
              <a:endParaRPr lang="en-US"/>
            </a:p>
          </p:txBody>
        </p:sp>
        <p:sp>
          <p:nvSpPr>
            <p:cNvPr id="28915" name="Line 270"/>
            <p:cNvSpPr>
              <a:spLocks noChangeShapeType="1"/>
            </p:cNvSpPr>
            <p:nvPr/>
          </p:nvSpPr>
          <p:spPr bwMode="auto">
            <a:xfrm flipH="1">
              <a:off x="7053" y="1846"/>
              <a:ext cx="3" cy="4"/>
            </a:xfrm>
            <a:prstGeom prst="line">
              <a:avLst/>
            </a:prstGeom>
            <a:noFill/>
            <a:ln w="7938">
              <a:solidFill>
                <a:srgbClr val="0080FF"/>
              </a:solidFill>
              <a:round/>
              <a:headEnd/>
              <a:tailEnd/>
            </a:ln>
          </p:spPr>
          <p:txBody>
            <a:bodyPr/>
            <a:lstStyle/>
            <a:p>
              <a:endParaRPr lang="en-US"/>
            </a:p>
          </p:txBody>
        </p:sp>
        <p:sp>
          <p:nvSpPr>
            <p:cNvPr id="28916" name="Line 271"/>
            <p:cNvSpPr>
              <a:spLocks noChangeShapeType="1"/>
            </p:cNvSpPr>
            <p:nvPr/>
          </p:nvSpPr>
          <p:spPr bwMode="auto">
            <a:xfrm flipV="1">
              <a:off x="7053" y="1847"/>
              <a:ext cx="4" cy="3"/>
            </a:xfrm>
            <a:prstGeom prst="line">
              <a:avLst/>
            </a:prstGeom>
            <a:noFill/>
            <a:ln w="7938">
              <a:solidFill>
                <a:srgbClr val="0080FF"/>
              </a:solidFill>
              <a:round/>
              <a:headEnd/>
              <a:tailEnd/>
            </a:ln>
          </p:spPr>
          <p:txBody>
            <a:bodyPr/>
            <a:lstStyle/>
            <a:p>
              <a:endParaRPr lang="en-US"/>
            </a:p>
          </p:txBody>
        </p:sp>
        <p:sp>
          <p:nvSpPr>
            <p:cNvPr id="28917" name="Line 272"/>
            <p:cNvSpPr>
              <a:spLocks noChangeShapeType="1"/>
            </p:cNvSpPr>
            <p:nvPr/>
          </p:nvSpPr>
          <p:spPr bwMode="auto">
            <a:xfrm flipH="1">
              <a:off x="7054" y="1847"/>
              <a:ext cx="3" cy="4"/>
            </a:xfrm>
            <a:prstGeom prst="line">
              <a:avLst/>
            </a:prstGeom>
            <a:noFill/>
            <a:ln w="7938">
              <a:solidFill>
                <a:srgbClr val="0080FF"/>
              </a:solidFill>
              <a:round/>
              <a:headEnd/>
              <a:tailEnd/>
            </a:ln>
          </p:spPr>
          <p:txBody>
            <a:bodyPr/>
            <a:lstStyle/>
            <a:p>
              <a:endParaRPr lang="en-US"/>
            </a:p>
          </p:txBody>
        </p:sp>
        <p:sp>
          <p:nvSpPr>
            <p:cNvPr id="28918" name="Line 273"/>
            <p:cNvSpPr>
              <a:spLocks noChangeShapeType="1"/>
            </p:cNvSpPr>
            <p:nvPr/>
          </p:nvSpPr>
          <p:spPr bwMode="auto">
            <a:xfrm flipV="1">
              <a:off x="7054" y="1850"/>
              <a:ext cx="4" cy="1"/>
            </a:xfrm>
            <a:prstGeom prst="line">
              <a:avLst/>
            </a:prstGeom>
            <a:noFill/>
            <a:ln w="7938">
              <a:solidFill>
                <a:srgbClr val="0080FF"/>
              </a:solidFill>
              <a:round/>
              <a:headEnd/>
              <a:tailEnd/>
            </a:ln>
          </p:spPr>
          <p:txBody>
            <a:bodyPr/>
            <a:lstStyle/>
            <a:p>
              <a:endParaRPr lang="en-US"/>
            </a:p>
          </p:txBody>
        </p:sp>
        <p:sp>
          <p:nvSpPr>
            <p:cNvPr id="28919" name="Line 274"/>
            <p:cNvSpPr>
              <a:spLocks noChangeShapeType="1"/>
            </p:cNvSpPr>
            <p:nvPr/>
          </p:nvSpPr>
          <p:spPr bwMode="auto">
            <a:xfrm flipH="1">
              <a:off x="7055" y="1850"/>
              <a:ext cx="3" cy="2"/>
            </a:xfrm>
            <a:prstGeom prst="line">
              <a:avLst/>
            </a:prstGeom>
            <a:noFill/>
            <a:ln w="7938">
              <a:solidFill>
                <a:srgbClr val="0080FF"/>
              </a:solidFill>
              <a:round/>
              <a:headEnd/>
              <a:tailEnd/>
            </a:ln>
          </p:spPr>
          <p:txBody>
            <a:bodyPr/>
            <a:lstStyle/>
            <a:p>
              <a:endParaRPr lang="en-US"/>
            </a:p>
          </p:txBody>
        </p:sp>
        <p:sp>
          <p:nvSpPr>
            <p:cNvPr id="28920" name="Line 275"/>
            <p:cNvSpPr>
              <a:spLocks noChangeShapeType="1"/>
            </p:cNvSpPr>
            <p:nvPr/>
          </p:nvSpPr>
          <p:spPr bwMode="auto">
            <a:xfrm flipV="1">
              <a:off x="7055" y="1852"/>
              <a:ext cx="4" cy="0"/>
            </a:xfrm>
            <a:prstGeom prst="line">
              <a:avLst/>
            </a:prstGeom>
            <a:noFill/>
            <a:ln w="7938">
              <a:solidFill>
                <a:srgbClr val="0080FF"/>
              </a:solidFill>
              <a:round/>
              <a:headEnd/>
              <a:tailEnd/>
            </a:ln>
          </p:spPr>
          <p:txBody>
            <a:bodyPr/>
            <a:lstStyle/>
            <a:p>
              <a:endParaRPr lang="en-US"/>
            </a:p>
          </p:txBody>
        </p:sp>
        <p:sp>
          <p:nvSpPr>
            <p:cNvPr id="28921" name="Line 276"/>
            <p:cNvSpPr>
              <a:spLocks noChangeShapeType="1"/>
            </p:cNvSpPr>
            <p:nvPr/>
          </p:nvSpPr>
          <p:spPr bwMode="auto">
            <a:xfrm flipH="1">
              <a:off x="7055" y="1852"/>
              <a:ext cx="4" cy="2"/>
            </a:xfrm>
            <a:prstGeom prst="line">
              <a:avLst/>
            </a:prstGeom>
            <a:noFill/>
            <a:ln w="7938">
              <a:solidFill>
                <a:srgbClr val="0080FF"/>
              </a:solidFill>
              <a:round/>
              <a:headEnd/>
              <a:tailEnd/>
            </a:ln>
          </p:spPr>
          <p:txBody>
            <a:bodyPr/>
            <a:lstStyle/>
            <a:p>
              <a:endParaRPr lang="en-US"/>
            </a:p>
          </p:txBody>
        </p:sp>
        <p:sp>
          <p:nvSpPr>
            <p:cNvPr id="28922" name="Line 277"/>
            <p:cNvSpPr>
              <a:spLocks noChangeShapeType="1"/>
            </p:cNvSpPr>
            <p:nvPr/>
          </p:nvSpPr>
          <p:spPr bwMode="auto">
            <a:xfrm>
              <a:off x="7055" y="1854"/>
              <a:ext cx="5" cy="0"/>
            </a:xfrm>
            <a:prstGeom prst="line">
              <a:avLst/>
            </a:prstGeom>
            <a:noFill/>
            <a:ln w="7938">
              <a:solidFill>
                <a:srgbClr val="0080FF"/>
              </a:solidFill>
              <a:round/>
              <a:headEnd/>
              <a:tailEnd/>
            </a:ln>
          </p:spPr>
          <p:txBody>
            <a:bodyPr/>
            <a:lstStyle/>
            <a:p>
              <a:endParaRPr lang="en-US"/>
            </a:p>
          </p:txBody>
        </p:sp>
        <p:sp>
          <p:nvSpPr>
            <p:cNvPr id="28923" name="Line 278"/>
            <p:cNvSpPr>
              <a:spLocks noChangeShapeType="1"/>
            </p:cNvSpPr>
            <p:nvPr/>
          </p:nvSpPr>
          <p:spPr bwMode="auto">
            <a:xfrm flipH="1">
              <a:off x="7056" y="1854"/>
              <a:ext cx="4" cy="2"/>
            </a:xfrm>
            <a:prstGeom prst="line">
              <a:avLst/>
            </a:prstGeom>
            <a:noFill/>
            <a:ln w="7938">
              <a:solidFill>
                <a:srgbClr val="0080FF"/>
              </a:solidFill>
              <a:round/>
              <a:headEnd/>
              <a:tailEnd/>
            </a:ln>
          </p:spPr>
          <p:txBody>
            <a:bodyPr/>
            <a:lstStyle/>
            <a:p>
              <a:endParaRPr lang="en-US"/>
            </a:p>
          </p:txBody>
        </p:sp>
        <p:sp>
          <p:nvSpPr>
            <p:cNvPr id="28924" name="Line 279"/>
            <p:cNvSpPr>
              <a:spLocks noChangeShapeType="1"/>
            </p:cNvSpPr>
            <p:nvPr/>
          </p:nvSpPr>
          <p:spPr bwMode="auto">
            <a:xfrm>
              <a:off x="7056" y="1856"/>
              <a:ext cx="4" cy="0"/>
            </a:xfrm>
            <a:prstGeom prst="line">
              <a:avLst/>
            </a:prstGeom>
            <a:noFill/>
            <a:ln w="7938">
              <a:solidFill>
                <a:srgbClr val="0080FF"/>
              </a:solidFill>
              <a:round/>
              <a:headEnd/>
              <a:tailEnd/>
            </a:ln>
          </p:spPr>
          <p:txBody>
            <a:bodyPr/>
            <a:lstStyle/>
            <a:p>
              <a:endParaRPr lang="en-US"/>
            </a:p>
          </p:txBody>
        </p:sp>
        <p:sp>
          <p:nvSpPr>
            <p:cNvPr id="28925" name="Line 280"/>
            <p:cNvSpPr>
              <a:spLocks noChangeShapeType="1"/>
            </p:cNvSpPr>
            <p:nvPr/>
          </p:nvSpPr>
          <p:spPr bwMode="auto">
            <a:xfrm flipH="1">
              <a:off x="7056" y="1856"/>
              <a:ext cx="4" cy="1"/>
            </a:xfrm>
            <a:prstGeom prst="line">
              <a:avLst/>
            </a:prstGeom>
            <a:noFill/>
            <a:ln w="7938">
              <a:solidFill>
                <a:srgbClr val="0080FF"/>
              </a:solidFill>
              <a:round/>
              <a:headEnd/>
              <a:tailEnd/>
            </a:ln>
          </p:spPr>
          <p:txBody>
            <a:bodyPr/>
            <a:lstStyle/>
            <a:p>
              <a:endParaRPr lang="en-US"/>
            </a:p>
          </p:txBody>
        </p:sp>
        <p:sp>
          <p:nvSpPr>
            <p:cNvPr id="28926" name="Line 281"/>
            <p:cNvSpPr>
              <a:spLocks noChangeShapeType="1"/>
            </p:cNvSpPr>
            <p:nvPr/>
          </p:nvSpPr>
          <p:spPr bwMode="auto">
            <a:xfrm>
              <a:off x="7056" y="1857"/>
              <a:ext cx="4" cy="1"/>
            </a:xfrm>
            <a:prstGeom prst="line">
              <a:avLst/>
            </a:prstGeom>
            <a:noFill/>
            <a:ln w="7938">
              <a:solidFill>
                <a:srgbClr val="0080FF"/>
              </a:solidFill>
              <a:round/>
              <a:headEnd/>
              <a:tailEnd/>
            </a:ln>
          </p:spPr>
          <p:txBody>
            <a:bodyPr/>
            <a:lstStyle/>
            <a:p>
              <a:endParaRPr lang="en-US"/>
            </a:p>
          </p:txBody>
        </p:sp>
        <p:sp>
          <p:nvSpPr>
            <p:cNvPr id="28927" name="Line 282"/>
            <p:cNvSpPr>
              <a:spLocks noChangeShapeType="1"/>
            </p:cNvSpPr>
            <p:nvPr/>
          </p:nvSpPr>
          <p:spPr bwMode="auto">
            <a:xfrm flipH="1">
              <a:off x="7056" y="1858"/>
              <a:ext cx="4" cy="0"/>
            </a:xfrm>
            <a:prstGeom prst="line">
              <a:avLst/>
            </a:prstGeom>
            <a:noFill/>
            <a:ln w="7938">
              <a:solidFill>
                <a:srgbClr val="0080FF"/>
              </a:solidFill>
              <a:round/>
              <a:headEnd/>
              <a:tailEnd/>
            </a:ln>
          </p:spPr>
          <p:txBody>
            <a:bodyPr/>
            <a:lstStyle/>
            <a:p>
              <a:endParaRPr lang="en-US"/>
            </a:p>
          </p:txBody>
        </p:sp>
        <p:sp>
          <p:nvSpPr>
            <p:cNvPr id="28928" name="Line 283"/>
            <p:cNvSpPr>
              <a:spLocks noChangeShapeType="1"/>
            </p:cNvSpPr>
            <p:nvPr/>
          </p:nvSpPr>
          <p:spPr bwMode="auto">
            <a:xfrm>
              <a:off x="7056" y="1858"/>
              <a:ext cx="4" cy="2"/>
            </a:xfrm>
            <a:prstGeom prst="line">
              <a:avLst/>
            </a:prstGeom>
            <a:noFill/>
            <a:ln w="7938">
              <a:solidFill>
                <a:srgbClr val="0080FF"/>
              </a:solidFill>
              <a:round/>
              <a:headEnd/>
              <a:tailEnd/>
            </a:ln>
          </p:spPr>
          <p:txBody>
            <a:bodyPr/>
            <a:lstStyle/>
            <a:p>
              <a:endParaRPr lang="en-US"/>
            </a:p>
          </p:txBody>
        </p:sp>
        <p:sp>
          <p:nvSpPr>
            <p:cNvPr id="28929" name="Line 284"/>
            <p:cNvSpPr>
              <a:spLocks noChangeShapeType="1"/>
            </p:cNvSpPr>
            <p:nvPr/>
          </p:nvSpPr>
          <p:spPr bwMode="auto">
            <a:xfrm flipH="1">
              <a:off x="7056" y="1860"/>
              <a:ext cx="4" cy="0"/>
            </a:xfrm>
            <a:prstGeom prst="line">
              <a:avLst/>
            </a:prstGeom>
            <a:noFill/>
            <a:ln w="7938">
              <a:solidFill>
                <a:srgbClr val="0080FF"/>
              </a:solidFill>
              <a:round/>
              <a:headEnd/>
              <a:tailEnd/>
            </a:ln>
          </p:spPr>
          <p:txBody>
            <a:bodyPr/>
            <a:lstStyle/>
            <a:p>
              <a:endParaRPr lang="en-US"/>
            </a:p>
          </p:txBody>
        </p:sp>
        <p:sp>
          <p:nvSpPr>
            <p:cNvPr id="28930" name="Line 285"/>
            <p:cNvSpPr>
              <a:spLocks noChangeShapeType="1"/>
            </p:cNvSpPr>
            <p:nvPr/>
          </p:nvSpPr>
          <p:spPr bwMode="auto">
            <a:xfrm>
              <a:off x="7056" y="1860"/>
              <a:ext cx="4" cy="2"/>
            </a:xfrm>
            <a:prstGeom prst="line">
              <a:avLst/>
            </a:prstGeom>
            <a:noFill/>
            <a:ln w="7938">
              <a:solidFill>
                <a:srgbClr val="0080FF"/>
              </a:solidFill>
              <a:round/>
              <a:headEnd/>
              <a:tailEnd/>
            </a:ln>
          </p:spPr>
          <p:txBody>
            <a:bodyPr/>
            <a:lstStyle/>
            <a:p>
              <a:endParaRPr lang="en-US"/>
            </a:p>
          </p:txBody>
        </p:sp>
        <p:sp>
          <p:nvSpPr>
            <p:cNvPr id="28931" name="Line 286"/>
            <p:cNvSpPr>
              <a:spLocks noChangeShapeType="1"/>
            </p:cNvSpPr>
            <p:nvPr/>
          </p:nvSpPr>
          <p:spPr bwMode="auto">
            <a:xfrm flipH="1" flipV="1">
              <a:off x="7055" y="1861"/>
              <a:ext cx="5" cy="1"/>
            </a:xfrm>
            <a:prstGeom prst="line">
              <a:avLst/>
            </a:prstGeom>
            <a:noFill/>
            <a:ln w="7938">
              <a:solidFill>
                <a:srgbClr val="0080FF"/>
              </a:solidFill>
              <a:round/>
              <a:headEnd/>
              <a:tailEnd/>
            </a:ln>
          </p:spPr>
          <p:txBody>
            <a:bodyPr/>
            <a:lstStyle/>
            <a:p>
              <a:endParaRPr lang="en-US"/>
            </a:p>
          </p:txBody>
        </p:sp>
        <p:sp>
          <p:nvSpPr>
            <p:cNvPr id="28932" name="Line 287"/>
            <p:cNvSpPr>
              <a:spLocks noChangeShapeType="1"/>
            </p:cNvSpPr>
            <p:nvPr/>
          </p:nvSpPr>
          <p:spPr bwMode="auto">
            <a:xfrm>
              <a:off x="7055" y="1861"/>
              <a:ext cx="4" cy="3"/>
            </a:xfrm>
            <a:prstGeom prst="line">
              <a:avLst/>
            </a:prstGeom>
            <a:noFill/>
            <a:ln w="7938">
              <a:solidFill>
                <a:srgbClr val="0080FF"/>
              </a:solidFill>
              <a:round/>
              <a:headEnd/>
              <a:tailEnd/>
            </a:ln>
          </p:spPr>
          <p:txBody>
            <a:bodyPr/>
            <a:lstStyle/>
            <a:p>
              <a:endParaRPr lang="en-US"/>
            </a:p>
          </p:txBody>
        </p:sp>
        <p:sp>
          <p:nvSpPr>
            <p:cNvPr id="28933" name="Line 288"/>
            <p:cNvSpPr>
              <a:spLocks noChangeShapeType="1"/>
            </p:cNvSpPr>
            <p:nvPr/>
          </p:nvSpPr>
          <p:spPr bwMode="auto">
            <a:xfrm flipH="1" flipV="1">
              <a:off x="7054" y="1863"/>
              <a:ext cx="5" cy="1"/>
            </a:xfrm>
            <a:prstGeom prst="line">
              <a:avLst/>
            </a:prstGeom>
            <a:noFill/>
            <a:ln w="7938">
              <a:solidFill>
                <a:srgbClr val="0080FF"/>
              </a:solidFill>
              <a:round/>
              <a:headEnd/>
              <a:tailEnd/>
            </a:ln>
          </p:spPr>
          <p:txBody>
            <a:bodyPr/>
            <a:lstStyle/>
            <a:p>
              <a:endParaRPr lang="en-US"/>
            </a:p>
          </p:txBody>
        </p:sp>
        <p:sp>
          <p:nvSpPr>
            <p:cNvPr id="28934" name="Line 289"/>
            <p:cNvSpPr>
              <a:spLocks noChangeShapeType="1"/>
            </p:cNvSpPr>
            <p:nvPr/>
          </p:nvSpPr>
          <p:spPr bwMode="auto">
            <a:xfrm>
              <a:off x="7054" y="1863"/>
              <a:ext cx="3" cy="3"/>
            </a:xfrm>
            <a:prstGeom prst="line">
              <a:avLst/>
            </a:prstGeom>
            <a:noFill/>
            <a:ln w="7938">
              <a:solidFill>
                <a:srgbClr val="0080FF"/>
              </a:solidFill>
              <a:round/>
              <a:headEnd/>
              <a:tailEnd/>
            </a:ln>
          </p:spPr>
          <p:txBody>
            <a:bodyPr/>
            <a:lstStyle/>
            <a:p>
              <a:endParaRPr lang="en-US"/>
            </a:p>
          </p:txBody>
        </p:sp>
        <p:sp>
          <p:nvSpPr>
            <p:cNvPr id="28935" name="Line 290"/>
            <p:cNvSpPr>
              <a:spLocks noChangeShapeType="1"/>
            </p:cNvSpPr>
            <p:nvPr/>
          </p:nvSpPr>
          <p:spPr bwMode="auto">
            <a:xfrm flipH="1" flipV="1">
              <a:off x="7053" y="1865"/>
              <a:ext cx="4" cy="1"/>
            </a:xfrm>
            <a:prstGeom prst="line">
              <a:avLst/>
            </a:prstGeom>
            <a:noFill/>
            <a:ln w="7938">
              <a:solidFill>
                <a:srgbClr val="0080FF"/>
              </a:solidFill>
              <a:round/>
              <a:headEnd/>
              <a:tailEnd/>
            </a:ln>
          </p:spPr>
          <p:txBody>
            <a:bodyPr/>
            <a:lstStyle/>
            <a:p>
              <a:endParaRPr lang="en-US"/>
            </a:p>
          </p:txBody>
        </p:sp>
        <p:sp>
          <p:nvSpPr>
            <p:cNvPr id="28936" name="Line 291"/>
            <p:cNvSpPr>
              <a:spLocks noChangeShapeType="1"/>
            </p:cNvSpPr>
            <p:nvPr/>
          </p:nvSpPr>
          <p:spPr bwMode="auto">
            <a:xfrm>
              <a:off x="7053" y="1865"/>
              <a:ext cx="4" cy="3"/>
            </a:xfrm>
            <a:prstGeom prst="line">
              <a:avLst/>
            </a:prstGeom>
            <a:noFill/>
            <a:ln w="7938">
              <a:solidFill>
                <a:srgbClr val="0080FF"/>
              </a:solidFill>
              <a:round/>
              <a:headEnd/>
              <a:tailEnd/>
            </a:ln>
          </p:spPr>
          <p:txBody>
            <a:bodyPr/>
            <a:lstStyle/>
            <a:p>
              <a:endParaRPr lang="en-US"/>
            </a:p>
          </p:txBody>
        </p:sp>
        <p:sp>
          <p:nvSpPr>
            <p:cNvPr id="28937" name="Line 292"/>
            <p:cNvSpPr>
              <a:spLocks noChangeShapeType="1"/>
            </p:cNvSpPr>
            <p:nvPr/>
          </p:nvSpPr>
          <p:spPr bwMode="auto">
            <a:xfrm flipH="1" flipV="1">
              <a:off x="7052" y="1865"/>
              <a:ext cx="5" cy="3"/>
            </a:xfrm>
            <a:prstGeom prst="line">
              <a:avLst/>
            </a:prstGeom>
            <a:noFill/>
            <a:ln w="7938">
              <a:solidFill>
                <a:srgbClr val="0080FF"/>
              </a:solidFill>
              <a:round/>
              <a:headEnd/>
              <a:tailEnd/>
            </a:ln>
          </p:spPr>
          <p:txBody>
            <a:bodyPr/>
            <a:lstStyle/>
            <a:p>
              <a:endParaRPr lang="en-US"/>
            </a:p>
          </p:txBody>
        </p:sp>
        <p:sp>
          <p:nvSpPr>
            <p:cNvPr id="28938" name="Line 293"/>
            <p:cNvSpPr>
              <a:spLocks noChangeShapeType="1"/>
            </p:cNvSpPr>
            <p:nvPr/>
          </p:nvSpPr>
          <p:spPr bwMode="auto">
            <a:xfrm>
              <a:off x="7052" y="1865"/>
              <a:ext cx="3" cy="4"/>
            </a:xfrm>
            <a:prstGeom prst="line">
              <a:avLst/>
            </a:prstGeom>
            <a:noFill/>
            <a:ln w="7938">
              <a:solidFill>
                <a:srgbClr val="0080FF"/>
              </a:solidFill>
              <a:round/>
              <a:headEnd/>
              <a:tailEnd/>
            </a:ln>
          </p:spPr>
          <p:txBody>
            <a:bodyPr/>
            <a:lstStyle/>
            <a:p>
              <a:endParaRPr lang="en-US"/>
            </a:p>
          </p:txBody>
        </p:sp>
        <p:sp>
          <p:nvSpPr>
            <p:cNvPr id="28939" name="Line 294"/>
            <p:cNvSpPr>
              <a:spLocks noChangeShapeType="1"/>
            </p:cNvSpPr>
            <p:nvPr/>
          </p:nvSpPr>
          <p:spPr bwMode="auto">
            <a:xfrm flipH="1" flipV="1">
              <a:off x="7052" y="1866"/>
              <a:ext cx="3" cy="3"/>
            </a:xfrm>
            <a:prstGeom prst="line">
              <a:avLst/>
            </a:prstGeom>
            <a:noFill/>
            <a:ln w="7938">
              <a:solidFill>
                <a:srgbClr val="0080FF"/>
              </a:solidFill>
              <a:round/>
              <a:headEnd/>
              <a:tailEnd/>
            </a:ln>
          </p:spPr>
          <p:txBody>
            <a:bodyPr/>
            <a:lstStyle/>
            <a:p>
              <a:endParaRPr lang="en-US"/>
            </a:p>
          </p:txBody>
        </p:sp>
        <p:sp>
          <p:nvSpPr>
            <p:cNvPr id="28940" name="Line 295"/>
            <p:cNvSpPr>
              <a:spLocks noChangeShapeType="1"/>
            </p:cNvSpPr>
            <p:nvPr/>
          </p:nvSpPr>
          <p:spPr bwMode="auto">
            <a:xfrm>
              <a:off x="7052" y="1866"/>
              <a:ext cx="1" cy="4"/>
            </a:xfrm>
            <a:prstGeom prst="line">
              <a:avLst/>
            </a:prstGeom>
            <a:noFill/>
            <a:ln w="7938">
              <a:solidFill>
                <a:srgbClr val="0080FF"/>
              </a:solidFill>
              <a:round/>
              <a:headEnd/>
              <a:tailEnd/>
            </a:ln>
          </p:spPr>
          <p:txBody>
            <a:bodyPr/>
            <a:lstStyle/>
            <a:p>
              <a:endParaRPr lang="en-US"/>
            </a:p>
          </p:txBody>
        </p:sp>
        <p:sp>
          <p:nvSpPr>
            <p:cNvPr id="28941" name="Line 296"/>
            <p:cNvSpPr>
              <a:spLocks noChangeShapeType="1"/>
            </p:cNvSpPr>
            <p:nvPr/>
          </p:nvSpPr>
          <p:spPr bwMode="auto">
            <a:xfrm flipH="1" flipV="1">
              <a:off x="7050" y="1868"/>
              <a:ext cx="3" cy="2"/>
            </a:xfrm>
            <a:prstGeom prst="line">
              <a:avLst/>
            </a:prstGeom>
            <a:noFill/>
            <a:ln w="7938">
              <a:solidFill>
                <a:srgbClr val="0080FF"/>
              </a:solidFill>
              <a:round/>
              <a:headEnd/>
              <a:tailEnd/>
            </a:ln>
          </p:spPr>
          <p:txBody>
            <a:bodyPr/>
            <a:lstStyle/>
            <a:p>
              <a:endParaRPr lang="en-US"/>
            </a:p>
          </p:txBody>
        </p:sp>
        <p:sp>
          <p:nvSpPr>
            <p:cNvPr id="28942" name="Line 297"/>
            <p:cNvSpPr>
              <a:spLocks noChangeShapeType="1"/>
            </p:cNvSpPr>
            <p:nvPr/>
          </p:nvSpPr>
          <p:spPr bwMode="auto">
            <a:xfrm>
              <a:off x="7050" y="1868"/>
              <a:ext cx="2" cy="4"/>
            </a:xfrm>
            <a:prstGeom prst="line">
              <a:avLst/>
            </a:prstGeom>
            <a:noFill/>
            <a:ln w="7938">
              <a:solidFill>
                <a:srgbClr val="0080FF"/>
              </a:solidFill>
              <a:round/>
              <a:headEnd/>
              <a:tailEnd/>
            </a:ln>
          </p:spPr>
          <p:txBody>
            <a:bodyPr/>
            <a:lstStyle/>
            <a:p>
              <a:endParaRPr lang="en-US"/>
            </a:p>
          </p:txBody>
        </p:sp>
        <p:sp>
          <p:nvSpPr>
            <p:cNvPr id="28943" name="Line 298"/>
            <p:cNvSpPr>
              <a:spLocks noChangeShapeType="1"/>
            </p:cNvSpPr>
            <p:nvPr/>
          </p:nvSpPr>
          <p:spPr bwMode="auto">
            <a:xfrm flipH="1" flipV="1">
              <a:off x="7049" y="1869"/>
              <a:ext cx="3" cy="3"/>
            </a:xfrm>
            <a:prstGeom prst="line">
              <a:avLst/>
            </a:prstGeom>
            <a:noFill/>
            <a:ln w="7938">
              <a:solidFill>
                <a:srgbClr val="0080FF"/>
              </a:solidFill>
              <a:round/>
              <a:headEnd/>
              <a:tailEnd/>
            </a:ln>
          </p:spPr>
          <p:txBody>
            <a:bodyPr/>
            <a:lstStyle/>
            <a:p>
              <a:endParaRPr lang="en-US"/>
            </a:p>
          </p:txBody>
        </p:sp>
        <p:sp>
          <p:nvSpPr>
            <p:cNvPr id="28944" name="Line 299"/>
            <p:cNvSpPr>
              <a:spLocks noChangeShapeType="1"/>
            </p:cNvSpPr>
            <p:nvPr/>
          </p:nvSpPr>
          <p:spPr bwMode="auto">
            <a:xfrm>
              <a:off x="7049" y="1869"/>
              <a:ext cx="1" cy="4"/>
            </a:xfrm>
            <a:prstGeom prst="line">
              <a:avLst/>
            </a:prstGeom>
            <a:noFill/>
            <a:ln w="7938">
              <a:solidFill>
                <a:srgbClr val="0080FF"/>
              </a:solidFill>
              <a:round/>
              <a:headEnd/>
              <a:tailEnd/>
            </a:ln>
          </p:spPr>
          <p:txBody>
            <a:bodyPr/>
            <a:lstStyle/>
            <a:p>
              <a:endParaRPr lang="en-US"/>
            </a:p>
          </p:txBody>
        </p:sp>
        <p:sp>
          <p:nvSpPr>
            <p:cNvPr id="28945" name="Line 300"/>
            <p:cNvSpPr>
              <a:spLocks noChangeShapeType="1"/>
            </p:cNvSpPr>
            <p:nvPr/>
          </p:nvSpPr>
          <p:spPr bwMode="auto">
            <a:xfrm flipH="1" flipV="1">
              <a:off x="7048" y="1869"/>
              <a:ext cx="2" cy="4"/>
            </a:xfrm>
            <a:prstGeom prst="line">
              <a:avLst/>
            </a:prstGeom>
            <a:noFill/>
            <a:ln w="7938">
              <a:solidFill>
                <a:srgbClr val="0080FF"/>
              </a:solidFill>
              <a:round/>
              <a:headEnd/>
              <a:tailEnd/>
            </a:ln>
          </p:spPr>
          <p:txBody>
            <a:bodyPr/>
            <a:lstStyle/>
            <a:p>
              <a:endParaRPr lang="en-US"/>
            </a:p>
          </p:txBody>
        </p:sp>
        <p:sp>
          <p:nvSpPr>
            <p:cNvPr id="28946" name="Line 301"/>
            <p:cNvSpPr>
              <a:spLocks noChangeShapeType="1"/>
            </p:cNvSpPr>
            <p:nvPr/>
          </p:nvSpPr>
          <p:spPr bwMode="auto">
            <a:xfrm>
              <a:off x="7048" y="1869"/>
              <a:ext cx="0" cy="5"/>
            </a:xfrm>
            <a:prstGeom prst="line">
              <a:avLst/>
            </a:prstGeom>
            <a:noFill/>
            <a:ln w="7938">
              <a:solidFill>
                <a:srgbClr val="0080FF"/>
              </a:solidFill>
              <a:round/>
              <a:headEnd/>
              <a:tailEnd/>
            </a:ln>
          </p:spPr>
          <p:txBody>
            <a:bodyPr/>
            <a:lstStyle/>
            <a:p>
              <a:endParaRPr lang="en-US"/>
            </a:p>
          </p:txBody>
        </p:sp>
        <p:sp>
          <p:nvSpPr>
            <p:cNvPr id="28947" name="Line 302"/>
            <p:cNvSpPr>
              <a:spLocks noChangeShapeType="1"/>
            </p:cNvSpPr>
            <p:nvPr/>
          </p:nvSpPr>
          <p:spPr bwMode="auto">
            <a:xfrm flipH="1" flipV="1">
              <a:off x="7046" y="1869"/>
              <a:ext cx="2" cy="5"/>
            </a:xfrm>
            <a:prstGeom prst="line">
              <a:avLst/>
            </a:prstGeom>
            <a:noFill/>
            <a:ln w="7938">
              <a:solidFill>
                <a:srgbClr val="0080FF"/>
              </a:solidFill>
              <a:round/>
              <a:headEnd/>
              <a:tailEnd/>
            </a:ln>
          </p:spPr>
          <p:txBody>
            <a:bodyPr/>
            <a:lstStyle/>
            <a:p>
              <a:endParaRPr lang="en-US"/>
            </a:p>
          </p:txBody>
        </p:sp>
        <p:sp>
          <p:nvSpPr>
            <p:cNvPr id="28948" name="Line 303"/>
            <p:cNvSpPr>
              <a:spLocks noChangeShapeType="1"/>
            </p:cNvSpPr>
            <p:nvPr/>
          </p:nvSpPr>
          <p:spPr bwMode="auto">
            <a:xfrm>
              <a:off x="7046" y="1869"/>
              <a:ext cx="0" cy="5"/>
            </a:xfrm>
            <a:prstGeom prst="line">
              <a:avLst/>
            </a:prstGeom>
            <a:noFill/>
            <a:ln w="7938">
              <a:solidFill>
                <a:srgbClr val="0080FF"/>
              </a:solidFill>
              <a:round/>
              <a:headEnd/>
              <a:tailEnd/>
            </a:ln>
          </p:spPr>
          <p:txBody>
            <a:bodyPr/>
            <a:lstStyle/>
            <a:p>
              <a:endParaRPr lang="en-US"/>
            </a:p>
          </p:txBody>
        </p:sp>
        <p:sp>
          <p:nvSpPr>
            <p:cNvPr id="28949" name="Line 304"/>
            <p:cNvSpPr>
              <a:spLocks noChangeShapeType="1"/>
            </p:cNvSpPr>
            <p:nvPr/>
          </p:nvSpPr>
          <p:spPr bwMode="auto">
            <a:xfrm flipH="1" flipV="1">
              <a:off x="7044" y="1869"/>
              <a:ext cx="2" cy="5"/>
            </a:xfrm>
            <a:prstGeom prst="line">
              <a:avLst/>
            </a:prstGeom>
            <a:noFill/>
            <a:ln w="7938">
              <a:solidFill>
                <a:srgbClr val="0080FF"/>
              </a:solidFill>
              <a:round/>
              <a:headEnd/>
              <a:tailEnd/>
            </a:ln>
          </p:spPr>
          <p:txBody>
            <a:bodyPr/>
            <a:lstStyle/>
            <a:p>
              <a:endParaRPr lang="en-US"/>
            </a:p>
          </p:txBody>
        </p:sp>
        <p:sp>
          <p:nvSpPr>
            <p:cNvPr id="28950" name="Line 305"/>
            <p:cNvSpPr>
              <a:spLocks noChangeShapeType="1"/>
            </p:cNvSpPr>
            <p:nvPr/>
          </p:nvSpPr>
          <p:spPr bwMode="auto">
            <a:xfrm flipH="1">
              <a:off x="7043" y="1869"/>
              <a:ext cx="1" cy="5"/>
            </a:xfrm>
            <a:prstGeom prst="line">
              <a:avLst/>
            </a:prstGeom>
            <a:noFill/>
            <a:ln w="7938">
              <a:solidFill>
                <a:srgbClr val="0080FF"/>
              </a:solidFill>
              <a:round/>
              <a:headEnd/>
              <a:tailEnd/>
            </a:ln>
          </p:spPr>
          <p:txBody>
            <a:bodyPr/>
            <a:lstStyle/>
            <a:p>
              <a:endParaRPr lang="en-US"/>
            </a:p>
          </p:txBody>
        </p:sp>
        <p:sp>
          <p:nvSpPr>
            <p:cNvPr id="28951" name="Line 306"/>
            <p:cNvSpPr>
              <a:spLocks noChangeShapeType="1"/>
            </p:cNvSpPr>
            <p:nvPr/>
          </p:nvSpPr>
          <p:spPr bwMode="auto">
            <a:xfrm flipH="1" flipV="1">
              <a:off x="7043" y="1869"/>
              <a:ext cx="0" cy="5"/>
            </a:xfrm>
            <a:prstGeom prst="line">
              <a:avLst/>
            </a:prstGeom>
            <a:noFill/>
            <a:ln w="7938">
              <a:solidFill>
                <a:srgbClr val="0080FF"/>
              </a:solidFill>
              <a:round/>
              <a:headEnd/>
              <a:tailEnd/>
            </a:ln>
          </p:spPr>
          <p:txBody>
            <a:bodyPr/>
            <a:lstStyle/>
            <a:p>
              <a:endParaRPr lang="en-US"/>
            </a:p>
          </p:txBody>
        </p:sp>
        <p:sp>
          <p:nvSpPr>
            <p:cNvPr id="28952" name="Line 307"/>
            <p:cNvSpPr>
              <a:spLocks noChangeShapeType="1"/>
            </p:cNvSpPr>
            <p:nvPr/>
          </p:nvSpPr>
          <p:spPr bwMode="auto">
            <a:xfrm flipH="1">
              <a:off x="7042" y="1869"/>
              <a:ext cx="1" cy="5"/>
            </a:xfrm>
            <a:prstGeom prst="line">
              <a:avLst/>
            </a:prstGeom>
            <a:noFill/>
            <a:ln w="7938">
              <a:solidFill>
                <a:srgbClr val="0080FF"/>
              </a:solidFill>
              <a:round/>
              <a:headEnd/>
              <a:tailEnd/>
            </a:ln>
          </p:spPr>
          <p:txBody>
            <a:bodyPr/>
            <a:lstStyle/>
            <a:p>
              <a:endParaRPr lang="en-US"/>
            </a:p>
          </p:txBody>
        </p:sp>
        <p:sp>
          <p:nvSpPr>
            <p:cNvPr id="28953" name="Line 308"/>
            <p:cNvSpPr>
              <a:spLocks noChangeShapeType="1"/>
            </p:cNvSpPr>
            <p:nvPr/>
          </p:nvSpPr>
          <p:spPr bwMode="auto">
            <a:xfrm flipH="1" flipV="1">
              <a:off x="7041" y="1869"/>
              <a:ext cx="1" cy="5"/>
            </a:xfrm>
            <a:prstGeom prst="line">
              <a:avLst/>
            </a:prstGeom>
            <a:noFill/>
            <a:ln w="7938">
              <a:solidFill>
                <a:srgbClr val="0080FF"/>
              </a:solidFill>
              <a:round/>
              <a:headEnd/>
              <a:tailEnd/>
            </a:ln>
          </p:spPr>
          <p:txBody>
            <a:bodyPr/>
            <a:lstStyle/>
            <a:p>
              <a:endParaRPr lang="en-US"/>
            </a:p>
          </p:txBody>
        </p:sp>
        <p:sp>
          <p:nvSpPr>
            <p:cNvPr id="28954" name="Line 309"/>
            <p:cNvSpPr>
              <a:spLocks noChangeShapeType="1"/>
            </p:cNvSpPr>
            <p:nvPr/>
          </p:nvSpPr>
          <p:spPr bwMode="auto">
            <a:xfrm flipH="1">
              <a:off x="7039" y="1869"/>
              <a:ext cx="2" cy="5"/>
            </a:xfrm>
            <a:prstGeom prst="line">
              <a:avLst/>
            </a:prstGeom>
            <a:noFill/>
            <a:ln w="7938">
              <a:solidFill>
                <a:srgbClr val="0080FF"/>
              </a:solidFill>
              <a:round/>
              <a:headEnd/>
              <a:tailEnd/>
            </a:ln>
          </p:spPr>
          <p:txBody>
            <a:bodyPr/>
            <a:lstStyle/>
            <a:p>
              <a:endParaRPr lang="en-US"/>
            </a:p>
          </p:txBody>
        </p:sp>
        <p:sp>
          <p:nvSpPr>
            <p:cNvPr id="28955" name="Line 310"/>
            <p:cNvSpPr>
              <a:spLocks noChangeShapeType="1"/>
            </p:cNvSpPr>
            <p:nvPr/>
          </p:nvSpPr>
          <p:spPr bwMode="auto">
            <a:xfrm flipV="1">
              <a:off x="7039" y="1869"/>
              <a:ext cx="0" cy="5"/>
            </a:xfrm>
            <a:prstGeom prst="line">
              <a:avLst/>
            </a:prstGeom>
            <a:noFill/>
            <a:ln w="7938">
              <a:solidFill>
                <a:srgbClr val="0080FF"/>
              </a:solidFill>
              <a:round/>
              <a:headEnd/>
              <a:tailEnd/>
            </a:ln>
          </p:spPr>
          <p:txBody>
            <a:bodyPr/>
            <a:lstStyle/>
            <a:p>
              <a:endParaRPr lang="en-US"/>
            </a:p>
          </p:txBody>
        </p:sp>
        <p:sp>
          <p:nvSpPr>
            <p:cNvPr id="28956" name="Line 311"/>
            <p:cNvSpPr>
              <a:spLocks noChangeShapeType="1"/>
            </p:cNvSpPr>
            <p:nvPr/>
          </p:nvSpPr>
          <p:spPr bwMode="auto">
            <a:xfrm flipH="1">
              <a:off x="7038" y="1869"/>
              <a:ext cx="1" cy="4"/>
            </a:xfrm>
            <a:prstGeom prst="line">
              <a:avLst/>
            </a:prstGeom>
            <a:noFill/>
            <a:ln w="7938">
              <a:solidFill>
                <a:srgbClr val="0080FF"/>
              </a:solidFill>
              <a:round/>
              <a:headEnd/>
              <a:tailEnd/>
            </a:ln>
          </p:spPr>
          <p:txBody>
            <a:bodyPr/>
            <a:lstStyle/>
            <a:p>
              <a:endParaRPr lang="en-US"/>
            </a:p>
          </p:txBody>
        </p:sp>
        <p:sp>
          <p:nvSpPr>
            <p:cNvPr id="28957" name="Line 312"/>
            <p:cNvSpPr>
              <a:spLocks noChangeShapeType="1"/>
            </p:cNvSpPr>
            <p:nvPr/>
          </p:nvSpPr>
          <p:spPr bwMode="auto">
            <a:xfrm flipV="1">
              <a:off x="7038" y="1869"/>
              <a:ext cx="1" cy="4"/>
            </a:xfrm>
            <a:prstGeom prst="line">
              <a:avLst/>
            </a:prstGeom>
            <a:noFill/>
            <a:ln w="7938">
              <a:solidFill>
                <a:srgbClr val="0080FF"/>
              </a:solidFill>
              <a:round/>
              <a:headEnd/>
              <a:tailEnd/>
            </a:ln>
          </p:spPr>
          <p:txBody>
            <a:bodyPr/>
            <a:lstStyle/>
            <a:p>
              <a:endParaRPr lang="en-US"/>
            </a:p>
          </p:txBody>
        </p:sp>
        <p:sp>
          <p:nvSpPr>
            <p:cNvPr id="28958" name="Line 313"/>
            <p:cNvSpPr>
              <a:spLocks noChangeShapeType="1"/>
            </p:cNvSpPr>
            <p:nvPr/>
          </p:nvSpPr>
          <p:spPr bwMode="auto">
            <a:xfrm flipH="1">
              <a:off x="7035" y="1869"/>
              <a:ext cx="4" cy="3"/>
            </a:xfrm>
            <a:prstGeom prst="line">
              <a:avLst/>
            </a:prstGeom>
            <a:noFill/>
            <a:ln w="7938">
              <a:solidFill>
                <a:srgbClr val="0080FF"/>
              </a:solidFill>
              <a:round/>
              <a:headEnd/>
              <a:tailEnd/>
            </a:ln>
          </p:spPr>
          <p:txBody>
            <a:bodyPr/>
            <a:lstStyle/>
            <a:p>
              <a:endParaRPr lang="en-US"/>
            </a:p>
          </p:txBody>
        </p:sp>
        <p:sp>
          <p:nvSpPr>
            <p:cNvPr id="28959" name="Line 314"/>
            <p:cNvSpPr>
              <a:spLocks noChangeShapeType="1"/>
            </p:cNvSpPr>
            <p:nvPr/>
          </p:nvSpPr>
          <p:spPr bwMode="auto">
            <a:xfrm flipV="1">
              <a:off x="7035" y="1868"/>
              <a:ext cx="2" cy="4"/>
            </a:xfrm>
            <a:prstGeom prst="line">
              <a:avLst/>
            </a:prstGeom>
            <a:noFill/>
            <a:ln w="7938">
              <a:solidFill>
                <a:srgbClr val="0080FF"/>
              </a:solidFill>
              <a:round/>
              <a:headEnd/>
              <a:tailEnd/>
            </a:ln>
          </p:spPr>
          <p:txBody>
            <a:bodyPr/>
            <a:lstStyle/>
            <a:p>
              <a:endParaRPr lang="en-US"/>
            </a:p>
          </p:txBody>
        </p:sp>
        <p:sp>
          <p:nvSpPr>
            <p:cNvPr id="28960" name="Line 315"/>
            <p:cNvSpPr>
              <a:spLocks noChangeShapeType="1"/>
            </p:cNvSpPr>
            <p:nvPr/>
          </p:nvSpPr>
          <p:spPr bwMode="auto">
            <a:xfrm flipH="1">
              <a:off x="7034" y="1868"/>
              <a:ext cx="3" cy="3"/>
            </a:xfrm>
            <a:prstGeom prst="line">
              <a:avLst/>
            </a:prstGeom>
            <a:noFill/>
            <a:ln w="7938">
              <a:solidFill>
                <a:srgbClr val="0080FF"/>
              </a:solidFill>
              <a:round/>
              <a:headEnd/>
              <a:tailEnd/>
            </a:ln>
          </p:spPr>
          <p:txBody>
            <a:bodyPr/>
            <a:lstStyle/>
            <a:p>
              <a:endParaRPr lang="en-US"/>
            </a:p>
          </p:txBody>
        </p:sp>
        <p:sp>
          <p:nvSpPr>
            <p:cNvPr id="28961" name="Line 316"/>
            <p:cNvSpPr>
              <a:spLocks noChangeShapeType="1"/>
            </p:cNvSpPr>
            <p:nvPr/>
          </p:nvSpPr>
          <p:spPr bwMode="auto">
            <a:xfrm flipV="1">
              <a:off x="7034" y="1867"/>
              <a:ext cx="1" cy="4"/>
            </a:xfrm>
            <a:prstGeom prst="line">
              <a:avLst/>
            </a:prstGeom>
            <a:noFill/>
            <a:ln w="7938">
              <a:solidFill>
                <a:srgbClr val="0080FF"/>
              </a:solidFill>
              <a:round/>
              <a:headEnd/>
              <a:tailEnd/>
            </a:ln>
          </p:spPr>
          <p:txBody>
            <a:bodyPr/>
            <a:lstStyle/>
            <a:p>
              <a:endParaRPr lang="en-US"/>
            </a:p>
          </p:txBody>
        </p:sp>
        <p:sp>
          <p:nvSpPr>
            <p:cNvPr id="28962" name="Line 317"/>
            <p:cNvSpPr>
              <a:spLocks noChangeShapeType="1"/>
            </p:cNvSpPr>
            <p:nvPr/>
          </p:nvSpPr>
          <p:spPr bwMode="auto">
            <a:xfrm flipH="1">
              <a:off x="7032" y="1867"/>
              <a:ext cx="3" cy="2"/>
            </a:xfrm>
            <a:prstGeom prst="line">
              <a:avLst/>
            </a:prstGeom>
            <a:noFill/>
            <a:ln w="7938">
              <a:solidFill>
                <a:srgbClr val="0080FF"/>
              </a:solidFill>
              <a:round/>
              <a:headEnd/>
              <a:tailEnd/>
            </a:ln>
          </p:spPr>
          <p:txBody>
            <a:bodyPr/>
            <a:lstStyle/>
            <a:p>
              <a:endParaRPr lang="en-US"/>
            </a:p>
          </p:txBody>
        </p:sp>
        <p:sp>
          <p:nvSpPr>
            <p:cNvPr id="28963" name="Line 318"/>
            <p:cNvSpPr>
              <a:spLocks noChangeShapeType="1"/>
            </p:cNvSpPr>
            <p:nvPr/>
          </p:nvSpPr>
          <p:spPr bwMode="auto">
            <a:xfrm flipV="1">
              <a:off x="7032" y="1866"/>
              <a:ext cx="2" cy="3"/>
            </a:xfrm>
            <a:prstGeom prst="line">
              <a:avLst/>
            </a:prstGeom>
            <a:noFill/>
            <a:ln w="7938">
              <a:solidFill>
                <a:srgbClr val="0080FF"/>
              </a:solidFill>
              <a:round/>
              <a:headEnd/>
              <a:tailEnd/>
            </a:ln>
          </p:spPr>
          <p:txBody>
            <a:bodyPr/>
            <a:lstStyle/>
            <a:p>
              <a:endParaRPr lang="en-US"/>
            </a:p>
          </p:txBody>
        </p:sp>
        <p:sp>
          <p:nvSpPr>
            <p:cNvPr id="28964" name="Line 319"/>
            <p:cNvSpPr>
              <a:spLocks noChangeShapeType="1"/>
            </p:cNvSpPr>
            <p:nvPr/>
          </p:nvSpPr>
          <p:spPr bwMode="auto">
            <a:xfrm flipH="1">
              <a:off x="7030" y="1866"/>
              <a:ext cx="4" cy="2"/>
            </a:xfrm>
            <a:prstGeom prst="line">
              <a:avLst/>
            </a:prstGeom>
            <a:noFill/>
            <a:ln w="7938">
              <a:solidFill>
                <a:srgbClr val="0080FF"/>
              </a:solidFill>
              <a:round/>
              <a:headEnd/>
              <a:tailEnd/>
            </a:ln>
          </p:spPr>
          <p:txBody>
            <a:bodyPr/>
            <a:lstStyle/>
            <a:p>
              <a:endParaRPr lang="en-US"/>
            </a:p>
          </p:txBody>
        </p:sp>
        <p:sp>
          <p:nvSpPr>
            <p:cNvPr id="28965" name="Line 320"/>
            <p:cNvSpPr>
              <a:spLocks noChangeShapeType="1"/>
            </p:cNvSpPr>
            <p:nvPr/>
          </p:nvSpPr>
          <p:spPr bwMode="auto">
            <a:xfrm flipV="1">
              <a:off x="7030" y="1865"/>
              <a:ext cx="4" cy="3"/>
            </a:xfrm>
            <a:prstGeom prst="line">
              <a:avLst/>
            </a:prstGeom>
            <a:noFill/>
            <a:ln w="7938">
              <a:solidFill>
                <a:srgbClr val="0080FF"/>
              </a:solidFill>
              <a:round/>
              <a:headEnd/>
              <a:tailEnd/>
            </a:ln>
          </p:spPr>
          <p:txBody>
            <a:bodyPr/>
            <a:lstStyle/>
            <a:p>
              <a:endParaRPr lang="en-US"/>
            </a:p>
          </p:txBody>
        </p:sp>
        <p:sp>
          <p:nvSpPr>
            <p:cNvPr id="28966" name="Line 321"/>
            <p:cNvSpPr>
              <a:spLocks noChangeShapeType="1"/>
            </p:cNvSpPr>
            <p:nvPr/>
          </p:nvSpPr>
          <p:spPr bwMode="auto">
            <a:xfrm flipH="1">
              <a:off x="7030" y="1865"/>
              <a:ext cx="4" cy="1"/>
            </a:xfrm>
            <a:prstGeom prst="line">
              <a:avLst/>
            </a:prstGeom>
            <a:noFill/>
            <a:ln w="7938">
              <a:solidFill>
                <a:srgbClr val="0080FF"/>
              </a:solidFill>
              <a:round/>
              <a:headEnd/>
              <a:tailEnd/>
            </a:ln>
          </p:spPr>
          <p:txBody>
            <a:bodyPr/>
            <a:lstStyle/>
            <a:p>
              <a:endParaRPr lang="en-US"/>
            </a:p>
          </p:txBody>
        </p:sp>
        <p:sp>
          <p:nvSpPr>
            <p:cNvPr id="28967" name="Line 322"/>
            <p:cNvSpPr>
              <a:spLocks noChangeShapeType="1"/>
            </p:cNvSpPr>
            <p:nvPr/>
          </p:nvSpPr>
          <p:spPr bwMode="auto">
            <a:xfrm flipV="1">
              <a:off x="7030" y="1864"/>
              <a:ext cx="3" cy="2"/>
            </a:xfrm>
            <a:prstGeom prst="line">
              <a:avLst/>
            </a:prstGeom>
            <a:noFill/>
            <a:ln w="7938">
              <a:solidFill>
                <a:srgbClr val="0080FF"/>
              </a:solidFill>
              <a:round/>
              <a:headEnd/>
              <a:tailEnd/>
            </a:ln>
          </p:spPr>
          <p:txBody>
            <a:bodyPr/>
            <a:lstStyle/>
            <a:p>
              <a:endParaRPr lang="en-US"/>
            </a:p>
          </p:txBody>
        </p:sp>
        <p:sp>
          <p:nvSpPr>
            <p:cNvPr id="28968" name="Line 323"/>
            <p:cNvSpPr>
              <a:spLocks noChangeShapeType="1"/>
            </p:cNvSpPr>
            <p:nvPr/>
          </p:nvSpPr>
          <p:spPr bwMode="auto">
            <a:xfrm flipH="1">
              <a:off x="7028" y="1864"/>
              <a:ext cx="5" cy="1"/>
            </a:xfrm>
            <a:prstGeom prst="line">
              <a:avLst/>
            </a:prstGeom>
            <a:noFill/>
            <a:ln w="7938">
              <a:solidFill>
                <a:srgbClr val="0080FF"/>
              </a:solidFill>
              <a:round/>
              <a:headEnd/>
              <a:tailEnd/>
            </a:ln>
          </p:spPr>
          <p:txBody>
            <a:bodyPr/>
            <a:lstStyle/>
            <a:p>
              <a:endParaRPr lang="en-US"/>
            </a:p>
          </p:txBody>
        </p:sp>
        <p:sp>
          <p:nvSpPr>
            <p:cNvPr id="28969" name="Line 324"/>
            <p:cNvSpPr>
              <a:spLocks noChangeShapeType="1"/>
            </p:cNvSpPr>
            <p:nvPr/>
          </p:nvSpPr>
          <p:spPr bwMode="auto">
            <a:xfrm flipV="1">
              <a:off x="7028" y="1862"/>
              <a:ext cx="4" cy="3"/>
            </a:xfrm>
            <a:prstGeom prst="line">
              <a:avLst/>
            </a:prstGeom>
            <a:noFill/>
            <a:ln w="7938">
              <a:solidFill>
                <a:srgbClr val="0080FF"/>
              </a:solidFill>
              <a:round/>
              <a:headEnd/>
              <a:tailEnd/>
            </a:ln>
          </p:spPr>
          <p:txBody>
            <a:bodyPr/>
            <a:lstStyle/>
            <a:p>
              <a:endParaRPr lang="en-US"/>
            </a:p>
          </p:txBody>
        </p:sp>
        <p:sp>
          <p:nvSpPr>
            <p:cNvPr id="28970" name="Line 325"/>
            <p:cNvSpPr>
              <a:spLocks noChangeShapeType="1"/>
            </p:cNvSpPr>
            <p:nvPr/>
          </p:nvSpPr>
          <p:spPr bwMode="auto">
            <a:xfrm flipH="1">
              <a:off x="7027" y="1862"/>
              <a:ext cx="5" cy="1"/>
            </a:xfrm>
            <a:prstGeom prst="line">
              <a:avLst/>
            </a:prstGeom>
            <a:noFill/>
            <a:ln w="7938">
              <a:solidFill>
                <a:srgbClr val="0080FF"/>
              </a:solidFill>
              <a:round/>
              <a:headEnd/>
              <a:tailEnd/>
            </a:ln>
          </p:spPr>
          <p:txBody>
            <a:bodyPr/>
            <a:lstStyle/>
            <a:p>
              <a:endParaRPr lang="en-US"/>
            </a:p>
          </p:txBody>
        </p:sp>
        <p:sp>
          <p:nvSpPr>
            <p:cNvPr id="28971" name="Line 326"/>
            <p:cNvSpPr>
              <a:spLocks noChangeShapeType="1"/>
            </p:cNvSpPr>
            <p:nvPr/>
          </p:nvSpPr>
          <p:spPr bwMode="auto">
            <a:xfrm flipV="1">
              <a:off x="7027" y="1860"/>
              <a:ext cx="4" cy="3"/>
            </a:xfrm>
            <a:prstGeom prst="line">
              <a:avLst/>
            </a:prstGeom>
            <a:noFill/>
            <a:ln w="7938">
              <a:solidFill>
                <a:srgbClr val="0080FF"/>
              </a:solidFill>
              <a:round/>
              <a:headEnd/>
              <a:tailEnd/>
            </a:ln>
          </p:spPr>
          <p:txBody>
            <a:bodyPr/>
            <a:lstStyle/>
            <a:p>
              <a:endParaRPr lang="en-US"/>
            </a:p>
          </p:txBody>
        </p:sp>
        <p:sp>
          <p:nvSpPr>
            <p:cNvPr id="28972" name="Line 327"/>
            <p:cNvSpPr>
              <a:spLocks noChangeShapeType="1"/>
            </p:cNvSpPr>
            <p:nvPr/>
          </p:nvSpPr>
          <p:spPr bwMode="auto">
            <a:xfrm flipH="1">
              <a:off x="7027" y="1860"/>
              <a:ext cx="4" cy="0"/>
            </a:xfrm>
            <a:prstGeom prst="line">
              <a:avLst/>
            </a:prstGeom>
            <a:noFill/>
            <a:ln w="7938">
              <a:solidFill>
                <a:srgbClr val="0080FF"/>
              </a:solidFill>
              <a:round/>
              <a:headEnd/>
              <a:tailEnd/>
            </a:ln>
          </p:spPr>
          <p:txBody>
            <a:bodyPr/>
            <a:lstStyle/>
            <a:p>
              <a:endParaRPr lang="en-US"/>
            </a:p>
          </p:txBody>
        </p:sp>
        <p:sp>
          <p:nvSpPr>
            <p:cNvPr id="28973" name="Line 328"/>
            <p:cNvSpPr>
              <a:spLocks noChangeShapeType="1"/>
            </p:cNvSpPr>
            <p:nvPr/>
          </p:nvSpPr>
          <p:spPr bwMode="auto">
            <a:xfrm flipV="1">
              <a:off x="7027" y="1859"/>
              <a:ext cx="4" cy="1"/>
            </a:xfrm>
            <a:prstGeom prst="line">
              <a:avLst/>
            </a:prstGeom>
            <a:noFill/>
            <a:ln w="7938">
              <a:solidFill>
                <a:srgbClr val="0080FF"/>
              </a:solidFill>
              <a:round/>
              <a:headEnd/>
              <a:tailEnd/>
            </a:ln>
          </p:spPr>
          <p:txBody>
            <a:bodyPr/>
            <a:lstStyle/>
            <a:p>
              <a:endParaRPr lang="en-US"/>
            </a:p>
          </p:txBody>
        </p:sp>
        <p:sp>
          <p:nvSpPr>
            <p:cNvPr id="28974" name="Line 329"/>
            <p:cNvSpPr>
              <a:spLocks noChangeShapeType="1"/>
            </p:cNvSpPr>
            <p:nvPr/>
          </p:nvSpPr>
          <p:spPr bwMode="auto">
            <a:xfrm flipH="1">
              <a:off x="7026" y="1859"/>
              <a:ext cx="5" cy="0"/>
            </a:xfrm>
            <a:prstGeom prst="line">
              <a:avLst/>
            </a:prstGeom>
            <a:noFill/>
            <a:ln w="7938">
              <a:solidFill>
                <a:srgbClr val="0080FF"/>
              </a:solidFill>
              <a:round/>
              <a:headEnd/>
              <a:tailEnd/>
            </a:ln>
          </p:spPr>
          <p:txBody>
            <a:bodyPr/>
            <a:lstStyle/>
            <a:p>
              <a:endParaRPr lang="en-US"/>
            </a:p>
          </p:txBody>
        </p:sp>
        <p:sp>
          <p:nvSpPr>
            <p:cNvPr id="28975" name="Line 330"/>
            <p:cNvSpPr>
              <a:spLocks noChangeShapeType="1"/>
            </p:cNvSpPr>
            <p:nvPr/>
          </p:nvSpPr>
          <p:spPr bwMode="auto">
            <a:xfrm flipV="1">
              <a:off x="7026" y="1857"/>
              <a:ext cx="5" cy="2"/>
            </a:xfrm>
            <a:prstGeom prst="line">
              <a:avLst/>
            </a:prstGeom>
            <a:noFill/>
            <a:ln w="7938">
              <a:solidFill>
                <a:srgbClr val="0080FF"/>
              </a:solidFill>
              <a:round/>
              <a:headEnd/>
              <a:tailEnd/>
            </a:ln>
          </p:spPr>
          <p:txBody>
            <a:bodyPr/>
            <a:lstStyle/>
            <a:p>
              <a:endParaRPr lang="en-US"/>
            </a:p>
          </p:txBody>
        </p:sp>
        <p:sp>
          <p:nvSpPr>
            <p:cNvPr id="28976" name="Line 331"/>
            <p:cNvSpPr>
              <a:spLocks noChangeShapeType="1"/>
            </p:cNvSpPr>
            <p:nvPr/>
          </p:nvSpPr>
          <p:spPr bwMode="auto">
            <a:xfrm flipH="1" flipV="1">
              <a:off x="7026" y="1856"/>
              <a:ext cx="5" cy="1"/>
            </a:xfrm>
            <a:prstGeom prst="line">
              <a:avLst/>
            </a:prstGeom>
            <a:noFill/>
            <a:ln w="7938">
              <a:solidFill>
                <a:srgbClr val="0080FF"/>
              </a:solidFill>
              <a:round/>
              <a:headEnd/>
              <a:tailEnd/>
            </a:ln>
          </p:spPr>
          <p:txBody>
            <a:bodyPr/>
            <a:lstStyle/>
            <a:p>
              <a:endParaRPr lang="en-US"/>
            </a:p>
          </p:txBody>
        </p:sp>
        <p:sp>
          <p:nvSpPr>
            <p:cNvPr id="28977" name="Line 332"/>
            <p:cNvSpPr>
              <a:spLocks noChangeShapeType="1"/>
            </p:cNvSpPr>
            <p:nvPr/>
          </p:nvSpPr>
          <p:spPr bwMode="auto">
            <a:xfrm flipV="1">
              <a:off x="7026" y="1856"/>
              <a:ext cx="5" cy="0"/>
            </a:xfrm>
            <a:prstGeom prst="line">
              <a:avLst/>
            </a:prstGeom>
            <a:noFill/>
            <a:ln w="7938">
              <a:solidFill>
                <a:srgbClr val="0080FF"/>
              </a:solidFill>
              <a:round/>
              <a:headEnd/>
              <a:tailEnd/>
            </a:ln>
          </p:spPr>
          <p:txBody>
            <a:bodyPr/>
            <a:lstStyle/>
            <a:p>
              <a:endParaRPr lang="en-US"/>
            </a:p>
          </p:txBody>
        </p:sp>
        <p:sp>
          <p:nvSpPr>
            <p:cNvPr id="28978" name="Line 333"/>
            <p:cNvSpPr>
              <a:spLocks noChangeShapeType="1"/>
            </p:cNvSpPr>
            <p:nvPr/>
          </p:nvSpPr>
          <p:spPr bwMode="auto">
            <a:xfrm flipH="1" flipV="1">
              <a:off x="7026" y="1855"/>
              <a:ext cx="5" cy="1"/>
            </a:xfrm>
            <a:prstGeom prst="line">
              <a:avLst/>
            </a:prstGeom>
            <a:noFill/>
            <a:ln w="7938">
              <a:solidFill>
                <a:srgbClr val="0080FF"/>
              </a:solidFill>
              <a:round/>
              <a:headEnd/>
              <a:tailEnd/>
            </a:ln>
          </p:spPr>
          <p:txBody>
            <a:bodyPr/>
            <a:lstStyle/>
            <a:p>
              <a:endParaRPr lang="en-US"/>
            </a:p>
          </p:txBody>
        </p:sp>
        <p:sp>
          <p:nvSpPr>
            <p:cNvPr id="28979" name="Line 334"/>
            <p:cNvSpPr>
              <a:spLocks noChangeShapeType="1"/>
            </p:cNvSpPr>
            <p:nvPr/>
          </p:nvSpPr>
          <p:spPr bwMode="auto">
            <a:xfrm flipV="1">
              <a:off x="7026" y="1854"/>
              <a:ext cx="5" cy="1"/>
            </a:xfrm>
            <a:prstGeom prst="line">
              <a:avLst/>
            </a:prstGeom>
            <a:noFill/>
            <a:ln w="7938">
              <a:solidFill>
                <a:srgbClr val="0080FF"/>
              </a:solidFill>
              <a:round/>
              <a:headEnd/>
              <a:tailEnd/>
            </a:ln>
          </p:spPr>
          <p:txBody>
            <a:bodyPr/>
            <a:lstStyle/>
            <a:p>
              <a:endParaRPr lang="en-US"/>
            </a:p>
          </p:txBody>
        </p:sp>
        <p:sp>
          <p:nvSpPr>
            <p:cNvPr id="28980" name="Line 335"/>
            <p:cNvSpPr>
              <a:spLocks noChangeShapeType="1"/>
            </p:cNvSpPr>
            <p:nvPr/>
          </p:nvSpPr>
          <p:spPr bwMode="auto">
            <a:xfrm flipH="1" flipV="1">
              <a:off x="7027" y="1852"/>
              <a:ext cx="4" cy="2"/>
            </a:xfrm>
            <a:prstGeom prst="line">
              <a:avLst/>
            </a:prstGeom>
            <a:noFill/>
            <a:ln w="7938">
              <a:solidFill>
                <a:srgbClr val="0080FF"/>
              </a:solidFill>
              <a:round/>
              <a:headEnd/>
              <a:tailEnd/>
            </a:ln>
          </p:spPr>
          <p:txBody>
            <a:bodyPr/>
            <a:lstStyle/>
            <a:p>
              <a:endParaRPr lang="en-US"/>
            </a:p>
          </p:txBody>
        </p:sp>
        <p:sp>
          <p:nvSpPr>
            <p:cNvPr id="28981" name="Line 336"/>
            <p:cNvSpPr>
              <a:spLocks noChangeShapeType="1"/>
            </p:cNvSpPr>
            <p:nvPr/>
          </p:nvSpPr>
          <p:spPr bwMode="auto">
            <a:xfrm>
              <a:off x="7027" y="1852"/>
              <a:ext cx="4" cy="1"/>
            </a:xfrm>
            <a:prstGeom prst="line">
              <a:avLst/>
            </a:prstGeom>
            <a:noFill/>
            <a:ln w="7938">
              <a:solidFill>
                <a:srgbClr val="0080FF"/>
              </a:solidFill>
              <a:round/>
              <a:headEnd/>
              <a:tailEnd/>
            </a:ln>
          </p:spPr>
          <p:txBody>
            <a:bodyPr/>
            <a:lstStyle/>
            <a:p>
              <a:endParaRPr lang="en-US"/>
            </a:p>
          </p:txBody>
        </p:sp>
        <p:sp>
          <p:nvSpPr>
            <p:cNvPr id="28982" name="Line 337"/>
            <p:cNvSpPr>
              <a:spLocks noChangeShapeType="1"/>
            </p:cNvSpPr>
            <p:nvPr/>
          </p:nvSpPr>
          <p:spPr bwMode="auto">
            <a:xfrm flipH="1" flipV="1">
              <a:off x="7028" y="1851"/>
              <a:ext cx="3" cy="2"/>
            </a:xfrm>
            <a:prstGeom prst="line">
              <a:avLst/>
            </a:prstGeom>
            <a:noFill/>
            <a:ln w="7938">
              <a:solidFill>
                <a:srgbClr val="0080FF"/>
              </a:solidFill>
              <a:round/>
              <a:headEnd/>
              <a:tailEnd/>
            </a:ln>
          </p:spPr>
          <p:txBody>
            <a:bodyPr/>
            <a:lstStyle/>
            <a:p>
              <a:endParaRPr lang="en-US"/>
            </a:p>
          </p:txBody>
        </p:sp>
        <p:sp>
          <p:nvSpPr>
            <p:cNvPr id="28983" name="Line 338"/>
            <p:cNvSpPr>
              <a:spLocks noChangeShapeType="1"/>
            </p:cNvSpPr>
            <p:nvPr/>
          </p:nvSpPr>
          <p:spPr bwMode="auto">
            <a:xfrm>
              <a:off x="7028" y="1851"/>
              <a:ext cx="4" cy="1"/>
            </a:xfrm>
            <a:prstGeom prst="line">
              <a:avLst/>
            </a:prstGeom>
            <a:noFill/>
            <a:ln w="7938">
              <a:solidFill>
                <a:srgbClr val="0080FF"/>
              </a:solidFill>
              <a:round/>
              <a:headEnd/>
              <a:tailEnd/>
            </a:ln>
          </p:spPr>
          <p:txBody>
            <a:bodyPr/>
            <a:lstStyle/>
            <a:p>
              <a:endParaRPr lang="en-US"/>
            </a:p>
          </p:txBody>
        </p:sp>
        <p:sp>
          <p:nvSpPr>
            <p:cNvPr id="28984" name="Line 339"/>
            <p:cNvSpPr>
              <a:spLocks noChangeShapeType="1"/>
            </p:cNvSpPr>
            <p:nvPr/>
          </p:nvSpPr>
          <p:spPr bwMode="auto">
            <a:xfrm flipH="1" flipV="1">
              <a:off x="7029" y="1848"/>
              <a:ext cx="3" cy="4"/>
            </a:xfrm>
            <a:prstGeom prst="line">
              <a:avLst/>
            </a:prstGeom>
            <a:noFill/>
            <a:ln w="7938">
              <a:solidFill>
                <a:srgbClr val="0080FF"/>
              </a:solidFill>
              <a:round/>
              <a:headEnd/>
              <a:tailEnd/>
            </a:ln>
          </p:spPr>
          <p:txBody>
            <a:bodyPr/>
            <a:lstStyle/>
            <a:p>
              <a:endParaRPr lang="en-US"/>
            </a:p>
          </p:txBody>
        </p:sp>
        <p:sp>
          <p:nvSpPr>
            <p:cNvPr id="28985" name="Line 340"/>
            <p:cNvSpPr>
              <a:spLocks noChangeShapeType="1"/>
            </p:cNvSpPr>
            <p:nvPr/>
          </p:nvSpPr>
          <p:spPr bwMode="auto">
            <a:xfrm>
              <a:off x="7029" y="1848"/>
              <a:ext cx="4" cy="2"/>
            </a:xfrm>
            <a:prstGeom prst="line">
              <a:avLst/>
            </a:prstGeom>
            <a:noFill/>
            <a:ln w="7938">
              <a:solidFill>
                <a:srgbClr val="0080FF"/>
              </a:solidFill>
              <a:round/>
              <a:headEnd/>
              <a:tailEnd/>
            </a:ln>
          </p:spPr>
          <p:txBody>
            <a:bodyPr/>
            <a:lstStyle/>
            <a:p>
              <a:endParaRPr lang="en-US"/>
            </a:p>
          </p:txBody>
        </p:sp>
        <p:sp>
          <p:nvSpPr>
            <p:cNvPr id="28986" name="Line 341"/>
            <p:cNvSpPr>
              <a:spLocks noChangeShapeType="1"/>
            </p:cNvSpPr>
            <p:nvPr/>
          </p:nvSpPr>
          <p:spPr bwMode="auto">
            <a:xfrm flipH="1" flipV="1">
              <a:off x="7030" y="1847"/>
              <a:ext cx="3" cy="3"/>
            </a:xfrm>
            <a:prstGeom prst="line">
              <a:avLst/>
            </a:prstGeom>
            <a:noFill/>
            <a:ln w="7938">
              <a:solidFill>
                <a:srgbClr val="0080FF"/>
              </a:solidFill>
              <a:round/>
              <a:headEnd/>
              <a:tailEnd/>
            </a:ln>
          </p:spPr>
          <p:txBody>
            <a:bodyPr/>
            <a:lstStyle/>
            <a:p>
              <a:endParaRPr lang="en-US"/>
            </a:p>
          </p:txBody>
        </p:sp>
        <p:sp>
          <p:nvSpPr>
            <p:cNvPr id="28987" name="Line 342"/>
            <p:cNvSpPr>
              <a:spLocks noChangeShapeType="1"/>
            </p:cNvSpPr>
            <p:nvPr/>
          </p:nvSpPr>
          <p:spPr bwMode="auto">
            <a:xfrm>
              <a:off x="7030" y="1847"/>
              <a:ext cx="4" cy="2"/>
            </a:xfrm>
            <a:prstGeom prst="line">
              <a:avLst/>
            </a:prstGeom>
            <a:noFill/>
            <a:ln w="7938">
              <a:solidFill>
                <a:srgbClr val="0080FF"/>
              </a:solidFill>
              <a:round/>
              <a:headEnd/>
              <a:tailEnd/>
            </a:ln>
          </p:spPr>
          <p:txBody>
            <a:bodyPr/>
            <a:lstStyle/>
            <a:p>
              <a:endParaRPr lang="en-US"/>
            </a:p>
          </p:txBody>
        </p:sp>
        <p:sp>
          <p:nvSpPr>
            <p:cNvPr id="28988" name="Line 343"/>
            <p:cNvSpPr>
              <a:spLocks noChangeShapeType="1"/>
            </p:cNvSpPr>
            <p:nvPr/>
          </p:nvSpPr>
          <p:spPr bwMode="auto">
            <a:xfrm flipH="1" flipV="1">
              <a:off x="7031" y="1845"/>
              <a:ext cx="3" cy="4"/>
            </a:xfrm>
            <a:prstGeom prst="line">
              <a:avLst/>
            </a:prstGeom>
            <a:noFill/>
            <a:ln w="7938">
              <a:solidFill>
                <a:srgbClr val="0080FF"/>
              </a:solidFill>
              <a:round/>
              <a:headEnd/>
              <a:tailEnd/>
            </a:ln>
          </p:spPr>
          <p:txBody>
            <a:bodyPr/>
            <a:lstStyle/>
            <a:p>
              <a:endParaRPr lang="en-US"/>
            </a:p>
          </p:txBody>
        </p:sp>
        <p:sp>
          <p:nvSpPr>
            <p:cNvPr id="28989" name="Line 344"/>
            <p:cNvSpPr>
              <a:spLocks noChangeShapeType="1"/>
            </p:cNvSpPr>
            <p:nvPr/>
          </p:nvSpPr>
          <p:spPr bwMode="auto">
            <a:xfrm>
              <a:off x="7031" y="1845"/>
              <a:ext cx="4" cy="2"/>
            </a:xfrm>
            <a:prstGeom prst="line">
              <a:avLst/>
            </a:prstGeom>
            <a:noFill/>
            <a:ln w="7938">
              <a:solidFill>
                <a:srgbClr val="0080FF"/>
              </a:solidFill>
              <a:round/>
              <a:headEnd/>
              <a:tailEnd/>
            </a:ln>
          </p:spPr>
          <p:txBody>
            <a:bodyPr/>
            <a:lstStyle/>
            <a:p>
              <a:endParaRPr lang="en-US"/>
            </a:p>
          </p:txBody>
        </p:sp>
        <p:sp>
          <p:nvSpPr>
            <p:cNvPr id="28990" name="Line 345"/>
            <p:cNvSpPr>
              <a:spLocks noChangeShapeType="1"/>
            </p:cNvSpPr>
            <p:nvPr/>
          </p:nvSpPr>
          <p:spPr bwMode="auto">
            <a:xfrm flipH="1" flipV="1">
              <a:off x="7033" y="1843"/>
              <a:ext cx="2" cy="4"/>
            </a:xfrm>
            <a:prstGeom prst="line">
              <a:avLst/>
            </a:prstGeom>
            <a:noFill/>
            <a:ln w="7938">
              <a:solidFill>
                <a:srgbClr val="0080FF"/>
              </a:solidFill>
              <a:round/>
              <a:headEnd/>
              <a:tailEnd/>
            </a:ln>
          </p:spPr>
          <p:txBody>
            <a:bodyPr/>
            <a:lstStyle/>
            <a:p>
              <a:endParaRPr lang="en-US"/>
            </a:p>
          </p:txBody>
        </p:sp>
        <p:sp>
          <p:nvSpPr>
            <p:cNvPr id="28991" name="Line 346"/>
            <p:cNvSpPr>
              <a:spLocks noChangeShapeType="1"/>
            </p:cNvSpPr>
            <p:nvPr/>
          </p:nvSpPr>
          <p:spPr bwMode="auto">
            <a:xfrm>
              <a:off x="7033" y="1843"/>
              <a:ext cx="3" cy="4"/>
            </a:xfrm>
            <a:prstGeom prst="line">
              <a:avLst/>
            </a:prstGeom>
            <a:noFill/>
            <a:ln w="7938">
              <a:solidFill>
                <a:srgbClr val="0080FF"/>
              </a:solidFill>
              <a:round/>
              <a:headEnd/>
              <a:tailEnd/>
            </a:ln>
          </p:spPr>
          <p:txBody>
            <a:bodyPr/>
            <a:lstStyle/>
            <a:p>
              <a:endParaRPr lang="en-US"/>
            </a:p>
          </p:txBody>
        </p:sp>
        <p:sp>
          <p:nvSpPr>
            <p:cNvPr id="28992" name="Line 347"/>
            <p:cNvSpPr>
              <a:spLocks noChangeShapeType="1"/>
            </p:cNvSpPr>
            <p:nvPr/>
          </p:nvSpPr>
          <p:spPr bwMode="auto">
            <a:xfrm flipH="1" flipV="1">
              <a:off x="7034" y="1843"/>
              <a:ext cx="2" cy="4"/>
            </a:xfrm>
            <a:prstGeom prst="line">
              <a:avLst/>
            </a:prstGeom>
            <a:noFill/>
            <a:ln w="7938">
              <a:solidFill>
                <a:srgbClr val="0080FF"/>
              </a:solidFill>
              <a:round/>
              <a:headEnd/>
              <a:tailEnd/>
            </a:ln>
          </p:spPr>
          <p:txBody>
            <a:bodyPr/>
            <a:lstStyle/>
            <a:p>
              <a:endParaRPr lang="en-US"/>
            </a:p>
          </p:txBody>
        </p:sp>
        <p:sp>
          <p:nvSpPr>
            <p:cNvPr id="28993" name="Line 348"/>
            <p:cNvSpPr>
              <a:spLocks noChangeShapeType="1"/>
            </p:cNvSpPr>
            <p:nvPr/>
          </p:nvSpPr>
          <p:spPr bwMode="auto">
            <a:xfrm>
              <a:off x="7034" y="1843"/>
              <a:ext cx="4" cy="3"/>
            </a:xfrm>
            <a:prstGeom prst="line">
              <a:avLst/>
            </a:prstGeom>
            <a:noFill/>
            <a:ln w="7938">
              <a:solidFill>
                <a:srgbClr val="0080FF"/>
              </a:solidFill>
              <a:round/>
              <a:headEnd/>
              <a:tailEnd/>
            </a:ln>
          </p:spPr>
          <p:txBody>
            <a:bodyPr/>
            <a:lstStyle/>
            <a:p>
              <a:endParaRPr lang="en-US"/>
            </a:p>
          </p:txBody>
        </p:sp>
        <p:sp>
          <p:nvSpPr>
            <p:cNvPr id="28994" name="Line 349"/>
            <p:cNvSpPr>
              <a:spLocks noChangeShapeType="1"/>
            </p:cNvSpPr>
            <p:nvPr/>
          </p:nvSpPr>
          <p:spPr bwMode="auto">
            <a:xfrm flipH="1" flipV="1">
              <a:off x="7037" y="1842"/>
              <a:ext cx="1" cy="4"/>
            </a:xfrm>
            <a:prstGeom prst="line">
              <a:avLst/>
            </a:prstGeom>
            <a:noFill/>
            <a:ln w="7938">
              <a:solidFill>
                <a:srgbClr val="0080FF"/>
              </a:solidFill>
              <a:round/>
              <a:headEnd/>
              <a:tailEnd/>
            </a:ln>
          </p:spPr>
          <p:txBody>
            <a:bodyPr/>
            <a:lstStyle/>
            <a:p>
              <a:endParaRPr lang="en-US"/>
            </a:p>
          </p:txBody>
        </p:sp>
        <p:sp>
          <p:nvSpPr>
            <p:cNvPr id="28995" name="Line 350"/>
            <p:cNvSpPr>
              <a:spLocks noChangeShapeType="1"/>
            </p:cNvSpPr>
            <p:nvPr/>
          </p:nvSpPr>
          <p:spPr bwMode="auto">
            <a:xfrm>
              <a:off x="7037" y="1842"/>
              <a:ext cx="2" cy="4"/>
            </a:xfrm>
            <a:prstGeom prst="line">
              <a:avLst/>
            </a:prstGeom>
            <a:noFill/>
            <a:ln w="7938">
              <a:solidFill>
                <a:srgbClr val="0080FF"/>
              </a:solidFill>
              <a:round/>
              <a:headEnd/>
              <a:tailEnd/>
            </a:ln>
          </p:spPr>
          <p:txBody>
            <a:bodyPr/>
            <a:lstStyle/>
            <a:p>
              <a:endParaRPr lang="en-US"/>
            </a:p>
          </p:txBody>
        </p:sp>
        <p:sp>
          <p:nvSpPr>
            <p:cNvPr id="28996" name="Line 351"/>
            <p:cNvSpPr>
              <a:spLocks noChangeShapeType="1"/>
            </p:cNvSpPr>
            <p:nvPr/>
          </p:nvSpPr>
          <p:spPr bwMode="auto">
            <a:xfrm flipH="1" flipV="1">
              <a:off x="7039" y="1841"/>
              <a:ext cx="0" cy="5"/>
            </a:xfrm>
            <a:prstGeom prst="line">
              <a:avLst/>
            </a:prstGeom>
            <a:noFill/>
            <a:ln w="7938">
              <a:solidFill>
                <a:srgbClr val="0080FF"/>
              </a:solidFill>
              <a:round/>
              <a:headEnd/>
              <a:tailEnd/>
            </a:ln>
          </p:spPr>
          <p:txBody>
            <a:bodyPr/>
            <a:lstStyle/>
            <a:p>
              <a:endParaRPr lang="en-US"/>
            </a:p>
          </p:txBody>
        </p:sp>
        <p:sp>
          <p:nvSpPr>
            <p:cNvPr id="28997" name="Line 352"/>
            <p:cNvSpPr>
              <a:spLocks noChangeShapeType="1"/>
            </p:cNvSpPr>
            <p:nvPr/>
          </p:nvSpPr>
          <p:spPr bwMode="auto">
            <a:xfrm>
              <a:off x="7039" y="1841"/>
              <a:ext cx="2" cy="4"/>
            </a:xfrm>
            <a:prstGeom prst="line">
              <a:avLst/>
            </a:prstGeom>
            <a:noFill/>
            <a:ln w="7938">
              <a:solidFill>
                <a:srgbClr val="0080FF"/>
              </a:solidFill>
              <a:round/>
              <a:headEnd/>
              <a:tailEnd/>
            </a:ln>
          </p:spPr>
          <p:txBody>
            <a:bodyPr/>
            <a:lstStyle/>
            <a:p>
              <a:endParaRPr lang="en-US"/>
            </a:p>
          </p:txBody>
        </p:sp>
        <p:sp>
          <p:nvSpPr>
            <p:cNvPr id="28998" name="Line 353"/>
            <p:cNvSpPr>
              <a:spLocks noChangeShapeType="1"/>
            </p:cNvSpPr>
            <p:nvPr/>
          </p:nvSpPr>
          <p:spPr bwMode="auto">
            <a:xfrm flipV="1">
              <a:off x="7041" y="1840"/>
              <a:ext cx="0" cy="5"/>
            </a:xfrm>
            <a:prstGeom prst="line">
              <a:avLst/>
            </a:prstGeom>
            <a:noFill/>
            <a:ln w="7938">
              <a:solidFill>
                <a:srgbClr val="0080FF"/>
              </a:solidFill>
              <a:round/>
              <a:headEnd/>
              <a:tailEnd/>
            </a:ln>
          </p:spPr>
          <p:txBody>
            <a:bodyPr/>
            <a:lstStyle/>
            <a:p>
              <a:endParaRPr lang="en-US"/>
            </a:p>
          </p:txBody>
        </p:sp>
        <p:sp>
          <p:nvSpPr>
            <p:cNvPr id="28999" name="Line 354"/>
            <p:cNvSpPr>
              <a:spLocks noChangeShapeType="1"/>
            </p:cNvSpPr>
            <p:nvPr/>
          </p:nvSpPr>
          <p:spPr bwMode="auto">
            <a:xfrm>
              <a:off x="7041" y="1840"/>
              <a:ext cx="1" cy="5"/>
            </a:xfrm>
            <a:prstGeom prst="line">
              <a:avLst/>
            </a:prstGeom>
            <a:noFill/>
            <a:ln w="7938">
              <a:solidFill>
                <a:srgbClr val="0080FF"/>
              </a:solidFill>
              <a:round/>
              <a:headEnd/>
              <a:tailEnd/>
            </a:ln>
          </p:spPr>
          <p:txBody>
            <a:bodyPr/>
            <a:lstStyle/>
            <a:p>
              <a:endParaRPr lang="en-US"/>
            </a:p>
          </p:txBody>
        </p:sp>
        <p:sp>
          <p:nvSpPr>
            <p:cNvPr id="29000" name="Line 355"/>
            <p:cNvSpPr>
              <a:spLocks noChangeShapeType="1"/>
            </p:cNvSpPr>
            <p:nvPr/>
          </p:nvSpPr>
          <p:spPr bwMode="auto">
            <a:xfrm flipV="1">
              <a:off x="7042" y="1840"/>
              <a:ext cx="1" cy="5"/>
            </a:xfrm>
            <a:prstGeom prst="line">
              <a:avLst/>
            </a:prstGeom>
            <a:noFill/>
            <a:ln w="7938">
              <a:solidFill>
                <a:srgbClr val="0080FF"/>
              </a:solidFill>
              <a:round/>
              <a:headEnd/>
              <a:tailEnd/>
            </a:ln>
          </p:spPr>
          <p:txBody>
            <a:bodyPr/>
            <a:lstStyle/>
            <a:p>
              <a:endParaRPr lang="en-US"/>
            </a:p>
          </p:txBody>
        </p:sp>
        <p:sp>
          <p:nvSpPr>
            <p:cNvPr id="29001" name="Line 356"/>
            <p:cNvSpPr>
              <a:spLocks noChangeShapeType="1"/>
            </p:cNvSpPr>
            <p:nvPr/>
          </p:nvSpPr>
          <p:spPr bwMode="auto">
            <a:xfrm>
              <a:off x="7043" y="1840"/>
              <a:ext cx="0" cy="5"/>
            </a:xfrm>
            <a:prstGeom prst="line">
              <a:avLst/>
            </a:prstGeom>
            <a:noFill/>
            <a:ln w="7938">
              <a:solidFill>
                <a:srgbClr val="0080FF"/>
              </a:solidFill>
              <a:round/>
              <a:headEnd/>
              <a:tailEnd/>
            </a:ln>
          </p:spPr>
          <p:txBody>
            <a:bodyPr/>
            <a:lstStyle/>
            <a:p>
              <a:endParaRPr lang="en-US"/>
            </a:p>
          </p:txBody>
        </p:sp>
        <p:sp>
          <p:nvSpPr>
            <p:cNvPr id="29002" name="Line 357"/>
            <p:cNvSpPr>
              <a:spLocks noChangeShapeType="1"/>
            </p:cNvSpPr>
            <p:nvPr/>
          </p:nvSpPr>
          <p:spPr bwMode="auto">
            <a:xfrm flipV="1">
              <a:off x="7043" y="1840"/>
              <a:ext cx="2" cy="5"/>
            </a:xfrm>
            <a:prstGeom prst="line">
              <a:avLst/>
            </a:prstGeom>
            <a:noFill/>
            <a:ln w="7938">
              <a:solidFill>
                <a:srgbClr val="0080FF"/>
              </a:solidFill>
              <a:round/>
              <a:headEnd/>
              <a:tailEnd/>
            </a:ln>
          </p:spPr>
          <p:txBody>
            <a:bodyPr/>
            <a:lstStyle/>
            <a:p>
              <a:endParaRPr lang="en-US"/>
            </a:p>
          </p:txBody>
        </p:sp>
        <p:sp>
          <p:nvSpPr>
            <p:cNvPr id="29003" name="Line 358"/>
            <p:cNvSpPr>
              <a:spLocks noChangeShapeType="1"/>
            </p:cNvSpPr>
            <p:nvPr/>
          </p:nvSpPr>
          <p:spPr bwMode="auto">
            <a:xfrm>
              <a:off x="7045" y="1840"/>
              <a:ext cx="0" cy="5"/>
            </a:xfrm>
            <a:prstGeom prst="line">
              <a:avLst/>
            </a:prstGeom>
            <a:noFill/>
            <a:ln w="7938">
              <a:solidFill>
                <a:srgbClr val="0080FF"/>
              </a:solidFill>
              <a:round/>
              <a:headEnd/>
              <a:tailEnd/>
            </a:ln>
          </p:spPr>
          <p:txBody>
            <a:bodyPr/>
            <a:lstStyle/>
            <a:p>
              <a:endParaRPr lang="en-US"/>
            </a:p>
          </p:txBody>
        </p:sp>
        <p:sp>
          <p:nvSpPr>
            <p:cNvPr id="29004" name="Line 359"/>
            <p:cNvSpPr>
              <a:spLocks noChangeShapeType="1"/>
            </p:cNvSpPr>
            <p:nvPr/>
          </p:nvSpPr>
          <p:spPr bwMode="auto">
            <a:xfrm flipV="1">
              <a:off x="7045" y="1841"/>
              <a:ext cx="2" cy="4"/>
            </a:xfrm>
            <a:prstGeom prst="line">
              <a:avLst/>
            </a:prstGeom>
            <a:noFill/>
            <a:ln w="7938">
              <a:solidFill>
                <a:srgbClr val="0080FF"/>
              </a:solidFill>
              <a:round/>
              <a:headEnd/>
              <a:tailEnd/>
            </a:ln>
          </p:spPr>
          <p:txBody>
            <a:bodyPr/>
            <a:lstStyle/>
            <a:p>
              <a:endParaRPr lang="en-US"/>
            </a:p>
          </p:txBody>
        </p:sp>
        <p:sp>
          <p:nvSpPr>
            <p:cNvPr id="29005" name="Line 360"/>
            <p:cNvSpPr>
              <a:spLocks noChangeShapeType="1"/>
            </p:cNvSpPr>
            <p:nvPr/>
          </p:nvSpPr>
          <p:spPr bwMode="auto">
            <a:xfrm>
              <a:off x="7047" y="1841"/>
              <a:ext cx="0" cy="4"/>
            </a:xfrm>
            <a:prstGeom prst="line">
              <a:avLst/>
            </a:prstGeom>
            <a:noFill/>
            <a:ln w="7938">
              <a:solidFill>
                <a:srgbClr val="0080FF"/>
              </a:solidFill>
              <a:round/>
              <a:headEnd/>
              <a:tailEnd/>
            </a:ln>
          </p:spPr>
          <p:txBody>
            <a:bodyPr/>
            <a:lstStyle/>
            <a:p>
              <a:endParaRPr lang="en-US"/>
            </a:p>
          </p:txBody>
        </p:sp>
        <p:sp>
          <p:nvSpPr>
            <p:cNvPr id="29006" name="Line 361"/>
            <p:cNvSpPr>
              <a:spLocks noChangeShapeType="1"/>
            </p:cNvSpPr>
            <p:nvPr/>
          </p:nvSpPr>
          <p:spPr bwMode="auto">
            <a:xfrm flipV="1">
              <a:off x="7047" y="1842"/>
              <a:ext cx="2" cy="3"/>
            </a:xfrm>
            <a:prstGeom prst="line">
              <a:avLst/>
            </a:prstGeom>
            <a:noFill/>
            <a:ln w="7938">
              <a:solidFill>
                <a:srgbClr val="0080FF"/>
              </a:solidFill>
              <a:round/>
              <a:headEnd/>
              <a:tailEnd/>
            </a:ln>
          </p:spPr>
          <p:txBody>
            <a:bodyPr/>
            <a:lstStyle/>
            <a:p>
              <a:endParaRPr lang="en-US"/>
            </a:p>
          </p:txBody>
        </p:sp>
        <p:sp>
          <p:nvSpPr>
            <p:cNvPr id="29007" name="Line 362"/>
            <p:cNvSpPr>
              <a:spLocks noChangeShapeType="1"/>
            </p:cNvSpPr>
            <p:nvPr/>
          </p:nvSpPr>
          <p:spPr bwMode="auto">
            <a:xfrm flipH="1">
              <a:off x="7048" y="1842"/>
              <a:ext cx="1" cy="4"/>
            </a:xfrm>
            <a:prstGeom prst="line">
              <a:avLst/>
            </a:prstGeom>
            <a:noFill/>
            <a:ln w="7938">
              <a:solidFill>
                <a:srgbClr val="0080FF"/>
              </a:solidFill>
              <a:round/>
              <a:headEnd/>
              <a:tailEnd/>
            </a:ln>
          </p:spPr>
          <p:txBody>
            <a:bodyPr/>
            <a:lstStyle/>
            <a:p>
              <a:endParaRPr lang="en-US"/>
            </a:p>
          </p:txBody>
        </p:sp>
        <p:sp>
          <p:nvSpPr>
            <p:cNvPr id="29008" name="Line 363"/>
            <p:cNvSpPr>
              <a:spLocks noChangeShapeType="1"/>
            </p:cNvSpPr>
            <p:nvPr/>
          </p:nvSpPr>
          <p:spPr bwMode="auto">
            <a:xfrm flipV="1">
              <a:off x="7048" y="1843"/>
              <a:ext cx="3" cy="3"/>
            </a:xfrm>
            <a:prstGeom prst="line">
              <a:avLst/>
            </a:prstGeom>
            <a:noFill/>
            <a:ln w="7938">
              <a:solidFill>
                <a:srgbClr val="0080FF"/>
              </a:solidFill>
              <a:round/>
              <a:headEnd/>
              <a:tailEnd/>
            </a:ln>
          </p:spPr>
          <p:txBody>
            <a:bodyPr/>
            <a:lstStyle/>
            <a:p>
              <a:endParaRPr lang="en-US"/>
            </a:p>
          </p:txBody>
        </p:sp>
        <p:sp>
          <p:nvSpPr>
            <p:cNvPr id="29009" name="Line 364"/>
            <p:cNvSpPr>
              <a:spLocks noChangeShapeType="1"/>
            </p:cNvSpPr>
            <p:nvPr/>
          </p:nvSpPr>
          <p:spPr bwMode="auto">
            <a:xfrm flipH="1">
              <a:off x="7050" y="1843"/>
              <a:ext cx="1" cy="4"/>
            </a:xfrm>
            <a:prstGeom prst="line">
              <a:avLst/>
            </a:prstGeom>
            <a:noFill/>
            <a:ln w="7938">
              <a:solidFill>
                <a:srgbClr val="0080FF"/>
              </a:solidFill>
              <a:round/>
              <a:headEnd/>
              <a:tailEnd/>
            </a:ln>
          </p:spPr>
          <p:txBody>
            <a:bodyPr/>
            <a:lstStyle/>
            <a:p>
              <a:endParaRPr lang="en-US"/>
            </a:p>
          </p:txBody>
        </p:sp>
        <p:sp>
          <p:nvSpPr>
            <p:cNvPr id="29010" name="Freeform 365"/>
            <p:cNvSpPr>
              <a:spLocks/>
            </p:cNvSpPr>
            <p:nvPr/>
          </p:nvSpPr>
          <p:spPr bwMode="auto">
            <a:xfrm>
              <a:off x="7026" y="1840"/>
              <a:ext cx="34" cy="34"/>
            </a:xfrm>
            <a:custGeom>
              <a:avLst/>
              <a:gdLst>
                <a:gd name="T0" fmla="*/ 1 w 67"/>
                <a:gd name="T1" fmla="*/ 0 h 69"/>
                <a:gd name="T2" fmla="*/ 1 w 67"/>
                <a:gd name="T3" fmla="*/ 0 h 69"/>
                <a:gd name="T4" fmla="*/ 1 w 67"/>
                <a:gd name="T5" fmla="*/ 0 h 69"/>
                <a:gd name="T6" fmla="*/ 1 w 67"/>
                <a:gd name="T7" fmla="*/ 0 h 69"/>
                <a:gd name="T8" fmla="*/ 1 w 67"/>
                <a:gd name="T9" fmla="*/ 0 h 69"/>
                <a:gd name="T10" fmla="*/ 1 w 67"/>
                <a:gd name="T11" fmla="*/ 0 h 69"/>
                <a:gd name="T12" fmla="*/ 1 w 67"/>
                <a:gd name="T13" fmla="*/ 0 h 69"/>
                <a:gd name="T14" fmla="*/ 1 w 67"/>
                <a:gd name="T15" fmla="*/ 0 h 69"/>
                <a:gd name="T16" fmla="*/ 1 w 67"/>
                <a:gd name="T17" fmla="*/ 0 h 69"/>
                <a:gd name="T18" fmla="*/ 1 w 67"/>
                <a:gd name="T19" fmla="*/ 0 h 69"/>
                <a:gd name="T20" fmla="*/ 1 w 67"/>
                <a:gd name="T21" fmla="*/ 0 h 69"/>
                <a:gd name="T22" fmla="*/ 1 w 67"/>
                <a:gd name="T23" fmla="*/ 0 h 69"/>
                <a:gd name="T24" fmla="*/ 1 w 67"/>
                <a:gd name="T25" fmla="*/ 0 h 69"/>
                <a:gd name="T26" fmla="*/ 1 w 67"/>
                <a:gd name="T27" fmla="*/ 0 h 69"/>
                <a:gd name="T28" fmla="*/ 1 w 67"/>
                <a:gd name="T29" fmla="*/ 0 h 69"/>
                <a:gd name="T30" fmla="*/ 1 w 67"/>
                <a:gd name="T31" fmla="*/ 0 h 69"/>
                <a:gd name="T32" fmla="*/ 1 w 67"/>
                <a:gd name="T33" fmla="*/ 0 h 69"/>
                <a:gd name="T34" fmla="*/ 1 w 67"/>
                <a:gd name="T35" fmla="*/ 0 h 69"/>
                <a:gd name="T36" fmla="*/ 1 w 67"/>
                <a:gd name="T37" fmla="*/ 0 h 69"/>
                <a:gd name="T38" fmla="*/ 1 w 67"/>
                <a:gd name="T39" fmla="*/ 0 h 69"/>
                <a:gd name="T40" fmla="*/ 1 w 67"/>
                <a:gd name="T41" fmla="*/ 0 h 69"/>
                <a:gd name="T42" fmla="*/ 1 w 67"/>
                <a:gd name="T43" fmla="*/ 0 h 69"/>
                <a:gd name="T44" fmla="*/ 1 w 67"/>
                <a:gd name="T45" fmla="*/ 0 h 69"/>
                <a:gd name="T46" fmla="*/ 1 w 67"/>
                <a:gd name="T47" fmla="*/ 0 h 69"/>
                <a:gd name="T48" fmla="*/ 1 w 67"/>
                <a:gd name="T49" fmla="*/ 0 h 69"/>
                <a:gd name="T50" fmla="*/ 1 w 67"/>
                <a:gd name="T51" fmla="*/ 0 h 69"/>
                <a:gd name="T52" fmla="*/ 1 w 67"/>
                <a:gd name="T53" fmla="*/ 0 h 69"/>
                <a:gd name="T54" fmla="*/ 1 w 67"/>
                <a:gd name="T55" fmla="*/ 0 h 69"/>
                <a:gd name="T56" fmla="*/ 1 w 67"/>
                <a:gd name="T57" fmla="*/ 0 h 69"/>
                <a:gd name="T58" fmla="*/ 1 w 67"/>
                <a:gd name="T59" fmla="*/ 0 h 69"/>
                <a:gd name="T60" fmla="*/ 1 w 67"/>
                <a:gd name="T61" fmla="*/ 0 h 69"/>
                <a:gd name="T62" fmla="*/ 1 w 67"/>
                <a:gd name="T63" fmla="*/ 0 h 69"/>
                <a:gd name="T64" fmla="*/ 1 w 67"/>
                <a:gd name="T65" fmla="*/ 0 h 69"/>
                <a:gd name="T66" fmla="*/ 1 w 67"/>
                <a:gd name="T67" fmla="*/ 0 h 69"/>
                <a:gd name="T68" fmla="*/ 1 w 67"/>
                <a:gd name="T69" fmla="*/ 0 h 69"/>
                <a:gd name="T70" fmla="*/ 1 w 67"/>
                <a:gd name="T71" fmla="*/ 0 h 69"/>
                <a:gd name="T72" fmla="*/ 1 w 67"/>
                <a:gd name="T73" fmla="*/ 0 h 69"/>
                <a:gd name="T74" fmla="*/ 1 w 67"/>
                <a:gd name="T75" fmla="*/ 0 h 69"/>
                <a:gd name="T76" fmla="*/ 1 w 67"/>
                <a:gd name="T77" fmla="*/ 0 h 69"/>
                <a:gd name="T78" fmla="*/ 1 w 67"/>
                <a:gd name="T79" fmla="*/ 0 h 69"/>
                <a:gd name="T80" fmla="*/ 1 w 67"/>
                <a:gd name="T81" fmla="*/ 0 h 69"/>
                <a:gd name="T82" fmla="*/ 1 w 67"/>
                <a:gd name="T83" fmla="*/ 0 h 69"/>
                <a:gd name="T84" fmla="*/ 1 w 67"/>
                <a:gd name="T85" fmla="*/ 0 h 69"/>
                <a:gd name="T86" fmla="*/ 1 w 67"/>
                <a:gd name="T87" fmla="*/ 0 h 69"/>
                <a:gd name="T88" fmla="*/ 1 w 67"/>
                <a:gd name="T89" fmla="*/ 0 h 69"/>
                <a:gd name="T90" fmla="*/ 1 w 67"/>
                <a:gd name="T91" fmla="*/ 0 h 69"/>
                <a:gd name="T92" fmla="*/ 1 w 67"/>
                <a:gd name="T93" fmla="*/ 0 h 69"/>
                <a:gd name="T94" fmla="*/ 1 w 67"/>
                <a:gd name="T95" fmla="*/ 0 h 69"/>
                <a:gd name="T96" fmla="*/ 1 w 67"/>
                <a:gd name="T97" fmla="*/ 0 h 69"/>
                <a:gd name="T98" fmla="*/ 1 w 67"/>
                <a:gd name="T99" fmla="*/ 0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9"/>
                <a:gd name="T152" fmla="*/ 67 w 67"/>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9">
                  <a:moveTo>
                    <a:pt x="32" y="0"/>
                  </a:moveTo>
                  <a:lnTo>
                    <a:pt x="34" y="10"/>
                  </a:lnTo>
                  <a:lnTo>
                    <a:pt x="37" y="0"/>
                  </a:lnTo>
                  <a:lnTo>
                    <a:pt x="37" y="10"/>
                  </a:lnTo>
                  <a:lnTo>
                    <a:pt x="40" y="2"/>
                  </a:lnTo>
                  <a:lnTo>
                    <a:pt x="40" y="10"/>
                  </a:lnTo>
                  <a:lnTo>
                    <a:pt x="45" y="3"/>
                  </a:lnTo>
                  <a:lnTo>
                    <a:pt x="44" y="12"/>
                  </a:lnTo>
                  <a:lnTo>
                    <a:pt x="49" y="5"/>
                  </a:lnTo>
                  <a:lnTo>
                    <a:pt x="47" y="13"/>
                  </a:lnTo>
                  <a:lnTo>
                    <a:pt x="54" y="7"/>
                  </a:lnTo>
                  <a:lnTo>
                    <a:pt x="49" y="15"/>
                  </a:lnTo>
                  <a:lnTo>
                    <a:pt x="57" y="10"/>
                  </a:lnTo>
                  <a:lnTo>
                    <a:pt x="52" y="16"/>
                  </a:lnTo>
                  <a:lnTo>
                    <a:pt x="58" y="12"/>
                  </a:lnTo>
                  <a:lnTo>
                    <a:pt x="54" y="20"/>
                  </a:lnTo>
                  <a:lnTo>
                    <a:pt x="62" y="15"/>
                  </a:lnTo>
                  <a:lnTo>
                    <a:pt x="55" y="21"/>
                  </a:lnTo>
                  <a:lnTo>
                    <a:pt x="63" y="20"/>
                  </a:lnTo>
                  <a:lnTo>
                    <a:pt x="57" y="25"/>
                  </a:lnTo>
                  <a:lnTo>
                    <a:pt x="65" y="23"/>
                  </a:lnTo>
                  <a:lnTo>
                    <a:pt x="57" y="28"/>
                  </a:lnTo>
                  <a:lnTo>
                    <a:pt x="67" y="28"/>
                  </a:lnTo>
                  <a:lnTo>
                    <a:pt x="58" y="31"/>
                  </a:lnTo>
                  <a:lnTo>
                    <a:pt x="67" y="31"/>
                  </a:lnTo>
                  <a:lnTo>
                    <a:pt x="58" y="34"/>
                  </a:lnTo>
                  <a:lnTo>
                    <a:pt x="67" y="36"/>
                  </a:lnTo>
                  <a:lnTo>
                    <a:pt x="58" y="36"/>
                  </a:lnTo>
                  <a:lnTo>
                    <a:pt x="67" y="39"/>
                  </a:lnTo>
                  <a:lnTo>
                    <a:pt x="58" y="39"/>
                  </a:lnTo>
                  <a:lnTo>
                    <a:pt x="67" y="44"/>
                  </a:lnTo>
                  <a:lnTo>
                    <a:pt x="57" y="43"/>
                  </a:lnTo>
                  <a:lnTo>
                    <a:pt x="65" y="48"/>
                  </a:lnTo>
                  <a:lnTo>
                    <a:pt x="55" y="46"/>
                  </a:lnTo>
                  <a:lnTo>
                    <a:pt x="62" y="52"/>
                  </a:lnTo>
                  <a:lnTo>
                    <a:pt x="54" y="49"/>
                  </a:lnTo>
                  <a:lnTo>
                    <a:pt x="60" y="56"/>
                  </a:lnTo>
                  <a:lnTo>
                    <a:pt x="52" y="51"/>
                  </a:lnTo>
                  <a:lnTo>
                    <a:pt x="57" y="59"/>
                  </a:lnTo>
                  <a:lnTo>
                    <a:pt x="50" y="52"/>
                  </a:lnTo>
                  <a:lnTo>
                    <a:pt x="54" y="61"/>
                  </a:lnTo>
                  <a:lnTo>
                    <a:pt x="47" y="56"/>
                  </a:lnTo>
                  <a:lnTo>
                    <a:pt x="50" y="64"/>
                  </a:lnTo>
                  <a:lnTo>
                    <a:pt x="45" y="57"/>
                  </a:lnTo>
                  <a:lnTo>
                    <a:pt x="47" y="66"/>
                  </a:lnTo>
                  <a:lnTo>
                    <a:pt x="42" y="57"/>
                  </a:lnTo>
                  <a:lnTo>
                    <a:pt x="42" y="67"/>
                  </a:lnTo>
                  <a:lnTo>
                    <a:pt x="39" y="59"/>
                  </a:lnTo>
                  <a:lnTo>
                    <a:pt x="39" y="67"/>
                  </a:lnTo>
                  <a:lnTo>
                    <a:pt x="36" y="59"/>
                  </a:lnTo>
                  <a:lnTo>
                    <a:pt x="34" y="69"/>
                  </a:lnTo>
                  <a:lnTo>
                    <a:pt x="32" y="59"/>
                  </a:lnTo>
                  <a:lnTo>
                    <a:pt x="31" y="67"/>
                  </a:lnTo>
                  <a:lnTo>
                    <a:pt x="29" y="59"/>
                  </a:lnTo>
                  <a:lnTo>
                    <a:pt x="26" y="67"/>
                  </a:lnTo>
                  <a:lnTo>
                    <a:pt x="26" y="59"/>
                  </a:lnTo>
                  <a:lnTo>
                    <a:pt x="22" y="66"/>
                  </a:lnTo>
                  <a:lnTo>
                    <a:pt x="24" y="57"/>
                  </a:lnTo>
                  <a:lnTo>
                    <a:pt x="18" y="64"/>
                  </a:lnTo>
                  <a:lnTo>
                    <a:pt x="21" y="56"/>
                  </a:lnTo>
                  <a:lnTo>
                    <a:pt x="14" y="62"/>
                  </a:lnTo>
                  <a:lnTo>
                    <a:pt x="18" y="54"/>
                  </a:lnTo>
                  <a:lnTo>
                    <a:pt x="11" y="59"/>
                  </a:lnTo>
                  <a:lnTo>
                    <a:pt x="16" y="52"/>
                  </a:lnTo>
                  <a:lnTo>
                    <a:pt x="8" y="56"/>
                  </a:lnTo>
                  <a:lnTo>
                    <a:pt x="14" y="49"/>
                  </a:lnTo>
                  <a:lnTo>
                    <a:pt x="6" y="52"/>
                  </a:lnTo>
                  <a:lnTo>
                    <a:pt x="13" y="48"/>
                  </a:lnTo>
                  <a:lnTo>
                    <a:pt x="3" y="49"/>
                  </a:lnTo>
                  <a:lnTo>
                    <a:pt x="11" y="44"/>
                  </a:lnTo>
                  <a:lnTo>
                    <a:pt x="1" y="46"/>
                  </a:lnTo>
                  <a:lnTo>
                    <a:pt x="9" y="41"/>
                  </a:lnTo>
                  <a:lnTo>
                    <a:pt x="1" y="41"/>
                  </a:lnTo>
                  <a:lnTo>
                    <a:pt x="9" y="38"/>
                  </a:lnTo>
                  <a:lnTo>
                    <a:pt x="0" y="38"/>
                  </a:lnTo>
                  <a:lnTo>
                    <a:pt x="9" y="34"/>
                  </a:lnTo>
                  <a:lnTo>
                    <a:pt x="0" y="33"/>
                  </a:lnTo>
                  <a:lnTo>
                    <a:pt x="9" y="31"/>
                  </a:lnTo>
                  <a:lnTo>
                    <a:pt x="0" y="30"/>
                  </a:lnTo>
                  <a:lnTo>
                    <a:pt x="9" y="28"/>
                  </a:lnTo>
                  <a:lnTo>
                    <a:pt x="1" y="25"/>
                  </a:lnTo>
                  <a:lnTo>
                    <a:pt x="9" y="26"/>
                  </a:lnTo>
                  <a:lnTo>
                    <a:pt x="3" y="21"/>
                  </a:lnTo>
                  <a:lnTo>
                    <a:pt x="11" y="23"/>
                  </a:lnTo>
                  <a:lnTo>
                    <a:pt x="5" y="16"/>
                  </a:lnTo>
                  <a:lnTo>
                    <a:pt x="13" y="20"/>
                  </a:lnTo>
                  <a:lnTo>
                    <a:pt x="8" y="13"/>
                  </a:lnTo>
                  <a:lnTo>
                    <a:pt x="14" y="18"/>
                  </a:lnTo>
                  <a:lnTo>
                    <a:pt x="9" y="10"/>
                  </a:lnTo>
                  <a:lnTo>
                    <a:pt x="18" y="15"/>
                  </a:lnTo>
                  <a:lnTo>
                    <a:pt x="13" y="7"/>
                  </a:lnTo>
                  <a:lnTo>
                    <a:pt x="19" y="13"/>
                  </a:lnTo>
                  <a:lnTo>
                    <a:pt x="16" y="5"/>
                  </a:lnTo>
                  <a:lnTo>
                    <a:pt x="22" y="12"/>
                  </a:lnTo>
                  <a:lnTo>
                    <a:pt x="21" y="3"/>
                  </a:lnTo>
                  <a:lnTo>
                    <a:pt x="26" y="12"/>
                  </a:lnTo>
                  <a:lnTo>
                    <a:pt x="24" y="2"/>
                  </a:lnTo>
                  <a:lnTo>
                    <a:pt x="29" y="10"/>
                  </a:lnTo>
                  <a:lnTo>
                    <a:pt x="29" y="0"/>
                  </a:lnTo>
                  <a:lnTo>
                    <a:pt x="31" y="10"/>
                  </a:lnTo>
                  <a:lnTo>
                    <a:pt x="32" y="0"/>
                  </a:lnTo>
                  <a:close/>
                </a:path>
              </a:pathLst>
            </a:custGeom>
            <a:solidFill>
              <a:srgbClr val="80CCFF"/>
            </a:solidFill>
            <a:ln w="0">
              <a:solidFill>
                <a:srgbClr val="80CCFF"/>
              </a:solidFill>
              <a:prstDash val="solid"/>
              <a:round/>
              <a:headEnd/>
              <a:tailEnd/>
            </a:ln>
          </p:spPr>
          <p:txBody>
            <a:bodyPr/>
            <a:lstStyle/>
            <a:p>
              <a:endParaRPr lang="en-US"/>
            </a:p>
          </p:txBody>
        </p:sp>
        <p:sp>
          <p:nvSpPr>
            <p:cNvPr id="29011" name="Freeform 366"/>
            <p:cNvSpPr>
              <a:spLocks/>
            </p:cNvSpPr>
            <p:nvPr/>
          </p:nvSpPr>
          <p:spPr bwMode="auto">
            <a:xfrm>
              <a:off x="6942" y="1811"/>
              <a:ext cx="97" cy="49"/>
            </a:xfrm>
            <a:custGeom>
              <a:avLst/>
              <a:gdLst>
                <a:gd name="T0" fmla="*/ 0 w 193"/>
                <a:gd name="T1" fmla="*/ 0 h 98"/>
                <a:gd name="T2" fmla="*/ 1 w 193"/>
                <a:gd name="T3" fmla="*/ 1 h 98"/>
                <a:gd name="T4" fmla="*/ 1 w 193"/>
                <a:gd name="T5" fmla="*/ 1 h 98"/>
                <a:gd name="T6" fmla="*/ 1 w 193"/>
                <a:gd name="T7" fmla="*/ 1 h 98"/>
                <a:gd name="T8" fmla="*/ 1 w 193"/>
                <a:gd name="T9" fmla="*/ 1 h 98"/>
                <a:gd name="T10" fmla="*/ 0 w 193"/>
                <a:gd name="T11" fmla="*/ 0 h 98"/>
                <a:gd name="T12" fmla="*/ 0 60000 65536"/>
                <a:gd name="T13" fmla="*/ 0 60000 65536"/>
                <a:gd name="T14" fmla="*/ 0 60000 65536"/>
                <a:gd name="T15" fmla="*/ 0 60000 65536"/>
                <a:gd name="T16" fmla="*/ 0 60000 65536"/>
                <a:gd name="T17" fmla="*/ 0 60000 65536"/>
                <a:gd name="T18" fmla="*/ 0 w 193"/>
                <a:gd name="T19" fmla="*/ 0 h 98"/>
                <a:gd name="T20" fmla="*/ 193 w 193"/>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193" h="98">
                  <a:moveTo>
                    <a:pt x="0" y="0"/>
                  </a:moveTo>
                  <a:lnTo>
                    <a:pt x="97" y="38"/>
                  </a:lnTo>
                  <a:lnTo>
                    <a:pt x="193" y="69"/>
                  </a:lnTo>
                  <a:lnTo>
                    <a:pt x="180" y="98"/>
                  </a:lnTo>
                  <a:lnTo>
                    <a:pt x="90" y="51"/>
                  </a:lnTo>
                  <a:lnTo>
                    <a:pt x="0" y="0"/>
                  </a:lnTo>
                  <a:close/>
                </a:path>
              </a:pathLst>
            </a:custGeom>
            <a:solidFill>
              <a:srgbClr val="80CCFF"/>
            </a:solidFill>
            <a:ln w="0">
              <a:solidFill>
                <a:srgbClr val="80CCFF"/>
              </a:solidFill>
              <a:prstDash val="solid"/>
              <a:round/>
              <a:headEnd/>
              <a:tailEnd/>
            </a:ln>
          </p:spPr>
          <p:txBody>
            <a:bodyPr/>
            <a:lstStyle/>
            <a:p>
              <a:endParaRPr lang="en-US"/>
            </a:p>
          </p:txBody>
        </p:sp>
      </p:grpSp>
      <p:grpSp>
        <p:nvGrpSpPr>
          <p:cNvPr id="15" name="Group 474"/>
          <p:cNvGrpSpPr>
            <a:grpSpLocks/>
          </p:cNvGrpSpPr>
          <p:nvPr/>
        </p:nvGrpSpPr>
        <p:grpSpPr bwMode="auto">
          <a:xfrm>
            <a:off x="3746500" y="3202707"/>
            <a:ext cx="403225" cy="211137"/>
            <a:chOff x="6805" y="1616"/>
            <a:chExt cx="206" cy="108"/>
          </a:xfrm>
        </p:grpSpPr>
        <p:sp>
          <p:nvSpPr>
            <p:cNvPr id="28804" name="Freeform 158"/>
            <p:cNvSpPr>
              <a:spLocks/>
            </p:cNvSpPr>
            <p:nvPr/>
          </p:nvSpPr>
          <p:spPr bwMode="auto">
            <a:xfrm>
              <a:off x="6805" y="1616"/>
              <a:ext cx="186" cy="102"/>
            </a:xfrm>
            <a:custGeom>
              <a:avLst/>
              <a:gdLst>
                <a:gd name="T0" fmla="*/ 0 w 372"/>
                <a:gd name="T1" fmla="*/ 0 h 203"/>
                <a:gd name="T2" fmla="*/ 1 w 372"/>
                <a:gd name="T3" fmla="*/ 1 h 203"/>
                <a:gd name="T4" fmla="*/ 1 w 372"/>
                <a:gd name="T5" fmla="*/ 1 h 203"/>
                <a:gd name="T6" fmla="*/ 1 w 372"/>
                <a:gd name="T7" fmla="*/ 1 h 203"/>
                <a:gd name="T8" fmla="*/ 1 w 372"/>
                <a:gd name="T9" fmla="*/ 1 h 203"/>
                <a:gd name="T10" fmla="*/ 1 w 372"/>
                <a:gd name="T11" fmla="*/ 1 h 203"/>
                <a:gd name="T12" fmla="*/ 1 w 372"/>
                <a:gd name="T13" fmla="*/ 1 h 203"/>
                <a:gd name="T14" fmla="*/ 1 w 372"/>
                <a:gd name="T15" fmla="*/ 1 h 203"/>
                <a:gd name="T16" fmla="*/ 1 w 372"/>
                <a:gd name="T17" fmla="*/ 1 h 203"/>
                <a:gd name="T18" fmla="*/ 0 w 372"/>
                <a:gd name="T19" fmla="*/ 0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03"/>
                <a:gd name="T32" fmla="*/ 372 w 372"/>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03">
                  <a:moveTo>
                    <a:pt x="0" y="0"/>
                  </a:moveTo>
                  <a:lnTo>
                    <a:pt x="93" y="45"/>
                  </a:lnTo>
                  <a:lnTo>
                    <a:pt x="184" y="84"/>
                  </a:lnTo>
                  <a:lnTo>
                    <a:pt x="278" y="116"/>
                  </a:lnTo>
                  <a:lnTo>
                    <a:pt x="372" y="146"/>
                  </a:lnTo>
                  <a:lnTo>
                    <a:pt x="348" y="203"/>
                  </a:lnTo>
                  <a:lnTo>
                    <a:pt x="258" y="157"/>
                  </a:lnTo>
                  <a:lnTo>
                    <a:pt x="170" y="110"/>
                  </a:lnTo>
                  <a:lnTo>
                    <a:pt x="85" y="58"/>
                  </a:lnTo>
                  <a:lnTo>
                    <a:pt x="0" y="0"/>
                  </a:lnTo>
                  <a:close/>
                </a:path>
              </a:pathLst>
            </a:custGeom>
            <a:solidFill>
              <a:srgbClr val="0080FF"/>
            </a:solidFill>
            <a:ln w="0">
              <a:solidFill>
                <a:srgbClr val="0080FF"/>
              </a:solidFill>
              <a:prstDash val="solid"/>
              <a:round/>
              <a:headEnd/>
              <a:tailEnd/>
            </a:ln>
          </p:spPr>
          <p:txBody>
            <a:bodyPr/>
            <a:lstStyle/>
            <a:p>
              <a:endParaRPr lang="en-US"/>
            </a:p>
          </p:txBody>
        </p:sp>
        <p:sp>
          <p:nvSpPr>
            <p:cNvPr id="28805" name="Freeform 159"/>
            <p:cNvSpPr>
              <a:spLocks/>
            </p:cNvSpPr>
            <p:nvPr/>
          </p:nvSpPr>
          <p:spPr bwMode="auto">
            <a:xfrm>
              <a:off x="6977" y="1691"/>
              <a:ext cx="34" cy="33"/>
            </a:xfrm>
            <a:custGeom>
              <a:avLst/>
              <a:gdLst>
                <a:gd name="T0" fmla="*/ 1 w 67"/>
                <a:gd name="T1" fmla="*/ 0 h 67"/>
                <a:gd name="T2" fmla="*/ 1 w 67"/>
                <a:gd name="T3" fmla="*/ 0 h 67"/>
                <a:gd name="T4" fmla="*/ 1 w 67"/>
                <a:gd name="T5" fmla="*/ 0 h 67"/>
                <a:gd name="T6" fmla="*/ 1 w 67"/>
                <a:gd name="T7" fmla="*/ 0 h 67"/>
                <a:gd name="T8" fmla="*/ 1 w 67"/>
                <a:gd name="T9" fmla="*/ 0 h 67"/>
                <a:gd name="T10" fmla="*/ 1 w 67"/>
                <a:gd name="T11" fmla="*/ 0 h 67"/>
                <a:gd name="T12" fmla="*/ 1 w 67"/>
                <a:gd name="T13" fmla="*/ 0 h 67"/>
                <a:gd name="T14" fmla="*/ 1 w 67"/>
                <a:gd name="T15" fmla="*/ 0 h 67"/>
                <a:gd name="T16" fmla="*/ 1 w 67"/>
                <a:gd name="T17" fmla="*/ 0 h 67"/>
                <a:gd name="T18" fmla="*/ 1 w 67"/>
                <a:gd name="T19" fmla="*/ 0 h 67"/>
                <a:gd name="T20" fmla="*/ 1 w 67"/>
                <a:gd name="T21" fmla="*/ 0 h 67"/>
                <a:gd name="T22" fmla="*/ 1 w 67"/>
                <a:gd name="T23" fmla="*/ 0 h 67"/>
                <a:gd name="T24" fmla="*/ 1 w 67"/>
                <a:gd name="T25" fmla="*/ 0 h 67"/>
                <a:gd name="T26" fmla="*/ 1 w 67"/>
                <a:gd name="T27" fmla="*/ 0 h 67"/>
                <a:gd name="T28" fmla="*/ 1 w 67"/>
                <a:gd name="T29" fmla="*/ 0 h 67"/>
                <a:gd name="T30" fmla="*/ 1 w 67"/>
                <a:gd name="T31" fmla="*/ 0 h 67"/>
                <a:gd name="T32" fmla="*/ 1 w 67"/>
                <a:gd name="T33" fmla="*/ 0 h 67"/>
                <a:gd name="T34" fmla="*/ 1 w 67"/>
                <a:gd name="T35" fmla="*/ 0 h 67"/>
                <a:gd name="T36" fmla="*/ 1 w 67"/>
                <a:gd name="T37" fmla="*/ 0 h 67"/>
                <a:gd name="T38" fmla="*/ 1 w 67"/>
                <a:gd name="T39" fmla="*/ 0 h 67"/>
                <a:gd name="T40" fmla="*/ 1 w 67"/>
                <a:gd name="T41" fmla="*/ 0 h 67"/>
                <a:gd name="T42" fmla="*/ 1 w 67"/>
                <a:gd name="T43" fmla="*/ 0 h 67"/>
                <a:gd name="T44" fmla="*/ 1 w 67"/>
                <a:gd name="T45" fmla="*/ 0 h 67"/>
                <a:gd name="T46" fmla="*/ 1 w 67"/>
                <a:gd name="T47" fmla="*/ 0 h 67"/>
                <a:gd name="T48" fmla="*/ 1 w 67"/>
                <a:gd name="T49" fmla="*/ 0 h 67"/>
                <a:gd name="T50" fmla="*/ 1 w 67"/>
                <a:gd name="T51" fmla="*/ 0 h 67"/>
                <a:gd name="T52" fmla="*/ 1 w 67"/>
                <a:gd name="T53" fmla="*/ 0 h 67"/>
                <a:gd name="T54" fmla="*/ 1 w 67"/>
                <a:gd name="T55" fmla="*/ 0 h 67"/>
                <a:gd name="T56" fmla="*/ 1 w 67"/>
                <a:gd name="T57" fmla="*/ 0 h 67"/>
                <a:gd name="T58" fmla="*/ 1 w 67"/>
                <a:gd name="T59" fmla="*/ 0 h 67"/>
                <a:gd name="T60" fmla="*/ 1 w 67"/>
                <a:gd name="T61" fmla="*/ 0 h 67"/>
                <a:gd name="T62" fmla="*/ 1 w 67"/>
                <a:gd name="T63" fmla="*/ 0 h 67"/>
                <a:gd name="T64" fmla="*/ 1 w 67"/>
                <a:gd name="T65" fmla="*/ 0 h 67"/>
                <a:gd name="T66" fmla="*/ 1 w 67"/>
                <a:gd name="T67" fmla="*/ 0 h 67"/>
                <a:gd name="T68" fmla="*/ 1 w 67"/>
                <a:gd name="T69" fmla="*/ 0 h 67"/>
                <a:gd name="T70" fmla="*/ 1 w 67"/>
                <a:gd name="T71" fmla="*/ 0 h 67"/>
                <a:gd name="T72" fmla="*/ 1 w 67"/>
                <a:gd name="T73" fmla="*/ 0 h 67"/>
                <a:gd name="T74" fmla="*/ 1 w 67"/>
                <a:gd name="T75" fmla="*/ 0 h 67"/>
                <a:gd name="T76" fmla="*/ 1 w 67"/>
                <a:gd name="T77" fmla="*/ 0 h 67"/>
                <a:gd name="T78" fmla="*/ 1 w 67"/>
                <a:gd name="T79" fmla="*/ 0 h 67"/>
                <a:gd name="T80" fmla="*/ 1 w 67"/>
                <a:gd name="T81" fmla="*/ 0 h 67"/>
                <a:gd name="T82" fmla="*/ 1 w 67"/>
                <a:gd name="T83" fmla="*/ 0 h 67"/>
                <a:gd name="T84" fmla="*/ 1 w 67"/>
                <a:gd name="T85" fmla="*/ 0 h 67"/>
                <a:gd name="T86" fmla="*/ 1 w 67"/>
                <a:gd name="T87" fmla="*/ 0 h 67"/>
                <a:gd name="T88" fmla="*/ 1 w 67"/>
                <a:gd name="T89" fmla="*/ 0 h 67"/>
                <a:gd name="T90" fmla="*/ 1 w 67"/>
                <a:gd name="T91" fmla="*/ 0 h 67"/>
                <a:gd name="T92" fmla="*/ 1 w 67"/>
                <a:gd name="T93" fmla="*/ 0 h 67"/>
                <a:gd name="T94" fmla="*/ 1 w 67"/>
                <a:gd name="T95" fmla="*/ 0 h 67"/>
                <a:gd name="T96" fmla="*/ 1 w 67"/>
                <a:gd name="T97" fmla="*/ 0 h 67"/>
                <a:gd name="T98" fmla="*/ 1 w 67"/>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7"/>
                <a:gd name="T152" fmla="*/ 67 w 67"/>
                <a:gd name="T153" fmla="*/ 67 h 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7">
                  <a:moveTo>
                    <a:pt x="36" y="0"/>
                  </a:moveTo>
                  <a:lnTo>
                    <a:pt x="36" y="8"/>
                  </a:lnTo>
                  <a:lnTo>
                    <a:pt x="39" y="0"/>
                  </a:lnTo>
                  <a:lnTo>
                    <a:pt x="39" y="8"/>
                  </a:lnTo>
                  <a:lnTo>
                    <a:pt x="44" y="2"/>
                  </a:lnTo>
                  <a:lnTo>
                    <a:pt x="42" y="10"/>
                  </a:lnTo>
                  <a:lnTo>
                    <a:pt x="47" y="3"/>
                  </a:lnTo>
                  <a:lnTo>
                    <a:pt x="45" y="12"/>
                  </a:lnTo>
                  <a:lnTo>
                    <a:pt x="52" y="5"/>
                  </a:lnTo>
                  <a:lnTo>
                    <a:pt x="47" y="13"/>
                  </a:lnTo>
                  <a:lnTo>
                    <a:pt x="55" y="7"/>
                  </a:lnTo>
                  <a:lnTo>
                    <a:pt x="50" y="15"/>
                  </a:lnTo>
                  <a:lnTo>
                    <a:pt x="58" y="10"/>
                  </a:lnTo>
                  <a:lnTo>
                    <a:pt x="52" y="18"/>
                  </a:lnTo>
                  <a:lnTo>
                    <a:pt x="60" y="13"/>
                  </a:lnTo>
                  <a:lnTo>
                    <a:pt x="54" y="20"/>
                  </a:lnTo>
                  <a:lnTo>
                    <a:pt x="63" y="16"/>
                  </a:lnTo>
                  <a:lnTo>
                    <a:pt x="55" y="23"/>
                  </a:lnTo>
                  <a:lnTo>
                    <a:pt x="65" y="21"/>
                  </a:lnTo>
                  <a:lnTo>
                    <a:pt x="57" y="26"/>
                  </a:lnTo>
                  <a:lnTo>
                    <a:pt x="65" y="25"/>
                  </a:lnTo>
                  <a:lnTo>
                    <a:pt x="57" y="28"/>
                  </a:lnTo>
                  <a:lnTo>
                    <a:pt x="67" y="30"/>
                  </a:lnTo>
                  <a:lnTo>
                    <a:pt x="58" y="31"/>
                  </a:lnTo>
                  <a:lnTo>
                    <a:pt x="67" y="33"/>
                  </a:lnTo>
                  <a:lnTo>
                    <a:pt x="58" y="34"/>
                  </a:lnTo>
                  <a:lnTo>
                    <a:pt x="67" y="38"/>
                  </a:lnTo>
                  <a:lnTo>
                    <a:pt x="57" y="38"/>
                  </a:lnTo>
                  <a:lnTo>
                    <a:pt x="65" y="41"/>
                  </a:lnTo>
                  <a:lnTo>
                    <a:pt x="57" y="41"/>
                  </a:lnTo>
                  <a:lnTo>
                    <a:pt x="65" y="46"/>
                  </a:lnTo>
                  <a:lnTo>
                    <a:pt x="55" y="44"/>
                  </a:lnTo>
                  <a:lnTo>
                    <a:pt x="63" y="49"/>
                  </a:lnTo>
                  <a:lnTo>
                    <a:pt x="54" y="46"/>
                  </a:lnTo>
                  <a:lnTo>
                    <a:pt x="60" y="52"/>
                  </a:lnTo>
                  <a:lnTo>
                    <a:pt x="52" y="49"/>
                  </a:lnTo>
                  <a:lnTo>
                    <a:pt x="58" y="56"/>
                  </a:lnTo>
                  <a:lnTo>
                    <a:pt x="50" y="51"/>
                  </a:lnTo>
                  <a:lnTo>
                    <a:pt x="55" y="59"/>
                  </a:lnTo>
                  <a:lnTo>
                    <a:pt x="47" y="54"/>
                  </a:lnTo>
                  <a:lnTo>
                    <a:pt x="50" y="62"/>
                  </a:lnTo>
                  <a:lnTo>
                    <a:pt x="45" y="56"/>
                  </a:lnTo>
                  <a:lnTo>
                    <a:pt x="47" y="64"/>
                  </a:lnTo>
                  <a:lnTo>
                    <a:pt x="42" y="56"/>
                  </a:lnTo>
                  <a:lnTo>
                    <a:pt x="44" y="65"/>
                  </a:lnTo>
                  <a:lnTo>
                    <a:pt x="39" y="57"/>
                  </a:lnTo>
                  <a:lnTo>
                    <a:pt x="39" y="67"/>
                  </a:lnTo>
                  <a:lnTo>
                    <a:pt x="36" y="57"/>
                  </a:lnTo>
                  <a:lnTo>
                    <a:pt x="36" y="67"/>
                  </a:lnTo>
                  <a:lnTo>
                    <a:pt x="32" y="57"/>
                  </a:lnTo>
                  <a:lnTo>
                    <a:pt x="31" y="67"/>
                  </a:lnTo>
                  <a:lnTo>
                    <a:pt x="31" y="57"/>
                  </a:lnTo>
                  <a:lnTo>
                    <a:pt x="27" y="67"/>
                  </a:lnTo>
                  <a:lnTo>
                    <a:pt x="27" y="57"/>
                  </a:lnTo>
                  <a:lnTo>
                    <a:pt x="22" y="65"/>
                  </a:lnTo>
                  <a:lnTo>
                    <a:pt x="24" y="56"/>
                  </a:lnTo>
                  <a:lnTo>
                    <a:pt x="19" y="64"/>
                  </a:lnTo>
                  <a:lnTo>
                    <a:pt x="21" y="56"/>
                  </a:lnTo>
                  <a:lnTo>
                    <a:pt x="14" y="62"/>
                  </a:lnTo>
                  <a:lnTo>
                    <a:pt x="18" y="54"/>
                  </a:lnTo>
                  <a:lnTo>
                    <a:pt x="11" y="59"/>
                  </a:lnTo>
                  <a:lnTo>
                    <a:pt x="16" y="51"/>
                  </a:lnTo>
                  <a:lnTo>
                    <a:pt x="8" y="56"/>
                  </a:lnTo>
                  <a:lnTo>
                    <a:pt x="14" y="49"/>
                  </a:lnTo>
                  <a:lnTo>
                    <a:pt x="6" y="52"/>
                  </a:lnTo>
                  <a:lnTo>
                    <a:pt x="13" y="46"/>
                  </a:lnTo>
                  <a:lnTo>
                    <a:pt x="3" y="49"/>
                  </a:lnTo>
                  <a:lnTo>
                    <a:pt x="11" y="44"/>
                  </a:lnTo>
                  <a:lnTo>
                    <a:pt x="1" y="46"/>
                  </a:lnTo>
                  <a:lnTo>
                    <a:pt x="9" y="41"/>
                  </a:lnTo>
                  <a:lnTo>
                    <a:pt x="0" y="41"/>
                  </a:lnTo>
                  <a:lnTo>
                    <a:pt x="8" y="38"/>
                  </a:lnTo>
                  <a:lnTo>
                    <a:pt x="0" y="38"/>
                  </a:lnTo>
                  <a:lnTo>
                    <a:pt x="8" y="34"/>
                  </a:lnTo>
                  <a:lnTo>
                    <a:pt x="0" y="33"/>
                  </a:lnTo>
                  <a:lnTo>
                    <a:pt x="8" y="31"/>
                  </a:lnTo>
                  <a:lnTo>
                    <a:pt x="0" y="30"/>
                  </a:lnTo>
                  <a:lnTo>
                    <a:pt x="8" y="28"/>
                  </a:lnTo>
                  <a:lnTo>
                    <a:pt x="0" y="25"/>
                  </a:lnTo>
                  <a:lnTo>
                    <a:pt x="9" y="25"/>
                  </a:lnTo>
                  <a:lnTo>
                    <a:pt x="1" y="21"/>
                  </a:lnTo>
                  <a:lnTo>
                    <a:pt x="11" y="23"/>
                  </a:lnTo>
                  <a:lnTo>
                    <a:pt x="3" y="16"/>
                  </a:lnTo>
                  <a:lnTo>
                    <a:pt x="13" y="20"/>
                  </a:lnTo>
                  <a:lnTo>
                    <a:pt x="6" y="13"/>
                  </a:lnTo>
                  <a:lnTo>
                    <a:pt x="14" y="16"/>
                  </a:lnTo>
                  <a:lnTo>
                    <a:pt x="8" y="10"/>
                  </a:lnTo>
                  <a:lnTo>
                    <a:pt x="16" y="15"/>
                  </a:lnTo>
                  <a:lnTo>
                    <a:pt x="11" y="7"/>
                  </a:lnTo>
                  <a:lnTo>
                    <a:pt x="19" y="13"/>
                  </a:lnTo>
                  <a:lnTo>
                    <a:pt x="14" y="5"/>
                  </a:lnTo>
                  <a:lnTo>
                    <a:pt x="21" y="12"/>
                  </a:lnTo>
                  <a:lnTo>
                    <a:pt x="19" y="3"/>
                  </a:lnTo>
                  <a:lnTo>
                    <a:pt x="24" y="10"/>
                  </a:lnTo>
                  <a:lnTo>
                    <a:pt x="22" y="2"/>
                  </a:lnTo>
                  <a:lnTo>
                    <a:pt x="27" y="8"/>
                  </a:lnTo>
                  <a:lnTo>
                    <a:pt x="27" y="0"/>
                  </a:lnTo>
                  <a:lnTo>
                    <a:pt x="31" y="8"/>
                  </a:lnTo>
                  <a:lnTo>
                    <a:pt x="31" y="0"/>
                  </a:lnTo>
                  <a:lnTo>
                    <a:pt x="32" y="8"/>
                  </a:lnTo>
                  <a:lnTo>
                    <a:pt x="36" y="0"/>
                  </a:lnTo>
                  <a:close/>
                </a:path>
              </a:pathLst>
            </a:custGeom>
            <a:solidFill>
              <a:srgbClr val="0080FF"/>
            </a:solidFill>
            <a:ln w="0">
              <a:solidFill>
                <a:srgbClr val="0080FF"/>
              </a:solidFill>
              <a:prstDash val="solid"/>
              <a:round/>
              <a:headEnd/>
              <a:tailEnd/>
            </a:ln>
          </p:spPr>
          <p:txBody>
            <a:bodyPr/>
            <a:lstStyle/>
            <a:p>
              <a:endParaRPr lang="en-US"/>
            </a:p>
          </p:txBody>
        </p:sp>
        <p:sp>
          <p:nvSpPr>
            <p:cNvPr id="28806" name="Line 160"/>
            <p:cNvSpPr>
              <a:spLocks noChangeShapeType="1"/>
            </p:cNvSpPr>
            <p:nvPr/>
          </p:nvSpPr>
          <p:spPr bwMode="auto">
            <a:xfrm flipV="1">
              <a:off x="7000" y="1693"/>
              <a:ext cx="3" cy="3"/>
            </a:xfrm>
            <a:prstGeom prst="line">
              <a:avLst/>
            </a:prstGeom>
            <a:noFill/>
            <a:ln w="7938">
              <a:solidFill>
                <a:srgbClr val="0080FF"/>
              </a:solidFill>
              <a:round/>
              <a:headEnd/>
              <a:tailEnd/>
            </a:ln>
          </p:spPr>
          <p:txBody>
            <a:bodyPr/>
            <a:lstStyle/>
            <a:p>
              <a:endParaRPr lang="en-US"/>
            </a:p>
          </p:txBody>
        </p:sp>
        <p:sp>
          <p:nvSpPr>
            <p:cNvPr id="28807" name="Line 161"/>
            <p:cNvSpPr>
              <a:spLocks noChangeShapeType="1"/>
            </p:cNvSpPr>
            <p:nvPr/>
          </p:nvSpPr>
          <p:spPr bwMode="auto">
            <a:xfrm flipH="1">
              <a:off x="7001" y="1693"/>
              <a:ext cx="2" cy="4"/>
            </a:xfrm>
            <a:prstGeom prst="line">
              <a:avLst/>
            </a:prstGeom>
            <a:noFill/>
            <a:ln w="7938">
              <a:solidFill>
                <a:srgbClr val="0080FF"/>
              </a:solidFill>
              <a:round/>
              <a:headEnd/>
              <a:tailEnd/>
            </a:ln>
          </p:spPr>
          <p:txBody>
            <a:bodyPr/>
            <a:lstStyle/>
            <a:p>
              <a:endParaRPr lang="en-US"/>
            </a:p>
          </p:txBody>
        </p:sp>
        <p:sp>
          <p:nvSpPr>
            <p:cNvPr id="28808" name="Line 162"/>
            <p:cNvSpPr>
              <a:spLocks noChangeShapeType="1"/>
            </p:cNvSpPr>
            <p:nvPr/>
          </p:nvSpPr>
          <p:spPr bwMode="auto">
            <a:xfrm flipV="1">
              <a:off x="7001" y="1694"/>
              <a:ext cx="4" cy="3"/>
            </a:xfrm>
            <a:prstGeom prst="line">
              <a:avLst/>
            </a:prstGeom>
            <a:noFill/>
            <a:ln w="7938">
              <a:solidFill>
                <a:srgbClr val="0080FF"/>
              </a:solidFill>
              <a:round/>
              <a:headEnd/>
              <a:tailEnd/>
            </a:ln>
          </p:spPr>
          <p:txBody>
            <a:bodyPr/>
            <a:lstStyle/>
            <a:p>
              <a:endParaRPr lang="en-US"/>
            </a:p>
          </p:txBody>
        </p:sp>
        <p:sp>
          <p:nvSpPr>
            <p:cNvPr id="28809" name="Line 163"/>
            <p:cNvSpPr>
              <a:spLocks noChangeShapeType="1"/>
            </p:cNvSpPr>
            <p:nvPr/>
          </p:nvSpPr>
          <p:spPr bwMode="auto">
            <a:xfrm flipH="1">
              <a:off x="7003" y="1694"/>
              <a:ext cx="2" cy="4"/>
            </a:xfrm>
            <a:prstGeom prst="line">
              <a:avLst/>
            </a:prstGeom>
            <a:noFill/>
            <a:ln w="7938">
              <a:solidFill>
                <a:srgbClr val="0080FF"/>
              </a:solidFill>
              <a:round/>
              <a:headEnd/>
              <a:tailEnd/>
            </a:ln>
          </p:spPr>
          <p:txBody>
            <a:bodyPr/>
            <a:lstStyle/>
            <a:p>
              <a:endParaRPr lang="en-US"/>
            </a:p>
          </p:txBody>
        </p:sp>
        <p:sp>
          <p:nvSpPr>
            <p:cNvPr id="28810" name="Line 164"/>
            <p:cNvSpPr>
              <a:spLocks noChangeShapeType="1"/>
            </p:cNvSpPr>
            <p:nvPr/>
          </p:nvSpPr>
          <p:spPr bwMode="auto">
            <a:xfrm flipV="1">
              <a:off x="7003" y="1695"/>
              <a:ext cx="4" cy="3"/>
            </a:xfrm>
            <a:prstGeom prst="line">
              <a:avLst/>
            </a:prstGeom>
            <a:noFill/>
            <a:ln w="7938">
              <a:solidFill>
                <a:srgbClr val="0080FF"/>
              </a:solidFill>
              <a:round/>
              <a:headEnd/>
              <a:tailEnd/>
            </a:ln>
          </p:spPr>
          <p:txBody>
            <a:bodyPr/>
            <a:lstStyle/>
            <a:p>
              <a:endParaRPr lang="en-US"/>
            </a:p>
          </p:txBody>
        </p:sp>
        <p:sp>
          <p:nvSpPr>
            <p:cNvPr id="28811" name="Line 165"/>
            <p:cNvSpPr>
              <a:spLocks noChangeShapeType="1"/>
            </p:cNvSpPr>
            <p:nvPr/>
          </p:nvSpPr>
          <p:spPr bwMode="auto">
            <a:xfrm flipH="1">
              <a:off x="7003" y="1695"/>
              <a:ext cx="4" cy="5"/>
            </a:xfrm>
            <a:prstGeom prst="line">
              <a:avLst/>
            </a:prstGeom>
            <a:noFill/>
            <a:ln w="7938">
              <a:solidFill>
                <a:srgbClr val="0080FF"/>
              </a:solidFill>
              <a:round/>
              <a:headEnd/>
              <a:tailEnd/>
            </a:ln>
          </p:spPr>
          <p:txBody>
            <a:bodyPr/>
            <a:lstStyle/>
            <a:p>
              <a:endParaRPr lang="en-US"/>
            </a:p>
          </p:txBody>
        </p:sp>
        <p:sp>
          <p:nvSpPr>
            <p:cNvPr id="28812" name="Line 166"/>
            <p:cNvSpPr>
              <a:spLocks noChangeShapeType="1"/>
            </p:cNvSpPr>
            <p:nvPr/>
          </p:nvSpPr>
          <p:spPr bwMode="auto">
            <a:xfrm flipV="1">
              <a:off x="7003" y="1697"/>
              <a:ext cx="5" cy="3"/>
            </a:xfrm>
            <a:prstGeom prst="line">
              <a:avLst/>
            </a:prstGeom>
            <a:noFill/>
            <a:ln w="7938">
              <a:solidFill>
                <a:srgbClr val="0080FF"/>
              </a:solidFill>
              <a:round/>
              <a:headEnd/>
              <a:tailEnd/>
            </a:ln>
          </p:spPr>
          <p:txBody>
            <a:bodyPr/>
            <a:lstStyle/>
            <a:p>
              <a:endParaRPr lang="en-US"/>
            </a:p>
          </p:txBody>
        </p:sp>
        <p:sp>
          <p:nvSpPr>
            <p:cNvPr id="28813" name="Line 167"/>
            <p:cNvSpPr>
              <a:spLocks noChangeShapeType="1"/>
            </p:cNvSpPr>
            <p:nvPr/>
          </p:nvSpPr>
          <p:spPr bwMode="auto">
            <a:xfrm flipH="1">
              <a:off x="7004" y="1697"/>
              <a:ext cx="4" cy="3"/>
            </a:xfrm>
            <a:prstGeom prst="line">
              <a:avLst/>
            </a:prstGeom>
            <a:noFill/>
            <a:ln w="7938">
              <a:solidFill>
                <a:srgbClr val="0080FF"/>
              </a:solidFill>
              <a:round/>
              <a:headEnd/>
              <a:tailEnd/>
            </a:ln>
          </p:spPr>
          <p:txBody>
            <a:bodyPr/>
            <a:lstStyle/>
            <a:p>
              <a:endParaRPr lang="en-US"/>
            </a:p>
          </p:txBody>
        </p:sp>
        <p:sp>
          <p:nvSpPr>
            <p:cNvPr id="28814" name="Line 168"/>
            <p:cNvSpPr>
              <a:spLocks noChangeShapeType="1"/>
            </p:cNvSpPr>
            <p:nvPr/>
          </p:nvSpPr>
          <p:spPr bwMode="auto">
            <a:xfrm flipV="1">
              <a:off x="7004" y="1699"/>
              <a:ext cx="5" cy="1"/>
            </a:xfrm>
            <a:prstGeom prst="line">
              <a:avLst/>
            </a:prstGeom>
            <a:noFill/>
            <a:ln w="7938">
              <a:solidFill>
                <a:srgbClr val="0080FF"/>
              </a:solidFill>
              <a:round/>
              <a:headEnd/>
              <a:tailEnd/>
            </a:ln>
          </p:spPr>
          <p:txBody>
            <a:bodyPr/>
            <a:lstStyle/>
            <a:p>
              <a:endParaRPr lang="en-US"/>
            </a:p>
          </p:txBody>
        </p:sp>
        <p:sp>
          <p:nvSpPr>
            <p:cNvPr id="28815" name="Line 169"/>
            <p:cNvSpPr>
              <a:spLocks noChangeShapeType="1"/>
            </p:cNvSpPr>
            <p:nvPr/>
          </p:nvSpPr>
          <p:spPr bwMode="auto">
            <a:xfrm flipH="1">
              <a:off x="7005" y="1699"/>
              <a:ext cx="4" cy="3"/>
            </a:xfrm>
            <a:prstGeom prst="line">
              <a:avLst/>
            </a:prstGeom>
            <a:noFill/>
            <a:ln w="7938">
              <a:solidFill>
                <a:srgbClr val="0080FF"/>
              </a:solidFill>
              <a:round/>
              <a:headEnd/>
              <a:tailEnd/>
            </a:ln>
          </p:spPr>
          <p:txBody>
            <a:bodyPr/>
            <a:lstStyle/>
            <a:p>
              <a:endParaRPr lang="en-US"/>
            </a:p>
          </p:txBody>
        </p:sp>
        <p:sp>
          <p:nvSpPr>
            <p:cNvPr id="28816" name="Line 170"/>
            <p:cNvSpPr>
              <a:spLocks noChangeShapeType="1"/>
            </p:cNvSpPr>
            <p:nvPr/>
          </p:nvSpPr>
          <p:spPr bwMode="auto">
            <a:xfrm flipV="1">
              <a:off x="7005" y="1701"/>
              <a:ext cx="5" cy="1"/>
            </a:xfrm>
            <a:prstGeom prst="line">
              <a:avLst/>
            </a:prstGeom>
            <a:noFill/>
            <a:ln w="7938">
              <a:solidFill>
                <a:srgbClr val="0080FF"/>
              </a:solidFill>
              <a:round/>
              <a:headEnd/>
              <a:tailEnd/>
            </a:ln>
          </p:spPr>
          <p:txBody>
            <a:bodyPr/>
            <a:lstStyle/>
            <a:p>
              <a:endParaRPr lang="en-US"/>
            </a:p>
          </p:txBody>
        </p:sp>
        <p:sp>
          <p:nvSpPr>
            <p:cNvPr id="28817" name="Line 171"/>
            <p:cNvSpPr>
              <a:spLocks noChangeShapeType="1"/>
            </p:cNvSpPr>
            <p:nvPr/>
          </p:nvSpPr>
          <p:spPr bwMode="auto">
            <a:xfrm flipH="1">
              <a:off x="7006" y="1701"/>
              <a:ext cx="4" cy="3"/>
            </a:xfrm>
            <a:prstGeom prst="line">
              <a:avLst/>
            </a:prstGeom>
            <a:noFill/>
            <a:ln w="7938">
              <a:solidFill>
                <a:srgbClr val="0080FF"/>
              </a:solidFill>
              <a:round/>
              <a:headEnd/>
              <a:tailEnd/>
            </a:ln>
          </p:spPr>
          <p:txBody>
            <a:bodyPr/>
            <a:lstStyle/>
            <a:p>
              <a:endParaRPr lang="en-US"/>
            </a:p>
          </p:txBody>
        </p:sp>
        <p:sp>
          <p:nvSpPr>
            <p:cNvPr id="28818" name="Line 172"/>
            <p:cNvSpPr>
              <a:spLocks noChangeShapeType="1"/>
            </p:cNvSpPr>
            <p:nvPr/>
          </p:nvSpPr>
          <p:spPr bwMode="auto">
            <a:xfrm flipV="1">
              <a:off x="7006" y="1703"/>
              <a:ext cx="4" cy="1"/>
            </a:xfrm>
            <a:prstGeom prst="line">
              <a:avLst/>
            </a:prstGeom>
            <a:noFill/>
            <a:ln w="7938">
              <a:solidFill>
                <a:srgbClr val="0080FF"/>
              </a:solidFill>
              <a:round/>
              <a:headEnd/>
              <a:tailEnd/>
            </a:ln>
          </p:spPr>
          <p:txBody>
            <a:bodyPr/>
            <a:lstStyle/>
            <a:p>
              <a:endParaRPr lang="en-US"/>
            </a:p>
          </p:txBody>
        </p:sp>
        <p:sp>
          <p:nvSpPr>
            <p:cNvPr id="28819" name="Line 173"/>
            <p:cNvSpPr>
              <a:spLocks noChangeShapeType="1"/>
            </p:cNvSpPr>
            <p:nvPr/>
          </p:nvSpPr>
          <p:spPr bwMode="auto">
            <a:xfrm flipH="1">
              <a:off x="7006" y="1703"/>
              <a:ext cx="4" cy="1"/>
            </a:xfrm>
            <a:prstGeom prst="line">
              <a:avLst/>
            </a:prstGeom>
            <a:noFill/>
            <a:ln w="7938">
              <a:solidFill>
                <a:srgbClr val="0080FF"/>
              </a:solidFill>
              <a:round/>
              <a:headEnd/>
              <a:tailEnd/>
            </a:ln>
          </p:spPr>
          <p:txBody>
            <a:bodyPr/>
            <a:lstStyle/>
            <a:p>
              <a:endParaRPr lang="en-US"/>
            </a:p>
          </p:txBody>
        </p:sp>
        <p:sp>
          <p:nvSpPr>
            <p:cNvPr id="28820" name="Line 174"/>
            <p:cNvSpPr>
              <a:spLocks noChangeShapeType="1"/>
            </p:cNvSpPr>
            <p:nvPr/>
          </p:nvSpPr>
          <p:spPr bwMode="auto">
            <a:xfrm>
              <a:off x="7006" y="1704"/>
              <a:ext cx="5" cy="1"/>
            </a:xfrm>
            <a:prstGeom prst="line">
              <a:avLst/>
            </a:prstGeom>
            <a:noFill/>
            <a:ln w="7938">
              <a:solidFill>
                <a:srgbClr val="0080FF"/>
              </a:solidFill>
              <a:round/>
              <a:headEnd/>
              <a:tailEnd/>
            </a:ln>
          </p:spPr>
          <p:txBody>
            <a:bodyPr/>
            <a:lstStyle/>
            <a:p>
              <a:endParaRPr lang="en-US"/>
            </a:p>
          </p:txBody>
        </p:sp>
        <p:sp>
          <p:nvSpPr>
            <p:cNvPr id="28821" name="Line 175"/>
            <p:cNvSpPr>
              <a:spLocks noChangeShapeType="1"/>
            </p:cNvSpPr>
            <p:nvPr/>
          </p:nvSpPr>
          <p:spPr bwMode="auto">
            <a:xfrm flipH="1">
              <a:off x="7007" y="1705"/>
              <a:ext cx="4" cy="1"/>
            </a:xfrm>
            <a:prstGeom prst="line">
              <a:avLst/>
            </a:prstGeom>
            <a:noFill/>
            <a:ln w="7938">
              <a:solidFill>
                <a:srgbClr val="0080FF"/>
              </a:solidFill>
              <a:round/>
              <a:headEnd/>
              <a:tailEnd/>
            </a:ln>
          </p:spPr>
          <p:txBody>
            <a:bodyPr/>
            <a:lstStyle/>
            <a:p>
              <a:endParaRPr lang="en-US"/>
            </a:p>
          </p:txBody>
        </p:sp>
        <p:sp>
          <p:nvSpPr>
            <p:cNvPr id="28822" name="Line 176"/>
            <p:cNvSpPr>
              <a:spLocks noChangeShapeType="1"/>
            </p:cNvSpPr>
            <p:nvPr/>
          </p:nvSpPr>
          <p:spPr bwMode="auto">
            <a:xfrm>
              <a:off x="7007" y="1706"/>
              <a:ext cx="4" cy="1"/>
            </a:xfrm>
            <a:prstGeom prst="line">
              <a:avLst/>
            </a:prstGeom>
            <a:noFill/>
            <a:ln w="7938">
              <a:solidFill>
                <a:srgbClr val="0080FF"/>
              </a:solidFill>
              <a:round/>
              <a:headEnd/>
              <a:tailEnd/>
            </a:ln>
          </p:spPr>
          <p:txBody>
            <a:bodyPr/>
            <a:lstStyle/>
            <a:p>
              <a:endParaRPr lang="en-US"/>
            </a:p>
          </p:txBody>
        </p:sp>
        <p:sp>
          <p:nvSpPr>
            <p:cNvPr id="28823" name="Line 177"/>
            <p:cNvSpPr>
              <a:spLocks noChangeShapeType="1"/>
            </p:cNvSpPr>
            <p:nvPr/>
          </p:nvSpPr>
          <p:spPr bwMode="auto">
            <a:xfrm flipH="1">
              <a:off x="7007" y="1707"/>
              <a:ext cx="4" cy="1"/>
            </a:xfrm>
            <a:prstGeom prst="line">
              <a:avLst/>
            </a:prstGeom>
            <a:noFill/>
            <a:ln w="7938">
              <a:solidFill>
                <a:srgbClr val="0080FF"/>
              </a:solidFill>
              <a:round/>
              <a:headEnd/>
              <a:tailEnd/>
            </a:ln>
          </p:spPr>
          <p:txBody>
            <a:bodyPr/>
            <a:lstStyle/>
            <a:p>
              <a:endParaRPr lang="en-US"/>
            </a:p>
          </p:txBody>
        </p:sp>
        <p:sp>
          <p:nvSpPr>
            <p:cNvPr id="28824" name="Line 178"/>
            <p:cNvSpPr>
              <a:spLocks noChangeShapeType="1"/>
            </p:cNvSpPr>
            <p:nvPr/>
          </p:nvSpPr>
          <p:spPr bwMode="auto">
            <a:xfrm>
              <a:off x="7007" y="1708"/>
              <a:ext cx="4" cy="1"/>
            </a:xfrm>
            <a:prstGeom prst="line">
              <a:avLst/>
            </a:prstGeom>
            <a:noFill/>
            <a:ln w="7938">
              <a:solidFill>
                <a:srgbClr val="0080FF"/>
              </a:solidFill>
              <a:round/>
              <a:headEnd/>
              <a:tailEnd/>
            </a:ln>
          </p:spPr>
          <p:txBody>
            <a:bodyPr/>
            <a:lstStyle/>
            <a:p>
              <a:endParaRPr lang="en-US"/>
            </a:p>
          </p:txBody>
        </p:sp>
        <p:sp>
          <p:nvSpPr>
            <p:cNvPr id="28825" name="Line 179"/>
            <p:cNvSpPr>
              <a:spLocks noChangeShapeType="1"/>
            </p:cNvSpPr>
            <p:nvPr/>
          </p:nvSpPr>
          <p:spPr bwMode="auto">
            <a:xfrm flipH="1">
              <a:off x="7006" y="1709"/>
              <a:ext cx="5" cy="0"/>
            </a:xfrm>
            <a:prstGeom prst="line">
              <a:avLst/>
            </a:prstGeom>
            <a:noFill/>
            <a:ln w="7938">
              <a:solidFill>
                <a:srgbClr val="0080FF"/>
              </a:solidFill>
              <a:round/>
              <a:headEnd/>
              <a:tailEnd/>
            </a:ln>
          </p:spPr>
          <p:txBody>
            <a:bodyPr/>
            <a:lstStyle/>
            <a:p>
              <a:endParaRPr lang="en-US"/>
            </a:p>
          </p:txBody>
        </p:sp>
        <p:sp>
          <p:nvSpPr>
            <p:cNvPr id="28826" name="Line 180"/>
            <p:cNvSpPr>
              <a:spLocks noChangeShapeType="1"/>
            </p:cNvSpPr>
            <p:nvPr/>
          </p:nvSpPr>
          <p:spPr bwMode="auto">
            <a:xfrm>
              <a:off x="7006" y="1709"/>
              <a:ext cx="4" cy="2"/>
            </a:xfrm>
            <a:prstGeom prst="line">
              <a:avLst/>
            </a:prstGeom>
            <a:noFill/>
            <a:ln w="7938">
              <a:solidFill>
                <a:srgbClr val="0080FF"/>
              </a:solidFill>
              <a:round/>
              <a:headEnd/>
              <a:tailEnd/>
            </a:ln>
          </p:spPr>
          <p:txBody>
            <a:bodyPr/>
            <a:lstStyle/>
            <a:p>
              <a:endParaRPr lang="en-US"/>
            </a:p>
          </p:txBody>
        </p:sp>
        <p:sp>
          <p:nvSpPr>
            <p:cNvPr id="28827" name="Line 181"/>
            <p:cNvSpPr>
              <a:spLocks noChangeShapeType="1"/>
            </p:cNvSpPr>
            <p:nvPr/>
          </p:nvSpPr>
          <p:spPr bwMode="auto">
            <a:xfrm flipH="1">
              <a:off x="7006" y="1711"/>
              <a:ext cx="4" cy="0"/>
            </a:xfrm>
            <a:prstGeom prst="line">
              <a:avLst/>
            </a:prstGeom>
            <a:noFill/>
            <a:ln w="7938">
              <a:solidFill>
                <a:srgbClr val="0080FF"/>
              </a:solidFill>
              <a:round/>
              <a:headEnd/>
              <a:tailEnd/>
            </a:ln>
          </p:spPr>
          <p:txBody>
            <a:bodyPr/>
            <a:lstStyle/>
            <a:p>
              <a:endParaRPr lang="en-US"/>
            </a:p>
          </p:txBody>
        </p:sp>
        <p:sp>
          <p:nvSpPr>
            <p:cNvPr id="28828" name="Line 182"/>
            <p:cNvSpPr>
              <a:spLocks noChangeShapeType="1"/>
            </p:cNvSpPr>
            <p:nvPr/>
          </p:nvSpPr>
          <p:spPr bwMode="auto">
            <a:xfrm>
              <a:off x="7006" y="1711"/>
              <a:ext cx="4" cy="2"/>
            </a:xfrm>
            <a:prstGeom prst="line">
              <a:avLst/>
            </a:prstGeom>
            <a:noFill/>
            <a:ln w="7938">
              <a:solidFill>
                <a:srgbClr val="0080FF"/>
              </a:solidFill>
              <a:round/>
              <a:headEnd/>
              <a:tailEnd/>
            </a:ln>
          </p:spPr>
          <p:txBody>
            <a:bodyPr/>
            <a:lstStyle/>
            <a:p>
              <a:endParaRPr lang="en-US"/>
            </a:p>
          </p:txBody>
        </p:sp>
        <p:sp>
          <p:nvSpPr>
            <p:cNvPr id="28829" name="Line 183"/>
            <p:cNvSpPr>
              <a:spLocks noChangeShapeType="1"/>
            </p:cNvSpPr>
            <p:nvPr/>
          </p:nvSpPr>
          <p:spPr bwMode="auto">
            <a:xfrm flipH="1" flipV="1">
              <a:off x="7005" y="1713"/>
              <a:ext cx="5" cy="0"/>
            </a:xfrm>
            <a:prstGeom prst="line">
              <a:avLst/>
            </a:prstGeom>
            <a:noFill/>
            <a:ln w="7938">
              <a:solidFill>
                <a:srgbClr val="0080FF"/>
              </a:solidFill>
              <a:round/>
              <a:headEnd/>
              <a:tailEnd/>
            </a:ln>
          </p:spPr>
          <p:txBody>
            <a:bodyPr/>
            <a:lstStyle/>
            <a:p>
              <a:endParaRPr lang="en-US"/>
            </a:p>
          </p:txBody>
        </p:sp>
        <p:sp>
          <p:nvSpPr>
            <p:cNvPr id="28830" name="Line 184"/>
            <p:cNvSpPr>
              <a:spLocks noChangeShapeType="1"/>
            </p:cNvSpPr>
            <p:nvPr/>
          </p:nvSpPr>
          <p:spPr bwMode="auto">
            <a:xfrm>
              <a:off x="7005" y="1713"/>
              <a:ext cx="4" cy="2"/>
            </a:xfrm>
            <a:prstGeom prst="line">
              <a:avLst/>
            </a:prstGeom>
            <a:noFill/>
            <a:ln w="7938">
              <a:solidFill>
                <a:srgbClr val="0080FF"/>
              </a:solidFill>
              <a:round/>
              <a:headEnd/>
              <a:tailEnd/>
            </a:ln>
          </p:spPr>
          <p:txBody>
            <a:bodyPr/>
            <a:lstStyle/>
            <a:p>
              <a:endParaRPr lang="en-US"/>
            </a:p>
          </p:txBody>
        </p:sp>
        <p:sp>
          <p:nvSpPr>
            <p:cNvPr id="28831" name="Line 185"/>
            <p:cNvSpPr>
              <a:spLocks noChangeShapeType="1"/>
            </p:cNvSpPr>
            <p:nvPr/>
          </p:nvSpPr>
          <p:spPr bwMode="auto">
            <a:xfrm flipH="1" flipV="1">
              <a:off x="7004" y="1713"/>
              <a:ext cx="5" cy="2"/>
            </a:xfrm>
            <a:prstGeom prst="line">
              <a:avLst/>
            </a:prstGeom>
            <a:noFill/>
            <a:ln w="7938">
              <a:solidFill>
                <a:srgbClr val="0080FF"/>
              </a:solidFill>
              <a:round/>
              <a:headEnd/>
              <a:tailEnd/>
            </a:ln>
          </p:spPr>
          <p:txBody>
            <a:bodyPr/>
            <a:lstStyle/>
            <a:p>
              <a:endParaRPr lang="en-US"/>
            </a:p>
          </p:txBody>
        </p:sp>
        <p:sp>
          <p:nvSpPr>
            <p:cNvPr id="28832" name="Line 186"/>
            <p:cNvSpPr>
              <a:spLocks noChangeShapeType="1"/>
            </p:cNvSpPr>
            <p:nvPr/>
          </p:nvSpPr>
          <p:spPr bwMode="auto">
            <a:xfrm>
              <a:off x="7004" y="1713"/>
              <a:ext cx="4" cy="4"/>
            </a:xfrm>
            <a:prstGeom prst="line">
              <a:avLst/>
            </a:prstGeom>
            <a:noFill/>
            <a:ln w="7938">
              <a:solidFill>
                <a:srgbClr val="0080FF"/>
              </a:solidFill>
              <a:round/>
              <a:headEnd/>
              <a:tailEnd/>
            </a:ln>
          </p:spPr>
          <p:txBody>
            <a:bodyPr/>
            <a:lstStyle/>
            <a:p>
              <a:endParaRPr lang="en-US"/>
            </a:p>
          </p:txBody>
        </p:sp>
        <p:sp>
          <p:nvSpPr>
            <p:cNvPr id="28833" name="Line 187"/>
            <p:cNvSpPr>
              <a:spLocks noChangeShapeType="1"/>
            </p:cNvSpPr>
            <p:nvPr/>
          </p:nvSpPr>
          <p:spPr bwMode="auto">
            <a:xfrm flipH="1" flipV="1">
              <a:off x="7003" y="1715"/>
              <a:ext cx="5" cy="2"/>
            </a:xfrm>
            <a:prstGeom prst="line">
              <a:avLst/>
            </a:prstGeom>
            <a:noFill/>
            <a:ln w="7938">
              <a:solidFill>
                <a:srgbClr val="0080FF"/>
              </a:solidFill>
              <a:round/>
              <a:headEnd/>
              <a:tailEnd/>
            </a:ln>
          </p:spPr>
          <p:txBody>
            <a:bodyPr/>
            <a:lstStyle/>
            <a:p>
              <a:endParaRPr lang="en-US"/>
            </a:p>
          </p:txBody>
        </p:sp>
        <p:sp>
          <p:nvSpPr>
            <p:cNvPr id="28834" name="Line 188"/>
            <p:cNvSpPr>
              <a:spLocks noChangeShapeType="1"/>
            </p:cNvSpPr>
            <p:nvPr/>
          </p:nvSpPr>
          <p:spPr bwMode="auto">
            <a:xfrm>
              <a:off x="7003" y="1715"/>
              <a:ext cx="4" cy="3"/>
            </a:xfrm>
            <a:prstGeom prst="line">
              <a:avLst/>
            </a:prstGeom>
            <a:noFill/>
            <a:ln w="7938">
              <a:solidFill>
                <a:srgbClr val="0080FF"/>
              </a:solidFill>
              <a:round/>
              <a:headEnd/>
              <a:tailEnd/>
            </a:ln>
          </p:spPr>
          <p:txBody>
            <a:bodyPr/>
            <a:lstStyle/>
            <a:p>
              <a:endParaRPr lang="en-US"/>
            </a:p>
          </p:txBody>
        </p:sp>
        <p:sp>
          <p:nvSpPr>
            <p:cNvPr id="28835" name="Line 189"/>
            <p:cNvSpPr>
              <a:spLocks noChangeShapeType="1"/>
            </p:cNvSpPr>
            <p:nvPr/>
          </p:nvSpPr>
          <p:spPr bwMode="auto">
            <a:xfrm flipH="1" flipV="1">
              <a:off x="7003" y="1716"/>
              <a:ext cx="4" cy="2"/>
            </a:xfrm>
            <a:prstGeom prst="line">
              <a:avLst/>
            </a:prstGeom>
            <a:noFill/>
            <a:ln w="7938">
              <a:solidFill>
                <a:srgbClr val="0080FF"/>
              </a:solidFill>
              <a:round/>
              <a:headEnd/>
              <a:tailEnd/>
            </a:ln>
          </p:spPr>
          <p:txBody>
            <a:bodyPr/>
            <a:lstStyle/>
            <a:p>
              <a:endParaRPr lang="en-US"/>
            </a:p>
          </p:txBody>
        </p:sp>
        <p:sp>
          <p:nvSpPr>
            <p:cNvPr id="28836" name="Line 190"/>
            <p:cNvSpPr>
              <a:spLocks noChangeShapeType="1"/>
            </p:cNvSpPr>
            <p:nvPr/>
          </p:nvSpPr>
          <p:spPr bwMode="auto">
            <a:xfrm>
              <a:off x="7003" y="1716"/>
              <a:ext cx="2" cy="4"/>
            </a:xfrm>
            <a:prstGeom prst="line">
              <a:avLst/>
            </a:prstGeom>
            <a:noFill/>
            <a:ln w="7938">
              <a:solidFill>
                <a:srgbClr val="0080FF"/>
              </a:solidFill>
              <a:round/>
              <a:headEnd/>
              <a:tailEnd/>
            </a:ln>
          </p:spPr>
          <p:txBody>
            <a:bodyPr/>
            <a:lstStyle/>
            <a:p>
              <a:endParaRPr lang="en-US"/>
            </a:p>
          </p:txBody>
        </p:sp>
        <p:sp>
          <p:nvSpPr>
            <p:cNvPr id="28837" name="Line 191"/>
            <p:cNvSpPr>
              <a:spLocks noChangeShapeType="1"/>
            </p:cNvSpPr>
            <p:nvPr/>
          </p:nvSpPr>
          <p:spPr bwMode="auto">
            <a:xfrm flipH="1" flipV="1">
              <a:off x="7001" y="1718"/>
              <a:ext cx="4" cy="2"/>
            </a:xfrm>
            <a:prstGeom prst="line">
              <a:avLst/>
            </a:prstGeom>
            <a:noFill/>
            <a:ln w="7938">
              <a:solidFill>
                <a:srgbClr val="0080FF"/>
              </a:solidFill>
              <a:round/>
              <a:headEnd/>
              <a:tailEnd/>
            </a:ln>
          </p:spPr>
          <p:txBody>
            <a:bodyPr/>
            <a:lstStyle/>
            <a:p>
              <a:endParaRPr lang="en-US"/>
            </a:p>
          </p:txBody>
        </p:sp>
        <p:sp>
          <p:nvSpPr>
            <p:cNvPr id="28838" name="Line 192"/>
            <p:cNvSpPr>
              <a:spLocks noChangeShapeType="1"/>
            </p:cNvSpPr>
            <p:nvPr/>
          </p:nvSpPr>
          <p:spPr bwMode="auto">
            <a:xfrm>
              <a:off x="7001" y="1718"/>
              <a:ext cx="2" cy="4"/>
            </a:xfrm>
            <a:prstGeom prst="line">
              <a:avLst/>
            </a:prstGeom>
            <a:noFill/>
            <a:ln w="7938">
              <a:solidFill>
                <a:srgbClr val="0080FF"/>
              </a:solidFill>
              <a:round/>
              <a:headEnd/>
              <a:tailEnd/>
            </a:ln>
          </p:spPr>
          <p:txBody>
            <a:bodyPr/>
            <a:lstStyle/>
            <a:p>
              <a:endParaRPr lang="en-US"/>
            </a:p>
          </p:txBody>
        </p:sp>
        <p:sp>
          <p:nvSpPr>
            <p:cNvPr id="28839" name="Line 193"/>
            <p:cNvSpPr>
              <a:spLocks noChangeShapeType="1"/>
            </p:cNvSpPr>
            <p:nvPr/>
          </p:nvSpPr>
          <p:spPr bwMode="auto">
            <a:xfrm flipH="1" flipV="1">
              <a:off x="7000" y="1718"/>
              <a:ext cx="3" cy="4"/>
            </a:xfrm>
            <a:prstGeom prst="line">
              <a:avLst/>
            </a:prstGeom>
            <a:noFill/>
            <a:ln w="7938">
              <a:solidFill>
                <a:srgbClr val="0080FF"/>
              </a:solidFill>
              <a:round/>
              <a:headEnd/>
              <a:tailEnd/>
            </a:ln>
          </p:spPr>
          <p:txBody>
            <a:bodyPr/>
            <a:lstStyle/>
            <a:p>
              <a:endParaRPr lang="en-US"/>
            </a:p>
          </p:txBody>
        </p:sp>
        <p:sp>
          <p:nvSpPr>
            <p:cNvPr id="28840" name="Line 194"/>
            <p:cNvSpPr>
              <a:spLocks noChangeShapeType="1"/>
            </p:cNvSpPr>
            <p:nvPr/>
          </p:nvSpPr>
          <p:spPr bwMode="auto">
            <a:xfrm>
              <a:off x="7000" y="1718"/>
              <a:ext cx="1" cy="4"/>
            </a:xfrm>
            <a:prstGeom prst="line">
              <a:avLst/>
            </a:prstGeom>
            <a:noFill/>
            <a:ln w="7938">
              <a:solidFill>
                <a:srgbClr val="0080FF"/>
              </a:solidFill>
              <a:round/>
              <a:headEnd/>
              <a:tailEnd/>
            </a:ln>
          </p:spPr>
          <p:txBody>
            <a:bodyPr/>
            <a:lstStyle/>
            <a:p>
              <a:endParaRPr lang="en-US"/>
            </a:p>
          </p:txBody>
        </p:sp>
        <p:sp>
          <p:nvSpPr>
            <p:cNvPr id="28841" name="Line 195"/>
            <p:cNvSpPr>
              <a:spLocks noChangeShapeType="1"/>
            </p:cNvSpPr>
            <p:nvPr/>
          </p:nvSpPr>
          <p:spPr bwMode="auto">
            <a:xfrm flipH="1" flipV="1">
              <a:off x="6999" y="1718"/>
              <a:ext cx="2" cy="4"/>
            </a:xfrm>
            <a:prstGeom prst="line">
              <a:avLst/>
            </a:prstGeom>
            <a:noFill/>
            <a:ln w="7938">
              <a:solidFill>
                <a:srgbClr val="0080FF"/>
              </a:solidFill>
              <a:round/>
              <a:headEnd/>
              <a:tailEnd/>
            </a:ln>
          </p:spPr>
          <p:txBody>
            <a:bodyPr/>
            <a:lstStyle/>
            <a:p>
              <a:endParaRPr lang="en-US"/>
            </a:p>
          </p:txBody>
        </p:sp>
        <p:sp>
          <p:nvSpPr>
            <p:cNvPr id="28842" name="Line 196"/>
            <p:cNvSpPr>
              <a:spLocks noChangeShapeType="1"/>
            </p:cNvSpPr>
            <p:nvPr/>
          </p:nvSpPr>
          <p:spPr bwMode="auto">
            <a:xfrm>
              <a:off x="6999" y="1718"/>
              <a:ext cx="0" cy="5"/>
            </a:xfrm>
            <a:prstGeom prst="line">
              <a:avLst/>
            </a:prstGeom>
            <a:noFill/>
            <a:ln w="7938">
              <a:solidFill>
                <a:srgbClr val="0080FF"/>
              </a:solidFill>
              <a:round/>
              <a:headEnd/>
              <a:tailEnd/>
            </a:ln>
          </p:spPr>
          <p:txBody>
            <a:bodyPr/>
            <a:lstStyle/>
            <a:p>
              <a:endParaRPr lang="en-US"/>
            </a:p>
          </p:txBody>
        </p:sp>
        <p:sp>
          <p:nvSpPr>
            <p:cNvPr id="28843" name="Line 197"/>
            <p:cNvSpPr>
              <a:spLocks noChangeShapeType="1"/>
            </p:cNvSpPr>
            <p:nvPr/>
          </p:nvSpPr>
          <p:spPr bwMode="auto">
            <a:xfrm flipH="1" flipV="1">
              <a:off x="6997" y="1719"/>
              <a:ext cx="2" cy="4"/>
            </a:xfrm>
            <a:prstGeom prst="line">
              <a:avLst/>
            </a:prstGeom>
            <a:noFill/>
            <a:ln w="7938">
              <a:solidFill>
                <a:srgbClr val="0080FF"/>
              </a:solidFill>
              <a:round/>
              <a:headEnd/>
              <a:tailEnd/>
            </a:ln>
          </p:spPr>
          <p:txBody>
            <a:bodyPr/>
            <a:lstStyle/>
            <a:p>
              <a:endParaRPr lang="en-US"/>
            </a:p>
          </p:txBody>
        </p:sp>
        <p:sp>
          <p:nvSpPr>
            <p:cNvPr id="28844" name="Line 198"/>
            <p:cNvSpPr>
              <a:spLocks noChangeShapeType="1"/>
            </p:cNvSpPr>
            <p:nvPr/>
          </p:nvSpPr>
          <p:spPr bwMode="auto">
            <a:xfrm>
              <a:off x="6997" y="1719"/>
              <a:ext cx="0" cy="5"/>
            </a:xfrm>
            <a:prstGeom prst="line">
              <a:avLst/>
            </a:prstGeom>
            <a:noFill/>
            <a:ln w="7938">
              <a:solidFill>
                <a:srgbClr val="0080FF"/>
              </a:solidFill>
              <a:round/>
              <a:headEnd/>
              <a:tailEnd/>
            </a:ln>
          </p:spPr>
          <p:txBody>
            <a:bodyPr/>
            <a:lstStyle/>
            <a:p>
              <a:endParaRPr lang="en-US"/>
            </a:p>
          </p:txBody>
        </p:sp>
        <p:sp>
          <p:nvSpPr>
            <p:cNvPr id="28845" name="Line 199"/>
            <p:cNvSpPr>
              <a:spLocks noChangeShapeType="1"/>
            </p:cNvSpPr>
            <p:nvPr/>
          </p:nvSpPr>
          <p:spPr bwMode="auto">
            <a:xfrm flipH="1" flipV="1">
              <a:off x="6995" y="1719"/>
              <a:ext cx="2" cy="5"/>
            </a:xfrm>
            <a:prstGeom prst="line">
              <a:avLst/>
            </a:prstGeom>
            <a:noFill/>
            <a:ln w="7938">
              <a:solidFill>
                <a:srgbClr val="0080FF"/>
              </a:solidFill>
              <a:round/>
              <a:headEnd/>
              <a:tailEnd/>
            </a:ln>
          </p:spPr>
          <p:txBody>
            <a:bodyPr/>
            <a:lstStyle/>
            <a:p>
              <a:endParaRPr lang="en-US"/>
            </a:p>
          </p:txBody>
        </p:sp>
        <p:sp>
          <p:nvSpPr>
            <p:cNvPr id="28846" name="Line 200"/>
            <p:cNvSpPr>
              <a:spLocks noChangeShapeType="1"/>
            </p:cNvSpPr>
            <p:nvPr/>
          </p:nvSpPr>
          <p:spPr bwMode="auto">
            <a:xfrm>
              <a:off x="6995" y="1719"/>
              <a:ext cx="0" cy="5"/>
            </a:xfrm>
            <a:prstGeom prst="line">
              <a:avLst/>
            </a:prstGeom>
            <a:noFill/>
            <a:ln w="7938">
              <a:solidFill>
                <a:srgbClr val="0080FF"/>
              </a:solidFill>
              <a:round/>
              <a:headEnd/>
              <a:tailEnd/>
            </a:ln>
          </p:spPr>
          <p:txBody>
            <a:bodyPr/>
            <a:lstStyle/>
            <a:p>
              <a:endParaRPr lang="en-US"/>
            </a:p>
          </p:txBody>
        </p:sp>
        <p:sp>
          <p:nvSpPr>
            <p:cNvPr id="28847" name="Line 201"/>
            <p:cNvSpPr>
              <a:spLocks noChangeShapeType="1"/>
            </p:cNvSpPr>
            <p:nvPr/>
          </p:nvSpPr>
          <p:spPr bwMode="auto">
            <a:xfrm flipH="1" flipV="1">
              <a:off x="6994" y="1719"/>
              <a:ext cx="1" cy="5"/>
            </a:xfrm>
            <a:prstGeom prst="line">
              <a:avLst/>
            </a:prstGeom>
            <a:noFill/>
            <a:ln w="7938">
              <a:solidFill>
                <a:srgbClr val="0080FF"/>
              </a:solidFill>
              <a:round/>
              <a:headEnd/>
              <a:tailEnd/>
            </a:ln>
          </p:spPr>
          <p:txBody>
            <a:bodyPr/>
            <a:lstStyle/>
            <a:p>
              <a:endParaRPr lang="en-US"/>
            </a:p>
          </p:txBody>
        </p:sp>
        <p:sp>
          <p:nvSpPr>
            <p:cNvPr id="28848" name="Line 202"/>
            <p:cNvSpPr>
              <a:spLocks noChangeShapeType="1"/>
            </p:cNvSpPr>
            <p:nvPr/>
          </p:nvSpPr>
          <p:spPr bwMode="auto">
            <a:xfrm flipH="1">
              <a:off x="6993" y="1719"/>
              <a:ext cx="1" cy="5"/>
            </a:xfrm>
            <a:prstGeom prst="line">
              <a:avLst/>
            </a:prstGeom>
            <a:noFill/>
            <a:ln w="7938">
              <a:solidFill>
                <a:srgbClr val="0080FF"/>
              </a:solidFill>
              <a:round/>
              <a:headEnd/>
              <a:tailEnd/>
            </a:ln>
          </p:spPr>
          <p:txBody>
            <a:bodyPr/>
            <a:lstStyle/>
            <a:p>
              <a:endParaRPr lang="en-US"/>
            </a:p>
          </p:txBody>
        </p:sp>
        <p:sp>
          <p:nvSpPr>
            <p:cNvPr id="28849" name="Line 203"/>
            <p:cNvSpPr>
              <a:spLocks noChangeShapeType="1"/>
            </p:cNvSpPr>
            <p:nvPr/>
          </p:nvSpPr>
          <p:spPr bwMode="auto">
            <a:xfrm flipV="1">
              <a:off x="6993" y="1719"/>
              <a:ext cx="0" cy="5"/>
            </a:xfrm>
            <a:prstGeom prst="line">
              <a:avLst/>
            </a:prstGeom>
            <a:noFill/>
            <a:ln w="7938">
              <a:solidFill>
                <a:srgbClr val="0080FF"/>
              </a:solidFill>
              <a:round/>
              <a:headEnd/>
              <a:tailEnd/>
            </a:ln>
          </p:spPr>
          <p:txBody>
            <a:bodyPr/>
            <a:lstStyle/>
            <a:p>
              <a:endParaRPr lang="en-US"/>
            </a:p>
          </p:txBody>
        </p:sp>
        <p:sp>
          <p:nvSpPr>
            <p:cNvPr id="28850" name="Line 204"/>
            <p:cNvSpPr>
              <a:spLocks noChangeShapeType="1"/>
            </p:cNvSpPr>
            <p:nvPr/>
          </p:nvSpPr>
          <p:spPr bwMode="auto">
            <a:xfrm flipH="1">
              <a:off x="6991" y="1719"/>
              <a:ext cx="2" cy="5"/>
            </a:xfrm>
            <a:prstGeom prst="line">
              <a:avLst/>
            </a:prstGeom>
            <a:noFill/>
            <a:ln w="7938">
              <a:solidFill>
                <a:srgbClr val="0080FF"/>
              </a:solidFill>
              <a:round/>
              <a:headEnd/>
              <a:tailEnd/>
            </a:ln>
          </p:spPr>
          <p:txBody>
            <a:bodyPr/>
            <a:lstStyle/>
            <a:p>
              <a:endParaRPr lang="en-US"/>
            </a:p>
          </p:txBody>
        </p:sp>
        <p:sp>
          <p:nvSpPr>
            <p:cNvPr id="28851" name="Line 205"/>
            <p:cNvSpPr>
              <a:spLocks noChangeShapeType="1"/>
            </p:cNvSpPr>
            <p:nvPr/>
          </p:nvSpPr>
          <p:spPr bwMode="auto">
            <a:xfrm flipV="1">
              <a:off x="6991" y="1719"/>
              <a:ext cx="0" cy="5"/>
            </a:xfrm>
            <a:prstGeom prst="line">
              <a:avLst/>
            </a:prstGeom>
            <a:noFill/>
            <a:ln w="7938">
              <a:solidFill>
                <a:srgbClr val="0080FF"/>
              </a:solidFill>
              <a:round/>
              <a:headEnd/>
              <a:tailEnd/>
            </a:ln>
          </p:spPr>
          <p:txBody>
            <a:bodyPr/>
            <a:lstStyle/>
            <a:p>
              <a:endParaRPr lang="en-US"/>
            </a:p>
          </p:txBody>
        </p:sp>
        <p:sp>
          <p:nvSpPr>
            <p:cNvPr id="28852" name="Line 206"/>
            <p:cNvSpPr>
              <a:spLocks noChangeShapeType="1"/>
            </p:cNvSpPr>
            <p:nvPr/>
          </p:nvSpPr>
          <p:spPr bwMode="auto">
            <a:xfrm flipH="1">
              <a:off x="6989" y="1719"/>
              <a:ext cx="2" cy="4"/>
            </a:xfrm>
            <a:prstGeom prst="line">
              <a:avLst/>
            </a:prstGeom>
            <a:noFill/>
            <a:ln w="7938">
              <a:solidFill>
                <a:srgbClr val="0080FF"/>
              </a:solidFill>
              <a:round/>
              <a:headEnd/>
              <a:tailEnd/>
            </a:ln>
          </p:spPr>
          <p:txBody>
            <a:bodyPr/>
            <a:lstStyle/>
            <a:p>
              <a:endParaRPr lang="en-US"/>
            </a:p>
          </p:txBody>
        </p:sp>
        <p:sp>
          <p:nvSpPr>
            <p:cNvPr id="28853" name="Line 207"/>
            <p:cNvSpPr>
              <a:spLocks noChangeShapeType="1"/>
            </p:cNvSpPr>
            <p:nvPr/>
          </p:nvSpPr>
          <p:spPr bwMode="auto">
            <a:xfrm flipV="1">
              <a:off x="6989" y="1718"/>
              <a:ext cx="1" cy="5"/>
            </a:xfrm>
            <a:prstGeom prst="line">
              <a:avLst/>
            </a:prstGeom>
            <a:noFill/>
            <a:ln w="7938">
              <a:solidFill>
                <a:srgbClr val="0080FF"/>
              </a:solidFill>
              <a:round/>
              <a:headEnd/>
              <a:tailEnd/>
            </a:ln>
          </p:spPr>
          <p:txBody>
            <a:bodyPr/>
            <a:lstStyle/>
            <a:p>
              <a:endParaRPr lang="en-US"/>
            </a:p>
          </p:txBody>
        </p:sp>
        <p:sp>
          <p:nvSpPr>
            <p:cNvPr id="28854" name="Line 208"/>
            <p:cNvSpPr>
              <a:spLocks noChangeShapeType="1"/>
            </p:cNvSpPr>
            <p:nvPr/>
          </p:nvSpPr>
          <p:spPr bwMode="auto">
            <a:xfrm flipH="1">
              <a:off x="6987" y="1718"/>
              <a:ext cx="3" cy="4"/>
            </a:xfrm>
            <a:prstGeom prst="line">
              <a:avLst/>
            </a:prstGeom>
            <a:noFill/>
            <a:ln w="7938">
              <a:solidFill>
                <a:srgbClr val="0080FF"/>
              </a:solidFill>
              <a:round/>
              <a:headEnd/>
              <a:tailEnd/>
            </a:ln>
          </p:spPr>
          <p:txBody>
            <a:bodyPr/>
            <a:lstStyle/>
            <a:p>
              <a:endParaRPr lang="en-US"/>
            </a:p>
          </p:txBody>
        </p:sp>
        <p:sp>
          <p:nvSpPr>
            <p:cNvPr id="28855" name="Line 209"/>
            <p:cNvSpPr>
              <a:spLocks noChangeShapeType="1"/>
            </p:cNvSpPr>
            <p:nvPr/>
          </p:nvSpPr>
          <p:spPr bwMode="auto">
            <a:xfrm flipV="1">
              <a:off x="6987" y="1718"/>
              <a:ext cx="1" cy="4"/>
            </a:xfrm>
            <a:prstGeom prst="line">
              <a:avLst/>
            </a:prstGeom>
            <a:noFill/>
            <a:ln w="7938">
              <a:solidFill>
                <a:srgbClr val="0080FF"/>
              </a:solidFill>
              <a:round/>
              <a:headEnd/>
              <a:tailEnd/>
            </a:ln>
          </p:spPr>
          <p:txBody>
            <a:bodyPr/>
            <a:lstStyle/>
            <a:p>
              <a:endParaRPr lang="en-US"/>
            </a:p>
          </p:txBody>
        </p:sp>
        <p:sp>
          <p:nvSpPr>
            <p:cNvPr id="28856" name="Line 210"/>
            <p:cNvSpPr>
              <a:spLocks noChangeShapeType="1"/>
            </p:cNvSpPr>
            <p:nvPr/>
          </p:nvSpPr>
          <p:spPr bwMode="auto">
            <a:xfrm flipH="1">
              <a:off x="6985" y="1718"/>
              <a:ext cx="3" cy="4"/>
            </a:xfrm>
            <a:prstGeom prst="line">
              <a:avLst/>
            </a:prstGeom>
            <a:noFill/>
            <a:ln w="7938">
              <a:solidFill>
                <a:srgbClr val="0080FF"/>
              </a:solidFill>
              <a:round/>
              <a:headEnd/>
              <a:tailEnd/>
            </a:ln>
          </p:spPr>
          <p:txBody>
            <a:bodyPr/>
            <a:lstStyle/>
            <a:p>
              <a:endParaRPr lang="en-US"/>
            </a:p>
          </p:txBody>
        </p:sp>
        <p:sp>
          <p:nvSpPr>
            <p:cNvPr id="28857" name="Line 211"/>
            <p:cNvSpPr>
              <a:spLocks noChangeShapeType="1"/>
            </p:cNvSpPr>
            <p:nvPr/>
          </p:nvSpPr>
          <p:spPr bwMode="auto">
            <a:xfrm flipV="1">
              <a:off x="6985" y="1718"/>
              <a:ext cx="1" cy="4"/>
            </a:xfrm>
            <a:prstGeom prst="line">
              <a:avLst/>
            </a:prstGeom>
            <a:noFill/>
            <a:ln w="7938">
              <a:solidFill>
                <a:srgbClr val="0080FF"/>
              </a:solidFill>
              <a:round/>
              <a:headEnd/>
              <a:tailEnd/>
            </a:ln>
          </p:spPr>
          <p:txBody>
            <a:bodyPr/>
            <a:lstStyle/>
            <a:p>
              <a:endParaRPr lang="en-US"/>
            </a:p>
          </p:txBody>
        </p:sp>
        <p:sp>
          <p:nvSpPr>
            <p:cNvPr id="28858" name="Line 212"/>
            <p:cNvSpPr>
              <a:spLocks noChangeShapeType="1"/>
            </p:cNvSpPr>
            <p:nvPr/>
          </p:nvSpPr>
          <p:spPr bwMode="auto">
            <a:xfrm flipH="1">
              <a:off x="6983" y="1718"/>
              <a:ext cx="3" cy="2"/>
            </a:xfrm>
            <a:prstGeom prst="line">
              <a:avLst/>
            </a:prstGeom>
            <a:noFill/>
            <a:ln w="7938">
              <a:solidFill>
                <a:srgbClr val="0080FF"/>
              </a:solidFill>
              <a:round/>
              <a:headEnd/>
              <a:tailEnd/>
            </a:ln>
          </p:spPr>
          <p:txBody>
            <a:bodyPr/>
            <a:lstStyle/>
            <a:p>
              <a:endParaRPr lang="en-US"/>
            </a:p>
          </p:txBody>
        </p:sp>
        <p:sp>
          <p:nvSpPr>
            <p:cNvPr id="28859" name="Line 213"/>
            <p:cNvSpPr>
              <a:spLocks noChangeShapeType="1"/>
            </p:cNvSpPr>
            <p:nvPr/>
          </p:nvSpPr>
          <p:spPr bwMode="auto">
            <a:xfrm flipV="1">
              <a:off x="6983" y="1716"/>
              <a:ext cx="2" cy="4"/>
            </a:xfrm>
            <a:prstGeom prst="line">
              <a:avLst/>
            </a:prstGeom>
            <a:noFill/>
            <a:ln w="7938">
              <a:solidFill>
                <a:srgbClr val="0080FF"/>
              </a:solidFill>
              <a:round/>
              <a:headEnd/>
              <a:tailEnd/>
            </a:ln>
          </p:spPr>
          <p:txBody>
            <a:bodyPr/>
            <a:lstStyle/>
            <a:p>
              <a:endParaRPr lang="en-US"/>
            </a:p>
          </p:txBody>
        </p:sp>
        <p:sp>
          <p:nvSpPr>
            <p:cNvPr id="28860" name="Line 214"/>
            <p:cNvSpPr>
              <a:spLocks noChangeShapeType="1"/>
            </p:cNvSpPr>
            <p:nvPr/>
          </p:nvSpPr>
          <p:spPr bwMode="auto">
            <a:xfrm flipH="1">
              <a:off x="6981" y="1716"/>
              <a:ext cx="4" cy="2"/>
            </a:xfrm>
            <a:prstGeom prst="line">
              <a:avLst/>
            </a:prstGeom>
            <a:noFill/>
            <a:ln w="7938">
              <a:solidFill>
                <a:srgbClr val="0080FF"/>
              </a:solidFill>
              <a:round/>
              <a:headEnd/>
              <a:tailEnd/>
            </a:ln>
          </p:spPr>
          <p:txBody>
            <a:bodyPr/>
            <a:lstStyle/>
            <a:p>
              <a:endParaRPr lang="en-US"/>
            </a:p>
          </p:txBody>
        </p:sp>
        <p:sp>
          <p:nvSpPr>
            <p:cNvPr id="28861" name="Line 215"/>
            <p:cNvSpPr>
              <a:spLocks noChangeShapeType="1"/>
            </p:cNvSpPr>
            <p:nvPr/>
          </p:nvSpPr>
          <p:spPr bwMode="auto">
            <a:xfrm flipV="1">
              <a:off x="6981" y="1715"/>
              <a:ext cx="4" cy="3"/>
            </a:xfrm>
            <a:prstGeom prst="line">
              <a:avLst/>
            </a:prstGeom>
            <a:noFill/>
            <a:ln w="7938">
              <a:solidFill>
                <a:srgbClr val="0080FF"/>
              </a:solidFill>
              <a:round/>
              <a:headEnd/>
              <a:tailEnd/>
            </a:ln>
          </p:spPr>
          <p:txBody>
            <a:bodyPr/>
            <a:lstStyle/>
            <a:p>
              <a:endParaRPr lang="en-US"/>
            </a:p>
          </p:txBody>
        </p:sp>
        <p:sp>
          <p:nvSpPr>
            <p:cNvPr id="28862" name="Line 216"/>
            <p:cNvSpPr>
              <a:spLocks noChangeShapeType="1"/>
            </p:cNvSpPr>
            <p:nvPr/>
          </p:nvSpPr>
          <p:spPr bwMode="auto">
            <a:xfrm flipH="1">
              <a:off x="6981" y="1715"/>
              <a:ext cx="4" cy="2"/>
            </a:xfrm>
            <a:prstGeom prst="line">
              <a:avLst/>
            </a:prstGeom>
            <a:noFill/>
            <a:ln w="7938">
              <a:solidFill>
                <a:srgbClr val="0080FF"/>
              </a:solidFill>
              <a:round/>
              <a:headEnd/>
              <a:tailEnd/>
            </a:ln>
          </p:spPr>
          <p:txBody>
            <a:bodyPr/>
            <a:lstStyle/>
            <a:p>
              <a:endParaRPr lang="en-US"/>
            </a:p>
          </p:txBody>
        </p:sp>
        <p:sp>
          <p:nvSpPr>
            <p:cNvPr id="28863" name="Line 217"/>
            <p:cNvSpPr>
              <a:spLocks noChangeShapeType="1"/>
            </p:cNvSpPr>
            <p:nvPr/>
          </p:nvSpPr>
          <p:spPr bwMode="auto">
            <a:xfrm flipV="1">
              <a:off x="6981" y="1713"/>
              <a:ext cx="3" cy="4"/>
            </a:xfrm>
            <a:prstGeom prst="line">
              <a:avLst/>
            </a:prstGeom>
            <a:noFill/>
            <a:ln w="7938">
              <a:solidFill>
                <a:srgbClr val="0080FF"/>
              </a:solidFill>
              <a:round/>
              <a:headEnd/>
              <a:tailEnd/>
            </a:ln>
          </p:spPr>
          <p:txBody>
            <a:bodyPr/>
            <a:lstStyle/>
            <a:p>
              <a:endParaRPr lang="en-US"/>
            </a:p>
          </p:txBody>
        </p:sp>
        <p:sp>
          <p:nvSpPr>
            <p:cNvPr id="28864" name="Line 218"/>
            <p:cNvSpPr>
              <a:spLocks noChangeShapeType="1"/>
            </p:cNvSpPr>
            <p:nvPr/>
          </p:nvSpPr>
          <p:spPr bwMode="auto">
            <a:xfrm flipH="1">
              <a:off x="6979" y="1713"/>
              <a:ext cx="5" cy="2"/>
            </a:xfrm>
            <a:prstGeom prst="line">
              <a:avLst/>
            </a:prstGeom>
            <a:noFill/>
            <a:ln w="7938">
              <a:solidFill>
                <a:srgbClr val="0080FF"/>
              </a:solidFill>
              <a:round/>
              <a:headEnd/>
              <a:tailEnd/>
            </a:ln>
          </p:spPr>
          <p:txBody>
            <a:bodyPr/>
            <a:lstStyle/>
            <a:p>
              <a:endParaRPr lang="en-US"/>
            </a:p>
          </p:txBody>
        </p:sp>
        <p:sp>
          <p:nvSpPr>
            <p:cNvPr id="28865" name="Line 219"/>
            <p:cNvSpPr>
              <a:spLocks noChangeShapeType="1"/>
            </p:cNvSpPr>
            <p:nvPr/>
          </p:nvSpPr>
          <p:spPr bwMode="auto">
            <a:xfrm flipV="1">
              <a:off x="6979" y="1713"/>
              <a:ext cx="4" cy="2"/>
            </a:xfrm>
            <a:prstGeom prst="line">
              <a:avLst/>
            </a:prstGeom>
            <a:noFill/>
            <a:ln w="7938">
              <a:solidFill>
                <a:srgbClr val="0080FF"/>
              </a:solidFill>
              <a:round/>
              <a:headEnd/>
              <a:tailEnd/>
            </a:ln>
          </p:spPr>
          <p:txBody>
            <a:bodyPr/>
            <a:lstStyle/>
            <a:p>
              <a:endParaRPr lang="en-US"/>
            </a:p>
          </p:txBody>
        </p:sp>
        <p:sp>
          <p:nvSpPr>
            <p:cNvPr id="28866" name="Line 220"/>
            <p:cNvSpPr>
              <a:spLocks noChangeShapeType="1"/>
            </p:cNvSpPr>
            <p:nvPr/>
          </p:nvSpPr>
          <p:spPr bwMode="auto">
            <a:xfrm flipH="1">
              <a:off x="6978" y="1713"/>
              <a:ext cx="5" cy="0"/>
            </a:xfrm>
            <a:prstGeom prst="line">
              <a:avLst/>
            </a:prstGeom>
            <a:noFill/>
            <a:ln w="7938">
              <a:solidFill>
                <a:srgbClr val="0080FF"/>
              </a:solidFill>
              <a:round/>
              <a:headEnd/>
              <a:tailEnd/>
            </a:ln>
          </p:spPr>
          <p:txBody>
            <a:bodyPr/>
            <a:lstStyle/>
            <a:p>
              <a:endParaRPr lang="en-US"/>
            </a:p>
          </p:txBody>
        </p:sp>
        <p:sp>
          <p:nvSpPr>
            <p:cNvPr id="28867" name="Line 221"/>
            <p:cNvSpPr>
              <a:spLocks noChangeShapeType="1"/>
            </p:cNvSpPr>
            <p:nvPr/>
          </p:nvSpPr>
          <p:spPr bwMode="auto">
            <a:xfrm flipV="1">
              <a:off x="6978" y="1711"/>
              <a:ext cx="4" cy="2"/>
            </a:xfrm>
            <a:prstGeom prst="line">
              <a:avLst/>
            </a:prstGeom>
            <a:noFill/>
            <a:ln w="7938">
              <a:solidFill>
                <a:srgbClr val="0080FF"/>
              </a:solidFill>
              <a:round/>
              <a:headEnd/>
              <a:tailEnd/>
            </a:ln>
          </p:spPr>
          <p:txBody>
            <a:bodyPr/>
            <a:lstStyle/>
            <a:p>
              <a:endParaRPr lang="en-US"/>
            </a:p>
          </p:txBody>
        </p:sp>
        <p:sp>
          <p:nvSpPr>
            <p:cNvPr id="28868" name="Line 222"/>
            <p:cNvSpPr>
              <a:spLocks noChangeShapeType="1"/>
            </p:cNvSpPr>
            <p:nvPr/>
          </p:nvSpPr>
          <p:spPr bwMode="auto">
            <a:xfrm flipH="1">
              <a:off x="6977" y="1711"/>
              <a:ext cx="5" cy="0"/>
            </a:xfrm>
            <a:prstGeom prst="line">
              <a:avLst/>
            </a:prstGeom>
            <a:noFill/>
            <a:ln w="7938">
              <a:solidFill>
                <a:srgbClr val="0080FF"/>
              </a:solidFill>
              <a:round/>
              <a:headEnd/>
              <a:tailEnd/>
            </a:ln>
          </p:spPr>
          <p:txBody>
            <a:bodyPr/>
            <a:lstStyle/>
            <a:p>
              <a:endParaRPr lang="en-US"/>
            </a:p>
          </p:txBody>
        </p:sp>
        <p:sp>
          <p:nvSpPr>
            <p:cNvPr id="28869" name="Line 223"/>
            <p:cNvSpPr>
              <a:spLocks noChangeShapeType="1"/>
            </p:cNvSpPr>
            <p:nvPr/>
          </p:nvSpPr>
          <p:spPr bwMode="auto">
            <a:xfrm flipV="1">
              <a:off x="6977" y="1709"/>
              <a:ext cx="4" cy="2"/>
            </a:xfrm>
            <a:prstGeom prst="line">
              <a:avLst/>
            </a:prstGeom>
            <a:noFill/>
            <a:ln w="7938">
              <a:solidFill>
                <a:srgbClr val="0080FF"/>
              </a:solidFill>
              <a:round/>
              <a:headEnd/>
              <a:tailEnd/>
            </a:ln>
          </p:spPr>
          <p:txBody>
            <a:bodyPr/>
            <a:lstStyle/>
            <a:p>
              <a:endParaRPr lang="en-US"/>
            </a:p>
          </p:txBody>
        </p:sp>
        <p:sp>
          <p:nvSpPr>
            <p:cNvPr id="28870" name="Line 224"/>
            <p:cNvSpPr>
              <a:spLocks noChangeShapeType="1"/>
            </p:cNvSpPr>
            <p:nvPr/>
          </p:nvSpPr>
          <p:spPr bwMode="auto">
            <a:xfrm flipH="1">
              <a:off x="6977" y="1709"/>
              <a:ext cx="4" cy="0"/>
            </a:xfrm>
            <a:prstGeom prst="line">
              <a:avLst/>
            </a:prstGeom>
            <a:noFill/>
            <a:ln w="7938">
              <a:solidFill>
                <a:srgbClr val="0080FF"/>
              </a:solidFill>
              <a:round/>
              <a:headEnd/>
              <a:tailEnd/>
            </a:ln>
          </p:spPr>
          <p:txBody>
            <a:bodyPr/>
            <a:lstStyle/>
            <a:p>
              <a:endParaRPr lang="en-US"/>
            </a:p>
          </p:txBody>
        </p:sp>
        <p:sp>
          <p:nvSpPr>
            <p:cNvPr id="28871" name="Line 225"/>
            <p:cNvSpPr>
              <a:spLocks noChangeShapeType="1"/>
            </p:cNvSpPr>
            <p:nvPr/>
          </p:nvSpPr>
          <p:spPr bwMode="auto">
            <a:xfrm flipV="1">
              <a:off x="6977" y="1708"/>
              <a:ext cx="4" cy="1"/>
            </a:xfrm>
            <a:prstGeom prst="line">
              <a:avLst/>
            </a:prstGeom>
            <a:noFill/>
            <a:ln w="7938">
              <a:solidFill>
                <a:srgbClr val="0080FF"/>
              </a:solidFill>
              <a:round/>
              <a:headEnd/>
              <a:tailEnd/>
            </a:ln>
          </p:spPr>
          <p:txBody>
            <a:bodyPr/>
            <a:lstStyle/>
            <a:p>
              <a:endParaRPr lang="en-US"/>
            </a:p>
          </p:txBody>
        </p:sp>
        <p:sp>
          <p:nvSpPr>
            <p:cNvPr id="28872" name="Line 226"/>
            <p:cNvSpPr>
              <a:spLocks noChangeShapeType="1"/>
            </p:cNvSpPr>
            <p:nvPr/>
          </p:nvSpPr>
          <p:spPr bwMode="auto">
            <a:xfrm flipH="1" flipV="1">
              <a:off x="6977" y="1707"/>
              <a:ext cx="4" cy="1"/>
            </a:xfrm>
            <a:prstGeom prst="line">
              <a:avLst/>
            </a:prstGeom>
            <a:noFill/>
            <a:ln w="7938">
              <a:solidFill>
                <a:srgbClr val="0080FF"/>
              </a:solidFill>
              <a:round/>
              <a:headEnd/>
              <a:tailEnd/>
            </a:ln>
          </p:spPr>
          <p:txBody>
            <a:bodyPr/>
            <a:lstStyle/>
            <a:p>
              <a:endParaRPr lang="en-US"/>
            </a:p>
          </p:txBody>
        </p:sp>
        <p:sp>
          <p:nvSpPr>
            <p:cNvPr id="28873" name="Line 227"/>
            <p:cNvSpPr>
              <a:spLocks noChangeShapeType="1"/>
            </p:cNvSpPr>
            <p:nvPr/>
          </p:nvSpPr>
          <p:spPr bwMode="auto">
            <a:xfrm flipV="1">
              <a:off x="6977" y="1706"/>
              <a:ext cx="4" cy="1"/>
            </a:xfrm>
            <a:prstGeom prst="line">
              <a:avLst/>
            </a:prstGeom>
            <a:noFill/>
            <a:ln w="7938">
              <a:solidFill>
                <a:srgbClr val="0080FF"/>
              </a:solidFill>
              <a:round/>
              <a:headEnd/>
              <a:tailEnd/>
            </a:ln>
          </p:spPr>
          <p:txBody>
            <a:bodyPr/>
            <a:lstStyle/>
            <a:p>
              <a:endParaRPr lang="en-US"/>
            </a:p>
          </p:txBody>
        </p:sp>
        <p:sp>
          <p:nvSpPr>
            <p:cNvPr id="28874" name="Line 228"/>
            <p:cNvSpPr>
              <a:spLocks noChangeShapeType="1"/>
            </p:cNvSpPr>
            <p:nvPr/>
          </p:nvSpPr>
          <p:spPr bwMode="auto">
            <a:xfrm flipH="1" flipV="1">
              <a:off x="6977" y="1705"/>
              <a:ext cx="4" cy="1"/>
            </a:xfrm>
            <a:prstGeom prst="line">
              <a:avLst/>
            </a:prstGeom>
            <a:noFill/>
            <a:ln w="7938">
              <a:solidFill>
                <a:srgbClr val="0080FF"/>
              </a:solidFill>
              <a:round/>
              <a:headEnd/>
              <a:tailEnd/>
            </a:ln>
          </p:spPr>
          <p:txBody>
            <a:bodyPr/>
            <a:lstStyle/>
            <a:p>
              <a:endParaRPr lang="en-US"/>
            </a:p>
          </p:txBody>
        </p:sp>
        <p:sp>
          <p:nvSpPr>
            <p:cNvPr id="28875" name="Line 229"/>
            <p:cNvSpPr>
              <a:spLocks noChangeShapeType="1"/>
            </p:cNvSpPr>
            <p:nvPr/>
          </p:nvSpPr>
          <p:spPr bwMode="auto">
            <a:xfrm flipV="1">
              <a:off x="6977" y="1704"/>
              <a:ext cx="4" cy="1"/>
            </a:xfrm>
            <a:prstGeom prst="line">
              <a:avLst/>
            </a:prstGeom>
            <a:noFill/>
            <a:ln w="7938">
              <a:solidFill>
                <a:srgbClr val="0080FF"/>
              </a:solidFill>
              <a:round/>
              <a:headEnd/>
              <a:tailEnd/>
            </a:ln>
          </p:spPr>
          <p:txBody>
            <a:bodyPr/>
            <a:lstStyle/>
            <a:p>
              <a:endParaRPr lang="en-US"/>
            </a:p>
          </p:txBody>
        </p:sp>
        <p:sp>
          <p:nvSpPr>
            <p:cNvPr id="28876" name="Line 230"/>
            <p:cNvSpPr>
              <a:spLocks noChangeShapeType="1"/>
            </p:cNvSpPr>
            <p:nvPr/>
          </p:nvSpPr>
          <p:spPr bwMode="auto">
            <a:xfrm flipH="1" flipV="1">
              <a:off x="6977" y="1703"/>
              <a:ext cx="4" cy="1"/>
            </a:xfrm>
            <a:prstGeom prst="line">
              <a:avLst/>
            </a:prstGeom>
            <a:noFill/>
            <a:ln w="7938">
              <a:solidFill>
                <a:srgbClr val="0080FF"/>
              </a:solidFill>
              <a:round/>
              <a:headEnd/>
              <a:tailEnd/>
            </a:ln>
          </p:spPr>
          <p:txBody>
            <a:bodyPr/>
            <a:lstStyle/>
            <a:p>
              <a:endParaRPr lang="en-US"/>
            </a:p>
          </p:txBody>
        </p:sp>
        <p:sp>
          <p:nvSpPr>
            <p:cNvPr id="28877" name="Line 231"/>
            <p:cNvSpPr>
              <a:spLocks noChangeShapeType="1"/>
            </p:cNvSpPr>
            <p:nvPr/>
          </p:nvSpPr>
          <p:spPr bwMode="auto">
            <a:xfrm>
              <a:off x="6977" y="1703"/>
              <a:ext cx="5" cy="0"/>
            </a:xfrm>
            <a:prstGeom prst="line">
              <a:avLst/>
            </a:prstGeom>
            <a:noFill/>
            <a:ln w="7938">
              <a:solidFill>
                <a:srgbClr val="0080FF"/>
              </a:solidFill>
              <a:round/>
              <a:headEnd/>
              <a:tailEnd/>
            </a:ln>
          </p:spPr>
          <p:txBody>
            <a:bodyPr/>
            <a:lstStyle/>
            <a:p>
              <a:endParaRPr lang="en-US"/>
            </a:p>
          </p:txBody>
        </p:sp>
        <p:sp>
          <p:nvSpPr>
            <p:cNvPr id="28878" name="Line 232"/>
            <p:cNvSpPr>
              <a:spLocks noChangeShapeType="1"/>
            </p:cNvSpPr>
            <p:nvPr/>
          </p:nvSpPr>
          <p:spPr bwMode="auto">
            <a:xfrm flipH="1" flipV="1">
              <a:off x="6978" y="1701"/>
              <a:ext cx="4" cy="2"/>
            </a:xfrm>
            <a:prstGeom prst="line">
              <a:avLst/>
            </a:prstGeom>
            <a:noFill/>
            <a:ln w="7938">
              <a:solidFill>
                <a:srgbClr val="0080FF"/>
              </a:solidFill>
              <a:round/>
              <a:headEnd/>
              <a:tailEnd/>
            </a:ln>
          </p:spPr>
          <p:txBody>
            <a:bodyPr/>
            <a:lstStyle/>
            <a:p>
              <a:endParaRPr lang="en-US"/>
            </a:p>
          </p:txBody>
        </p:sp>
        <p:sp>
          <p:nvSpPr>
            <p:cNvPr id="28879" name="Line 233"/>
            <p:cNvSpPr>
              <a:spLocks noChangeShapeType="1"/>
            </p:cNvSpPr>
            <p:nvPr/>
          </p:nvSpPr>
          <p:spPr bwMode="auto">
            <a:xfrm>
              <a:off x="6978" y="1701"/>
              <a:ext cx="5" cy="1"/>
            </a:xfrm>
            <a:prstGeom prst="line">
              <a:avLst/>
            </a:prstGeom>
            <a:noFill/>
            <a:ln w="7938">
              <a:solidFill>
                <a:srgbClr val="0080FF"/>
              </a:solidFill>
              <a:round/>
              <a:headEnd/>
              <a:tailEnd/>
            </a:ln>
          </p:spPr>
          <p:txBody>
            <a:bodyPr/>
            <a:lstStyle/>
            <a:p>
              <a:endParaRPr lang="en-US"/>
            </a:p>
          </p:txBody>
        </p:sp>
        <p:sp>
          <p:nvSpPr>
            <p:cNvPr id="28880" name="Line 234"/>
            <p:cNvSpPr>
              <a:spLocks noChangeShapeType="1"/>
            </p:cNvSpPr>
            <p:nvPr/>
          </p:nvSpPr>
          <p:spPr bwMode="auto">
            <a:xfrm flipH="1" flipV="1">
              <a:off x="6979" y="1699"/>
              <a:ext cx="4" cy="3"/>
            </a:xfrm>
            <a:prstGeom prst="line">
              <a:avLst/>
            </a:prstGeom>
            <a:noFill/>
            <a:ln w="7938">
              <a:solidFill>
                <a:srgbClr val="0080FF"/>
              </a:solidFill>
              <a:round/>
              <a:headEnd/>
              <a:tailEnd/>
            </a:ln>
          </p:spPr>
          <p:txBody>
            <a:bodyPr/>
            <a:lstStyle/>
            <a:p>
              <a:endParaRPr lang="en-US"/>
            </a:p>
          </p:txBody>
        </p:sp>
        <p:sp>
          <p:nvSpPr>
            <p:cNvPr id="28881" name="Line 235"/>
            <p:cNvSpPr>
              <a:spLocks noChangeShapeType="1"/>
            </p:cNvSpPr>
            <p:nvPr/>
          </p:nvSpPr>
          <p:spPr bwMode="auto">
            <a:xfrm>
              <a:off x="6979" y="1699"/>
              <a:ext cx="5" cy="1"/>
            </a:xfrm>
            <a:prstGeom prst="line">
              <a:avLst/>
            </a:prstGeom>
            <a:noFill/>
            <a:ln w="7938">
              <a:solidFill>
                <a:srgbClr val="0080FF"/>
              </a:solidFill>
              <a:round/>
              <a:headEnd/>
              <a:tailEnd/>
            </a:ln>
          </p:spPr>
          <p:txBody>
            <a:bodyPr/>
            <a:lstStyle/>
            <a:p>
              <a:endParaRPr lang="en-US"/>
            </a:p>
          </p:txBody>
        </p:sp>
        <p:sp>
          <p:nvSpPr>
            <p:cNvPr id="28882" name="Line 236"/>
            <p:cNvSpPr>
              <a:spLocks noChangeShapeType="1"/>
            </p:cNvSpPr>
            <p:nvPr/>
          </p:nvSpPr>
          <p:spPr bwMode="auto">
            <a:xfrm flipH="1" flipV="1">
              <a:off x="6981" y="1697"/>
              <a:ext cx="3" cy="3"/>
            </a:xfrm>
            <a:prstGeom prst="line">
              <a:avLst/>
            </a:prstGeom>
            <a:noFill/>
            <a:ln w="7938">
              <a:solidFill>
                <a:srgbClr val="0080FF"/>
              </a:solidFill>
              <a:round/>
              <a:headEnd/>
              <a:tailEnd/>
            </a:ln>
          </p:spPr>
          <p:txBody>
            <a:bodyPr/>
            <a:lstStyle/>
            <a:p>
              <a:endParaRPr lang="en-US"/>
            </a:p>
          </p:txBody>
        </p:sp>
        <p:sp>
          <p:nvSpPr>
            <p:cNvPr id="28883" name="Line 238"/>
            <p:cNvSpPr>
              <a:spLocks noChangeShapeType="1"/>
            </p:cNvSpPr>
            <p:nvPr/>
          </p:nvSpPr>
          <p:spPr bwMode="auto">
            <a:xfrm>
              <a:off x="6981" y="1697"/>
              <a:ext cx="4" cy="2"/>
            </a:xfrm>
            <a:prstGeom prst="line">
              <a:avLst/>
            </a:prstGeom>
            <a:noFill/>
            <a:ln w="7938">
              <a:solidFill>
                <a:srgbClr val="0080FF"/>
              </a:solidFill>
              <a:round/>
              <a:headEnd/>
              <a:tailEnd/>
            </a:ln>
          </p:spPr>
          <p:txBody>
            <a:bodyPr/>
            <a:lstStyle/>
            <a:p>
              <a:endParaRPr lang="en-US"/>
            </a:p>
          </p:txBody>
        </p:sp>
        <p:sp>
          <p:nvSpPr>
            <p:cNvPr id="28884" name="Line 239"/>
            <p:cNvSpPr>
              <a:spLocks noChangeShapeType="1"/>
            </p:cNvSpPr>
            <p:nvPr/>
          </p:nvSpPr>
          <p:spPr bwMode="auto">
            <a:xfrm flipH="1" flipV="1">
              <a:off x="6981" y="1695"/>
              <a:ext cx="4" cy="4"/>
            </a:xfrm>
            <a:prstGeom prst="line">
              <a:avLst/>
            </a:prstGeom>
            <a:noFill/>
            <a:ln w="7938">
              <a:solidFill>
                <a:srgbClr val="0080FF"/>
              </a:solidFill>
              <a:round/>
              <a:headEnd/>
              <a:tailEnd/>
            </a:ln>
          </p:spPr>
          <p:txBody>
            <a:bodyPr/>
            <a:lstStyle/>
            <a:p>
              <a:endParaRPr lang="en-US"/>
            </a:p>
          </p:txBody>
        </p:sp>
        <p:sp>
          <p:nvSpPr>
            <p:cNvPr id="28885" name="Line 240"/>
            <p:cNvSpPr>
              <a:spLocks noChangeShapeType="1"/>
            </p:cNvSpPr>
            <p:nvPr/>
          </p:nvSpPr>
          <p:spPr bwMode="auto">
            <a:xfrm>
              <a:off x="6981" y="1695"/>
              <a:ext cx="4" cy="3"/>
            </a:xfrm>
            <a:prstGeom prst="line">
              <a:avLst/>
            </a:prstGeom>
            <a:noFill/>
            <a:ln w="7938">
              <a:solidFill>
                <a:srgbClr val="0080FF"/>
              </a:solidFill>
              <a:round/>
              <a:headEnd/>
              <a:tailEnd/>
            </a:ln>
          </p:spPr>
          <p:txBody>
            <a:bodyPr/>
            <a:lstStyle/>
            <a:p>
              <a:endParaRPr lang="en-US"/>
            </a:p>
          </p:txBody>
        </p:sp>
        <p:sp>
          <p:nvSpPr>
            <p:cNvPr id="28886" name="Line 241"/>
            <p:cNvSpPr>
              <a:spLocks noChangeShapeType="1"/>
            </p:cNvSpPr>
            <p:nvPr/>
          </p:nvSpPr>
          <p:spPr bwMode="auto">
            <a:xfrm flipH="1" flipV="1">
              <a:off x="6983" y="1694"/>
              <a:ext cx="2" cy="4"/>
            </a:xfrm>
            <a:prstGeom prst="line">
              <a:avLst/>
            </a:prstGeom>
            <a:noFill/>
            <a:ln w="7938">
              <a:solidFill>
                <a:srgbClr val="0080FF"/>
              </a:solidFill>
              <a:round/>
              <a:headEnd/>
              <a:tailEnd/>
            </a:ln>
          </p:spPr>
          <p:txBody>
            <a:bodyPr/>
            <a:lstStyle/>
            <a:p>
              <a:endParaRPr lang="en-US"/>
            </a:p>
          </p:txBody>
        </p:sp>
        <p:sp>
          <p:nvSpPr>
            <p:cNvPr id="28887" name="Line 242"/>
            <p:cNvSpPr>
              <a:spLocks noChangeShapeType="1"/>
            </p:cNvSpPr>
            <p:nvPr/>
          </p:nvSpPr>
          <p:spPr bwMode="auto">
            <a:xfrm>
              <a:off x="6983" y="1694"/>
              <a:ext cx="4" cy="3"/>
            </a:xfrm>
            <a:prstGeom prst="line">
              <a:avLst/>
            </a:prstGeom>
            <a:noFill/>
            <a:ln w="7938">
              <a:solidFill>
                <a:srgbClr val="0080FF"/>
              </a:solidFill>
              <a:round/>
              <a:headEnd/>
              <a:tailEnd/>
            </a:ln>
          </p:spPr>
          <p:txBody>
            <a:bodyPr/>
            <a:lstStyle/>
            <a:p>
              <a:endParaRPr lang="en-US"/>
            </a:p>
          </p:txBody>
        </p:sp>
        <p:sp>
          <p:nvSpPr>
            <p:cNvPr id="28888" name="Line 243"/>
            <p:cNvSpPr>
              <a:spLocks noChangeShapeType="1"/>
            </p:cNvSpPr>
            <p:nvPr/>
          </p:nvSpPr>
          <p:spPr bwMode="auto">
            <a:xfrm flipH="1" flipV="1">
              <a:off x="6985" y="1693"/>
              <a:ext cx="2" cy="4"/>
            </a:xfrm>
            <a:prstGeom prst="line">
              <a:avLst/>
            </a:prstGeom>
            <a:noFill/>
            <a:ln w="7938">
              <a:solidFill>
                <a:srgbClr val="0080FF"/>
              </a:solidFill>
              <a:round/>
              <a:headEnd/>
              <a:tailEnd/>
            </a:ln>
          </p:spPr>
          <p:txBody>
            <a:bodyPr/>
            <a:lstStyle/>
            <a:p>
              <a:endParaRPr lang="en-US"/>
            </a:p>
          </p:txBody>
        </p:sp>
        <p:sp>
          <p:nvSpPr>
            <p:cNvPr id="28889" name="Line 244"/>
            <p:cNvSpPr>
              <a:spLocks noChangeShapeType="1"/>
            </p:cNvSpPr>
            <p:nvPr/>
          </p:nvSpPr>
          <p:spPr bwMode="auto">
            <a:xfrm>
              <a:off x="6985" y="1693"/>
              <a:ext cx="3" cy="3"/>
            </a:xfrm>
            <a:prstGeom prst="line">
              <a:avLst/>
            </a:prstGeom>
            <a:noFill/>
            <a:ln w="7938">
              <a:solidFill>
                <a:srgbClr val="0080FF"/>
              </a:solidFill>
              <a:round/>
              <a:headEnd/>
              <a:tailEnd/>
            </a:ln>
          </p:spPr>
          <p:txBody>
            <a:bodyPr/>
            <a:lstStyle/>
            <a:p>
              <a:endParaRPr lang="en-US"/>
            </a:p>
          </p:txBody>
        </p:sp>
        <p:sp>
          <p:nvSpPr>
            <p:cNvPr id="28890" name="Line 245"/>
            <p:cNvSpPr>
              <a:spLocks noChangeShapeType="1"/>
            </p:cNvSpPr>
            <p:nvPr/>
          </p:nvSpPr>
          <p:spPr bwMode="auto">
            <a:xfrm flipH="1" flipV="1">
              <a:off x="6987" y="1692"/>
              <a:ext cx="1" cy="4"/>
            </a:xfrm>
            <a:prstGeom prst="line">
              <a:avLst/>
            </a:prstGeom>
            <a:noFill/>
            <a:ln w="7938">
              <a:solidFill>
                <a:srgbClr val="0080FF"/>
              </a:solidFill>
              <a:round/>
              <a:headEnd/>
              <a:tailEnd/>
            </a:ln>
          </p:spPr>
          <p:txBody>
            <a:bodyPr/>
            <a:lstStyle/>
            <a:p>
              <a:endParaRPr lang="en-US"/>
            </a:p>
          </p:txBody>
        </p:sp>
        <p:sp>
          <p:nvSpPr>
            <p:cNvPr id="28891" name="Line 246"/>
            <p:cNvSpPr>
              <a:spLocks noChangeShapeType="1"/>
            </p:cNvSpPr>
            <p:nvPr/>
          </p:nvSpPr>
          <p:spPr bwMode="auto">
            <a:xfrm>
              <a:off x="6987" y="1692"/>
              <a:ext cx="3" cy="3"/>
            </a:xfrm>
            <a:prstGeom prst="line">
              <a:avLst/>
            </a:prstGeom>
            <a:noFill/>
            <a:ln w="7938">
              <a:solidFill>
                <a:srgbClr val="0080FF"/>
              </a:solidFill>
              <a:round/>
              <a:headEnd/>
              <a:tailEnd/>
            </a:ln>
          </p:spPr>
          <p:txBody>
            <a:bodyPr/>
            <a:lstStyle/>
            <a:p>
              <a:endParaRPr lang="en-US"/>
            </a:p>
          </p:txBody>
        </p:sp>
        <p:sp>
          <p:nvSpPr>
            <p:cNvPr id="28892" name="Line 247"/>
            <p:cNvSpPr>
              <a:spLocks noChangeShapeType="1"/>
            </p:cNvSpPr>
            <p:nvPr/>
          </p:nvSpPr>
          <p:spPr bwMode="auto">
            <a:xfrm flipH="1" flipV="1">
              <a:off x="6989" y="1691"/>
              <a:ext cx="1" cy="4"/>
            </a:xfrm>
            <a:prstGeom prst="line">
              <a:avLst/>
            </a:prstGeom>
            <a:noFill/>
            <a:ln w="7938">
              <a:solidFill>
                <a:srgbClr val="0080FF"/>
              </a:solidFill>
              <a:round/>
              <a:headEnd/>
              <a:tailEnd/>
            </a:ln>
          </p:spPr>
          <p:txBody>
            <a:bodyPr/>
            <a:lstStyle/>
            <a:p>
              <a:endParaRPr lang="en-US"/>
            </a:p>
          </p:txBody>
        </p:sp>
        <p:sp>
          <p:nvSpPr>
            <p:cNvPr id="28893" name="Line 248"/>
            <p:cNvSpPr>
              <a:spLocks noChangeShapeType="1"/>
            </p:cNvSpPr>
            <p:nvPr/>
          </p:nvSpPr>
          <p:spPr bwMode="auto">
            <a:xfrm>
              <a:off x="6989" y="1691"/>
              <a:ext cx="2" cy="4"/>
            </a:xfrm>
            <a:prstGeom prst="line">
              <a:avLst/>
            </a:prstGeom>
            <a:noFill/>
            <a:ln w="7938">
              <a:solidFill>
                <a:srgbClr val="0080FF"/>
              </a:solidFill>
              <a:round/>
              <a:headEnd/>
              <a:tailEnd/>
            </a:ln>
          </p:spPr>
          <p:txBody>
            <a:bodyPr/>
            <a:lstStyle/>
            <a:p>
              <a:endParaRPr lang="en-US"/>
            </a:p>
          </p:txBody>
        </p:sp>
        <p:sp>
          <p:nvSpPr>
            <p:cNvPr id="28894" name="Line 249"/>
            <p:cNvSpPr>
              <a:spLocks noChangeShapeType="1"/>
            </p:cNvSpPr>
            <p:nvPr/>
          </p:nvSpPr>
          <p:spPr bwMode="auto">
            <a:xfrm flipV="1">
              <a:off x="6991" y="1691"/>
              <a:ext cx="0" cy="4"/>
            </a:xfrm>
            <a:prstGeom prst="line">
              <a:avLst/>
            </a:prstGeom>
            <a:noFill/>
            <a:ln w="7938">
              <a:solidFill>
                <a:srgbClr val="0080FF"/>
              </a:solidFill>
              <a:round/>
              <a:headEnd/>
              <a:tailEnd/>
            </a:ln>
          </p:spPr>
          <p:txBody>
            <a:bodyPr/>
            <a:lstStyle/>
            <a:p>
              <a:endParaRPr lang="en-US"/>
            </a:p>
          </p:txBody>
        </p:sp>
        <p:sp>
          <p:nvSpPr>
            <p:cNvPr id="28895" name="Line 250"/>
            <p:cNvSpPr>
              <a:spLocks noChangeShapeType="1"/>
            </p:cNvSpPr>
            <p:nvPr/>
          </p:nvSpPr>
          <p:spPr bwMode="auto">
            <a:xfrm>
              <a:off x="6991" y="1691"/>
              <a:ext cx="2" cy="4"/>
            </a:xfrm>
            <a:prstGeom prst="line">
              <a:avLst/>
            </a:prstGeom>
            <a:noFill/>
            <a:ln w="7938">
              <a:solidFill>
                <a:srgbClr val="0080FF"/>
              </a:solidFill>
              <a:round/>
              <a:headEnd/>
              <a:tailEnd/>
            </a:ln>
          </p:spPr>
          <p:txBody>
            <a:bodyPr/>
            <a:lstStyle/>
            <a:p>
              <a:endParaRPr lang="en-US"/>
            </a:p>
          </p:txBody>
        </p:sp>
        <p:sp>
          <p:nvSpPr>
            <p:cNvPr id="28896" name="Line 251"/>
            <p:cNvSpPr>
              <a:spLocks noChangeShapeType="1"/>
            </p:cNvSpPr>
            <p:nvPr/>
          </p:nvSpPr>
          <p:spPr bwMode="auto">
            <a:xfrm flipV="1">
              <a:off x="6993" y="1691"/>
              <a:ext cx="0" cy="4"/>
            </a:xfrm>
            <a:prstGeom prst="line">
              <a:avLst/>
            </a:prstGeom>
            <a:noFill/>
            <a:ln w="7938">
              <a:solidFill>
                <a:srgbClr val="0080FF"/>
              </a:solidFill>
              <a:round/>
              <a:headEnd/>
              <a:tailEnd/>
            </a:ln>
          </p:spPr>
          <p:txBody>
            <a:bodyPr/>
            <a:lstStyle/>
            <a:p>
              <a:endParaRPr lang="en-US"/>
            </a:p>
          </p:txBody>
        </p:sp>
        <p:sp>
          <p:nvSpPr>
            <p:cNvPr id="28897" name="Line 252"/>
            <p:cNvSpPr>
              <a:spLocks noChangeShapeType="1"/>
            </p:cNvSpPr>
            <p:nvPr/>
          </p:nvSpPr>
          <p:spPr bwMode="auto">
            <a:xfrm>
              <a:off x="6993" y="1691"/>
              <a:ext cx="1" cy="4"/>
            </a:xfrm>
            <a:prstGeom prst="line">
              <a:avLst/>
            </a:prstGeom>
            <a:noFill/>
            <a:ln w="7938">
              <a:solidFill>
                <a:srgbClr val="0080FF"/>
              </a:solidFill>
              <a:round/>
              <a:headEnd/>
              <a:tailEnd/>
            </a:ln>
          </p:spPr>
          <p:txBody>
            <a:bodyPr/>
            <a:lstStyle/>
            <a:p>
              <a:endParaRPr lang="en-US"/>
            </a:p>
          </p:txBody>
        </p:sp>
        <p:sp>
          <p:nvSpPr>
            <p:cNvPr id="28898" name="Line 253"/>
            <p:cNvSpPr>
              <a:spLocks noChangeShapeType="1"/>
            </p:cNvSpPr>
            <p:nvPr/>
          </p:nvSpPr>
          <p:spPr bwMode="auto">
            <a:xfrm flipV="1">
              <a:off x="6994" y="1691"/>
              <a:ext cx="1" cy="4"/>
            </a:xfrm>
            <a:prstGeom prst="line">
              <a:avLst/>
            </a:prstGeom>
            <a:noFill/>
            <a:ln w="7938">
              <a:solidFill>
                <a:srgbClr val="0080FF"/>
              </a:solidFill>
              <a:round/>
              <a:headEnd/>
              <a:tailEnd/>
            </a:ln>
          </p:spPr>
          <p:txBody>
            <a:bodyPr/>
            <a:lstStyle/>
            <a:p>
              <a:endParaRPr lang="en-US"/>
            </a:p>
          </p:txBody>
        </p:sp>
        <p:sp>
          <p:nvSpPr>
            <p:cNvPr id="28899" name="Line 254"/>
            <p:cNvSpPr>
              <a:spLocks noChangeShapeType="1"/>
            </p:cNvSpPr>
            <p:nvPr/>
          </p:nvSpPr>
          <p:spPr bwMode="auto">
            <a:xfrm>
              <a:off x="6995" y="1691"/>
              <a:ext cx="0" cy="4"/>
            </a:xfrm>
            <a:prstGeom prst="line">
              <a:avLst/>
            </a:prstGeom>
            <a:noFill/>
            <a:ln w="7938">
              <a:solidFill>
                <a:srgbClr val="0080FF"/>
              </a:solidFill>
              <a:round/>
              <a:headEnd/>
              <a:tailEnd/>
            </a:ln>
          </p:spPr>
          <p:txBody>
            <a:bodyPr/>
            <a:lstStyle/>
            <a:p>
              <a:endParaRPr lang="en-US"/>
            </a:p>
          </p:txBody>
        </p:sp>
        <p:sp>
          <p:nvSpPr>
            <p:cNvPr id="28900" name="Line 255"/>
            <p:cNvSpPr>
              <a:spLocks noChangeShapeType="1"/>
            </p:cNvSpPr>
            <p:nvPr/>
          </p:nvSpPr>
          <p:spPr bwMode="auto">
            <a:xfrm flipV="1">
              <a:off x="6995" y="1691"/>
              <a:ext cx="2" cy="4"/>
            </a:xfrm>
            <a:prstGeom prst="line">
              <a:avLst/>
            </a:prstGeom>
            <a:noFill/>
            <a:ln w="7938">
              <a:solidFill>
                <a:srgbClr val="0080FF"/>
              </a:solidFill>
              <a:round/>
              <a:headEnd/>
              <a:tailEnd/>
            </a:ln>
          </p:spPr>
          <p:txBody>
            <a:bodyPr/>
            <a:lstStyle/>
            <a:p>
              <a:endParaRPr lang="en-US"/>
            </a:p>
          </p:txBody>
        </p:sp>
        <p:sp>
          <p:nvSpPr>
            <p:cNvPr id="28901" name="Line 256"/>
            <p:cNvSpPr>
              <a:spLocks noChangeShapeType="1"/>
            </p:cNvSpPr>
            <p:nvPr/>
          </p:nvSpPr>
          <p:spPr bwMode="auto">
            <a:xfrm>
              <a:off x="6997" y="1691"/>
              <a:ext cx="0" cy="4"/>
            </a:xfrm>
            <a:prstGeom prst="line">
              <a:avLst/>
            </a:prstGeom>
            <a:noFill/>
            <a:ln w="7938">
              <a:solidFill>
                <a:srgbClr val="0080FF"/>
              </a:solidFill>
              <a:round/>
              <a:headEnd/>
              <a:tailEnd/>
            </a:ln>
          </p:spPr>
          <p:txBody>
            <a:bodyPr/>
            <a:lstStyle/>
            <a:p>
              <a:endParaRPr lang="en-US"/>
            </a:p>
          </p:txBody>
        </p:sp>
        <p:sp>
          <p:nvSpPr>
            <p:cNvPr id="28902" name="Line 257"/>
            <p:cNvSpPr>
              <a:spLocks noChangeShapeType="1"/>
            </p:cNvSpPr>
            <p:nvPr/>
          </p:nvSpPr>
          <p:spPr bwMode="auto">
            <a:xfrm flipV="1">
              <a:off x="6997" y="1691"/>
              <a:ext cx="2" cy="4"/>
            </a:xfrm>
            <a:prstGeom prst="line">
              <a:avLst/>
            </a:prstGeom>
            <a:noFill/>
            <a:ln w="7938">
              <a:solidFill>
                <a:srgbClr val="0080FF"/>
              </a:solidFill>
              <a:round/>
              <a:headEnd/>
              <a:tailEnd/>
            </a:ln>
          </p:spPr>
          <p:txBody>
            <a:bodyPr/>
            <a:lstStyle/>
            <a:p>
              <a:endParaRPr lang="en-US"/>
            </a:p>
          </p:txBody>
        </p:sp>
        <p:sp>
          <p:nvSpPr>
            <p:cNvPr id="28903" name="Line 258"/>
            <p:cNvSpPr>
              <a:spLocks noChangeShapeType="1"/>
            </p:cNvSpPr>
            <p:nvPr/>
          </p:nvSpPr>
          <p:spPr bwMode="auto">
            <a:xfrm flipH="1">
              <a:off x="6999" y="1691"/>
              <a:ext cx="0" cy="4"/>
            </a:xfrm>
            <a:prstGeom prst="line">
              <a:avLst/>
            </a:prstGeom>
            <a:noFill/>
            <a:ln w="7938">
              <a:solidFill>
                <a:srgbClr val="0080FF"/>
              </a:solidFill>
              <a:round/>
              <a:headEnd/>
              <a:tailEnd/>
            </a:ln>
          </p:spPr>
          <p:txBody>
            <a:bodyPr/>
            <a:lstStyle/>
            <a:p>
              <a:endParaRPr lang="en-US"/>
            </a:p>
          </p:txBody>
        </p:sp>
        <p:sp>
          <p:nvSpPr>
            <p:cNvPr id="28904" name="Line 259"/>
            <p:cNvSpPr>
              <a:spLocks noChangeShapeType="1"/>
            </p:cNvSpPr>
            <p:nvPr/>
          </p:nvSpPr>
          <p:spPr bwMode="auto">
            <a:xfrm flipV="1">
              <a:off x="6999" y="1692"/>
              <a:ext cx="2" cy="3"/>
            </a:xfrm>
            <a:prstGeom prst="line">
              <a:avLst/>
            </a:prstGeom>
            <a:noFill/>
            <a:ln w="7938">
              <a:solidFill>
                <a:srgbClr val="0080FF"/>
              </a:solidFill>
              <a:round/>
              <a:headEnd/>
              <a:tailEnd/>
            </a:ln>
          </p:spPr>
          <p:txBody>
            <a:bodyPr/>
            <a:lstStyle/>
            <a:p>
              <a:endParaRPr lang="en-US"/>
            </a:p>
          </p:txBody>
        </p:sp>
        <p:sp>
          <p:nvSpPr>
            <p:cNvPr id="28905" name="Line 260"/>
            <p:cNvSpPr>
              <a:spLocks noChangeShapeType="1"/>
            </p:cNvSpPr>
            <p:nvPr/>
          </p:nvSpPr>
          <p:spPr bwMode="auto">
            <a:xfrm flipH="1">
              <a:off x="7000" y="1692"/>
              <a:ext cx="1" cy="4"/>
            </a:xfrm>
            <a:prstGeom prst="line">
              <a:avLst/>
            </a:prstGeom>
            <a:noFill/>
            <a:ln w="7938">
              <a:solidFill>
                <a:srgbClr val="0080FF"/>
              </a:solidFill>
              <a:round/>
              <a:headEnd/>
              <a:tailEnd/>
            </a:ln>
          </p:spPr>
          <p:txBody>
            <a:bodyPr/>
            <a:lstStyle/>
            <a:p>
              <a:endParaRPr lang="en-US"/>
            </a:p>
          </p:txBody>
        </p:sp>
        <p:sp>
          <p:nvSpPr>
            <p:cNvPr id="28906" name="Freeform 261"/>
            <p:cNvSpPr>
              <a:spLocks/>
            </p:cNvSpPr>
            <p:nvPr/>
          </p:nvSpPr>
          <p:spPr bwMode="auto">
            <a:xfrm>
              <a:off x="6977" y="1691"/>
              <a:ext cx="34" cy="33"/>
            </a:xfrm>
            <a:custGeom>
              <a:avLst/>
              <a:gdLst>
                <a:gd name="T0" fmla="*/ 1 w 67"/>
                <a:gd name="T1" fmla="*/ 0 h 67"/>
                <a:gd name="T2" fmla="*/ 1 w 67"/>
                <a:gd name="T3" fmla="*/ 0 h 67"/>
                <a:gd name="T4" fmla="*/ 1 w 67"/>
                <a:gd name="T5" fmla="*/ 0 h 67"/>
                <a:gd name="T6" fmla="*/ 1 w 67"/>
                <a:gd name="T7" fmla="*/ 0 h 67"/>
                <a:gd name="T8" fmla="*/ 1 w 67"/>
                <a:gd name="T9" fmla="*/ 0 h 67"/>
                <a:gd name="T10" fmla="*/ 1 w 67"/>
                <a:gd name="T11" fmla="*/ 0 h 67"/>
                <a:gd name="T12" fmla="*/ 1 w 67"/>
                <a:gd name="T13" fmla="*/ 0 h 67"/>
                <a:gd name="T14" fmla="*/ 1 w 67"/>
                <a:gd name="T15" fmla="*/ 0 h 67"/>
                <a:gd name="T16" fmla="*/ 1 w 67"/>
                <a:gd name="T17" fmla="*/ 0 h 67"/>
                <a:gd name="T18" fmla="*/ 1 w 67"/>
                <a:gd name="T19" fmla="*/ 0 h 67"/>
                <a:gd name="T20" fmla="*/ 1 w 67"/>
                <a:gd name="T21" fmla="*/ 0 h 67"/>
                <a:gd name="T22" fmla="*/ 1 w 67"/>
                <a:gd name="T23" fmla="*/ 0 h 67"/>
                <a:gd name="T24" fmla="*/ 1 w 67"/>
                <a:gd name="T25" fmla="*/ 0 h 67"/>
                <a:gd name="T26" fmla="*/ 1 w 67"/>
                <a:gd name="T27" fmla="*/ 0 h 67"/>
                <a:gd name="T28" fmla="*/ 1 w 67"/>
                <a:gd name="T29" fmla="*/ 0 h 67"/>
                <a:gd name="T30" fmla="*/ 1 w 67"/>
                <a:gd name="T31" fmla="*/ 0 h 67"/>
                <a:gd name="T32" fmla="*/ 1 w 67"/>
                <a:gd name="T33" fmla="*/ 0 h 67"/>
                <a:gd name="T34" fmla="*/ 1 w 67"/>
                <a:gd name="T35" fmla="*/ 0 h 67"/>
                <a:gd name="T36" fmla="*/ 1 w 67"/>
                <a:gd name="T37" fmla="*/ 0 h 67"/>
                <a:gd name="T38" fmla="*/ 1 w 67"/>
                <a:gd name="T39" fmla="*/ 0 h 67"/>
                <a:gd name="T40" fmla="*/ 1 w 67"/>
                <a:gd name="T41" fmla="*/ 0 h 67"/>
                <a:gd name="T42" fmla="*/ 1 w 67"/>
                <a:gd name="T43" fmla="*/ 0 h 67"/>
                <a:gd name="T44" fmla="*/ 1 w 67"/>
                <a:gd name="T45" fmla="*/ 0 h 67"/>
                <a:gd name="T46" fmla="*/ 1 w 67"/>
                <a:gd name="T47" fmla="*/ 0 h 67"/>
                <a:gd name="T48" fmla="*/ 1 w 67"/>
                <a:gd name="T49" fmla="*/ 0 h 67"/>
                <a:gd name="T50" fmla="*/ 1 w 67"/>
                <a:gd name="T51" fmla="*/ 0 h 67"/>
                <a:gd name="T52" fmla="*/ 1 w 67"/>
                <a:gd name="T53" fmla="*/ 0 h 67"/>
                <a:gd name="T54" fmla="*/ 1 w 67"/>
                <a:gd name="T55" fmla="*/ 0 h 67"/>
                <a:gd name="T56" fmla="*/ 1 w 67"/>
                <a:gd name="T57" fmla="*/ 0 h 67"/>
                <a:gd name="T58" fmla="*/ 1 w 67"/>
                <a:gd name="T59" fmla="*/ 0 h 67"/>
                <a:gd name="T60" fmla="*/ 1 w 67"/>
                <a:gd name="T61" fmla="*/ 0 h 67"/>
                <a:gd name="T62" fmla="*/ 1 w 67"/>
                <a:gd name="T63" fmla="*/ 0 h 67"/>
                <a:gd name="T64" fmla="*/ 1 w 67"/>
                <a:gd name="T65" fmla="*/ 0 h 67"/>
                <a:gd name="T66" fmla="*/ 1 w 67"/>
                <a:gd name="T67" fmla="*/ 0 h 67"/>
                <a:gd name="T68" fmla="*/ 1 w 67"/>
                <a:gd name="T69" fmla="*/ 0 h 67"/>
                <a:gd name="T70" fmla="*/ 1 w 67"/>
                <a:gd name="T71" fmla="*/ 0 h 67"/>
                <a:gd name="T72" fmla="*/ 1 w 67"/>
                <a:gd name="T73" fmla="*/ 0 h 67"/>
                <a:gd name="T74" fmla="*/ 1 w 67"/>
                <a:gd name="T75" fmla="*/ 0 h 67"/>
                <a:gd name="T76" fmla="*/ 1 w 67"/>
                <a:gd name="T77" fmla="*/ 0 h 67"/>
                <a:gd name="T78" fmla="*/ 1 w 67"/>
                <a:gd name="T79" fmla="*/ 0 h 67"/>
                <a:gd name="T80" fmla="*/ 1 w 67"/>
                <a:gd name="T81" fmla="*/ 0 h 67"/>
                <a:gd name="T82" fmla="*/ 1 w 67"/>
                <a:gd name="T83" fmla="*/ 0 h 67"/>
                <a:gd name="T84" fmla="*/ 1 w 67"/>
                <a:gd name="T85" fmla="*/ 0 h 67"/>
                <a:gd name="T86" fmla="*/ 1 w 67"/>
                <a:gd name="T87" fmla="*/ 0 h 67"/>
                <a:gd name="T88" fmla="*/ 1 w 67"/>
                <a:gd name="T89" fmla="*/ 0 h 67"/>
                <a:gd name="T90" fmla="*/ 1 w 67"/>
                <a:gd name="T91" fmla="*/ 0 h 67"/>
                <a:gd name="T92" fmla="*/ 1 w 67"/>
                <a:gd name="T93" fmla="*/ 0 h 67"/>
                <a:gd name="T94" fmla="*/ 1 w 67"/>
                <a:gd name="T95" fmla="*/ 0 h 67"/>
                <a:gd name="T96" fmla="*/ 1 w 67"/>
                <a:gd name="T97" fmla="*/ 0 h 67"/>
                <a:gd name="T98" fmla="*/ 1 w 67"/>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7"/>
                <a:gd name="T152" fmla="*/ 67 w 67"/>
                <a:gd name="T153" fmla="*/ 67 h 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7">
                  <a:moveTo>
                    <a:pt x="36" y="0"/>
                  </a:moveTo>
                  <a:lnTo>
                    <a:pt x="36" y="8"/>
                  </a:lnTo>
                  <a:lnTo>
                    <a:pt x="39" y="0"/>
                  </a:lnTo>
                  <a:lnTo>
                    <a:pt x="39" y="8"/>
                  </a:lnTo>
                  <a:lnTo>
                    <a:pt x="44" y="2"/>
                  </a:lnTo>
                  <a:lnTo>
                    <a:pt x="42" y="10"/>
                  </a:lnTo>
                  <a:lnTo>
                    <a:pt x="47" y="3"/>
                  </a:lnTo>
                  <a:lnTo>
                    <a:pt x="45" y="12"/>
                  </a:lnTo>
                  <a:lnTo>
                    <a:pt x="52" y="5"/>
                  </a:lnTo>
                  <a:lnTo>
                    <a:pt x="47" y="13"/>
                  </a:lnTo>
                  <a:lnTo>
                    <a:pt x="55" y="7"/>
                  </a:lnTo>
                  <a:lnTo>
                    <a:pt x="50" y="15"/>
                  </a:lnTo>
                  <a:lnTo>
                    <a:pt x="58" y="10"/>
                  </a:lnTo>
                  <a:lnTo>
                    <a:pt x="52" y="18"/>
                  </a:lnTo>
                  <a:lnTo>
                    <a:pt x="60" y="13"/>
                  </a:lnTo>
                  <a:lnTo>
                    <a:pt x="54" y="20"/>
                  </a:lnTo>
                  <a:lnTo>
                    <a:pt x="63" y="16"/>
                  </a:lnTo>
                  <a:lnTo>
                    <a:pt x="55" y="23"/>
                  </a:lnTo>
                  <a:lnTo>
                    <a:pt x="65" y="21"/>
                  </a:lnTo>
                  <a:lnTo>
                    <a:pt x="57" y="26"/>
                  </a:lnTo>
                  <a:lnTo>
                    <a:pt x="65" y="25"/>
                  </a:lnTo>
                  <a:lnTo>
                    <a:pt x="57" y="28"/>
                  </a:lnTo>
                  <a:lnTo>
                    <a:pt x="67" y="30"/>
                  </a:lnTo>
                  <a:lnTo>
                    <a:pt x="58" y="31"/>
                  </a:lnTo>
                  <a:lnTo>
                    <a:pt x="67" y="33"/>
                  </a:lnTo>
                  <a:lnTo>
                    <a:pt x="58" y="34"/>
                  </a:lnTo>
                  <a:lnTo>
                    <a:pt x="67" y="38"/>
                  </a:lnTo>
                  <a:lnTo>
                    <a:pt x="57" y="38"/>
                  </a:lnTo>
                  <a:lnTo>
                    <a:pt x="65" y="41"/>
                  </a:lnTo>
                  <a:lnTo>
                    <a:pt x="57" y="41"/>
                  </a:lnTo>
                  <a:lnTo>
                    <a:pt x="65" y="46"/>
                  </a:lnTo>
                  <a:lnTo>
                    <a:pt x="55" y="44"/>
                  </a:lnTo>
                  <a:lnTo>
                    <a:pt x="63" y="49"/>
                  </a:lnTo>
                  <a:lnTo>
                    <a:pt x="54" y="46"/>
                  </a:lnTo>
                  <a:lnTo>
                    <a:pt x="60" y="52"/>
                  </a:lnTo>
                  <a:lnTo>
                    <a:pt x="52" y="49"/>
                  </a:lnTo>
                  <a:lnTo>
                    <a:pt x="58" y="56"/>
                  </a:lnTo>
                  <a:lnTo>
                    <a:pt x="50" y="51"/>
                  </a:lnTo>
                  <a:lnTo>
                    <a:pt x="55" y="59"/>
                  </a:lnTo>
                  <a:lnTo>
                    <a:pt x="47" y="54"/>
                  </a:lnTo>
                  <a:lnTo>
                    <a:pt x="50" y="62"/>
                  </a:lnTo>
                  <a:lnTo>
                    <a:pt x="45" y="56"/>
                  </a:lnTo>
                  <a:lnTo>
                    <a:pt x="47" y="64"/>
                  </a:lnTo>
                  <a:lnTo>
                    <a:pt x="42" y="56"/>
                  </a:lnTo>
                  <a:lnTo>
                    <a:pt x="44" y="65"/>
                  </a:lnTo>
                  <a:lnTo>
                    <a:pt x="39" y="57"/>
                  </a:lnTo>
                  <a:lnTo>
                    <a:pt x="39" y="67"/>
                  </a:lnTo>
                  <a:lnTo>
                    <a:pt x="36" y="57"/>
                  </a:lnTo>
                  <a:lnTo>
                    <a:pt x="36" y="67"/>
                  </a:lnTo>
                  <a:lnTo>
                    <a:pt x="32" y="57"/>
                  </a:lnTo>
                  <a:lnTo>
                    <a:pt x="31" y="67"/>
                  </a:lnTo>
                  <a:lnTo>
                    <a:pt x="31" y="57"/>
                  </a:lnTo>
                  <a:lnTo>
                    <a:pt x="27" y="67"/>
                  </a:lnTo>
                  <a:lnTo>
                    <a:pt x="27" y="57"/>
                  </a:lnTo>
                  <a:lnTo>
                    <a:pt x="22" y="65"/>
                  </a:lnTo>
                  <a:lnTo>
                    <a:pt x="24" y="56"/>
                  </a:lnTo>
                  <a:lnTo>
                    <a:pt x="19" y="64"/>
                  </a:lnTo>
                  <a:lnTo>
                    <a:pt x="21" y="56"/>
                  </a:lnTo>
                  <a:lnTo>
                    <a:pt x="14" y="62"/>
                  </a:lnTo>
                  <a:lnTo>
                    <a:pt x="18" y="54"/>
                  </a:lnTo>
                  <a:lnTo>
                    <a:pt x="11" y="59"/>
                  </a:lnTo>
                  <a:lnTo>
                    <a:pt x="16" y="51"/>
                  </a:lnTo>
                  <a:lnTo>
                    <a:pt x="8" y="56"/>
                  </a:lnTo>
                  <a:lnTo>
                    <a:pt x="14" y="49"/>
                  </a:lnTo>
                  <a:lnTo>
                    <a:pt x="6" y="52"/>
                  </a:lnTo>
                  <a:lnTo>
                    <a:pt x="13" y="46"/>
                  </a:lnTo>
                  <a:lnTo>
                    <a:pt x="3" y="49"/>
                  </a:lnTo>
                  <a:lnTo>
                    <a:pt x="11" y="44"/>
                  </a:lnTo>
                  <a:lnTo>
                    <a:pt x="1" y="46"/>
                  </a:lnTo>
                  <a:lnTo>
                    <a:pt x="9" y="41"/>
                  </a:lnTo>
                  <a:lnTo>
                    <a:pt x="0" y="41"/>
                  </a:lnTo>
                  <a:lnTo>
                    <a:pt x="8" y="38"/>
                  </a:lnTo>
                  <a:lnTo>
                    <a:pt x="0" y="38"/>
                  </a:lnTo>
                  <a:lnTo>
                    <a:pt x="8" y="34"/>
                  </a:lnTo>
                  <a:lnTo>
                    <a:pt x="0" y="33"/>
                  </a:lnTo>
                  <a:lnTo>
                    <a:pt x="8" y="31"/>
                  </a:lnTo>
                  <a:lnTo>
                    <a:pt x="0" y="30"/>
                  </a:lnTo>
                  <a:lnTo>
                    <a:pt x="8" y="28"/>
                  </a:lnTo>
                  <a:lnTo>
                    <a:pt x="0" y="25"/>
                  </a:lnTo>
                  <a:lnTo>
                    <a:pt x="9" y="25"/>
                  </a:lnTo>
                  <a:lnTo>
                    <a:pt x="1" y="21"/>
                  </a:lnTo>
                  <a:lnTo>
                    <a:pt x="11" y="23"/>
                  </a:lnTo>
                  <a:lnTo>
                    <a:pt x="3" y="16"/>
                  </a:lnTo>
                  <a:lnTo>
                    <a:pt x="13" y="20"/>
                  </a:lnTo>
                  <a:lnTo>
                    <a:pt x="6" y="13"/>
                  </a:lnTo>
                  <a:lnTo>
                    <a:pt x="14" y="16"/>
                  </a:lnTo>
                  <a:lnTo>
                    <a:pt x="8" y="10"/>
                  </a:lnTo>
                  <a:lnTo>
                    <a:pt x="16" y="15"/>
                  </a:lnTo>
                  <a:lnTo>
                    <a:pt x="11" y="7"/>
                  </a:lnTo>
                  <a:lnTo>
                    <a:pt x="19" y="13"/>
                  </a:lnTo>
                  <a:lnTo>
                    <a:pt x="14" y="5"/>
                  </a:lnTo>
                  <a:lnTo>
                    <a:pt x="21" y="12"/>
                  </a:lnTo>
                  <a:lnTo>
                    <a:pt x="19" y="3"/>
                  </a:lnTo>
                  <a:lnTo>
                    <a:pt x="24" y="10"/>
                  </a:lnTo>
                  <a:lnTo>
                    <a:pt x="22" y="2"/>
                  </a:lnTo>
                  <a:lnTo>
                    <a:pt x="27" y="8"/>
                  </a:lnTo>
                  <a:lnTo>
                    <a:pt x="27" y="0"/>
                  </a:lnTo>
                  <a:lnTo>
                    <a:pt x="31" y="8"/>
                  </a:lnTo>
                  <a:lnTo>
                    <a:pt x="31" y="0"/>
                  </a:lnTo>
                  <a:lnTo>
                    <a:pt x="32" y="8"/>
                  </a:lnTo>
                  <a:lnTo>
                    <a:pt x="36" y="0"/>
                  </a:lnTo>
                  <a:close/>
                </a:path>
              </a:pathLst>
            </a:custGeom>
            <a:solidFill>
              <a:srgbClr val="80CCFF"/>
            </a:solidFill>
            <a:ln w="0">
              <a:solidFill>
                <a:srgbClr val="80CCFF"/>
              </a:solidFill>
              <a:prstDash val="solid"/>
              <a:round/>
              <a:headEnd/>
              <a:tailEnd/>
            </a:ln>
          </p:spPr>
          <p:txBody>
            <a:bodyPr/>
            <a:lstStyle/>
            <a:p>
              <a:endParaRPr lang="en-US"/>
            </a:p>
          </p:txBody>
        </p:sp>
        <p:sp>
          <p:nvSpPr>
            <p:cNvPr id="28907" name="Freeform 262"/>
            <p:cNvSpPr>
              <a:spLocks/>
            </p:cNvSpPr>
            <p:nvPr/>
          </p:nvSpPr>
          <p:spPr bwMode="auto">
            <a:xfrm>
              <a:off x="6892" y="1664"/>
              <a:ext cx="97" cy="46"/>
            </a:xfrm>
            <a:custGeom>
              <a:avLst/>
              <a:gdLst>
                <a:gd name="T0" fmla="*/ 0 w 194"/>
                <a:gd name="T1" fmla="*/ 0 h 91"/>
                <a:gd name="T2" fmla="*/ 1 w 194"/>
                <a:gd name="T3" fmla="*/ 1 h 91"/>
                <a:gd name="T4" fmla="*/ 1 w 194"/>
                <a:gd name="T5" fmla="*/ 1 h 91"/>
                <a:gd name="T6" fmla="*/ 1 w 194"/>
                <a:gd name="T7" fmla="*/ 1 h 91"/>
                <a:gd name="T8" fmla="*/ 1 w 194"/>
                <a:gd name="T9" fmla="*/ 1 h 91"/>
                <a:gd name="T10" fmla="*/ 0 w 194"/>
                <a:gd name="T11" fmla="*/ 0 h 91"/>
                <a:gd name="T12" fmla="*/ 0 60000 65536"/>
                <a:gd name="T13" fmla="*/ 0 60000 65536"/>
                <a:gd name="T14" fmla="*/ 0 60000 65536"/>
                <a:gd name="T15" fmla="*/ 0 60000 65536"/>
                <a:gd name="T16" fmla="*/ 0 60000 65536"/>
                <a:gd name="T17" fmla="*/ 0 60000 65536"/>
                <a:gd name="T18" fmla="*/ 0 w 194"/>
                <a:gd name="T19" fmla="*/ 0 h 91"/>
                <a:gd name="T20" fmla="*/ 194 w 194"/>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94" h="91">
                  <a:moveTo>
                    <a:pt x="0" y="0"/>
                  </a:moveTo>
                  <a:lnTo>
                    <a:pt x="96" y="32"/>
                  </a:lnTo>
                  <a:lnTo>
                    <a:pt x="194" y="62"/>
                  </a:lnTo>
                  <a:lnTo>
                    <a:pt x="183" y="91"/>
                  </a:lnTo>
                  <a:lnTo>
                    <a:pt x="90" y="47"/>
                  </a:lnTo>
                  <a:lnTo>
                    <a:pt x="0" y="0"/>
                  </a:lnTo>
                  <a:close/>
                </a:path>
              </a:pathLst>
            </a:custGeom>
            <a:solidFill>
              <a:srgbClr val="80CCFF"/>
            </a:solidFill>
            <a:ln w="0">
              <a:solidFill>
                <a:srgbClr val="80CCFF"/>
              </a:solidFill>
              <a:prstDash val="solid"/>
              <a:round/>
              <a:headEnd/>
              <a:tailEnd/>
            </a:ln>
          </p:spPr>
          <p:txBody>
            <a:bodyPr/>
            <a:lstStyle/>
            <a:p>
              <a:endParaRPr lang="en-US"/>
            </a:p>
          </p:txBody>
        </p:sp>
      </p:grpSp>
      <p:grpSp>
        <p:nvGrpSpPr>
          <p:cNvPr id="16" name="Group 472"/>
          <p:cNvGrpSpPr>
            <a:grpSpLocks/>
          </p:cNvGrpSpPr>
          <p:nvPr/>
        </p:nvGrpSpPr>
        <p:grpSpPr bwMode="auto">
          <a:xfrm>
            <a:off x="2195513" y="2989982"/>
            <a:ext cx="441325" cy="63500"/>
            <a:chOff x="6010" y="1507"/>
            <a:chExt cx="226" cy="33"/>
          </a:xfrm>
        </p:grpSpPr>
        <p:sp>
          <p:nvSpPr>
            <p:cNvPr id="28700" name="Freeform 54"/>
            <p:cNvSpPr>
              <a:spLocks/>
            </p:cNvSpPr>
            <p:nvPr/>
          </p:nvSpPr>
          <p:spPr bwMode="auto">
            <a:xfrm>
              <a:off x="6010" y="1508"/>
              <a:ext cx="201" cy="32"/>
            </a:xfrm>
            <a:custGeom>
              <a:avLst/>
              <a:gdLst>
                <a:gd name="T0" fmla="*/ 1 w 402"/>
                <a:gd name="T1" fmla="*/ 0 h 63"/>
                <a:gd name="T2" fmla="*/ 1 w 402"/>
                <a:gd name="T3" fmla="*/ 1 h 63"/>
                <a:gd name="T4" fmla="*/ 1 w 402"/>
                <a:gd name="T5" fmla="*/ 1 h 63"/>
                <a:gd name="T6" fmla="*/ 1 w 402"/>
                <a:gd name="T7" fmla="*/ 1 h 63"/>
                <a:gd name="T8" fmla="*/ 1 w 402"/>
                <a:gd name="T9" fmla="*/ 1 h 63"/>
                <a:gd name="T10" fmla="*/ 0 w 402"/>
                <a:gd name="T11" fmla="*/ 1 h 63"/>
                <a:gd name="T12" fmla="*/ 1 w 402"/>
                <a:gd name="T13" fmla="*/ 1 h 63"/>
                <a:gd name="T14" fmla="*/ 1 w 402"/>
                <a:gd name="T15" fmla="*/ 1 h 63"/>
                <a:gd name="T16" fmla="*/ 1 w 402"/>
                <a:gd name="T17" fmla="*/ 1 h 63"/>
                <a:gd name="T18" fmla="*/ 1 w 402"/>
                <a:gd name="T19" fmla="*/ 1 h 63"/>
                <a:gd name="T20" fmla="*/ 1 w 402"/>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2"/>
                <a:gd name="T34" fmla="*/ 0 h 63"/>
                <a:gd name="T35" fmla="*/ 402 w 402"/>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2" h="63">
                  <a:moveTo>
                    <a:pt x="397" y="0"/>
                  </a:moveTo>
                  <a:lnTo>
                    <a:pt x="402" y="62"/>
                  </a:lnTo>
                  <a:lnTo>
                    <a:pt x="301" y="63"/>
                  </a:lnTo>
                  <a:lnTo>
                    <a:pt x="201" y="60"/>
                  </a:lnTo>
                  <a:lnTo>
                    <a:pt x="101" y="52"/>
                  </a:lnTo>
                  <a:lnTo>
                    <a:pt x="0" y="39"/>
                  </a:lnTo>
                  <a:lnTo>
                    <a:pt x="83" y="39"/>
                  </a:lnTo>
                  <a:lnTo>
                    <a:pt x="163" y="34"/>
                  </a:lnTo>
                  <a:lnTo>
                    <a:pt x="242" y="26"/>
                  </a:lnTo>
                  <a:lnTo>
                    <a:pt x="319" y="14"/>
                  </a:lnTo>
                  <a:lnTo>
                    <a:pt x="397" y="0"/>
                  </a:lnTo>
                  <a:close/>
                </a:path>
              </a:pathLst>
            </a:custGeom>
            <a:solidFill>
              <a:srgbClr val="0080FF"/>
            </a:solidFill>
            <a:ln w="0">
              <a:solidFill>
                <a:srgbClr val="0080FF"/>
              </a:solidFill>
              <a:prstDash val="solid"/>
              <a:round/>
              <a:headEnd/>
              <a:tailEnd/>
            </a:ln>
          </p:spPr>
          <p:txBody>
            <a:bodyPr/>
            <a:lstStyle/>
            <a:p>
              <a:endParaRPr lang="en-US"/>
            </a:p>
          </p:txBody>
        </p:sp>
        <p:sp>
          <p:nvSpPr>
            <p:cNvPr id="28701" name="Freeform 55"/>
            <p:cNvSpPr>
              <a:spLocks/>
            </p:cNvSpPr>
            <p:nvPr/>
          </p:nvSpPr>
          <p:spPr bwMode="auto">
            <a:xfrm>
              <a:off x="6203" y="1507"/>
              <a:ext cx="33" cy="33"/>
            </a:xfrm>
            <a:custGeom>
              <a:avLst/>
              <a:gdLst>
                <a:gd name="T0" fmla="*/ 0 w 67"/>
                <a:gd name="T1" fmla="*/ 0 h 67"/>
                <a:gd name="T2" fmla="*/ 0 w 67"/>
                <a:gd name="T3" fmla="*/ 0 h 67"/>
                <a:gd name="T4" fmla="*/ 0 w 67"/>
                <a:gd name="T5" fmla="*/ 0 h 67"/>
                <a:gd name="T6" fmla="*/ 0 w 67"/>
                <a:gd name="T7" fmla="*/ 0 h 67"/>
                <a:gd name="T8" fmla="*/ 0 w 67"/>
                <a:gd name="T9" fmla="*/ 0 h 67"/>
                <a:gd name="T10" fmla="*/ 0 w 67"/>
                <a:gd name="T11" fmla="*/ 0 h 67"/>
                <a:gd name="T12" fmla="*/ 0 w 67"/>
                <a:gd name="T13" fmla="*/ 0 h 67"/>
                <a:gd name="T14" fmla="*/ 0 w 67"/>
                <a:gd name="T15" fmla="*/ 0 h 67"/>
                <a:gd name="T16" fmla="*/ 0 w 67"/>
                <a:gd name="T17" fmla="*/ 0 h 67"/>
                <a:gd name="T18" fmla="*/ 0 w 67"/>
                <a:gd name="T19" fmla="*/ 0 h 67"/>
                <a:gd name="T20" fmla="*/ 0 w 67"/>
                <a:gd name="T21" fmla="*/ 0 h 67"/>
                <a:gd name="T22" fmla="*/ 0 w 67"/>
                <a:gd name="T23" fmla="*/ 0 h 67"/>
                <a:gd name="T24" fmla="*/ 0 w 67"/>
                <a:gd name="T25" fmla="*/ 0 h 67"/>
                <a:gd name="T26" fmla="*/ 0 w 67"/>
                <a:gd name="T27" fmla="*/ 0 h 67"/>
                <a:gd name="T28" fmla="*/ 0 w 67"/>
                <a:gd name="T29" fmla="*/ 0 h 67"/>
                <a:gd name="T30" fmla="*/ 0 w 67"/>
                <a:gd name="T31" fmla="*/ 0 h 67"/>
                <a:gd name="T32" fmla="*/ 0 w 67"/>
                <a:gd name="T33" fmla="*/ 0 h 67"/>
                <a:gd name="T34" fmla="*/ 0 w 67"/>
                <a:gd name="T35" fmla="*/ 0 h 67"/>
                <a:gd name="T36" fmla="*/ 0 w 67"/>
                <a:gd name="T37" fmla="*/ 0 h 67"/>
                <a:gd name="T38" fmla="*/ 0 w 67"/>
                <a:gd name="T39" fmla="*/ 0 h 67"/>
                <a:gd name="T40" fmla="*/ 0 w 67"/>
                <a:gd name="T41" fmla="*/ 0 h 67"/>
                <a:gd name="T42" fmla="*/ 0 w 67"/>
                <a:gd name="T43" fmla="*/ 0 h 67"/>
                <a:gd name="T44" fmla="*/ 0 w 67"/>
                <a:gd name="T45" fmla="*/ 0 h 67"/>
                <a:gd name="T46" fmla="*/ 0 w 67"/>
                <a:gd name="T47" fmla="*/ 0 h 67"/>
                <a:gd name="T48" fmla="*/ 0 w 67"/>
                <a:gd name="T49" fmla="*/ 0 h 67"/>
                <a:gd name="T50" fmla="*/ 0 w 67"/>
                <a:gd name="T51" fmla="*/ 0 h 67"/>
                <a:gd name="T52" fmla="*/ 0 w 67"/>
                <a:gd name="T53" fmla="*/ 0 h 67"/>
                <a:gd name="T54" fmla="*/ 0 w 67"/>
                <a:gd name="T55" fmla="*/ 0 h 67"/>
                <a:gd name="T56" fmla="*/ 0 w 67"/>
                <a:gd name="T57" fmla="*/ 0 h 67"/>
                <a:gd name="T58" fmla="*/ 0 w 67"/>
                <a:gd name="T59" fmla="*/ 0 h 67"/>
                <a:gd name="T60" fmla="*/ 0 w 67"/>
                <a:gd name="T61" fmla="*/ 0 h 67"/>
                <a:gd name="T62" fmla="*/ 0 w 67"/>
                <a:gd name="T63" fmla="*/ 0 h 67"/>
                <a:gd name="T64" fmla="*/ 0 w 67"/>
                <a:gd name="T65" fmla="*/ 0 h 67"/>
                <a:gd name="T66" fmla="*/ 0 w 67"/>
                <a:gd name="T67" fmla="*/ 0 h 67"/>
                <a:gd name="T68" fmla="*/ 0 w 67"/>
                <a:gd name="T69" fmla="*/ 0 h 67"/>
                <a:gd name="T70" fmla="*/ 0 w 67"/>
                <a:gd name="T71" fmla="*/ 0 h 67"/>
                <a:gd name="T72" fmla="*/ 0 w 67"/>
                <a:gd name="T73" fmla="*/ 0 h 67"/>
                <a:gd name="T74" fmla="*/ 0 w 67"/>
                <a:gd name="T75" fmla="*/ 0 h 67"/>
                <a:gd name="T76" fmla="*/ 0 w 67"/>
                <a:gd name="T77" fmla="*/ 0 h 67"/>
                <a:gd name="T78" fmla="*/ 0 w 67"/>
                <a:gd name="T79" fmla="*/ 0 h 67"/>
                <a:gd name="T80" fmla="*/ 0 w 67"/>
                <a:gd name="T81" fmla="*/ 0 h 67"/>
                <a:gd name="T82" fmla="*/ 0 w 67"/>
                <a:gd name="T83" fmla="*/ 0 h 67"/>
                <a:gd name="T84" fmla="*/ 0 w 67"/>
                <a:gd name="T85" fmla="*/ 0 h 67"/>
                <a:gd name="T86" fmla="*/ 0 w 67"/>
                <a:gd name="T87" fmla="*/ 0 h 67"/>
                <a:gd name="T88" fmla="*/ 0 w 67"/>
                <a:gd name="T89" fmla="*/ 0 h 67"/>
                <a:gd name="T90" fmla="*/ 0 w 67"/>
                <a:gd name="T91" fmla="*/ 0 h 67"/>
                <a:gd name="T92" fmla="*/ 0 w 67"/>
                <a:gd name="T93" fmla="*/ 0 h 67"/>
                <a:gd name="T94" fmla="*/ 0 w 67"/>
                <a:gd name="T95" fmla="*/ 0 h 67"/>
                <a:gd name="T96" fmla="*/ 0 w 67"/>
                <a:gd name="T97" fmla="*/ 0 h 67"/>
                <a:gd name="T98" fmla="*/ 0 w 67"/>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7"/>
                <a:gd name="T152" fmla="*/ 67 w 67"/>
                <a:gd name="T153" fmla="*/ 67 h 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7">
                  <a:moveTo>
                    <a:pt x="32" y="0"/>
                  </a:moveTo>
                  <a:lnTo>
                    <a:pt x="34" y="10"/>
                  </a:lnTo>
                  <a:lnTo>
                    <a:pt x="36" y="0"/>
                  </a:lnTo>
                  <a:lnTo>
                    <a:pt x="37" y="10"/>
                  </a:lnTo>
                  <a:lnTo>
                    <a:pt x="40" y="2"/>
                  </a:lnTo>
                  <a:lnTo>
                    <a:pt x="40" y="10"/>
                  </a:lnTo>
                  <a:lnTo>
                    <a:pt x="45" y="2"/>
                  </a:lnTo>
                  <a:lnTo>
                    <a:pt x="44" y="12"/>
                  </a:lnTo>
                  <a:lnTo>
                    <a:pt x="49" y="4"/>
                  </a:lnTo>
                  <a:lnTo>
                    <a:pt x="45" y="14"/>
                  </a:lnTo>
                  <a:lnTo>
                    <a:pt x="52" y="7"/>
                  </a:lnTo>
                  <a:lnTo>
                    <a:pt x="49" y="15"/>
                  </a:lnTo>
                  <a:lnTo>
                    <a:pt x="55" y="9"/>
                  </a:lnTo>
                  <a:lnTo>
                    <a:pt x="50" y="17"/>
                  </a:lnTo>
                  <a:lnTo>
                    <a:pt x="58" y="12"/>
                  </a:lnTo>
                  <a:lnTo>
                    <a:pt x="54" y="18"/>
                  </a:lnTo>
                  <a:lnTo>
                    <a:pt x="62" y="15"/>
                  </a:lnTo>
                  <a:lnTo>
                    <a:pt x="55" y="22"/>
                  </a:lnTo>
                  <a:lnTo>
                    <a:pt x="63" y="18"/>
                  </a:lnTo>
                  <a:lnTo>
                    <a:pt x="55" y="25"/>
                  </a:lnTo>
                  <a:lnTo>
                    <a:pt x="65" y="23"/>
                  </a:lnTo>
                  <a:lnTo>
                    <a:pt x="57" y="28"/>
                  </a:lnTo>
                  <a:lnTo>
                    <a:pt x="67" y="27"/>
                  </a:lnTo>
                  <a:lnTo>
                    <a:pt x="58" y="30"/>
                  </a:lnTo>
                  <a:lnTo>
                    <a:pt x="67" y="31"/>
                  </a:lnTo>
                  <a:lnTo>
                    <a:pt x="58" y="33"/>
                  </a:lnTo>
                  <a:lnTo>
                    <a:pt x="67" y="35"/>
                  </a:lnTo>
                  <a:lnTo>
                    <a:pt x="58" y="36"/>
                  </a:lnTo>
                  <a:lnTo>
                    <a:pt x="67" y="40"/>
                  </a:lnTo>
                  <a:lnTo>
                    <a:pt x="57" y="40"/>
                  </a:lnTo>
                  <a:lnTo>
                    <a:pt x="65" y="45"/>
                  </a:lnTo>
                  <a:lnTo>
                    <a:pt x="57" y="43"/>
                  </a:lnTo>
                  <a:lnTo>
                    <a:pt x="63" y="48"/>
                  </a:lnTo>
                  <a:lnTo>
                    <a:pt x="55" y="46"/>
                  </a:lnTo>
                  <a:lnTo>
                    <a:pt x="62" y="51"/>
                  </a:lnTo>
                  <a:lnTo>
                    <a:pt x="54" y="48"/>
                  </a:lnTo>
                  <a:lnTo>
                    <a:pt x="60" y="54"/>
                  </a:lnTo>
                  <a:lnTo>
                    <a:pt x="52" y="51"/>
                  </a:lnTo>
                  <a:lnTo>
                    <a:pt x="57" y="58"/>
                  </a:lnTo>
                  <a:lnTo>
                    <a:pt x="50" y="53"/>
                  </a:lnTo>
                  <a:lnTo>
                    <a:pt x="54" y="61"/>
                  </a:lnTo>
                  <a:lnTo>
                    <a:pt x="47" y="54"/>
                  </a:lnTo>
                  <a:lnTo>
                    <a:pt x="50" y="64"/>
                  </a:lnTo>
                  <a:lnTo>
                    <a:pt x="44" y="56"/>
                  </a:lnTo>
                  <a:lnTo>
                    <a:pt x="47" y="66"/>
                  </a:lnTo>
                  <a:lnTo>
                    <a:pt x="42" y="58"/>
                  </a:lnTo>
                  <a:lnTo>
                    <a:pt x="42" y="67"/>
                  </a:lnTo>
                  <a:lnTo>
                    <a:pt x="39" y="59"/>
                  </a:lnTo>
                  <a:lnTo>
                    <a:pt x="39" y="67"/>
                  </a:lnTo>
                  <a:lnTo>
                    <a:pt x="36" y="59"/>
                  </a:lnTo>
                  <a:lnTo>
                    <a:pt x="34" y="67"/>
                  </a:lnTo>
                  <a:lnTo>
                    <a:pt x="32" y="59"/>
                  </a:lnTo>
                  <a:lnTo>
                    <a:pt x="29" y="67"/>
                  </a:lnTo>
                  <a:lnTo>
                    <a:pt x="29" y="59"/>
                  </a:lnTo>
                  <a:lnTo>
                    <a:pt x="26" y="67"/>
                  </a:lnTo>
                  <a:lnTo>
                    <a:pt x="26" y="58"/>
                  </a:lnTo>
                  <a:lnTo>
                    <a:pt x="21" y="66"/>
                  </a:lnTo>
                  <a:lnTo>
                    <a:pt x="22" y="58"/>
                  </a:lnTo>
                  <a:lnTo>
                    <a:pt x="18" y="64"/>
                  </a:lnTo>
                  <a:lnTo>
                    <a:pt x="21" y="56"/>
                  </a:lnTo>
                  <a:lnTo>
                    <a:pt x="14" y="63"/>
                  </a:lnTo>
                  <a:lnTo>
                    <a:pt x="18" y="54"/>
                  </a:lnTo>
                  <a:lnTo>
                    <a:pt x="11" y="59"/>
                  </a:lnTo>
                  <a:lnTo>
                    <a:pt x="16" y="53"/>
                  </a:lnTo>
                  <a:lnTo>
                    <a:pt x="8" y="56"/>
                  </a:lnTo>
                  <a:lnTo>
                    <a:pt x="13" y="49"/>
                  </a:lnTo>
                  <a:lnTo>
                    <a:pt x="5" y="53"/>
                  </a:lnTo>
                  <a:lnTo>
                    <a:pt x="11" y="46"/>
                  </a:lnTo>
                  <a:lnTo>
                    <a:pt x="3" y="49"/>
                  </a:lnTo>
                  <a:lnTo>
                    <a:pt x="9" y="45"/>
                  </a:lnTo>
                  <a:lnTo>
                    <a:pt x="1" y="46"/>
                  </a:lnTo>
                  <a:lnTo>
                    <a:pt x="9" y="41"/>
                  </a:lnTo>
                  <a:lnTo>
                    <a:pt x="0" y="41"/>
                  </a:lnTo>
                  <a:lnTo>
                    <a:pt x="8" y="38"/>
                  </a:lnTo>
                  <a:lnTo>
                    <a:pt x="0" y="38"/>
                  </a:lnTo>
                  <a:lnTo>
                    <a:pt x="8" y="35"/>
                  </a:lnTo>
                  <a:lnTo>
                    <a:pt x="0" y="33"/>
                  </a:lnTo>
                  <a:lnTo>
                    <a:pt x="8" y="31"/>
                  </a:lnTo>
                  <a:lnTo>
                    <a:pt x="0" y="28"/>
                  </a:lnTo>
                  <a:lnTo>
                    <a:pt x="9" y="28"/>
                  </a:lnTo>
                  <a:lnTo>
                    <a:pt x="1" y="25"/>
                  </a:lnTo>
                  <a:lnTo>
                    <a:pt x="9" y="27"/>
                  </a:lnTo>
                  <a:lnTo>
                    <a:pt x="3" y="22"/>
                  </a:lnTo>
                  <a:lnTo>
                    <a:pt x="11" y="23"/>
                  </a:lnTo>
                  <a:lnTo>
                    <a:pt x="5" y="17"/>
                  </a:lnTo>
                  <a:lnTo>
                    <a:pt x="13" y="20"/>
                  </a:lnTo>
                  <a:lnTo>
                    <a:pt x="6" y="14"/>
                  </a:lnTo>
                  <a:lnTo>
                    <a:pt x="14" y="18"/>
                  </a:lnTo>
                  <a:lnTo>
                    <a:pt x="9" y="10"/>
                  </a:lnTo>
                  <a:lnTo>
                    <a:pt x="16" y="15"/>
                  </a:lnTo>
                  <a:lnTo>
                    <a:pt x="13" y="7"/>
                  </a:lnTo>
                  <a:lnTo>
                    <a:pt x="19" y="14"/>
                  </a:lnTo>
                  <a:lnTo>
                    <a:pt x="16" y="5"/>
                  </a:lnTo>
                  <a:lnTo>
                    <a:pt x="22" y="12"/>
                  </a:lnTo>
                  <a:lnTo>
                    <a:pt x="19" y="4"/>
                  </a:lnTo>
                  <a:lnTo>
                    <a:pt x="24" y="10"/>
                  </a:lnTo>
                  <a:lnTo>
                    <a:pt x="24" y="2"/>
                  </a:lnTo>
                  <a:lnTo>
                    <a:pt x="27" y="10"/>
                  </a:lnTo>
                  <a:lnTo>
                    <a:pt x="27" y="0"/>
                  </a:lnTo>
                  <a:lnTo>
                    <a:pt x="31" y="10"/>
                  </a:lnTo>
                  <a:lnTo>
                    <a:pt x="32" y="0"/>
                  </a:lnTo>
                  <a:close/>
                </a:path>
              </a:pathLst>
            </a:custGeom>
            <a:solidFill>
              <a:srgbClr val="0080FF"/>
            </a:solidFill>
            <a:ln w="0">
              <a:solidFill>
                <a:srgbClr val="0080FF"/>
              </a:solidFill>
              <a:prstDash val="solid"/>
              <a:round/>
              <a:headEnd/>
              <a:tailEnd/>
            </a:ln>
          </p:spPr>
          <p:txBody>
            <a:bodyPr/>
            <a:lstStyle/>
            <a:p>
              <a:endParaRPr lang="en-US"/>
            </a:p>
          </p:txBody>
        </p:sp>
        <p:sp>
          <p:nvSpPr>
            <p:cNvPr id="28702" name="Line 56"/>
            <p:cNvSpPr>
              <a:spLocks noChangeShapeType="1"/>
            </p:cNvSpPr>
            <p:nvPr/>
          </p:nvSpPr>
          <p:spPr bwMode="auto">
            <a:xfrm flipV="1">
              <a:off x="6220" y="1507"/>
              <a:ext cx="1" cy="5"/>
            </a:xfrm>
            <a:prstGeom prst="line">
              <a:avLst/>
            </a:prstGeom>
            <a:noFill/>
            <a:ln w="7938">
              <a:solidFill>
                <a:srgbClr val="0080FF"/>
              </a:solidFill>
              <a:round/>
              <a:headEnd/>
              <a:tailEnd/>
            </a:ln>
          </p:spPr>
          <p:txBody>
            <a:bodyPr/>
            <a:lstStyle/>
            <a:p>
              <a:endParaRPr lang="en-US"/>
            </a:p>
          </p:txBody>
        </p:sp>
        <p:sp>
          <p:nvSpPr>
            <p:cNvPr id="28703" name="Line 57"/>
            <p:cNvSpPr>
              <a:spLocks noChangeShapeType="1"/>
            </p:cNvSpPr>
            <p:nvPr/>
          </p:nvSpPr>
          <p:spPr bwMode="auto">
            <a:xfrm>
              <a:off x="6221" y="1507"/>
              <a:ext cx="1" cy="5"/>
            </a:xfrm>
            <a:prstGeom prst="line">
              <a:avLst/>
            </a:prstGeom>
            <a:noFill/>
            <a:ln w="7938">
              <a:solidFill>
                <a:srgbClr val="0080FF"/>
              </a:solidFill>
              <a:round/>
              <a:headEnd/>
              <a:tailEnd/>
            </a:ln>
          </p:spPr>
          <p:txBody>
            <a:bodyPr/>
            <a:lstStyle/>
            <a:p>
              <a:endParaRPr lang="en-US"/>
            </a:p>
          </p:txBody>
        </p:sp>
        <p:sp>
          <p:nvSpPr>
            <p:cNvPr id="28704" name="Line 58"/>
            <p:cNvSpPr>
              <a:spLocks noChangeShapeType="1"/>
            </p:cNvSpPr>
            <p:nvPr/>
          </p:nvSpPr>
          <p:spPr bwMode="auto">
            <a:xfrm flipV="1">
              <a:off x="6222" y="1508"/>
              <a:ext cx="1" cy="4"/>
            </a:xfrm>
            <a:prstGeom prst="line">
              <a:avLst/>
            </a:prstGeom>
            <a:noFill/>
            <a:ln w="7938">
              <a:solidFill>
                <a:srgbClr val="0080FF"/>
              </a:solidFill>
              <a:round/>
              <a:headEnd/>
              <a:tailEnd/>
            </a:ln>
          </p:spPr>
          <p:txBody>
            <a:bodyPr/>
            <a:lstStyle/>
            <a:p>
              <a:endParaRPr lang="en-US"/>
            </a:p>
          </p:txBody>
        </p:sp>
        <p:sp>
          <p:nvSpPr>
            <p:cNvPr id="28705" name="Line 59"/>
            <p:cNvSpPr>
              <a:spLocks noChangeShapeType="1"/>
            </p:cNvSpPr>
            <p:nvPr/>
          </p:nvSpPr>
          <p:spPr bwMode="auto">
            <a:xfrm>
              <a:off x="6223" y="1508"/>
              <a:ext cx="0" cy="4"/>
            </a:xfrm>
            <a:prstGeom prst="line">
              <a:avLst/>
            </a:prstGeom>
            <a:noFill/>
            <a:ln w="7938">
              <a:solidFill>
                <a:srgbClr val="0080FF"/>
              </a:solidFill>
              <a:round/>
              <a:headEnd/>
              <a:tailEnd/>
            </a:ln>
          </p:spPr>
          <p:txBody>
            <a:bodyPr/>
            <a:lstStyle/>
            <a:p>
              <a:endParaRPr lang="en-US"/>
            </a:p>
          </p:txBody>
        </p:sp>
        <p:sp>
          <p:nvSpPr>
            <p:cNvPr id="28706" name="Line 60"/>
            <p:cNvSpPr>
              <a:spLocks noChangeShapeType="1"/>
            </p:cNvSpPr>
            <p:nvPr/>
          </p:nvSpPr>
          <p:spPr bwMode="auto">
            <a:xfrm flipV="1">
              <a:off x="6223" y="1508"/>
              <a:ext cx="3" cy="4"/>
            </a:xfrm>
            <a:prstGeom prst="line">
              <a:avLst/>
            </a:prstGeom>
            <a:noFill/>
            <a:ln w="7938">
              <a:solidFill>
                <a:srgbClr val="0080FF"/>
              </a:solidFill>
              <a:round/>
              <a:headEnd/>
              <a:tailEnd/>
            </a:ln>
          </p:spPr>
          <p:txBody>
            <a:bodyPr/>
            <a:lstStyle/>
            <a:p>
              <a:endParaRPr lang="en-US"/>
            </a:p>
          </p:txBody>
        </p:sp>
        <p:sp>
          <p:nvSpPr>
            <p:cNvPr id="28707" name="Line 61"/>
            <p:cNvSpPr>
              <a:spLocks noChangeShapeType="1"/>
            </p:cNvSpPr>
            <p:nvPr/>
          </p:nvSpPr>
          <p:spPr bwMode="auto">
            <a:xfrm flipH="1">
              <a:off x="6225" y="1508"/>
              <a:ext cx="1" cy="4"/>
            </a:xfrm>
            <a:prstGeom prst="line">
              <a:avLst/>
            </a:prstGeom>
            <a:noFill/>
            <a:ln w="7938">
              <a:solidFill>
                <a:srgbClr val="0080FF"/>
              </a:solidFill>
              <a:round/>
              <a:headEnd/>
              <a:tailEnd/>
            </a:ln>
          </p:spPr>
          <p:txBody>
            <a:bodyPr/>
            <a:lstStyle/>
            <a:p>
              <a:endParaRPr lang="en-US"/>
            </a:p>
          </p:txBody>
        </p:sp>
        <p:sp>
          <p:nvSpPr>
            <p:cNvPr id="28708" name="Line 62"/>
            <p:cNvSpPr>
              <a:spLocks noChangeShapeType="1"/>
            </p:cNvSpPr>
            <p:nvPr/>
          </p:nvSpPr>
          <p:spPr bwMode="auto">
            <a:xfrm flipV="1">
              <a:off x="6225" y="1508"/>
              <a:ext cx="2" cy="4"/>
            </a:xfrm>
            <a:prstGeom prst="line">
              <a:avLst/>
            </a:prstGeom>
            <a:noFill/>
            <a:ln w="7938">
              <a:solidFill>
                <a:srgbClr val="0080FF"/>
              </a:solidFill>
              <a:round/>
              <a:headEnd/>
              <a:tailEnd/>
            </a:ln>
          </p:spPr>
          <p:txBody>
            <a:bodyPr/>
            <a:lstStyle/>
            <a:p>
              <a:endParaRPr lang="en-US"/>
            </a:p>
          </p:txBody>
        </p:sp>
        <p:sp>
          <p:nvSpPr>
            <p:cNvPr id="28709" name="Line 63"/>
            <p:cNvSpPr>
              <a:spLocks noChangeShapeType="1"/>
            </p:cNvSpPr>
            <p:nvPr/>
          </p:nvSpPr>
          <p:spPr bwMode="auto">
            <a:xfrm flipH="1">
              <a:off x="6226" y="1508"/>
              <a:ext cx="1" cy="5"/>
            </a:xfrm>
            <a:prstGeom prst="line">
              <a:avLst/>
            </a:prstGeom>
            <a:noFill/>
            <a:ln w="7938">
              <a:solidFill>
                <a:srgbClr val="0080FF"/>
              </a:solidFill>
              <a:round/>
              <a:headEnd/>
              <a:tailEnd/>
            </a:ln>
          </p:spPr>
          <p:txBody>
            <a:bodyPr/>
            <a:lstStyle/>
            <a:p>
              <a:endParaRPr lang="en-US"/>
            </a:p>
          </p:txBody>
        </p:sp>
        <p:sp>
          <p:nvSpPr>
            <p:cNvPr id="28710" name="Line 64"/>
            <p:cNvSpPr>
              <a:spLocks noChangeShapeType="1"/>
            </p:cNvSpPr>
            <p:nvPr/>
          </p:nvSpPr>
          <p:spPr bwMode="auto">
            <a:xfrm flipV="1">
              <a:off x="6226" y="1510"/>
              <a:ext cx="3" cy="3"/>
            </a:xfrm>
            <a:prstGeom prst="line">
              <a:avLst/>
            </a:prstGeom>
            <a:noFill/>
            <a:ln w="7938">
              <a:solidFill>
                <a:srgbClr val="0080FF"/>
              </a:solidFill>
              <a:round/>
              <a:headEnd/>
              <a:tailEnd/>
            </a:ln>
          </p:spPr>
          <p:txBody>
            <a:bodyPr/>
            <a:lstStyle/>
            <a:p>
              <a:endParaRPr lang="en-US"/>
            </a:p>
          </p:txBody>
        </p:sp>
        <p:sp>
          <p:nvSpPr>
            <p:cNvPr id="28711" name="Line 65"/>
            <p:cNvSpPr>
              <a:spLocks noChangeShapeType="1"/>
            </p:cNvSpPr>
            <p:nvPr/>
          </p:nvSpPr>
          <p:spPr bwMode="auto">
            <a:xfrm flipH="1">
              <a:off x="6227" y="1510"/>
              <a:ext cx="2" cy="4"/>
            </a:xfrm>
            <a:prstGeom prst="line">
              <a:avLst/>
            </a:prstGeom>
            <a:noFill/>
            <a:ln w="7938">
              <a:solidFill>
                <a:srgbClr val="0080FF"/>
              </a:solidFill>
              <a:round/>
              <a:headEnd/>
              <a:tailEnd/>
            </a:ln>
          </p:spPr>
          <p:txBody>
            <a:bodyPr/>
            <a:lstStyle/>
            <a:p>
              <a:endParaRPr lang="en-US"/>
            </a:p>
          </p:txBody>
        </p:sp>
        <p:sp>
          <p:nvSpPr>
            <p:cNvPr id="28712" name="Line 66"/>
            <p:cNvSpPr>
              <a:spLocks noChangeShapeType="1"/>
            </p:cNvSpPr>
            <p:nvPr/>
          </p:nvSpPr>
          <p:spPr bwMode="auto">
            <a:xfrm flipV="1">
              <a:off x="6227" y="1511"/>
              <a:ext cx="4" cy="3"/>
            </a:xfrm>
            <a:prstGeom prst="line">
              <a:avLst/>
            </a:prstGeom>
            <a:noFill/>
            <a:ln w="7938">
              <a:solidFill>
                <a:srgbClr val="0080FF"/>
              </a:solidFill>
              <a:round/>
              <a:headEnd/>
              <a:tailEnd/>
            </a:ln>
          </p:spPr>
          <p:txBody>
            <a:bodyPr/>
            <a:lstStyle/>
            <a:p>
              <a:endParaRPr lang="en-US"/>
            </a:p>
          </p:txBody>
        </p:sp>
        <p:sp>
          <p:nvSpPr>
            <p:cNvPr id="28713" name="Line 67"/>
            <p:cNvSpPr>
              <a:spLocks noChangeShapeType="1"/>
            </p:cNvSpPr>
            <p:nvPr/>
          </p:nvSpPr>
          <p:spPr bwMode="auto">
            <a:xfrm flipH="1">
              <a:off x="6228" y="1511"/>
              <a:ext cx="3" cy="4"/>
            </a:xfrm>
            <a:prstGeom prst="line">
              <a:avLst/>
            </a:prstGeom>
            <a:noFill/>
            <a:ln w="7938">
              <a:solidFill>
                <a:srgbClr val="0080FF"/>
              </a:solidFill>
              <a:round/>
              <a:headEnd/>
              <a:tailEnd/>
            </a:ln>
          </p:spPr>
          <p:txBody>
            <a:bodyPr/>
            <a:lstStyle/>
            <a:p>
              <a:endParaRPr lang="en-US"/>
            </a:p>
          </p:txBody>
        </p:sp>
        <p:sp>
          <p:nvSpPr>
            <p:cNvPr id="28714" name="Line 68"/>
            <p:cNvSpPr>
              <a:spLocks noChangeShapeType="1"/>
            </p:cNvSpPr>
            <p:nvPr/>
          </p:nvSpPr>
          <p:spPr bwMode="auto">
            <a:xfrm flipV="1">
              <a:off x="6228" y="1512"/>
              <a:ext cx="4" cy="3"/>
            </a:xfrm>
            <a:prstGeom prst="line">
              <a:avLst/>
            </a:prstGeom>
            <a:noFill/>
            <a:ln w="7938">
              <a:solidFill>
                <a:srgbClr val="0080FF"/>
              </a:solidFill>
              <a:round/>
              <a:headEnd/>
              <a:tailEnd/>
            </a:ln>
          </p:spPr>
          <p:txBody>
            <a:bodyPr/>
            <a:lstStyle/>
            <a:p>
              <a:endParaRPr lang="en-US"/>
            </a:p>
          </p:txBody>
        </p:sp>
        <p:sp>
          <p:nvSpPr>
            <p:cNvPr id="28715" name="Line 69"/>
            <p:cNvSpPr>
              <a:spLocks noChangeShapeType="1"/>
            </p:cNvSpPr>
            <p:nvPr/>
          </p:nvSpPr>
          <p:spPr bwMode="auto">
            <a:xfrm flipH="1">
              <a:off x="6230" y="1512"/>
              <a:ext cx="2" cy="4"/>
            </a:xfrm>
            <a:prstGeom prst="line">
              <a:avLst/>
            </a:prstGeom>
            <a:noFill/>
            <a:ln w="7938">
              <a:solidFill>
                <a:srgbClr val="0080FF"/>
              </a:solidFill>
              <a:round/>
              <a:headEnd/>
              <a:tailEnd/>
            </a:ln>
          </p:spPr>
          <p:txBody>
            <a:bodyPr/>
            <a:lstStyle/>
            <a:p>
              <a:endParaRPr lang="en-US"/>
            </a:p>
          </p:txBody>
        </p:sp>
        <p:sp>
          <p:nvSpPr>
            <p:cNvPr id="28716" name="Line 70"/>
            <p:cNvSpPr>
              <a:spLocks noChangeShapeType="1"/>
            </p:cNvSpPr>
            <p:nvPr/>
          </p:nvSpPr>
          <p:spPr bwMode="auto">
            <a:xfrm flipV="1">
              <a:off x="6230" y="1514"/>
              <a:ext cx="4" cy="2"/>
            </a:xfrm>
            <a:prstGeom prst="line">
              <a:avLst/>
            </a:prstGeom>
            <a:noFill/>
            <a:ln w="7938">
              <a:solidFill>
                <a:srgbClr val="0080FF"/>
              </a:solidFill>
              <a:round/>
              <a:headEnd/>
              <a:tailEnd/>
            </a:ln>
          </p:spPr>
          <p:txBody>
            <a:bodyPr/>
            <a:lstStyle/>
            <a:p>
              <a:endParaRPr lang="en-US"/>
            </a:p>
          </p:txBody>
        </p:sp>
        <p:sp>
          <p:nvSpPr>
            <p:cNvPr id="28717" name="Line 71"/>
            <p:cNvSpPr>
              <a:spLocks noChangeShapeType="1"/>
            </p:cNvSpPr>
            <p:nvPr/>
          </p:nvSpPr>
          <p:spPr bwMode="auto">
            <a:xfrm flipH="1">
              <a:off x="6231" y="1514"/>
              <a:ext cx="3" cy="3"/>
            </a:xfrm>
            <a:prstGeom prst="line">
              <a:avLst/>
            </a:prstGeom>
            <a:noFill/>
            <a:ln w="7938">
              <a:solidFill>
                <a:srgbClr val="0080FF"/>
              </a:solidFill>
              <a:round/>
              <a:headEnd/>
              <a:tailEnd/>
            </a:ln>
          </p:spPr>
          <p:txBody>
            <a:bodyPr/>
            <a:lstStyle/>
            <a:p>
              <a:endParaRPr lang="en-US"/>
            </a:p>
          </p:txBody>
        </p:sp>
        <p:sp>
          <p:nvSpPr>
            <p:cNvPr id="28718" name="Line 72"/>
            <p:cNvSpPr>
              <a:spLocks noChangeShapeType="1"/>
            </p:cNvSpPr>
            <p:nvPr/>
          </p:nvSpPr>
          <p:spPr bwMode="auto">
            <a:xfrm flipV="1">
              <a:off x="6231" y="1516"/>
              <a:ext cx="4" cy="1"/>
            </a:xfrm>
            <a:prstGeom prst="line">
              <a:avLst/>
            </a:prstGeom>
            <a:noFill/>
            <a:ln w="7938">
              <a:solidFill>
                <a:srgbClr val="0080FF"/>
              </a:solidFill>
              <a:round/>
              <a:headEnd/>
              <a:tailEnd/>
            </a:ln>
          </p:spPr>
          <p:txBody>
            <a:bodyPr/>
            <a:lstStyle/>
            <a:p>
              <a:endParaRPr lang="en-US"/>
            </a:p>
          </p:txBody>
        </p:sp>
        <p:sp>
          <p:nvSpPr>
            <p:cNvPr id="28719" name="Line 73"/>
            <p:cNvSpPr>
              <a:spLocks noChangeShapeType="1"/>
            </p:cNvSpPr>
            <p:nvPr/>
          </p:nvSpPr>
          <p:spPr bwMode="auto">
            <a:xfrm flipH="1">
              <a:off x="6231" y="1516"/>
              <a:ext cx="4" cy="3"/>
            </a:xfrm>
            <a:prstGeom prst="line">
              <a:avLst/>
            </a:prstGeom>
            <a:noFill/>
            <a:ln w="7938">
              <a:solidFill>
                <a:srgbClr val="0080FF"/>
              </a:solidFill>
              <a:round/>
              <a:headEnd/>
              <a:tailEnd/>
            </a:ln>
          </p:spPr>
          <p:txBody>
            <a:bodyPr/>
            <a:lstStyle/>
            <a:p>
              <a:endParaRPr lang="en-US"/>
            </a:p>
          </p:txBody>
        </p:sp>
        <p:sp>
          <p:nvSpPr>
            <p:cNvPr id="28720" name="Line 74"/>
            <p:cNvSpPr>
              <a:spLocks noChangeShapeType="1"/>
            </p:cNvSpPr>
            <p:nvPr/>
          </p:nvSpPr>
          <p:spPr bwMode="auto">
            <a:xfrm flipV="1">
              <a:off x="6231" y="1518"/>
              <a:ext cx="4" cy="1"/>
            </a:xfrm>
            <a:prstGeom prst="line">
              <a:avLst/>
            </a:prstGeom>
            <a:noFill/>
            <a:ln w="7938">
              <a:solidFill>
                <a:srgbClr val="0080FF"/>
              </a:solidFill>
              <a:round/>
              <a:headEnd/>
              <a:tailEnd/>
            </a:ln>
          </p:spPr>
          <p:txBody>
            <a:bodyPr/>
            <a:lstStyle/>
            <a:p>
              <a:endParaRPr lang="en-US"/>
            </a:p>
          </p:txBody>
        </p:sp>
        <p:sp>
          <p:nvSpPr>
            <p:cNvPr id="28721" name="Line 75"/>
            <p:cNvSpPr>
              <a:spLocks noChangeShapeType="1"/>
            </p:cNvSpPr>
            <p:nvPr/>
          </p:nvSpPr>
          <p:spPr bwMode="auto">
            <a:xfrm flipH="1">
              <a:off x="6231" y="1518"/>
              <a:ext cx="4" cy="3"/>
            </a:xfrm>
            <a:prstGeom prst="line">
              <a:avLst/>
            </a:prstGeom>
            <a:noFill/>
            <a:ln w="7938">
              <a:solidFill>
                <a:srgbClr val="0080FF"/>
              </a:solidFill>
              <a:round/>
              <a:headEnd/>
              <a:tailEnd/>
            </a:ln>
          </p:spPr>
          <p:txBody>
            <a:bodyPr/>
            <a:lstStyle/>
            <a:p>
              <a:endParaRPr lang="en-US"/>
            </a:p>
          </p:txBody>
        </p:sp>
        <p:sp>
          <p:nvSpPr>
            <p:cNvPr id="28722" name="Line 76"/>
            <p:cNvSpPr>
              <a:spLocks noChangeShapeType="1"/>
            </p:cNvSpPr>
            <p:nvPr/>
          </p:nvSpPr>
          <p:spPr bwMode="auto">
            <a:xfrm flipV="1">
              <a:off x="6231" y="1520"/>
              <a:ext cx="5" cy="1"/>
            </a:xfrm>
            <a:prstGeom prst="line">
              <a:avLst/>
            </a:prstGeom>
            <a:noFill/>
            <a:ln w="7938">
              <a:solidFill>
                <a:srgbClr val="0080FF"/>
              </a:solidFill>
              <a:round/>
              <a:headEnd/>
              <a:tailEnd/>
            </a:ln>
          </p:spPr>
          <p:txBody>
            <a:bodyPr/>
            <a:lstStyle/>
            <a:p>
              <a:endParaRPr lang="en-US"/>
            </a:p>
          </p:txBody>
        </p:sp>
        <p:sp>
          <p:nvSpPr>
            <p:cNvPr id="28723" name="Line 77"/>
            <p:cNvSpPr>
              <a:spLocks noChangeShapeType="1"/>
            </p:cNvSpPr>
            <p:nvPr/>
          </p:nvSpPr>
          <p:spPr bwMode="auto">
            <a:xfrm flipH="1">
              <a:off x="6232" y="1520"/>
              <a:ext cx="4" cy="1"/>
            </a:xfrm>
            <a:prstGeom prst="line">
              <a:avLst/>
            </a:prstGeom>
            <a:noFill/>
            <a:ln w="7938">
              <a:solidFill>
                <a:srgbClr val="0080FF"/>
              </a:solidFill>
              <a:round/>
              <a:headEnd/>
              <a:tailEnd/>
            </a:ln>
          </p:spPr>
          <p:txBody>
            <a:bodyPr/>
            <a:lstStyle/>
            <a:p>
              <a:endParaRPr lang="en-US"/>
            </a:p>
          </p:txBody>
        </p:sp>
        <p:sp>
          <p:nvSpPr>
            <p:cNvPr id="28724" name="Line 78"/>
            <p:cNvSpPr>
              <a:spLocks noChangeShapeType="1"/>
            </p:cNvSpPr>
            <p:nvPr/>
          </p:nvSpPr>
          <p:spPr bwMode="auto">
            <a:xfrm>
              <a:off x="6232" y="1521"/>
              <a:ext cx="4" cy="1"/>
            </a:xfrm>
            <a:prstGeom prst="line">
              <a:avLst/>
            </a:prstGeom>
            <a:noFill/>
            <a:ln w="7938">
              <a:solidFill>
                <a:srgbClr val="0080FF"/>
              </a:solidFill>
              <a:round/>
              <a:headEnd/>
              <a:tailEnd/>
            </a:ln>
          </p:spPr>
          <p:txBody>
            <a:bodyPr/>
            <a:lstStyle/>
            <a:p>
              <a:endParaRPr lang="en-US"/>
            </a:p>
          </p:txBody>
        </p:sp>
        <p:sp>
          <p:nvSpPr>
            <p:cNvPr id="28725" name="Line 79"/>
            <p:cNvSpPr>
              <a:spLocks noChangeShapeType="1"/>
            </p:cNvSpPr>
            <p:nvPr/>
          </p:nvSpPr>
          <p:spPr bwMode="auto">
            <a:xfrm flipH="1">
              <a:off x="6232" y="1522"/>
              <a:ext cx="4" cy="1"/>
            </a:xfrm>
            <a:prstGeom prst="line">
              <a:avLst/>
            </a:prstGeom>
            <a:noFill/>
            <a:ln w="7938">
              <a:solidFill>
                <a:srgbClr val="0080FF"/>
              </a:solidFill>
              <a:round/>
              <a:headEnd/>
              <a:tailEnd/>
            </a:ln>
          </p:spPr>
          <p:txBody>
            <a:bodyPr/>
            <a:lstStyle/>
            <a:p>
              <a:endParaRPr lang="en-US"/>
            </a:p>
          </p:txBody>
        </p:sp>
        <p:sp>
          <p:nvSpPr>
            <p:cNvPr id="28726" name="Line 80"/>
            <p:cNvSpPr>
              <a:spLocks noChangeShapeType="1"/>
            </p:cNvSpPr>
            <p:nvPr/>
          </p:nvSpPr>
          <p:spPr bwMode="auto">
            <a:xfrm>
              <a:off x="6232" y="1523"/>
              <a:ext cx="4" cy="1"/>
            </a:xfrm>
            <a:prstGeom prst="line">
              <a:avLst/>
            </a:prstGeom>
            <a:noFill/>
            <a:ln w="7938">
              <a:solidFill>
                <a:srgbClr val="0080FF"/>
              </a:solidFill>
              <a:round/>
              <a:headEnd/>
              <a:tailEnd/>
            </a:ln>
          </p:spPr>
          <p:txBody>
            <a:bodyPr/>
            <a:lstStyle/>
            <a:p>
              <a:endParaRPr lang="en-US"/>
            </a:p>
          </p:txBody>
        </p:sp>
        <p:sp>
          <p:nvSpPr>
            <p:cNvPr id="28727" name="Line 81"/>
            <p:cNvSpPr>
              <a:spLocks noChangeShapeType="1"/>
            </p:cNvSpPr>
            <p:nvPr/>
          </p:nvSpPr>
          <p:spPr bwMode="auto">
            <a:xfrm flipH="1">
              <a:off x="6232" y="1524"/>
              <a:ext cx="4" cy="1"/>
            </a:xfrm>
            <a:prstGeom prst="line">
              <a:avLst/>
            </a:prstGeom>
            <a:noFill/>
            <a:ln w="7938">
              <a:solidFill>
                <a:srgbClr val="0080FF"/>
              </a:solidFill>
              <a:round/>
              <a:headEnd/>
              <a:tailEnd/>
            </a:ln>
          </p:spPr>
          <p:txBody>
            <a:bodyPr/>
            <a:lstStyle/>
            <a:p>
              <a:endParaRPr lang="en-US"/>
            </a:p>
          </p:txBody>
        </p:sp>
        <p:sp>
          <p:nvSpPr>
            <p:cNvPr id="28728" name="Line 82"/>
            <p:cNvSpPr>
              <a:spLocks noChangeShapeType="1"/>
            </p:cNvSpPr>
            <p:nvPr/>
          </p:nvSpPr>
          <p:spPr bwMode="auto">
            <a:xfrm>
              <a:off x="6232" y="1525"/>
              <a:ext cx="4" cy="1"/>
            </a:xfrm>
            <a:prstGeom prst="line">
              <a:avLst/>
            </a:prstGeom>
            <a:noFill/>
            <a:ln w="7938">
              <a:solidFill>
                <a:srgbClr val="0080FF"/>
              </a:solidFill>
              <a:round/>
              <a:headEnd/>
              <a:tailEnd/>
            </a:ln>
          </p:spPr>
          <p:txBody>
            <a:bodyPr/>
            <a:lstStyle/>
            <a:p>
              <a:endParaRPr lang="en-US"/>
            </a:p>
          </p:txBody>
        </p:sp>
        <p:sp>
          <p:nvSpPr>
            <p:cNvPr id="28729" name="Line 83"/>
            <p:cNvSpPr>
              <a:spLocks noChangeShapeType="1"/>
            </p:cNvSpPr>
            <p:nvPr/>
          </p:nvSpPr>
          <p:spPr bwMode="auto">
            <a:xfrm flipH="1">
              <a:off x="6231" y="1526"/>
              <a:ext cx="5" cy="0"/>
            </a:xfrm>
            <a:prstGeom prst="line">
              <a:avLst/>
            </a:prstGeom>
            <a:noFill/>
            <a:ln w="7938">
              <a:solidFill>
                <a:srgbClr val="0080FF"/>
              </a:solidFill>
              <a:round/>
              <a:headEnd/>
              <a:tailEnd/>
            </a:ln>
          </p:spPr>
          <p:txBody>
            <a:bodyPr/>
            <a:lstStyle/>
            <a:p>
              <a:endParaRPr lang="en-US"/>
            </a:p>
          </p:txBody>
        </p:sp>
        <p:sp>
          <p:nvSpPr>
            <p:cNvPr id="28730" name="Line 84"/>
            <p:cNvSpPr>
              <a:spLocks noChangeShapeType="1"/>
            </p:cNvSpPr>
            <p:nvPr/>
          </p:nvSpPr>
          <p:spPr bwMode="auto">
            <a:xfrm>
              <a:off x="6231" y="1526"/>
              <a:ext cx="4" cy="3"/>
            </a:xfrm>
            <a:prstGeom prst="line">
              <a:avLst/>
            </a:prstGeom>
            <a:noFill/>
            <a:ln w="7938">
              <a:solidFill>
                <a:srgbClr val="0080FF"/>
              </a:solidFill>
              <a:round/>
              <a:headEnd/>
              <a:tailEnd/>
            </a:ln>
          </p:spPr>
          <p:txBody>
            <a:bodyPr/>
            <a:lstStyle/>
            <a:p>
              <a:endParaRPr lang="en-US"/>
            </a:p>
          </p:txBody>
        </p:sp>
        <p:sp>
          <p:nvSpPr>
            <p:cNvPr id="28731" name="Line 85"/>
            <p:cNvSpPr>
              <a:spLocks noChangeShapeType="1"/>
            </p:cNvSpPr>
            <p:nvPr/>
          </p:nvSpPr>
          <p:spPr bwMode="auto">
            <a:xfrm flipH="1" flipV="1">
              <a:off x="6231" y="1528"/>
              <a:ext cx="4" cy="1"/>
            </a:xfrm>
            <a:prstGeom prst="line">
              <a:avLst/>
            </a:prstGeom>
            <a:noFill/>
            <a:ln w="7938">
              <a:solidFill>
                <a:srgbClr val="0080FF"/>
              </a:solidFill>
              <a:round/>
              <a:headEnd/>
              <a:tailEnd/>
            </a:ln>
          </p:spPr>
          <p:txBody>
            <a:bodyPr/>
            <a:lstStyle/>
            <a:p>
              <a:endParaRPr lang="en-US"/>
            </a:p>
          </p:txBody>
        </p:sp>
        <p:sp>
          <p:nvSpPr>
            <p:cNvPr id="28732" name="Line 86"/>
            <p:cNvSpPr>
              <a:spLocks noChangeShapeType="1"/>
            </p:cNvSpPr>
            <p:nvPr/>
          </p:nvSpPr>
          <p:spPr bwMode="auto">
            <a:xfrm>
              <a:off x="6231" y="1528"/>
              <a:ext cx="4" cy="2"/>
            </a:xfrm>
            <a:prstGeom prst="line">
              <a:avLst/>
            </a:prstGeom>
            <a:noFill/>
            <a:ln w="7938">
              <a:solidFill>
                <a:srgbClr val="0080FF"/>
              </a:solidFill>
              <a:round/>
              <a:headEnd/>
              <a:tailEnd/>
            </a:ln>
          </p:spPr>
          <p:txBody>
            <a:bodyPr/>
            <a:lstStyle/>
            <a:p>
              <a:endParaRPr lang="en-US"/>
            </a:p>
          </p:txBody>
        </p:sp>
        <p:sp>
          <p:nvSpPr>
            <p:cNvPr id="28733" name="Line 87"/>
            <p:cNvSpPr>
              <a:spLocks noChangeShapeType="1"/>
            </p:cNvSpPr>
            <p:nvPr/>
          </p:nvSpPr>
          <p:spPr bwMode="auto">
            <a:xfrm flipH="1" flipV="1">
              <a:off x="6231" y="1530"/>
              <a:ext cx="4" cy="0"/>
            </a:xfrm>
            <a:prstGeom prst="line">
              <a:avLst/>
            </a:prstGeom>
            <a:noFill/>
            <a:ln w="7938">
              <a:solidFill>
                <a:srgbClr val="0080FF"/>
              </a:solidFill>
              <a:round/>
              <a:headEnd/>
              <a:tailEnd/>
            </a:ln>
          </p:spPr>
          <p:txBody>
            <a:bodyPr/>
            <a:lstStyle/>
            <a:p>
              <a:endParaRPr lang="en-US"/>
            </a:p>
          </p:txBody>
        </p:sp>
        <p:sp>
          <p:nvSpPr>
            <p:cNvPr id="28734" name="Line 88"/>
            <p:cNvSpPr>
              <a:spLocks noChangeShapeType="1"/>
            </p:cNvSpPr>
            <p:nvPr/>
          </p:nvSpPr>
          <p:spPr bwMode="auto">
            <a:xfrm>
              <a:off x="6231" y="1530"/>
              <a:ext cx="3" cy="2"/>
            </a:xfrm>
            <a:prstGeom prst="line">
              <a:avLst/>
            </a:prstGeom>
            <a:noFill/>
            <a:ln w="7938">
              <a:solidFill>
                <a:srgbClr val="0080FF"/>
              </a:solidFill>
              <a:round/>
              <a:headEnd/>
              <a:tailEnd/>
            </a:ln>
          </p:spPr>
          <p:txBody>
            <a:bodyPr/>
            <a:lstStyle/>
            <a:p>
              <a:endParaRPr lang="en-US"/>
            </a:p>
          </p:txBody>
        </p:sp>
        <p:sp>
          <p:nvSpPr>
            <p:cNvPr id="28735" name="Line 89"/>
            <p:cNvSpPr>
              <a:spLocks noChangeShapeType="1"/>
            </p:cNvSpPr>
            <p:nvPr/>
          </p:nvSpPr>
          <p:spPr bwMode="auto">
            <a:xfrm flipH="1" flipV="1">
              <a:off x="6230" y="1530"/>
              <a:ext cx="4" cy="2"/>
            </a:xfrm>
            <a:prstGeom prst="line">
              <a:avLst/>
            </a:prstGeom>
            <a:noFill/>
            <a:ln w="7938">
              <a:solidFill>
                <a:srgbClr val="0080FF"/>
              </a:solidFill>
              <a:round/>
              <a:headEnd/>
              <a:tailEnd/>
            </a:ln>
          </p:spPr>
          <p:txBody>
            <a:bodyPr/>
            <a:lstStyle/>
            <a:p>
              <a:endParaRPr lang="en-US"/>
            </a:p>
          </p:txBody>
        </p:sp>
        <p:sp>
          <p:nvSpPr>
            <p:cNvPr id="28736" name="Line 90"/>
            <p:cNvSpPr>
              <a:spLocks noChangeShapeType="1"/>
            </p:cNvSpPr>
            <p:nvPr/>
          </p:nvSpPr>
          <p:spPr bwMode="auto">
            <a:xfrm>
              <a:off x="6230" y="1530"/>
              <a:ext cx="3" cy="4"/>
            </a:xfrm>
            <a:prstGeom prst="line">
              <a:avLst/>
            </a:prstGeom>
            <a:noFill/>
            <a:ln w="7938">
              <a:solidFill>
                <a:srgbClr val="0080FF"/>
              </a:solidFill>
              <a:round/>
              <a:headEnd/>
              <a:tailEnd/>
            </a:ln>
          </p:spPr>
          <p:txBody>
            <a:bodyPr/>
            <a:lstStyle/>
            <a:p>
              <a:endParaRPr lang="en-US"/>
            </a:p>
          </p:txBody>
        </p:sp>
        <p:sp>
          <p:nvSpPr>
            <p:cNvPr id="28737" name="Line 91"/>
            <p:cNvSpPr>
              <a:spLocks noChangeShapeType="1"/>
            </p:cNvSpPr>
            <p:nvPr/>
          </p:nvSpPr>
          <p:spPr bwMode="auto">
            <a:xfrm flipH="1" flipV="1">
              <a:off x="6229" y="1532"/>
              <a:ext cx="4" cy="2"/>
            </a:xfrm>
            <a:prstGeom prst="line">
              <a:avLst/>
            </a:prstGeom>
            <a:noFill/>
            <a:ln w="7938">
              <a:solidFill>
                <a:srgbClr val="0080FF"/>
              </a:solidFill>
              <a:round/>
              <a:headEnd/>
              <a:tailEnd/>
            </a:ln>
          </p:spPr>
          <p:txBody>
            <a:bodyPr/>
            <a:lstStyle/>
            <a:p>
              <a:endParaRPr lang="en-US"/>
            </a:p>
          </p:txBody>
        </p:sp>
        <p:sp>
          <p:nvSpPr>
            <p:cNvPr id="28738" name="Line 92"/>
            <p:cNvSpPr>
              <a:spLocks noChangeShapeType="1"/>
            </p:cNvSpPr>
            <p:nvPr/>
          </p:nvSpPr>
          <p:spPr bwMode="auto">
            <a:xfrm>
              <a:off x="6229" y="1532"/>
              <a:ext cx="2" cy="3"/>
            </a:xfrm>
            <a:prstGeom prst="line">
              <a:avLst/>
            </a:prstGeom>
            <a:noFill/>
            <a:ln w="7938">
              <a:solidFill>
                <a:srgbClr val="0080FF"/>
              </a:solidFill>
              <a:round/>
              <a:headEnd/>
              <a:tailEnd/>
            </a:ln>
          </p:spPr>
          <p:txBody>
            <a:bodyPr/>
            <a:lstStyle/>
            <a:p>
              <a:endParaRPr lang="en-US"/>
            </a:p>
          </p:txBody>
        </p:sp>
        <p:sp>
          <p:nvSpPr>
            <p:cNvPr id="28739" name="Line 93"/>
            <p:cNvSpPr>
              <a:spLocks noChangeShapeType="1"/>
            </p:cNvSpPr>
            <p:nvPr/>
          </p:nvSpPr>
          <p:spPr bwMode="auto">
            <a:xfrm flipH="1" flipV="1">
              <a:off x="6228" y="1533"/>
              <a:ext cx="3" cy="2"/>
            </a:xfrm>
            <a:prstGeom prst="line">
              <a:avLst/>
            </a:prstGeom>
            <a:noFill/>
            <a:ln w="7938">
              <a:solidFill>
                <a:srgbClr val="0080FF"/>
              </a:solidFill>
              <a:round/>
              <a:headEnd/>
              <a:tailEnd/>
            </a:ln>
          </p:spPr>
          <p:txBody>
            <a:bodyPr/>
            <a:lstStyle/>
            <a:p>
              <a:endParaRPr lang="en-US"/>
            </a:p>
          </p:txBody>
        </p:sp>
        <p:sp>
          <p:nvSpPr>
            <p:cNvPr id="28740" name="Line 94"/>
            <p:cNvSpPr>
              <a:spLocks noChangeShapeType="1"/>
            </p:cNvSpPr>
            <p:nvPr/>
          </p:nvSpPr>
          <p:spPr bwMode="auto">
            <a:xfrm>
              <a:off x="6228" y="1533"/>
              <a:ext cx="2" cy="4"/>
            </a:xfrm>
            <a:prstGeom prst="line">
              <a:avLst/>
            </a:prstGeom>
            <a:noFill/>
            <a:ln w="7938">
              <a:solidFill>
                <a:srgbClr val="0080FF"/>
              </a:solidFill>
              <a:round/>
              <a:headEnd/>
              <a:tailEnd/>
            </a:ln>
          </p:spPr>
          <p:txBody>
            <a:bodyPr/>
            <a:lstStyle/>
            <a:p>
              <a:endParaRPr lang="en-US"/>
            </a:p>
          </p:txBody>
        </p:sp>
        <p:sp>
          <p:nvSpPr>
            <p:cNvPr id="28741" name="Line 95"/>
            <p:cNvSpPr>
              <a:spLocks noChangeShapeType="1"/>
            </p:cNvSpPr>
            <p:nvPr/>
          </p:nvSpPr>
          <p:spPr bwMode="auto">
            <a:xfrm flipH="1" flipV="1">
              <a:off x="6226" y="1534"/>
              <a:ext cx="4" cy="3"/>
            </a:xfrm>
            <a:prstGeom prst="line">
              <a:avLst/>
            </a:prstGeom>
            <a:noFill/>
            <a:ln w="7938">
              <a:solidFill>
                <a:srgbClr val="0080FF"/>
              </a:solidFill>
              <a:round/>
              <a:headEnd/>
              <a:tailEnd/>
            </a:ln>
          </p:spPr>
          <p:txBody>
            <a:bodyPr/>
            <a:lstStyle/>
            <a:p>
              <a:endParaRPr lang="en-US"/>
            </a:p>
          </p:txBody>
        </p:sp>
        <p:sp>
          <p:nvSpPr>
            <p:cNvPr id="28742" name="Line 96"/>
            <p:cNvSpPr>
              <a:spLocks noChangeShapeType="1"/>
            </p:cNvSpPr>
            <p:nvPr/>
          </p:nvSpPr>
          <p:spPr bwMode="auto">
            <a:xfrm>
              <a:off x="6226" y="1534"/>
              <a:ext cx="2" cy="5"/>
            </a:xfrm>
            <a:prstGeom prst="line">
              <a:avLst/>
            </a:prstGeom>
            <a:noFill/>
            <a:ln w="7938">
              <a:solidFill>
                <a:srgbClr val="0080FF"/>
              </a:solidFill>
              <a:round/>
              <a:headEnd/>
              <a:tailEnd/>
            </a:ln>
          </p:spPr>
          <p:txBody>
            <a:bodyPr/>
            <a:lstStyle/>
            <a:p>
              <a:endParaRPr lang="en-US"/>
            </a:p>
          </p:txBody>
        </p:sp>
        <p:sp>
          <p:nvSpPr>
            <p:cNvPr id="28743" name="Line 97"/>
            <p:cNvSpPr>
              <a:spLocks noChangeShapeType="1"/>
            </p:cNvSpPr>
            <p:nvPr/>
          </p:nvSpPr>
          <p:spPr bwMode="auto">
            <a:xfrm flipH="1" flipV="1">
              <a:off x="6225" y="1534"/>
              <a:ext cx="3" cy="5"/>
            </a:xfrm>
            <a:prstGeom prst="line">
              <a:avLst/>
            </a:prstGeom>
            <a:noFill/>
            <a:ln w="7938">
              <a:solidFill>
                <a:srgbClr val="0080FF"/>
              </a:solidFill>
              <a:round/>
              <a:headEnd/>
              <a:tailEnd/>
            </a:ln>
          </p:spPr>
          <p:txBody>
            <a:bodyPr/>
            <a:lstStyle/>
            <a:p>
              <a:endParaRPr lang="en-US"/>
            </a:p>
          </p:txBody>
        </p:sp>
        <p:sp>
          <p:nvSpPr>
            <p:cNvPr id="28744" name="Line 98"/>
            <p:cNvSpPr>
              <a:spLocks noChangeShapeType="1"/>
            </p:cNvSpPr>
            <p:nvPr/>
          </p:nvSpPr>
          <p:spPr bwMode="auto">
            <a:xfrm>
              <a:off x="6225" y="1534"/>
              <a:ext cx="1" cy="5"/>
            </a:xfrm>
            <a:prstGeom prst="line">
              <a:avLst/>
            </a:prstGeom>
            <a:noFill/>
            <a:ln w="7938">
              <a:solidFill>
                <a:srgbClr val="0080FF"/>
              </a:solidFill>
              <a:round/>
              <a:headEnd/>
              <a:tailEnd/>
            </a:ln>
          </p:spPr>
          <p:txBody>
            <a:bodyPr/>
            <a:lstStyle/>
            <a:p>
              <a:endParaRPr lang="en-US"/>
            </a:p>
          </p:txBody>
        </p:sp>
        <p:sp>
          <p:nvSpPr>
            <p:cNvPr id="28745" name="Line 99"/>
            <p:cNvSpPr>
              <a:spLocks noChangeShapeType="1"/>
            </p:cNvSpPr>
            <p:nvPr/>
          </p:nvSpPr>
          <p:spPr bwMode="auto">
            <a:xfrm flipH="1" flipV="1">
              <a:off x="6224" y="1535"/>
              <a:ext cx="2" cy="4"/>
            </a:xfrm>
            <a:prstGeom prst="line">
              <a:avLst/>
            </a:prstGeom>
            <a:noFill/>
            <a:ln w="7938">
              <a:solidFill>
                <a:srgbClr val="0080FF"/>
              </a:solidFill>
              <a:round/>
              <a:headEnd/>
              <a:tailEnd/>
            </a:ln>
          </p:spPr>
          <p:txBody>
            <a:bodyPr/>
            <a:lstStyle/>
            <a:p>
              <a:endParaRPr lang="en-US"/>
            </a:p>
          </p:txBody>
        </p:sp>
        <p:sp>
          <p:nvSpPr>
            <p:cNvPr id="28746" name="Line 100"/>
            <p:cNvSpPr>
              <a:spLocks noChangeShapeType="1"/>
            </p:cNvSpPr>
            <p:nvPr/>
          </p:nvSpPr>
          <p:spPr bwMode="auto">
            <a:xfrm>
              <a:off x="6224" y="1535"/>
              <a:ext cx="0" cy="5"/>
            </a:xfrm>
            <a:prstGeom prst="line">
              <a:avLst/>
            </a:prstGeom>
            <a:noFill/>
            <a:ln w="7938">
              <a:solidFill>
                <a:srgbClr val="0080FF"/>
              </a:solidFill>
              <a:round/>
              <a:headEnd/>
              <a:tailEnd/>
            </a:ln>
          </p:spPr>
          <p:txBody>
            <a:bodyPr/>
            <a:lstStyle/>
            <a:p>
              <a:endParaRPr lang="en-US"/>
            </a:p>
          </p:txBody>
        </p:sp>
        <p:sp>
          <p:nvSpPr>
            <p:cNvPr id="28747" name="Line 101"/>
            <p:cNvSpPr>
              <a:spLocks noChangeShapeType="1"/>
            </p:cNvSpPr>
            <p:nvPr/>
          </p:nvSpPr>
          <p:spPr bwMode="auto">
            <a:xfrm flipH="1" flipV="1">
              <a:off x="6222" y="1536"/>
              <a:ext cx="2" cy="4"/>
            </a:xfrm>
            <a:prstGeom prst="line">
              <a:avLst/>
            </a:prstGeom>
            <a:noFill/>
            <a:ln w="7938">
              <a:solidFill>
                <a:srgbClr val="0080FF"/>
              </a:solidFill>
              <a:round/>
              <a:headEnd/>
              <a:tailEnd/>
            </a:ln>
          </p:spPr>
          <p:txBody>
            <a:bodyPr/>
            <a:lstStyle/>
            <a:p>
              <a:endParaRPr lang="en-US"/>
            </a:p>
          </p:txBody>
        </p:sp>
        <p:sp>
          <p:nvSpPr>
            <p:cNvPr id="28748" name="Line 102"/>
            <p:cNvSpPr>
              <a:spLocks noChangeShapeType="1"/>
            </p:cNvSpPr>
            <p:nvPr/>
          </p:nvSpPr>
          <p:spPr bwMode="auto">
            <a:xfrm>
              <a:off x="6222" y="1536"/>
              <a:ext cx="0" cy="4"/>
            </a:xfrm>
            <a:prstGeom prst="line">
              <a:avLst/>
            </a:prstGeom>
            <a:noFill/>
            <a:ln w="7938">
              <a:solidFill>
                <a:srgbClr val="0080FF"/>
              </a:solidFill>
              <a:round/>
              <a:headEnd/>
              <a:tailEnd/>
            </a:ln>
          </p:spPr>
          <p:txBody>
            <a:bodyPr/>
            <a:lstStyle/>
            <a:p>
              <a:endParaRPr lang="en-US"/>
            </a:p>
          </p:txBody>
        </p:sp>
        <p:sp>
          <p:nvSpPr>
            <p:cNvPr id="28749" name="Line 103"/>
            <p:cNvSpPr>
              <a:spLocks noChangeShapeType="1"/>
            </p:cNvSpPr>
            <p:nvPr/>
          </p:nvSpPr>
          <p:spPr bwMode="auto">
            <a:xfrm flipH="1" flipV="1">
              <a:off x="6221" y="1536"/>
              <a:ext cx="1" cy="4"/>
            </a:xfrm>
            <a:prstGeom prst="line">
              <a:avLst/>
            </a:prstGeom>
            <a:noFill/>
            <a:ln w="7938">
              <a:solidFill>
                <a:srgbClr val="0080FF"/>
              </a:solidFill>
              <a:round/>
              <a:headEnd/>
              <a:tailEnd/>
            </a:ln>
          </p:spPr>
          <p:txBody>
            <a:bodyPr/>
            <a:lstStyle/>
            <a:p>
              <a:endParaRPr lang="en-US"/>
            </a:p>
          </p:txBody>
        </p:sp>
        <p:sp>
          <p:nvSpPr>
            <p:cNvPr id="28750" name="Line 104"/>
            <p:cNvSpPr>
              <a:spLocks noChangeShapeType="1"/>
            </p:cNvSpPr>
            <p:nvPr/>
          </p:nvSpPr>
          <p:spPr bwMode="auto">
            <a:xfrm flipH="1">
              <a:off x="6220" y="1536"/>
              <a:ext cx="1" cy="4"/>
            </a:xfrm>
            <a:prstGeom prst="line">
              <a:avLst/>
            </a:prstGeom>
            <a:noFill/>
            <a:ln w="7938">
              <a:solidFill>
                <a:srgbClr val="0080FF"/>
              </a:solidFill>
              <a:round/>
              <a:headEnd/>
              <a:tailEnd/>
            </a:ln>
          </p:spPr>
          <p:txBody>
            <a:bodyPr/>
            <a:lstStyle/>
            <a:p>
              <a:endParaRPr lang="en-US"/>
            </a:p>
          </p:txBody>
        </p:sp>
        <p:sp>
          <p:nvSpPr>
            <p:cNvPr id="28751" name="Line 105"/>
            <p:cNvSpPr>
              <a:spLocks noChangeShapeType="1"/>
            </p:cNvSpPr>
            <p:nvPr/>
          </p:nvSpPr>
          <p:spPr bwMode="auto">
            <a:xfrm flipH="1" flipV="1">
              <a:off x="6219" y="1536"/>
              <a:ext cx="1" cy="4"/>
            </a:xfrm>
            <a:prstGeom prst="line">
              <a:avLst/>
            </a:prstGeom>
            <a:noFill/>
            <a:ln w="7938">
              <a:solidFill>
                <a:srgbClr val="0080FF"/>
              </a:solidFill>
              <a:round/>
              <a:headEnd/>
              <a:tailEnd/>
            </a:ln>
          </p:spPr>
          <p:txBody>
            <a:bodyPr/>
            <a:lstStyle/>
            <a:p>
              <a:endParaRPr lang="en-US"/>
            </a:p>
          </p:txBody>
        </p:sp>
        <p:sp>
          <p:nvSpPr>
            <p:cNvPr id="28752" name="Line 106"/>
            <p:cNvSpPr>
              <a:spLocks noChangeShapeType="1"/>
            </p:cNvSpPr>
            <p:nvPr/>
          </p:nvSpPr>
          <p:spPr bwMode="auto">
            <a:xfrm flipH="1">
              <a:off x="6218" y="1536"/>
              <a:ext cx="1" cy="4"/>
            </a:xfrm>
            <a:prstGeom prst="line">
              <a:avLst/>
            </a:prstGeom>
            <a:noFill/>
            <a:ln w="7938">
              <a:solidFill>
                <a:srgbClr val="0080FF"/>
              </a:solidFill>
              <a:round/>
              <a:headEnd/>
              <a:tailEnd/>
            </a:ln>
          </p:spPr>
          <p:txBody>
            <a:bodyPr/>
            <a:lstStyle/>
            <a:p>
              <a:endParaRPr lang="en-US"/>
            </a:p>
          </p:txBody>
        </p:sp>
        <p:sp>
          <p:nvSpPr>
            <p:cNvPr id="28753" name="Line 107"/>
            <p:cNvSpPr>
              <a:spLocks noChangeShapeType="1"/>
            </p:cNvSpPr>
            <p:nvPr/>
          </p:nvSpPr>
          <p:spPr bwMode="auto">
            <a:xfrm flipV="1">
              <a:off x="6218" y="1536"/>
              <a:ext cx="0" cy="4"/>
            </a:xfrm>
            <a:prstGeom prst="line">
              <a:avLst/>
            </a:prstGeom>
            <a:noFill/>
            <a:ln w="7938">
              <a:solidFill>
                <a:srgbClr val="0080FF"/>
              </a:solidFill>
              <a:round/>
              <a:headEnd/>
              <a:tailEnd/>
            </a:ln>
          </p:spPr>
          <p:txBody>
            <a:bodyPr/>
            <a:lstStyle/>
            <a:p>
              <a:endParaRPr lang="en-US"/>
            </a:p>
          </p:txBody>
        </p:sp>
        <p:sp>
          <p:nvSpPr>
            <p:cNvPr id="28754" name="Line 108"/>
            <p:cNvSpPr>
              <a:spLocks noChangeShapeType="1"/>
            </p:cNvSpPr>
            <p:nvPr/>
          </p:nvSpPr>
          <p:spPr bwMode="auto">
            <a:xfrm flipH="1">
              <a:off x="6216" y="1536"/>
              <a:ext cx="2" cy="4"/>
            </a:xfrm>
            <a:prstGeom prst="line">
              <a:avLst/>
            </a:prstGeom>
            <a:noFill/>
            <a:ln w="7938">
              <a:solidFill>
                <a:srgbClr val="0080FF"/>
              </a:solidFill>
              <a:round/>
              <a:headEnd/>
              <a:tailEnd/>
            </a:ln>
          </p:spPr>
          <p:txBody>
            <a:bodyPr/>
            <a:lstStyle/>
            <a:p>
              <a:endParaRPr lang="en-US"/>
            </a:p>
          </p:txBody>
        </p:sp>
        <p:sp>
          <p:nvSpPr>
            <p:cNvPr id="28755" name="Line 109"/>
            <p:cNvSpPr>
              <a:spLocks noChangeShapeType="1"/>
            </p:cNvSpPr>
            <p:nvPr/>
          </p:nvSpPr>
          <p:spPr bwMode="auto">
            <a:xfrm flipV="1">
              <a:off x="6216" y="1535"/>
              <a:ext cx="0" cy="5"/>
            </a:xfrm>
            <a:prstGeom prst="line">
              <a:avLst/>
            </a:prstGeom>
            <a:noFill/>
            <a:ln w="7938">
              <a:solidFill>
                <a:srgbClr val="0080FF"/>
              </a:solidFill>
              <a:round/>
              <a:headEnd/>
              <a:tailEnd/>
            </a:ln>
          </p:spPr>
          <p:txBody>
            <a:bodyPr/>
            <a:lstStyle/>
            <a:p>
              <a:endParaRPr lang="en-US"/>
            </a:p>
          </p:txBody>
        </p:sp>
        <p:sp>
          <p:nvSpPr>
            <p:cNvPr id="28756" name="Line 110"/>
            <p:cNvSpPr>
              <a:spLocks noChangeShapeType="1"/>
            </p:cNvSpPr>
            <p:nvPr/>
          </p:nvSpPr>
          <p:spPr bwMode="auto">
            <a:xfrm flipH="1">
              <a:off x="6213" y="1535"/>
              <a:ext cx="3" cy="4"/>
            </a:xfrm>
            <a:prstGeom prst="line">
              <a:avLst/>
            </a:prstGeom>
            <a:noFill/>
            <a:ln w="7938">
              <a:solidFill>
                <a:srgbClr val="0080FF"/>
              </a:solidFill>
              <a:round/>
              <a:headEnd/>
              <a:tailEnd/>
            </a:ln>
          </p:spPr>
          <p:txBody>
            <a:bodyPr/>
            <a:lstStyle/>
            <a:p>
              <a:endParaRPr lang="en-US"/>
            </a:p>
          </p:txBody>
        </p:sp>
        <p:sp>
          <p:nvSpPr>
            <p:cNvPr id="28757" name="Line 111"/>
            <p:cNvSpPr>
              <a:spLocks noChangeShapeType="1"/>
            </p:cNvSpPr>
            <p:nvPr/>
          </p:nvSpPr>
          <p:spPr bwMode="auto">
            <a:xfrm flipV="1">
              <a:off x="6213" y="1535"/>
              <a:ext cx="1" cy="4"/>
            </a:xfrm>
            <a:prstGeom prst="line">
              <a:avLst/>
            </a:prstGeom>
            <a:noFill/>
            <a:ln w="7938">
              <a:solidFill>
                <a:srgbClr val="0080FF"/>
              </a:solidFill>
              <a:round/>
              <a:headEnd/>
              <a:tailEnd/>
            </a:ln>
          </p:spPr>
          <p:txBody>
            <a:bodyPr/>
            <a:lstStyle/>
            <a:p>
              <a:endParaRPr lang="en-US"/>
            </a:p>
          </p:txBody>
        </p:sp>
        <p:sp>
          <p:nvSpPr>
            <p:cNvPr id="28758" name="Line 112"/>
            <p:cNvSpPr>
              <a:spLocks noChangeShapeType="1"/>
            </p:cNvSpPr>
            <p:nvPr/>
          </p:nvSpPr>
          <p:spPr bwMode="auto">
            <a:xfrm flipH="1">
              <a:off x="6212" y="1535"/>
              <a:ext cx="2" cy="4"/>
            </a:xfrm>
            <a:prstGeom prst="line">
              <a:avLst/>
            </a:prstGeom>
            <a:noFill/>
            <a:ln w="7938">
              <a:solidFill>
                <a:srgbClr val="0080FF"/>
              </a:solidFill>
              <a:round/>
              <a:headEnd/>
              <a:tailEnd/>
            </a:ln>
          </p:spPr>
          <p:txBody>
            <a:bodyPr/>
            <a:lstStyle/>
            <a:p>
              <a:endParaRPr lang="en-US"/>
            </a:p>
          </p:txBody>
        </p:sp>
        <p:sp>
          <p:nvSpPr>
            <p:cNvPr id="28759" name="Line 113"/>
            <p:cNvSpPr>
              <a:spLocks noChangeShapeType="1"/>
            </p:cNvSpPr>
            <p:nvPr/>
          </p:nvSpPr>
          <p:spPr bwMode="auto">
            <a:xfrm flipV="1">
              <a:off x="6212" y="1534"/>
              <a:ext cx="1" cy="5"/>
            </a:xfrm>
            <a:prstGeom prst="line">
              <a:avLst/>
            </a:prstGeom>
            <a:noFill/>
            <a:ln w="7938">
              <a:solidFill>
                <a:srgbClr val="0080FF"/>
              </a:solidFill>
              <a:round/>
              <a:headEnd/>
              <a:tailEnd/>
            </a:ln>
          </p:spPr>
          <p:txBody>
            <a:bodyPr/>
            <a:lstStyle/>
            <a:p>
              <a:endParaRPr lang="en-US"/>
            </a:p>
          </p:txBody>
        </p:sp>
        <p:sp>
          <p:nvSpPr>
            <p:cNvPr id="28760" name="Line 114"/>
            <p:cNvSpPr>
              <a:spLocks noChangeShapeType="1"/>
            </p:cNvSpPr>
            <p:nvPr/>
          </p:nvSpPr>
          <p:spPr bwMode="auto">
            <a:xfrm flipH="1">
              <a:off x="6210" y="1534"/>
              <a:ext cx="3" cy="4"/>
            </a:xfrm>
            <a:prstGeom prst="line">
              <a:avLst/>
            </a:prstGeom>
            <a:noFill/>
            <a:ln w="7938">
              <a:solidFill>
                <a:srgbClr val="0080FF"/>
              </a:solidFill>
              <a:round/>
              <a:headEnd/>
              <a:tailEnd/>
            </a:ln>
          </p:spPr>
          <p:txBody>
            <a:bodyPr/>
            <a:lstStyle/>
            <a:p>
              <a:endParaRPr lang="en-US"/>
            </a:p>
          </p:txBody>
        </p:sp>
        <p:sp>
          <p:nvSpPr>
            <p:cNvPr id="28761" name="Line 115"/>
            <p:cNvSpPr>
              <a:spLocks noChangeShapeType="1"/>
            </p:cNvSpPr>
            <p:nvPr/>
          </p:nvSpPr>
          <p:spPr bwMode="auto">
            <a:xfrm flipV="1">
              <a:off x="6210" y="1534"/>
              <a:ext cx="2" cy="4"/>
            </a:xfrm>
            <a:prstGeom prst="line">
              <a:avLst/>
            </a:prstGeom>
            <a:noFill/>
            <a:ln w="7938">
              <a:solidFill>
                <a:srgbClr val="0080FF"/>
              </a:solidFill>
              <a:round/>
              <a:headEnd/>
              <a:tailEnd/>
            </a:ln>
          </p:spPr>
          <p:txBody>
            <a:bodyPr/>
            <a:lstStyle/>
            <a:p>
              <a:endParaRPr lang="en-US"/>
            </a:p>
          </p:txBody>
        </p:sp>
        <p:sp>
          <p:nvSpPr>
            <p:cNvPr id="28762" name="Line 116"/>
            <p:cNvSpPr>
              <a:spLocks noChangeShapeType="1"/>
            </p:cNvSpPr>
            <p:nvPr/>
          </p:nvSpPr>
          <p:spPr bwMode="auto">
            <a:xfrm flipH="1">
              <a:off x="6209" y="1534"/>
              <a:ext cx="3" cy="2"/>
            </a:xfrm>
            <a:prstGeom prst="line">
              <a:avLst/>
            </a:prstGeom>
            <a:noFill/>
            <a:ln w="7938">
              <a:solidFill>
                <a:srgbClr val="0080FF"/>
              </a:solidFill>
              <a:round/>
              <a:headEnd/>
              <a:tailEnd/>
            </a:ln>
          </p:spPr>
          <p:txBody>
            <a:bodyPr/>
            <a:lstStyle/>
            <a:p>
              <a:endParaRPr lang="en-US"/>
            </a:p>
          </p:txBody>
        </p:sp>
        <p:sp>
          <p:nvSpPr>
            <p:cNvPr id="28763" name="Line 117"/>
            <p:cNvSpPr>
              <a:spLocks noChangeShapeType="1"/>
            </p:cNvSpPr>
            <p:nvPr/>
          </p:nvSpPr>
          <p:spPr bwMode="auto">
            <a:xfrm flipV="1">
              <a:off x="6209" y="1533"/>
              <a:ext cx="2" cy="3"/>
            </a:xfrm>
            <a:prstGeom prst="line">
              <a:avLst/>
            </a:prstGeom>
            <a:noFill/>
            <a:ln w="7938">
              <a:solidFill>
                <a:srgbClr val="0080FF"/>
              </a:solidFill>
              <a:round/>
              <a:headEnd/>
              <a:tailEnd/>
            </a:ln>
          </p:spPr>
          <p:txBody>
            <a:bodyPr/>
            <a:lstStyle/>
            <a:p>
              <a:endParaRPr lang="en-US"/>
            </a:p>
          </p:txBody>
        </p:sp>
        <p:sp>
          <p:nvSpPr>
            <p:cNvPr id="28764" name="Line 118"/>
            <p:cNvSpPr>
              <a:spLocks noChangeShapeType="1"/>
            </p:cNvSpPr>
            <p:nvPr/>
          </p:nvSpPr>
          <p:spPr bwMode="auto">
            <a:xfrm flipH="1">
              <a:off x="6207" y="1533"/>
              <a:ext cx="4" cy="1"/>
            </a:xfrm>
            <a:prstGeom prst="line">
              <a:avLst/>
            </a:prstGeom>
            <a:noFill/>
            <a:ln w="7938">
              <a:solidFill>
                <a:srgbClr val="0080FF"/>
              </a:solidFill>
              <a:round/>
              <a:headEnd/>
              <a:tailEnd/>
            </a:ln>
          </p:spPr>
          <p:txBody>
            <a:bodyPr/>
            <a:lstStyle/>
            <a:p>
              <a:endParaRPr lang="en-US"/>
            </a:p>
          </p:txBody>
        </p:sp>
        <p:sp>
          <p:nvSpPr>
            <p:cNvPr id="28765" name="Line 119"/>
            <p:cNvSpPr>
              <a:spLocks noChangeShapeType="1"/>
            </p:cNvSpPr>
            <p:nvPr/>
          </p:nvSpPr>
          <p:spPr bwMode="auto">
            <a:xfrm flipV="1">
              <a:off x="6207" y="1531"/>
              <a:ext cx="2" cy="3"/>
            </a:xfrm>
            <a:prstGeom prst="line">
              <a:avLst/>
            </a:prstGeom>
            <a:noFill/>
            <a:ln w="7938">
              <a:solidFill>
                <a:srgbClr val="0080FF"/>
              </a:solidFill>
              <a:round/>
              <a:headEnd/>
              <a:tailEnd/>
            </a:ln>
          </p:spPr>
          <p:txBody>
            <a:bodyPr/>
            <a:lstStyle/>
            <a:p>
              <a:endParaRPr lang="en-US"/>
            </a:p>
          </p:txBody>
        </p:sp>
        <p:sp>
          <p:nvSpPr>
            <p:cNvPr id="28766" name="Line 120"/>
            <p:cNvSpPr>
              <a:spLocks noChangeShapeType="1"/>
            </p:cNvSpPr>
            <p:nvPr/>
          </p:nvSpPr>
          <p:spPr bwMode="auto">
            <a:xfrm flipH="1">
              <a:off x="6205" y="1531"/>
              <a:ext cx="4" cy="2"/>
            </a:xfrm>
            <a:prstGeom prst="line">
              <a:avLst/>
            </a:prstGeom>
            <a:noFill/>
            <a:ln w="7938">
              <a:solidFill>
                <a:srgbClr val="0080FF"/>
              </a:solidFill>
              <a:round/>
              <a:headEnd/>
              <a:tailEnd/>
            </a:ln>
          </p:spPr>
          <p:txBody>
            <a:bodyPr/>
            <a:lstStyle/>
            <a:p>
              <a:endParaRPr lang="en-US"/>
            </a:p>
          </p:txBody>
        </p:sp>
        <p:sp>
          <p:nvSpPr>
            <p:cNvPr id="28767" name="Line 121"/>
            <p:cNvSpPr>
              <a:spLocks noChangeShapeType="1"/>
            </p:cNvSpPr>
            <p:nvPr/>
          </p:nvSpPr>
          <p:spPr bwMode="auto">
            <a:xfrm flipV="1">
              <a:off x="6205" y="1530"/>
              <a:ext cx="4" cy="3"/>
            </a:xfrm>
            <a:prstGeom prst="line">
              <a:avLst/>
            </a:prstGeom>
            <a:noFill/>
            <a:ln w="7938">
              <a:solidFill>
                <a:srgbClr val="0080FF"/>
              </a:solidFill>
              <a:round/>
              <a:headEnd/>
              <a:tailEnd/>
            </a:ln>
          </p:spPr>
          <p:txBody>
            <a:bodyPr/>
            <a:lstStyle/>
            <a:p>
              <a:endParaRPr lang="en-US"/>
            </a:p>
          </p:txBody>
        </p:sp>
        <p:sp>
          <p:nvSpPr>
            <p:cNvPr id="28768" name="Line 122"/>
            <p:cNvSpPr>
              <a:spLocks noChangeShapeType="1"/>
            </p:cNvSpPr>
            <p:nvPr/>
          </p:nvSpPr>
          <p:spPr bwMode="auto">
            <a:xfrm flipH="1">
              <a:off x="6204" y="1530"/>
              <a:ext cx="5" cy="1"/>
            </a:xfrm>
            <a:prstGeom prst="line">
              <a:avLst/>
            </a:prstGeom>
            <a:noFill/>
            <a:ln w="7938">
              <a:solidFill>
                <a:srgbClr val="0080FF"/>
              </a:solidFill>
              <a:round/>
              <a:headEnd/>
              <a:tailEnd/>
            </a:ln>
          </p:spPr>
          <p:txBody>
            <a:bodyPr/>
            <a:lstStyle/>
            <a:p>
              <a:endParaRPr lang="en-US"/>
            </a:p>
          </p:txBody>
        </p:sp>
        <p:sp>
          <p:nvSpPr>
            <p:cNvPr id="28769" name="Line 123"/>
            <p:cNvSpPr>
              <a:spLocks noChangeShapeType="1"/>
            </p:cNvSpPr>
            <p:nvPr/>
          </p:nvSpPr>
          <p:spPr bwMode="auto">
            <a:xfrm flipV="1">
              <a:off x="6204" y="1529"/>
              <a:ext cx="4" cy="2"/>
            </a:xfrm>
            <a:prstGeom prst="line">
              <a:avLst/>
            </a:prstGeom>
            <a:noFill/>
            <a:ln w="7938">
              <a:solidFill>
                <a:srgbClr val="0080FF"/>
              </a:solidFill>
              <a:round/>
              <a:headEnd/>
              <a:tailEnd/>
            </a:ln>
          </p:spPr>
          <p:txBody>
            <a:bodyPr/>
            <a:lstStyle/>
            <a:p>
              <a:endParaRPr lang="en-US"/>
            </a:p>
          </p:txBody>
        </p:sp>
        <p:sp>
          <p:nvSpPr>
            <p:cNvPr id="28770" name="Line 124"/>
            <p:cNvSpPr>
              <a:spLocks noChangeShapeType="1"/>
            </p:cNvSpPr>
            <p:nvPr/>
          </p:nvSpPr>
          <p:spPr bwMode="auto">
            <a:xfrm flipH="1">
              <a:off x="6204" y="1529"/>
              <a:ext cx="4" cy="1"/>
            </a:xfrm>
            <a:prstGeom prst="line">
              <a:avLst/>
            </a:prstGeom>
            <a:noFill/>
            <a:ln w="7938">
              <a:solidFill>
                <a:srgbClr val="0080FF"/>
              </a:solidFill>
              <a:round/>
              <a:headEnd/>
              <a:tailEnd/>
            </a:ln>
          </p:spPr>
          <p:txBody>
            <a:bodyPr/>
            <a:lstStyle/>
            <a:p>
              <a:endParaRPr lang="en-US"/>
            </a:p>
          </p:txBody>
        </p:sp>
        <p:sp>
          <p:nvSpPr>
            <p:cNvPr id="28771" name="Line 125"/>
            <p:cNvSpPr>
              <a:spLocks noChangeShapeType="1"/>
            </p:cNvSpPr>
            <p:nvPr/>
          </p:nvSpPr>
          <p:spPr bwMode="auto">
            <a:xfrm flipV="1">
              <a:off x="6204" y="1527"/>
              <a:ext cx="4" cy="3"/>
            </a:xfrm>
            <a:prstGeom prst="line">
              <a:avLst/>
            </a:prstGeom>
            <a:noFill/>
            <a:ln w="7938">
              <a:solidFill>
                <a:srgbClr val="0080FF"/>
              </a:solidFill>
              <a:round/>
              <a:headEnd/>
              <a:tailEnd/>
            </a:ln>
          </p:spPr>
          <p:txBody>
            <a:bodyPr/>
            <a:lstStyle/>
            <a:p>
              <a:endParaRPr lang="en-US"/>
            </a:p>
          </p:txBody>
        </p:sp>
        <p:sp>
          <p:nvSpPr>
            <p:cNvPr id="28772" name="Line 126"/>
            <p:cNvSpPr>
              <a:spLocks noChangeShapeType="1"/>
            </p:cNvSpPr>
            <p:nvPr/>
          </p:nvSpPr>
          <p:spPr bwMode="auto">
            <a:xfrm flipH="1">
              <a:off x="6203" y="1527"/>
              <a:ext cx="5" cy="0"/>
            </a:xfrm>
            <a:prstGeom prst="line">
              <a:avLst/>
            </a:prstGeom>
            <a:noFill/>
            <a:ln w="7938">
              <a:solidFill>
                <a:srgbClr val="0080FF"/>
              </a:solidFill>
              <a:round/>
              <a:headEnd/>
              <a:tailEnd/>
            </a:ln>
          </p:spPr>
          <p:txBody>
            <a:bodyPr/>
            <a:lstStyle/>
            <a:p>
              <a:endParaRPr lang="en-US"/>
            </a:p>
          </p:txBody>
        </p:sp>
        <p:sp>
          <p:nvSpPr>
            <p:cNvPr id="28773" name="Line 127"/>
            <p:cNvSpPr>
              <a:spLocks noChangeShapeType="1"/>
            </p:cNvSpPr>
            <p:nvPr/>
          </p:nvSpPr>
          <p:spPr bwMode="auto">
            <a:xfrm flipV="1">
              <a:off x="6203" y="1526"/>
              <a:ext cx="4" cy="1"/>
            </a:xfrm>
            <a:prstGeom prst="line">
              <a:avLst/>
            </a:prstGeom>
            <a:noFill/>
            <a:ln w="7938">
              <a:solidFill>
                <a:srgbClr val="0080FF"/>
              </a:solidFill>
              <a:round/>
              <a:headEnd/>
              <a:tailEnd/>
            </a:ln>
          </p:spPr>
          <p:txBody>
            <a:bodyPr/>
            <a:lstStyle/>
            <a:p>
              <a:endParaRPr lang="en-US"/>
            </a:p>
          </p:txBody>
        </p:sp>
        <p:sp>
          <p:nvSpPr>
            <p:cNvPr id="28774" name="Line 128"/>
            <p:cNvSpPr>
              <a:spLocks noChangeShapeType="1"/>
            </p:cNvSpPr>
            <p:nvPr/>
          </p:nvSpPr>
          <p:spPr bwMode="auto">
            <a:xfrm flipH="1">
              <a:off x="6203" y="1526"/>
              <a:ext cx="4" cy="0"/>
            </a:xfrm>
            <a:prstGeom prst="line">
              <a:avLst/>
            </a:prstGeom>
            <a:noFill/>
            <a:ln w="7938">
              <a:solidFill>
                <a:srgbClr val="0080FF"/>
              </a:solidFill>
              <a:round/>
              <a:headEnd/>
              <a:tailEnd/>
            </a:ln>
          </p:spPr>
          <p:txBody>
            <a:bodyPr/>
            <a:lstStyle/>
            <a:p>
              <a:endParaRPr lang="en-US"/>
            </a:p>
          </p:txBody>
        </p:sp>
        <p:sp>
          <p:nvSpPr>
            <p:cNvPr id="28775" name="Line 129"/>
            <p:cNvSpPr>
              <a:spLocks noChangeShapeType="1"/>
            </p:cNvSpPr>
            <p:nvPr/>
          </p:nvSpPr>
          <p:spPr bwMode="auto">
            <a:xfrm flipV="1">
              <a:off x="6203" y="1524"/>
              <a:ext cx="4" cy="2"/>
            </a:xfrm>
            <a:prstGeom prst="line">
              <a:avLst/>
            </a:prstGeom>
            <a:noFill/>
            <a:ln w="7938">
              <a:solidFill>
                <a:srgbClr val="0080FF"/>
              </a:solidFill>
              <a:round/>
              <a:headEnd/>
              <a:tailEnd/>
            </a:ln>
          </p:spPr>
          <p:txBody>
            <a:bodyPr/>
            <a:lstStyle/>
            <a:p>
              <a:endParaRPr lang="en-US"/>
            </a:p>
          </p:txBody>
        </p:sp>
        <p:sp>
          <p:nvSpPr>
            <p:cNvPr id="28776" name="Line 130"/>
            <p:cNvSpPr>
              <a:spLocks noChangeShapeType="1"/>
            </p:cNvSpPr>
            <p:nvPr/>
          </p:nvSpPr>
          <p:spPr bwMode="auto">
            <a:xfrm flipH="1" flipV="1">
              <a:off x="6203" y="1523"/>
              <a:ext cx="4" cy="1"/>
            </a:xfrm>
            <a:prstGeom prst="line">
              <a:avLst/>
            </a:prstGeom>
            <a:noFill/>
            <a:ln w="7938">
              <a:solidFill>
                <a:srgbClr val="0080FF"/>
              </a:solidFill>
              <a:round/>
              <a:headEnd/>
              <a:tailEnd/>
            </a:ln>
          </p:spPr>
          <p:txBody>
            <a:bodyPr/>
            <a:lstStyle/>
            <a:p>
              <a:endParaRPr lang="en-US"/>
            </a:p>
          </p:txBody>
        </p:sp>
        <p:sp>
          <p:nvSpPr>
            <p:cNvPr id="28777" name="Line 131"/>
            <p:cNvSpPr>
              <a:spLocks noChangeShapeType="1"/>
            </p:cNvSpPr>
            <p:nvPr/>
          </p:nvSpPr>
          <p:spPr bwMode="auto">
            <a:xfrm flipV="1">
              <a:off x="6203" y="1522"/>
              <a:ext cx="4" cy="1"/>
            </a:xfrm>
            <a:prstGeom prst="line">
              <a:avLst/>
            </a:prstGeom>
            <a:noFill/>
            <a:ln w="7938">
              <a:solidFill>
                <a:srgbClr val="0080FF"/>
              </a:solidFill>
              <a:round/>
              <a:headEnd/>
              <a:tailEnd/>
            </a:ln>
          </p:spPr>
          <p:txBody>
            <a:bodyPr/>
            <a:lstStyle/>
            <a:p>
              <a:endParaRPr lang="en-US"/>
            </a:p>
          </p:txBody>
        </p:sp>
        <p:sp>
          <p:nvSpPr>
            <p:cNvPr id="28778" name="Line 132"/>
            <p:cNvSpPr>
              <a:spLocks noChangeShapeType="1"/>
            </p:cNvSpPr>
            <p:nvPr/>
          </p:nvSpPr>
          <p:spPr bwMode="auto">
            <a:xfrm flipH="1" flipV="1">
              <a:off x="6203" y="1521"/>
              <a:ext cx="4" cy="1"/>
            </a:xfrm>
            <a:prstGeom prst="line">
              <a:avLst/>
            </a:prstGeom>
            <a:noFill/>
            <a:ln w="7938">
              <a:solidFill>
                <a:srgbClr val="0080FF"/>
              </a:solidFill>
              <a:round/>
              <a:headEnd/>
              <a:tailEnd/>
            </a:ln>
          </p:spPr>
          <p:txBody>
            <a:bodyPr/>
            <a:lstStyle/>
            <a:p>
              <a:endParaRPr lang="en-US"/>
            </a:p>
          </p:txBody>
        </p:sp>
        <p:sp>
          <p:nvSpPr>
            <p:cNvPr id="28779" name="Line 133"/>
            <p:cNvSpPr>
              <a:spLocks noChangeShapeType="1"/>
            </p:cNvSpPr>
            <p:nvPr/>
          </p:nvSpPr>
          <p:spPr bwMode="auto">
            <a:xfrm>
              <a:off x="6203" y="1521"/>
              <a:ext cx="5" cy="0"/>
            </a:xfrm>
            <a:prstGeom prst="line">
              <a:avLst/>
            </a:prstGeom>
            <a:noFill/>
            <a:ln w="7938">
              <a:solidFill>
                <a:srgbClr val="0080FF"/>
              </a:solidFill>
              <a:round/>
              <a:headEnd/>
              <a:tailEnd/>
            </a:ln>
          </p:spPr>
          <p:txBody>
            <a:bodyPr/>
            <a:lstStyle/>
            <a:p>
              <a:endParaRPr lang="en-US"/>
            </a:p>
          </p:txBody>
        </p:sp>
        <p:sp>
          <p:nvSpPr>
            <p:cNvPr id="28780" name="Line 134"/>
            <p:cNvSpPr>
              <a:spLocks noChangeShapeType="1"/>
            </p:cNvSpPr>
            <p:nvPr/>
          </p:nvSpPr>
          <p:spPr bwMode="auto">
            <a:xfrm flipH="1" flipV="1">
              <a:off x="6204" y="1519"/>
              <a:ext cx="4" cy="2"/>
            </a:xfrm>
            <a:prstGeom prst="line">
              <a:avLst/>
            </a:prstGeom>
            <a:noFill/>
            <a:ln w="7938">
              <a:solidFill>
                <a:srgbClr val="0080FF"/>
              </a:solidFill>
              <a:round/>
              <a:headEnd/>
              <a:tailEnd/>
            </a:ln>
          </p:spPr>
          <p:txBody>
            <a:bodyPr/>
            <a:lstStyle/>
            <a:p>
              <a:endParaRPr lang="en-US"/>
            </a:p>
          </p:txBody>
        </p:sp>
        <p:sp>
          <p:nvSpPr>
            <p:cNvPr id="28781" name="Line 135"/>
            <p:cNvSpPr>
              <a:spLocks noChangeShapeType="1"/>
            </p:cNvSpPr>
            <p:nvPr/>
          </p:nvSpPr>
          <p:spPr bwMode="auto">
            <a:xfrm>
              <a:off x="6204" y="1519"/>
              <a:ext cx="4" cy="1"/>
            </a:xfrm>
            <a:prstGeom prst="line">
              <a:avLst/>
            </a:prstGeom>
            <a:noFill/>
            <a:ln w="7938">
              <a:solidFill>
                <a:srgbClr val="0080FF"/>
              </a:solidFill>
              <a:round/>
              <a:headEnd/>
              <a:tailEnd/>
            </a:ln>
          </p:spPr>
          <p:txBody>
            <a:bodyPr/>
            <a:lstStyle/>
            <a:p>
              <a:endParaRPr lang="en-US"/>
            </a:p>
          </p:txBody>
        </p:sp>
        <p:sp>
          <p:nvSpPr>
            <p:cNvPr id="28782" name="Line 136"/>
            <p:cNvSpPr>
              <a:spLocks noChangeShapeType="1"/>
            </p:cNvSpPr>
            <p:nvPr/>
          </p:nvSpPr>
          <p:spPr bwMode="auto">
            <a:xfrm flipH="1" flipV="1">
              <a:off x="6204" y="1517"/>
              <a:ext cx="4" cy="3"/>
            </a:xfrm>
            <a:prstGeom prst="line">
              <a:avLst/>
            </a:prstGeom>
            <a:noFill/>
            <a:ln w="7938">
              <a:solidFill>
                <a:srgbClr val="0080FF"/>
              </a:solidFill>
              <a:round/>
              <a:headEnd/>
              <a:tailEnd/>
            </a:ln>
          </p:spPr>
          <p:txBody>
            <a:bodyPr/>
            <a:lstStyle/>
            <a:p>
              <a:endParaRPr lang="en-US"/>
            </a:p>
          </p:txBody>
        </p:sp>
        <p:sp>
          <p:nvSpPr>
            <p:cNvPr id="28783" name="Line 137"/>
            <p:cNvSpPr>
              <a:spLocks noChangeShapeType="1"/>
            </p:cNvSpPr>
            <p:nvPr/>
          </p:nvSpPr>
          <p:spPr bwMode="auto">
            <a:xfrm>
              <a:off x="6204" y="1517"/>
              <a:ext cx="5" cy="1"/>
            </a:xfrm>
            <a:prstGeom prst="line">
              <a:avLst/>
            </a:prstGeom>
            <a:noFill/>
            <a:ln w="7938">
              <a:solidFill>
                <a:srgbClr val="0080FF"/>
              </a:solidFill>
              <a:round/>
              <a:headEnd/>
              <a:tailEnd/>
            </a:ln>
          </p:spPr>
          <p:txBody>
            <a:bodyPr/>
            <a:lstStyle/>
            <a:p>
              <a:endParaRPr lang="en-US"/>
            </a:p>
          </p:txBody>
        </p:sp>
        <p:sp>
          <p:nvSpPr>
            <p:cNvPr id="28784" name="Line 138"/>
            <p:cNvSpPr>
              <a:spLocks noChangeShapeType="1"/>
            </p:cNvSpPr>
            <p:nvPr/>
          </p:nvSpPr>
          <p:spPr bwMode="auto">
            <a:xfrm flipH="1" flipV="1">
              <a:off x="6205" y="1515"/>
              <a:ext cx="4" cy="3"/>
            </a:xfrm>
            <a:prstGeom prst="line">
              <a:avLst/>
            </a:prstGeom>
            <a:noFill/>
            <a:ln w="7938">
              <a:solidFill>
                <a:srgbClr val="0080FF"/>
              </a:solidFill>
              <a:round/>
              <a:headEnd/>
              <a:tailEnd/>
            </a:ln>
          </p:spPr>
          <p:txBody>
            <a:bodyPr/>
            <a:lstStyle/>
            <a:p>
              <a:endParaRPr lang="en-US"/>
            </a:p>
          </p:txBody>
        </p:sp>
        <p:sp>
          <p:nvSpPr>
            <p:cNvPr id="28785" name="Line 139"/>
            <p:cNvSpPr>
              <a:spLocks noChangeShapeType="1"/>
            </p:cNvSpPr>
            <p:nvPr/>
          </p:nvSpPr>
          <p:spPr bwMode="auto">
            <a:xfrm>
              <a:off x="6205" y="1515"/>
              <a:ext cx="4" cy="2"/>
            </a:xfrm>
            <a:prstGeom prst="line">
              <a:avLst/>
            </a:prstGeom>
            <a:noFill/>
            <a:ln w="7938">
              <a:solidFill>
                <a:srgbClr val="0080FF"/>
              </a:solidFill>
              <a:round/>
              <a:headEnd/>
              <a:tailEnd/>
            </a:ln>
          </p:spPr>
          <p:txBody>
            <a:bodyPr/>
            <a:lstStyle/>
            <a:p>
              <a:endParaRPr lang="en-US"/>
            </a:p>
          </p:txBody>
        </p:sp>
        <p:sp>
          <p:nvSpPr>
            <p:cNvPr id="28786" name="Line 140"/>
            <p:cNvSpPr>
              <a:spLocks noChangeShapeType="1"/>
            </p:cNvSpPr>
            <p:nvPr/>
          </p:nvSpPr>
          <p:spPr bwMode="auto">
            <a:xfrm flipH="1" flipV="1">
              <a:off x="6206" y="1513"/>
              <a:ext cx="3" cy="4"/>
            </a:xfrm>
            <a:prstGeom prst="line">
              <a:avLst/>
            </a:prstGeom>
            <a:noFill/>
            <a:ln w="7938">
              <a:solidFill>
                <a:srgbClr val="0080FF"/>
              </a:solidFill>
              <a:round/>
              <a:headEnd/>
              <a:tailEnd/>
            </a:ln>
          </p:spPr>
          <p:txBody>
            <a:bodyPr/>
            <a:lstStyle/>
            <a:p>
              <a:endParaRPr lang="en-US"/>
            </a:p>
          </p:txBody>
        </p:sp>
        <p:sp>
          <p:nvSpPr>
            <p:cNvPr id="28787" name="Line 141"/>
            <p:cNvSpPr>
              <a:spLocks noChangeShapeType="1"/>
            </p:cNvSpPr>
            <p:nvPr/>
          </p:nvSpPr>
          <p:spPr bwMode="auto">
            <a:xfrm>
              <a:off x="6206" y="1513"/>
              <a:ext cx="4" cy="3"/>
            </a:xfrm>
            <a:prstGeom prst="line">
              <a:avLst/>
            </a:prstGeom>
            <a:noFill/>
            <a:ln w="7938">
              <a:solidFill>
                <a:srgbClr val="0080FF"/>
              </a:solidFill>
              <a:round/>
              <a:headEnd/>
              <a:tailEnd/>
            </a:ln>
          </p:spPr>
          <p:txBody>
            <a:bodyPr/>
            <a:lstStyle/>
            <a:p>
              <a:endParaRPr lang="en-US"/>
            </a:p>
          </p:txBody>
        </p:sp>
        <p:sp>
          <p:nvSpPr>
            <p:cNvPr id="28788" name="Line 142"/>
            <p:cNvSpPr>
              <a:spLocks noChangeShapeType="1"/>
            </p:cNvSpPr>
            <p:nvPr/>
          </p:nvSpPr>
          <p:spPr bwMode="auto">
            <a:xfrm flipH="1" flipV="1">
              <a:off x="6208" y="1512"/>
              <a:ext cx="2" cy="4"/>
            </a:xfrm>
            <a:prstGeom prst="line">
              <a:avLst/>
            </a:prstGeom>
            <a:noFill/>
            <a:ln w="7938">
              <a:solidFill>
                <a:srgbClr val="0080FF"/>
              </a:solidFill>
              <a:round/>
              <a:headEnd/>
              <a:tailEnd/>
            </a:ln>
          </p:spPr>
          <p:txBody>
            <a:bodyPr/>
            <a:lstStyle/>
            <a:p>
              <a:endParaRPr lang="en-US"/>
            </a:p>
          </p:txBody>
        </p:sp>
        <p:sp>
          <p:nvSpPr>
            <p:cNvPr id="28789" name="Line 143"/>
            <p:cNvSpPr>
              <a:spLocks noChangeShapeType="1"/>
            </p:cNvSpPr>
            <p:nvPr/>
          </p:nvSpPr>
          <p:spPr bwMode="auto">
            <a:xfrm>
              <a:off x="6208" y="1512"/>
              <a:ext cx="3" cy="2"/>
            </a:xfrm>
            <a:prstGeom prst="line">
              <a:avLst/>
            </a:prstGeom>
            <a:noFill/>
            <a:ln w="7938">
              <a:solidFill>
                <a:srgbClr val="0080FF"/>
              </a:solidFill>
              <a:round/>
              <a:headEnd/>
              <a:tailEnd/>
            </a:ln>
          </p:spPr>
          <p:txBody>
            <a:bodyPr/>
            <a:lstStyle/>
            <a:p>
              <a:endParaRPr lang="en-US"/>
            </a:p>
          </p:txBody>
        </p:sp>
        <p:sp>
          <p:nvSpPr>
            <p:cNvPr id="28790" name="Line 144"/>
            <p:cNvSpPr>
              <a:spLocks noChangeShapeType="1"/>
            </p:cNvSpPr>
            <p:nvPr/>
          </p:nvSpPr>
          <p:spPr bwMode="auto">
            <a:xfrm flipH="1" flipV="1">
              <a:off x="6209" y="1510"/>
              <a:ext cx="2" cy="4"/>
            </a:xfrm>
            <a:prstGeom prst="line">
              <a:avLst/>
            </a:prstGeom>
            <a:noFill/>
            <a:ln w="7938">
              <a:solidFill>
                <a:srgbClr val="0080FF"/>
              </a:solidFill>
              <a:round/>
              <a:headEnd/>
              <a:tailEnd/>
            </a:ln>
          </p:spPr>
          <p:txBody>
            <a:bodyPr/>
            <a:lstStyle/>
            <a:p>
              <a:endParaRPr lang="en-US"/>
            </a:p>
          </p:txBody>
        </p:sp>
        <p:sp>
          <p:nvSpPr>
            <p:cNvPr id="28791" name="Line 145"/>
            <p:cNvSpPr>
              <a:spLocks noChangeShapeType="1"/>
            </p:cNvSpPr>
            <p:nvPr/>
          </p:nvSpPr>
          <p:spPr bwMode="auto">
            <a:xfrm>
              <a:off x="6209" y="1510"/>
              <a:ext cx="4" cy="3"/>
            </a:xfrm>
            <a:prstGeom prst="line">
              <a:avLst/>
            </a:prstGeom>
            <a:noFill/>
            <a:ln w="7938">
              <a:solidFill>
                <a:srgbClr val="0080FF"/>
              </a:solidFill>
              <a:round/>
              <a:headEnd/>
              <a:tailEnd/>
            </a:ln>
          </p:spPr>
          <p:txBody>
            <a:bodyPr/>
            <a:lstStyle/>
            <a:p>
              <a:endParaRPr lang="en-US"/>
            </a:p>
          </p:txBody>
        </p:sp>
        <p:sp>
          <p:nvSpPr>
            <p:cNvPr id="28792" name="Line 146"/>
            <p:cNvSpPr>
              <a:spLocks noChangeShapeType="1"/>
            </p:cNvSpPr>
            <p:nvPr/>
          </p:nvSpPr>
          <p:spPr bwMode="auto">
            <a:xfrm flipH="1" flipV="1">
              <a:off x="6211" y="1509"/>
              <a:ext cx="2" cy="4"/>
            </a:xfrm>
            <a:prstGeom prst="line">
              <a:avLst/>
            </a:prstGeom>
            <a:noFill/>
            <a:ln w="7938">
              <a:solidFill>
                <a:srgbClr val="0080FF"/>
              </a:solidFill>
              <a:round/>
              <a:headEnd/>
              <a:tailEnd/>
            </a:ln>
          </p:spPr>
          <p:txBody>
            <a:bodyPr/>
            <a:lstStyle/>
            <a:p>
              <a:endParaRPr lang="en-US"/>
            </a:p>
          </p:txBody>
        </p:sp>
        <p:sp>
          <p:nvSpPr>
            <p:cNvPr id="28793" name="Line 147"/>
            <p:cNvSpPr>
              <a:spLocks noChangeShapeType="1"/>
            </p:cNvSpPr>
            <p:nvPr/>
          </p:nvSpPr>
          <p:spPr bwMode="auto">
            <a:xfrm>
              <a:off x="6211" y="1509"/>
              <a:ext cx="3" cy="3"/>
            </a:xfrm>
            <a:prstGeom prst="line">
              <a:avLst/>
            </a:prstGeom>
            <a:noFill/>
            <a:ln w="7938">
              <a:solidFill>
                <a:srgbClr val="0080FF"/>
              </a:solidFill>
              <a:round/>
              <a:headEnd/>
              <a:tailEnd/>
            </a:ln>
          </p:spPr>
          <p:txBody>
            <a:bodyPr/>
            <a:lstStyle/>
            <a:p>
              <a:endParaRPr lang="en-US"/>
            </a:p>
          </p:txBody>
        </p:sp>
        <p:sp>
          <p:nvSpPr>
            <p:cNvPr id="28794" name="Line 148"/>
            <p:cNvSpPr>
              <a:spLocks noChangeShapeType="1"/>
            </p:cNvSpPr>
            <p:nvPr/>
          </p:nvSpPr>
          <p:spPr bwMode="auto">
            <a:xfrm flipH="1" flipV="1">
              <a:off x="6213" y="1508"/>
              <a:ext cx="1" cy="4"/>
            </a:xfrm>
            <a:prstGeom prst="line">
              <a:avLst/>
            </a:prstGeom>
            <a:noFill/>
            <a:ln w="7938">
              <a:solidFill>
                <a:srgbClr val="0080FF"/>
              </a:solidFill>
              <a:round/>
              <a:headEnd/>
              <a:tailEnd/>
            </a:ln>
          </p:spPr>
          <p:txBody>
            <a:bodyPr/>
            <a:lstStyle/>
            <a:p>
              <a:endParaRPr lang="en-US"/>
            </a:p>
          </p:txBody>
        </p:sp>
        <p:sp>
          <p:nvSpPr>
            <p:cNvPr id="28795" name="Line 149"/>
            <p:cNvSpPr>
              <a:spLocks noChangeShapeType="1"/>
            </p:cNvSpPr>
            <p:nvPr/>
          </p:nvSpPr>
          <p:spPr bwMode="auto">
            <a:xfrm>
              <a:off x="6213" y="1508"/>
              <a:ext cx="2" cy="4"/>
            </a:xfrm>
            <a:prstGeom prst="line">
              <a:avLst/>
            </a:prstGeom>
            <a:noFill/>
            <a:ln w="7938">
              <a:solidFill>
                <a:srgbClr val="0080FF"/>
              </a:solidFill>
              <a:round/>
              <a:headEnd/>
              <a:tailEnd/>
            </a:ln>
          </p:spPr>
          <p:txBody>
            <a:bodyPr/>
            <a:lstStyle/>
            <a:p>
              <a:endParaRPr lang="en-US"/>
            </a:p>
          </p:txBody>
        </p:sp>
        <p:sp>
          <p:nvSpPr>
            <p:cNvPr id="28796" name="Line 150"/>
            <p:cNvSpPr>
              <a:spLocks noChangeShapeType="1"/>
            </p:cNvSpPr>
            <p:nvPr/>
          </p:nvSpPr>
          <p:spPr bwMode="auto">
            <a:xfrm flipV="1">
              <a:off x="6215" y="1508"/>
              <a:ext cx="0" cy="4"/>
            </a:xfrm>
            <a:prstGeom prst="line">
              <a:avLst/>
            </a:prstGeom>
            <a:noFill/>
            <a:ln w="7938">
              <a:solidFill>
                <a:srgbClr val="0080FF"/>
              </a:solidFill>
              <a:round/>
              <a:headEnd/>
              <a:tailEnd/>
            </a:ln>
          </p:spPr>
          <p:txBody>
            <a:bodyPr/>
            <a:lstStyle/>
            <a:p>
              <a:endParaRPr lang="en-US"/>
            </a:p>
          </p:txBody>
        </p:sp>
        <p:sp>
          <p:nvSpPr>
            <p:cNvPr id="28797" name="Line 151"/>
            <p:cNvSpPr>
              <a:spLocks noChangeShapeType="1"/>
            </p:cNvSpPr>
            <p:nvPr/>
          </p:nvSpPr>
          <p:spPr bwMode="auto">
            <a:xfrm>
              <a:off x="6215" y="1508"/>
              <a:ext cx="2" cy="4"/>
            </a:xfrm>
            <a:prstGeom prst="line">
              <a:avLst/>
            </a:prstGeom>
            <a:noFill/>
            <a:ln w="7938">
              <a:solidFill>
                <a:srgbClr val="0080FF"/>
              </a:solidFill>
              <a:round/>
              <a:headEnd/>
              <a:tailEnd/>
            </a:ln>
          </p:spPr>
          <p:txBody>
            <a:bodyPr/>
            <a:lstStyle/>
            <a:p>
              <a:endParaRPr lang="en-US"/>
            </a:p>
          </p:txBody>
        </p:sp>
        <p:sp>
          <p:nvSpPr>
            <p:cNvPr id="28798" name="Line 152"/>
            <p:cNvSpPr>
              <a:spLocks noChangeShapeType="1"/>
            </p:cNvSpPr>
            <p:nvPr/>
          </p:nvSpPr>
          <p:spPr bwMode="auto">
            <a:xfrm flipV="1">
              <a:off x="6217" y="1507"/>
              <a:ext cx="0" cy="5"/>
            </a:xfrm>
            <a:prstGeom prst="line">
              <a:avLst/>
            </a:prstGeom>
            <a:noFill/>
            <a:ln w="7938">
              <a:solidFill>
                <a:srgbClr val="0080FF"/>
              </a:solidFill>
              <a:round/>
              <a:headEnd/>
              <a:tailEnd/>
            </a:ln>
          </p:spPr>
          <p:txBody>
            <a:bodyPr/>
            <a:lstStyle/>
            <a:p>
              <a:endParaRPr lang="en-US"/>
            </a:p>
          </p:txBody>
        </p:sp>
        <p:sp>
          <p:nvSpPr>
            <p:cNvPr id="28799" name="Line 153"/>
            <p:cNvSpPr>
              <a:spLocks noChangeShapeType="1"/>
            </p:cNvSpPr>
            <p:nvPr/>
          </p:nvSpPr>
          <p:spPr bwMode="auto">
            <a:xfrm>
              <a:off x="6217" y="1507"/>
              <a:ext cx="1" cy="5"/>
            </a:xfrm>
            <a:prstGeom prst="line">
              <a:avLst/>
            </a:prstGeom>
            <a:noFill/>
            <a:ln w="7938">
              <a:solidFill>
                <a:srgbClr val="0080FF"/>
              </a:solidFill>
              <a:round/>
              <a:headEnd/>
              <a:tailEnd/>
            </a:ln>
          </p:spPr>
          <p:txBody>
            <a:bodyPr/>
            <a:lstStyle/>
            <a:p>
              <a:endParaRPr lang="en-US"/>
            </a:p>
          </p:txBody>
        </p:sp>
        <p:sp>
          <p:nvSpPr>
            <p:cNvPr id="28800" name="Line 154"/>
            <p:cNvSpPr>
              <a:spLocks noChangeShapeType="1"/>
            </p:cNvSpPr>
            <p:nvPr/>
          </p:nvSpPr>
          <p:spPr bwMode="auto">
            <a:xfrm flipV="1">
              <a:off x="6218" y="1507"/>
              <a:ext cx="1" cy="5"/>
            </a:xfrm>
            <a:prstGeom prst="line">
              <a:avLst/>
            </a:prstGeom>
            <a:noFill/>
            <a:ln w="7938">
              <a:solidFill>
                <a:srgbClr val="0080FF"/>
              </a:solidFill>
              <a:round/>
              <a:headEnd/>
              <a:tailEnd/>
            </a:ln>
          </p:spPr>
          <p:txBody>
            <a:bodyPr/>
            <a:lstStyle/>
            <a:p>
              <a:endParaRPr lang="en-US"/>
            </a:p>
          </p:txBody>
        </p:sp>
        <p:sp>
          <p:nvSpPr>
            <p:cNvPr id="28801" name="Line 155"/>
            <p:cNvSpPr>
              <a:spLocks noChangeShapeType="1"/>
            </p:cNvSpPr>
            <p:nvPr/>
          </p:nvSpPr>
          <p:spPr bwMode="auto">
            <a:xfrm>
              <a:off x="6219" y="1507"/>
              <a:ext cx="1" cy="5"/>
            </a:xfrm>
            <a:prstGeom prst="line">
              <a:avLst/>
            </a:prstGeom>
            <a:noFill/>
            <a:ln w="7938">
              <a:solidFill>
                <a:srgbClr val="0080FF"/>
              </a:solidFill>
              <a:round/>
              <a:headEnd/>
              <a:tailEnd/>
            </a:ln>
          </p:spPr>
          <p:txBody>
            <a:bodyPr/>
            <a:lstStyle/>
            <a:p>
              <a:endParaRPr lang="en-US"/>
            </a:p>
          </p:txBody>
        </p:sp>
        <p:sp>
          <p:nvSpPr>
            <p:cNvPr id="28802" name="Freeform 156"/>
            <p:cNvSpPr>
              <a:spLocks/>
            </p:cNvSpPr>
            <p:nvPr/>
          </p:nvSpPr>
          <p:spPr bwMode="auto">
            <a:xfrm>
              <a:off x="6203" y="1507"/>
              <a:ext cx="33" cy="33"/>
            </a:xfrm>
            <a:custGeom>
              <a:avLst/>
              <a:gdLst>
                <a:gd name="T0" fmla="*/ 0 w 67"/>
                <a:gd name="T1" fmla="*/ 0 h 67"/>
                <a:gd name="T2" fmla="*/ 0 w 67"/>
                <a:gd name="T3" fmla="*/ 0 h 67"/>
                <a:gd name="T4" fmla="*/ 0 w 67"/>
                <a:gd name="T5" fmla="*/ 0 h 67"/>
                <a:gd name="T6" fmla="*/ 0 w 67"/>
                <a:gd name="T7" fmla="*/ 0 h 67"/>
                <a:gd name="T8" fmla="*/ 0 w 67"/>
                <a:gd name="T9" fmla="*/ 0 h 67"/>
                <a:gd name="T10" fmla="*/ 0 w 67"/>
                <a:gd name="T11" fmla="*/ 0 h 67"/>
                <a:gd name="T12" fmla="*/ 0 w 67"/>
                <a:gd name="T13" fmla="*/ 0 h 67"/>
                <a:gd name="T14" fmla="*/ 0 w 67"/>
                <a:gd name="T15" fmla="*/ 0 h 67"/>
                <a:gd name="T16" fmla="*/ 0 w 67"/>
                <a:gd name="T17" fmla="*/ 0 h 67"/>
                <a:gd name="T18" fmla="*/ 0 w 67"/>
                <a:gd name="T19" fmla="*/ 0 h 67"/>
                <a:gd name="T20" fmla="*/ 0 w 67"/>
                <a:gd name="T21" fmla="*/ 0 h 67"/>
                <a:gd name="T22" fmla="*/ 0 w 67"/>
                <a:gd name="T23" fmla="*/ 0 h 67"/>
                <a:gd name="T24" fmla="*/ 0 w 67"/>
                <a:gd name="T25" fmla="*/ 0 h 67"/>
                <a:gd name="T26" fmla="*/ 0 w 67"/>
                <a:gd name="T27" fmla="*/ 0 h 67"/>
                <a:gd name="T28" fmla="*/ 0 w 67"/>
                <a:gd name="T29" fmla="*/ 0 h 67"/>
                <a:gd name="T30" fmla="*/ 0 w 67"/>
                <a:gd name="T31" fmla="*/ 0 h 67"/>
                <a:gd name="T32" fmla="*/ 0 w 67"/>
                <a:gd name="T33" fmla="*/ 0 h 67"/>
                <a:gd name="T34" fmla="*/ 0 w 67"/>
                <a:gd name="T35" fmla="*/ 0 h 67"/>
                <a:gd name="T36" fmla="*/ 0 w 67"/>
                <a:gd name="T37" fmla="*/ 0 h 67"/>
                <a:gd name="T38" fmla="*/ 0 w 67"/>
                <a:gd name="T39" fmla="*/ 0 h 67"/>
                <a:gd name="T40" fmla="*/ 0 w 67"/>
                <a:gd name="T41" fmla="*/ 0 h 67"/>
                <a:gd name="T42" fmla="*/ 0 w 67"/>
                <a:gd name="T43" fmla="*/ 0 h 67"/>
                <a:gd name="T44" fmla="*/ 0 w 67"/>
                <a:gd name="T45" fmla="*/ 0 h 67"/>
                <a:gd name="T46" fmla="*/ 0 w 67"/>
                <a:gd name="T47" fmla="*/ 0 h 67"/>
                <a:gd name="T48" fmla="*/ 0 w 67"/>
                <a:gd name="T49" fmla="*/ 0 h 67"/>
                <a:gd name="T50" fmla="*/ 0 w 67"/>
                <a:gd name="T51" fmla="*/ 0 h 67"/>
                <a:gd name="T52" fmla="*/ 0 w 67"/>
                <a:gd name="T53" fmla="*/ 0 h 67"/>
                <a:gd name="T54" fmla="*/ 0 w 67"/>
                <a:gd name="T55" fmla="*/ 0 h 67"/>
                <a:gd name="T56" fmla="*/ 0 w 67"/>
                <a:gd name="T57" fmla="*/ 0 h 67"/>
                <a:gd name="T58" fmla="*/ 0 w 67"/>
                <a:gd name="T59" fmla="*/ 0 h 67"/>
                <a:gd name="T60" fmla="*/ 0 w 67"/>
                <a:gd name="T61" fmla="*/ 0 h 67"/>
                <a:gd name="T62" fmla="*/ 0 w 67"/>
                <a:gd name="T63" fmla="*/ 0 h 67"/>
                <a:gd name="T64" fmla="*/ 0 w 67"/>
                <a:gd name="T65" fmla="*/ 0 h 67"/>
                <a:gd name="T66" fmla="*/ 0 w 67"/>
                <a:gd name="T67" fmla="*/ 0 h 67"/>
                <a:gd name="T68" fmla="*/ 0 w 67"/>
                <a:gd name="T69" fmla="*/ 0 h 67"/>
                <a:gd name="T70" fmla="*/ 0 w 67"/>
                <a:gd name="T71" fmla="*/ 0 h 67"/>
                <a:gd name="T72" fmla="*/ 0 w 67"/>
                <a:gd name="T73" fmla="*/ 0 h 67"/>
                <a:gd name="T74" fmla="*/ 0 w 67"/>
                <a:gd name="T75" fmla="*/ 0 h 67"/>
                <a:gd name="T76" fmla="*/ 0 w 67"/>
                <a:gd name="T77" fmla="*/ 0 h 67"/>
                <a:gd name="T78" fmla="*/ 0 w 67"/>
                <a:gd name="T79" fmla="*/ 0 h 67"/>
                <a:gd name="T80" fmla="*/ 0 w 67"/>
                <a:gd name="T81" fmla="*/ 0 h 67"/>
                <a:gd name="T82" fmla="*/ 0 w 67"/>
                <a:gd name="T83" fmla="*/ 0 h 67"/>
                <a:gd name="T84" fmla="*/ 0 w 67"/>
                <a:gd name="T85" fmla="*/ 0 h 67"/>
                <a:gd name="T86" fmla="*/ 0 w 67"/>
                <a:gd name="T87" fmla="*/ 0 h 67"/>
                <a:gd name="T88" fmla="*/ 0 w 67"/>
                <a:gd name="T89" fmla="*/ 0 h 67"/>
                <a:gd name="T90" fmla="*/ 0 w 67"/>
                <a:gd name="T91" fmla="*/ 0 h 67"/>
                <a:gd name="T92" fmla="*/ 0 w 67"/>
                <a:gd name="T93" fmla="*/ 0 h 67"/>
                <a:gd name="T94" fmla="*/ 0 w 67"/>
                <a:gd name="T95" fmla="*/ 0 h 67"/>
                <a:gd name="T96" fmla="*/ 0 w 67"/>
                <a:gd name="T97" fmla="*/ 0 h 67"/>
                <a:gd name="T98" fmla="*/ 0 w 67"/>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7"/>
                <a:gd name="T152" fmla="*/ 67 w 67"/>
                <a:gd name="T153" fmla="*/ 67 h 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7">
                  <a:moveTo>
                    <a:pt x="32" y="0"/>
                  </a:moveTo>
                  <a:lnTo>
                    <a:pt x="34" y="10"/>
                  </a:lnTo>
                  <a:lnTo>
                    <a:pt x="36" y="0"/>
                  </a:lnTo>
                  <a:lnTo>
                    <a:pt x="37" y="10"/>
                  </a:lnTo>
                  <a:lnTo>
                    <a:pt x="40" y="2"/>
                  </a:lnTo>
                  <a:lnTo>
                    <a:pt x="40" y="10"/>
                  </a:lnTo>
                  <a:lnTo>
                    <a:pt x="45" y="2"/>
                  </a:lnTo>
                  <a:lnTo>
                    <a:pt x="44" y="12"/>
                  </a:lnTo>
                  <a:lnTo>
                    <a:pt x="49" y="4"/>
                  </a:lnTo>
                  <a:lnTo>
                    <a:pt x="45" y="14"/>
                  </a:lnTo>
                  <a:lnTo>
                    <a:pt x="52" y="7"/>
                  </a:lnTo>
                  <a:lnTo>
                    <a:pt x="49" y="15"/>
                  </a:lnTo>
                  <a:lnTo>
                    <a:pt x="55" y="9"/>
                  </a:lnTo>
                  <a:lnTo>
                    <a:pt x="50" y="17"/>
                  </a:lnTo>
                  <a:lnTo>
                    <a:pt x="58" y="12"/>
                  </a:lnTo>
                  <a:lnTo>
                    <a:pt x="54" y="18"/>
                  </a:lnTo>
                  <a:lnTo>
                    <a:pt x="62" y="15"/>
                  </a:lnTo>
                  <a:lnTo>
                    <a:pt x="55" y="22"/>
                  </a:lnTo>
                  <a:lnTo>
                    <a:pt x="63" y="18"/>
                  </a:lnTo>
                  <a:lnTo>
                    <a:pt x="55" y="25"/>
                  </a:lnTo>
                  <a:lnTo>
                    <a:pt x="65" y="23"/>
                  </a:lnTo>
                  <a:lnTo>
                    <a:pt x="57" y="28"/>
                  </a:lnTo>
                  <a:lnTo>
                    <a:pt x="67" y="27"/>
                  </a:lnTo>
                  <a:lnTo>
                    <a:pt x="58" y="30"/>
                  </a:lnTo>
                  <a:lnTo>
                    <a:pt x="67" y="31"/>
                  </a:lnTo>
                  <a:lnTo>
                    <a:pt x="58" y="33"/>
                  </a:lnTo>
                  <a:lnTo>
                    <a:pt x="67" y="35"/>
                  </a:lnTo>
                  <a:lnTo>
                    <a:pt x="58" y="36"/>
                  </a:lnTo>
                  <a:lnTo>
                    <a:pt x="67" y="40"/>
                  </a:lnTo>
                  <a:lnTo>
                    <a:pt x="57" y="40"/>
                  </a:lnTo>
                  <a:lnTo>
                    <a:pt x="65" y="45"/>
                  </a:lnTo>
                  <a:lnTo>
                    <a:pt x="57" y="43"/>
                  </a:lnTo>
                  <a:lnTo>
                    <a:pt x="63" y="48"/>
                  </a:lnTo>
                  <a:lnTo>
                    <a:pt x="55" y="46"/>
                  </a:lnTo>
                  <a:lnTo>
                    <a:pt x="62" y="51"/>
                  </a:lnTo>
                  <a:lnTo>
                    <a:pt x="54" y="48"/>
                  </a:lnTo>
                  <a:lnTo>
                    <a:pt x="60" y="54"/>
                  </a:lnTo>
                  <a:lnTo>
                    <a:pt x="52" y="51"/>
                  </a:lnTo>
                  <a:lnTo>
                    <a:pt x="57" y="58"/>
                  </a:lnTo>
                  <a:lnTo>
                    <a:pt x="50" y="53"/>
                  </a:lnTo>
                  <a:lnTo>
                    <a:pt x="54" y="61"/>
                  </a:lnTo>
                  <a:lnTo>
                    <a:pt x="47" y="54"/>
                  </a:lnTo>
                  <a:lnTo>
                    <a:pt x="50" y="64"/>
                  </a:lnTo>
                  <a:lnTo>
                    <a:pt x="44" y="56"/>
                  </a:lnTo>
                  <a:lnTo>
                    <a:pt x="47" y="66"/>
                  </a:lnTo>
                  <a:lnTo>
                    <a:pt x="42" y="58"/>
                  </a:lnTo>
                  <a:lnTo>
                    <a:pt x="42" y="67"/>
                  </a:lnTo>
                  <a:lnTo>
                    <a:pt x="39" y="59"/>
                  </a:lnTo>
                  <a:lnTo>
                    <a:pt x="39" y="67"/>
                  </a:lnTo>
                  <a:lnTo>
                    <a:pt x="36" y="59"/>
                  </a:lnTo>
                  <a:lnTo>
                    <a:pt x="34" y="67"/>
                  </a:lnTo>
                  <a:lnTo>
                    <a:pt x="32" y="59"/>
                  </a:lnTo>
                  <a:lnTo>
                    <a:pt x="29" y="67"/>
                  </a:lnTo>
                  <a:lnTo>
                    <a:pt x="29" y="59"/>
                  </a:lnTo>
                  <a:lnTo>
                    <a:pt x="26" y="67"/>
                  </a:lnTo>
                  <a:lnTo>
                    <a:pt x="26" y="58"/>
                  </a:lnTo>
                  <a:lnTo>
                    <a:pt x="21" y="66"/>
                  </a:lnTo>
                  <a:lnTo>
                    <a:pt x="22" y="58"/>
                  </a:lnTo>
                  <a:lnTo>
                    <a:pt x="18" y="64"/>
                  </a:lnTo>
                  <a:lnTo>
                    <a:pt x="21" y="56"/>
                  </a:lnTo>
                  <a:lnTo>
                    <a:pt x="14" y="63"/>
                  </a:lnTo>
                  <a:lnTo>
                    <a:pt x="18" y="54"/>
                  </a:lnTo>
                  <a:lnTo>
                    <a:pt x="11" y="59"/>
                  </a:lnTo>
                  <a:lnTo>
                    <a:pt x="16" y="53"/>
                  </a:lnTo>
                  <a:lnTo>
                    <a:pt x="8" y="56"/>
                  </a:lnTo>
                  <a:lnTo>
                    <a:pt x="13" y="49"/>
                  </a:lnTo>
                  <a:lnTo>
                    <a:pt x="5" y="53"/>
                  </a:lnTo>
                  <a:lnTo>
                    <a:pt x="11" y="46"/>
                  </a:lnTo>
                  <a:lnTo>
                    <a:pt x="3" y="49"/>
                  </a:lnTo>
                  <a:lnTo>
                    <a:pt x="9" y="45"/>
                  </a:lnTo>
                  <a:lnTo>
                    <a:pt x="1" y="46"/>
                  </a:lnTo>
                  <a:lnTo>
                    <a:pt x="9" y="41"/>
                  </a:lnTo>
                  <a:lnTo>
                    <a:pt x="0" y="41"/>
                  </a:lnTo>
                  <a:lnTo>
                    <a:pt x="8" y="38"/>
                  </a:lnTo>
                  <a:lnTo>
                    <a:pt x="0" y="38"/>
                  </a:lnTo>
                  <a:lnTo>
                    <a:pt x="8" y="35"/>
                  </a:lnTo>
                  <a:lnTo>
                    <a:pt x="0" y="33"/>
                  </a:lnTo>
                  <a:lnTo>
                    <a:pt x="8" y="31"/>
                  </a:lnTo>
                  <a:lnTo>
                    <a:pt x="0" y="28"/>
                  </a:lnTo>
                  <a:lnTo>
                    <a:pt x="9" y="28"/>
                  </a:lnTo>
                  <a:lnTo>
                    <a:pt x="1" y="25"/>
                  </a:lnTo>
                  <a:lnTo>
                    <a:pt x="9" y="27"/>
                  </a:lnTo>
                  <a:lnTo>
                    <a:pt x="3" y="22"/>
                  </a:lnTo>
                  <a:lnTo>
                    <a:pt x="11" y="23"/>
                  </a:lnTo>
                  <a:lnTo>
                    <a:pt x="5" y="17"/>
                  </a:lnTo>
                  <a:lnTo>
                    <a:pt x="13" y="20"/>
                  </a:lnTo>
                  <a:lnTo>
                    <a:pt x="6" y="14"/>
                  </a:lnTo>
                  <a:lnTo>
                    <a:pt x="14" y="18"/>
                  </a:lnTo>
                  <a:lnTo>
                    <a:pt x="9" y="10"/>
                  </a:lnTo>
                  <a:lnTo>
                    <a:pt x="16" y="15"/>
                  </a:lnTo>
                  <a:lnTo>
                    <a:pt x="13" y="7"/>
                  </a:lnTo>
                  <a:lnTo>
                    <a:pt x="19" y="14"/>
                  </a:lnTo>
                  <a:lnTo>
                    <a:pt x="16" y="5"/>
                  </a:lnTo>
                  <a:lnTo>
                    <a:pt x="22" y="12"/>
                  </a:lnTo>
                  <a:lnTo>
                    <a:pt x="19" y="4"/>
                  </a:lnTo>
                  <a:lnTo>
                    <a:pt x="24" y="10"/>
                  </a:lnTo>
                  <a:lnTo>
                    <a:pt x="24" y="2"/>
                  </a:lnTo>
                  <a:lnTo>
                    <a:pt x="27" y="10"/>
                  </a:lnTo>
                  <a:lnTo>
                    <a:pt x="27" y="0"/>
                  </a:lnTo>
                  <a:lnTo>
                    <a:pt x="31" y="10"/>
                  </a:lnTo>
                  <a:lnTo>
                    <a:pt x="32" y="0"/>
                  </a:lnTo>
                  <a:close/>
                </a:path>
              </a:pathLst>
            </a:custGeom>
            <a:solidFill>
              <a:srgbClr val="80CCFF"/>
            </a:solidFill>
            <a:ln w="0">
              <a:solidFill>
                <a:srgbClr val="80CCFF"/>
              </a:solidFill>
              <a:prstDash val="solid"/>
              <a:round/>
              <a:headEnd/>
              <a:tailEnd/>
            </a:ln>
          </p:spPr>
          <p:txBody>
            <a:bodyPr/>
            <a:lstStyle/>
            <a:p>
              <a:endParaRPr lang="en-US"/>
            </a:p>
          </p:txBody>
        </p:sp>
        <p:sp>
          <p:nvSpPr>
            <p:cNvPr id="28803" name="Freeform 157"/>
            <p:cNvSpPr>
              <a:spLocks/>
            </p:cNvSpPr>
            <p:nvPr/>
          </p:nvSpPr>
          <p:spPr bwMode="auto">
            <a:xfrm>
              <a:off x="6109" y="1516"/>
              <a:ext cx="102" cy="17"/>
            </a:xfrm>
            <a:custGeom>
              <a:avLst/>
              <a:gdLst>
                <a:gd name="T0" fmla="*/ 1 w 204"/>
                <a:gd name="T1" fmla="*/ 0 h 35"/>
                <a:gd name="T2" fmla="*/ 1 w 204"/>
                <a:gd name="T3" fmla="*/ 0 h 35"/>
                <a:gd name="T4" fmla="*/ 1 w 204"/>
                <a:gd name="T5" fmla="*/ 0 h 35"/>
                <a:gd name="T6" fmla="*/ 0 w 204"/>
                <a:gd name="T7" fmla="*/ 0 h 35"/>
                <a:gd name="T8" fmla="*/ 1 w 204"/>
                <a:gd name="T9" fmla="*/ 0 h 35"/>
                <a:gd name="T10" fmla="*/ 1 w 204"/>
                <a:gd name="T11" fmla="*/ 0 h 35"/>
                <a:gd name="T12" fmla="*/ 0 60000 65536"/>
                <a:gd name="T13" fmla="*/ 0 60000 65536"/>
                <a:gd name="T14" fmla="*/ 0 60000 65536"/>
                <a:gd name="T15" fmla="*/ 0 60000 65536"/>
                <a:gd name="T16" fmla="*/ 0 60000 65536"/>
                <a:gd name="T17" fmla="*/ 0 60000 65536"/>
                <a:gd name="T18" fmla="*/ 0 w 204"/>
                <a:gd name="T19" fmla="*/ 0 h 35"/>
                <a:gd name="T20" fmla="*/ 204 w 20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04" h="35">
                  <a:moveTo>
                    <a:pt x="201" y="0"/>
                  </a:moveTo>
                  <a:lnTo>
                    <a:pt x="204" y="31"/>
                  </a:lnTo>
                  <a:lnTo>
                    <a:pt x="103" y="35"/>
                  </a:lnTo>
                  <a:lnTo>
                    <a:pt x="0" y="33"/>
                  </a:lnTo>
                  <a:lnTo>
                    <a:pt x="101" y="18"/>
                  </a:lnTo>
                  <a:lnTo>
                    <a:pt x="201" y="0"/>
                  </a:lnTo>
                  <a:close/>
                </a:path>
              </a:pathLst>
            </a:custGeom>
            <a:solidFill>
              <a:srgbClr val="80CCFF"/>
            </a:solidFill>
            <a:ln w="0">
              <a:solidFill>
                <a:srgbClr val="80CCFF"/>
              </a:solidFill>
              <a:prstDash val="solid"/>
              <a:round/>
              <a:headEnd/>
              <a:tailEnd/>
            </a:ln>
          </p:spPr>
          <p:txBody>
            <a:bodyPr/>
            <a:lstStyle/>
            <a:p>
              <a:endParaRPr lang="en-US"/>
            </a:p>
          </p:txBody>
        </p:sp>
      </p:grpSp>
      <p:pic>
        <p:nvPicPr>
          <p:cNvPr id="28692" name="Picture 495" descr="page curl"/>
          <p:cNvPicPr>
            <a:picLocks noChangeAspect="1" noChangeArrowheads="1"/>
          </p:cNvPicPr>
          <p:nvPr/>
        </p:nvPicPr>
        <p:blipFill>
          <a:blip r:embed="rId5" cstate="print"/>
          <a:srcRect/>
          <a:stretch>
            <a:fillRect/>
          </a:stretch>
        </p:blipFill>
        <p:spPr bwMode="auto">
          <a:xfrm>
            <a:off x="7967663" y="5507757"/>
            <a:ext cx="1176337" cy="1017587"/>
          </a:xfrm>
          <a:prstGeom prst="rect">
            <a:avLst/>
          </a:prstGeom>
          <a:noFill/>
          <a:ln w="9525">
            <a:noFill/>
            <a:miter lim="800000"/>
            <a:headEnd/>
            <a:tailEnd/>
          </a:ln>
        </p:spPr>
      </p:pic>
      <p:sp>
        <p:nvSpPr>
          <p:cNvPr id="28694" name="Rectangle 480"/>
          <p:cNvSpPr>
            <a:spLocks noGrp="1" noChangeArrowheads="1"/>
          </p:cNvSpPr>
          <p:nvPr>
            <p:ph type="title" idx="4294967295"/>
          </p:nvPr>
        </p:nvSpPr>
        <p:spPr>
          <a:xfrm>
            <a:off x="720000" y="-27384"/>
            <a:ext cx="7354887" cy="971550"/>
          </a:xfrm>
        </p:spPr>
        <p:txBody>
          <a:bodyPr/>
          <a:lstStyle/>
          <a:p>
            <a:r>
              <a:rPr lang="fr-FR" dirty="0" smtClean="0"/>
              <a:t>A </a:t>
            </a:r>
            <a:r>
              <a:rPr lang="fr-FR" dirty="0" err="1" smtClean="0"/>
              <a:t>bright</a:t>
            </a:r>
            <a:r>
              <a:rPr lang="fr-FR" dirty="0" smtClean="0"/>
              <a:t> </a:t>
            </a:r>
            <a:r>
              <a:rPr lang="fr-FR" dirty="0" err="1" smtClean="0"/>
              <a:t>outlook</a:t>
            </a:r>
            <a:r>
              <a:rPr lang="fr-FR" dirty="0" smtClean="0"/>
              <a:t> for smart </a:t>
            </a:r>
            <a:r>
              <a:rPr lang="fr-FR" dirty="0" err="1" smtClean="0"/>
              <a:t>grids</a:t>
            </a:r>
            <a:endParaRPr lang="fr-FR" dirty="0" smtClean="0"/>
          </a:p>
        </p:txBody>
      </p:sp>
      <p:sp>
        <p:nvSpPr>
          <p:cNvPr id="28695" name="Rectangle 17"/>
          <p:cNvSpPr>
            <a:spLocks noChangeArrowheads="1"/>
          </p:cNvSpPr>
          <p:nvPr>
            <p:custDataLst>
              <p:tags r:id="rId1"/>
            </p:custDataLst>
          </p:nvPr>
        </p:nvSpPr>
        <p:spPr bwMode="auto">
          <a:xfrm>
            <a:off x="7639050" y="373063"/>
            <a:ext cx="749300" cy="153987"/>
          </a:xfrm>
          <a:prstGeom prst="rect">
            <a:avLst/>
          </a:prstGeom>
          <a:noFill/>
          <a:ln w="9525" algn="ctr">
            <a:noFill/>
            <a:miter lim="800000"/>
            <a:headEnd/>
            <a:tailEnd/>
          </a:ln>
        </p:spPr>
        <p:txBody>
          <a:bodyPr wrap="none" lIns="0" tIns="0" rIns="0" bIns="0" anchor="b">
            <a:spAutoFit/>
          </a:bodyPr>
          <a:lstStyle/>
          <a:p>
            <a:pPr algn="r">
              <a:spcBef>
                <a:spcPct val="50000"/>
              </a:spcBef>
            </a:pPr>
            <a:r>
              <a:rPr lang="en-GB" sz="1000" b="1">
                <a:solidFill>
                  <a:schemeClr val="bg1"/>
                </a:solidFill>
                <a:latin typeface="Arial" pitchFamily="34" charset="0"/>
              </a:rPr>
              <a:t>NETWORKS</a:t>
            </a:r>
          </a:p>
        </p:txBody>
      </p:sp>
      <p:cxnSp>
        <p:nvCxnSpPr>
          <p:cNvPr id="476" name="Connecteur droit 475"/>
          <p:cNvCxnSpPr/>
          <p:nvPr/>
        </p:nvCxnSpPr>
        <p:spPr>
          <a:xfrm>
            <a:off x="467544" y="620688"/>
            <a:ext cx="5348" cy="20960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477" name="Connecteur droit 476"/>
          <p:cNvCxnSpPr/>
          <p:nvPr/>
        </p:nvCxnSpPr>
        <p:spPr>
          <a:xfrm flipH="1">
            <a:off x="467544" y="836712"/>
            <a:ext cx="554461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78" name="Ellipse 477"/>
          <p:cNvSpPr/>
          <p:nvPr/>
        </p:nvSpPr>
        <p:spPr>
          <a:xfrm>
            <a:off x="360000" y="396156"/>
            <a:ext cx="222448" cy="222448"/>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9" name="Espace réservé du numéro de diapositive 4"/>
          <p:cNvSpPr>
            <a:spLocks noGrp="1"/>
          </p:cNvSpPr>
          <p:nvPr>
            <p:ph type="sldNum" sz="quarter" idx="4"/>
          </p:nvPr>
        </p:nvSpPr>
        <p:spPr>
          <a:xfrm>
            <a:off x="0" y="6453336"/>
            <a:ext cx="226800" cy="226800"/>
          </a:xfrm>
        </p:spPr>
        <p:txBody>
          <a:bodyPr/>
          <a:lstStyle/>
          <a:p>
            <a:fld id="{85726853-6152-394C-AD34-C021407D17A7}" type="slidenum">
              <a:rPr lang="fr-FR" smtClean="0"/>
              <a:pPr/>
              <a:t>3</a:t>
            </a:fld>
            <a:endParaRPr lang="fr-FR" dirty="0"/>
          </a:p>
        </p:txBody>
      </p:sp>
      <p:sp>
        <p:nvSpPr>
          <p:cNvPr id="480" name="Espace réservé du pied de page 3"/>
          <p:cNvSpPr>
            <a:spLocks noGrp="1"/>
          </p:cNvSpPr>
          <p:nvPr>
            <p:ph type="ftr" sz="quarter" idx="10"/>
          </p:nvPr>
        </p:nvSpPr>
        <p:spPr>
          <a:xfrm>
            <a:off x="755576" y="6586576"/>
            <a:ext cx="7416824" cy="226800"/>
          </a:xfrm>
        </p:spPr>
        <p:txBody>
          <a:bodyPr/>
          <a:lstStyle/>
          <a:p>
            <a:pPr>
              <a:defRPr/>
            </a:pPr>
            <a:r>
              <a:rPr lang="en-US" dirty="0" smtClean="0"/>
              <a:t>ITU GSS - Perspective from large utilities - Schomberg 19 Nov 2012</a:t>
            </a:r>
            <a:endParaRPr lang="fr-FR"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repeatCount="indefinite"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2000"/>
                                        <p:tgtEl>
                                          <p:spTgt spid="16"/>
                                        </p:tgtEl>
                                      </p:cBhvr>
                                    </p:animEffect>
                                  </p:childTnLst>
                                </p:cTn>
                              </p:par>
                              <p:par>
                                <p:cTn id="20" presetID="22" presetClass="entr" presetSubtype="8"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par>
                                <p:cTn id="23" presetID="22" presetClass="entr" presetSubtype="8" repeatCount="indefinite"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2000"/>
                                        <p:tgtEl>
                                          <p:spTgt spid="14"/>
                                        </p:tgtEl>
                                      </p:cBhvr>
                                    </p:animEffect>
                                  </p:childTnLst>
                                </p:cTn>
                              </p:par>
                              <p:par>
                                <p:cTn id="26" presetID="22" presetClass="entr" presetSubtype="8" repeatCount="indefinite"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2000"/>
                                        <p:tgtEl>
                                          <p:spTgt spid="13"/>
                                        </p:tgtEl>
                                      </p:cBhvr>
                                    </p:animEffect>
                                  </p:childTnLst>
                                </p:cTn>
                              </p:par>
                            </p:childTnLst>
                          </p:cTn>
                        </p:par>
                        <p:par>
                          <p:cTn id="29" fill="hold" nodeType="afterGroup">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2000"/>
                                        <p:tgtEl>
                                          <p:spTgt spid="7"/>
                                        </p:tgtEl>
                                      </p:cBhvr>
                                    </p:animEffect>
                                  </p:childTnLst>
                                </p:cTn>
                              </p:par>
                            </p:childTnLst>
                          </p:cTn>
                        </p:par>
                        <p:par>
                          <p:cTn id="33" fill="hold" nodeType="afterGroup">
                            <p:stCondLst>
                              <p:cond delay="4000"/>
                            </p:stCondLst>
                            <p:childTnLst>
                              <p:par>
                                <p:cTn id="34" presetID="12" presetClass="entr" presetSubtype="1" fill="hold" nodeType="afterEffect">
                                  <p:stCondLst>
                                    <p:cond delay="1000"/>
                                  </p:stCondLst>
                                  <p:childTnLst>
                                    <p:set>
                                      <p:cBhvr>
                                        <p:cTn id="35" dur="1" fill="hold">
                                          <p:stCondLst>
                                            <p:cond delay="0"/>
                                          </p:stCondLst>
                                        </p:cTn>
                                        <p:tgtEl>
                                          <p:spTgt spid="2"/>
                                        </p:tgtEl>
                                        <p:attrNameLst>
                                          <p:attrName>style.visibility</p:attrName>
                                        </p:attrNameLst>
                                      </p:cBhvr>
                                      <p:to>
                                        <p:strVal val="visible"/>
                                      </p:to>
                                    </p:set>
                                    <p:animEffect transition="in" filter="slide(fromTop)">
                                      <p:cBhvr>
                                        <p:cTn id="36" dur="2000"/>
                                        <p:tgtEl>
                                          <p:spTgt spid="2"/>
                                        </p:tgtEl>
                                      </p:cBhvr>
                                    </p:animEffect>
                                  </p:childTnLst>
                                </p:cTn>
                              </p:par>
                            </p:childTnLst>
                          </p:cTn>
                        </p:par>
                        <p:par>
                          <p:cTn id="37" fill="hold" nodeType="afterGroup">
                            <p:stCondLst>
                              <p:cond delay="7000"/>
                            </p:stCondLst>
                            <p:childTnLst>
                              <p:par>
                                <p:cTn id="38" presetID="12" presetClass="entr" presetSubtype="1" fill="hold" nodeType="afterEffect">
                                  <p:stCondLst>
                                    <p:cond delay="1000"/>
                                  </p:stCondLst>
                                  <p:childTnLst>
                                    <p:set>
                                      <p:cBhvr>
                                        <p:cTn id="39" dur="1" fill="hold">
                                          <p:stCondLst>
                                            <p:cond delay="0"/>
                                          </p:stCondLst>
                                        </p:cTn>
                                        <p:tgtEl>
                                          <p:spTgt spid="4"/>
                                        </p:tgtEl>
                                        <p:attrNameLst>
                                          <p:attrName>style.visibility</p:attrName>
                                        </p:attrNameLst>
                                      </p:cBhvr>
                                      <p:to>
                                        <p:strVal val="visible"/>
                                      </p:to>
                                    </p:set>
                                    <p:animEffect transition="in" filter="slide(fromTop)">
                                      <p:cBhvr>
                                        <p:cTn id="40" dur="2000"/>
                                        <p:tgtEl>
                                          <p:spTgt spid="4"/>
                                        </p:tgtEl>
                                      </p:cBhvr>
                                    </p:animEffect>
                                  </p:childTnLst>
                                </p:cTn>
                              </p:par>
                            </p:childTnLst>
                          </p:cTn>
                        </p:par>
                        <p:par>
                          <p:cTn id="41" fill="hold" nodeType="afterGroup">
                            <p:stCondLst>
                              <p:cond delay="10000"/>
                            </p:stCondLst>
                            <p:childTnLst>
                              <p:par>
                                <p:cTn id="42" presetID="12" presetClass="entr" presetSubtype="1" fill="hold" nodeType="afterEffect">
                                  <p:stCondLst>
                                    <p:cond delay="1000"/>
                                  </p:stCondLst>
                                  <p:childTnLst>
                                    <p:set>
                                      <p:cBhvr>
                                        <p:cTn id="43" dur="1" fill="hold">
                                          <p:stCondLst>
                                            <p:cond delay="0"/>
                                          </p:stCondLst>
                                        </p:cTn>
                                        <p:tgtEl>
                                          <p:spTgt spid="5"/>
                                        </p:tgtEl>
                                        <p:attrNameLst>
                                          <p:attrName>style.visibility</p:attrName>
                                        </p:attrNameLst>
                                      </p:cBhvr>
                                      <p:to>
                                        <p:strVal val="visible"/>
                                      </p:to>
                                    </p:set>
                                    <p:animEffect transition="in" filter="slide(fromTop)">
                                      <p:cBhvr>
                                        <p:cTn id="44" dur="2000"/>
                                        <p:tgtEl>
                                          <p:spTgt spid="5"/>
                                        </p:tgtEl>
                                      </p:cBhvr>
                                    </p:animEffect>
                                  </p:childTnLst>
                                </p:cTn>
                              </p:par>
                            </p:childTnLst>
                          </p:cTn>
                        </p:par>
                        <p:par>
                          <p:cTn id="45" fill="hold" nodeType="afterGroup">
                            <p:stCondLst>
                              <p:cond delay="13000"/>
                            </p:stCondLst>
                            <p:childTnLst>
                              <p:par>
                                <p:cTn id="46" presetID="12" presetClass="entr" presetSubtype="1" fill="hold" nodeType="afterEffect">
                                  <p:stCondLst>
                                    <p:cond delay="1000"/>
                                  </p:stCondLst>
                                  <p:childTnLst>
                                    <p:set>
                                      <p:cBhvr>
                                        <p:cTn id="47" dur="1" fill="hold">
                                          <p:stCondLst>
                                            <p:cond delay="0"/>
                                          </p:stCondLst>
                                        </p:cTn>
                                        <p:tgtEl>
                                          <p:spTgt spid="6"/>
                                        </p:tgtEl>
                                        <p:attrNameLst>
                                          <p:attrName>style.visibility</p:attrName>
                                        </p:attrNameLst>
                                      </p:cBhvr>
                                      <p:to>
                                        <p:strVal val="visible"/>
                                      </p:to>
                                    </p:set>
                                    <p:animEffect transition="in" filter="slide(fromTop)">
                                      <p:cBhvr>
                                        <p:cTn id="48" dur="2000"/>
                                        <p:tgtEl>
                                          <p:spTgt spid="6"/>
                                        </p:tgtEl>
                                      </p:cBhvr>
                                    </p:animEffect>
                                  </p:childTnLst>
                                </p:cTn>
                              </p:par>
                            </p:childTnLst>
                          </p:cTn>
                        </p:par>
                        <p:par>
                          <p:cTn id="49" fill="hold" nodeType="afterGroup">
                            <p:stCondLst>
                              <p:cond delay="16000"/>
                            </p:stCondLst>
                            <p:childTnLst>
                              <p:par>
                                <p:cTn id="50" presetID="12" presetClass="entr" presetSubtype="4" fill="hold" nodeType="afterEffect">
                                  <p:stCondLst>
                                    <p:cond delay="1000"/>
                                  </p:stCondLst>
                                  <p:childTnLst>
                                    <p:set>
                                      <p:cBhvr>
                                        <p:cTn id="51" dur="1" fill="hold">
                                          <p:stCondLst>
                                            <p:cond delay="0"/>
                                          </p:stCondLst>
                                        </p:cTn>
                                        <p:tgtEl>
                                          <p:spTgt spid="3"/>
                                        </p:tgtEl>
                                        <p:attrNameLst>
                                          <p:attrName>style.visibility</p:attrName>
                                        </p:attrNameLst>
                                      </p:cBhvr>
                                      <p:to>
                                        <p:strVal val="visible"/>
                                      </p:to>
                                    </p:set>
                                    <p:animEffect transition="in" filter="slide(fromBottom)">
                                      <p:cBhvr>
                                        <p:cTn id="52" dur="2000"/>
                                        <p:tgtEl>
                                          <p:spTgt spid="3"/>
                                        </p:tgtEl>
                                      </p:cBhvr>
                                    </p:animEffect>
                                  </p:childTnLst>
                                </p:cTn>
                              </p:par>
                            </p:childTnLst>
                          </p:cTn>
                        </p:par>
                        <p:par>
                          <p:cTn id="53" fill="hold" nodeType="afterGroup">
                            <p:stCondLst>
                              <p:cond delay="19000"/>
                            </p:stCondLst>
                            <p:childTnLst>
                              <p:par>
                                <p:cTn id="54" presetID="12" presetClass="entr" presetSubtype="4" fill="hold" nodeType="afterEffect">
                                  <p:stCondLst>
                                    <p:cond delay="1000"/>
                                  </p:stCondLst>
                                  <p:childTnLst>
                                    <p:set>
                                      <p:cBhvr>
                                        <p:cTn id="55" dur="1" fill="hold">
                                          <p:stCondLst>
                                            <p:cond delay="0"/>
                                          </p:stCondLst>
                                        </p:cTn>
                                        <p:tgtEl>
                                          <p:spTgt spid="8"/>
                                        </p:tgtEl>
                                        <p:attrNameLst>
                                          <p:attrName>style.visibility</p:attrName>
                                        </p:attrNameLst>
                                      </p:cBhvr>
                                      <p:to>
                                        <p:strVal val="visible"/>
                                      </p:to>
                                    </p:set>
                                    <p:animEffect transition="in" filter="slide(fromBottom)">
                                      <p:cBhvr>
                                        <p:cTn id="56" dur="2000"/>
                                        <p:tgtEl>
                                          <p:spTgt spid="8"/>
                                        </p:tgtEl>
                                      </p:cBhvr>
                                    </p:animEffect>
                                  </p:childTnLst>
                                </p:cTn>
                              </p:par>
                            </p:childTnLst>
                          </p:cTn>
                        </p:par>
                        <p:par>
                          <p:cTn id="57" fill="hold" nodeType="afterGroup">
                            <p:stCondLst>
                              <p:cond delay="22000"/>
                            </p:stCondLst>
                            <p:childTnLst>
                              <p:par>
                                <p:cTn id="58" presetID="12" presetClass="entr" presetSubtype="4" fill="hold" grpId="0" nodeType="afterEffect">
                                  <p:stCondLst>
                                    <p:cond delay="1000"/>
                                  </p:stCondLst>
                                  <p:childTnLst>
                                    <p:set>
                                      <p:cBhvr>
                                        <p:cTn id="59" dur="1" fill="hold">
                                          <p:stCondLst>
                                            <p:cond delay="0"/>
                                          </p:stCondLst>
                                        </p:cTn>
                                        <p:tgtEl>
                                          <p:spTgt spid="178209"/>
                                        </p:tgtEl>
                                        <p:attrNameLst>
                                          <p:attrName>style.visibility</p:attrName>
                                        </p:attrNameLst>
                                      </p:cBhvr>
                                      <p:to>
                                        <p:strVal val="visible"/>
                                      </p:to>
                                    </p:set>
                                    <p:animEffect transition="in" filter="slide(fromBottom)">
                                      <p:cBhvr>
                                        <p:cTn id="60" dur="2000"/>
                                        <p:tgtEl>
                                          <p:spTgt spid="17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a:stCxn id="20" idx="4"/>
            <a:endCxn id="18" idx="4"/>
          </p:cNvCxnSpPr>
          <p:nvPr/>
        </p:nvCxnSpPr>
        <p:spPr>
          <a:xfrm rot="5400000">
            <a:off x="-1245980" y="2351116"/>
            <a:ext cx="3430728" cy="368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9153" name="Rectangle 2"/>
          <p:cNvSpPr>
            <a:spLocks noGrp="1" noChangeArrowheads="1"/>
          </p:cNvSpPr>
          <p:nvPr>
            <p:ph type="title"/>
          </p:nvPr>
        </p:nvSpPr>
        <p:spPr>
          <a:xfrm>
            <a:off x="714348" y="0"/>
            <a:ext cx="8429652" cy="1052736"/>
          </a:xfrm>
        </p:spPr>
        <p:txBody>
          <a:bodyPr/>
          <a:lstStyle/>
          <a:p>
            <a:pPr eaLnBrk="1" hangingPunct="1"/>
            <a:r>
              <a:rPr lang="en-US" dirty="0" smtClean="0"/>
              <a:t>Needs are modeled and assessed on pilot projects</a:t>
            </a:r>
            <a:endParaRPr lang="en-US" b="0" dirty="0">
              <a:solidFill>
                <a:schemeClr val="bg1">
                  <a:lumMod val="50000"/>
                </a:schemeClr>
              </a:solidFill>
              <a:latin typeface="Arial" charset="0"/>
            </a:endParaRPr>
          </a:p>
        </p:txBody>
      </p:sp>
      <p:cxnSp>
        <p:nvCxnSpPr>
          <p:cNvPr id="58" name="Connecteur droit 57"/>
          <p:cNvCxnSpPr/>
          <p:nvPr/>
        </p:nvCxnSpPr>
        <p:spPr>
          <a:xfrm rot="10800000">
            <a:off x="467544" y="857231"/>
            <a:ext cx="124693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contenu 10"/>
          <p:cNvSpPr>
            <a:spLocks noGrp="1"/>
          </p:cNvSpPr>
          <p:nvPr>
            <p:ph idx="1"/>
          </p:nvPr>
        </p:nvSpPr>
        <p:spPr>
          <a:xfrm>
            <a:off x="611560" y="1071546"/>
            <a:ext cx="8405813" cy="4752528"/>
          </a:xfrm>
        </p:spPr>
        <p:txBody>
          <a:bodyPr lIns="0"/>
          <a:lstStyle/>
          <a:p>
            <a:pPr marL="9525" indent="-9525">
              <a:spcBef>
                <a:spcPts val="0"/>
              </a:spcBef>
              <a:buClr>
                <a:srgbClr val="F7922A"/>
              </a:buClr>
              <a:buNone/>
            </a:pPr>
            <a:r>
              <a:rPr lang="en-US" i="1" dirty="0" smtClean="0">
                <a:solidFill>
                  <a:srgbClr val="F7922A"/>
                </a:solidFill>
              </a:rPr>
              <a:t>A portfolio of projects  addressing  parts of the « smart-grid puzzle »</a:t>
            </a:r>
          </a:p>
          <a:p>
            <a:pPr marL="554038" lvl="1" indent="-290513">
              <a:spcBef>
                <a:spcPts val="2400"/>
              </a:spcBef>
              <a:buClr>
                <a:srgbClr val="F7922A"/>
              </a:buClr>
              <a:buSzPct val="100000"/>
              <a:buNone/>
            </a:pPr>
            <a:r>
              <a:rPr lang="en-US" sz="2000" b="1" dirty="0" smtClean="0">
                <a:solidFill>
                  <a:srgbClr val="F7922A"/>
                </a:solidFill>
              </a:rPr>
              <a:t>STANDARDIZED APPROACHES</a:t>
            </a:r>
          </a:p>
          <a:p>
            <a:pPr lvl="2" indent="-290513">
              <a:spcBef>
                <a:spcPts val="600"/>
              </a:spcBef>
              <a:buClr>
                <a:srgbClr val="B1B3B4"/>
              </a:buClr>
              <a:buSzPct val="100000"/>
              <a:buFont typeface="Arial" pitchFamily="34" charset="0"/>
              <a:buChar char="•"/>
            </a:pPr>
            <a:r>
              <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rPr>
              <a:t>Description of the tested functions/processes </a:t>
            </a:r>
            <a:r>
              <a:rPr lang="en-US" sz="1400" kern="1200" dirty="0" smtClean="0">
                <a:solidFill>
                  <a:schemeClr val="bg1">
                    <a:lumMod val="50000"/>
                  </a:schemeClr>
                </a:solidFill>
                <a:latin typeface="Arial" charset="0"/>
                <a:ea typeface="ヒラギノ角ゴ Pro W3" charset="0"/>
                <a:cs typeface="ヒラギノ角ゴ Pro W3" charset="0"/>
                <a:sym typeface="Wingdings" pitchFamily="2" charset="2"/>
              </a:rPr>
              <a:t>(terminology, Use case, role model,…)</a:t>
            </a:r>
            <a:endPar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endParaRPr>
          </a:p>
          <a:p>
            <a:pPr lvl="2" indent="-290513">
              <a:spcBef>
                <a:spcPts val="600"/>
              </a:spcBef>
              <a:buClr>
                <a:srgbClr val="B1B3B4"/>
              </a:buClr>
              <a:buSzPct val="100000"/>
              <a:buFont typeface="Arial" pitchFamily="34" charset="0"/>
              <a:buChar char="•"/>
            </a:pPr>
            <a:r>
              <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rPr>
              <a:t>Data exchange model and data collection</a:t>
            </a:r>
          </a:p>
          <a:p>
            <a:pPr lvl="2" indent="-290513">
              <a:spcBef>
                <a:spcPts val="600"/>
              </a:spcBef>
              <a:buClr>
                <a:srgbClr val="B1B3B4"/>
              </a:buClr>
              <a:buSzPct val="100000"/>
              <a:buFont typeface="Arial" pitchFamily="34" charset="0"/>
              <a:buChar char="•"/>
            </a:pPr>
            <a:r>
              <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rPr>
              <a:t>Evaluation methods</a:t>
            </a:r>
          </a:p>
          <a:p>
            <a:pPr lvl="2" indent="-290513">
              <a:spcBef>
                <a:spcPts val="600"/>
              </a:spcBef>
              <a:buClr>
                <a:srgbClr val="B1B3B4"/>
              </a:buClr>
              <a:buSzPct val="100000"/>
              <a:buFont typeface="Arial" pitchFamily="34" charset="0"/>
              <a:buChar char="•"/>
            </a:pPr>
            <a:r>
              <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rPr>
              <a:t>Scaling to full system size </a:t>
            </a:r>
            <a:r>
              <a:rPr lang="en-US" sz="1400" kern="1200" dirty="0" smtClean="0">
                <a:solidFill>
                  <a:schemeClr val="bg1">
                    <a:lumMod val="50000"/>
                  </a:schemeClr>
                </a:solidFill>
                <a:latin typeface="Arial" charset="0"/>
                <a:ea typeface="ヒラギノ角ゴ Pro W3" charset="0"/>
                <a:cs typeface="ヒラギノ角ゴ Pro W3" charset="0"/>
                <a:sym typeface="Wingdings" pitchFamily="2" charset="2"/>
              </a:rPr>
              <a:t>(set of hypothesis, methods, …)</a:t>
            </a:r>
            <a:endPar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endParaRPr>
          </a:p>
          <a:p>
            <a:pPr marL="554038" lvl="1" indent="-290513">
              <a:spcBef>
                <a:spcPts val="2400"/>
              </a:spcBef>
              <a:buClr>
                <a:srgbClr val="F7922A"/>
              </a:buClr>
              <a:buNone/>
            </a:pPr>
            <a:r>
              <a:rPr lang="en-US" sz="2000" b="1" dirty="0" smtClean="0">
                <a:solidFill>
                  <a:srgbClr val="F7922A"/>
                </a:solidFill>
              </a:rPr>
              <a:t>MODELING AND SIMULATION</a:t>
            </a:r>
          </a:p>
          <a:p>
            <a:pPr lvl="2" indent="-290513">
              <a:spcBef>
                <a:spcPts val="600"/>
              </a:spcBef>
              <a:buClr>
                <a:srgbClr val="B1B3B4"/>
              </a:buClr>
              <a:buSzPct val="100000"/>
              <a:buFont typeface="Arial" pitchFamily="34" charset="0"/>
              <a:buChar char="•"/>
            </a:pPr>
            <a:r>
              <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rPr>
              <a:t>Extrapolation of field results</a:t>
            </a:r>
          </a:p>
          <a:p>
            <a:pPr lvl="2" indent="-290513">
              <a:spcBef>
                <a:spcPts val="600"/>
              </a:spcBef>
              <a:buClr>
                <a:srgbClr val="B1B3B4"/>
              </a:buClr>
              <a:buSzPct val="100000"/>
              <a:buFont typeface="Arial" pitchFamily="34" charset="0"/>
              <a:buChar char="•"/>
            </a:pPr>
            <a:r>
              <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rPr>
              <a:t>Exploration beyond the scope of the field-test (new DR </a:t>
            </a:r>
            <a:r>
              <a:rPr lang="en-US" sz="1600" kern="1200" dirty="0" err="1" smtClean="0">
                <a:solidFill>
                  <a:schemeClr val="bg1">
                    <a:lumMod val="50000"/>
                  </a:schemeClr>
                </a:solidFill>
                <a:latin typeface="Arial" charset="0"/>
                <a:ea typeface="ヒラギノ角ゴ Pro W3" charset="0"/>
                <a:cs typeface="ヒラギノ角ゴ Pro W3" charset="0"/>
                <a:sym typeface="Wingdings" pitchFamily="2" charset="2"/>
              </a:rPr>
              <a:t>scenarii</a:t>
            </a:r>
            <a:r>
              <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rPr>
              <a:t>, # of customers, …)</a:t>
            </a:r>
          </a:p>
          <a:p>
            <a:pPr lvl="2" indent="-290513">
              <a:spcBef>
                <a:spcPts val="600"/>
              </a:spcBef>
              <a:buClr>
                <a:srgbClr val="B1B3B4"/>
              </a:buClr>
              <a:buSzPct val="100000"/>
              <a:buFont typeface="Arial" pitchFamily="34" charset="0"/>
              <a:buChar char="•"/>
            </a:pPr>
            <a:r>
              <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rPr>
              <a:t>Consolidation of </a:t>
            </a:r>
            <a:r>
              <a:rPr lang="en-US" sz="1600" kern="1200" dirty="0" err="1" smtClean="0">
                <a:solidFill>
                  <a:schemeClr val="bg1">
                    <a:lumMod val="50000"/>
                  </a:schemeClr>
                </a:solidFill>
                <a:latin typeface="Arial" charset="0"/>
                <a:ea typeface="ヒラギノ角ゴ Pro W3" charset="0"/>
                <a:cs typeface="ヒラギノ角ゴ Pro W3" charset="0"/>
                <a:sym typeface="Wingdings" pitchFamily="2" charset="2"/>
              </a:rPr>
              <a:t>theorical</a:t>
            </a:r>
            <a:r>
              <a:rPr lang="en-US" sz="1600" kern="1200" dirty="0" smtClean="0">
                <a:solidFill>
                  <a:schemeClr val="bg1">
                    <a:lumMod val="50000"/>
                  </a:schemeClr>
                </a:solidFill>
                <a:latin typeface="Arial" charset="0"/>
                <a:ea typeface="ヒラギノ角ゴ Pro W3" charset="0"/>
                <a:cs typeface="ヒラギノ角ゴ Pro W3" charset="0"/>
                <a:sym typeface="Wingdings" pitchFamily="2" charset="2"/>
              </a:rPr>
              <a:t> models to work (beyond the pilots) on options for the power system new challenges</a:t>
            </a:r>
          </a:p>
          <a:p>
            <a:pPr marL="262800" lvl="2" indent="0">
              <a:spcBef>
                <a:spcPts val="600"/>
              </a:spcBef>
              <a:buClr>
                <a:srgbClr val="B1B3B4"/>
              </a:buClr>
              <a:buSzPct val="100000"/>
              <a:buNone/>
            </a:pPr>
            <a:endParaRPr lang="fr-FR" dirty="0">
              <a:solidFill>
                <a:srgbClr val="828282"/>
              </a:solidFill>
            </a:endParaRPr>
          </a:p>
          <a:p>
            <a:pPr lvl="2">
              <a:buClr>
                <a:srgbClr val="F7922A"/>
              </a:buClr>
              <a:buSzPct val="100000"/>
              <a:buFont typeface="Wingdings" charset="2"/>
              <a:buChar char=""/>
            </a:pPr>
            <a:endParaRPr lang="fr-FR" b="1" dirty="0" smtClean="0">
              <a:solidFill>
                <a:srgbClr val="F7922A"/>
              </a:solidFill>
            </a:endParaRPr>
          </a:p>
          <a:p>
            <a:pPr lvl="2">
              <a:buClr>
                <a:srgbClr val="F7922A"/>
              </a:buClr>
            </a:pPr>
            <a:endParaRPr lang="fr-FR" b="1" dirty="0"/>
          </a:p>
          <a:p>
            <a:pPr>
              <a:buClr>
                <a:srgbClr val="F7922A"/>
              </a:buClr>
            </a:pPr>
            <a:endParaRPr lang="fr-FR" dirty="0"/>
          </a:p>
        </p:txBody>
      </p:sp>
      <p:pic>
        <p:nvPicPr>
          <p:cNvPr id="28" name="Picture 20"/>
          <p:cNvPicPr>
            <a:picLocks noChangeAspect="1" noChangeArrowheads="1"/>
          </p:cNvPicPr>
          <p:nvPr/>
        </p:nvPicPr>
        <p:blipFill>
          <a:blip r:embed="rId3" cstate="screen">
            <a:extLst>
              <a:ext uri="{28A0092B-C50C-407E-A947-70E740481C1C}">
                <a14:useLocalDpi xmlns="" xmlns:a14="http://schemas.microsoft.com/office/drawing/2010/main"/>
              </a:ext>
            </a:extLst>
          </a:blip>
          <a:srcRect l="7159" t="32016" b="2591"/>
          <a:stretch>
            <a:fillRect/>
          </a:stretch>
        </p:blipFill>
        <p:spPr bwMode="auto">
          <a:xfrm>
            <a:off x="5420188" y="5643578"/>
            <a:ext cx="2428385" cy="11967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6" name="Picture 4"/>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5500694" y="5143512"/>
            <a:ext cx="1071570" cy="10587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2" name="Picture 3" descr="C:\Documents and Settings\chilard-oli\Mes documents\Mimosa 2010\Net_trM1.JPG"/>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971600" y="5360602"/>
            <a:ext cx="1296144" cy="135454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9"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2571736" y="5643578"/>
            <a:ext cx="2083591" cy="8990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7" name="Picture 8" descr="3D2"/>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7286644" y="5357826"/>
            <a:ext cx="1500198" cy="876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3" descr="CdC.gif"/>
          <p:cNvPicPr>
            <a:picLocks noChangeAspect="1"/>
          </p:cNvPicPr>
          <p:nvPr/>
        </p:nvPicPr>
        <p:blipFill>
          <a:blip r:embed="rId8" cstate="print">
            <a:extLst>
              <a:ext uri="{28A0092B-C50C-407E-A947-70E740481C1C}">
                <a14:useLocalDpi xmlns="" xmlns:a14="http://schemas.microsoft.com/office/drawing/2010/main"/>
              </a:ext>
            </a:extLst>
          </a:blip>
          <a:srcRect t="8409" r="56321" b="22965"/>
          <a:stretch>
            <a:fillRect/>
          </a:stretch>
        </p:blipFill>
        <p:spPr bwMode="auto">
          <a:xfrm>
            <a:off x="3786182" y="5214950"/>
            <a:ext cx="1297854" cy="8652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0" name="Ellipse 19"/>
          <p:cNvSpPr/>
          <p:nvPr/>
        </p:nvSpPr>
        <p:spPr>
          <a:xfrm>
            <a:off x="360000" y="415144"/>
            <a:ext cx="222448" cy="222448"/>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4"/>
          </p:nvPr>
        </p:nvSpPr>
        <p:spPr/>
        <p:txBody>
          <a:bodyPr/>
          <a:lstStyle/>
          <a:p>
            <a:fld id="{85726853-6152-394C-AD34-C021407D17A7}" type="slidenum">
              <a:rPr lang="fr-FR" smtClean="0"/>
              <a:pPr/>
              <a:t>4</a:t>
            </a:fld>
            <a:endParaRPr lang="fr-FR" dirty="0"/>
          </a:p>
        </p:txBody>
      </p:sp>
      <p:sp>
        <p:nvSpPr>
          <p:cNvPr id="18" name="Ellipse 17"/>
          <p:cNvSpPr/>
          <p:nvPr/>
        </p:nvSpPr>
        <p:spPr>
          <a:xfrm>
            <a:off x="395536" y="3924304"/>
            <a:ext cx="144016" cy="144016"/>
          </a:xfrm>
          <a:prstGeom prst="ellipse">
            <a:avLst/>
          </a:prstGeom>
          <a:solidFill>
            <a:schemeClr val="accent3">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Ellipse 23"/>
          <p:cNvSpPr/>
          <p:nvPr/>
        </p:nvSpPr>
        <p:spPr>
          <a:xfrm>
            <a:off x="395536" y="2052628"/>
            <a:ext cx="144016" cy="144016"/>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Espace réservé du pied de page 20"/>
          <p:cNvSpPr>
            <a:spLocks noGrp="1"/>
          </p:cNvSpPr>
          <p:nvPr>
            <p:ph type="ftr" sz="quarter" idx="10"/>
          </p:nvPr>
        </p:nvSpPr>
        <p:spPr>
          <a:xfrm>
            <a:off x="107504" y="6514568"/>
            <a:ext cx="7416824" cy="226800"/>
          </a:xfrm>
        </p:spPr>
        <p:txBody>
          <a:bodyPr/>
          <a:lstStyle/>
          <a:p>
            <a:pPr>
              <a:defRPr/>
            </a:pPr>
            <a:r>
              <a:rPr lang="en-US" dirty="0" smtClean="0"/>
              <a:t>ITU GSS - Perspective from large utilities - Schomberg 19 Nov 2012</a:t>
            </a:r>
            <a:endParaRPr lang="fr-FR" dirty="0"/>
          </a:p>
        </p:txBody>
      </p:sp>
    </p:spTree>
    <p:extLst>
      <p:ext uri="{BB962C8B-B14F-4D97-AF65-F5344CB8AC3E}">
        <p14:creationId xmlns="" xmlns:p14="http://schemas.microsoft.com/office/powerpoint/2010/main" val="97487782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Espace réservé du contenu 2"/>
          <p:cNvSpPr>
            <a:spLocks noGrp="1"/>
          </p:cNvSpPr>
          <p:nvPr>
            <p:ph idx="1"/>
          </p:nvPr>
        </p:nvSpPr>
        <p:spPr>
          <a:xfrm>
            <a:off x="-363071" y="908720"/>
            <a:ext cx="9753600" cy="708025"/>
          </a:xfrm>
        </p:spPr>
        <p:txBody>
          <a:bodyPr/>
          <a:lstStyle/>
          <a:p>
            <a:pPr marL="0" indent="0" algn="ctr">
              <a:buNone/>
            </a:pPr>
            <a:r>
              <a:rPr lang="en-US" sz="3200" i="1" kern="1200" dirty="0" smtClean="0"/>
              <a:t>interoperability</a:t>
            </a:r>
            <a:endParaRPr lang="en-US" i="1" dirty="0" smtClean="0"/>
          </a:p>
        </p:txBody>
      </p:sp>
      <p:sp>
        <p:nvSpPr>
          <p:cNvPr id="55300" name="Espace réservé du pied de page 3"/>
          <p:cNvSpPr>
            <a:spLocks noGrp="1"/>
          </p:cNvSpPr>
          <p:nvPr>
            <p:ph type="ftr" sz="quarter" idx="4294967295"/>
          </p:nvPr>
        </p:nvSpPr>
        <p:spPr>
          <a:xfrm>
            <a:off x="-363070" y="6417340"/>
            <a:ext cx="97536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4" tIns="45690" rIns="91374" bIns="45690"/>
          <a:lstStyle>
            <a:lvl1pPr eaLnBrk="0" hangingPunct="0">
              <a:defRPr sz="3800" b="1">
                <a:solidFill>
                  <a:srgbClr val="58585A"/>
                </a:solidFill>
                <a:latin typeface="Arial" pitchFamily="34" charset="0"/>
                <a:ea typeface="Osaka" pitchFamily="-92" charset="-128"/>
              </a:defRPr>
            </a:lvl1pPr>
            <a:lvl2pPr marL="742422" indent="-285546" eaLnBrk="0" hangingPunct="0">
              <a:defRPr sz="3800" b="1">
                <a:solidFill>
                  <a:srgbClr val="58585A"/>
                </a:solidFill>
                <a:latin typeface="Arial" pitchFamily="34" charset="0"/>
                <a:ea typeface="Osaka" pitchFamily="-92" charset="-128"/>
              </a:defRPr>
            </a:lvl2pPr>
            <a:lvl3pPr marL="1142189" indent="-228438" eaLnBrk="0" hangingPunct="0">
              <a:defRPr sz="3800" b="1">
                <a:solidFill>
                  <a:srgbClr val="58585A"/>
                </a:solidFill>
                <a:latin typeface="Arial" pitchFamily="34" charset="0"/>
                <a:ea typeface="Osaka" pitchFamily="-92" charset="-128"/>
              </a:defRPr>
            </a:lvl3pPr>
            <a:lvl4pPr marL="1599062" indent="-228438" eaLnBrk="0" hangingPunct="0">
              <a:defRPr sz="3800" b="1">
                <a:solidFill>
                  <a:srgbClr val="58585A"/>
                </a:solidFill>
                <a:latin typeface="Arial" pitchFamily="34" charset="0"/>
                <a:ea typeface="Osaka" pitchFamily="-92" charset="-128"/>
              </a:defRPr>
            </a:lvl4pPr>
            <a:lvl5pPr marL="2055938" indent="-228438" eaLnBrk="0" hangingPunct="0">
              <a:defRPr sz="3800" b="1">
                <a:solidFill>
                  <a:srgbClr val="58585A"/>
                </a:solidFill>
                <a:latin typeface="Arial" pitchFamily="34" charset="0"/>
                <a:ea typeface="Osaka" pitchFamily="-92" charset="-128"/>
              </a:defRPr>
            </a:lvl5pPr>
            <a:lvl6pPr marL="2512814" indent="-228438" eaLnBrk="0" fontAlgn="base" hangingPunct="0">
              <a:spcBef>
                <a:spcPct val="0"/>
              </a:spcBef>
              <a:spcAft>
                <a:spcPct val="0"/>
              </a:spcAft>
              <a:defRPr sz="3800" b="1">
                <a:solidFill>
                  <a:srgbClr val="58585A"/>
                </a:solidFill>
                <a:latin typeface="Arial" pitchFamily="34" charset="0"/>
                <a:ea typeface="Osaka" pitchFamily="-92" charset="-128"/>
              </a:defRPr>
            </a:lvl6pPr>
            <a:lvl7pPr marL="2969688" indent="-228438" eaLnBrk="0" fontAlgn="base" hangingPunct="0">
              <a:spcBef>
                <a:spcPct val="0"/>
              </a:spcBef>
              <a:spcAft>
                <a:spcPct val="0"/>
              </a:spcAft>
              <a:defRPr sz="3800" b="1">
                <a:solidFill>
                  <a:srgbClr val="58585A"/>
                </a:solidFill>
                <a:latin typeface="Arial" pitchFamily="34" charset="0"/>
                <a:ea typeface="Osaka" pitchFamily="-92" charset="-128"/>
              </a:defRPr>
            </a:lvl7pPr>
            <a:lvl8pPr marL="3426564" indent="-228438" eaLnBrk="0" fontAlgn="base" hangingPunct="0">
              <a:spcBef>
                <a:spcPct val="0"/>
              </a:spcBef>
              <a:spcAft>
                <a:spcPct val="0"/>
              </a:spcAft>
              <a:defRPr sz="3800" b="1">
                <a:solidFill>
                  <a:srgbClr val="58585A"/>
                </a:solidFill>
                <a:latin typeface="Arial" pitchFamily="34" charset="0"/>
                <a:ea typeface="Osaka" pitchFamily="-92" charset="-128"/>
              </a:defRPr>
            </a:lvl8pPr>
            <a:lvl9pPr marL="3883440" indent="-228438" eaLnBrk="0" fontAlgn="base" hangingPunct="0">
              <a:spcBef>
                <a:spcPct val="0"/>
              </a:spcBef>
              <a:spcAft>
                <a:spcPct val="0"/>
              </a:spcAft>
              <a:defRPr sz="3800" b="1">
                <a:solidFill>
                  <a:srgbClr val="58585A"/>
                </a:solidFill>
                <a:latin typeface="Arial" pitchFamily="34" charset="0"/>
                <a:ea typeface="Osaka" pitchFamily="-92" charset="-128"/>
              </a:defRPr>
            </a:lvl9pPr>
          </a:lstStyle>
          <a:p>
            <a:pPr algn="ctr"/>
            <a:r>
              <a:rPr lang="en-US" sz="1200" b="0" dirty="0" smtClean="0">
                <a:solidFill>
                  <a:schemeClr val="tx1"/>
                </a:solidFill>
              </a:rPr>
              <a:t>ITU GSS - Perspective from large utilities - Schomberg 19 Nov 2012</a:t>
            </a:r>
            <a:endParaRPr lang="en-GB" sz="1200" b="0" dirty="0" smtClean="0">
              <a:solidFill>
                <a:schemeClr val="tx1"/>
              </a:solidFill>
            </a:endParaRPr>
          </a:p>
        </p:txBody>
      </p:sp>
      <p:sp>
        <p:nvSpPr>
          <p:cNvPr id="5" name="TextBox 4"/>
          <p:cNvSpPr txBox="1"/>
          <p:nvPr/>
        </p:nvSpPr>
        <p:spPr>
          <a:xfrm>
            <a:off x="3086321" y="2061240"/>
            <a:ext cx="2686050" cy="430887"/>
          </a:xfrm>
          <a:prstGeom prst="rect">
            <a:avLst/>
          </a:prstGeom>
          <a:noFill/>
        </p:spPr>
        <p:txBody>
          <a:bodyPr wrap="square" lIns="91374" tIns="45690" rIns="91374" bIns="45690" rtlCol="0">
            <a:spAutoFit/>
          </a:bodyPr>
          <a:lstStyle/>
          <a:p>
            <a:pPr algn="ctr">
              <a:spcBef>
                <a:spcPts val="0"/>
              </a:spcBef>
            </a:pPr>
            <a:r>
              <a:rPr lang="en-GB" sz="2200" kern="100" dirty="0" smtClean="0">
                <a:latin typeface="Arial" pitchFamily="34" charset="0"/>
                <a:cs typeface="Arial" pitchFamily="34" charset="0"/>
              </a:rPr>
              <a:t>common data</a:t>
            </a:r>
          </a:p>
        </p:txBody>
      </p:sp>
      <p:sp>
        <p:nvSpPr>
          <p:cNvPr id="12" name="TextBox 11"/>
          <p:cNvSpPr txBox="1"/>
          <p:nvPr/>
        </p:nvSpPr>
        <p:spPr>
          <a:xfrm>
            <a:off x="3143471" y="2747041"/>
            <a:ext cx="2686050" cy="769381"/>
          </a:xfrm>
          <a:prstGeom prst="rect">
            <a:avLst/>
          </a:prstGeom>
          <a:noFill/>
        </p:spPr>
        <p:txBody>
          <a:bodyPr wrap="square" lIns="91374" tIns="45690" rIns="91374" bIns="45690" rtlCol="0">
            <a:spAutoFit/>
          </a:bodyPr>
          <a:lstStyle/>
          <a:p>
            <a:pPr algn="ctr">
              <a:spcBef>
                <a:spcPts val="0"/>
              </a:spcBef>
            </a:pPr>
            <a:r>
              <a:rPr lang="en-GB" sz="2200" kern="100" dirty="0" smtClean="0">
                <a:latin typeface="Arial" pitchFamily="34" charset="0"/>
                <a:cs typeface="Arial" pitchFamily="34" charset="0"/>
              </a:rPr>
              <a:t>common</a:t>
            </a:r>
          </a:p>
          <a:p>
            <a:pPr algn="ctr">
              <a:spcBef>
                <a:spcPts val="0"/>
              </a:spcBef>
            </a:pPr>
            <a:r>
              <a:rPr lang="en-GB" sz="2200" kern="100" dirty="0" smtClean="0">
                <a:latin typeface="Arial" pitchFamily="34" charset="0"/>
                <a:cs typeface="Arial" pitchFamily="34" charset="0"/>
              </a:rPr>
              <a:t>language</a:t>
            </a:r>
          </a:p>
        </p:txBody>
      </p:sp>
      <p:sp>
        <p:nvSpPr>
          <p:cNvPr id="13" name="TextBox 12"/>
          <p:cNvSpPr txBox="1"/>
          <p:nvPr/>
        </p:nvSpPr>
        <p:spPr>
          <a:xfrm>
            <a:off x="2895818" y="4194839"/>
            <a:ext cx="3219450" cy="430887"/>
          </a:xfrm>
          <a:prstGeom prst="rect">
            <a:avLst/>
          </a:prstGeom>
          <a:noFill/>
        </p:spPr>
        <p:txBody>
          <a:bodyPr wrap="square" lIns="91374" tIns="45690" rIns="91374" bIns="45690" rtlCol="0">
            <a:spAutoFit/>
          </a:bodyPr>
          <a:lstStyle/>
          <a:p>
            <a:pPr algn="ctr">
              <a:spcBef>
                <a:spcPts val="0"/>
              </a:spcBef>
            </a:pPr>
            <a:r>
              <a:rPr lang="en-GB" sz="2200" kern="100" dirty="0" smtClean="0">
                <a:latin typeface="Arial" pitchFamily="34" charset="0"/>
                <a:cs typeface="Arial" pitchFamily="34" charset="0"/>
              </a:rPr>
              <a:t>common behaviour</a:t>
            </a:r>
            <a:endParaRPr lang="en-GB" sz="2200" kern="100" dirty="0">
              <a:latin typeface="Arial" pitchFamily="34" charset="0"/>
              <a:cs typeface="Arial" pitchFamily="34" charset="0"/>
            </a:endParaRPr>
          </a:p>
        </p:txBody>
      </p:sp>
      <p:sp>
        <p:nvSpPr>
          <p:cNvPr id="14" name="TextBox 13"/>
          <p:cNvSpPr txBox="1"/>
          <p:nvPr/>
        </p:nvSpPr>
        <p:spPr>
          <a:xfrm>
            <a:off x="-152400" y="4352558"/>
            <a:ext cx="2686050" cy="769381"/>
          </a:xfrm>
          <a:prstGeom prst="rect">
            <a:avLst/>
          </a:prstGeom>
          <a:noFill/>
        </p:spPr>
        <p:txBody>
          <a:bodyPr wrap="square" lIns="91374" tIns="45690" rIns="91374" bIns="45690" rtlCol="0">
            <a:spAutoFit/>
          </a:bodyPr>
          <a:lstStyle/>
          <a:p>
            <a:pPr algn="ctr">
              <a:spcBef>
                <a:spcPts val="0"/>
              </a:spcBef>
            </a:pPr>
            <a:r>
              <a:rPr lang="en-GB" sz="2200" kern="100" dirty="0" smtClean="0">
                <a:latin typeface="Arial" pitchFamily="34" charset="0"/>
                <a:cs typeface="Arial" pitchFamily="34" charset="0"/>
              </a:rPr>
              <a:t>Equipment</a:t>
            </a:r>
          </a:p>
          <a:p>
            <a:pPr algn="ctr">
              <a:spcBef>
                <a:spcPts val="0"/>
              </a:spcBef>
            </a:pPr>
            <a:r>
              <a:rPr lang="en-GB" sz="2200" kern="100" dirty="0" smtClean="0">
                <a:latin typeface="Arial" pitchFamily="34" charset="0"/>
                <a:cs typeface="Arial" pitchFamily="34" charset="0"/>
              </a:rPr>
              <a:t>Vendor A</a:t>
            </a:r>
          </a:p>
        </p:txBody>
      </p:sp>
      <p:sp>
        <p:nvSpPr>
          <p:cNvPr id="15" name="TextBox 14"/>
          <p:cNvSpPr txBox="1"/>
          <p:nvPr/>
        </p:nvSpPr>
        <p:spPr>
          <a:xfrm>
            <a:off x="6477000" y="4352558"/>
            <a:ext cx="2686050" cy="769381"/>
          </a:xfrm>
          <a:prstGeom prst="rect">
            <a:avLst/>
          </a:prstGeom>
          <a:noFill/>
        </p:spPr>
        <p:txBody>
          <a:bodyPr wrap="square" lIns="91374" tIns="45690" rIns="91374" bIns="45690" rtlCol="0">
            <a:spAutoFit/>
          </a:bodyPr>
          <a:lstStyle/>
          <a:p>
            <a:pPr algn="ctr">
              <a:spcBef>
                <a:spcPts val="0"/>
              </a:spcBef>
            </a:pPr>
            <a:r>
              <a:rPr lang="en-GB" sz="2200" kern="100" dirty="0" smtClean="0">
                <a:latin typeface="Arial" pitchFamily="34" charset="0"/>
                <a:cs typeface="Arial" pitchFamily="34" charset="0"/>
              </a:rPr>
              <a:t>Equipment</a:t>
            </a:r>
          </a:p>
          <a:p>
            <a:pPr algn="ctr">
              <a:spcBef>
                <a:spcPts val="0"/>
              </a:spcBef>
            </a:pPr>
            <a:r>
              <a:rPr lang="en-GB" sz="2200" kern="100" dirty="0" smtClean="0">
                <a:latin typeface="Arial" pitchFamily="34" charset="0"/>
                <a:cs typeface="Arial" pitchFamily="34" charset="0"/>
              </a:rPr>
              <a:t>Vendor B</a:t>
            </a:r>
          </a:p>
        </p:txBody>
      </p:sp>
      <p:sp>
        <p:nvSpPr>
          <p:cNvPr id="16" name="Espace réservé du contenu 2"/>
          <p:cNvSpPr txBox="1">
            <a:spLocks/>
          </p:cNvSpPr>
          <p:nvPr/>
        </p:nvSpPr>
        <p:spPr bwMode="auto">
          <a:xfrm>
            <a:off x="-363071" y="4969545"/>
            <a:ext cx="97536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42913" indent="-442913" algn="l" defTabSz="179388" rtl="0" eaLnBrk="1" fontAlgn="ctr" hangingPunct="1">
              <a:spcBef>
                <a:spcPct val="50000"/>
              </a:spcBef>
              <a:spcAft>
                <a:spcPct val="0"/>
              </a:spcAft>
              <a:buClr>
                <a:srgbClr val="58585A"/>
              </a:buClr>
              <a:buSzPct val="150000"/>
              <a:buFont typeface="Wingdings" pitchFamily="2" charset="2"/>
              <a:buChar char="§"/>
              <a:defRPr sz="2800" b="1">
                <a:solidFill>
                  <a:srgbClr val="58585A"/>
                </a:solidFill>
                <a:latin typeface="+mn-lt"/>
                <a:ea typeface="+mn-ea"/>
                <a:cs typeface="+mn-cs"/>
              </a:defRPr>
            </a:lvl1pPr>
            <a:lvl2pPr marL="987425" indent="-365125" algn="l" defTabSz="179388" rtl="0" eaLnBrk="1" fontAlgn="ctr" hangingPunct="1">
              <a:spcBef>
                <a:spcPct val="50000"/>
              </a:spcBef>
              <a:spcAft>
                <a:spcPct val="0"/>
              </a:spcAft>
              <a:buClr>
                <a:srgbClr val="58585A"/>
              </a:buClr>
              <a:buSzPct val="150000"/>
              <a:buFont typeface="Wingdings" pitchFamily="2" charset="2"/>
              <a:buChar char="§"/>
              <a:defRPr sz="2400" b="1">
                <a:solidFill>
                  <a:srgbClr val="58585A"/>
                </a:solidFill>
                <a:latin typeface="+mn-lt"/>
                <a:ea typeface="+mn-ea"/>
              </a:defRPr>
            </a:lvl2pPr>
            <a:lvl3pPr marL="1611313" indent="-354013" algn="l" defTabSz="179388" rtl="0" eaLnBrk="1" fontAlgn="ctr" hangingPunct="1">
              <a:spcBef>
                <a:spcPct val="50000"/>
              </a:spcBef>
              <a:spcAft>
                <a:spcPct val="0"/>
              </a:spcAft>
              <a:buClr>
                <a:srgbClr val="58585A"/>
              </a:buClr>
              <a:buSzPct val="150000"/>
              <a:buFont typeface="Wingdings" pitchFamily="2" charset="2"/>
              <a:buChar char="§"/>
              <a:defRPr sz="2000" b="1">
                <a:solidFill>
                  <a:srgbClr val="58585A"/>
                </a:solidFill>
                <a:latin typeface="+mn-lt"/>
                <a:ea typeface="+mn-ea"/>
              </a:defRPr>
            </a:lvl3pPr>
            <a:lvl4pPr marL="3162300" indent="-228600" algn="l" defTabSz="179388" rtl="0" eaLnBrk="1" fontAlgn="base" hangingPunct="1">
              <a:spcBef>
                <a:spcPct val="20000"/>
              </a:spcBef>
              <a:spcAft>
                <a:spcPct val="0"/>
              </a:spcAft>
              <a:buClr>
                <a:srgbClr val="5A5A5A"/>
              </a:buClr>
              <a:buSzPct val="75000"/>
              <a:buFont typeface="Wingdings" pitchFamily="2" charset="2"/>
              <a:buChar char="§"/>
              <a:defRPr sz="1500" b="1">
                <a:solidFill>
                  <a:srgbClr val="58585A"/>
                </a:solidFill>
                <a:latin typeface="+mn-lt"/>
                <a:ea typeface="+mn-ea"/>
              </a:defRPr>
            </a:lvl4pPr>
            <a:lvl5pPr marL="35702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5pPr>
            <a:lvl6pPr marL="40274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6pPr>
            <a:lvl7pPr marL="44846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7pPr>
            <a:lvl8pPr marL="49418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8pPr>
            <a:lvl9pPr marL="53990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9pPr>
          </a:lstStyle>
          <a:p>
            <a:pPr marL="0" indent="0" algn="ctr">
              <a:buNone/>
            </a:pPr>
            <a:r>
              <a:rPr lang="en-US" sz="3600" i="1" dirty="0" smtClean="0">
                <a:solidFill>
                  <a:srgbClr val="00B050"/>
                </a:solidFill>
              </a:rPr>
              <a:t>interchangeability</a:t>
            </a:r>
            <a:endParaRPr lang="en-US" sz="3200" i="1" dirty="0" smtClean="0">
              <a:solidFill>
                <a:srgbClr val="00B050"/>
              </a:solidFill>
            </a:endParaRPr>
          </a:p>
        </p:txBody>
      </p:sp>
      <p:sp>
        <p:nvSpPr>
          <p:cNvPr id="6" name="Right Arrow 5"/>
          <p:cNvSpPr/>
          <p:nvPr/>
        </p:nvSpPr>
        <p:spPr bwMode="auto">
          <a:xfrm>
            <a:off x="2876550" y="2061240"/>
            <a:ext cx="704850" cy="1161434"/>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913748"/>
            <a:endParaRPr lang="en-GB" dirty="0" smtClean="0"/>
          </a:p>
        </p:txBody>
      </p:sp>
      <p:sp>
        <p:nvSpPr>
          <p:cNvPr id="7" name="Right Arrow 6"/>
          <p:cNvSpPr/>
          <p:nvPr/>
        </p:nvSpPr>
        <p:spPr bwMode="auto">
          <a:xfrm>
            <a:off x="2876550" y="2061240"/>
            <a:ext cx="704850" cy="1161434"/>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913748"/>
            <a:endParaRPr lang="en-GB" dirty="0" smtClean="0"/>
          </a:p>
        </p:txBody>
      </p:sp>
      <p:sp>
        <p:nvSpPr>
          <p:cNvPr id="19" name="AutoShape 150"/>
          <p:cNvSpPr>
            <a:spLocks noChangeArrowheads="1"/>
          </p:cNvSpPr>
          <p:nvPr/>
        </p:nvSpPr>
        <p:spPr bwMode="auto">
          <a:xfrm rot="10800000">
            <a:off x="2552921" y="2096351"/>
            <a:ext cx="685800" cy="457200"/>
          </a:xfrm>
          <a:prstGeom prst="leftArrow">
            <a:avLst>
              <a:gd name="adj1" fmla="val 50000"/>
              <a:gd name="adj2" fmla="val 37500"/>
            </a:avLst>
          </a:prstGeom>
          <a:solidFill>
            <a:schemeClr val="tx1">
              <a:lumMod val="50000"/>
              <a:lumOff val="50000"/>
            </a:schemeClr>
          </a:solidFill>
          <a:ln w="9525">
            <a:solidFill>
              <a:schemeClr val="tx1"/>
            </a:solidFill>
            <a:miter lim="800000"/>
            <a:headEnd/>
            <a:tailEnd/>
          </a:ln>
        </p:spPr>
        <p:txBody>
          <a:bodyPr wrap="none" lIns="91374" tIns="45690" rIns="91374" bIns="45690" anchor="ctr"/>
          <a:lstStyle/>
          <a:p>
            <a:endParaRPr lang="en-US"/>
          </a:p>
        </p:txBody>
      </p:sp>
      <p:sp>
        <p:nvSpPr>
          <p:cNvPr id="20" name="AutoShape 150"/>
          <p:cNvSpPr>
            <a:spLocks noChangeArrowheads="1"/>
          </p:cNvSpPr>
          <p:nvPr/>
        </p:nvSpPr>
        <p:spPr bwMode="auto">
          <a:xfrm>
            <a:off x="5658071" y="2100089"/>
            <a:ext cx="685800" cy="457200"/>
          </a:xfrm>
          <a:prstGeom prst="leftArrow">
            <a:avLst>
              <a:gd name="adj1" fmla="val 50000"/>
              <a:gd name="adj2" fmla="val 37500"/>
            </a:avLst>
          </a:prstGeom>
          <a:solidFill>
            <a:schemeClr val="tx1">
              <a:lumMod val="50000"/>
              <a:lumOff val="50000"/>
            </a:schemeClr>
          </a:solidFill>
          <a:ln w="9525">
            <a:solidFill>
              <a:schemeClr val="tx1"/>
            </a:solidFill>
            <a:miter lim="800000"/>
            <a:headEnd/>
            <a:tailEnd/>
          </a:ln>
        </p:spPr>
        <p:txBody>
          <a:bodyPr wrap="none" lIns="91374" tIns="45690" rIns="91374" bIns="45690" anchor="ctr"/>
          <a:lstStyle/>
          <a:p>
            <a:endParaRPr lang="en-US"/>
          </a:p>
        </p:txBody>
      </p:sp>
      <p:sp>
        <p:nvSpPr>
          <p:cNvPr id="21" name="AutoShape 150"/>
          <p:cNvSpPr>
            <a:spLocks noChangeArrowheads="1"/>
          </p:cNvSpPr>
          <p:nvPr/>
        </p:nvSpPr>
        <p:spPr bwMode="auto">
          <a:xfrm rot="10800000">
            <a:off x="2533871" y="2903159"/>
            <a:ext cx="1238248" cy="457200"/>
          </a:xfrm>
          <a:prstGeom prst="leftArrow">
            <a:avLst>
              <a:gd name="adj1" fmla="val 50000"/>
              <a:gd name="adj2" fmla="val 37500"/>
            </a:avLst>
          </a:prstGeom>
          <a:solidFill>
            <a:schemeClr val="tx1">
              <a:lumMod val="50000"/>
              <a:lumOff val="50000"/>
            </a:schemeClr>
          </a:solidFill>
          <a:ln w="9525">
            <a:solidFill>
              <a:schemeClr val="tx1"/>
            </a:solidFill>
            <a:miter lim="800000"/>
            <a:headEnd/>
            <a:tailEnd/>
          </a:ln>
        </p:spPr>
        <p:txBody>
          <a:bodyPr wrap="none" lIns="91374" tIns="45690" rIns="91374" bIns="45690" anchor="ctr"/>
          <a:lstStyle/>
          <a:p>
            <a:endParaRPr lang="en-US"/>
          </a:p>
        </p:txBody>
      </p:sp>
      <p:sp>
        <p:nvSpPr>
          <p:cNvPr id="22" name="AutoShape 150"/>
          <p:cNvSpPr>
            <a:spLocks noChangeArrowheads="1"/>
          </p:cNvSpPr>
          <p:nvPr/>
        </p:nvSpPr>
        <p:spPr bwMode="auto">
          <a:xfrm>
            <a:off x="5200650" y="2927559"/>
            <a:ext cx="1200150" cy="457200"/>
          </a:xfrm>
          <a:prstGeom prst="leftArrow">
            <a:avLst>
              <a:gd name="adj1" fmla="val 50000"/>
              <a:gd name="adj2" fmla="val 37500"/>
            </a:avLst>
          </a:prstGeom>
          <a:solidFill>
            <a:schemeClr val="tx1">
              <a:lumMod val="50000"/>
              <a:lumOff val="50000"/>
            </a:schemeClr>
          </a:solidFill>
          <a:ln w="9525">
            <a:solidFill>
              <a:schemeClr val="tx1"/>
            </a:solidFill>
            <a:miter lim="800000"/>
            <a:headEnd/>
            <a:tailEnd/>
          </a:ln>
        </p:spPr>
        <p:txBody>
          <a:bodyPr wrap="none" lIns="91374" tIns="45690" rIns="91374" bIns="45690" anchor="ctr"/>
          <a:lstStyle/>
          <a:p>
            <a:endParaRPr lang="en-US"/>
          </a:p>
        </p:txBody>
      </p:sp>
      <p:sp>
        <p:nvSpPr>
          <p:cNvPr id="23" name="AutoShape 150"/>
          <p:cNvSpPr>
            <a:spLocks noChangeArrowheads="1"/>
          </p:cNvSpPr>
          <p:nvPr/>
        </p:nvSpPr>
        <p:spPr bwMode="auto">
          <a:xfrm rot="10800000">
            <a:off x="2533869" y="3758065"/>
            <a:ext cx="2000252" cy="457200"/>
          </a:xfrm>
          <a:prstGeom prst="leftArrow">
            <a:avLst>
              <a:gd name="adj1" fmla="val 50000"/>
              <a:gd name="adj2" fmla="val 37500"/>
            </a:avLst>
          </a:prstGeom>
          <a:solidFill>
            <a:schemeClr val="tx1">
              <a:lumMod val="50000"/>
              <a:lumOff val="50000"/>
            </a:schemeClr>
          </a:solidFill>
          <a:ln w="9525">
            <a:solidFill>
              <a:schemeClr val="tx1"/>
            </a:solidFill>
            <a:miter lim="800000"/>
            <a:headEnd/>
            <a:tailEnd/>
          </a:ln>
        </p:spPr>
        <p:txBody>
          <a:bodyPr wrap="none" lIns="91374" tIns="45690" rIns="91374" bIns="45690" anchor="ctr"/>
          <a:lstStyle/>
          <a:p>
            <a:endParaRPr lang="en-US"/>
          </a:p>
        </p:txBody>
      </p:sp>
      <p:sp>
        <p:nvSpPr>
          <p:cNvPr id="24" name="AutoShape 150"/>
          <p:cNvSpPr>
            <a:spLocks noChangeArrowheads="1"/>
          </p:cNvSpPr>
          <p:nvPr/>
        </p:nvSpPr>
        <p:spPr bwMode="auto">
          <a:xfrm>
            <a:off x="4534122" y="3737639"/>
            <a:ext cx="1866679" cy="457200"/>
          </a:xfrm>
          <a:prstGeom prst="leftArrow">
            <a:avLst>
              <a:gd name="adj1" fmla="val 50000"/>
              <a:gd name="adj2" fmla="val 37500"/>
            </a:avLst>
          </a:prstGeom>
          <a:solidFill>
            <a:schemeClr val="tx1">
              <a:lumMod val="50000"/>
              <a:lumOff val="50000"/>
            </a:schemeClr>
          </a:solidFill>
          <a:ln w="9525">
            <a:solidFill>
              <a:schemeClr val="tx1"/>
            </a:solidFill>
            <a:miter lim="800000"/>
            <a:headEnd/>
            <a:tailEnd/>
          </a:ln>
        </p:spPr>
        <p:txBody>
          <a:bodyPr wrap="none" lIns="91374" tIns="45690" rIns="91374" bIns="45690" anchor="ctr"/>
          <a:lstStyle/>
          <a:p>
            <a:endParaRPr lang="en-US"/>
          </a:p>
        </p:txBody>
      </p:sp>
      <p:grpSp>
        <p:nvGrpSpPr>
          <p:cNvPr id="2" name="Group 143"/>
          <p:cNvGrpSpPr>
            <a:grpSpLocks/>
          </p:cNvGrpSpPr>
          <p:nvPr/>
        </p:nvGrpSpPr>
        <p:grpSpPr bwMode="auto">
          <a:xfrm>
            <a:off x="228600" y="1616739"/>
            <a:ext cx="1981200" cy="2743200"/>
            <a:chOff x="288" y="2400"/>
            <a:chExt cx="432" cy="528"/>
          </a:xfrm>
        </p:grpSpPr>
        <p:grpSp>
          <p:nvGrpSpPr>
            <p:cNvPr id="3" name="Group 105"/>
            <p:cNvGrpSpPr>
              <a:grpSpLocks/>
            </p:cNvGrpSpPr>
            <p:nvPr/>
          </p:nvGrpSpPr>
          <p:grpSpPr bwMode="auto">
            <a:xfrm>
              <a:off x="288" y="2400"/>
              <a:ext cx="432" cy="528"/>
              <a:chOff x="2544" y="1152"/>
              <a:chExt cx="1344" cy="1824"/>
            </a:xfrm>
          </p:grpSpPr>
          <p:sp>
            <p:nvSpPr>
              <p:cNvPr id="43" name="AutoShape 106"/>
              <p:cNvSpPr>
                <a:spLocks noChangeArrowheads="1"/>
              </p:cNvSpPr>
              <p:nvPr/>
            </p:nvSpPr>
            <p:spPr bwMode="auto">
              <a:xfrm>
                <a:off x="2544" y="1152"/>
                <a:ext cx="1344" cy="1824"/>
              </a:xfrm>
              <a:prstGeom prst="roundRect">
                <a:avLst>
                  <a:gd name="adj" fmla="val 16667"/>
                </a:avLst>
              </a:prstGeom>
              <a:gradFill rotWithShape="1">
                <a:gsLst>
                  <a:gs pos="0">
                    <a:srgbClr val="E3D9AF"/>
                  </a:gs>
                  <a:gs pos="100000">
                    <a:srgbClr val="F0EBD4"/>
                  </a:gs>
                </a:gsLst>
                <a:lin ang="0" scaled="1"/>
              </a:gradFill>
              <a:ln w="9525">
                <a:noFill/>
                <a:round/>
                <a:headEnd/>
                <a:tailEnd/>
              </a:ln>
            </p:spPr>
            <p:txBody>
              <a:bodyPr wrap="none" anchor="ctr"/>
              <a:lstStyle/>
              <a:p>
                <a:endParaRPr lang="en-US"/>
              </a:p>
            </p:txBody>
          </p:sp>
          <p:sp>
            <p:nvSpPr>
              <p:cNvPr id="44" name="AutoShape 107"/>
              <p:cNvSpPr>
                <a:spLocks noChangeArrowheads="1"/>
              </p:cNvSpPr>
              <p:nvPr/>
            </p:nvSpPr>
            <p:spPr bwMode="auto">
              <a:xfrm>
                <a:off x="2686" y="1200"/>
                <a:ext cx="1061" cy="1440"/>
              </a:xfrm>
              <a:prstGeom prst="roundRect">
                <a:avLst>
                  <a:gd name="adj" fmla="val 16667"/>
                </a:avLst>
              </a:prstGeom>
              <a:solidFill>
                <a:srgbClr val="00FF00"/>
              </a:solidFill>
              <a:ln w="9525">
                <a:noFill/>
                <a:round/>
                <a:headEnd/>
                <a:tailEnd/>
              </a:ln>
            </p:spPr>
            <p:txBody>
              <a:bodyPr wrap="none" anchor="ctr"/>
              <a:lstStyle/>
              <a:p>
                <a:endParaRPr lang="en-US"/>
              </a:p>
            </p:txBody>
          </p:sp>
          <p:sp>
            <p:nvSpPr>
              <p:cNvPr id="45" name="AutoShape 108"/>
              <p:cNvSpPr>
                <a:spLocks noChangeArrowheads="1"/>
              </p:cNvSpPr>
              <p:nvPr/>
            </p:nvSpPr>
            <p:spPr bwMode="auto">
              <a:xfrm>
                <a:off x="2784" y="1296"/>
                <a:ext cx="864" cy="720"/>
              </a:xfrm>
              <a:prstGeom prst="roundRect">
                <a:avLst>
                  <a:gd name="adj" fmla="val 6426"/>
                </a:avLst>
              </a:prstGeom>
              <a:solidFill>
                <a:srgbClr val="2872A4"/>
              </a:solidFill>
              <a:ln w="9525" algn="ctr">
                <a:solidFill>
                  <a:schemeClr val="tx1"/>
                </a:solidFill>
                <a:round/>
                <a:headEnd/>
                <a:tailEnd/>
              </a:ln>
            </p:spPr>
            <p:txBody>
              <a:bodyPr wrap="none" anchor="ctr"/>
              <a:lstStyle/>
              <a:p>
                <a:endParaRPr lang="en-US"/>
              </a:p>
            </p:txBody>
          </p:sp>
          <p:sp>
            <p:nvSpPr>
              <p:cNvPr id="46" name="Rectangle 109"/>
              <p:cNvSpPr>
                <a:spLocks noChangeArrowheads="1"/>
              </p:cNvSpPr>
              <p:nvPr/>
            </p:nvSpPr>
            <p:spPr bwMode="auto">
              <a:xfrm>
                <a:off x="2880" y="1344"/>
                <a:ext cx="672" cy="192"/>
              </a:xfrm>
              <a:prstGeom prst="rect">
                <a:avLst/>
              </a:prstGeom>
              <a:solidFill>
                <a:srgbClr val="AFD1B8"/>
              </a:solidFill>
              <a:ln w="9525">
                <a:solidFill>
                  <a:schemeClr val="tx1"/>
                </a:solidFill>
                <a:miter lim="800000"/>
                <a:headEnd/>
                <a:tailEnd/>
              </a:ln>
            </p:spPr>
            <p:txBody>
              <a:bodyPr wrap="none" anchor="ctr"/>
              <a:lstStyle/>
              <a:p>
                <a:endParaRPr lang="en-US"/>
              </a:p>
            </p:txBody>
          </p:sp>
          <p:sp>
            <p:nvSpPr>
              <p:cNvPr id="47" name="AutoShape 110"/>
              <p:cNvSpPr>
                <a:spLocks noChangeArrowheads="1"/>
              </p:cNvSpPr>
              <p:nvPr/>
            </p:nvSpPr>
            <p:spPr bwMode="auto">
              <a:xfrm>
                <a:off x="2808" y="2064"/>
                <a:ext cx="816" cy="144"/>
              </a:xfrm>
              <a:prstGeom prst="roundRect">
                <a:avLst>
                  <a:gd name="adj" fmla="val 50000"/>
                </a:avLst>
              </a:prstGeom>
              <a:gradFill rotWithShape="1">
                <a:gsLst>
                  <a:gs pos="0">
                    <a:srgbClr val="E3D9AF"/>
                  </a:gs>
                  <a:gs pos="100000">
                    <a:srgbClr val="F6F3E6"/>
                  </a:gs>
                </a:gsLst>
                <a:lin ang="5400000" scaled="1"/>
              </a:gradFill>
              <a:ln w="9525" algn="ctr">
                <a:noFill/>
                <a:round/>
                <a:headEnd/>
                <a:tailEnd/>
              </a:ln>
            </p:spPr>
            <p:txBody>
              <a:bodyPr wrap="none" anchor="ctr"/>
              <a:lstStyle/>
              <a:p>
                <a:endParaRPr lang="en-US"/>
              </a:p>
            </p:txBody>
          </p:sp>
          <p:sp>
            <p:nvSpPr>
              <p:cNvPr id="48" name="Oval 111"/>
              <p:cNvSpPr>
                <a:spLocks noChangeArrowheads="1"/>
              </p:cNvSpPr>
              <p:nvPr/>
            </p:nvSpPr>
            <p:spPr bwMode="auto">
              <a:xfrm>
                <a:off x="3456" y="1632"/>
                <a:ext cx="96" cy="96"/>
              </a:xfrm>
              <a:prstGeom prst="ellipse">
                <a:avLst/>
              </a:prstGeom>
              <a:solidFill>
                <a:srgbClr val="777777"/>
              </a:solidFill>
              <a:ln w="9525">
                <a:solidFill>
                  <a:schemeClr val="tx1"/>
                </a:solidFill>
                <a:round/>
                <a:headEnd/>
                <a:tailEnd/>
              </a:ln>
            </p:spPr>
            <p:txBody>
              <a:bodyPr wrap="none" anchor="ctr"/>
              <a:lstStyle/>
              <a:p>
                <a:endParaRPr lang="en-US"/>
              </a:p>
            </p:txBody>
          </p:sp>
        </p:grpSp>
        <p:sp>
          <p:nvSpPr>
            <p:cNvPr id="28" name="Line 112"/>
            <p:cNvSpPr>
              <a:spLocks noChangeShapeType="1"/>
            </p:cNvSpPr>
            <p:nvPr/>
          </p:nvSpPr>
          <p:spPr bwMode="auto">
            <a:xfrm>
              <a:off x="396" y="2539"/>
              <a:ext cx="108" cy="0"/>
            </a:xfrm>
            <a:prstGeom prst="line">
              <a:avLst/>
            </a:prstGeom>
            <a:noFill/>
            <a:ln w="19050">
              <a:solidFill>
                <a:srgbClr val="F6F3E6"/>
              </a:solidFill>
              <a:round/>
              <a:headEnd/>
              <a:tailEnd/>
            </a:ln>
          </p:spPr>
          <p:txBody>
            <a:bodyPr/>
            <a:lstStyle/>
            <a:p>
              <a:endParaRPr lang="en-US"/>
            </a:p>
          </p:txBody>
        </p:sp>
        <p:sp>
          <p:nvSpPr>
            <p:cNvPr id="29" name="Line 113"/>
            <p:cNvSpPr>
              <a:spLocks noChangeShapeType="1"/>
            </p:cNvSpPr>
            <p:nvPr/>
          </p:nvSpPr>
          <p:spPr bwMode="auto">
            <a:xfrm>
              <a:off x="396" y="2553"/>
              <a:ext cx="62" cy="0"/>
            </a:xfrm>
            <a:prstGeom prst="line">
              <a:avLst/>
            </a:prstGeom>
            <a:noFill/>
            <a:ln w="19050">
              <a:solidFill>
                <a:srgbClr val="F6F3E6"/>
              </a:solidFill>
              <a:round/>
              <a:headEnd/>
              <a:tailEnd/>
            </a:ln>
          </p:spPr>
          <p:txBody>
            <a:bodyPr/>
            <a:lstStyle/>
            <a:p>
              <a:endParaRPr lang="en-US"/>
            </a:p>
          </p:txBody>
        </p:sp>
        <p:sp>
          <p:nvSpPr>
            <p:cNvPr id="30" name="Line 114"/>
            <p:cNvSpPr>
              <a:spLocks noChangeShapeType="1"/>
            </p:cNvSpPr>
            <p:nvPr/>
          </p:nvSpPr>
          <p:spPr bwMode="auto">
            <a:xfrm>
              <a:off x="396" y="2567"/>
              <a:ext cx="77" cy="0"/>
            </a:xfrm>
            <a:prstGeom prst="line">
              <a:avLst/>
            </a:prstGeom>
            <a:noFill/>
            <a:ln w="19050">
              <a:solidFill>
                <a:srgbClr val="F6F3E6"/>
              </a:solidFill>
              <a:round/>
              <a:headEnd/>
              <a:tailEnd/>
            </a:ln>
          </p:spPr>
          <p:txBody>
            <a:bodyPr/>
            <a:lstStyle/>
            <a:p>
              <a:endParaRPr lang="en-US"/>
            </a:p>
          </p:txBody>
        </p:sp>
        <p:sp>
          <p:nvSpPr>
            <p:cNvPr id="31" name="Line 115"/>
            <p:cNvSpPr>
              <a:spLocks noChangeShapeType="1"/>
            </p:cNvSpPr>
            <p:nvPr/>
          </p:nvSpPr>
          <p:spPr bwMode="auto">
            <a:xfrm>
              <a:off x="396" y="2581"/>
              <a:ext cx="108" cy="0"/>
            </a:xfrm>
            <a:prstGeom prst="line">
              <a:avLst/>
            </a:prstGeom>
            <a:noFill/>
            <a:ln w="19050">
              <a:solidFill>
                <a:srgbClr val="F6F3E6"/>
              </a:solidFill>
              <a:round/>
              <a:headEnd/>
              <a:tailEnd/>
            </a:ln>
          </p:spPr>
          <p:txBody>
            <a:bodyPr/>
            <a:lstStyle/>
            <a:p>
              <a:endParaRPr lang="en-US"/>
            </a:p>
          </p:txBody>
        </p:sp>
        <p:sp>
          <p:nvSpPr>
            <p:cNvPr id="32" name="Line 116"/>
            <p:cNvSpPr>
              <a:spLocks noChangeShapeType="1"/>
            </p:cNvSpPr>
            <p:nvPr/>
          </p:nvSpPr>
          <p:spPr bwMode="auto">
            <a:xfrm>
              <a:off x="396" y="2595"/>
              <a:ext cx="62" cy="0"/>
            </a:xfrm>
            <a:prstGeom prst="line">
              <a:avLst/>
            </a:prstGeom>
            <a:noFill/>
            <a:ln w="19050">
              <a:solidFill>
                <a:srgbClr val="F6F3E6"/>
              </a:solidFill>
              <a:round/>
              <a:headEnd/>
              <a:tailEnd/>
            </a:ln>
          </p:spPr>
          <p:txBody>
            <a:bodyPr/>
            <a:lstStyle/>
            <a:p>
              <a:endParaRPr lang="en-US"/>
            </a:p>
          </p:txBody>
        </p:sp>
        <p:sp>
          <p:nvSpPr>
            <p:cNvPr id="33" name="Line 117"/>
            <p:cNvSpPr>
              <a:spLocks noChangeShapeType="1"/>
            </p:cNvSpPr>
            <p:nvPr/>
          </p:nvSpPr>
          <p:spPr bwMode="auto">
            <a:xfrm>
              <a:off x="396" y="2622"/>
              <a:ext cx="216" cy="0"/>
            </a:xfrm>
            <a:prstGeom prst="line">
              <a:avLst/>
            </a:prstGeom>
            <a:noFill/>
            <a:ln w="19050">
              <a:solidFill>
                <a:srgbClr val="F6F3E6"/>
              </a:solidFill>
              <a:round/>
              <a:headEnd/>
              <a:tailEnd/>
            </a:ln>
          </p:spPr>
          <p:txBody>
            <a:bodyPr/>
            <a:lstStyle/>
            <a:p>
              <a:endParaRPr lang="en-US"/>
            </a:p>
          </p:txBody>
        </p:sp>
        <p:sp>
          <p:nvSpPr>
            <p:cNvPr id="34" name="Line 118"/>
            <p:cNvSpPr>
              <a:spLocks noChangeShapeType="1"/>
            </p:cNvSpPr>
            <p:nvPr/>
          </p:nvSpPr>
          <p:spPr bwMode="auto">
            <a:xfrm>
              <a:off x="453" y="2451"/>
              <a:ext cx="108" cy="0"/>
            </a:xfrm>
            <a:prstGeom prst="line">
              <a:avLst/>
            </a:prstGeom>
            <a:noFill/>
            <a:ln w="19050">
              <a:solidFill>
                <a:srgbClr val="F6F3E6"/>
              </a:solidFill>
              <a:round/>
              <a:headEnd/>
              <a:tailEnd/>
            </a:ln>
          </p:spPr>
          <p:txBody>
            <a:bodyPr/>
            <a:lstStyle/>
            <a:p>
              <a:endParaRPr lang="en-US"/>
            </a:p>
          </p:txBody>
        </p:sp>
        <p:sp>
          <p:nvSpPr>
            <p:cNvPr id="36" name="Line 120"/>
            <p:cNvSpPr>
              <a:spLocks noChangeShapeType="1"/>
            </p:cNvSpPr>
            <p:nvPr/>
          </p:nvSpPr>
          <p:spPr bwMode="auto">
            <a:xfrm>
              <a:off x="450" y="2587"/>
              <a:ext cx="108" cy="0"/>
            </a:xfrm>
            <a:prstGeom prst="line">
              <a:avLst/>
            </a:prstGeom>
            <a:noFill/>
            <a:ln w="19050">
              <a:solidFill>
                <a:srgbClr val="F6F3E6"/>
              </a:solidFill>
              <a:round/>
              <a:headEnd/>
              <a:tailEnd/>
            </a:ln>
          </p:spPr>
          <p:txBody>
            <a:bodyPr/>
            <a:lstStyle/>
            <a:p>
              <a:endParaRPr lang="en-US"/>
            </a:p>
          </p:txBody>
        </p:sp>
        <p:sp>
          <p:nvSpPr>
            <p:cNvPr id="37" name="Line 121"/>
            <p:cNvSpPr>
              <a:spLocks noChangeShapeType="1"/>
            </p:cNvSpPr>
            <p:nvPr/>
          </p:nvSpPr>
          <p:spPr bwMode="auto">
            <a:xfrm>
              <a:off x="450" y="2601"/>
              <a:ext cx="62" cy="0"/>
            </a:xfrm>
            <a:prstGeom prst="line">
              <a:avLst/>
            </a:prstGeom>
            <a:noFill/>
            <a:ln w="19050">
              <a:solidFill>
                <a:srgbClr val="F6F3E6"/>
              </a:solidFill>
              <a:round/>
              <a:headEnd/>
              <a:tailEnd/>
            </a:ln>
          </p:spPr>
          <p:txBody>
            <a:bodyPr/>
            <a:lstStyle/>
            <a:p>
              <a:endParaRPr lang="en-US"/>
            </a:p>
          </p:txBody>
        </p:sp>
        <p:sp>
          <p:nvSpPr>
            <p:cNvPr id="38" name="Line 122"/>
            <p:cNvSpPr>
              <a:spLocks noChangeShapeType="1"/>
            </p:cNvSpPr>
            <p:nvPr/>
          </p:nvSpPr>
          <p:spPr bwMode="auto">
            <a:xfrm>
              <a:off x="450" y="2615"/>
              <a:ext cx="77" cy="0"/>
            </a:xfrm>
            <a:prstGeom prst="line">
              <a:avLst/>
            </a:prstGeom>
            <a:noFill/>
            <a:ln w="19050">
              <a:solidFill>
                <a:srgbClr val="F6F3E6"/>
              </a:solidFill>
              <a:round/>
              <a:headEnd/>
              <a:tailEnd/>
            </a:ln>
          </p:spPr>
          <p:txBody>
            <a:bodyPr/>
            <a:lstStyle/>
            <a:p>
              <a:endParaRPr lang="en-US"/>
            </a:p>
          </p:txBody>
        </p:sp>
        <p:sp>
          <p:nvSpPr>
            <p:cNvPr id="39" name="Line 123"/>
            <p:cNvSpPr>
              <a:spLocks noChangeShapeType="1"/>
            </p:cNvSpPr>
            <p:nvPr/>
          </p:nvSpPr>
          <p:spPr bwMode="auto">
            <a:xfrm>
              <a:off x="450" y="2629"/>
              <a:ext cx="108" cy="0"/>
            </a:xfrm>
            <a:prstGeom prst="line">
              <a:avLst/>
            </a:prstGeom>
            <a:noFill/>
            <a:ln w="19050">
              <a:solidFill>
                <a:srgbClr val="F6F3E6"/>
              </a:solidFill>
              <a:round/>
              <a:headEnd/>
              <a:tailEnd/>
            </a:ln>
          </p:spPr>
          <p:txBody>
            <a:bodyPr/>
            <a:lstStyle/>
            <a:p>
              <a:endParaRPr lang="en-US"/>
            </a:p>
          </p:txBody>
        </p:sp>
        <p:sp>
          <p:nvSpPr>
            <p:cNvPr id="40" name="Line 124"/>
            <p:cNvSpPr>
              <a:spLocks noChangeShapeType="1"/>
            </p:cNvSpPr>
            <p:nvPr/>
          </p:nvSpPr>
          <p:spPr bwMode="auto">
            <a:xfrm>
              <a:off x="450" y="2643"/>
              <a:ext cx="62" cy="0"/>
            </a:xfrm>
            <a:prstGeom prst="line">
              <a:avLst/>
            </a:prstGeom>
            <a:noFill/>
            <a:ln w="19050">
              <a:solidFill>
                <a:srgbClr val="F6F3E6"/>
              </a:solidFill>
              <a:round/>
              <a:headEnd/>
              <a:tailEnd/>
            </a:ln>
          </p:spPr>
          <p:txBody>
            <a:bodyPr/>
            <a:lstStyle/>
            <a:p>
              <a:endParaRPr lang="en-US"/>
            </a:p>
          </p:txBody>
        </p:sp>
        <p:sp>
          <p:nvSpPr>
            <p:cNvPr id="41" name="Line 125"/>
            <p:cNvSpPr>
              <a:spLocks noChangeShapeType="1"/>
            </p:cNvSpPr>
            <p:nvPr/>
          </p:nvSpPr>
          <p:spPr bwMode="auto">
            <a:xfrm>
              <a:off x="450" y="2670"/>
              <a:ext cx="216" cy="0"/>
            </a:xfrm>
            <a:prstGeom prst="line">
              <a:avLst/>
            </a:prstGeom>
            <a:noFill/>
            <a:ln w="19050">
              <a:solidFill>
                <a:srgbClr val="F6F3E6"/>
              </a:solidFill>
              <a:round/>
              <a:headEnd/>
              <a:tailEnd/>
            </a:ln>
          </p:spPr>
          <p:txBody>
            <a:bodyPr/>
            <a:lstStyle/>
            <a:p>
              <a:endParaRPr lang="en-US"/>
            </a:p>
          </p:txBody>
        </p:sp>
        <p:sp>
          <p:nvSpPr>
            <p:cNvPr id="42" name="Line 126"/>
            <p:cNvSpPr>
              <a:spLocks noChangeShapeType="1"/>
            </p:cNvSpPr>
            <p:nvPr/>
          </p:nvSpPr>
          <p:spPr bwMode="auto">
            <a:xfrm>
              <a:off x="507" y="2499"/>
              <a:ext cx="108" cy="0"/>
            </a:xfrm>
            <a:prstGeom prst="line">
              <a:avLst/>
            </a:prstGeom>
            <a:noFill/>
            <a:ln w="19050">
              <a:solidFill>
                <a:srgbClr val="F6F3E6"/>
              </a:solidFill>
              <a:round/>
              <a:headEnd/>
              <a:tailEnd/>
            </a:ln>
          </p:spPr>
          <p:txBody>
            <a:bodyPr/>
            <a:lstStyle/>
            <a:p>
              <a:endParaRPr lang="en-US"/>
            </a:p>
          </p:txBody>
        </p:sp>
      </p:grpSp>
      <p:grpSp>
        <p:nvGrpSpPr>
          <p:cNvPr id="4" name="Group 144"/>
          <p:cNvGrpSpPr>
            <a:grpSpLocks/>
          </p:cNvGrpSpPr>
          <p:nvPr/>
        </p:nvGrpSpPr>
        <p:grpSpPr bwMode="auto">
          <a:xfrm>
            <a:off x="6858001" y="1616739"/>
            <a:ext cx="2057400" cy="2743200"/>
            <a:chOff x="960" y="2256"/>
            <a:chExt cx="432" cy="480"/>
          </a:xfrm>
        </p:grpSpPr>
        <p:grpSp>
          <p:nvGrpSpPr>
            <p:cNvPr id="8" name="Group 128"/>
            <p:cNvGrpSpPr>
              <a:grpSpLocks/>
            </p:cNvGrpSpPr>
            <p:nvPr/>
          </p:nvGrpSpPr>
          <p:grpSpPr bwMode="auto">
            <a:xfrm>
              <a:off x="960" y="2256"/>
              <a:ext cx="432" cy="480"/>
              <a:chOff x="2544" y="1152"/>
              <a:chExt cx="1344" cy="1824"/>
            </a:xfrm>
          </p:grpSpPr>
          <p:sp>
            <p:nvSpPr>
              <p:cNvPr id="59" name="AutoShape 129"/>
              <p:cNvSpPr>
                <a:spLocks noChangeArrowheads="1"/>
              </p:cNvSpPr>
              <p:nvPr/>
            </p:nvSpPr>
            <p:spPr bwMode="auto">
              <a:xfrm>
                <a:off x="2544" y="1152"/>
                <a:ext cx="1344" cy="1824"/>
              </a:xfrm>
              <a:prstGeom prst="roundRect">
                <a:avLst>
                  <a:gd name="adj" fmla="val 16667"/>
                </a:avLst>
              </a:prstGeom>
              <a:gradFill rotWithShape="1">
                <a:gsLst>
                  <a:gs pos="0">
                    <a:srgbClr val="E3D9AF"/>
                  </a:gs>
                  <a:gs pos="100000">
                    <a:srgbClr val="F0EBD4"/>
                  </a:gs>
                </a:gsLst>
                <a:lin ang="0" scaled="1"/>
              </a:gradFill>
              <a:ln w="9525">
                <a:noFill/>
                <a:round/>
                <a:headEnd/>
                <a:tailEnd/>
              </a:ln>
            </p:spPr>
            <p:txBody>
              <a:bodyPr wrap="none" anchor="ctr"/>
              <a:lstStyle/>
              <a:p>
                <a:endParaRPr lang="en-US"/>
              </a:p>
            </p:txBody>
          </p:sp>
          <p:sp>
            <p:nvSpPr>
              <p:cNvPr id="60" name="AutoShape 130"/>
              <p:cNvSpPr>
                <a:spLocks noChangeArrowheads="1"/>
              </p:cNvSpPr>
              <p:nvPr/>
            </p:nvSpPr>
            <p:spPr bwMode="auto">
              <a:xfrm>
                <a:off x="2686" y="1200"/>
                <a:ext cx="1061" cy="1440"/>
              </a:xfrm>
              <a:prstGeom prst="roundRect">
                <a:avLst>
                  <a:gd name="adj" fmla="val 16667"/>
                </a:avLst>
              </a:prstGeom>
              <a:solidFill>
                <a:srgbClr val="993366"/>
              </a:solidFill>
              <a:ln w="9525">
                <a:noFill/>
                <a:round/>
                <a:headEnd/>
                <a:tailEnd/>
              </a:ln>
            </p:spPr>
            <p:txBody>
              <a:bodyPr wrap="none" anchor="ctr"/>
              <a:lstStyle/>
              <a:p>
                <a:endParaRPr lang="en-US"/>
              </a:p>
            </p:txBody>
          </p:sp>
          <p:sp>
            <p:nvSpPr>
              <p:cNvPr id="61" name="AutoShape 131"/>
              <p:cNvSpPr>
                <a:spLocks noChangeArrowheads="1"/>
              </p:cNvSpPr>
              <p:nvPr/>
            </p:nvSpPr>
            <p:spPr bwMode="auto">
              <a:xfrm>
                <a:off x="2784" y="1296"/>
                <a:ext cx="864" cy="720"/>
              </a:xfrm>
              <a:prstGeom prst="roundRect">
                <a:avLst>
                  <a:gd name="adj" fmla="val 6426"/>
                </a:avLst>
              </a:prstGeom>
              <a:solidFill>
                <a:srgbClr val="2872A4"/>
              </a:solidFill>
              <a:ln w="9525" algn="ctr">
                <a:solidFill>
                  <a:schemeClr val="tx1"/>
                </a:solidFill>
                <a:round/>
                <a:headEnd/>
                <a:tailEnd/>
              </a:ln>
            </p:spPr>
            <p:txBody>
              <a:bodyPr wrap="none" anchor="ctr"/>
              <a:lstStyle/>
              <a:p>
                <a:endParaRPr lang="en-US"/>
              </a:p>
            </p:txBody>
          </p:sp>
          <p:sp>
            <p:nvSpPr>
              <p:cNvPr id="62" name="Rectangle 132"/>
              <p:cNvSpPr>
                <a:spLocks noChangeArrowheads="1"/>
              </p:cNvSpPr>
              <p:nvPr/>
            </p:nvSpPr>
            <p:spPr bwMode="auto">
              <a:xfrm>
                <a:off x="2880" y="1344"/>
                <a:ext cx="672" cy="192"/>
              </a:xfrm>
              <a:prstGeom prst="rect">
                <a:avLst/>
              </a:prstGeom>
              <a:solidFill>
                <a:srgbClr val="AFD1B8"/>
              </a:solidFill>
              <a:ln w="9525">
                <a:solidFill>
                  <a:schemeClr val="tx1"/>
                </a:solidFill>
                <a:miter lim="800000"/>
                <a:headEnd/>
                <a:tailEnd/>
              </a:ln>
            </p:spPr>
            <p:txBody>
              <a:bodyPr wrap="none" anchor="ctr"/>
              <a:lstStyle/>
              <a:p>
                <a:endParaRPr lang="en-US"/>
              </a:p>
            </p:txBody>
          </p:sp>
          <p:sp>
            <p:nvSpPr>
              <p:cNvPr id="63" name="AutoShape 133"/>
              <p:cNvSpPr>
                <a:spLocks noChangeArrowheads="1"/>
              </p:cNvSpPr>
              <p:nvPr/>
            </p:nvSpPr>
            <p:spPr bwMode="auto">
              <a:xfrm>
                <a:off x="2808" y="2064"/>
                <a:ext cx="816" cy="144"/>
              </a:xfrm>
              <a:prstGeom prst="roundRect">
                <a:avLst>
                  <a:gd name="adj" fmla="val 50000"/>
                </a:avLst>
              </a:prstGeom>
              <a:gradFill rotWithShape="1">
                <a:gsLst>
                  <a:gs pos="0">
                    <a:srgbClr val="E3D9AF"/>
                  </a:gs>
                  <a:gs pos="100000">
                    <a:srgbClr val="F6F3E6"/>
                  </a:gs>
                </a:gsLst>
                <a:lin ang="5400000" scaled="1"/>
              </a:gradFill>
              <a:ln w="9525" algn="ctr">
                <a:noFill/>
                <a:round/>
                <a:headEnd/>
                <a:tailEnd/>
              </a:ln>
            </p:spPr>
            <p:txBody>
              <a:bodyPr wrap="none" anchor="ctr"/>
              <a:lstStyle/>
              <a:p>
                <a:endParaRPr lang="en-US"/>
              </a:p>
            </p:txBody>
          </p:sp>
          <p:sp>
            <p:nvSpPr>
              <p:cNvPr id="64" name="Oval 134"/>
              <p:cNvSpPr>
                <a:spLocks noChangeArrowheads="1"/>
              </p:cNvSpPr>
              <p:nvPr/>
            </p:nvSpPr>
            <p:spPr bwMode="auto">
              <a:xfrm>
                <a:off x="3456" y="1632"/>
                <a:ext cx="96" cy="96"/>
              </a:xfrm>
              <a:prstGeom prst="ellipse">
                <a:avLst/>
              </a:prstGeom>
              <a:solidFill>
                <a:srgbClr val="777777"/>
              </a:solidFill>
              <a:ln w="9525">
                <a:solidFill>
                  <a:schemeClr val="tx1"/>
                </a:solidFill>
                <a:round/>
                <a:headEnd/>
                <a:tailEnd/>
              </a:ln>
            </p:spPr>
            <p:txBody>
              <a:bodyPr wrap="none" anchor="ctr"/>
              <a:lstStyle/>
              <a:p>
                <a:endParaRPr lang="en-US"/>
              </a:p>
            </p:txBody>
          </p:sp>
        </p:grpSp>
        <p:sp>
          <p:nvSpPr>
            <p:cNvPr id="51" name="Line 135"/>
            <p:cNvSpPr>
              <a:spLocks noChangeShapeType="1"/>
            </p:cNvSpPr>
            <p:nvPr/>
          </p:nvSpPr>
          <p:spPr bwMode="auto">
            <a:xfrm>
              <a:off x="1068" y="2383"/>
              <a:ext cx="108" cy="0"/>
            </a:xfrm>
            <a:prstGeom prst="line">
              <a:avLst/>
            </a:prstGeom>
            <a:noFill/>
            <a:ln w="19050">
              <a:solidFill>
                <a:srgbClr val="F6F3E6"/>
              </a:solidFill>
              <a:round/>
              <a:headEnd/>
              <a:tailEnd/>
            </a:ln>
          </p:spPr>
          <p:txBody>
            <a:bodyPr/>
            <a:lstStyle/>
            <a:p>
              <a:endParaRPr lang="en-US"/>
            </a:p>
          </p:txBody>
        </p:sp>
        <p:sp>
          <p:nvSpPr>
            <p:cNvPr id="52" name="Line 136"/>
            <p:cNvSpPr>
              <a:spLocks noChangeShapeType="1"/>
            </p:cNvSpPr>
            <p:nvPr/>
          </p:nvSpPr>
          <p:spPr bwMode="auto">
            <a:xfrm>
              <a:off x="1068" y="2395"/>
              <a:ext cx="62" cy="0"/>
            </a:xfrm>
            <a:prstGeom prst="line">
              <a:avLst/>
            </a:prstGeom>
            <a:noFill/>
            <a:ln w="19050">
              <a:solidFill>
                <a:srgbClr val="F6F3E6"/>
              </a:solidFill>
              <a:round/>
              <a:headEnd/>
              <a:tailEnd/>
            </a:ln>
          </p:spPr>
          <p:txBody>
            <a:bodyPr/>
            <a:lstStyle/>
            <a:p>
              <a:endParaRPr lang="en-US"/>
            </a:p>
          </p:txBody>
        </p:sp>
        <p:sp>
          <p:nvSpPr>
            <p:cNvPr id="53" name="Line 137"/>
            <p:cNvSpPr>
              <a:spLocks noChangeShapeType="1"/>
            </p:cNvSpPr>
            <p:nvPr/>
          </p:nvSpPr>
          <p:spPr bwMode="auto">
            <a:xfrm>
              <a:off x="1068" y="2408"/>
              <a:ext cx="77" cy="0"/>
            </a:xfrm>
            <a:prstGeom prst="line">
              <a:avLst/>
            </a:prstGeom>
            <a:noFill/>
            <a:ln w="19050">
              <a:solidFill>
                <a:srgbClr val="F6F3E6"/>
              </a:solidFill>
              <a:round/>
              <a:headEnd/>
              <a:tailEnd/>
            </a:ln>
          </p:spPr>
          <p:txBody>
            <a:bodyPr/>
            <a:lstStyle/>
            <a:p>
              <a:endParaRPr lang="en-US"/>
            </a:p>
          </p:txBody>
        </p:sp>
        <p:sp>
          <p:nvSpPr>
            <p:cNvPr id="54" name="Line 138"/>
            <p:cNvSpPr>
              <a:spLocks noChangeShapeType="1"/>
            </p:cNvSpPr>
            <p:nvPr/>
          </p:nvSpPr>
          <p:spPr bwMode="auto">
            <a:xfrm>
              <a:off x="1068" y="2420"/>
              <a:ext cx="108" cy="0"/>
            </a:xfrm>
            <a:prstGeom prst="line">
              <a:avLst/>
            </a:prstGeom>
            <a:noFill/>
            <a:ln w="19050">
              <a:solidFill>
                <a:srgbClr val="F6F3E6"/>
              </a:solidFill>
              <a:round/>
              <a:headEnd/>
              <a:tailEnd/>
            </a:ln>
          </p:spPr>
          <p:txBody>
            <a:bodyPr/>
            <a:lstStyle/>
            <a:p>
              <a:endParaRPr lang="en-US"/>
            </a:p>
          </p:txBody>
        </p:sp>
        <p:sp>
          <p:nvSpPr>
            <p:cNvPr id="55" name="Line 139"/>
            <p:cNvSpPr>
              <a:spLocks noChangeShapeType="1"/>
            </p:cNvSpPr>
            <p:nvPr/>
          </p:nvSpPr>
          <p:spPr bwMode="auto">
            <a:xfrm>
              <a:off x="1068" y="2433"/>
              <a:ext cx="62" cy="0"/>
            </a:xfrm>
            <a:prstGeom prst="line">
              <a:avLst/>
            </a:prstGeom>
            <a:noFill/>
            <a:ln w="19050">
              <a:solidFill>
                <a:srgbClr val="F6F3E6"/>
              </a:solidFill>
              <a:round/>
              <a:headEnd/>
              <a:tailEnd/>
            </a:ln>
          </p:spPr>
          <p:txBody>
            <a:bodyPr/>
            <a:lstStyle/>
            <a:p>
              <a:endParaRPr lang="en-US"/>
            </a:p>
          </p:txBody>
        </p:sp>
        <p:sp>
          <p:nvSpPr>
            <p:cNvPr id="56" name="Line 140"/>
            <p:cNvSpPr>
              <a:spLocks noChangeShapeType="1"/>
            </p:cNvSpPr>
            <p:nvPr/>
          </p:nvSpPr>
          <p:spPr bwMode="auto">
            <a:xfrm>
              <a:off x="1068" y="2458"/>
              <a:ext cx="216" cy="0"/>
            </a:xfrm>
            <a:prstGeom prst="line">
              <a:avLst/>
            </a:prstGeom>
            <a:noFill/>
            <a:ln w="19050">
              <a:solidFill>
                <a:srgbClr val="F6F3E6"/>
              </a:solidFill>
              <a:round/>
              <a:headEnd/>
              <a:tailEnd/>
            </a:ln>
          </p:spPr>
          <p:txBody>
            <a:bodyPr/>
            <a:lstStyle/>
            <a:p>
              <a:endParaRPr lang="en-US"/>
            </a:p>
          </p:txBody>
        </p:sp>
        <p:sp>
          <p:nvSpPr>
            <p:cNvPr id="57" name="Line 141"/>
            <p:cNvSpPr>
              <a:spLocks noChangeShapeType="1"/>
            </p:cNvSpPr>
            <p:nvPr/>
          </p:nvSpPr>
          <p:spPr bwMode="auto">
            <a:xfrm>
              <a:off x="1125" y="2303"/>
              <a:ext cx="108" cy="0"/>
            </a:xfrm>
            <a:prstGeom prst="line">
              <a:avLst/>
            </a:prstGeom>
            <a:noFill/>
            <a:ln w="19050">
              <a:solidFill>
                <a:srgbClr val="F6F3E6"/>
              </a:solidFill>
              <a:round/>
              <a:headEnd/>
              <a:tailEnd/>
            </a:ln>
          </p:spPr>
          <p:txBody>
            <a:bodyPr/>
            <a:lstStyle/>
            <a:p>
              <a:endParaRPr lang="en-US"/>
            </a:p>
          </p:txBody>
        </p:sp>
      </p:grpSp>
      <p:sp>
        <p:nvSpPr>
          <p:cNvPr id="65" name="Text Box 155"/>
          <p:cNvSpPr txBox="1">
            <a:spLocks noChangeArrowheads="1"/>
          </p:cNvSpPr>
          <p:nvPr/>
        </p:nvSpPr>
        <p:spPr bwMode="auto">
          <a:xfrm>
            <a:off x="972373" y="5426739"/>
            <a:ext cx="7197670" cy="1077157"/>
          </a:xfrm>
          <a:prstGeom prst="rect">
            <a:avLst/>
          </a:prstGeom>
          <a:noFill/>
          <a:ln w="9525">
            <a:noFill/>
            <a:miter lim="800000"/>
            <a:headEnd/>
            <a:tailEnd/>
          </a:ln>
        </p:spPr>
        <p:txBody>
          <a:bodyPr wrap="none" lIns="91374" tIns="45690" rIns="91374" bIns="45690">
            <a:spAutoFit/>
          </a:bodyPr>
          <a:lstStyle/>
          <a:p>
            <a:pPr algn="ctr" defTabSz="179261" fontAlgn="ctr">
              <a:spcBef>
                <a:spcPts val="0"/>
              </a:spcBef>
              <a:buClr>
                <a:srgbClr val="58585A"/>
              </a:buClr>
              <a:buSzPct val="150000"/>
            </a:pPr>
            <a:r>
              <a:rPr lang="en-US" sz="3200" dirty="0" smtClean="0">
                <a:solidFill>
                  <a:srgbClr val="00B050"/>
                </a:solidFill>
                <a:latin typeface="+mn-lt"/>
                <a:ea typeface="+mn-ea"/>
              </a:rPr>
              <a:t>from specifications, not from blueprints</a:t>
            </a:r>
          </a:p>
          <a:p>
            <a:pPr algn="ctr" defTabSz="179261" fontAlgn="ctr">
              <a:spcBef>
                <a:spcPts val="0"/>
              </a:spcBef>
              <a:buClr>
                <a:srgbClr val="58585A"/>
              </a:buClr>
              <a:buSzPct val="150000"/>
            </a:pPr>
            <a:r>
              <a:rPr lang="en-US" sz="3200" dirty="0" smtClean="0">
                <a:solidFill>
                  <a:srgbClr val="00B050"/>
                </a:solidFill>
                <a:latin typeface="+mn-lt"/>
                <a:ea typeface="+mn-ea"/>
              </a:rPr>
              <a:t>to allow </a:t>
            </a:r>
            <a:r>
              <a:rPr lang="en-US" sz="3200" dirty="0" smtClean="0">
                <a:solidFill>
                  <a:srgbClr val="00B050"/>
                </a:solidFill>
                <a:latin typeface="+mn-lt"/>
                <a:ea typeface="+mn-ea"/>
              </a:rPr>
              <a:t>competition for innovation </a:t>
            </a:r>
            <a:r>
              <a:rPr lang="en-US" sz="3200" dirty="0" smtClean="0">
                <a:solidFill>
                  <a:srgbClr val="00B050"/>
                </a:solidFill>
                <a:latin typeface="+mn-lt"/>
                <a:ea typeface="+mn-ea"/>
              </a:rPr>
              <a:t>! </a:t>
            </a:r>
          </a:p>
        </p:txBody>
      </p:sp>
      <p:sp>
        <p:nvSpPr>
          <p:cNvPr id="67" name="Rectangle 2"/>
          <p:cNvSpPr txBox="1">
            <a:spLocks noChangeArrowheads="1"/>
          </p:cNvSpPr>
          <p:nvPr/>
        </p:nvSpPr>
        <p:spPr bwMode="auto">
          <a:xfrm>
            <a:off x="755576" y="0"/>
            <a:ext cx="6912049" cy="90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smtClean="0">
                <a:ln>
                  <a:noFill/>
                </a:ln>
                <a:solidFill>
                  <a:schemeClr val="hlink"/>
                </a:solidFill>
                <a:effectLst/>
                <a:uLnTx/>
                <a:uFillTx/>
                <a:latin typeface="+mj-lt"/>
                <a:ea typeface="ヒラギノ角ゴ Pro W3" charset="0"/>
                <a:cs typeface="Geneva" charset="0"/>
              </a:rPr>
              <a:t>World</a:t>
            </a:r>
            <a:r>
              <a:rPr kumimoji="0" lang="fr-FR" sz="2800" b="1" i="0" u="none" strike="noStrike" kern="0" cap="none" spc="0" normalizeH="0" noProof="0" dirty="0" smtClean="0">
                <a:ln>
                  <a:noFill/>
                </a:ln>
                <a:solidFill>
                  <a:schemeClr val="hlink"/>
                </a:solidFill>
                <a:effectLst/>
                <a:uLnTx/>
                <a:uFillTx/>
                <a:latin typeface="+mj-lt"/>
                <a:ea typeface="ヒラギノ角ゴ Pro W3" charset="0"/>
                <a:cs typeface="Geneva" charset="0"/>
              </a:rPr>
              <a:t> </a:t>
            </a:r>
            <a:r>
              <a:rPr kumimoji="0" lang="fr-FR" sz="2800" b="1" i="0" u="none" strike="noStrike" kern="0" cap="none" spc="0" normalizeH="0" noProof="0" dirty="0" err="1" smtClean="0">
                <a:ln>
                  <a:noFill/>
                </a:ln>
                <a:solidFill>
                  <a:schemeClr val="hlink"/>
                </a:solidFill>
                <a:effectLst/>
                <a:uLnTx/>
                <a:uFillTx/>
                <a:latin typeface="+mj-lt"/>
                <a:ea typeface="ヒラギノ角ゴ Pro W3" charset="0"/>
                <a:cs typeface="Geneva" charset="0"/>
              </a:rPr>
              <a:t>market</a:t>
            </a:r>
            <a:r>
              <a:rPr kumimoji="0" lang="fr-FR" sz="2800" b="1" i="0" u="none" strike="noStrike" kern="0" cap="none" spc="0" normalizeH="0" noProof="0" dirty="0" smtClean="0">
                <a:ln>
                  <a:noFill/>
                </a:ln>
                <a:solidFill>
                  <a:schemeClr val="hlink"/>
                </a:solidFill>
                <a:effectLst/>
                <a:uLnTx/>
                <a:uFillTx/>
                <a:latin typeface="+mj-lt"/>
                <a:ea typeface="ヒラギノ角ゴ Pro W3" charset="0"/>
                <a:cs typeface="Geneva" charset="0"/>
              </a:rPr>
              <a:t> – </a:t>
            </a:r>
            <a:r>
              <a:rPr kumimoji="0" lang="fr-FR" sz="2800" b="1" i="0" u="none" strike="noStrike" kern="0" cap="none" spc="0" normalizeH="0" noProof="0" dirty="0" err="1" smtClean="0">
                <a:ln>
                  <a:noFill/>
                </a:ln>
                <a:solidFill>
                  <a:schemeClr val="hlink"/>
                </a:solidFill>
                <a:effectLst/>
                <a:uLnTx/>
                <a:uFillTx/>
                <a:latin typeface="+mj-lt"/>
                <a:ea typeface="ヒラギノ角ゴ Pro W3" charset="0"/>
                <a:cs typeface="Geneva" charset="0"/>
              </a:rPr>
              <a:t>what</a:t>
            </a:r>
            <a:r>
              <a:rPr kumimoji="0" lang="fr-FR" sz="2800" b="1" i="0" u="none" strike="noStrike" kern="0" cap="none" spc="0" normalizeH="0" noProof="0" dirty="0" smtClean="0">
                <a:ln>
                  <a:noFill/>
                </a:ln>
                <a:solidFill>
                  <a:schemeClr val="hlink"/>
                </a:solidFill>
                <a:effectLst/>
                <a:uLnTx/>
                <a:uFillTx/>
                <a:latin typeface="+mj-lt"/>
                <a:ea typeface="ヒラギノ角ゴ Pro W3" charset="0"/>
                <a:cs typeface="Geneva" charset="0"/>
              </a:rPr>
              <a:t> « </a:t>
            </a:r>
            <a:r>
              <a:rPr kumimoji="0" lang="fr-FR" sz="2800" b="1" i="0" u="none" strike="noStrike" kern="0" cap="none" spc="0" normalizeH="0" noProof="0" dirty="0" err="1" smtClean="0">
                <a:ln>
                  <a:noFill/>
                </a:ln>
                <a:solidFill>
                  <a:schemeClr val="hlink"/>
                </a:solidFill>
                <a:effectLst/>
                <a:uLnTx/>
                <a:uFillTx/>
                <a:latin typeface="+mj-lt"/>
                <a:ea typeface="ヒラギノ角ゴ Pro W3" charset="0"/>
                <a:cs typeface="Geneva" charset="0"/>
              </a:rPr>
              <a:t>investors</a:t>
            </a:r>
            <a:r>
              <a:rPr kumimoji="0" lang="fr-FR" sz="2800" b="1" i="0" u="none" strike="noStrike" kern="0" cap="none" spc="0" normalizeH="0" noProof="0" dirty="0" smtClean="0">
                <a:ln>
                  <a:noFill/>
                </a:ln>
                <a:solidFill>
                  <a:schemeClr val="hlink"/>
                </a:solidFill>
                <a:effectLst/>
                <a:uLnTx/>
                <a:uFillTx/>
                <a:latin typeface="+mj-lt"/>
                <a:ea typeface="ヒラギノ角ゴ Pro W3" charset="0"/>
                <a:cs typeface="Geneva" charset="0"/>
              </a:rPr>
              <a:t> » </a:t>
            </a:r>
            <a:r>
              <a:rPr kumimoji="0" lang="fr-FR" sz="2800" b="1" i="0" u="none" strike="noStrike" kern="0" cap="none" spc="0" normalizeH="0" noProof="0" dirty="0" err="1" smtClean="0">
                <a:ln>
                  <a:noFill/>
                </a:ln>
                <a:solidFill>
                  <a:schemeClr val="hlink"/>
                </a:solidFill>
                <a:effectLst/>
                <a:uLnTx/>
                <a:uFillTx/>
                <a:latin typeface="+mj-lt"/>
                <a:ea typeface="ヒラギノ角ゴ Pro W3" charset="0"/>
                <a:cs typeface="Geneva" charset="0"/>
              </a:rPr>
              <a:t>want</a:t>
            </a:r>
            <a:endParaRPr kumimoji="0" lang="fr-FR" sz="2800" b="0" i="0" u="none" strike="noStrike" kern="0" cap="none" spc="0" normalizeH="0" baseline="0" noProof="0" dirty="0">
              <a:ln>
                <a:noFill/>
              </a:ln>
              <a:solidFill>
                <a:schemeClr val="bg1">
                  <a:lumMod val="50000"/>
                </a:schemeClr>
              </a:solidFill>
              <a:effectLst/>
              <a:uLnTx/>
              <a:uFillTx/>
              <a:latin typeface="Arial" charset="0"/>
              <a:ea typeface="ヒラギノ角ゴ Pro W3" charset="0"/>
              <a:cs typeface="Geneva" charset="0"/>
            </a:endParaRPr>
          </a:p>
        </p:txBody>
      </p:sp>
      <p:cxnSp>
        <p:nvCxnSpPr>
          <p:cNvPr id="68" name="Connecteur droit 67"/>
          <p:cNvCxnSpPr/>
          <p:nvPr/>
        </p:nvCxnSpPr>
        <p:spPr>
          <a:xfrm flipH="1">
            <a:off x="467544" y="836712"/>
            <a:ext cx="554461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69" name="Ellipse 68"/>
          <p:cNvSpPr/>
          <p:nvPr/>
        </p:nvSpPr>
        <p:spPr>
          <a:xfrm>
            <a:off x="360000" y="396156"/>
            <a:ext cx="222448" cy="222448"/>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70" name="Connecteur droit 69"/>
          <p:cNvCxnSpPr/>
          <p:nvPr/>
        </p:nvCxnSpPr>
        <p:spPr>
          <a:xfrm>
            <a:off x="467544" y="620688"/>
            <a:ext cx="0" cy="21602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66" name="Espace réservé du numéro de diapositive 65"/>
          <p:cNvSpPr>
            <a:spLocks noGrp="1"/>
          </p:cNvSpPr>
          <p:nvPr>
            <p:ph type="sldNum" sz="quarter" idx="4"/>
          </p:nvPr>
        </p:nvSpPr>
        <p:spPr/>
        <p:txBody>
          <a:bodyPr/>
          <a:lstStyle/>
          <a:p>
            <a:fld id="{85726853-6152-394C-AD34-C021407D17A7}" type="slidenum">
              <a:rPr lang="fr-FR" smtClean="0"/>
              <a:pPr/>
              <a:t>5</a:t>
            </a:fld>
            <a:endParaRPr lang="fr-FR" dirty="0"/>
          </a:p>
        </p:txBody>
      </p:sp>
    </p:spTree>
    <p:extLst>
      <p:ext uri="{BB962C8B-B14F-4D97-AF65-F5344CB8AC3E}">
        <p14:creationId xmlns:p14="http://schemas.microsoft.com/office/powerpoint/2010/main" xmlns="" val="368320572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Espace réservé du pied de page 3"/>
          <p:cNvSpPr>
            <a:spLocks noGrp="1"/>
          </p:cNvSpPr>
          <p:nvPr>
            <p:ph type="ftr" sz="quarter" idx="4294967295"/>
          </p:nvPr>
        </p:nvSpPr>
        <p:spPr>
          <a:xfrm>
            <a:off x="-363070" y="6417340"/>
            <a:ext cx="97536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4" tIns="45690" rIns="91374" bIns="45690"/>
          <a:lstStyle>
            <a:lvl1pPr eaLnBrk="0" hangingPunct="0">
              <a:defRPr sz="3800" b="1">
                <a:solidFill>
                  <a:srgbClr val="58585A"/>
                </a:solidFill>
                <a:latin typeface="Arial" pitchFamily="34" charset="0"/>
                <a:ea typeface="Osaka" pitchFamily="-92" charset="-128"/>
              </a:defRPr>
            </a:lvl1pPr>
            <a:lvl2pPr marL="742422" indent="-285546" eaLnBrk="0" hangingPunct="0">
              <a:defRPr sz="3800" b="1">
                <a:solidFill>
                  <a:srgbClr val="58585A"/>
                </a:solidFill>
                <a:latin typeface="Arial" pitchFamily="34" charset="0"/>
                <a:ea typeface="Osaka" pitchFamily="-92" charset="-128"/>
              </a:defRPr>
            </a:lvl2pPr>
            <a:lvl3pPr marL="1142189" indent="-228438" eaLnBrk="0" hangingPunct="0">
              <a:defRPr sz="3800" b="1">
                <a:solidFill>
                  <a:srgbClr val="58585A"/>
                </a:solidFill>
                <a:latin typeface="Arial" pitchFamily="34" charset="0"/>
                <a:ea typeface="Osaka" pitchFamily="-92" charset="-128"/>
              </a:defRPr>
            </a:lvl3pPr>
            <a:lvl4pPr marL="1599062" indent="-228438" eaLnBrk="0" hangingPunct="0">
              <a:defRPr sz="3800" b="1">
                <a:solidFill>
                  <a:srgbClr val="58585A"/>
                </a:solidFill>
                <a:latin typeface="Arial" pitchFamily="34" charset="0"/>
                <a:ea typeface="Osaka" pitchFamily="-92" charset="-128"/>
              </a:defRPr>
            </a:lvl4pPr>
            <a:lvl5pPr marL="2055938" indent="-228438" eaLnBrk="0" hangingPunct="0">
              <a:defRPr sz="3800" b="1">
                <a:solidFill>
                  <a:srgbClr val="58585A"/>
                </a:solidFill>
                <a:latin typeface="Arial" pitchFamily="34" charset="0"/>
                <a:ea typeface="Osaka" pitchFamily="-92" charset="-128"/>
              </a:defRPr>
            </a:lvl5pPr>
            <a:lvl6pPr marL="2512814" indent="-228438" eaLnBrk="0" fontAlgn="base" hangingPunct="0">
              <a:spcBef>
                <a:spcPct val="0"/>
              </a:spcBef>
              <a:spcAft>
                <a:spcPct val="0"/>
              </a:spcAft>
              <a:defRPr sz="3800" b="1">
                <a:solidFill>
                  <a:srgbClr val="58585A"/>
                </a:solidFill>
                <a:latin typeface="Arial" pitchFamily="34" charset="0"/>
                <a:ea typeface="Osaka" pitchFamily="-92" charset="-128"/>
              </a:defRPr>
            </a:lvl6pPr>
            <a:lvl7pPr marL="2969688" indent="-228438" eaLnBrk="0" fontAlgn="base" hangingPunct="0">
              <a:spcBef>
                <a:spcPct val="0"/>
              </a:spcBef>
              <a:spcAft>
                <a:spcPct val="0"/>
              </a:spcAft>
              <a:defRPr sz="3800" b="1">
                <a:solidFill>
                  <a:srgbClr val="58585A"/>
                </a:solidFill>
                <a:latin typeface="Arial" pitchFamily="34" charset="0"/>
                <a:ea typeface="Osaka" pitchFamily="-92" charset="-128"/>
              </a:defRPr>
            </a:lvl7pPr>
            <a:lvl8pPr marL="3426564" indent="-228438" eaLnBrk="0" fontAlgn="base" hangingPunct="0">
              <a:spcBef>
                <a:spcPct val="0"/>
              </a:spcBef>
              <a:spcAft>
                <a:spcPct val="0"/>
              </a:spcAft>
              <a:defRPr sz="3800" b="1">
                <a:solidFill>
                  <a:srgbClr val="58585A"/>
                </a:solidFill>
                <a:latin typeface="Arial" pitchFamily="34" charset="0"/>
                <a:ea typeface="Osaka" pitchFamily="-92" charset="-128"/>
              </a:defRPr>
            </a:lvl8pPr>
            <a:lvl9pPr marL="3883440" indent="-228438" eaLnBrk="0" fontAlgn="base" hangingPunct="0">
              <a:spcBef>
                <a:spcPct val="0"/>
              </a:spcBef>
              <a:spcAft>
                <a:spcPct val="0"/>
              </a:spcAft>
              <a:defRPr sz="3800" b="1">
                <a:solidFill>
                  <a:srgbClr val="58585A"/>
                </a:solidFill>
                <a:latin typeface="Arial" pitchFamily="34" charset="0"/>
                <a:ea typeface="Osaka" pitchFamily="-92" charset="-128"/>
              </a:defRPr>
            </a:lvl9pPr>
          </a:lstStyle>
          <a:p>
            <a:pPr algn="ctr"/>
            <a:r>
              <a:rPr lang="en-US" sz="1200" b="0" smtClean="0">
                <a:solidFill>
                  <a:schemeClr val="tx1"/>
                </a:solidFill>
              </a:rPr>
              <a:t>ITU GSS - Perspective from large utilities - Schomberg 19 Nov 2012</a:t>
            </a:r>
            <a:endParaRPr lang="en-GB" sz="1200" b="0" dirty="0" smtClean="0">
              <a:solidFill>
                <a:schemeClr val="tx1"/>
              </a:solidFill>
            </a:endParaRPr>
          </a:p>
        </p:txBody>
      </p:sp>
      <p:sp>
        <p:nvSpPr>
          <p:cNvPr id="67" name="Rectangle 2"/>
          <p:cNvSpPr txBox="1">
            <a:spLocks noChangeArrowheads="1"/>
          </p:cNvSpPr>
          <p:nvPr/>
        </p:nvSpPr>
        <p:spPr bwMode="auto">
          <a:xfrm>
            <a:off x="755576" y="0"/>
            <a:ext cx="7704856" cy="90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err="1" smtClean="0">
                <a:ln>
                  <a:noFill/>
                </a:ln>
                <a:solidFill>
                  <a:schemeClr val="hlink"/>
                </a:solidFill>
                <a:effectLst/>
                <a:uLnTx/>
                <a:uFillTx/>
                <a:latin typeface="+mj-lt"/>
                <a:ea typeface="ヒラギノ角ゴ Pro W3" charset="0"/>
                <a:cs typeface="Geneva" charset="0"/>
              </a:rPr>
              <a:t>Overcoming</a:t>
            </a:r>
            <a:r>
              <a:rPr kumimoji="0" lang="fr-FR" sz="2800" b="1" i="0" u="none" strike="noStrike" kern="0" cap="none" spc="0" normalizeH="0" baseline="0" noProof="0" dirty="0" smtClean="0">
                <a:ln>
                  <a:noFill/>
                </a:ln>
                <a:solidFill>
                  <a:schemeClr val="hlink"/>
                </a:solidFill>
                <a:effectLst/>
                <a:uLnTx/>
                <a:uFillTx/>
                <a:latin typeface="+mj-lt"/>
                <a:ea typeface="ヒラギノ角ゴ Pro W3" charset="0"/>
                <a:cs typeface="Geneva" charset="0"/>
              </a:rPr>
              <a:t> the « </a:t>
            </a:r>
            <a:r>
              <a:rPr kumimoji="0" lang="fr-FR" sz="2800" b="1" i="0" u="none" strike="noStrike" kern="0" cap="none" spc="0" normalizeH="0" baseline="0" noProof="0" dirty="0" err="1" smtClean="0">
                <a:ln>
                  <a:noFill/>
                </a:ln>
                <a:solidFill>
                  <a:schemeClr val="hlink"/>
                </a:solidFill>
                <a:effectLst/>
                <a:uLnTx/>
                <a:uFillTx/>
                <a:latin typeface="+mj-lt"/>
                <a:ea typeface="ヒラギノ角ゴ Pro W3" charset="0"/>
                <a:cs typeface="Geneva" charset="0"/>
              </a:rPr>
              <a:t>ecosystems</a:t>
            </a:r>
            <a:r>
              <a:rPr kumimoji="0" lang="fr-FR" sz="2800" b="1" i="0" u="none" strike="noStrike" kern="0" cap="none" spc="0" normalizeH="0" baseline="0" noProof="0" dirty="0" smtClean="0">
                <a:ln>
                  <a:noFill/>
                </a:ln>
                <a:solidFill>
                  <a:schemeClr val="hlink"/>
                </a:solidFill>
                <a:effectLst/>
                <a:uLnTx/>
                <a:uFillTx/>
                <a:latin typeface="+mj-lt"/>
                <a:ea typeface="ヒラギノ角ゴ Pro W3" charset="0"/>
                <a:cs typeface="Geneva" charset="0"/>
              </a:rPr>
              <a:t> collision »</a:t>
            </a:r>
            <a:endParaRPr kumimoji="0" lang="fr-FR" sz="2800" b="0" i="0" u="none" strike="noStrike" kern="0" cap="none" spc="0" normalizeH="0" baseline="0" noProof="0" dirty="0">
              <a:ln>
                <a:noFill/>
              </a:ln>
              <a:solidFill>
                <a:schemeClr val="bg1">
                  <a:lumMod val="50000"/>
                </a:schemeClr>
              </a:solidFill>
              <a:effectLst/>
              <a:uLnTx/>
              <a:uFillTx/>
              <a:latin typeface="Arial" charset="0"/>
              <a:ea typeface="ヒラギノ角ゴ Pro W3" charset="0"/>
              <a:cs typeface="Geneva" charset="0"/>
            </a:endParaRPr>
          </a:p>
        </p:txBody>
      </p:sp>
      <p:cxnSp>
        <p:nvCxnSpPr>
          <p:cNvPr id="68" name="Connecteur droit 67"/>
          <p:cNvCxnSpPr/>
          <p:nvPr/>
        </p:nvCxnSpPr>
        <p:spPr>
          <a:xfrm flipH="1">
            <a:off x="467544" y="836712"/>
            <a:ext cx="554461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69" name="Ellipse 68"/>
          <p:cNvSpPr/>
          <p:nvPr/>
        </p:nvSpPr>
        <p:spPr>
          <a:xfrm>
            <a:off x="360000" y="396156"/>
            <a:ext cx="222448" cy="222448"/>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70" name="Connecteur droit 69"/>
          <p:cNvCxnSpPr/>
          <p:nvPr/>
        </p:nvCxnSpPr>
        <p:spPr>
          <a:xfrm>
            <a:off x="467544" y="620688"/>
            <a:ext cx="0" cy="21602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71" name="Picture 2"/>
          <p:cNvPicPr>
            <a:picLocks noChangeAspect="1"/>
          </p:cNvPicPr>
          <p:nvPr/>
        </p:nvPicPr>
        <p:blipFill>
          <a:blip r:embed="rId3" cstate="print"/>
          <a:srcRect/>
          <a:stretch>
            <a:fillRect/>
          </a:stretch>
        </p:blipFill>
        <p:spPr bwMode="auto">
          <a:xfrm>
            <a:off x="2819400" y="2667000"/>
            <a:ext cx="4276725" cy="2236788"/>
          </a:xfrm>
          <a:prstGeom prst="rect">
            <a:avLst/>
          </a:prstGeom>
          <a:noFill/>
          <a:ln w="9525">
            <a:noFill/>
            <a:miter lim="800000"/>
            <a:headEnd/>
            <a:tailEnd/>
          </a:ln>
        </p:spPr>
      </p:pic>
      <p:sp>
        <p:nvSpPr>
          <p:cNvPr id="72" name="ZoneTexte 10"/>
          <p:cNvSpPr txBox="1">
            <a:spLocks noChangeArrowheads="1"/>
          </p:cNvSpPr>
          <p:nvPr/>
        </p:nvSpPr>
        <p:spPr bwMode="auto">
          <a:xfrm>
            <a:off x="5426075" y="2813050"/>
            <a:ext cx="1139825" cy="584200"/>
          </a:xfrm>
          <a:prstGeom prst="rect">
            <a:avLst/>
          </a:prstGeom>
          <a:noFill/>
          <a:ln w="9525">
            <a:noFill/>
            <a:miter lim="800000"/>
            <a:headEnd/>
            <a:tailEnd/>
          </a:ln>
        </p:spPr>
        <p:txBody>
          <a:bodyPr wrap="none">
            <a:spAutoFit/>
          </a:bodyPr>
          <a:lstStyle/>
          <a:p>
            <a:r>
              <a:rPr lang="fr-FR" sz="3200" b="0" dirty="0" err="1"/>
              <a:t>Telco</a:t>
            </a:r>
            <a:endParaRPr lang="en-US" sz="3200" b="0" dirty="0"/>
          </a:p>
        </p:txBody>
      </p:sp>
      <p:sp>
        <p:nvSpPr>
          <p:cNvPr id="73" name="ZoneTexte 12"/>
          <p:cNvSpPr txBox="1">
            <a:spLocks noChangeArrowheads="1"/>
          </p:cNvSpPr>
          <p:nvPr/>
        </p:nvSpPr>
        <p:spPr bwMode="auto">
          <a:xfrm>
            <a:off x="2144713" y="2636838"/>
            <a:ext cx="2801937" cy="523875"/>
          </a:xfrm>
          <a:prstGeom prst="rect">
            <a:avLst/>
          </a:prstGeom>
          <a:noFill/>
          <a:ln w="9525">
            <a:noFill/>
            <a:miter lim="800000"/>
            <a:headEnd/>
            <a:tailEnd/>
          </a:ln>
        </p:spPr>
        <p:txBody>
          <a:bodyPr wrap="none">
            <a:spAutoFit/>
          </a:bodyPr>
          <a:lstStyle/>
          <a:p>
            <a:r>
              <a:rPr lang="fr-FR" sz="2800"/>
              <a:t>Entertainement</a:t>
            </a:r>
            <a:endParaRPr lang="en-US" sz="2800"/>
          </a:p>
        </p:txBody>
      </p:sp>
      <p:sp>
        <p:nvSpPr>
          <p:cNvPr id="74" name="ZoneTexte 15"/>
          <p:cNvSpPr txBox="1">
            <a:spLocks noChangeArrowheads="1"/>
          </p:cNvSpPr>
          <p:nvPr/>
        </p:nvSpPr>
        <p:spPr bwMode="auto">
          <a:xfrm>
            <a:off x="1736725" y="4508500"/>
            <a:ext cx="2460625" cy="1077913"/>
          </a:xfrm>
          <a:prstGeom prst="rect">
            <a:avLst/>
          </a:prstGeom>
          <a:noFill/>
          <a:ln w="9525">
            <a:noFill/>
            <a:miter lim="800000"/>
            <a:headEnd/>
            <a:tailEnd/>
          </a:ln>
        </p:spPr>
        <p:txBody>
          <a:bodyPr wrap="none">
            <a:spAutoFit/>
          </a:bodyPr>
          <a:lstStyle/>
          <a:p>
            <a:pPr algn="ctr"/>
            <a:r>
              <a:rPr lang="fr-FR" sz="3200"/>
              <a:t>Home</a:t>
            </a:r>
          </a:p>
          <a:p>
            <a:pPr algn="ctr"/>
            <a:r>
              <a:rPr lang="fr-FR" sz="3200"/>
              <a:t>Automation</a:t>
            </a:r>
            <a:endParaRPr lang="en-US" sz="3200"/>
          </a:p>
        </p:txBody>
      </p:sp>
      <p:sp>
        <p:nvSpPr>
          <p:cNvPr id="75" name="Ellipse 16"/>
          <p:cNvSpPr>
            <a:spLocks noChangeArrowheads="1"/>
          </p:cNvSpPr>
          <p:nvPr/>
        </p:nvSpPr>
        <p:spPr bwMode="auto">
          <a:xfrm>
            <a:off x="4362450" y="1773238"/>
            <a:ext cx="2952750" cy="2663825"/>
          </a:xfrm>
          <a:prstGeom prst="ellipse">
            <a:avLst/>
          </a:prstGeom>
          <a:noFill/>
          <a:ln w="15875" algn="ctr">
            <a:solidFill>
              <a:schemeClr val="accent2"/>
            </a:solidFill>
            <a:round/>
            <a:headEnd/>
            <a:tailEnd/>
          </a:ln>
        </p:spPr>
        <p:txBody>
          <a:bodyPr lIns="0" tIns="0" rIns="0" bIns="0">
            <a:spAutoFit/>
          </a:bodyPr>
          <a:lstStyle/>
          <a:p>
            <a:endParaRPr lang="en-US"/>
          </a:p>
        </p:txBody>
      </p:sp>
      <p:grpSp>
        <p:nvGrpSpPr>
          <p:cNvPr id="76" name="Groupe 33"/>
          <p:cNvGrpSpPr>
            <a:grpSpLocks/>
          </p:cNvGrpSpPr>
          <p:nvPr/>
        </p:nvGrpSpPr>
        <p:grpSpPr bwMode="auto">
          <a:xfrm>
            <a:off x="3962400" y="3429000"/>
            <a:ext cx="2952750" cy="2665413"/>
            <a:chOff x="3962400" y="3429000"/>
            <a:chExt cx="2952750" cy="2665412"/>
          </a:xfrm>
        </p:grpSpPr>
        <p:sp>
          <p:nvSpPr>
            <p:cNvPr id="77" name="ZoneTexte 17"/>
            <p:cNvSpPr txBox="1">
              <a:spLocks noChangeArrowheads="1"/>
            </p:cNvSpPr>
            <p:nvPr/>
          </p:nvSpPr>
          <p:spPr bwMode="auto">
            <a:xfrm>
              <a:off x="4648200" y="4800600"/>
              <a:ext cx="1810111" cy="707886"/>
            </a:xfrm>
            <a:prstGeom prst="rect">
              <a:avLst/>
            </a:prstGeom>
            <a:noFill/>
            <a:ln w="9525">
              <a:noFill/>
              <a:miter lim="800000"/>
              <a:headEnd/>
              <a:tailEnd/>
            </a:ln>
          </p:spPr>
          <p:txBody>
            <a:bodyPr wrap="none">
              <a:spAutoFit/>
            </a:bodyPr>
            <a:lstStyle/>
            <a:p>
              <a:r>
                <a:rPr lang="fr-FR" sz="4000" dirty="0">
                  <a:solidFill>
                    <a:srgbClr val="05AD15"/>
                  </a:solidFill>
                </a:rPr>
                <a:t>Energy</a:t>
              </a:r>
              <a:endParaRPr lang="en-US" sz="4000" dirty="0">
                <a:solidFill>
                  <a:srgbClr val="05AD15"/>
                </a:solidFill>
              </a:endParaRPr>
            </a:p>
          </p:txBody>
        </p:sp>
        <p:sp>
          <p:nvSpPr>
            <p:cNvPr id="78" name="Ellipse 18"/>
            <p:cNvSpPr>
              <a:spLocks noChangeArrowheads="1"/>
            </p:cNvSpPr>
            <p:nvPr/>
          </p:nvSpPr>
          <p:spPr bwMode="auto">
            <a:xfrm>
              <a:off x="3962400" y="3429000"/>
              <a:ext cx="2952750" cy="2665412"/>
            </a:xfrm>
            <a:prstGeom prst="ellipse">
              <a:avLst/>
            </a:prstGeom>
            <a:noFill/>
            <a:ln w="38100" algn="ctr">
              <a:solidFill>
                <a:srgbClr val="00B050"/>
              </a:solidFill>
              <a:round/>
              <a:headEnd/>
              <a:tailEnd/>
            </a:ln>
          </p:spPr>
          <p:txBody>
            <a:bodyPr lIns="0" tIns="0" rIns="0" bIns="0">
              <a:spAutoFit/>
            </a:bodyPr>
            <a:lstStyle/>
            <a:p>
              <a:endParaRPr lang="en-US"/>
            </a:p>
          </p:txBody>
        </p:sp>
      </p:grpSp>
      <p:sp>
        <p:nvSpPr>
          <p:cNvPr id="79" name="Ellipse 19"/>
          <p:cNvSpPr>
            <a:spLocks noChangeArrowheads="1"/>
          </p:cNvSpPr>
          <p:nvPr/>
        </p:nvSpPr>
        <p:spPr bwMode="auto">
          <a:xfrm>
            <a:off x="1371600" y="3716338"/>
            <a:ext cx="2952750" cy="2665412"/>
          </a:xfrm>
          <a:prstGeom prst="ellipse">
            <a:avLst/>
          </a:prstGeom>
          <a:noFill/>
          <a:ln w="15875" algn="ctr">
            <a:solidFill>
              <a:srgbClr val="5A5A5A"/>
            </a:solidFill>
            <a:round/>
            <a:headEnd/>
            <a:tailEnd/>
          </a:ln>
        </p:spPr>
        <p:txBody>
          <a:bodyPr lIns="0" tIns="0" rIns="0" bIns="0">
            <a:spAutoFit/>
          </a:bodyPr>
          <a:lstStyle/>
          <a:p>
            <a:endParaRPr lang="en-US"/>
          </a:p>
        </p:txBody>
      </p:sp>
      <p:sp>
        <p:nvSpPr>
          <p:cNvPr id="80" name="Ellipse 79"/>
          <p:cNvSpPr/>
          <p:nvPr/>
        </p:nvSpPr>
        <p:spPr bwMode="auto">
          <a:xfrm>
            <a:off x="2000250" y="1628775"/>
            <a:ext cx="2952750" cy="2663825"/>
          </a:xfrm>
          <a:prstGeom prst="ellipse">
            <a:avLst/>
          </a:prstGeom>
          <a:noFill/>
          <a:ln w="15875" cap="flat" cmpd="sng" algn="ctr">
            <a:solidFill>
              <a:schemeClr val="accent5">
                <a:lumMod val="75000"/>
              </a:schemeClr>
            </a:solidFill>
            <a:prstDash val="solid"/>
            <a:round/>
            <a:headEnd type="none" w="med" len="med"/>
            <a:tailEnd type="none" w="med" len="med"/>
          </a:ln>
          <a:effectLst/>
        </p:spPr>
        <p:txBody>
          <a:bodyPr lIns="0" tIns="0" rIns="0" bIns="0">
            <a:spAutoFit/>
          </a:bodyPr>
          <a:lstStyle/>
          <a:p>
            <a:pPr>
              <a:defRPr/>
            </a:pPr>
            <a:endParaRPr lang="en-US">
              <a:latin typeface="Arial" charset="0"/>
            </a:endParaRPr>
          </a:p>
        </p:txBody>
      </p:sp>
      <p:cxnSp>
        <p:nvCxnSpPr>
          <p:cNvPr id="81" name="Connecteur droit 80"/>
          <p:cNvCxnSpPr/>
          <p:nvPr/>
        </p:nvCxnSpPr>
        <p:spPr bwMode="auto">
          <a:xfrm flipV="1">
            <a:off x="1258888" y="1196975"/>
            <a:ext cx="3241675" cy="1008063"/>
          </a:xfrm>
          <a:prstGeom prst="line">
            <a:avLst/>
          </a:prstGeom>
          <a:ln w="28575">
            <a:solidFill>
              <a:srgbClr val="00B05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2" name="Connecteur droit 81"/>
          <p:cNvCxnSpPr/>
          <p:nvPr/>
        </p:nvCxnSpPr>
        <p:spPr bwMode="auto">
          <a:xfrm flipH="1" flipV="1">
            <a:off x="4500563" y="1196975"/>
            <a:ext cx="3375025" cy="855663"/>
          </a:xfrm>
          <a:prstGeom prst="line">
            <a:avLst/>
          </a:prstGeom>
          <a:ln w="28575">
            <a:solidFill>
              <a:srgbClr val="00B05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3" name="Connecteur droit 82"/>
          <p:cNvCxnSpPr/>
          <p:nvPr/>
        </p:nvCxnSpPr>
        <p:spPr bwMode="auto">
          <a:xfrm flipH="1" flipV="1">
            <a:off x="1258888" y="2205038"/>
            <a:ext cx="744" cy="4248298"/>
          </a:xfrm>
          <a:prstGeom prst="line">
            <a:avLst/>
          </a:prstGeom>
          <a:ln w="28575">
            <a:solidFill>
              <a:srgbClr val="00B05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4" name="Connecteur droit 83"/>
          <p:cNvCxnSpPr/>
          <p:nvPr/>
        </p:nvCxnSpPr>
        <p:spPr bwMode="auto">
          <a:xfrm flipV="1">
            <a:off x="7885113" y="2060575"/>
            <a:ext cx="0" cy="4392613"/>
          </a:xfrm>
          <a:prstGeom prst="line">
            <a:avLst/>
          </a:prstGeom>
          <a:ln w="28575">
            <a:solidFill>
              <a:srgbClr val="00B05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5" name="Connecteur droit 84"/>
          <p:cNvCxnSpPr/>
          <p:nvPr/>
        </p:nvCxnSpPr>
        <p:spPr bwMode="auto">
          <a:xfrm>
            <a:off x="1258888" y="6453188"/>
            <a:ext cx="6626225" cy="0"/>
          </a:xfrm>
          <a:prstGeom prst="line">
            <a:avLst/>
          </a:prstGeom>
          <a:ln w="28575">
            <a:solidFill>
              <a:srgbClr val="00B05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6" name="Espace réservé du numéro de diapositive 85"/>
          <p:cNvSpPr>
            <a:spLocks noGrp="1"/>
          </p:cNvSpPr>
          <p:nvPr>
            <p:ph type="sldNum" sz="quarter" idx="4"/>
          </p:nvPr>
        </p:nvSpPr>
        <p:spPr/>
        <p:txBody>
          <a:bodyPr/>
          <a:lstStyle/>
          <a:p>
            <a:fld id="{85726853-6152-394C-AD34-C021407D17A7}" type="slidenum">
              <a:rPr lang="fr-FR" smtClean="0"/>
              <a:pPr/>
              <a:t>6</a:t>
            </a:fld>
            <a:endParaRPr lang="fr-FR" dirty="0"/>
          </a:p>
        </p:txBody>
      </p:sp>
    </p:spTree>
    <p:extLst>
      <p:ext uri="{BB962C8B-B14F-4D97-AF65-F5344CB8AC3E}">
        <p14:creationId xmlns:p14="http://schemas.microsoft.com/office/powerpoint/2010/main" xmlns="" val="36832057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mph" presetSubtype="0" repeatCount="indefinite" fill="hold" nodeType="clickEffect">
                                  <p:stCondLst>
                                    <p:cond delay="0"/>
                                  </p:stCondLst>
                                  <p:endCondLst>
                                    <p:cond evt="onNext" delay="0">
                                      <p:tgtEl>
                                        <p:sldTgt/>
                                      </p:tgtEl>
                                    </p:cond>
                                  </p:endCondLst>
                                  <p:childTnLst>
                                    <p:anim calcmode="discrete" valueType="str">
                                      <p:cBhvr>
                                        <p:cTn id="12" dur="1000" fill="hold"/>
                                        <p:tgtEl>
                                          <p:spTgt spid="76"/>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500" fill="hold"/>
                                        <p:tgtEl>
                                          <p:spTgt spid="76"/>
                                        </p:tgtEl>
                                        <p:attrNameLst>
                                          <p:attrName>ppt_x</p:attrName>
                                        </p:attrNameLst>
                                      </p:cBhvr>
                                      <p:tavLst>
                                        <p:tav tm="0">
                                          <p:val>
                                            <p:strVal val="#ppt_x"/>
                                          </p:val>
                                        </p:tav>
                                        <p:tav tm="100000">
                                          <p:val>
                                            <p:strVal val="#ppt_x"/>
                                          </p:val>
                                        </p:tav>
                                      </p:tavLst>
                                    </p:anim>
                                    <p:anim calcmode="lin" valueType="num">
                                      <p:cBhvr additive="base">
                                        <p:cTn id="18" dur="500" fill="hold"/>
                                        <p:tgtEl>
                                          <p:spTgt spid="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ppt_x"/>
                                          </p:val>
                                        </p:tav>
                                        <p:tav tm="100000">
                                          <p:val>
                                            <p:strVal val="#ppt_x"/>
                                          </p:val>
                                        </p:tav>
                                      </p:tavLst>
                                    </p:anim>
                                    <p:anim calcmode="lin" valueType="num">
                                      <p:cBhvr additive="base">
                                        <p:cTn id="2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Espace réservé du pied de page 3"/>
          <p:cNvSpPr>
            <a:spLocks noGrp="1"/>
          </p:cNvSpPr>
          <p:nvPr>
            <p:ph type="ftr" sz="quarter" idx="4294967295"/>
          </p:nvPr>
        </p:nvSpPr>
        <p:spPr>
          <a:xfrm>
            <a:off x="-363070" y="6417340"/>
            <a:ext cx="97536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4" tIns="45690" rIns="91374" bIns="45690"/>
          <a:lstStyle>
            <a:lvl1pPr eaLnBrk="0" hangingPunct="0">
              <a:defRPr sz="3800" b="1">
                <a:solidFill>
                  <a:srgbClr val="58585A"/>
                </a:solidFill>
                <a:latin typeface="Arial" pitchFamily="34" charset="0"/>
                <a:ea typeface="Osaka" pitchFamily="-92" charset="-128"/>
              </a:defRPr>
            </a:lvl1pPr>
            <a:lvl2pPr marL="742422" indent="-285546" eaLnBrk="0" hangingPunct="0">
              <a:defRPr sz="3800" b="1">
                <a:solidFill>
                  <a:srgbClr val="58585A"/>
                </a:solidFill>
                <a:latin typeface="Arial" pitchFamily="34" charset="0"/>
                <a:ea typeface="Osaka" pitchFamily="-92" charset="-128"/>
              </a:defRPr>
            </a:lvl2pPr>
            <a:lvl3pPr marL="1142189" indent="-228438" eaLnBrk="0" hangingPunct="0">
              <a:defRPr sz="3800" b="1">
                <a:solidFill>
                  <a:srgbClr val="58585A"/>
                </a:solidFill>
                <a:latin typeface="Arial" pitchFamily="34" charset="0"/>
                <a:ea typeface="Osaka" pitchFamily="-92" charset="-128"/>
              </a:defRPr>
            </a:lvl3pPr>
            <a:lvl4pPr marL="1599062" indent="-228438" eaLnBrk="0" hangingPunct="0">
              <a:defRPr sz="3800" b="1">
                <a:solidFill>
                  <a:srgbClr val="58585A"/>
                </a:solidFill>
                <a:latin typeface="Arial" pitchFamily="34" charset="0"/>
                <a:ea typeface="Osaka" pitchFamily="-92" charset="-128"/>
              </a:defRPr>
            </a:lvl4pPr>
            <a:lvl5pPr marL="2055938" indent="-228438" eaLnBrk="0" hangingPunct="0">
              <a:defRPr sz="3800" b="1">
                <a:solidFill>
                  <a:srgbClr val="58585A"/>
                </a:solidFill>
                <a:latin typeface="Arial" pitchFamily="34" charset="0"/>
                <a:ea typeface="Osaka" pitchFamily="-92" charset="-128"/>
              </a:defRPr>
            </a:lvl5pPr>
            <a:lvl6pPr marL="2512814" indent="-228438" eaLnBrk="0" fontAlgn="base" hangingPunct="0">
              <a:spcBef>
                <a:spcPct val="0"/>
              </a:spcBef>
              <a:spcAft>
                <a:spcPct val="0"/>
              </a:spcAft>
              <a:defRPr sz="3800" b="1">
                <a:solidFill>
                  <a:srgbClr val="58585A"/>
                </a:solidFill>
                <a:latin typeface="Arial" pitchFamily="34" charset="0"/>
                <a:ea typeface="Osaka" pitchFamily="-92" charset="-128"/>
              </a:defRPr>
            </a:lvl6pPr>
            <a:lvl7pPr marL="2969688" indent="-228438" eaLnBrk="0" fontAlgn="base" hangingPunct="0">
              <a:spcBef>
                <a:spcPct val="0"/>
              </a:spcBef>
              <a:spcAft>
                <a:spcPct val="0"/>
              </a:spcAft>
              <a:defRPr sz="3800" b="1">
                <a:solidFill>
                  <a:srgbClr val="58585A"/>
                </a:solidFill>
                <a:latin typeface="Arial" pitchFamily="34" charset="0"/>
                <a:ea typeface="Osaka" pitchFamily="-92" charset="-128"/>
              </a:defRPr>
            </a:lvl7pPr>
            <a:lvl8pPr marL="3426564" indent="-228438" eaLnBrk="0" fontAlgn="base" hangingPunct="0">
              <a:spcBef>
                <a:spcPct val="0"/>
              </a:spcBef>
              <a:spcAft>
                <a:spcPct val="0"/>
              </a:spcAft>
              <a:defRPr sz="3800" b="1">
                <a:solidFill>
                  <a:srgbClr val="58585A"/>
                </a:solidFill>
                <a:latin typeface="Arial" pitchFamily="34" charset="0"/>
                <a:ea typeface="Osaka" pitchFamily="-92" charset="-128"/>
              </a:defRPr>
            </a:lvl8pPr>
            <a:lvl9pPr marL="3883440" indent="-228438" eaLnBrk="0" fontAlgn="base" hangingPunct="0">
              <a:spcBef>
                <a:spcPct val="0"/>
              </a:spcBef>
              <a:spcAft>
                <a:spcPct val="0"/>
              </a:spcAft>
              <a:defRPr sz="3800" b="1">
                <a:solidFill>
                  <a:srgbClr val="58585A"/>
                </a:solidFill>
                <a:latin typeface="Arial" pitchFamily="34" charset="0"/>
                <a:ea typeface="Osaka" pitchFamily="-92" charset="-128"/>
              </a:defRPr>
            </a:lvl9pPr>
          </a:lstStyle>
          <a:p>
            <a:pPr algn="ctr"/>
            <a:r>
              <a:rPr lang="en-US" sz="1200" b="0" dirty="0" smtClean="0">
                <a:solidFill>
                  <a:schemeClr val="tx1"/>
                </a:solidFill>
              </a:rPr>
              <a:t>ITU GSS - Perspective from large utilities - Schomberg 19 Nov 2012</a:t>
            </a:r>
            <a:endParaRPr lang="en-GB" sz="1200" b="0" dirty="0" smtClean="0">
              <a:solidFill>
                <a:schemeClr val="tx1"/>
              </a:solidFill>
            </a:endParaRPr>
          </a:p>
        </p:txBody>
      </p:sp>
      <p:sp>
        <p:nvSpPr>
          <p:cNvPr id="67" name="Rectangle 2"/>
          <p:cNvSpPr txBox="1">
            <a:spLocks noChangeArrowheads="1"/>
          </p:cNvSpPr>
          <p:nvPr/>
        </p:nvSpPr>
        <p:spPr bwMode="auto">
          <a:xfrm>
            <a:off x="755576" y="0"/>
            <a:ext cx="7704856" cy="90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err="1" smtClean="0">
                <a:ln>
                  <a:noFill/>
                </a:ln>
                <a:solidFill>
                  <a:schemeClr val="hlink"/>
                </a:solidFill>
                <a:effectLst/>
                <a:uLnTx/>
                <a:uFillTx/>
                <a:latin typeface="+mj-lt"/>
                <a:ea typeface="ヒラギノ角ゴ Pro W3" charset="0"/>
                <a:cs typeface="Geneva" charset="0"/>
              </a:rPr>
              <a:t>Highways</a:t>
            </a:r>
            <a:r>
              <a:rPr kumimoji="0" lang="fr-FR" sz="2800" b="1" i="0" u="none" strike="noStrike" kern="0" cap="none" spc="0" normalizeH="0" baseline="0" noProof="0" dirty="0" smtClean="0">
                <a:ln>
                  <a:noFill/>
                </a:ln>
                <a:solidFill>
                  <a:schemeClr val="hlink"/>
                </a:solidFill>
                <a:effectLst/>
                <a:uLnTx/>
                <a:uFillTx/>
                <a:latin typeface="+mj-lt"/>
                <a:ea typeface="ヒラギノ角ゴ Pro W3" charset="0"/>
                <a:cs typeface="Geneva" charset="0"/>
              </a:rPr>
              <a:t> vs </a:t>
            </a:r>
            <a:r>
              <a:rPr kumimoji="0" lang="fr-FR" sz="2800" b="1" i="0" u="none" strike="noStrike" kern="0" cap="none" spc="0" normalizeH="0" baseline="0" noProof="0" dirty="0" err="1" smtClean="0">
                <a:ln>
                  <a:noFill/>
                </a:ln>
                <a:solidFill>
                  <a:schemeClr val="hlink"/>
                </a:solidFill>
                <a:effectLst/>
                <a:uLnTx/>
                <a:uFillTx/>
                <a:latin typeface="+mj-lt"/>
                <a:ea typeface="ヒラギノ角ゴ Pro W3" charset="0"/>
                <a:cs typeface="Geneva" charset="0"/>
              </a:rPr>
              <a:t>Gateways</a:t>
            </a:r>
            <a:r>
              <a:rPr kumimoji="0" lang="fr-FR" sz="2800" b="1" i="0" u="none" strike="noStrike" kern="0" cap="none" spc="0" normalizeH="0" baseline="0" noProof="0" dirty="0" smtClean="0">
                <a:ln>
                  <a:noFill/>
                </a:ln>
                <a:solidFill>
                  <a:schemeClr val="hlink"/>
                </a:solidFill>
                <a:effectLst/>
                <a:uLnTx/>
                <a:uFillTx/>
                <a:latin typeface="+mj-lt"/>
                <a:ea typeface="ヒラギノ角ゴ Pro W3" charset="0"/>
                <a:cs typeface="Geneva" charset="0"/>
              </a:rPr>
              <a:t>  </a:t>
            </a:r>
            <a:r>
              <a:rPr kumimoji="0" lang="fr-FR" sz="2800" b="1" i="0" u="none" strike="noStrike" kern="0" cap="none" spc="0" normalizeH="0" baseline="0" noProof="0" dirty="0" err="1" smtClean="0">
                <a:ln>
                  <a:noFill/>
                </a:ln>
                <a:solidFill>
                  <a:schemeClr val="hlink"/>
                </a:solidFill>
                <a:effectLst/>
                <a:uLnTx/>
                <a:uFillTx/>
                <a:latin typeface="+mj-lt"/>
                <a:ea typeface="ヒラギノ角ゴ Pro W3" charset="0"/>
                <a:cs typeface="Geneva" charset="0"/>
              </a:rPr>
              <a:t>conundrum</a:t>
            </a:r>
            <a:r>
              <a:rPr kumimoji="0" lang="fr-FR" sz="2800" b="1" i="0" u="none" strike="noStrike" kern="0" cap="none" spc="0" normalizeH="0" baseline="0" noProof="0" dirty="0" smtClean="0">
                <a:ln>
                  <a:noFill/>
                </a:ln>
                <a:solidFill>
                  <a:schemeClr val="hlink"/>
                </a:solidFill>
                <a:effectLst/>
                <a:uLnTx/>
                <a:uFillTx/>
                <a:latin typeface="+mj-lt"/>
                <a:ea typeface="ヒラギノ角ゴ Pro W3" charset="0"/>
                <a:cs typeface="Geneva" charset="0"/>
              </a:rPr>
              <a:t>?</a:t>
            </a:r>
            <a:endParaRPr kumimoji="0" lang="fr-FR" sz="2800" b="0" i="0" u="none" strike="noStrike" kern="0" cap="none" spc="0" normalizeH="0" baseline="0" noProof="0" dirty="0">
              <a:ln>
                <a:noFill/>
              </a:ln>
              <a:solidFill>
                <a:schemeClr val="bg1">
                  <a:lumMod val="50000"/>
                </a:schemeClr>
              </a:solidFill>
              <a:effectLst/>
              <a:uLnTx/>
              <a:uFillTx/>
              <a:latin typeface="Arial" charset="0"/>
              <a:ea typeface="ヒラギノ角ゴ Pro W3" charset="0"/>
              <a:cs typeface="Geneva" charset="0"/>
            </a:endParaRPr>
          </a:p>
        </p:txBody>
      </p:sp>
      <p:cxnSp>
        <p:nvCxnSpPr>
          <p:cNvPr id="68" name="Connecteur droit 67"/>
          <p:cNvCxnSpPr/>
          <p:nvPr/>
        </p:nvCxnSpPr>
        <p:spPr>
          <a:xfrm flipH="1">
            <a:off x="467544" y="836712"/>
            <a:ext cx="554461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69" name="Ellipse 68"/>
          <p:cNvSpPr/>
          <p:nvPr/>
        </p:nvSpPr>
        <p:spPr>
          <a:xfrm>
            <a:off x="360000" y="396156"/>
            <a:ext cx="222448" cy="222448"/>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70" name="Connecteur droit 69"/>
          <p:cNvCxnSpPr/>
          <p:nvPr/>
        </p:nvCxnSpPr>
        <p:spPr>
          <a:xfrm>
            <a:off x="467544" y="620688"/>
            <a:ext cx="0" cy="21602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2" name="Ellipse 21"/>
          <p:cNvSpPr/>
          <p:nvPr/>
        </p:nvSpPr>
        <p:spPr>
          <a:xfrm>
            <a:off x="1835696" y="980728"/>
            <a:ext cx="2232248" cy="21602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p>
        </p:txBody>
      </p:sp>
      <p:sp>
        <p:nvSpPr>
          <p:cNvPr id="23" name="Ellipse 22"/>
          <p:cNvSpPr/>
          <p:nvPr/>
        </p:nvSpPr>
        <p:spPr>
          <a:xfrm>
            <a:off x="5313784" y="1290464"/>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24" name="Ellipse 23"/>
          <p:cNvSpPr/>
          <p:nvPr/>
        </p:nvSpPr>
        <p:spPr>
          <a:xfrm>
            <a:off x="5466184" y="1442864"/>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25" name="Ellipse 24"/>
          <p:cNvSpPr/>
          <p:nvPr/>
        </p:nvSpPr>
        <p:spPr>
          <a:xfrm>
            <a:off x="5618584" y="1595264"/>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26" name="Ellipse 25"/>
          <p:cNvSpPr/>
          <p:nvPr/>
        </p:nvSpPr>
        <p:spPr>
          <a:xfrm>
            <a:off x="5770984" y="1747664"/>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27" name="Ellipse 26"/>
          <p:cNvSpPr/>
          <p:nvPr/>
        </p:nvSpPr>
        <p:spPr>
          <a:xfrm>
            <a:off x="5923384" y="1900064"/>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28" name="Ellipse 27"/>
          <p:cNvSpPr/>
          <p:nvPr/>
        </p:nvSpPr>
        <p:spPr>
          <a:xfrm>
            <a:off x="6075784" y="2052464"/>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29" name="Ellipse 28"/>
          <p:cNvSpPr/>
          <p:nvPr/>
        </p:nvSpPr>
        <p:spPr>
          <a:xfrm>
            <a:off x="6228184" y="2204864"/>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900" dirty="0" smtClean="0"/>
              <a:t>Consumer</a:t>
            </a:r>
          </a:p>
          <a:p>
            <a:pPr algn="ctr"/>
            <a:r>
              <a:rPr lang="fr-FR" sz="900" dirty="0" smtClean="0"/>
              <a:t> </a:t>
            </a:r>
            <a:r>
              <a:rPr lang="fr-FR" sz="900" dirty="0" err="1" smtClean="0"/>
              <a:t>device</a:t>
            </a:r>
            <a:endParaRPr lang="en-US" sz="900" dirty="0"/>
          </a:p>
        </p:txBody>
      </p:sp>
      <p:sp>
        <p:nvSpPr>
          <p:cNvPr id="30" name="Double flèche horizontale 29"/>
          <p:cNvSpPr/>
          <p:nvPr/>
        </p:nvSpPr>
        <p:spPr>
          <a:xfrm>
            <a:off x="899592" y="1556792"/>
            <a:ext cx="7272808" cy="1224136"/>
          </a:xfrm>
          <a:prstGeom prst="leftRightArrow">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Data</a:t>
            </a:r>
            <a:endParaRPr lang="en-US" dirty="0">
              <a:solidFill>
                <a:schemeClr val="tx2"/>
              </a:solidFill>
            </a:endParaRPr>
          </a:p>
        </p:txBody>
      </p:sp>
      <p:grpSp>
        <p:nvGrpSpPr>
          <p:cNvPr id="49" name="Groupe 48"/>
          <p:cNvGrpSpPr/>
          <p:nvPr/>
        </p:nvGrpSpPr>
        <p:grpSpPr>
          <a:xfrm>
            <a:off x="827584" y="3284984"/>
            <a:ext cx="7560840" cy="3185120"/>
            <a:chOff x="827584" y="3284984"/>
            <a:chExt cx="7560840" cy="3185120"/>
          </a:xfrm>
        </p:grpSpPr>
        <p:sp>
          <p:nvSpPr>
            <p:cNvPr id="45" name="Double flèche horizontale 44"/>
            <p:cNvSpPr/>
            <p:nvPr/>
          </p:nvSpPr>
          <p:spPr>
            <a:xfrm>
              <a:off x="5516488" y="4949552"/>
              <a:ext cx="1476672" cy="216024"/>
            </a:xfrm>
            <a:prstGeom prst="leftRightArrow">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lipse 31"/>
            <p:cNvSpPr/>
            <p:nvPr/>
          </p:nvSpPr>
          <p:spPr>
            <a:xfrm>
              <a:off x="1691680" y="3501008"/>
              <a:ext cx="2232248" cy="21602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p>
          </p:txBody>
        </p:sp>
        <p:sp>
          <p:nvSpPr>
            <p:cNvPr id="33" name="Ellipse 32"/>
            <p:cNvSpPr/>
            <p:nvPr/>
          </p:nvSpPr>
          <p:spPr>
            <a:xfrm>
              <a:off x="6465912" y="3717032"/>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34" name="Ellipse 33"/>
            <p:cNvSpPr/>
            <p:nvPr/>
          </p:nvSpPr>
          <p:spPr>
            <a:xfrm>
              <a:off x="6618312" y="3869432"/>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35" name="Ellipse 34"/>
            <p:cNvSpPr/>
            <p:nvPr/>
          </p:nvSpPr>
          <p:spPr>
            <a:xfrm>
              <a:off x="6770712" y="4021832"/>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36" name="Ellipse 35"/>
            <p:cNvSpPr/>
            <p:nvPr/>
          </p:nvSpPr>
          <p:spPr>
            <a:xfrm>
              <a:off x="6923112" y="4174232"/>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37" name="Ellipse 36"/>
            <p:cNvSpPr/>
            <p:nvPr/>
          </p:nvSpPr>
          <p:spPr>
            <a:xfrm>
              <a:off x="7075512" y="4326632"/>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38" name="Ellipse 37"/>
            <p:cNvSpPr/>
            <p:nvPr/>
          </p:nvSpPr>
          <p:spPr>
            <a:xfrm>
              <a:off x="7227912" y="4479032"/>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00" dirty="0" smtClean="0"/>
                <a:t>Consumer </a:t>
              </a:r>
              <a:r>
                <a:rPr lang="fr-FR" sz="1000" dirty="0" err="1" smtClean="0"/>
                <a:t>device</a:t>
              </a:r>
              <a:endParaRPr lang="en-US" sz="1000" dirty="0"/>
            </a:p>
          </p:txBody>
        </p:sp>
        <p:sp>
          <p:nvSpPr>
            <p:cNvPr id="39" name="Ellipse 38"/>
            <p:cNvSpPr/>
            <p:nvPr/>
          </p:nvSpPr>
          <p:spPr>
            <a:xfrm>
              <a:off x="7380312" y="4653136"/>
              <a:ext cx="1008112" cy="100811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900" dirty="0" smtClean="0"/>
                <a:t>Consumer </a:t>
              </a:r>
              <a:r>
                <a:rPr lang="fr-FR" sz="900" dirty="0" err="1" smtClean="0"/>
                <a:t>device</a:t>
              </a:r>
              <a:endParaRPr lang="en-US" sz="900" dirty="0"/>
            </a:p>
          </p:txBody>
        </p:sp>
        <p:sp>
          <p:nvSpPr>
            <p:cNvPr id="40" name="Double flèche horizontale 39"/>
            <p:cNvSpPr/>
            <p:nvPr/>
          </p:nvSpPr>
          <p:spPr>
            <a:xfrm>
              <a:off x="827584" y="4077072"/>
              <a:ext cx="3816424" cy="1224136"/>
            </a:xfrm>
            <a:prstGeom prst="leftRightArrow">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644008" y="3284984"/>
              <a:ext cx="648072" cy="2880320"/>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fr-FR" dirty="0" smtClean="0"/>
                <a:t>Gateway</a:t>
              </a:r>
              <a:endParaRPr lang="en-US" dirty="0"/>
            </a:p>
          </p:txBody>
        </p:sp>
        <p:sp>
          <p:nvSpPr>
            <p:cNvPr id="42" name="Double flèche horizontale 41"/>
            <p:cNvSpPr/>
            <p:nvPr/>
          </p:nvSpPr>
          <p:spPr>
            <a:xfrm>
              <a:off x="5364088" y="4797152"/>
              <a:ext cx="1476672" cy="216024"/>
            </a:xfrm>
            <a:prstGeom prst="leftRightArrow">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96408" y="3437384"/>
              <a:ext cx="648072" cy="2880320"/>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fr-FR" dirty="0" smtClean="0"/>
                <a:t>Gateway</a:t>
              </a:r>
              <a:endParaRPr lang="en-US" dirty="0"/>
            </a:p>
          </p:txBody>
        </p:sp>
        <p:sp>
          <p:nvSpPr>
            <p:cNvPr id="44" name="Rectangle 43"/>
            <p:cNvSpPr/>
            <p:nvPr/>
          </p:nvSpPr>
          <p:spPr>
            <a:xfrm>
              <a:off x="4948808" y="3589784"/>
              <a:ext cx="648072" cy="2880320"/>
            </a:xfrm>
            <a:prstGeom prst="rec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fr-FR" dirty="0" smtClean="0"/>
                <a:t>Gateway</a:t>
              </a:r>
              <a:endParaRPr lang="en-US" dirty="0"/>
            </a:p>
          </p:txBody>
        </p:sp>
        <p:sp>
          <p:nvSpPr>
            <p:cNvPr id="46" name="Double flèche horizontale 45"/>
            <p:cNvSpPr/>
            <p:nvPr/>
          </p:nvSpPr>
          <p:spPr>
            <a:xfrm>
              <a:off x="5668888" y="5101952"/>
              <a:ext cx="1476672" cy="216024"/>
            </a:xfrm>
            <a:prstGeom prst="leftRightArrow">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ZoneTexte 46"/>
            <p:cNvSpPr txBox="1"/>
            <p:nvPr/>
          </p:nvSpPr>
          <p:spPr>
            <a:xfrm>
              <a:off x="2302883" y="3645024"/>
              <a:ext cx="1026243" cy="707886"/>
            </a:xfrm>
            <a:prstGeom prst="rect">
              <a:avLst/>
            </a:prstGeom>
            <a:noFill/>
          </p:spPr>
          <p:txBody>
            <a:bodyPr wrap="none" rtlCol="0">
              <a:spAutoFit/>
            </a:bodyPr>
            <a:lstStyle/>
            <a:p>
              <a:pPr algn="ctr"/>
              <a:r>
                <a:rPr lang="fr-FR" sz="2000" dirty="0" smtClean="0"/>
                <a:t>Electric</a:t>
              </a:r>
            </a:p>
            <a:p>
              <a:pPr algn="ctr"/>
              <a:r>
                <a:rPr lang="fr-FR" sz="2000" dirty="0" smtClean="0"/>
                <a:t> </a:t>
              </a:r>
              <a:r>
                <a:rPr lang="fr-FR" sz="2000" dirty="0" err="1" smtClean="0"/>
                <a:t>sector</a:t>
              </a:r>
              <a:endParaRPr lang="en-US" sz="2000" dirty="0"/>
            </a:p>
          </p:txBody>
        </p:sp>
      </p:grpSp>
      <p:sp>
        <p:nvSpPr>
          <p:cNvPr id="48" name="ZoneTexte 47"/>
          <p:cNvSpPr txBox="1"/>
          <p:nvPr/>
        </p:nvSpPr>
        <p:spPr>
          <a:xfrm>
            <a:off x="2446899" y="1124744"/>
            <a:ext cx="1026243" cy="707886"/>
          </a:xfrm>
          <a:prstGeom prst="rect">
            <a:avLst/>
          </a:prstGeom>
          <a:noFill/>
        </p:spPr>
        <p:txBody>
          <a:bodyPr wrap="none" rtlCol="0">
            <a:spAutoFit/>
          </a:bodyPr>
          <a:lstStyle/>
          <a:p>
            <a:pPr algn="ctr"/>
            <a:r>
              <a:rPr lang="fr-FR" sz="2000" dirty="0" smtClean="0"/>
              <a:t>Electric</a:t>
            </a:r>
          </a:p>
          <a:p>
            <a:pPr algn="ctr"/>
            <a:r>
              <a:rPr lang="fr-FR" sz="2000" dirty="0" smtClean="0"/>
              <a:t> </a:t>
            </a:r>
            <a:r>
              <a:rPr lang="fr-FR" sz="2000" dirty="0" err="1" smtClean="0"/>
              <a:t>sector</a:t>
            </a:r>
            <a:endParaRPr lang="en-US" sz="2000" dirty="0"/>
          </a:p>
        </p:txBody>
      </p:sp>
      <p:sp>
        <p:nvSpPr>
          <p:cNvPr id="50" name="Espace réservé du numéro de diapositive 49"/>
          <p:cNvSpPr>
            <a:spLocks noGrp="1"/>
          </p:cNvSpPr>
          <p:nvPr>
            <p:ph type="sldNum" sz="quarter" idx="4"/>
          </p:nvPr>
        </p:nvSpPr>
        <p:spPr/>
        <p:txBody>
          <a:bodyPr/>
          <a:lstStyle/>
          <a:p>
            <a:fld id="{85726853-6152-394C-AD34-C021407D17A7}" type="slidenum">
              <a:rPr lang="fr-FR" smtClean="0"/>
              <a:pPr/>
              <a:t>7</a:t>
            </a:fld>
            <a:endParaRPr lang="fr-FR" dirty="0"/>
          </a:p>
        </p:txBody>
      </p:sp>
    </p:spTree>
    <p:extLst>
      <p:ext uri="{BB962C8B-B14F-4D97-AF65-F5344CB8AC3E}">
        <p14:creationId xmlns:p14="http://schemas.microsoft.com/office/powerpoint/2010/main" xmlns="" val="36832057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Titre 1"/>
          <p:cNvSpPr>
            <a:spLocks noGrp="1"/>
          </p:cNvSpPr>
          <p:nvPr>
            <p:ph type="title"/>
          </p:nvPr>
        </p:nvSpPr>
        <p:spPr>
          <a:xfrm>
            <a:off x="485328" y="5589240"/>
            <a:ext cx="8407152" cy="730250"/>
          </a:xfrm>
        </p:spPr>
        <p:txBody>
          <a:bodyPr>
            <a:scene3d>
              <a:camera prst="orthographicFront">
                <a:rot lat="0" lon="0" rev="0"/>
              </a:camera>
              <a:lightRig rig="glow" dir="t">
                <a:rot lat="0" lon="0" rev="5400000"/>
              </a:lightRig>
            </a:scene3d>
            <a:sp3d contourW="12700">
              <a:bevelT w="25400" h="25400"/>
              <a:contourClr>
                <a:schemeClr val="accent4">
                  <a:alpha val="95000"/>
                </a:schemeClr>
              </a:contourClr>
            </a:sp3d>
          </a:bodyPr>
          <a:lstStyle/>
          <a:p>
            <a:r>
              <a:rPr lang="en-US" sz="3400" dirty="0">
                <a:solidFill>
                  <a:srgbClr val="00B050"/>
                </a:solidFill>
              </a:rPr>
              <a:t>“The perfect is the enemy of the </a:t>
            </a:r>
            <a:r>
              <a:rPr lang="en-US" sz="3400" dirty="0" smtClean="0">
                <a:solidFill>
                  <a:srgbClr val="00B050"/>
                </a:solidFill>
              </a:rPr>
              <a:t>good”</a:t>
            </a:r>
            <a:r>
              <a:rPr lang="en-US" sz="1000" dirty="0">
                <a:solidFill>
                  <a:srgbClr val="00B050"/>
                </a:solidFill>
              </a:rPr>
              <a:t/>
            </a:r>
            <a:br>
              <a:rPr lang="en-US" sz="1000" dirty="0">
                <a:solidFill>
                  <a:srgbClr val="00B050"/>
                </a:solidFill>
              </a:rPr>
            </a:br>
            <a:r>
              <a:rPr lang="en-US" sz="1000" dirty="0">
                <a:solidFill>
                  <a:srgbClr val="00B050"/>
                </a:solidFill>
              </a:rPr>
              <a:t>                                                                                                                                                                                                       </a:t>
            </a:r>
            <a:r>
              <a:rPr lang="en-US" sz="1200" b="0" i="1" dirty="0">
                <a:solidFill>
                  <a:srgbClr val="00B050"/>
                </a:solidFill>
              </a:rPr>
              <a:t>(Voltaire 1764)</a:t>
            </a:r>
            <a:endParaRPr lang="en-US" sz="3000" dirty="0">
              <a:solidFill>
                <a:srgbClr val="00B050"/>
              </a:solidFill>
            </a:endParaRPr>
          </a:p>
        </p:txBody>
      </p:sp>
      <p:sp>
        <p:nvSpPr>
          <p:cNvPr id="63495" name="ZoneTexte 12"/>
          <p:cNvSpPr txBox="1">
            <a:spLocks noChangeArrowheads="1"/>
          </p:cNvSpPr>
          <p:nvPr/>
        </p:nvSpPr>
        <p:spPr bwMode="auto">
          <a:xfrm>
            <a:off x="323528" y="4941168"/>
            <a:ext cx="2438400" cy="461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4" tIns="45690" rIns="91374" bIns="45690">
            <a:spAutoFit/>
          </a:bodyPr>
          <a:lstStyle>
            <a:lvl1pPr eaLnBrk="0" hangingPunct="0">
              <a:defRPr sz="3800" b="1">
                <a:solidFill>
                  <a:srgbClr val="58585A"/>
                </a:solidFill>
                <a:latin typeface="Arial" pitchFamily="34" charset="0"/>
                <a:ea typeface="Osaka" pitchFamily="-92" charset="-128"/>
              </a:defRPr>
            </a:lvl1pPr>
            <a:lvl2pPr marL="742950" indent="-285750" eaLnBrk="0" hangingPunct="0">
              <a:defRPr sz="3800" b="1">
                <a:solidFill>
                  <a:srgbClr val="58585A"/>
                </a:solidFill>
                <a:latin typeface="Arial" pitchFamily="34" charset="0"/>
                <a:ea typeface="Osaka" pitchFamily="-92" charset="-128"/>
              </a:defRPr>
            </a:lvl2pPr>
            <a:lvl3pPr marL="1143000" indent="-228600" eaLnBrk="0" hangingPunct="0">
              <a:defRPr sz="3800" b="1">
                <a:solidFill>
                  <a:srgbClr val="58585A"/>
                </a:solidFill>
                <a:latin typeface="Arial" pitchFamily="34" charset="0"/>
                <a:ea typeface="Osaka" pitchFamily="-92" charset="-128"/>
              </a:defRPr>
            </a:lvl3pPr>
            <a:lvl4pPr marL="1600200" indent="-228600" eaLnBrk="0" hangingPunct="0">
              <a:defRPr sz="3800" b="1">
                <a:solidFill>
                  <a:srgbClr val="58585A"/>
                </a:solidFill>
                <a:latin typeface="Arial" pitchFamily="34" charset="0"/>
                <a:ea typeface="Osaka" pitchFamily="-92" charset="-128"/>
              </a:defRPr>
            </a:lvl4pPr>
            <a:lvl5pPr marL="2057400" indent="-228600" eaLnBrk="0" hangingPunct="0">
              <a:defRPr sz="3800" b="1">
                <a:solidFill>
                  <a:srgbClr val="58585A"/>
                </a:solidFill>
                <a:latin typeface="Arial" pitchFamily="34" charset="0"/>
                <a:ea typeface="Osaka" pitchFamily="-92" charset="-128"/>
              </a:defRPr>
            </a:lvl5pPr>
            <a:lvl6pPr marL="2514600" indent="-228600" eaLnBrk="0" fontAlgn="base" hangingPunct="0">
              <a:spcBef>
                <a:spcPct val="0"/>
              </a:spcBef>
              <a:spcAft>
                <a:spcPct val="0"/>
              </a:spcAft>
              <a:defRPr sz="3800" b="1">
                <a:solidFill>
                  <a:srgbClr val="58585A"/>
                </a:solidFill>
                <a:latin typeface="Arial" pitchFamily="34" charset="0"/>
                <a:ea typeface="Osaka" pitchFamily="-92" charset="-128"/>
              </a:defRPr>
            </a:lvl6pPr>
            <a:lvl7pPr marL="2971800" indent="-228600" eaLnBrk="0" fontAlgn="base" hangingPunct="0">
              <a:spcBef>
                <a:spcPct val="0"/>
              </a:spcBef>
              <a:spcAft>
                <a:spcPct val="0"/>
              </a:spcAft>
              <a:defRPr sz="3800" b="1">
                <a:solidFill>
                  <a:srgbClr val="58585A"/>
                </a:solidFill>
                <a:latin typeface="Arial" pitchFamily="34" charset="0"/>
                <a:ea typeface="Osaka" pitchFamily="-92" charset="-128"/>
              </a:defRPr>
            </a:lvl7pPr>
            <a:lvl8pPr marL="3429000" indent="-228600" eaLnBrk="0" fontAlgn="base" hangingPunct="0">
              <a:spcBef>
                <a:spcPct val="0"/>
              </a:spcBef>
              <a:spcAft>
                <a:spcPct val="0"/>
              </a:spcAft>
              <a:defRPr sz="3800" b="1">
                <a:solidFill>
                  <a:srgbClr val="58585A"/>
                </a:solidFill>
                <a:latin typeface="Arial" pitchFamily="34" charset="0"/>
                <a:ea typeface="Osaka" pitchFamily="-92" charset="-128"/>
              </a:defRPr>
            </a:lvl8pPr>
            <a:lvl9pPr marL="3886200" indent="-228600" eaLnBrk="0" fontAlgn="base" hangingPunct="0">
              <a:spcBef>
                <a:spcPct val="0"/>
              </a:spcBef>
              <a:spcAft>
                <a:spcPct val="0"/>
              </a:spcAft>
              <a:defRPr sz="3800" b="1">
                <a:solidFill>
                  <a:srgbClr val="58585A"/>
                </a:solidFill>
                <a:latin typeface="Arial" pitchFamily="34" charset="0"/>
                <a:ea typeface="Osaka" pitchFamily="-92" charset="-128"/>
              </a:defRPr>
            </a:lvl9pPr>
          </a:lstStyle>
          <a:p>
            <a:pPr eaLnBrk="1" hangingPunct="1"/>
            <a:r>
              <a:rPr lang="en-US" sz="1200" dirty="0"/>
              <a:t>IEC IEV 191-02-03</a:t>
            </a:r>
          </a:p>
          <a:p>
            <a:pPr eaLnBrk="1" hangingPunct="1"/>
            <a:r>
              <a:rPr lang="fr-FR" sz="1200" dirty="0"/>
              <a:t>IEC TC 56</a:t>
            </a:r>
            <a:endParaRPr lang="en-US" sz="2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971600" y="836712"/>
            <a:ext cx="6798565" cy="4677039"/>
          </a:xfrm>
          <a:prstGeom prst="rect">
            <a:avLst/>
          </a:prstGeom>
        </p:spPr>
      </p:pic>
      <p:sp>
        <p:nvSpPr>
          <p:cNvPr id="7" name="Espace réservé du numéro de diapositive 6"/>
          <p:cNvSpPr>
            <a:spLocks noGrp="1"/>
          </p:cNvSpPr>
          <p:nvPr>
            <p:ph type="sldNum" sz="quarter" idx="4"/>
          </p:nvPr>
        </p:nvSpPr>
        <p:spPr/>
        <p:txBody>
          <a:bodyPr/>
          <a:lstStyle/>
          <a:p>
            <a:fld id="{85726853-6152-394C-AD34-C021407D17A7}" type="slidenum">
              <a:rPr lang="fr-FR" smtClean="0"/>
              <a:pPr/>
              <a:t>8</a:t>
            </a:fld>
            <a:endParaRPr lang="fr-FR" dirty="0"/>
          </a:p>
        </p:txBody>
      </p:sp>
      <p:sp>
        <p:nvSpPr>
          <p:cNvPr id="8" name="Espace réservé du pied de page 7"/>
          <p:cNvSpPr>
            <a:spLocks noGrp="1"/>
          </p:cNvSpPr>
          <p:nvPr>
            <p:ph type="ftr" sz="quarter" idx="10"/>
          </p:nvPr>
        </p:nvSpPr>
        <p:spPr>
          <a:xfrm>
            <a:off x="611560" y="6514568"/>
            <a:ext cx="7416824" cy="226800"/>
          </a:xfrm>
        </p:spPr>
        <p:txBody>
          <a:bodyPr/>
          <a:lstStyle/>
          <a:p>
            <a:pPr>
              <a:defRPr/>
            </a:pPr>
            <a:r>
              <a:rPr lang="en-US" sz="1400" dirty="0" smtClean="0"/>
              <a:t>ITU GSS - Perspective from large utilities - Schomberg 19 Nov 2012</a:t>
            </a:r>
            <a:endParaRPr lang="fr-FR" sz="1400" dirty="0"/>
          </a:p>
        </p:txBody>
      </p:sp>
      <p:sp>
        <p:nvSpPr>
          <p:cNvPr id="9" name="Rectangle 2"/>
          <p:cNvSpPr txBox="1">
            <a:spLocks noChangeArrowheads="1"/>
          </p:cNvSpPr>
          <p:nvPr/>
        </p:nvSpPr>
        <p:spPr bwMode="auto">
          <a:xfrm>
            <a:off x="755576" y="0"/>
            <a:ext cx="7704856" cy="90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a:defRPr/>
            </a:pPr>
            <a:r>
              <a:rPr lang="fr-FR" sz="2800" b="1" kern="0" dirty="0" smtClean="0">
                <a:solidFill>
                  <a:schemeClr val="hlink"/>
                </a:solidFill>
                <a:cs typeface="Geneva" charset="0"/>
              </a:rPr>
              <a:t>Dependability </a:t>
            </a:r>
            <a:r>
              <a:rPr lang="en-GB" sz="2800" b="1" kern="0" dirty="0" smtClean="0">
                <a:solidFill>
                  <a:schemeClr val="hlink"/>
                </a:solidFill>
                <a:cs typeface="Geneva" charset="0"/>
              </a:rPr>
              <a:t>“just as needed” </a:t>
            </a:r>
            <a:r>
              <a:rPr lang="fr-FR" sz="2800" b="1" kern="0" dirty="0" smtClean="0">
                <a:solidFill>
                  <a:schemeClr val="hlink"/>
                </a:solidFill>
                <a:cs typeface="Geneva" charset="0"/>
              </a:rPr>
              <a:t>by design</a:t>
            </a:r>
            <a:endParaRPr lang="en-GB" sz="2800" b="1" kern="0" dirty="0">
              <a:solidFill>
                <a:schemeClr val="hlink"/>
              </a:solidFill>
              <a:cs typeface="Geneva" charset="0"/>
            </a:endParaRPr>
          </a:p>
        </p:txBody>
      </p:sp>
      <p:cxnSp>
        <p:nvCxnSpPr>
          <p:cNvPr id="10" name="Connecteur droit 9"/>
          <p:cNvCxnSpPr/>
          <p:nvPr/>
        </p:nvCxnSpPr>
        <p:spPr>
          <a:xfrm flipH="1">
            <a:off x="467544" y="836712"/>
            <a:ext cx="554461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Ellipse 10"/>
          <p:cNvSpPr/>
          <p:nvPr/>
        </p:nvSpPr>
        <p:spPr>
          <a:xfrm>
            <a:off x="360000" y="396156"/>
            <a:ext cx="222448" cy="222448"/>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 name="Connecteur droit 11"/>
          <p:cNvCxnSpPr/>
          <p:nvPr/>
        </p:nvCxnSpPr>
        <p:spPr>
          <a:xfrm>
            <a:off x="467544" y="620688"/>
            <a:ext cx="0" cy="21602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81151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a:stCxn id="20" idx="4"/>
          </p:cNvCxnSpPr>
          <p:nvPr/>
        </p:nvCxnSpPr>
        <p:spPr>
          <a:xfrm flipH="1">
            <a:off x="467544" y="637592"/>
            <a:ext cx="3680" cy="5815744"/>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49153" name="Rectangle 2"/>
          <p:cNvSpPr>
            <a:spLocks noGrp="1" noChangeArrowheads="1"/>
          </p:cNvSpPr>
          <p:nvPr>
            <p:ph type="title"/>
          </p:nvPr>
        </p:nvSpPr>
        <p:spPr>
          <a:xfrm>
            <a:off x="714348" y="0"/>
            <a:ext cx="8034116" cy="1052736"/>
          </a:xfrm>
        </p:spPr>
        <p:txBody>
          <a:bodyPr/>
          <a:lstStyle/>
          <a:p>
            <a:pPr eaLnBrk="1" hangingPunct="1"/>
            <a:r>
              <a:rPr lang="en-US" sz="2400" dirty="0" smtClean="0"/>
              <a:t>Conclusion</a:t>
            </a:r>
            <a:endParaRPr lang="en-US" sz="2400" b="0" dirty="0">
              <a:solidFill>
                <a:schemeClr val="bg1">
                  <a:lumMod val="50000"/>
                </a:schemeClr>
              </a:solidFill>
              <a:latin typeface="Arial" charset="0"/>
            </a:endParaRPr>
          </a:p>
        </p:txBody>
      </p:sp>
      <p:cxnSp>
        <p:nvCxnSpPr>
          <p:cNvPr id="58" name="Connecteur droit 57"/>
          <p:cNvCxnSpPr/>
          <p:nvPr/>
        </p:nvCxnSpPr>
        <p:spPr>
          <a:xfrm rot="10800000">
            <a:off x="467544" y="857231"/>
            <a:ext cx="1246936"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contenu 10"/>
          <p:cNvSpPr>
            <a:spLocks noGrp="1"/>
          </p:cNvSpPr>
          <p:nvPr>
            <p:ph idx="1"/>
          </p:nvPr>
        </p:nvSpPr>
        <p:spPr>
          <a:xfrm>
            <a:off x="611560" y="764704"/>
            <a:ext cx="8280920" cy="5544616"/>
          </a:xfrm>
        </p:spPr>
        <p:txBody>
          <a:bodyPr lIns="0"/>
          <a:lstStyle/>
          <a:p>
            <a:pPr lvl="2">
              <a:buClr>
                <a:srgbClr val="F7922A"/>
              </a:buClr>
            </a:pPr>
            <a:endParaRPr lang="fr-FR" b="1" dirty="0"/>
          </a:p>
          <a:p>
            <a:pPr>
              <a:buClr>
                <a:srgbClr val="F7922A"/>
              </a:buClr>
            </a:pPr>
            <a:r>
              <a:rPr lang="en-US" sz="2400" b="0" dirty="0" smtClean="0">
                <a:solidFill>
                  <a:schemeClr val="bg1">
                    <a:lumMod val="50000"/>
                  </a:schemeClr>
                </a:solidFill>
              </a:rPr>
              <a:t>Diverse systems and infrastructures critical for consumers and the society have been </a:t>
            </a:r>
            <a:r>
              <a:rPr lang="en-US" sz="2400" i="1" dirty="0" smtClean="0">
                <a:solidFill>
                  <a:schemeClr val="bg1">
                    <a:lumMod val="50000"/>
                  </a:schemeClr>
                </a:solidFill>
              </a:rPr>
              <a:t>developing  independently </a:t>
            </a:r>
          </a:p>
          <a:p>
            <a:pPr>
              <a:buClr>
                <a:srgbClr val="F7922A"/>
              </a:buClr>
            </a:pPr>
            <a:r>
              <a:rPr lang="en-US" sz="2400" b="0" dirty="0" smtClean="0">
                <a:solidFill>
                  <a:schemeClr val="bg1">
                    <a:lumMod val="50000"/>
                  </a:schemeClr>
                </a:solidFill>
              </a:rPr>
              <a:t>Value will be delivered only if the established ecosystems at least avoid colliding, but much better </a:t>
            </a:r>
            <a:r>
              <a:rPr lang="en-US" sz="2400" i="1" dirty="0" smtClean="0">
                <a:solidFill>
                  <a:schemeClr val="bg1">
                    <a:lumMod val="50000"/>
                  </a:schemeClr>
                </a:solidFill>
              </a:rPr>
              <a:t>manage « smart » integration and convergence</a:t>
            </a:r>
          </a:p>
          <a:p>
            <a:pPr>
              <a:buClr>
                <a:srgbClr val="F7922A"/>
              </a:buClr>
            </a:pPr>
            <a:r>
              <a:rPr lang="en-US" sz="2400" b="0" dirty="0" smtClean="0">
                <a:solidFill>
                  <a:schemeClr val="bg1">
                    <a:lumMod val="50000"/>
                  </a:schemeClr>
                </a:solidFill>
              </a:rPr>
              <a:t>Smart tradeoffs need to be managed taking into account the legacy and </a:t>
            </a:r>
            <a:r>
              <a:rPr lang="en-US" sz="2400" i="1" dirty="0" smtClean="0">
                <a:solidFill>
                  <a:schemeClr val="bg1">
                    <a:lumMod val="50000"/>
                  </a:schemeClr>
                </a:solidFill>
              </a:rPr>
              <a:t>respecting the investments already made</a:t>
            </a:r>
            <a:r>
              <a:rPr lang="en-US" sz="2400" b="0" dirty="0" smtClean="0">
                <a:solidFill>
                  <a:schemeClr val="bg1">
                    <a:lumMod val="50000"/>
                  </a:schemeClr>
                </a:solidFill>
              </a:rPr>
              <a:t>, while enabling reasonable incremental </a:t>
            </a:r>
            <a:r>
              <a:rPr lang="en-US" sz="2400" i="1" dirty="0" smtClean="0">
                <a:solidFill>
                  <a:schemeClr val="bg1">
                    <a:lumMod val="50000"/>
                  </a:schemeClr>
                </a:solidFill>
              </a:rPr>
              <a:t>transitions towards dependable solutions</a:t>
            </a:r>
          </a:p>
          <a:p>
            <a:pPr>
              <a:buClr>
                <a:srgbClr val="F7922A"/>
              </a:buClr>
            </a:pPr>
            <a:r>
              <a:rPr lang="en-US" sz="2400" b="0" dirty="0" smtClean="0">
                <a:solidFill>
                  <a:schemeClr val="bg1">
                    <a:lumMod val="50000"/>
                  </a:schemeClr>
                </a:solidFill>
              </a:rPr>
              <a:t>The </a:t>
            </a:r>
            <a:r>
              <a:rPr lang="en-US" sz="2400" b="0" dirty="0" smtClean="0">
                <a:solidFill>
                  <a:schemeClr val="bg1">
                    <a:lumMod val="50000"/>
                  </a:schemeClr>
                </a:solidFill>
              </a:rPr>
              <a:t>never-ending evolution of ICT technologies provides increased capabilities for decreasing costs that enable </a:t>
            </a:r>
            <a:r>
              <a:rPr lang="en-US" sz="2400" i="1" dirty="0" smtClean="0">
                <a:solidFill>
                  <a:schemeClr val="bg1">
                    <a:lumMod val="50000"/>
                  </a:schemeClr>
                </a:solidFill>
              </a:rPr>
              <a:t>incredibly more data for hopefully much more « intelligence </a:t>
            </a:r>
            <a:r>
              <a:rPr lang="en-US" sz="2400" i="1" dirty="0" smtClean="0">
                <a:solidFill>
                  <a:schemeClr val="bg1">
                    <a:lumMod val="50000"/>
                  </a:schemeClr>
                </a:solidFill>
              </a:rPr>
              <a:t>» and new value</a:t>
            </a:r>
            <a:endParaRPr lang="en-US" sz="2400" i="1" dirty="0" smtClean="0">
              <a:solidFill>
                <a:schemeClr val="bg1">
                  <a:lumMod val="50000"/>
                </a:schemeClr>
              </a:solidFill>
            </a:endParaRPr>
          </a:p>
          <a:p>
            <a:pPr>
              <a:buClr>
                <a:srgbClr val="F7922A"/>
              </a:buClr>
            </a:pPr>
            <a:endParaRPr lang="en-US" sz="2000" dirty="0"/>
          </a:p>
        </p:txBody>
      </p:sp>
      <p:sp>
        <p:nvSpPr>
          <p:cNvPr id="20" name="Ellipse 19"/>
          <p:cNvSpPr/>
          <p:nvPr/>
        </p:nvSpPr>
        <p:spPr>
          <a:xfrm>
            <a:off x="360000" y="415144"/>
            <a:ext cx="222448" cy="222448"/>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4"/>
          </p:nvPr>
        </p:nvSpPr>
        <p:spPr/>
        <p:txBody>
          <a:bodyPr/>
          <a:lstStyle/>
          <a:p>
            <a:fld id="{85726853-6152-394C-AD34-C021407D17A7}" type="slidenum">
              <a:rPr lang="fr-FR" smtClean="0"/>
              <a:pPr/>
              <a:t>9</a:t>
            </a:fld>
            <a:endParaRPr lang="fr-FR" dirty="0"/>
          </a:p>
        </p:txBody>
      </p:sp>
      <p:sp>
        <p:nvSpPr>
          <p:cNvPr id="24" name="Ellipse 23"/>
          <p:cNvSpPr/>
          <p:nvPr/>
        </p:nvSpPr>
        <p:spPr>
          <a:xfrm>
            <a:off x="395536" y="1124744"/>
            <a:ext cx="144016" cy="144016"/>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llipse 15"/>
          <p:cNvSpPr/>
          <p:nvPr/>
        </p:nvSpPr>
        <p:spPr>
          <a:xfrm>
            <a:off x="395536" y="2276872"/>
            <a:ext cx="144016" cy="144016"/>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Ellipse 16"/>
          <p:cNvSpPr/>
          <p:nvPr/>
        </p:nvSpPr>
        <p:spPr>
          <a:xfrm>
            <a:off x="395536" y="3429000"/>
            <a:ext cx="144016" cy="144016"/>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llipse 18"/>
          <p:cNvSpPr/>
          <p:nvPr/>
        </p:nvSpPr>
        <p:spPr>
          <a:xfrm>
            <a:off x="395536" y="4941168"/>
            <a:ext cx="144016" cy="144016"/>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Espace réservé du pied de page 20"/>
          <p:cNvSpPr>
            <a:spLocks noGrp="1"/>
          </p:cNvSpPr>
          <p:nvPr>
            <p:ph type="ftr" sz="quarter" idx="10"/>
          </p:nvPr>
        </p:nvSpPr>
        <p:spPr/>
        <p:txBody>
          <a:bodyPr/>
          <a:lstStyle/>
          <a:p>
            <a:pPr>
              <a:defRPr/>
            </a:pPr>
            <a:r>
              <a:rPr lang="en-US" sz="1100" dirty="0" smtClean="0"/>
              <a:t>ITU GSS - Perspective from large utilities - Schomberg 19 Nov 2012</a:t>
            </a:r>
            <a:endParaRPr lang="fr-FR" sz="1100" dirty="0"/>
          </a:p>
        </p:txBody>
      </p:sp>
    </p:spTree>
    <p:extLst>
      <p:ext uri="{BB962C8B-B14F-4D97-AF65-F5344CB8AC3E}">
        <p14:creationId xmlns="" xmlns:p14="http://schemas.microsoft.com/office/powerpoint/2010/main" val="97487782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fec8622-0eb8-40fc-b3eb-de698a514ef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aCFbVA7AUmCGGonIXV5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aCFbVA7AUmCGGonIXV5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aCFbVA7AUmCGGonIXV5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aCFbVA7AUmCGGonIXV5H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aCFbVA7AUmCGGonIXV5H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A2.BfZV1kamTkCxrNN5Rg"/>
</p:tagLst>
</file>

<file path=ppt/theme/theme1.xml><?xml version="1.0" encoding="utf-8"?>
<a:theme xmlns:a="http://schemas.openxmlformats.org/drawingml/2006/main" name="EDF_Temp_PPT_ClassComp_02_F">
  <a:themeElements>
    <a:clrScheme name="">
      <a:dk1>
        <a:srgbClr val="005BBB"/>
      </a:dk1>
      <a:lt1>
        <a:srgbClr val="FFFFFF"/>
      </a:lt1>
      <a:dk2>
        <a:srgbClr val="000000"/>
      </a:dk2>
      <a:lt2>
        <a:srgbClr val="FE5815"/>
      </a:lt2>
      <a:accent1>
        <a:srgbClr val="005BBB"/>
      </a:accent1>
      <a:accent2>
        <a:srgbClr val="3C9BD5"/>
      </a:accent2>
      <a:accent3>
        <a:srgbClr val="FFFFFF"/>
      </a:accent3>
      <a:accent4>
        <a:srgbClr val="004C9F"/>
      </a:accent4>
      <a:accent5>
        <a:srgbClr val="AAB5DA"/>
      </a:accent5>
      <a:accent6>
        <a:srgbClr val="358CC1"/>
      </a:accent6>
      <a:hlink>
        <a:srgbClr val="F7922A"/>
      </a:hlink>
      <a:folHlink>
        <a:srgbClr val="9CDBF8"/>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FE5815"/>
        </a:lt2>
        <a:accent1>
          <a:srgbClr val="005BBB"/>
        </a:accent1>
        <a:accent2>
          <a:srgbClr val="3C9BD5"/>
        </a:accent2>
        <a:accent3>
          <a:srgbClr val="FFFFFF"/>
        </a:accent3>
        <a:accent4>
          <a:srgbClr val="000000"/>
        </a:accent4>
        <a:accent5>
          <a:srgbClr val="AAB5DA"/>
        </a:accent5>
        <a:accent6>
          <a:srgbClr val="358CC1"/>
        </a:accent6>
        <a:hlink>
          <a:srgbClr val="F7922A"/>
        </a:hlink>
        <a:folHlink>
          <a:srgbClr val="9CDB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JECT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714A8851139441A05482C1F1FF7A11" ma:contentTypeVersion="3" ma:contentTypeDescription="Create a new document." ma:contentTypeScope="" ma:versionID="c994c492a03019fa369b4215cac54fcd">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DEBCA3-8BF3-4AC4-80E2-F11AB106CB96}"/>
</file>

<file path=customXml/itemProps2.xml><?xml version="1.0" encoding="utf-8"?>
<ds:datastoreItem xmlns:ds="http://schemas.openxmlformats.org/officeDocument/2006/customXml" ds:itemID="{43E4FAB9-3909-44FA-AD28-C73A542DAE30}"/>
</file>

<file path=customXml/itemProps3.xml><?xml version="1.0" encoding="utf-8"?>
<ds:datastoreItem xmlns:ds="http://schemas.openxmlformats.org/officeDocument/2006/customXml" ds:itemID="{68119393-BC00-46F2-A024-76132F77464D}"/>
</file>

<file path=docProps/app.xml><?xml version="1.0" encoding="utf-8"?>
<Properties xmlns="http://schemas.openxmlformats.org/officeDocument/2006/extended-properties" xmlns:vt="http://schemas.openxmlformats.org/officeDocument/2006/docPropsVTypes">
  <Template>EDF_Temp_PPT_EventComp_01_F(2)</Template>
  <TotalTime>0</TotalTime>
  <Words>785</Words>
  <Application>Microsoft Office PowerPoint</Application>
  <PresentationFormat>Affichage à l'écran (4:3)</PresentationFormat>
  <Paragraphs>139</Paragraphs>
  <Slides>10</Slides>
  <Notes>10</Notes>
  <HiddenSlides>0</HiddenSlides>
  <MMClips>0</MMClips>
  <ScaleCrop>false</ScaleCrop>
  <HeadingPairs>
    <vt:vector size="4" baseType="variant">
      <vt:variant>
        <vt:lpstr>Thème</vt:lpstr>
      </vt:variant>
      <vt:variant>
        <vt:i4>2</vt:i4>
      </vt:variant>
      <vt:variant>
        <vt:lpstr>Titres des diapositives</vt:lpstr>
      </vt:variant>
      <vt:variant>
        <vt:i4>10</vt:i4>
      </vt:variant>
    </vt:vector>
  </HeadingPairs>
  <TitlesOfParts>
    <vt:vector size="12" baseType="lpstr">
      <vt:lpstr>EDF_Temp_PPT_ClassComp_02_F</vt:lpstr>
      <vt:lpstr>PROJECTS</vt:lpstr>
      <vt:lpstr>Perspective from large Energy Utilities  Global Standards Challenges  ITU – GSS – Dubai UAE – Nov 19th, 2012</vt:lpstr>
      <vt:lpstr>Diapositive 2</vt:lpstr>
      <vt:lpstr>A bright outlook for smart grids</vt:lpstr>
      <vt:lpstr>Needs are modeled and assessed on pilot projects</vt:lpstr>
      <vt:lpstr>Diapositive 5</vt:lpstr>
      <vt:lpstr>Diapositive 6</vt:lpstr>
      <vt:lpstr>Diapositive 7</vt:lpstr>
      <vt:lpstr>“The perfect is the enemy of the good”                                                                                                                                                                                                        (Voltaire 1764)</vt:lpstr>
      <vt:lpstr>Conclusion</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2012-10-24T14:10:40Z</dcterms:created>
  <dcterms:modified xsi:type="dcterms:W3CDTF">2012-11-17T16:19:59Z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1600</vt:r8>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ContentTypeId">
    <vt:lpwstr>0x01010058714A8851139441A05482C1F1FF7A11</vt:lpwstr>
  </property>
  <property fmtid="{D5CDD505-2E9C-101B-9397-08002B2CF9AE}" pid="7" name="_SourceUrl">
    <vt:lpwstr/>
  </property>
  <property fmtid="{D5CDD505-2E9C-101B-9397-08002B2CF9AE}" pid="8" name="_SharedFileIndex">
    <vt:lpwstr/>
  </property>
</Properties>
</file>