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1" r:id="rId2"/>
    <p:sldId id="304" r:id="rId3"/>
    <p:sldId id="305" r:id="rId4"/>
    <p:sldId id="306" r:id="rId5"/>
    <p:sldId id="307" r:id="rId6"/>
    <p:sldId id="308" r:id="rId7"/>
    <p:sldId id="309" r:id="rId8"/>
  </p:sldIdLst>
  <p:sldSz cx="9144000" cy="6858000" type="screen4x3"/>
  <p:notesSz cx="9928225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746" autoAdjust="0"/>
    <p:restoredTop sz="94660"/>
  </p:normalViewPr>
  <p:slideViewPr>
    <p:cSldViewPr snapToGrid="0" snapToObjects="1" showGuides="1">
      <p:cViewPr varScale="1">
        <p:scale>
          <a:sx n="117" d="100"/>
          <a:sy n="117" d="100"/>
        </p:scale>
        <p:origin x="96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10" d="100"/>
          <a:sy n="110" d="100"/>
        </p:scale>
        <p:origin x="64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9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43458-52AD-4732-8CDD-1DD0811904F2}" type="datetimeFigureOut">
              <a:rPr lang="en-US" smtClean="0"/>
              <a:t>09/10/2015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9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C3D32-BE30-4FAD-8B4A-E63DFB821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46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6" y="5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933D4-F91A-4EA5-9A61-A67F16632459}" type="datetimeFigureOut">
              <a:rPr lang="en-US" smtClean="0"/>
              <a:t>09/10/2015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91" y="3228979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6456368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6" y="6456368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ECFA5-82D6-4FAA-AC71-4FE3398F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42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ECFA5-82D6-4FAA-AC71-4FE3398F15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79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208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3278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613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836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15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F45EF-1E23-448D-B233-396983ABFE1B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88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8362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endParaRPr lang="en-US" sz="5400" dirty="0">
              <a:solidFill>
                <a:srgbClr val="558ED5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4910596"/>
            <a:ext cx="8229600" cy="743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6167" y="1025701"/>
            <a:ext cx="6051665" cy="1828800"/>
          </a:xfrm>
        </p:spPr>
        <p:txBody>
          <a:bodyPr>
            <a:noAutofit/>
          </a:bodyPr>
          <a:lstStyle/>
          <a:p>
            <a:r>
              <a:rPr lang="en-GB" sz="3600" i="1" dirty="0"/>
              <a:t>Review of the JCA on </a:t>
            </a:r>
            <a:r>
              <a:rPr lang="en-GB" sz="3600" i="1" dirty="0" smtClean="0"/>
              <a:t/>
            </a:r>
            <a:br>
              <a:rPr lang="en-GB" sz="3600" i="1" dirty="0" smtClean="0"/>
            </a:br>
            <a:r>
              <a:rPr lang="en-GB" sz="3600" i="1" dirty="0" smtClean="0"/>
              <a:t>ICT </a:t>
            </a:r>
            <a:r>
              <a:rPr lang="en-GB" sz="3600" i="1" dirty="0"/>
              <a:t>and Climate Change</a:t>
            </a:r>
            <a:endParaRPr lang="en-US" sz="3600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2451886"/>
            <a:ext cx="8229600" cy="3202433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US" sz="16000" b="1" dirty="0" smtClean="0"/>
              <a:t/>
            </a:r>
            <a:br>
              <a:rPr lang="en-US" sz="16000" b="1" dirty="0" smtClean="0"/>
            </a:br>
            <a:endParaRPr lang="en-US" sz="16000" b="1" i="1" dirty="0"/>
          </a:p>
          <a:p>
            <a:pPr marL="0" indent="0" algn="ctr">
              <a:buNone/>
            </a:pPr>
            <a:r>
              <a:rPr lang="en-US" sz="16000" b="1" i="1" dirty="0" smtClean="0"/>
              <a:t/>
            </a:r>
            <a:br>
              <a:rPr lang="en-US" sz="16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sz="2000" b="1" i="1" dirty="0" smtClean="0"/>
              <a:t/>
            </a:r>
            <a:br>
              <a:rPr lang="en-US" sz="2000" b="1" i="1" dirty="0" smtClean="0"/>
            </a:br>
            <a:r>
              <a:rPr lang="en-US" b="1" i="1" dirty="0" smtClean="0"/>
              <a:t> </a:t>
            </a:r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								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547664" y="3284984"/>
            <a:ext cx="655272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itchFamily="2" charset="2"/>
              <a:buNone/>
              <a:defRPr sz="2800">
                <a:solidFill>
                  <a:srgbClr val="5C5C5C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itchFamily="2" charset="2"/>
              <a:buNone/>
              <a:defRPr sz="2400">
                <a:solidFill>
                  <a:srgbClr val="5C5C5C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Gisha" pitchFamily="34" charset="-79"/>
                <a:ea typeface="宋体" pitchFamily="2" charset="-122"/>
                <a:cs typeface="Gisha" pitchFamily="34" charset="-79"/>
              </a:rPr>
              <a:t>Ahmed Zeddam and David Faulkner</a:t>
            </a: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Gisha" pitchFamily="34" charset="-79"/>
                <a:ea typeface="宋体" pitchFamily="2" charset="-122"/>
                <a:cs typeface="Gisha" pitchFamily="34" charset="-79"/>
              </a:rPr>
              <a:t>, Co-chairmen</a:t>
            </a:r>
          </a:p>
        </p:txBody>
      </p:sp>
    </p:spTree>
    <p:extLst>
      <p:ext uri="{BB962C8B-B14F-4D97-AF65-F5344CB8AC3E}">
        <p14:creationId xmlns:p14="http://schemas.microsoft.com/office/powerpoint/2010/main" val="14141434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64633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Last Meeting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8064896" cy="4752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This took place on 9 December 2014 at Kochi, India and was collocated with an </a:t>
            </a:r>
            <a:r>
              <a:rPr lang="en-GB" sz="2000" dirty="0" err="1" smtClean="0"/>
              <a:t>ITU</a:t>
            </a:r>
            <a:r>
              <a:rPr lang="en-GB" sz="2000" dirty="0" smtClean="0"/>
              <a:t>-T SG5 meeting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At this </a:t>
            </a:r>
            <a:r>
              <a:rPr lang="en-GB" sz="1800" dirty="0" smtClean="0"/>
              <a:t>meeting </a:t>
            </a:r>
            <a:r>
              <a:rPr lang="en-GB" sz="1800" dirty="0"/>
              <a:t>Ahmed Zeddam gave </a:t>
            </a:r>
            <a:r>
              <a:rPr lang="en-GB" sz="1800" dirty="0" smtClean="0"/>
              <a:t>an update on SG5 activities. Other updates were provided to further cooperation with </a:t>
            </a:r>
            <a:r>
              <a:rPr lang="en-GB" sz="1800" dirty="0" err="1" smtClean="0"/>
              <a:t>SDOs</a:t>
            </a:r>
            <a:r>
              <a:rPr lang="en-GB" sz="1800" dirty="0" smtClean="0"/>
              <a:t> and other organizations.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This included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“Liaison Report from </a:t>
            </a:r>
            <a:r>
              <a:rPr lang="en-GB" sz="1800" dirty="0" err="1" smtClean="0"/>
              <a:t>IEC</a:t>
            </a:r>
            <a:r>
              <a:rPr lang="en-GB" sz="1800" dirty="0" smtClean="0"/>
              <a:t> TC111” Osamu </a:t>
            </a:r>
            <a:r>
              <a:rPr lang="en-GB" sz="1800" dirty="0" err="1" smtClean="0"/>
              <a:t>Namikawa</a:t>
            </a:r>
            <a:r>
              <a:rPr lang="en-GB" sz="1800" dirty="0" smtClean="0"/>
              <a:t>. His presentation summarised the details given on the slide set.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“Liaison report from ISO/</a:t>
            </a:r>
            <a:r>
              <a:rPr lang="en-GB" sz="1800" dirty="0" err="1" smtClean="0"/>
              <a:t>IEC</a:t>
            </a:r>
            <a:r>
              <a:rPr lang="en-GB" sz="1800" dirty="0" smtClean="0"/>
              <a:t> </a:t>
            </a:r>
            <a:r>
              <a:rPr lang="en-GB" sz="1800" dirty="0" err="1" smtClean="0"/>
              <a:t>JTC</a:t>
            </a:r>
            <a:r>
              <a:rPr lang="en-GB" sz="1800" dirty="0" smtClean="0"/>
              <a:t> 1” also by Osamu </a:t>
            </a:r>
            <a:r>
              <a:rPr lang="en-GB" sz="1800" dirty="0" err="1" smtClean="0"/>
              <a:t>Namikawa</a:t>
            </a:r>
            <a:r>
              <a:rPr lang="en-GB" sz="1800" dirty="0" smtClean="0"/>
              <a:t> SC39.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“</a:t>
            </a:r>
            <a:r>
              <a:rPr lang="en-GB" sz="1800" dirty="0" err="1" smtClean="0"/>
              <a:t>ITU</a:t>
            </a:r>
            <a:r>
              <a:rPr lang="en-GB" sz="1800" dirty="0" smtClean="0"/>
              <a:t>-T SG5 Regional Group for the Arab Region (SG5 </a:t>
            </a:r>
            <a:r>
              <a:rPr lang="en-GB" sz="1800" dirty="0" err="1" smtClean="0"/>
              <a:t>RG-ARB</a:t>
            </a:r>
            <a:r>
              <a:rPr lang="en-GB" sz="1800" dirty="0" smtClean="0"/>
              <a:t>)” by SG5 Vice Chairmen, Nasser </a:t>
            </a:r>
            <a:r>
              <a:rPr lang="en-GB" sz="1800" dirty="0" err="1" smtClean="0"/>
              <a:t>Saleh</a:t>
            </a:r>
            <a:r>
              <a:rPr lang="en-GB" sz="1800" dirty="0" smtClean="0"/>
              <a:t> Al </a:t>
            </a:r>
            <a:r>
              <a:rPr lang="en-GB" sz="1800" dirty="0" err="1" smtClean="0"/>
              <a:t>Marzouqi</a:t>
            </a:r>
            <a:r>
              <a:rPr lang="en-GB" sz="1800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Cristina </a:t>
            </a:r>
            <a:r>
              <a:rPr lang="en-GB" sz="2000" dirty="0" err="1" smtClean="0"/>
              <a:t>Bueti</a:t>
            </a:r>
            <a:r>
              <a:rPr lang="en-GB" sz="2000" dirty="0" smtClean="0"/>
              <a:t> (</a:t>
            </a:r>
            <a:r>
              <a:rPr lang="en-GB" sz="2000" dirty="0" err="1" smtClean="0"/>
              <a:t>ITU</a:t>
            </a:r>
            <a:r>
              <a:rPr lang="en-GB" sz="2000" dirty="0" smtClean="0"/>
              <a:t>) gave an update on forthcoming </a:t>
            </a:r>
            <a:r>
              <a:rPr lang="en-GB" sz="2000" dirty="0" err="1" smtClean="0"/>
              <a:t>ITU</a:t>
            </a:r>
            <a:r>
              <a:rPr lang="en-GB" sz="2000" dirty="0" smtClean="0"/>
              <a:t> activities in the area of </a:t>
            </a:r>
            <a:r>
              <a:rPr lang="en-GB" sz="2000" dirty="0" err="1" smtClean="0"/>
              <a:t>ICT&amp;CC</a:t>
            </a:r>
            <a:endParaRPr lang="en-GB" sz="2000" dirty="0" smtClean="0"/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B44F8A61-7B02-4D98-B89C-AD12EDE97C52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509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02392"/>
            <a:ext cx="7772400" cy="120032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Announcement of Closure of the </a:t>
            </a:r>
            <a:r>
              <a:rPr lang="en-GB" dirty="0" err="1" smtClean="0"/>
              <a:t>JCA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It is proposed to announce the closure of this </a:t>
            </a:r>
            <a:r>
              <a:rPr lang="en-GB" dirty="0" err="1" smtClean="0"/>
              <a:t>JCA</a:t>
            </a:r>
            <a:r>
              <a:rPr lang="en-GB" dirty="0" smtClean="0"/>
              <a:t> completed 5 years of operation at this its 17</a:t>
            </a:r>
            <a:r>
              <a:rPr lang="en-GB" baseline="30000" dirty="0" smtClean="0"/>
              <a:t>th</a:t>
            </a:r>
            <a:r>
              <a:rPr lang="en-GB" dirty="0" smtClean="0"/>
              <a:t> meeting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 smtClean="0"/>
              <a:t>Since its first meeting on 14 October 2009. The meeting has attracted both online and remote participation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600" dirty="0" smtClean="0"/>
              <a:t>11 meetings included both online and remote participation.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600" dirty="0" smtClean="0"/>
              <a:t>3 were face-to-face only and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600" dirty="0" smtClean="0"/>
              <a:t>2 were online only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B44F8A61-7B02-4D98-B89C-AD12EDE97C52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420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200329"/>
          </a:xfrm>
        </p:spPr>
        <p:txBody>
          <a:bodyPr/>
          <a:lstStyle/>
          <a:p>
            <a:r>
              <a:rPr lang="en-GB" dirty="0" smtClean="0"/>
              <a:t>Review of Coordinating Groups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72816"/>
            <a:ext cx="7772400" cy="4256087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/>
              <a:t>Co-ordination has been across </a:t>
            </a:r>
            <a:r>
              <a:rPr lang="en-GB" sz="1800" dirty="0" err="1" smtClean="0"/>
              <a:t>ITU</a:t>
            </a:r>
            <a:r>
              <a:rPr lang="en-GB" sz="1800" dirty="0" smtClean="0"/>
              <a:t> groups including specialist groups in: </a:t>
            </a:r>
            <a:r>
              <a:rPr lang="en-GB" sz="1800" dirty="0" err="1" smtClean="0"/>
              <a:t>ITU</a:t>
            </a:r>
            <a:r>
              <a:rPr lang="en-GB" sz="1800" dirty="0" smtClean="0"/>
              <a:t>-T, </a:t>
            </a:r>
            <a:r>
              <a:rPr lang="en-GB" sz="1800" dirty="0" err="1" smtClean="0"/>
              <a:t>ITU</a:t>
            </a:r>
            <a:r>
              <a:rPr lang="en-GB" sz="1800" dirty="0" smtClean="0"/>
              <a:t>-R, </a:t>
            </a:r>
            <a:r>
              <a:rPr lang="en-GB" sz="1800" dirty="0" err="1" smtClean="0"/>
              <a:t>ITU</a:t>
            </a:r>
            <a:r>
              <a:rPr lang="en-GB" sz="1800" dirty="0" smtClean="0"/>
              <a:t>-D and their secretariats.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/>
              <a:t>This has included focus groups such as </a:t>
            </a:r>
            <a:r>
              <a:rPr lang="en-GB" sz="1400" dirty="0" err="1" smtClean="0"/>
              <a:t>FG-DR&amp;NRR</a:t>
            </a:r>
            <a:r>
              <a:rPr lang="en-GB" sz="1400" dirty="0" smtClean="0"/>
              <a:t>, and regional groups such as ‘The Regional Group for the Arab States’.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/>
              <a:t>External </a:t>
            </a:r>
            <a:r>
              <a:rPr lang="en-GB" sz="1800" dirty="0" err="1" smtClean="0"/>
              <a:t>SDOs</a:t>
            </a:r>
            <a:r>
              <a:rPr lang="en-GB" sz="1800" dirty="0" smtClean="0"/>
              <a:t> included reports from specialist groups in: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/>
              <a:t>ISO, </a:t>
            </a:r>
            <a:r>
              <a:rPr lang="en-GB" sz="1400" dirty="0" err="1" smtClean="0"/>
              <a:t>IEC</a:t>
            </a:r>
            <a:r>
              <a:rPr lang="en-GB" sz="1400" dirty="0" smtClean="0"/>
              <a:t>, IEEE, </a:t>
            </a:r>
            <a:r>
              <a:rPr lang="en-GB" sz="1400" dirty="0" err="1" smtClean="0"/>
              <a:t>ETSI</a:t>
            </a:r>
            <a:r>
              <a:rPr lang="en-GB" sz="1400" dirty="0" smtClean="0"/>
              <a:t>, </a:t>
            </a:r>
            <a:r>
              <a:rPr lang="en-GB" sz="1400" dirty="0" err="1" smtClean="0"/>
              <a:t>CEN</a:t>
            </a:r>
            <a:r>
              <a:rPr lang="en-GB" sz="1400" dirty="0" smtClean="0"/>
              <a:t>/</a:t>
            </a:r>
            <a:r>
              <a:rPr lang="en-GB" sz="1400" dirty="0" err="1" smtClean="0"/>
              <a:t>CENELEC</a:t>
            </a:r>
            <a:endParaRPr lang="en-GB" sz="1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/>
              <a:t>External organisations and partnerships represented included: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/>
              <a:t> </a:t>
            </a:r>
            <a:r>
              <a:rPr lang="en-GB" sz="1400" dirty="0" err="1" smtClean="0"/>
              <a:t>GeSI</a:t>
            </a:r>
            <a:r>
              <a:rPr lang="en-GB" sz="1400" dirty="0" smtClean="0"/>
              <a:t>, EC, EC-</a:t>
            </a:r>
            <a:r>
              <a:rPr lang="en-GB" sz="1400" dirty="0" err="1" smtClean="0"/>
              <a:t>JRC</a:t>
            </a:r>
            <a:r>
              <a:rPr lang="en-GB" sz="1400" dirty="0" smtClean="0"/>
              <a:t>, </a:t>
            </a:r>
            <a:r>
              <a:rPr lang="en-GB" sz="1400" dirty="0" err="1" smtClean="0"/>
              <a:t>UNFCCC</a:t>
            </a:r>
            <a:r>
              <a:rPr lang="en-GB" sz="1400" dirty="0" smtClean="0"/>
              <a:t>, Green Digital Charter, Green Touch, BBC, </a:t>
            </a:r>
            <a:r>
              <a:rPr lang="en-GB" sz="1400" dirty="0" err="1" smtClean="0"/>
              <a:t>Telefonica</a:t>
            </a:r>
            <a:r>
              <a:rPr lang="en-GB" sz="1400" dirty="0" smtClean="0"/>
              <a:t>, </a:t>
            </a:r>
            <a:r>
              <a:rPr lang="en-GB" sz="1400" dirty="0" err="1" smtClean="0"/>
              <a:t>EBU</a:t>
            </a:r>
            <a:r>
              <a:rPr lang="en-GB" sz="1400" dirty="0" smtClean="0"/>
              <a:t>, The Climate Group, Goal Zero, Partnership for Sustainable Development, </a:t>
            </a:r>
            <a:r>
              <a:rPr lang="en-GB" sz="1400" dirty="0" err="1" smtClean="0"/>
              <a:t>CITEL</a:t>
            </a:r>
            <a:r>
              <a:rPr lang="en-GB" sz="1400" dirty="0" smtClean="0"/>
              <a:t>, Green </a:t>
            </a:r>
            <a:r>
              <a:rPr lang="en-GB" sz="1400" dirty="0" err="1" smtClean="0"/>
              <a:t>ICT</a:t>
            </a:r>
            <a:r>
              <a:rPr lang="en-GB" sz="1400" dirty="0" smtClean="0"/>
              <a:t> Forum, and </a:t>
            </a:r>
            <a:r>
              <a:rPr lang="en-GB" sz="1400" dirty="0" err="1" smtClean="0"/>
              <a:t>IEA</a:t>
            </a:r>
            <a:r>
              <a:rPr lang="en-GB" sz="1400" dirty="0" smtClean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800" dirty="0" smtClean="0"/>
              <a:t>Research organisations represented included: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/>
              <a:t>Universities of Cyprus, Bath and Manchester;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400" dirty="0" smtClean="0"/>
              <a:t>“EARTH” Project, “</a:t>
            </a:r>
            <a:r>
              <a:rPr lang="en-GB" sz="1400" dirty="0" err="1" smtClean="0"/>
              <a:t>Operanet</a:t>
            </a:r>
            <a:r>
              <a:rPr lang="en-GB" sz="1400" dirty="0" smtClean="0"/>
              <a:t>” Project and </a:t>
            </a:r>
            <a:r>
              <a:rPr lang="en-GB" sz="1400" dirty="0" err="1" smtClean="0"/>
              <a:t>Mandat</a:t>
            </a:r>
            <a:r>
              <a:rPr lang="en-GB" sz="1400" dirty="0" smtClean="0"/>
              <a:t>.</a:t>
            </a:r>
          </a:p>
          <a:p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B44F8A61-7B02-4D98-B89C-AD12EDE97C52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836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09655"/>
            <a:ext cx="7772400" cy="64633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Review of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44824"/>
            <a:ext cx="7772400" cy="352839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000" dirty="0" smtClean="0"/>
              <a:t>It is considered by the chairmen that the meeting has met its objectives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To co-ordinate activity on </a:t>
            </a:r>
            <a:r>
              <a:rPr lang="en-GB" sz="1800" dirty="0" err="1" smtClean="0"/>
              <a:t>ICT</a:t>
            </a:r>
            <a:r>
              <a:rPr lang="en-GB" sz="1800" dirty="0" smtClean="0"/>
              <a:t> &amp; CC across </a:t>
            </a:r>
            <a:r>
              <a:rPr lang="en-GB" sz="1800" dirty="0" err="1" smtClean="0"/>
              <a:t>ITU</a:t>
            </a:r>
            <a:r>
              <a:rPr lang="en-GB" sz="1800" dirty="0" smtClean="0"/>
              <a:t>-T Study Groups, </a:t>
            </a:r>
            <a:r>
              <a:rPr lang="en-GB" sz="1800" dirty="0" err="1" smtClean="0"/>
              <a:t>ITU</a:t>
            </a:r>
            <a:r>
              <a:rPr lang="en-GB" sz="1800" dirty="0" smtClean="0"/>
              <a:t>-R and </a:t>
            </a:r>
            <a:r>
              <a:rPr lang="en-GB" sz="1800" dirty="0" err="1" smtClean="0"/>
              <a:t>ITU</a:t>
            </a:r>
            <a:r>
              <a:rPr lang="en-GB" sz="1800" dirty="0" smtClean="0"/>
              <a:t>-D and to seek co-operation from external bodies working in the field of </a:t>
            </a:r>
            <a:r>
              <a:rPr lang="en-GB" sz="1800" dirty="0" err="1" smtClean="0"/>
              <a:t>ICT</a:t>
            </a:r>
            <a:r>
              <a:rPr lang="en-GB" sz="1800" dirty="0" smtClean="0"/>
              <a:t> &amp; CC.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 smtClean="0"/>
              <a:t>To reduce unnecessary duplication and pool resources to accelerate work in the area of </a:t>
            </a:r>
            <a:r>
              <a:rPr lang="en-GB" sz="2000" dirty="0" err="1" smtClean="0"/>
              <a:t>ICT&amp;CC</a:t>
            </a:r>
            <a:r>
              <a:rPr lang="en-GB" sz="2000" dirty="0" smtClean="0"/>
              <a:t> standards.</a:t>
            </a:r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B44F8A61-7B02-4D98-B89C-AD12EDE97C52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963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200329"/>
          </a:xfrm>
        </p:spPr>
        <p:txBody>
          <a:bodyPr/>
          <a:lstStyle/>
          <a:p>
            <a:r>
              <a:rPr lang="en-GB" dirty="0" smtClean="0"/>
              <a:t>Review of Main Achievements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44824"/>
            <a:ext cx="7772400" cy="352839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/>
              <a:t>The main achievements were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Acting as an independent interest group hosted by </a:t>
            </a:r>
            <a:r>
              <a:rPr lang="en-GB" sz="1800" dirty="0" err="1" smtClean="0"/>
              <a:t>ITU</a:t>
            </a:r>
            <a:r>
              <a:rPr lang="en-GB" sz="1800" dirty="0" smtClean="0"/>
              <a:t>-T with free participation for members and non-members to encourage a free exchange of information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Identification of organisations sharing similar interests and a contact person to act as a communication channel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Presentations from interested groups to provide an overview of their activities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Acting as a springboard for closer cooperation between groups’ activities: for example, on agreeing a common methodology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B44F8A61-7B02-4D98-B89C-AD12EDE97C52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413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 bwMode="auto">
          <a:xfrm>
            <a:off x="327025" y="4508500"/>
            <a:ext cx="26638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anose="05000000000000000000" pitchFamily="2" charset="2"/>
              <a:buNone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anose="05000000000000000000" pitchFamily="2" charset="2"/>
              <a:buNone/>
              <a:defRPr sz="2800">
                <a:solidFill>
                  <a:srgbClr val="5C5C5C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Font typeface="Wingdings" panose="05000000000000000000" pitchFamily="2" charset="2"/>
              <a:buNone/>
              <a:defRPr sz="2400">
                <a:solidFill>
                  <a:srgbClr val="5C5C5C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None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algn="l">
              <a:defRPr/>
            </a:pPr>
            <a:endParaRPr lang="en-US" sz="2400" i="1" kern="0" dirty="0">
              <a:solidFill>
                <a:srgbClr val="134F0F"/>
              </a:solidFill>
              <a:latin typeface="Gisha" panose="020B0502040204020203" pitchFamily="34" charset="-79"/>
              <a:ea typeface="+mj-ea"/>
              <a:cs typeface="Gisha" panose="020B0502040204020203" pitchFamily="34" charset="-79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685800" y="2542272"/>
            <a:ext cx="7772400" cy="64633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772525" y="6403975"/>
            <a:ext cx="336550" cy="244475"/>
          </a:xfrm>
          <a:prstGeom prst="rect">
            <a:avLst/>
          </a:prstGeom>
        </p:spPr>
        <p:txBody>
          <a:bodyPr/>
          <a:lstStyle/>
          <a:p>
            <a:fld id="{3FDF7928-57EC-4E85-8B78-EA770FFB2882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597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4265</TotalTime>
  <Words>493</Words>
  <Application>Microsoft Office PowerPoint</Application>
  <PresentationFormat>On-screen Show (4:3)</PresentationFormat>
  <Paragraphs>52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Gisha</vt:lpstr>
      <vt:lpstr>Wingdings</vt:lpstr>
      <vt:lpstr>Office Theme</vt:lpstr>
      <vt:lpstr>Review of the JCA on  ICT and Climate Change</vt:lpstr>
      <vt:lpstr>Last Meeting</vt:lpstr>
      <vt:lpstr>Announcement of Closure of the JCA </vt:lpstr>
      <vt:lpstr>Review of Coordinating Groups</vt:lpstr>
      <vt:lpstr>Review of Objectives</vt:lpstr>
      <vt:lpstr>Review of Main Achievements</vt:lpstr>
      <vt:lpstr>Thank you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Gaspari</dc:creator>
  <cp:lastModifiedBy>Bueti, Maria Cristina</cp:lastModifiedBy>
  <cp:revision>93</cp:revision>
  <cp:lastPrinted>2015-01-19T16:17:40Z</cp:lastPrinted>
  <dcterms:created xsi:type="dcterms:W3CDTF">2014-09-01T15:38:30Z</dcterms:created>
  <dcterms:modified xsi:type="dcterms:W3CDTF">2015-10-09T12:32:20Z</dcterms:modified>
</cp:coreProperties>
</file>