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27.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25.xml" ContentType="application/vnd.openxmlformats-officedocument.presentationml.slide+xml"/>
  <Override PartName="/ppt/slides/slide28.xml" ContentType="application/vnd.openxmlformats-officedocument.presentationml.slide+xml"/>
  <Override PartName="/ppt/slides/slide24.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28.xml" ContentType="application/vnd.openxmlformats-officedocument.presentationml.slideLayout+xml"/>
  <Override PartName="/ppt/slideLayouts/slideLayout33.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slideLayouts/slideLayout32.xml" ContentType="application/vnd.openxmlformats-officedocument.presentationml.slideLayout+xml"/>
  <Override PartName="/ppt/notesSlides/notesSlide1.xml" ContentType="application/vnd.openxmlformats-officedocument.presentationml.notesSlide+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660" r:id="rId2"/>
    <p:sldMasterId id="2147483706" r:id="rId3"/>
  </p:sldMasterIdLst>
  <p:notesMasterIdLst>
    <p:notesMasterId r:id="rId32"/>
  </p:notesMasterIdLst>
  <p:sldIdLst>
    <p:sldId id="256" r:id="rId4"/>
    <p:sldId id="296" r:id="rId5"/>
    <p:sldId id="267" r:id="rId6"/>
    <p:sldId id="268" r:id="rId7"/>
    <p:sldId id="270" r:id="rId8"/>
    <p:sldId id="297" r:id="rId9"/>
    <p:sldId id="298" r:id="rId10"/>
    <p:sldId id="299" r:id="rId11"/>
    <p:sldId id="269" r:id="rId12"/>
    <p:sldId id="300" r:id="rId13"/>
    <p:sldId id="303" r:id="rId14"/>
    <p:sldId id="301" r:id="rId15"/>
    <p:sldId id="273" r:id="rId16"/>
    <p:sldId id="302" r:id="rId17"/>
    <p:sldId id="272" r:id="rId18"/>
    <p:sldId id="276" r:id="rId19"/>
    <p:sldId id="275" r:id="rId20"/>
    <p:sldId id="291" r:id="rId21"/>
    <p:sldId id="277" r:id="rId22"/>
    <p:sldId id="278" r:id="rId23"/>
    <p:sldId id="292" r:id="rId24"/>
    <p:sldId id="279" r:id="rId25"/>
    <p:sldId id="280" r:id="rId26"/>
    <p:sldId id="293" r:id="rId27"/>
    <p:sldId id="281" r:id="rId28"/>
    <p:sldId id="282" r:id="rId29"/>
    <p:sldId id="294" r:id="rId30"/>
    <p:sldId id="271" r:id="rId31"/>
  </p:sldIdLst>
  <p:sldSz cx="8640763" cy="6480175"/>
  <p:notesSz cx="6735763" cy="9866313"/>
  <p:defaultTextStyle>
    <a:defPPr>
      <a:defRPr lang="en-US"/>
    </a:defPPr>
    <a:lvl1pPr algn="l" rtl="0" eaLnBrk="0" fontAlgn="base" hangingPunct="0">
      <a:spcBef>
        <a:spcPct val="0"/>
      </a:spcBef>
      <a:spcAft>
        <a:spcPct val="0"/>
      </a:spcAft>
      <a:defRPr kern="1200">
        <a:solidFill>
          <a:schemeClr val="tx1"/>
        </a:solidFill>
        <a:latin typeface="ＭＳ Ｐゴシック" panose="020B0600070205080204" pitchFamily="50" charset="-128"/>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ＭＳ Ｐゴシック" panose="020B0600070205080204" pitchFamily="50" charset="-128"/>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ＭＳ Ｐゴシック" panose="020B0600070205080204" pitchFamily="50" charset="-128"/>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ＭＳ Ｐゴシック" panose="020B0600070205080204" pitchFamily="50" charset="-128"/>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ＭＳ Ｐゴシック" panose="020B0600070205080204" pitchFamily="50" charset="-128"/>
        <a:ea typeface="SimSun" panose="02010600030101010101" pitchFamily="2" charset="-122"/>
        <a:cs typeface="+mn-cs"/>
      </a:defRPr>
    </a:lvl5pPr>
    <a:lvl6pPr marL="2286000" algn="l" defTabSz="914400" rtl="0" eaLnBrk="1" latinLnBrk="0" hangingPunct="1">
      <a:defRPr kern="1200">
        <a:solidFill>
          <a:schemeClr val="tx1"/>
        </a:solidFill>
        <a:latin typeface="ＭＳ Ｐゴシック" panose="020B0600070205080204" pitchFamily="50" charset="-128"/>
        <a:ea typeface="SimSun" panose="02010600030101010101" pitchFamily="2" charset="-122"/>
        <a:cs typeface="+mn-cs"/>
      </a:defRPr>
    </a:lvl6pPr>
    <a:lvl7pPr marL="2743200" algn="l" defTabSz="914400" rtl="0" eaLnBrk="1" latinLnBrk="0" hangingPunct="1">
      <a:defRPr kern="1200">
        <a:solidFill>
          <a:schemeClr val="tx1"/>
        </a:solidFill>
        <a:latin typeface="ＭＳ Ｐゴシック" panose="020B0600070205080204" pitchFamily="50" charset="-128"/>
        <a:ea typeface="SimSun" panose="02010600030101010101" pitchFamily="2" charset="-122"/>
        <a:cs typeface="+mn-cs"/>
      </a:defRPr>
    </a:lvl7pPr>
    <a:lvl8pPr marL="3200400" algn="l" defTabSz="914400" rtl="0" eaLnBrk="1" latinLnBrk="0" hangingPunct="1">
      <a:defRPr kern="1200">
        <a:solidFill>
          <a:schemeClr val="tx1"/>
        </a:solidFill>
        <a:latin typeface="ＭＳ Ｐゴシック" panose="020B0600070205080204" pitchFamily="50" charset="-128"/>
        <a:ea typeface="SimSun" panose="02010600030101010101" pitchFamily="2" charset="-122"/>
        <a:cs typeface="+mn-cs"/>
      </a:defRPr>
    </a:lvl8pPr>
    <a:lvl9pPr marL="3657600" algn="l" defTabSz="914400" rtl="0" eaLnBrk="1" latinLnBrk="0" hangingPunct="1">
      <a:defRPr kern="1200">
        <a:solidFill>
          <a:schemeClr val="tx1"/>
        </a:solidFill>
        <a:latin typeface="ＭＳ Ｐゴシック" panose="020B0600070205080204" pitchFamily="50" charset="-128"/>
        <a:ea typeface="SimSun" panose="02010600030101010101" pitchFamily="2" charset="-122"/>
        <a:cs typeface="+mn-cs"/>
      </a:defRPr>
    </a:lvl9pPr>
  </p:defaultTextStyle>
  <p:extLst>
    <p:ext uri="{EFAFB233-063F-42B5-8137-9DF3F51BA10A}">
      <p15:sldGuideLst xmlns:p15="http://schemas.microsoft.com/office/powerpoint/2012/main">
        <p15:guide id="1" orient="horz" pos="2047">
          <p15:clr>
            <a:srgbClr val="A4A3A4"/>
          </p15:clr>
        </p15:guide>
        <p15:guide id="2" pos="27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95" autoAdjust="0"/>
    <p:restoredTop sz="94660"/>
  </p:normalViewPr>
  <p:slideViewPr>
    <p:cSldViewPr>
      <p:cViewPr>
        <p:scale>
          <a:sx n="98" d="100"/>
          <a:sy n="98" d="100"/>
        </p:scale>
        <p:origin x="2232" y="-504"/>
      </p:cViewPr>
      <p:guideLst>
        <p:guide orient="horz" pos="2047"/>
        <p:guide pos="272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ustomXml" Target="../customXml/item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91" cy="495147"/>
          </a:xfrm>
          <a:prstGeom prst="rect">
            <a:avLst/>
          </a:prstGeom>
        </p:spPr>
        <p:txBody>
          <a:bodyPr vert="horz" lIns="83174" tIns="41587" rIns="83174" bIns="41587" rtlCol="0"/>
          <a:lstStyle>
            <a:lvl1pPr algn="l" eaLnBrk="1" hangingPunct="1">
              <a:defRPr kumimoji="1" sz="1100" smtClean="0">
                <a:cs typeface="Arial" panose="020B0604020202020204" pitchFamily="34" charset="0"/>
              </a:defRPr>
            </a:lvl1pPr>
          </a:lstStyle>
          <a:p>
            <a:pPr>
              <a:defRPr/>
            </a:pPr>
            <a:endParaRPr lang="ja-JP" altLang="en-US"/>
          </a:p>
        </p:txBody>
      </p:sp>
      <p:sp>
        <p:nvSpPr>
          <p:cNvPr id="3" name="日付プレースホルダー 2"/>
          <p:cNvSpPr>
            <a:spLocks noGrp="1"/>
          </p:cNvSpPr>
          <p:nvPr>
            <p:ph type="dt" idx="1"/>
          </p:nvPr>
        </p:nvSpPr>
        <p:spPr>
          <a:xfrm>
            <a:off x="3814858" y="0"/>
            <a:ext cx="2919491" cy="495147"/>
          </a:xfrm>
          <a:prstGeom prst="rect">
            <a:avLst/>
          </a:prstGeom>
        </p:spPr>
        <p:txBody>
          <a:bodyPr vert="horz" lIns="83174" tIns="41587" rIns="83174" bIns="41587" rtlCol="0"/>
          <a:lstStyle>
            <a:lvl1pPr algn="r" eaLnBrk="1" hangingPunct="1">
              <a:defRPr kumimoji="1" sz="1100" smtClean="0">
                <a:cs typeface="Arial" panose="020B0604020202020204" pitchFamily="34" charset="0"/>
              </a:defRPr>
            </a:lvl1pPr>
          </a:lstStyle>
          <a:p>
            <a:pPr>
              <a:defRPr/>
            </a:pPr>
            <a:fld id="{D178602C-75AB-44B8-AEF7-E9A0FAABCCCF}" type="datetimeFigureOut">
              <a:rPr lang="ja-JP" altLang="en-US"/>
              <a:pPr>
                <a:defRPr/>
              </a:pPr>
              <a:t>2016/6/27</a:t>
            </a:fld>
            <a:endParaRPr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83174" tIns="41587" rIns="83174" bIns="41587" rtlCol="0" anchor="ctr"/>
          <a:lstStyle/>
          <a:p>
            <a:pPr lvl="0"/>
            <a:endParaRPr lang="ja-JP" altLang="en-US" noProof="0" smtClean="0"/>
          </a:p>
        </p:txBody>
      </p:sp>
      <p:sp>
        <p:nvSpPr>
          <p:cNvPr id="5" name="ノート プレースホルダー 4"/>
          <p:cNvSpPr>
            <a:spLocks noGrp="1"/>
          </p:cNvSpPr>
          <p:nvPr>
            <p:ph type="body" sz="quarter" idx="3"/>
          </p:nvPr>
        </p:nvSpPr>
        <p:spPr>
          <a:xfrm>
            <a:off x="673294" y="4747843"/>
            <a:ext cx="5389176" cy="3884998"/>
          </a:xfrm>
          <a:prstGeom prst="rect">
            <a:avLst/>
          </a:prstGeom>
        </p:spPr>
        <p:txBody>
          <a:bodyPr vert="horz" lIns="83174" tIns="41587" rIns="83174" bIns="41587"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1167"/>
            <a:ext cx="2919491" cy="495147"/>
          </a:xfrm>
          <a:prstGeom prst="rect">
            <a:avLst/>
          </a:prstGeom>
        </p:spPr>
        <p:txBody>
          <a:bodyPr vert="horz" lIns="83174" tIns="41587" rIns="83174" bIns="41587" rtlCol="0" anchor="b"/>
          <a:lstStyle>
            <a:lvl1pPr algn="l" eaLnBrk="1" hangingPunct="1">
              <a:defRPr kumimoji="1" sz="1100" smtClean="0">
                <a:cs typeface="Arial" panose="020B0604020202020204" pitchFamily="34" charset="0"/>
              </a:defRPr>
            </a:lvl1pPr>
          </a:lstStyle>
          <a:p>
            <a:pPr>
              <a:defRPr/>
            </a:pPr>
            <a:endParaRPr lang="ja-JP" altLang="en-US"/>
          </a:p>
        </p:txBody>
      </p:sp>
      <p:sp>
        <p:nvSpPr>
          <p:cNvPr id="7" name="スライド番号プレースホルダー 6"/>
          <p:cNvSpPr>
            <a:spLocks noGrp="1"/>
          </p:cNvSpPr>
          <p:nvPr>
            <p:ph type="sldNum" sz="quarter" idx="5"/>
          </p:nvPr>
        </p:nvSpPr>
        <p:spPr>
          <a:xfrm>
            <a:off x="3814858" y="9371167"/>
            <a:ext cx="2919491" cy="495147"/>
          </a:xfrm>
          <a:prstGeom prst="rect">
            <a:avLst/>
          </a:prstGeom>
        </p:spPr>
        <p:txBody>
          <a:bodyPr vert="horz" lIns="83174" tIns="41587" rIns="83174" bIns="41587" rtlCol="0" anchor="b"/>
          <a:lstStyle>
            <a:lvl1pPr algn="r" eaLnBrk="1" hangingPunct="1">
              <a:defRPr kumimoji="1" sz="1100" smtClean="0">
                <a:cs typeface="Arial" panose="020B0604020202020204" pitchFamily="34" charset="0"/>
              </a:defRPr>
            </a:lvl1pPr>
          </a:lstStyle>
          <a:p>
            <a:pPr>
              <a:defRPr/>
            </a:pPr>
            <a:fld id="{264916E8-DD86-4FA7-A36E-8412D14CA47D}" type="slidenum">
              <a:rPr lang="ja-JP" altLang="en-US"/>
              <a:pPr>
                <a:defRPr/>
              </a:pPr>
              <a:t>‹#›</a:t>
            </a:fld>
            <a:endParaRPr lang="ja-JP" altLang="en-US"/>
          </a:p>
        </p:txBody>
      </p:sp>
    </p:spTree>
    <p:extLst>
      <p:ext uri="{BB962C8B-B14F-4D97-AF65-F5344CB8AC3E}">
        <p14:creationId xmlns:p14="http://schemas.microsoft.com/office/powerpoint/2010/main" val="35585519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spcBef>
                <a:spcPct val="0"/>
              </a:spcBef>
            </a:pPr>
            <a:r>
              <a:rPr lang="en-US" dirty="0" err="1" smtClean="0">
                <a:solidFill>
                  <a:srgbClr val="000000"/>
                </a:solidFill>
                <a:latin typeface="Meiryo UI" pitchFamily="34" charset="-128"/>
                <a:ea typeface="Meiryo UI" pitchFamily="34" charset="-128"/>
                <a:cs typeface="Meiryo UI" pitchFamily="34" charset="-128"/>
                <a:sym typeface="Tw Cen MT" pitchFamily="34" charset="0"/>
              </a:rPr>
              <a:t>コース概要</a:t>
            </a:r>
            <a:endParaRPr lang="en-US" dirty="0" smtClean="0">
              <a:solidFill>
                <a:srgbClr val="000000"/>
              </a:solidFill>
              <a:latin typeface="Meiryo UI" pitchFamily="34" charset="-128"/>
              <a:ea typeface="Meiryo UI" pitchFamily="34" charset="-128"/>
              <a:cs typeface="Meiryo UI" pitchFamily="34" charset="-128"/>
              <a:sym typeface="Tw Cen MT"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w Cen MT" pitchFamily="34" charset="0"/>
                <a:cs typeface="Arial" charset="0"/>
              </a:defRPr>
            </a:lvl1pPr>
            <a:lvl2pPr marL="742950" indent="-285750" eaLnBrk="0" hangingPunct="0">
              <a:defRPr>
                <a:solidFill>
                  <a:schemeClr val="tx1"/>
                </a:solidFill>
                <a:latin typeface="Tw Cen MT" pitchFamily="34" charset="0"/>
                <a:cs typeface="Arial" charset="0"/>
              </a:defRPr>
            </a:lvl2pPr>
            <a:lvl3pPr marL="1143000" indent="-228600" eaLnBrk="0" hangingPunct="0">
              <a:defRPr>
                <a:solidFill>
                  <a:schemeClr val="tx1"/>
                </a:solidFill>
                <a:latin typeface="Tw Cen MT" pitchFamily="34" charset="0"/>
                <a:cs typeface="Arial" charset="0"/>
              </a:defRPr>
            </a:lvl3pPr>
            <a:lvl4pPr marL="1600200" indent="-228600" eaLnBrk="0" hangingPunct="0">
              <a:defRPr>
                <a:solidFill>
                  <a:schemeClr val="tx1"/>
                </a:solidFill>
                <a:latin typeface="Tw Cen MT" pitchFamily="34" charset="0"/>
                <a:cs typeface="Arial" charset="0"/>
              </a:defRPr>
            </a:lvl4pPr>
            <a:lvl5pPr marL="2057400" indent="-228600" eaLnBrk="0" hangingPunct="0">
              <a:defRPr>
                <a:solidFill>
                  <a:schemeClr val="tx1"/>
                </a:solidFill>
                <a:latin typeface="Tw Cen MT" pitchFamily="34" charset="0"/>
                <a:cs typeface="Arial" charset="0"/>
              </a:defRPr>
            </a:lvl5pPr>
            <a:lvl6pPr marL="2514600" indent="-228600" eaLnBrk="0" fontAlgn="base" hangingPunct="0">
              <a:spcBef>
                <a:spcPct val="0"/>
              </a:spcBef>
              <a:spcAft>
                <a:spcPct val="0"/>
              </a:spcAft>
              <a:defRPr>
                <a:solidFill>
                  <a:schemeClr val="tx1"/>
                </a:solidFill>
                <a:latin typeface="Tw Cen MT" pitchFamily="34" charset="0"/>
                <a:cs typeface="Arial" charset="0"/>
              </a:defRPr>
            </a:lvl6pPr>
            <a:lvl7pPr marL="2971800" indent="-228600" eaLnBrk="0" fontAlgn="base" hangingPunct="0">
              <a:spcBef>
                <a:spcPct val="0"/>
              </a:spcBef>
              <a:spcAft>
                <a:spcPct val="0"/>
              </a:spcAft>
              <a:defRPr>
                <a:solidFill>
                  <a:schemeClr val="tx1"/>
                </a:solidFill>
                <a:latin typeface="Tw Cen MT" pitchFamily="34" charset="0"/>
                <a:cs typeface="Arial" charset="0"/>
              </a:defRPr>
            </a:lvl7pPr>
            <a:lvl8pPr marL="3429000" indent="-228600" eaLnBrk="0" fontAlgn="base" hangingPunct="0">
              <a:spcBef>
                <a:spcPct val="0"/>
              </a:spcBef>
              <a:spcAft>
                <a:spcPct val="0"/>
              </a:spcAft>
              <a:defRPr>
                <a:solidFill>
                  <a:schemeClr val="tx1"/>
                </a:solidFill>
                <a:latin typeface="Tw Cen MT" pitchFamily="34" charset="0"/>
                <a:cs typeface="Arial" charset="0"/>
              </a:defRPr>
            </a:lvl8pPr>
            <a:lvl9pPr marL="3886200" indent="-228600" eaLnBrk="0" fontAlgn="base" hangingPunct="0">
              <a:spcBef>
                <a:spcPct val="0"/>
              </a:spcBef>
              <a:spcAft>
                <a:spcPct val="0"/>
              </a:spcAft>
              <a:defRPr>
                <a:solidFill>
                  <a:schemeClr val="tx1"/>
                </a:solidFill>
                <a:latin typeface="Tw Cen MT" pitchFamily="34" charset="0"/>
                <a:cs typeface="Arial" charset="0"/>
              </a:defRPr>
            </a:lvl9pPr>
          </a:lstStyle>
          <a:p>
            <a:pPr>
              <a:buSzPct val="100000"/>
            </a:pPr>
            <a:fld id="{4EF41716-05FB-4D87-BB6F-14EA55A20B39}" type="slidenum">
              <a:rPr lang="en-US" smtClean="0">
                <a:solidFill>
                  <a:srgbClr val="000000"/>
                </a:solidFill>
                <a:latin typeface="Calibri" pitchFamily="34" charset="0"/>
                <a:sym typeface="Tw Cen MT" pitchFamily="34" charset="0"/>
              </a:rPr>
              <a:pPr>
                <a:buSzPct val="100000"/>
              </a:pPr>
              <a:t>5</a:t>
            </a:fld>
            <a:endParaRPr lang="en-US" smtClean="0">
              <a:solidFill>
                <a:srgbClr val="000000"/>
              </a:solidFill>
              <a:latin typeface="Calibri" pitchFamily="34" charset="0"/>
              <a:sym typeface="Tw Cen MT" pitchFamily="34" charset="0"/>
            </a:endParaRPr>
          </a:p>
        </p:txBody>
      </p:sp>
    </p:spTree>
    <p:extLst>
      <p:ext uri="{BB962C8B-B14F-4D97-AF65-F5344CB8AC3E}">
        <p14:creationId xmlns:p14="http://schemas.microsoft.com/office/powerpoint/2010/main" val="968460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spcBef>
                <a:spcPct val="0"/>
              </a:spcBef>
            </a:pPr>
            <a:r>
              <a:rPr lang="en-US" smtClean="0">
                <a:solidFill>
                  <a:srgbClr val="000000"/>
                </a:solidFill>
                <a:latin typeface="Meiryo UI" pitchFamily="34" charset="-128"/>
                <a:ea typeface="Meiryo UI" pitchFamily="34" charset="-128"/>
                <a:cs typeface="Meiryo UI" pitchFamily="34" charset="-128"/>
                <a:sym typeface="Tw Cen MT" pitchFamily="34" charset="0"/>
              </a:rPr>
              <a:t>コース概要</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w Cen MT" pitchFamily="34" charset="0"/>
                <a:cs typeface="Arial" charset="0"/>
              </a:defRPr>
            </a:lvl1pPr>
            <a:lvl2pPr marL="742950" indent="-285750" eaLnBrk="0" hangingPunct="0">
              <a:defRPr>
                <a:solidFill>
                  <a:schemeClr val="tx1"/>
                </a:solidFill>
                <a:latin typeface="Tw Cen MT" pitchFamily="34" charset="0"/>
                <a:cs typeface="Arial" charset="0"/>
              </a:defRPr>
            </a:lvl2pPr>
            <a:lvl3pPr marL="1143000" indent="-228600" eaLnBrk="0" hangingPunct="0">
              <a:defRPr>
                <a:solidFill>
                  <a:schemeClr val="tx1"/>
                </a:solidFill>
                <a:latin typeface="Tw Cen MT" pitchFamily="34" charset="0"/>
                <a:cs typeface="Arial" charset="0"/>
              </a:defRPr>
            </a:lvl3pPr>
            <a:lvl4pPr marL="1600200" indent="-228600" eaLnBrk="0" hangingPunct="0">
              <a:defRPr>
                <a:solidFill>
                  <a:schemeClr val="tx1"/>
                </a:solidFill>
                <a:latin typeface="Tw Cen MT" pitchFamily="34" charset="0"/>
                <a:cs typeface="Arial" charset="0"/>
              </a:defRPr>
            </a:lvl4pPr>
            <a:lvl5pPr marL="2057400" indent="-228600" eaLnBrk="0" hangingPunct="0">
              <a:defRPr>
                <a:solidFill>
                  <a:schemeClr val="tx1"/>
                </a:solidFill>
                <a:latin typeface="Tw Cen MT" pitchFamily="34" charset="0"/>
                <a:cs typeface="Arial" charset="0"/>
              </a:defRPr>
            </a:lvl5pPr>
            <a:lvl6pPr marL="2514600" indent="-228600" eaLnBrk="0" fontAlgn="base" hangingPunct="0">
              <a:spcBef>
                <a:spcPct val="0"/>
              </a:spcBef>
              <a:spcAft>
                <a:spcPct val="0"/>
              </a:spcAft>
              <a:defRPr>
                <a:solidFill>
                  <a:schemeClr val="tx1"/>
                </a:solidFill>
                <a:latin typeface="Tw Cen MT" pitchFamily="34" charset="0"/>
                <a:cs typeface="Arial" charset="0"/>
              </a:defRPr>
            </a:lvl6pPr>
            <a:lvl7pPr marL="2971800" indent="-228600" eaLnBrk="0" fontAlgn="base" hangingPunct="0">
              <a:spcBef>
                <a:spcPct val="0"/>
              </a:spcBef>
              <a:spcAft>
                <a:spcPct val="0"/>
              </a:spcAft>
              <a:defRPr>
                <a:solidFill>
                  <a:schemeClr val="tx1"/>
                </a:solidFill>
                <a:latin typeface="Tw Cen MT" pitchFamily="34" charset="0"/>
                <a:cs typeface="Arial" charset="0"/>
              </a:defRPr>
            </a:lvl7pPr>
            <a:lvl8pPr marL="3429000" indent="-228600" eaLnBrk="0" fontAlgn="base" hangingPunct="0">
              <a:spcBef>
                <a:spcPct val="0"/>
              </a:spcBef>
              <a:spcAft>
                <a:spcPct val="0"/>
              </a:spcAft>
              <a:defRPr>
                <a:solidFill>
                  <a:schemeClr val="tx1"/>
                </a:solidFill>
                <a:latin typeface="Tw Cen MT" pitchFamily="34" charset="0"/>
                <a:cs typeface="Arial" charset="0"/>
              </a:defRPr>
            </a:lvl8pPr>
            <a:lvl9pPr marL="3886200" indent="-228600" eaLnBrk="0" fontAlgn="base" hangingPunct="0">
              <a:spcBef>
                <a:spcPct val="0"/>
              </a:spcBef>
              <a:spcAft>
                <a:spcPct val="0"/>
              </a:spcAft>
              <a:defRPr>
                <a:solidFill>
                  <a:schemeClr val="tx1"/>
                </a:solidFill>
                <a:latin typeface="Tw Cen MT" pitchFamily="34" charset="0"/>
                <a:cs typeface="Arial" charset="0"/>
              </a:defRPr>
            </a:lvl9pPr>
          </a:lstStyle>
          <a:p>
            <a:pPr>
              <a:buSzPct val="100000"/>
            </a:pPr>
            <a:fld id="{4EF41716-05FB-4D87-BB6F-14EA55A20B39}" type="slidenum">
              <a:rPr lang="en-US" smtClean="0">
                <a:solidFill>
                  <a:srgbClr val="000000"/>
                </a:solidFill>
                <a:latin typeface="Calibri" pitchFamily="34" charset="0"/>
                <a:sym typeface="Tw Cen MT" pitchFamily="34" charset="0"/>
              </a:rPr>
              <a:pPr>
                <a:buSzPct val="100000"/>
              </a:pPr>
              <a:t>6</a:t>
            </a:fld>
            <a:endParaRPr lang="en-US" smtClean="0">
              <a:solidFill>
                <a:srgbClr val="000000"/>
              </a:solidFill>
              <a:latin typeface="Calibri" pitchFamily="34" charset="0"/>
              <a:sym typeface="Tw Cen MT" pitchFamily="34" charset="0"/>
            </a:endParaRPr>
          </a:p>
        </p:txBody>
      </p:sp>
    </p:spTree>
    <p:extLst>
      <p:ext uri="{BB962C8B-B14F-4D97-AF65-F5344CB8AC3E}">
        <p14:creationId xmlns:p14="http://schemas.microsoft.com/office/powerpoint/2010/main" val="115678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spcBef>
                <a:spcPct val="0"/>
              </a:spcBef>
            </a:pPr>
            <a:r>
              <a:rPr lang="en-US" smtClean="0">
                <a:solidFill>
                  <a:srgbClr val="000000"/>
                </a:solidFill>
                <a:latin typeface="Meiryo UI" pitchFamily="34" charset="-128"/>
                <a:ea typeface="Meiryo UI" pitchFamily="34" charset="-128"/>
                <a:cs typeface="Meiryo UI" pitchFamily="34" charset="-128"/>
                <a:sym typeface="Tw Cen MT" pitchFamily="34" charset="0"/>
              </a:rPr>
              <a:t>コース概要</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w Cen MT" pitchFamily="34" charset="0"/>
                <a:cs typeface="Arial" charset="0"/>
              </a:defRPr>
            </a:lvl1pPr>
            <a:lvl2pPr marL="742950" indent="-285750" eaLnBrk="0" hangingPunct="0">
              <a:defRPr>
                <a:solidFill>
                  <a:schemeClr val="tx1"/>
                </a:solidFill>
                <a:latin typeface="Tw Cen MT" pitchFamily="34" charset="0"/>
                <a:cs typeface="Arial" charset="0"/>
              </a:defRPr>
            </a:lvl2pPr>
            <a:lvl3pPr marL="1143000" indent="-228600" eaLnBrk="0" hangingPunct="0">
              <a:defRPr>
                <a:solidFill>
                  <a:schemeClr val="tx1"/>
                </a:solidFill>
                <a:latin typeface="Tw Cen MT" pitchFamily="34" charset="0"/>
                <a:cs typeface="Arial" charset="0"/>
              </a:defRPr>
            </a:lvl3pPr>
            <a:lvl4pPr marL="1600200" indent="-228600" eaLnBrk="0" hangingPunct="0">
              <a:defRPr>
                <a:solidFill>
                  <a:schemeClr val="tx1"/>
                </a:solidFill>
                <a:latin typeface="Tw Cen MT" pitchFamily="34" charset="0"/>
                <a:cs typeface="Arial" charset="0"/>
              </a:defRPr>
            </a:lvl4pPr>
            <a:lvl5pPr marL="2057400" indent="-228600" eaLnBrk="0" hangingPunct="0">
              <a:defRPr>
                <a:solidFill>
                  <a:schemeClr val="tx1"/>
                </a:solidFill>
                <a:latin typeface="Tw Cen MT" pitchFamily="34" charset="0"/>
                <a:cs typeface="Arial" charset="0"/>
              </a:defRPr>
            </a:lvl5pPr>
            <a:lvl6pPr marL="2514600" indent="-228600" eaLnBrk="0" fontAlgn="base" hangingPunct="0">
              <a:spcBef>
                <a:spcPct val="0"/>
              </a:spcBef>
              <a:spcAft>
                <a:spcPct val="0"/>
              </a:spcAft>
              <a:defRPr>
                <a:solidFill>
                  <a:schemeClr val="tx1"/>
                </a:solidFill>
                <a:latin typeface="Tw Cen MT" pitchFamily="34" charset="0"/>
                <a:cs typeface="Arial" charset="0"/>
              </a:defRPr>
            </a:lvl6pPr>
            <a:lvl7pPr marL="2971800" indent="-228600" eaLnBrk="0" fontAlgn="base" hangingPunct="0">
              <a:spcBef>
                <a:spcPct val="0"/>
              </a:spcBef>
              <a:spcAft>
                <a:spcPct val="0"/>
              </a:spcAft>
              <a:defRPr>
                <a:solidFill>
                  <a:schemeClr val="tx1"/>
                </a:solidFill>
                <a:latin typeface="Tw Cen MT" pitchFamily="34" charset="0"/>
                <a:cs typeface="Arial" charset="0"/>
              </a:defRPr>
            </a:lvl7pPr>
            <a:lvl8pPr marL="3429000" indent="-228600" eaLnBrk="0" fontAlgn="base" hangingPunct="0">
              <a:spcBef>
                <a:spcPct val="0"/>
              </a:spcBef>
              <a:spcAft>
                <a:spcPct val="0"/>
              </a:spcAft>
              <a:defRPr>
                <a:solidFill>
                  <a:schemeClr val="tx1"/>
                </a:solidFill>
                <a:latin typeface="Tw Cen MT" pitchFamily="34" charset="0"/>
                <a:cs typeface="Arial" charset="0"/>
              </a:defRPr>
            </a:lvl8pPr>
            <a:lvl9pPr marL="3886200" indent="-228600" eaLnBrk="0" fontAlgn="base" hangingPunct="0">
              <a:spcBef>
                <a:spcPct val="0"/>
              </a:spcBef>
              <a:spcAft>
                <a:spcPct val="0"/>
              </a:spcAft>
              <a:defRPr>
                <a:solidFill>
                  <a:schemeClr val="tx1"/>
                </a:solidFill>
                <a:latin typeface="Tw Cen MT" pitchFamily="34" charset="0"/>
                <a:cs typeface="Arial" charset="0"/>
              </a:defRPr>
            </a:lvl9pPr>
          </a:lstStyle>
          <a:p>
            <a:pPr>
              <a:buSzPct val="100000"/>
            </a:pPr>
            <a:fld id="{4EF41716-05FB-4D87-BB6F-14EA55A20B39}" type="slidenum">
              <a:rPr lang="en-US" smtClean="0">
                <a:solidFill>
                  <a:srgbClr val="000000"/>
                </a:solidFill>
                <a:latin typeface="Calibri" pitchFamily="34" charset="0"/>
                <a:sym typeface="Tw Cen MT" pitchFamily="34" charset="0"/>
              </a:rPr>
              <a:pPr>
                <a:buSzPct val="100000"/>
              </a:pPr>
              <a:t>7</a:t>
            </a:fld>
            <a:endParaRPr lang="en-US" smtClean="0">
              <a:solidFill>
                <a:srgbClr val="000000"/>
              </a:solidFill>
              <a:latin typeface="Calibri" pitchFamily="34" charset="0"/>
              <a:sym typeface="Tw Cen MT" pitchFamily="34" charset="0"/>
            </a:endParaRPr>
          </a:p>
        </p:txBody>
      </p:sp>
    </p:spTree>
    <p:extLst>
      <p:ext uri="{BB962C8B-B14F-4D97-AF65-F5344CB8AC3E}">
        <p14:creationId xmlns:p14="http://schemas.microsoft.com/office/powerpoint/2010/main" val="3456728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264916E8-DD86-4FA7-A36E-8412D14CA47D}" type="slidenum">
              <a:rPr lang="ja-JP" altLang="en-US" smtClean="0"/>
              <a:pPr>
                <a:defRPr/>
              </a:pPr>
              <a:t>8</a:t>
            </a:fld>
            <a:endParaRPr lang="ja-JP" altLang="en-US"/>
          </a:p>
        </p:txBody>
      </p:sp>
    </p:spTree>
    <p:extLst>
      <p:ext uri="{BB962C8B-B14F-4D97-AF65-F5344CB8AC3E}">
        <p14:creationId xmlns:p14="http://schemas.microsoft.com/office/powerpoint/2010/main" val="991967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ＭＳ Ｐゴシック" panose="020B0600070205080204" pitchFamily="50" charset="-128"/>
                <a:ea typeface="SimSun" panose="02010600030101010101" pitchFamily="2" charset="-122"/>
              </a:defRPr>
            </a:lvl1pPr>
            <a:lvl2pPr marL="675787" indent="-259918">
              <a:defRPr>
                <a:solidFill>
                  <a:schemeClr val="tx1"/>
                </a:solidFill>
                <a:latin typeface="ＭＳ Ｐゴシック" panose="020B0600070205080204" pitchFamily="50" charset="-128"/>
                <a:ea typeface="SimSun" panose="02010600030101010101" pitchFamily="2" charset="-122"/>
              </a:defRPr>
            </a:lvl2pPr>
            <a:lvl3pPr marL="1039673" indent="-207935">
              <a:defRPr>
                <a:solidFill>
                  <a:schemeClr val="tx1"/>
                </a:solidFill>
                <a:latin typeface="ＭＳ Ｐゴシック" panose="020B0600070205080204" pitchFamily="50" charset="-128"/>
                <a:ea typeface="SimSun" panose="02010600030101010101" pitchFamily="2" charset="-122"/>
              </a:defRPr>
            </a:lvl3pPr>
            <a:lvl4pPr marL="1455542" indent="-207935">
              <a:defRPr>
                <a:solidFill>
                  <a:schemeClr val="tx1"/>
                </a:solidFill>
                <a:latin typeface="ＭＳ Ｐゴシック" panose="020B0600070205080204" pitchFamily="50" charset="-128"/>
                <a:ea typeface="SimSun" panose="02010600030101010101" pitchFamily="2" charset="-122"/>
              </a:defRPr>
            </a:lvl4pPr>
            <a:lvl5pPr marL="1871411" indent="-207935">
              <a:defRPr>
                <a:solidFill>
                  <a:schemeClr val="tx1"/>
                </a:solidFill>
                <a:latin typeface="ＭＳ Ｐゴシック" panose="020B0600070205080204" pitchFamily="50" charset="-128"/>
                <a:ea typeface="SimSun" panose="02010600030101010101" pitchFamily="2" charset="-122"/>
              </a:defRPr>
            </a:lvl5pPr>
            <a:lvl6pPr marL="2287280"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703149"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119018"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534888"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fld id="{D5B002F8-321B-4367-B3A4-DBB507733684}" type="slidenum">
              <a:rPr kumimoji="0" lang="ja-JP" altLang="en-US">
                <a:solidFill>
                  <a:srgbClr val="000000"/>
                </a:solidFill>
              </a:rPr>
              <a:pPr/>
              <a:t>13</a:t>
            </a:fld>
            <a:endParaRPr kumimoji="0" lang="ja-JP" altLang="en-US">
              <a:solidFill>
                <a:srgbClr val="000000"/>
              </a:solidFill>
            </a:endParaRPr>
          </a:p>
        </p:txBody>
      </p:sp>
    </p:spTree>
    <p:extLst>
      <p:ext uri="{BB962C8B-B14F-4D97-AF65-F5344CB8AC3E}">
        <p14:creationId xmlns:p14="http://schemas.microsoft.com/office/powerpoint/2010/main" val="2517891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ＭＳ Ｐゴシック" panose="020B0600070205080204" pitchFamily="50" charset="-128"/>
                <a:ea typeface="SimSun" panose="02010600030101010101" pitchFamily="2" charset="-122"/>
              </a:defRPr>
            </a:lvl1pPr>
            <a:lvl2pPr marL="675787" indent="-259918">
              <a:defRPr>
                <a:solidFill>
                  <a:schemeClr val="tx1"/>
                </a:solidFill>
                <a:latin typeface="ＭＳ Ｐゴシック" panose="020B0600070205080204" pitchFamily="50" charset="-128"/>
                <a:ea typeface="SimSun" panose="02010600030101010101" pitchFamily="2" charset="-122"/>
              </a:defRPr>
            </a:lvl2pPr>
            <a:lvl3pPr marL="1039673" indent="-207935">
              <a:defRPr>
                <a:solidFill>
                  <a:schemeClr val="tx1"/>
                </a:solidFill>
                <a:latin typeface="ＭＳ Ｐゴシック" panose="020B0600070205080204" pitchFamily="50" charset="-128"/>
                <a:ea typeface="SimSun" panose="02010600030101010101" pitchFamily="2" charset="-122"/>
              </a:defRPr>
            </a:lvl3pPr>
            <a:lvl4pPr marL="1455542" indent="-207935">
              <a:defRPr>
                <a:solidFill>
                  <a:schemeClr val="tx1"/>
                </a:solidFill>
                <a:latin typeface="ＭＳ Ｐゴシック" panose="020B0600070205080204" pitchFamily="50" charset="-128"/>
                <a:ea typeface="SimSun" panose="02010600030101010101" pitchFamily="2" charset="-122"/>
              </a:defRPr>
            </a:lvl4pPr>
            <a:lvl5pPr marL="1871411" indent="-207935">
              <a:defRPr>
                <a:solidFill>
                  <a:schemeClr val="tx1"/>
                </a:solidFill>
                <a:latin typeface="ＭＳ Ｐゴシック" panose="020B0600070205080204" pitchFamily="50" charset="-128"/>
                <a:ea typeface="SimSun" panose="02010600030101010101" pitchFamily="2" charset="-122"/>
              </a:defRPr>
            </a:lvl5pPr>
            <a:lvl6pPr marL="2287280"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703149"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119018"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534888"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fld id="{D5B002F8-321B-4367-B3A4-DBB507733684}" type="slidenum">
              <a:rPr kumimoji="0" lang="ja-JP" altLang="en-US">
                <a:solidFill>
                  <a:srgbClr val="000000"/>
                </a:solidFill>
              </a:rPr>
              <a:pPr/>
              <a:t>17</a:t>
            </a:fld>
            <a:endParaRPr kumimoji="0" lang="ja-JP" altLang="en-US">
              <a:solidFill>
                <a:srgbClr val="000000"/>
              </a:solidFill>
            </a:endParaRPr>
          </a:p>
        </p:txBody>
      </p:sp>
    </p:spTree>
    <p:extLst>
      <p:ext uri="{BB962C8B-B14F-4D97-AF65-F5344CB8AC3E}">
        <p14:creationId xmlns:p14="http://schemas.microsoft.com/office/powerpoint/2010/main" val="3628753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ＭＳ Ｐゴシック" panose="020B0600070205080204" pitchFamily="50" charset="-128"/>
                <a:ea typeface="SimSun" panose="02010600030101010101" pitchFamily="2" charset="-122"/>
              </a:defRPr>
            </a:lvl1pPr>
            <a:lvl2pPr marL="675787" indent="-259918">
              <a:defRPr>
                <a:solidFill>
                  <a:schemeClr val="tx1"/>
                </a:solidFill>
                <a:latin typeface="ＭＳ Ｐゴシック" panose="020B0600070205080204" pitchFamily="50" charset="-128"/>
                <a:ea typeface="SimSun" panose="02010600030101010101" pitchFamily="2" charset="-122"/>
              </a:defRPr>
            </a:lvl2pPr>
            <a:lvl3pPr marL="1039673" indent="-207935">
              <a:defRPr>
                <a:solidFill>
                  <a:schemeClr val="tx1"/>
                </a:solidFill>
                <a:latin typeface="ＭＳ Ｐゴシック" panose="020B0600070205080204" pitchFamily="50" charset="-128"/>
                <a:ea typeface="SimSun" panose="02010600030101010101" pitchFamily="2" charset="-122"/>
              </a:defRPr>
            </a:lvl3pPr>
            <a:lvl4pPr marL="1455542" indent="-207935">
              <a:defRPr>
                <a:solidFill>
                  <a:schemeClr val="tx1"/>
                </a:solidFill>
                <a:latin typeface="ＭＳ Ｐゴシック" panose="020B0600070205080204" pitchFamily="50" charset="-128"/>
                <a:ea typeface="SimSun" panose="02010600030101010101" pitchFamily="2" charset="-122"/>
              </a:defRPr>
            </a:lvl4pPr>
            <a:lvl5pPr marL="1871411" indent="-207935">
              <a:defRPr>
                <a:solidFill>
                  <a:schemeClr val="tx1"/>
                </a:solidFill>
                <a:latin typeface="ＭＳ Ｐゴシック" panose="020B0600070205080204" pitchFamily="50" charset="-128"/>
                <a:ea typeface="SimSun" panose="02010600030101010101" pitchFamily="2" charset="-122"/>
              </a:defRPr>
            </a:lvl5pPr>
            <a:lvl6pPr marL="2287280"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703149"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119018"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534888"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fld id="{D5B002F8-321B-4367-B3A4-DBB507733684}" type="slidenum">
              <a:rPr kumimoji="0" lang="ja-JP" altLang="en-US">
                <a:solidFill>
                  <a:srgbClr val="000000"/>
                </a:solidFill>
              </a:rPr>
              <a:pPr/>
              <a:t>20</a:t>
            </a:fld>
            <a:endParaRPr kumimoji="0" lang="ja-JP" altLang="en-US">
              <a:solidFill>
                <a:srgbClr val="000000"/>
              </a:solidFill>
            </a:endParaRPr>
          </a:p>
        </p:txBody>
      </p:sp>
    </p:spTree>
    <p:extLst>
      <p:ext uri="{BB962C8B-B14F-4D97-AF65-F5344CB8AC3E}">
        <p14:creationId xmlns:p14="http://schemas.microsoft.com/office/powerpoint/2010/main" val="350618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ＭＳ Ｐゴシック" panose="020B0600070205080204" pitchFamily="50" charset="-128"/>
                <a:ea typeface="SimSun" panose="02010600030101010101" pitchFamily="2" charset="-122"/>
              </a:defRPr>
            </a:lvl1pPr>
            <a:lvl2pPr marL="675787" indent="-259918">
              <a:defRPr>
                <a:solidFill>
                  <a:schemeClr val="tx1"/>
                </a:solidFill>
                <a:latin typeface="ＭＳ Ｐゴシック" panose="020B0600070205080204" pitchFamily="50" charset="-128"/>
                <a:ea typeface="SimSun" panose="02010600030101010101" pitchFamily="2" charset="-122"/>
              </a:defRPr>
            </a:lvl2pPr>
            <a:lvl3pPr marL="1039673" indent="-207935">
              <a:defRPr>
                <a:solidFill>
                  <a:schemeClr val="tx1"/>
                </a:solidFill>
                <a:latin typeface="ＭＳ Ｐゴシック" panose="020B0600070205080204" pitchFamily="50" charset="-128"/>
                <a:ea typeface="SimSun" panose="02010600030101010101" pitchFamily="2" charset="-122"/>
              </a:defRPr>
            </a:lvl3pPr>
            <a:lvl4pPr marL="1455542" indent="-207935">
              <a:defRPr>
                <a:solidFill>
                  <a:schemeClr val="tx1"/>
                </a:solidFill>
                <a:latin typeface="ＭＳ Ｐゴシック" panose="020B0600070205080204" pitchFamily="50" charset="-128"/>
                <a:ea typeface="SimSun" panose="02010600030101010101" pitchFamily="2" charset="-122"/>
              </a:defRPr>
            </a:lvl4pPr>
            <a:lvl5pPr marL="1871411" indent="-207935">
              <a:defRPr>
                <a:solidFill>
                  <a:schemeClr val="tx1"/>
                </a:solidFill>
                <a:latin typeface="ＭＳ Ｐゴシック" panose="020B0600070205080204" pitchFamily="50" charset="-128"/>
                <a:ea typeface="SimSun" panose="02010600030101010101" pitchFamily="2" charset="-122"/>
              </a:defRPr>
            </a:lvl5pPr>
            <a:lvl6pPr marL="2287280"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703149"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119018"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534888"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fld id="{D5B002F8-321B-4367-B3A4-DBB507733684}" type="slidenum">
              <a:rPr kumimoji="0" lang="ja-JP" altLang="en-US">
                <a:solidFill>
                  <a:srgbClr val="000000"/>
                </a:solidFill>
              </a:rPr>
              <a:pPr/>
              <a:t>23</a:t>
            </a:fld>
            <a:endParaRPr kumimoji="0" lang="ja-JP" altLang="en-US">
              <a:solidFill>
                <a:srgbClr val="000000"/>
              </a:solidFill>
            </a:endParaRPr>
          </a:p>
        </p:txBody>
      </p:sp>
    </p:spTree>
    <p:extLst>
      <p:ext uri="{BB962C8B-B14F-4D97-AF65-F5344CB8AC3E}">
        <p14:creationId xmlns:p14="http://schemas.microsoft.com/office/powerpoint/2010/main" val="2153067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ＭＳ Ｐゴシック" panose="020B0600070205080204" pitchFamily="50" charset="-128"/>
                <a:ea typeface="SimSun" panose="02010600030101010101" pitchFamily="2" charset="-122"/>
              </a:defRPr>
            </a:lvl1pPr>
            <a:lvl2pPr marL="675787" indent="-259918">
              <a:defRPr>
                <a:solidFill>
                  <a:schemeClr val="tx1"/>
                </a:solidFill>
                <a:latin typeface="ＭＳ Ｐゴシック" panose="020B0600070205080204" pitchFamily="50" charset="-128"/>
                <a:ea typeface="SimSun" panose="02010600030101010101" pitchFamily="2" charset="-122"/>
              </a:defRPr>
            </a:lvl2pPr>
            <a:lvl3pPr marL="1039673" indent="-207935">
              <a:defRPr>
                <a:solidFill>
                  <a:schemeClr val="tx1"/>
                </a:solidFill>
                <a:latin typeface="ＭＳ Ｐゴシック" panose="020B0600070205080204" pitchFamily="50" charset="-128"/>
                <a:ea typeface="SimSun" panose="02010600030101010101" pitchFamily="2" charset="-122"/>
              </a:defRPr>
            </a:lvl3pPr>
            <a:lvl4pPr marL="1455542" indent="-207935">
              <a:defRPr>
                <a:solidFill>
                  <a:schemeClr val="tx1"/>
                </a:solidFill>
                <a:latin typeface="ＭＳ Ｐゴシック" panose="020B0600070205080204" pitchFamily="50" charset="-128"/>
                <a:ea typeface="SimSun" panose="02010600030101010101" pitchFamily="2" charset="-122"/>
              </a:defRPr>
            </a:lvl4pPr>
            <a:lvl5pPr marL="1871411" indent="-207935">
              <a:defRPr>
                <a:solidFill>
                  <a:schemeClr val="tx1"/>
                </a:solidFill>
                <a:latin typeface="ＭＳ Ｐゴシック" panose="020B0600070205080204" pitchFamily="50" charset="-128"/>
                <a:ea typeface="SimSun" panose="02010600030101010101" pitchFamily="2" charset="-122"/>
              </a:defRPr>
            </a:lvl5pPr>
            <a:lvl6pPr marL="2287280"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703149"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119018"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534888" indent="-207935"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fld id="{D5B002F8-321B-4367-B3A4-DBB507733684}" type="slidenum">
              <a:rPr kumimoji="0" lang="ja-JP" altLang="en-US">
                <a:solidFill>
                  <a:srgbClr val="000000"/>
                </a:solidFill>
              </a:rPr>
              <a:pPr/>
              <a:t>26</a:t>
            </a:fld>
            <a:endParaRPr kumimoji="0" lang="ja-JP" altLang="en-US">
              <a:solidFill>
                <a:srgbClr val="000000"/>
              </a:solidFill>
            </a:endParaRPr>
          </a:p>
        </p:txBody>
      </p:sp>
    </p:spTree>
    <p:extLst>
      <p:ext uri="{BB962C8B-B14F-4D97-AF65-F5344CB8AC3E}">
        <p14:creationId xmlns:p14="http://schemas.microsoft.com/office/powerpoint/2010/main" val="276095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667750" cy="6500813"/>
            <a:chOff x="0" y="0"/>
            <a:chExt cx="5760" cy="4305"/>
          </a:xfrm>
        </p:grpSpPr>
        <p:sp>
          <p:nvSpPr>
            <p:cNvPr id="5" name="AutoShape 3"/>
            <p:cNvSpPr>
              <a:spLocks noChangeArrowheads="1" noTextEdit="1"/>
            </p:cNvSpPr>
            <p:nvPr/>
          </p:nvSpPr>
          <p:spPr bwMode="auto">
            <a:xfrm>
              <a:off x="0" y="0"/>
              <a:ext cx="5760" cy="4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 name="Rectangle 4"/>
            <p:cNvSpPr>
              <a:spLocks noChangeArrowheads="1"/>
            </p:cNvSpPr>
            <p:nvPr/>
          </p:nvSpPr>
          <p:spPr bwMode="auto">
            <a:xfrm>
              <a:off x="1" y="0"/>
              <a:ext cx="5739" cy="4305"/>
            </a:xfrm>
            <a:prstGeom prst="rect">
              <a:avLst/>
            </a:prstGeom>
            <a:noFill/>
            <a:ln w="1588">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ＭＳ Ｐゴシック" panose="020B0600070205080204" pitchFamily="50" charset="-128"/>
                  <a:ea typeface="SimSun" panose="02010600030101010101" pitchFamily="2" charset="-122"/>
                </a:defRPr>
              </a:lvl1pPr>
              <a:lvl2pPr marL="742950" indent="-285750">
                <a:defRPr>
                  <a:solidFill>
                    <a:schemeClr val="tx1"/>
                  </a:solidFill>
                  <a:latin typeface="ＭＳ Ｐゴシック" panose="020B0600070205080204" pitchFamily="50" charset="-128"/>
                  <a:ea typeface="SimSun" panose="02010600030101010101" pitchFamily="2" charset="-122"/>
                </a:defRPr>
              </a:lvl2pPr>
              <a:lvl3pPr marL="1143000" indent="-228600">
                <a:defRPr>
                  <a:solidFill>
                    <a:schemeClr val="tx1"/>
                  </a:solidFill>
                  <a:latin typeface="ＭＳ Ｐゴシック" panose="020B0600070205080204" pitchFamily="50" charset="-128"/>
                  <a:ea typeface="SimSun" panose="02010600030101010101" pitchFamily="2" charset="-122"/>
                </a:defRPr>
              </a:lvl3pPr>
              <a:lvl4pPr marL="1600200" indent="-228600">
                <a:defRPr>
                  <a:solidFill>
                    <a:schemeClr val="tx1"/>
                  </a:solidFill>
                  <a:latin typeface="ＭＳ Ｐゴシック" panose="020B0600070205080204" pitchFamily="50" charset="-128"/>
                  <a:ea typeface="SimSun" panose="02010600030101010101" pitchFamily="2" charset="-122"/>
                </a:defRPr>
              </a:lvl4pPr>
              <a:lvl5pPr marL="2057400" indent="-228600">
                <a:defRPr>
                  <a:solidFill>
                    <a:schemeClr val="tx1"/>
                  </a:solidFill>
                  <a:latin typeface="ＭＳ Ｐゴシック" panose="020B0600070205080204" pitchFamily="50" charset="-128"/>
                  <a:ea typeface="SimSun" panose="02010600030101010101" pitchFamily="2" charset="-122"/>
                </a:defRPr>
              </a:lvl5pPr>
              <a:lvl6pPr marL="25146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9718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4290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8862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pPr eaLnBrk="1" hangingPunct="1"/>
              <a:endParaRPr lang="ja-JP" altLang="en-US"/>
            </a:p>
          </p:txBody>
        </p:sp>
        <p:sp>
          <p:nvSpPr>
            <p:cNvPr id="7" name="未知"/>
            <p:cNvSpPr>
              <a:spLocks/>
            </p:cNvSpPr>
            <p:nvPr/>
          </p:nvSpPr>
          <p:spPr bwMode="auto">
            <a:xfrm>
              <a:off x="377" y="261"/>
              <a:ext cx="2616" cy="2105"/>
            </a:xfrm>
            <a:custGeom>
              <a:avLst/>
              <a:gdLst>
                <a:gd name="T0" fmla="*/ 1096 w 7849"/>
                <a:gd name="T1" fmla="*/ 63 h 6315"/>
                <a:gd name="T2" fmla="*/ 1315 w 7849"/>
                <a:gd name="T3" fmla="*/ 22 h 6315"/>
                <a:gd name="T4" fmla="*/ 1536 w 7849"/>
                <a:gd name="T5" fmla="*/ 2 h 6315"/>
                <a:gd name="T6" fmla="*/ 1757 w 7849"/>
                <a:gd name="T7" fmla="*/ 4 h 6315"/>
                <a:gd name="T8" fmla="*/ 1974 w 7849"/>
                <a:gd name="T9" fmla="*/ 26 h 6315"/>
                <a:gd name="T10" fmla="*/ 2184 w 7849"/>
                <a:gd name="T11" fmla="*/ 67 h 6315"/>
                <a:gd name="T12" fmla="*/ 2384 w 7849"/>
                <a:gd name="T13" fmla="*/ 127 h 6315"/>
                <a:gd name="T14" fmla="*/ 2571 w 7849"/>
                <a:gd name="T15" fmla="*/ 206 h 6315"/>
                <a:gd name="T16" fmla="*/ 2486 w 7849"/>
                <a:gd name="T17" fmla="*/ 180 h 6315"/>
                <a:gd name="T18" fmla="*/ 2304 w 7849"/>
                <a:gd name="T19" fmla="*/ 129 h 6315"/>
                <a:gd name="T20" fmla="*/ 2115 w 7849"/>
                <a:gd name="T21" fmla="*/ 93 h 6315"/>
                <a:gd name="T22" fmla="*/ 1921 w 7849"/>
                <a:gd name="T23" fmla="*/ 73 h 6315"/>
                <a:gd name="T24" fmla="*/ 1723 w 7849"/>
                <a:gd name="T25" fmla="*/ 69 h 6315"/>
                <a:gd name="T26" fmla="*/ 1524 w 7849"/>
                <a:gd name="T27" fmla="*/ 83 h 6315"/>
                <a:gd name="T28" fmla="*/ 1326 w 7849"/>
                <a:gd name="T29" fmla="*/ 113 h 6315"/>
                <a:gd name="T30" fmla="*/ 1132 w 7849"/>
                <a:gd name="T31" fmla="*/ 162 h 6315"/>
                <a:gd name="T32" fmla="*/ 867 w 7849"/>
                <a:gd name="T33" fmla="*/ 262 h 6315"/>
                <a:gd name="T34" fmla="*/ 619 w 7849"/>
                <a:gd name="T35" fmla="*/ 405 h 6315"/>
                <a:gd name="T36" fmla="*/ 420 w 7849"/>
                <a:gd name="T37" fmla="*/ 576 h 6315"/>
                <a:gd name="T38" fmla="*/ 273 w 7849"/>
                <a:gd name="T39" fmla="*/ 769 h 6315"/>
                <a:gd name="T40" fmla="*/ 181 w 7849"/>
                <a:gd name="T41" fmla="*/ 977 h 6315"/>
                <a:gd name="T42" fmla="*/ 148 w 7849"/>
                <a:gd name="T43" fmla="*/ 1194 h 6315"/>
                <a:gd name="T44" fmla="*/ 177 w 7849"/>
                <a:gd name="T45" fmla="*/ 1414 h 6315"/>
                <a:gd name="T46" fmla="*/ 271 w 7849"/>
                <a:gd name="T47" fmla="*/ 1631 h 6315"/>
                <a:gd name="T48" fmla="*/ 339 w 7849"/>
                <a:gd name="T49" fmla="*/ 1732 h 6315"/>
                <a:gd name="T50" fmla="*/ 389 w 7849"/>
                <a:gd name="T51" fmla="*/ 1793 h 6315"/>
                <a:gd name="T52" fmla="*/ 444 w 7849"/>
                <a:gd name="T53" fmla="*/ 1851 h 6315"/>
                <a:gd name="T54" fmla="*/ 504 w 7849"/>
                <a:gd name="T55" fmla="*/ 1906 h 6315"/>
                <a:gd name="T56" fmla="*/ 567 w 7849"/>
                <a:gd name="T57" fmla="*/ 1958 h 6315"/>
                <a:gd name="T58" fmla="*/ 635 w 7849"/>
                <a:gd name="T59" fmla="*/ 2007 h 6315"/>
                <a:gd name="T60" fmla="*/ 706 w 7849"/>
                <a:gd name="T61" fmla="*/ 2053 h 6315"/>
                <a:gd name="T62" fmla="*/ 781 w 7849"/>
                <a:gd name="T63" fmla="*/ 2095 h 6315"/>
                <a:gd name="T64" fmla="*/ 725 w 7849"/>
                <a:gd name="T65" fmla="*/ 2072 h 6315"/>
                <a:gd name="T66" fmla="*/ 628 w 7849"/>
                <a:gd name="T67" fmla="*/ 2025 h 6315"/>
                <a:gd name="T68" fmla="*/ 537 w 7849"/>
                <a:gd name="T69" fmla="*/ 1971 h 6315"/>
                <a:gd name="T70" fmla="*/ 451 w 7849"/>
                <a:gd name="T71" fmla="*/ 1914 h 6315"/>
                <a:gd name="T72" fmla="*/ 371 w 7849"/>
                <a:gd name="T73" fmla="*/ 1851 h 6315"/>
                <a:gd name="T74" fmla="*/ 297 w 7849"/>
                <a:gd name="T75" fmla="*/ 1784 h 6315"/>
                <a:gd name="T76" fmla="*/ 230 w 7849"/>
                <a:gd name="T77" fmla="*/ 1712 h 6315"/>
                <a:gd name="T78" fmla="*/ 170 w 7849"/>
                <a:gd name="T79" fmla="*/ 1636 h 6315"/>
                <a:gd name="T80" fmla="*/ 67 w 7849"/>
                <a:gd name="T81" fmla="*/ 1455 h 6315"/>
                <a:gd name="T82" fmla="*/ 6 w 7849"/>
                <a:gd name="T83" fmla="*/ 1235 h 6315"/>
                <a:gd name="T84" fmla="*/ 9 w 7849"/>
                <a:gd name="T85" fmla="*/ 1015 h 6315"/>
                <a:gd name="T86" fmla="*/ 72 w 7849"/>
                <a:gd name="T87" fmla="*/ 802 h 6315"/>
                <a:gd name="T88" fmla="*/ 191 w 7849"/>
                <a:gd name="T89" fmla="*/ 601 h 6315"/>
                <a:gd name="T90" fmla="*/ 365 w 7849"/>
                <a:gd name="T91" fmla="*/ 419 h 6315"/>
                <a:gd name="T92" fmla="*/ 589 w 7849"/>
                <a:gd name="T93" fmla="*/ 261 h 6315"/>
                <a:gd name="T94" fmla="*/ 861 w 7849"/>
                <a:gd name="T95" fmla="*/ 135 h 63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849" h="6315">
                  <a:moveTo>
                    <a:pt x="2807" y="325"/>
                  </a:moveTo>
                  <a:lnTo>
                    <a:pt x="2966" y="275"/>
                  </a:lnTo>
                  <a:lnTo>
                    <a:pt x="3127" y="229"/>
                  </a:lnTo>
                  <a:lnTo>
                    <a:pt x="3289" y="188"/>
                  </a:lnTo>
                  <a:lnTo>
                    <a:pt x="3452" y="151"/>
                  </a:lnTo>
                  <a:lnTo>
                    <a:pt x="3617" y="118"/>
                  </a:lnTo>
                  <a:lnTo>
                    <a:pt x="3782" y="89"/>
                  </a:lnTo>
                  <a:lnTo>
                    <a:pt x="3947" y="65"/>
                  </a:lnTo>
                  <a:lnTo>
                    <a:pt x="4112" y="43"/>
                  </a:lnTo>
                  <a:lnTo>
                    <a:pt x="4279" y="27"/>
                  </a:lnTo>
                  <a:lnTo>
                    <a:pt x="4445" y="14"/>
                  </a:lnTo>
                  <a:lnTo>
                    <a:pt x="4610" y="5"/>
                  </a:lnTo>
                  <a:lnTo>
                    <a:pt x="4777" y="1"/>
                  </a:lnTo>
                  <a:lnTo>
                    <a:pt x="4942" y="0"/>
                  </a:lnTo>
                  <a:lnTo>
                    <a:pt x="5107" y="3"/>
                  </a:lnTo>
                  <a:lnTo>
                    <a:pt x="5272" y="11"/>
                  </a:lnTo>
                  <a:lnTo>
                    <a:pt x="5436" y="22"/>
                  </a:lnTo>
                  <a:lnTo>
                    <a:pt x="5599" y="36"/>
                  </a:lnTo>
                  <a:lnTo>
                    <a:pt x="5761" y="54"/>
                  </a:lnTo>
                  <a:lnTo>
                    <a:pt x="5922" y="77"/>
                  </a:lnTo>
                  <a:lnTo>
                    <a:pt x="6082" y="101"/>
                  </a:lnTo>
                  <a:lnTo>
                    <a:pt x="6240" y="132"/>
                  </a:lnTo>
                  <a:lnTo>
                    <a:pt x="6397" y="164"/>
                  </a:lnTo>
                  <a:lnTo>
                    <a:pt x="6552" y="201"/>
                  </a:lnTo>
                  <a:lnTo>
                    <a:pt x="6705" y="241"/>
                  </a:lnTo>
                  <a:lnTo>
                    <a:pt x="6857" y="284"/>
                  </a:lnTo>
                  <a:lnTo>
                    <a:pt x="7006" y="330"/>
                  </a:lnTo>
                  <a:lnTo>
                    <a:pt x="7153" y="381"/>
                  </a:lnTo>
                  <a:lnTo>
                    <a:pt x="7297" y="435"/>
                  </a:lnTo>
                  <a:lnTo>
                    <a:pt x="7440" y="492"/>
                  </a:lnTo>
                  <a:lnTo>
                    <a:pt x="7579" y="553"/>
                  </a:lnTo>
                  <a:lnTo>
                    <a:pt x="7715" y="617"/>
                  </a:lnTo>
                  <a:lnTo>
                    <a:pt x="7849" y="684"/>
                  </a:lnTo>
                  <a:lnTo>
                    <a:pt x="7721" y="633"/>
                  </a:lnTo>
                  <a:lnTo>
                    <a:pt x="7591" y="584"/>
                  </a:lnTo>
                  <a:lnTo>
                    <a:pt x="7459" y="540"/>
                  </a:lnTo>
                  <a:lnTo>
                    <a:pt x="7325" y="497"/>
                  </a:lnTo>
                  <a:lnTo>
                    <a:pt x="7189" y="457"/>
                  </a:lnTo>
                  <a:lnTo>
                    <a:pt x="7052" y="420"/>
                  </a:lnTo>
                  <a:lnTo>
                    <a:pt x="6914" y="387"/>
                  </a:lnTo>
                  <a:lnTo>
                    <a:pt x="6773" y="355"/>
                  </a:lnTo>
                  <a:lnTo>
                    <a:pt x="6632" y="327"/>
                  </a:lnTo>
                  <a:lnTo>
                    <a:pt x="6489" y="301"/>
                  </a:lnTo>
                  <a:lnTo>
                    <a:pt x="6346" y="280"/>
                  </a:lnTo>
                  <a:lnTo>
                    <a:pt x="6201" y="259"/>
                  </a:lnTo>
                  <a:lnTo>
                    <a:pt x="6055" y="243"/>
                  </a:lnTo>
                  <a:lnTo>
                    <a:pt x="5909" y="230"/>
                  </a:lnTo>
                  <a:lnTo>
                    <a:pt x="5763" y="219"/>
                  </a:lnTo>
                  <a:lnTo>
                    <a:pt x="5615" y="212"/>
                  </a:lnTo>
                  <a:lnTo>
                    <a:pt x="5467" y="207"/>
                  </a:lnTo>
                  <a:lnTo>
                    <a:pt x="5318" y="206"/>
                  </a:lnTo>
                  <a:lnTo>
                    <a:pt x="5169" y="208"/>
                  </a:lnTo>
                  <a:lnTo>
                    <a:pt x="5020" y="214"/>
                  </a:lnTo>
                  <a:lnTo>
                    <a:pt x="4870" y="222"/>
                  </a:lnTo>
                  <a:lnTo>
                    <a:pt x="4721" y="233"/>
                  </a:lnTo>
                  <a:lnTo>
                    <a:pt x="4572" y="248"/>
                  </a:lnTo>
                  <a:lnTo>
                    <a:pt x="4423" y="267"/>
                  </a:lnTo>
                  <a:lnTo>
                    <a:pt x="4274" y="287"/>
                  </a:lnTo>
                  <a:lnTo>
                    <a:pt x="4126" y="312"/>
                  </a:lnTo>
                  <a:lnTo>
                    <a:pt x="3979" y="340"/>
                  </a:lnTo>
                  <a:lnTo>
                    <a:pt x="3832" y="371"/>
                  </a:lnTo>
                  <a:lnTo>
                    <a:pt x="3686" y="406"/>
                  </a:lnTo>
                  <a:lnTo>
                    <a:pt x="3540" y="445"/>
                  </a:lnTo>
                  <a:lnTo>
                    <a:pt x="3395" y="486"/>
                  </a:lnTo>
                  <a:lnTo>
                    <a:pt x="3253" y="531"/>
                  </a:lnTo>
                  <a:lnTo>
                    <a:pt x="3027" y="610"/>
                  </a:lnTo>
                  <a:lnTo>
                    <a:pt x="2811" y="695"/>
                  </a:lnTo>
                  <a:lnTo>
                    <a:pt x="2602" y="787"/>
                  </a:lnTo>
                  <a:lnTo>
                    <a:pt x="2404" y="886"/>
                  </a:lnTo>
                  <a:lnTo>
                    <a:pt x="2213" y="990"/>
                  </a:lnTo>
                  <a:lnTo>
                    <a:pt x="2031" y="1100"/>
                  </a:lnTo>
                  <a:lnTo>
                    <a:pt x="1858" y="1216"/>
                  </a:lnTo>
                  <a:lnTo>
                    <a:pt x="1694" y="1337"/>
                  </a:lnTo>
                  <a:lnTo>
                    <a:pt x="1540" y="1463"/>
                  </a:lnTo>
                  <a:lnTo>
                    <a:pt x="1395" y="1594"/>
                  </a:lnTo>
                  <a:lnTo>
                    <a:pt x="1260" y="1729"/>
                  </a:lnTo>
                  <a:lnTo>
                    <a:pt x="1135" y="1867"/>
                  </a:lnTo>
                  <a:lnTo>
                    <a:pt x="1019" y="2010"/>
                  </a:lnTo>
                  <a:lnTo>
                    <a:pt x="914" y="2157"/>
                  </a:lnTo>
                  <a:lnTo>
                    <a:pt x="819" y="2306"/>
                  </a:lnTo>
                  <a:lnTo>
                    <a:pt x="734" y="2458"/>
                  </a:lnTo>
                  <a:lnTo>
                    <a:pt x="661" y="2613"/>
                  </a:lnTo>
                  <a:lnTo>
                    <a:pt x="597" y="2770"/>
                  </a:lnTo>
                  <a:lnTo>
                    <a:pt x="544" y="2930"/>
                  </a:lnTo>
                  <a:lnTo>
                    <a:pt x="503" y="3091"/>
                  </a:lnTo>
                  <a:lnTo>
                    <a:pt x="472" y="3253"/>
                  </a:lnTo>
                  <a:lnTo>
                    <a:pt x="453" y="3417"/>
                  </a:lnTo>
                  <a:lnTo>
                    <a:pt x="445" y="3581"/>
                  </a:lnTo>
                  <a:lnTo>
                    <a:pt x="449" y="3746"/>
                  </a:lnTo>
                  <a:lnTo>
                    <a:pt x="464" y="3911"/>
                  </a:lnTo>
                  <a:lnTo>
                    <a:pt x="492" y="4077"/>
                  </a:lnTo>
                  <a:lnTo>
                    <a:pt x="531" y="4242"/>
                  </a:lnTo>
                  <a:lnTo>
                    <a:pt x="583" y="4407"/>
                  </a:lnTo>
                  <a:lnTo>
                    <a:pt x="647" y="4570"/>
                  </a:lnTo>
                  <a:lnTo>
                    <a:pt x="723" y="4733"/>
                  </a:lnTo>
                  <a:lnTo>
                    <a:pt x="812" y="4894"/>
                  </a:lnTo>
                  <a:lnTo>
                    <a:pt x="913" y="5054"/>
                  </a:lnTo>
                  <a:lnTo>
                    <a:pt x="947" y="5102"/>
                  </a:lnTo>
                  <a:lnTo>
                    <a:pt x="981" y="5149"/>
                  </a:lnTo>
                  <a:lnTo>
                    <a:pt x="1017" y="5197"/>
                  </a:lnTo>
                  <a:lnTo>
                    <a:pt x="1053" y="5243"/>
                  </a:lnTo>
                  <a:lnTo>
                    <a:pt x="1090" y="5290"/>
                  </a:lnTo>
                  <a:lnTo>
                    <a:pt x="1128" y="5335"/>
                  </a:lnTo>
                  <a:lnTo>
                    <a:pt x="1167" y="5379"/>
                  </a:lnTo>
                  <a:lnTo>
                    <a:pt x="1207" y="5423"/>
                  </a:lnTo>
                  <a:lnTo>
                    <a:pt x="1248" y="5468"/>
                  </a:lnTo>
                  <a:lnTo>
                    <a:pt x="1290" y="5511"/>
                  </a:lnTo>
                  <a:lnTo>
                    <a:pt x="1332" y="5553"/>
                  </a:lnTo>
                  <a:lnTo>
                    <a:pt x="1376" y="5595"/>
                  </a:lnTo>
                  <a:lnTo>
                    <a:pt x="1420" y="5637"/>
                  </a:lnTo>
                  <a:lnTo>
                    <a:pt x="1464" y="5677"/>
                  </a:lnTo>
                  <a:lnTo>
                    <a:pt x="1511" y="5718"/>
                  </a:lnTo>
                  <a:lnTo>
                    <a:pt x="1557" y="5758"/>
                  </a:lnTo>
                  <a:lnTo>
                    <a:pt x="1605" y="5797"/>
                  </a:lnTo>
                  <a:lnTo>
                    <a:pt x="1652" y="5836"/>
                  </a:lnTo>
                  <a:lnTo>
                    <a:pt x="1702" y="5874"/>
                  </a:lnTo>
                  <a:lnTo>
                    <a:pt x="1750" y="5912"/>
                  </a:lnTo>
                  <a:lnTo>
                    <a:pt x="1801" y="5948"/>
                  </a:lnTo>
                  <a:lnTo>
                    <a:pt x="1852" y="5985"/>
                  </a:lnTo>
                  <a:lnTo>
                    <a:pt x="1904" y="6021"/>
                  </a:lnTo>
                  <a:lnTo>
                    <a:pt x="1957" y="6056"/>
                  </a:lnTo>
                  <a:lnTo>
                    <a:pt x="2010" y="6091"/>
                  </a:lnTo>
                  <a:lnTo>
                    <a:pt x="2064" y="6124"/>
                  </a:lnTo>
                  <a:lnTo>
                    <a:pt x="2118" y="6158"/>
                  </a:lnTo>
                  <a:lnTo>
                    <a:pt x="2173" y="6190"/>
                  </a:lnTo>
                  <a:lnTo>
                    <a:pt x="2229" y="6223"/>
                  </a:lnTo>
                  <a:lnTo>
                    <a:pt x="2285" y="6254"/>
                  </a:lnTo>
                  <a:lnTo>
                    <a:pt x="2342" y="6285"/>
                  </a:lnTo>
                  <a:lnTo>
                    <a:pt x="2399" y="6315"/>
                  </a:lnTo>
                  <a:lnTo>
                    <a:pt x="2324" y="6284"/>
                  </a:lnTo>
                  <a:lnTo>
                    <a:pt x="2248" y="6252"/>
                  </a:lnTo>
                  <a:lnTo>
                    <a:pt x="2175" y="6217"/>
                  </a:lnTo>
                  <a:lnTo>
                    <a:pt x="2100" y="6183"/>
                  </a:lnTo>
                  <a:lnTo>
                    <a:pt x="2028" y="6147"/>
                  </a:lnTo>
                  <a:lnTo>
                    <a:pt x="1957" y="6111"/>
                  </a:lnTo>
                  <a:lnTo>
                    <a:pt x="1885" y="6074"/>
                  </a:lnTo>
                  <a:lnTo>
                    <a:pt x="1815" y="6035"/>
                  </a:lnTo>
                  <a:lnTo>
                    <a:pt x="1746" y="5996"/>
                  </a:lnTo>
                  <a:lnTo>
                    <a:pt x="1678" y="5956"/>
                  </a:lnTo>
                  <a:lnTo>
                    <a:pt x="1611" y="5914"/>
                  </a:lnTo>
                  <a:lnTo>
                    <a:pt x="1545" y="5873"/>
                  </a:lnTo>
                  <a:lnTo>
                    <a:pt x="1479" y="5829"/>
                  </a:lnTo>
                  <a:lnTo>
                    <a:pt x="1416" y="5785"/>
                  </a:lnTo>
                  <a:lnTo>
                    <a:pt x="1353" y="5741"/>
                  </a:lnTo>
                  <a:lnTo>
                    <a:pt x="1291" y="5694"/>
                  </a:lnTo>
                  <a:lnTo>
                    <a:pt x="1230" y="5648"/>
                  </a:lnTo>
                  <a:lnTo>
                    <a:pt x="1170" y="5601"/>
                  </a:lnTo>
                  <a:lnTo>
                    <a:pt x="1112" y="5553"/>
                  </a:lnTo>
                  <a:lnTo>
                    <a:pt x="1055" y="5503"/>
                  </a:lnTo>
                  <a:lnTo>
                    <a:pt x="999" y="5454"/>
                  </a:lnTo>
                  <a:lnTo>
                    <a:pt x="944" y="5403"/>
                  </a:lnTo>
                  <a:lnTo>
                    <a:pt x="891" y="5351"/>
                  </a:lnTo>
                  <a:lnTo>
                    <a:pt x="838" y="5298"/>
                  </a:lnTo>
                  <a:lnTo>
                    <a:pt x="787" y="5245"/>
                  </a:lnTo>
                  <a:lnTo>
                    <a:pt x="737" y="5190"/>
                  </a:lnTo>
                  <a:lnTo>
                    <a:pt x="689" y="5135"/>
                  </a:lnTo>
                  <a:lnTo>
                    <a:pt x="642" y="5080"/>
                  </a:lnTo>
                  <a:lnTo>
                    <a:pt x="596" y="5023"/>
                  </a:lnTo>
                  <a:lnTo>
                    <a:pt x="552" y="4966"/>
                  </a:lnTo>
                  <a:lnTo>
                    <a:pt x="509" y="4907"/>
                  </a:lnTo>
                  <a:lnTo>
                    <a:pt x="468" y="4848"/>
                  </a:lnTo>
                  <a:lnTo>
                    <a:pt x="366" y="4688"/>
                  </a:lnTo>
                  <a:lnTo>
                    <a:pt x="277" y="4527"/>
                  </a:lnTo>
                  <a:lnTo>
                    <a:pt x="201" y="4364"/>
                  </a:lnTo>
                  <a:lnTo>
                    <a:pt x="137" y="4201"/>
                  </a:lnTo>
                  <a:lnTo>
                    <a:pt x="85" y="4036"/>
                  </a:lnTo>
                  <a:lnTo>
                    <a:pt x="46" y="3870"/>
                  </a:lnTo>
                  <a:lnTo>
                    <a:pt x="18" y="3705"/>
                  </a:lnTo>
                  <a:lnTo>
                    <a:pt x="3" y="3540"/>
                  </a:lnTo>
                  <a:lnTo>
                    <a:pt x="0" y="3375"/>
                  </a:lnTo>
                  <a:lnTo>
                    <a:pt x="7" y="3211"/>
                  </a:lnTo>
                  <a:lnTo>
                    <a:pt x="27" y="3046"/>
                  </a:lnTo>
                  <a:lnTo>
                    <a:pt x="57" y="2884"/>
                  </a:lnTo>
                  <a:lnTo>
                    <a:pt x="98" y="2724"/>
                  </a:lnTo>
                  <a:lnTo>
                    <a:pt x="151" y="2564"/>
                  </a:lnTo>
                  <a:lnTo>
                    <a:pt x="215" y="2407"/>
                  </a:lnTo>
                  <a:lnTo>
                    <a:pt x="289" y="2252"/>
                  </a:lnTo>
                  <a:lnTo>
                    <a:pt x="373" y="2099"/>
                  </a:lnTo>
                  <a:lnTo>
                    <a:pt x="468" y="1950"/>
                  </a:lnTo>
                  <a:lnTo>
                    <a:pt x="574" y="1803"/>
                  </a:lnTo>
                  <a:lnTo>
                    <a:pt x="689" y="1661"/>
                  </a:lnTo>
                  <a:lnTo>
                    <a:pt x="814" y="1523"/>
                  </a:lnTo>
                  <a:lnTo>
                    <a:pt x="949" y="1388"/>
                  </a:lnTo>
                  <a:lnTo>
                    <a:pt x="1095" y="1257"/>
                  </a:lnTo>
                  <a:lnTo>
                    <a:pt x="1248" y="1131"/>
                  </a:lnTo>
                  <a:lnTo>
                    <a:pt x="1412" y="1010"/>
                  </a:lnTo>
                  <a:lnTo>
                    <a:pt x="1585" y="894"/>
                  </a:lnTo>
                  <a:lnTo>
                    <a:pt x="1767" y="784"/>
                  </a:lnTo>
                  <a:lnTo>
                    <a:pt x="1958" y="679"/>
                  </a:lnTo>
                  <a:lnTo>
                    <a:pt x="2156" y="581"/>
                  </a:lnTo>
                  <a:lnTo>
                    <a:pt x="2365" y="489"/>
                  </a:lnTo>
                  <a:lnTo>
                    <a:pt x="2582" y="404"/>
                  </a:lnTo>
                  <a:lnTo>
                    <a:pt x="2807" y="325"/>
                  </a:lnTo>
                  <a:close/>
                </a:path>
              </a:pathLst>
            </a:custGeom>
            <a:solidFill>
              <a:srgbClr val="DEDE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未知"/>
            <p:cNvSpPr>
              <a:spLocks/>
            </p:cNvSpPr>
            <p:nvPr/>
          </p:nvSpPr>
          <p:spPr bwMode="auto">
            <a:xfrm>
              <a:off x="2507" y="1083"/>
              <a:ext cx="2617" cy="2105"/>
            </a:xfrm>
            <a:custGeom>
              <a:avLst/>
              <a:gdLst>
                <a:gd name="T0" fmla="*/ 1520 w 7851"/>
                <a:gd name="T1" fmla="*/ 2042 h 6316"/>
                <a:gd name="T2" fmla="*/ 1301 w 7851"/>
                <a:gd name="T3" fmla="*/ 2084 h 6316"/>
                <a:gd name="T4" fmla="*/ 1080 w 7851"/>
                <a:gd name="T5" fmla="*/ 2103 h 6316"/>
                <a:gd name="T6" fmla="*/ 859 w 7851"/>
                <a:gd name="T7" fmla="*/ 2101 h 6316"/>
                <a:gd name="T8" fmla="*/ 642 w 7851"/>
                <a:gd name="T9" fmla="*/ 2079 h 6316"/>
                <a:gd name="T10" fmla="*/ 432 w 7851"/>
                <a:gd name="T11" fmla="*/ 2038 h 6316"/>
                <a:gd name="T12" fmla="*/ 232 w 7851"/>
                <a:gd name="T13" fmla="*/ 1978 h 6316"/>
                <a:gd name="T14" fmla="*/ 45 w 7851"/>
                <a:gd name="T15" fmla="*/ 1899 h 6316"/>
                <a:gd name="T16" fmla="*/ 130 w 7851"/>
                <a:gd name="T17" fmla="*/ 1925 h 6316"/>
                <a:gd name="T18" fmla="*/ 312 w 7851"/>
                <a:gd name="T19" fmla="*/ 1976 h 6316"/>
                <a:gd name="T20" fmla="*/ 501 w 7851"/>
                <a:gd name="T21" fmla="*/ 2012 h 6316"/>
                <a:gd name="T22" fmla="*/ 696 w 7851"/>
                <a:gd name="T23" fmla="*/ 2032 h 6316"/>
                <a:gd name="T24" fmla="*/ 894 w 7851"/>
                <a:gd name="T25" fmla="*/ 2036 h 6316"/>
                <a:gd name="T26" fmla="*/ 1092 w 7851"/>
                <a:gd name="T27" fmla="*/ 2022 h 6316"/>
                <a:gd name="T28" fmla="*/ 1290 w 7851"/>
                <a:gd name="T29" fmla="*/ 1992 h 6316"/>
                <a:gd name="T30" fmla="*/ 1485 w 7851"/>
                <a:gd name="T31" fmla="*/ 1943 h 6316"/>
                <a:gd name="T32" fmla="*/ 1749 w 7851"/>
                <a:gd name="T33" fmla="*/ 1843 h 6316"/>
                <a:gd name="T34" fmla="*/ 1997 w 7851"/>
                <a:gd name="T35" fmla="*/ 1700 h 6316"/>
                <a:gd name="T36" fmla="*/ 2196 w 7851"/>
                <a:gd name="T37" fmla="*/ 1529 h 6316"/>
                <a:gd name="T38" fmla="*/ 2343 w 7851"/>
                <a:gd name="T39" fmla="*/ 1336 h 6316"/>
                <a:gd name="T40" fmla="*/ 2435 w 7851"/>
                <a:gd name="T41" fmla="*/ 1129 h 6316"/>
                <a:gd name="T42" fmla="*/ 2468 w 7851"/>
                <a:gd name="T43" fmla="*/ 912 h 6316"/>
                <a:gd name="T44" fmla="*/ 2439 w 7851"/>
                <a:gd name="T45" fmla="*/ 691 h 6316"/>
                <a:gd name="T46" fmla="*/ 2346 w 7851"/>
                <a:gd name="T47" fmla="*/ 474 h 6316"/>
                <a:gd name="T48" fmla="*/ 2277 w 7851"/>
                <a:gd name="T49" fmla="*/ 373 h 6316"/>
                <a:gd name="T50" fmla="*/ 2227 w 7851"/>
                <a:gd name="T51" fmla="*/ 312 h 6316"/>
                <a:gd name="T52" fmla="*/ 2172 w 7851"/>
                <a:gd name="T53" fmla="*/ 254 h 6316"/>
                <a:gd name="T54" fmla="*/ 2113 w 7851"/>
                <a:gd name="T55" fmla="*/ 199 h 6316"/>
                <a:gd name="T56" fmla="*/ 2049 w 7851"/>
                <a:gd name="T57" fmla="*/ 147 h 6316"/>
                <a:gd name="T58" fmla="*/ 1982 w 7851"/>
                <a:gd name="T59" fmla="*/ 98 h 6316"/>
                <a:gd name="T60" fmla="*/ 1911 w 7851"/>
                <a:gd name="T61" fmla="*/ 53 h 6316"/>
                <a:gd name="T62" fmla="*/ 1836 w 7851"/>
                <a:gd name="T63" fmla="*/ 10 h 6316"/>
                <a:gd name="T64" fmla="*/ 1892 w 7851"/>
                <a:gd name="T65" fmla="*/ 33 h 6316"/>
                <a:gd name="T66" fmla="*/ 1988 w 7851"/>
                <a:gd name="T67" fmla="*/ 81 h 6316"/>
                <a:gd name="T68" fmla="*/ 2079 w 7851"/>
                <a:gd name="T69" fmla="*/ 134 h 6316"/>
                <a:gd name="T70" fmla="*/ 2165 w 7851"/>
                <a:gd name="T71" fmla="*/ 192 h 6316"/>
                <a:gd name="T72" fmla="*/ 2246 w 7851"/>
                <a:gd name="T73" fmla="*/ 254 h 6316"/>
                <a:gd name="T74" fmla="*/ 2320 w 7851"/>
                <a:gd name="T75" fmla="*/ 322 h 6316"/>
                <a:gd name="T76" fmla="*/ 2387 w 7851"/>
                <a:gd name="T77" fmla="*/ 394 h 6316"/>
                <a:gd name="T78" fmla="*/ 2447 w 7851"/>
                <a:gd name="T79" fmla="*/ 470 h 6316"/>
                <a:gd name="T80" fmla="*/ 2550 w 7851"/>
                <a:gd name="T81" fmla="*/ 651 h 6316"/>
                <a:gd name="T82" fmla="*/ 2610 w 7851"/>
                <a:gd name="T83" fmla="*/ 870 h 6316"/>
                <a:gd name="T84" fmla="*/ 2608 w 7851"/>
                <a:gd name="T85" fmla="*/ 1089 h 6316"/>
                <a:gd name="T86" fmla="*/ 2545 w 7851"/>
                <a:gd name="T87" fmla="*/ 1303 h 6316"/>
                <a:gd name="T88" fmla="*/ 2425 w 7851"/>
                <a:gd name="T89" fmla="*/ 1504 h 6316"/>
                <a:gd name="T90" fmla="*/ 2252 w 7851"/>
                <a:gd name="T91" fmla="*/ 1686 h 6316"/>
                <a:gd name="T92" fmla="*/ 2028 w 7851"/>
                <a:gd name="T93" fmla="*/ 1844 h 6316"/>
                <a:gd name="T94" fmla="*/ 1756 w 7851"/>
                <a:gd name="T95" fmla="*/ 1970 h 63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851" h="6316">
                  <a:moveTo>
                    <a:pt x="5043" y="5991"/>
                  </a:moveTo>
                  <a:lnTo>
                    <a:pt x="4883" y="6041"/>
                  </a:lnTo>
                  <a:lnTo>
                    <a:pt x="4722" y="6087"/>
                  </a:lnTo>
                  <a:lnTo>
                    <a:pt x="4560" y="6128"/>
                  </a:lnTo>
                  <a:lnTo>
                    <a:pt x="4397" y="6165"/>
                  </a:lnTo>
                  <a:lnTo>
                    <a:pt x="4233" y="6198"/>
                  </a:lnTo>
                  <a:lnTo>
                    <a:pt x="4067" y="6227"/>
                  </a:lnTo>
                  <a:lnTo>
                    <a:pt x="3902" y="6252"/>
                  </a:lnTo>
                  <a:lnTo>
                    <a:pt x="3737" y="6273"/>
                  </a:lnTo>
                  <a:lnTo>
                    <a:pt x="3571" y="6289"/>
                  </a:lnTo>
                  <a:lnTo>
                    <a:pt x="3405" y="6302"/>
                  </a:lnTo>
                  <a:lnTo>
                    <a:pt x="3239" y="6311"/>
                  </a:lnTo>
                  <a:lnTo>
                    <a:pt x="3073" y="6315"/>
                  </a:lnTo>
                  <a:lnTo>
                    <a:pt x="2907" y="6316"/>
                  </a:lnTo>
                  <a:lnTo>
                    <a:pt x="2742" y="6313"/>
                  </a:lnTo>
                  <a:lnTo>
                    <a:pt x="2577" y="6305"/>
                  </a:lnTo>
                  <a:lnTo>
                    <a:pt x="2414" y="6294"/>
                  </a:lnTo>
                  <a:lnTo>
                    <a:pt x="2251" y="6280"/>
                  </a:lnTo>
                  <a:lnTo>
                    <a:pt x="2089" y="6262"/>
                  </a:lnTo>
                  <a:lnTo>
                    <a:pt x="1927" y="6239"/>
                  </a:lnTo>
                  <a:lnTo>
                    <a:pt x="1768" y="6214"/>
                  </a:lnTo>
                  <a:lnTo>
                    <a:pt x="1609" y="6185"/>
                  </a:lnTo>
                  <a:lnTo>
                    <a:pt x="1453" y="6152"/>
                  </a:lnTo>
                  <a:lnTo>
                    <a:pt x="1297" y="6115"/>
                  </a:lnTo>
                  <a:lnTo>
                    <a:pt x="1144" y="6075"/>
                  </a:lnTo>
                  <a:lnTo>
                    <a:pt x="993" y="6032"/>
                  </a:lnTo>
                  <a:lnTo>
                    <a:pt x="844" y="5985"/>
                  </a:lnTo>
                  <a:lnTo>
                    <a:pt x="697" y="5935"/>
                  </a:lnTo>
                  <a:lnTo>
                    <a:pt x="552" y="5881"/>
                  </a:lnTo>
                  <a:lnTo>
                    <a:pt x="410" y="5823"/>
                  </a:lnTo>
                  <a:lnTo>
                    <a:pt x="270" y="5763"/>
                  </a:lnTo>
                  <a:lnTo>
                    <a:pt x="134" y="5699"/>
                  </a:lnTo>
                  <a:lnTo>
                    <a:pt x="0" y="5632"/>
                  </a:lnTo>
                  <a:lnTo>
                    <a:pt x="129" y="5683"/>
                  </a:lnTo>
                  <a:lnTo>
                    <a:pt x="258" y="5732"/>
                  </a:lnTo>
                  <a:lnTo>
                    <a:pt x="391" y="5777"/>
                  </a:lnTo>
                  <a:lnTo>
                    <a:pt x="524" y="5819"/>
                  </a:lnTo>
                  <a:lnTo>
                    <a:pt x="660" y="5859"/>
                  </a:lnTo>
                  <a:lnTo>
                    <a:pt x="797" y="5896"/>
                  </a:lnTo>
                  <a:lnTo>
                    <a:pt x="935" y="5929"/>
                  </a:lnTo>
                  <a:lnTo>
                    <a:pt x="1076" y="5961"/>
                  </a:lnTo>
                  <a:lnTo>
                    <a:pt x="1217" y="5989"/>
                  </a:lnTo>
                  <a:lnTo>
                    <a:pt x="1360" y="6015"/>
                  </a:lnTo>
                  <a:lnTo>
                    <a:pt x="1503" y="6037"/>
                  </a:lnTo>
                  <a:lnTo>
                    <a:pt x="1648" y="6057"/>
                  </a:lnTo>
                  <a:lnTo>
                    <a:pt x="1794" y="6073"/>
                  </a:lnTo>
                  <a:lnTo>
                    <a:pt x="1940" y="6086"/>
                  </a:lnTo>
                  <a:lnTo>
                    <a:pt x="2088" y="6097"/>
                  </a:lnTo>
                  <a:lnTo>
                    <a:pt x="2235" y="6104"/>
                  </a:lnTo>
                  <a:lnTo>
                    <a:pt x="2384" y="6109"/>
                  </a:lnTo>
                  <a:lnTo>
                    <a:pt x="2532" y="6110"/>
                  </a:lnTo>
                  <a:lnTo>
                    <a:pt x="2681" y="6108"/>
                  </a:lnTo>
                  <a:lnTo>
                    <a:pt x="2830" y="6102"/>
                  </a:lnTo>
                  <a:lnTo>
                    <a:pt x="2979" y="6095"/>
                  </a:lnTo>
                  <a:lnTo>
                    <a:pt x="3128" y="6083"/>
                  </a:lnTo>
                  <a:lnTo>
                    <a:pt x="3277" y="6068"/>
                  </a:lnTo>
                  <a:lnTo>
                    <a:pt x="3426" y="6049"/>
                  </a:lnTo>
                  <a:lnTo>
                    <a:pt x="3575" y="6029"/>
                  </a:lnTo>
                  <a:lnTo>
                    <a:pt x="3723" y="6004"/>
                  </a:lnTo>
                  <a:lnTo>
                    <a:pt x="3871" y="5976"/>
                  </a:lnTo>
                  <a:lnTo>
                    <a:pt x="4018" y="5944"/>
                  </a:lnTo>
                  <a:lnTo>
                    <a:pt x="4163" y="5910"/>
                  </a:lnTo>
                  <a:lnTo>
                    <a:pt x="4309" y="5871"/>
                  </a:lnTo>
                  <a:lnTo>
                    <a:pt x="4454" y="5830"/>
                  </a:lnTo>
                  <a:lnTo>
                    <a:pt x="4598" y="5785"/>
                  </a:lnTo>
                  <a:lnTo>
                    <a:pt x="4822" y="5706"/>
                  </a:lnTo>
                  <a:lnTo>
                    <a:pt x="5038" y="5620"/>
                  </a:lnTo>
                  <a:lnTo>
                    <a:pt x="5247" y="5529"/>
                  </a:lnTo>
                  <a:lnTo>
                    <a:pt x="5446" y="5430"/>
                  </a:lnTo>
                  <a:lnTo>
                    <a:pt x="5637" y="5326"/>
                  </a:lnTo>
                  <a:lnTo>
                    <a:pt x="5819" y="5215"/>
                  </a:lnTo>
                  <a:lnTo>
                    <a:pt x="5992" y="5100"/>
                  </a:lnTo>
                  <a:lnTo>
                    <a:pt x="6155" y="4979"/>
                  </a:lnTo>
                  <a:lnTo>
                    <a:pt x="6309" y="4853"/>
                  </a:lnTo>
                  <a:lnTo>
                    <a:pt x="6454" y="4722"/>
                  </a:lnTo>
                  <a:lnTo>
                    <a:pt x="6589" y="4587"/>
                  </a:lnTo>
                  <a:lnTo>
                    <a:pt x="6714" y="4449"/>
                  </a:lnTo>
                  <a:lnTo>
                    <a:pt x="6830" y="4306"/>
                  </a:lnTo>
                  <a:lnTo>
                    <a:pt x="6935" y="4159"/>
                  </a:lnTo>
                  <a:lnTo>
                    <a:pt x="7030" y="4010"/>
                  </a:lnTo>
                  <a:lnTo>
                    <a:pt x="7115" y="3858"/>
                  </a:lnTo>
                  <a:lnTo>
                    <a:pt x="7190" y="3704"/>
                  </a:lnTo>
                  <a:lnTo>
                    <a:pt x="7252" y="3546"/>
                  </a:lnTo>
                  <a:lnTo>
                    <a:pt x="7305" y="3387"/>
                  </a:lnTo>
                  <a:lnTo>
                    <a:pt x="7347" y="3225"/>
                  </a:lnTo>
                  <a:lnTo>
                    <a:pt x="7378" y="3063"/>
                  </a:lnTo>
                  <a:lnTo>
                    <a:pt x="7397" y="2899"/>
                  </a:lnTo>
                  <a:lnTo>
                    <a:pt x="7405" y="2735"/>
                  </a:lnTo>
                  <a:lnTo>
                    <a:pt x="7400" y="2570"/>
                  </a:lnTo>
                  <a:lnTo>
                    <a:pt x="7385" y="2404"/>
                  </a:lnTo>
                  <a:lnTo>
                    <a:pt x="7358" y="2239"/>
                  </a:lnTo>
                  <a:lnTo>
                    <a:pt x="7318" y="2074"/>
                  </a:lnTo>
                  <a:lnTo>
                    <a:pt x="7266" y="1909"/>
                  </a:lnTo>
                  <a:lnTo>
                    <a:pt x="7203" y="1746"/>
                  </a:lnTo>
                  <a:lnTo>
                    <a:pt x="7127" y="1583"/>
                  </a:lnTo>
                  <a:lnTo>
                    <a:pt x="7037" y="1422"/>
                  </a:lnTo>
                  <a:lnTo>
                    <a:pt x="6936" y="1262"/>
                  </a:lnTo>
                  <a:lnTo>
                    <a:pt x="6902" y="1214"/>
                  </a:lnTo>
                  <a:lnTo>
                    <a:pt x="6868" y="1167"/>
                  </a:lnTo>
                  <a:lnTo>
                    <a:pt x="6832" y="1119"/>
                  </a:lnTo>
                  <a:lnTo>
                    <a:pt x="6796" y="1073"/>
                  </a:lnTo>
                  <a:lnTo>
                    <a:pt x="6759" y="1027"/>
                  </a:lnTo>
                  <a:lnTo>
                    <a:pt x="6721" y="981"/>
                  </a:lnTo>
                  <a:lnTo>
                    <a:pt x="6682" y="937"/>
                  </a:lnTo>
                  <a:lnTo>
                    <a:pt x="6642" y="892"/>
                  </a:lnTo>
                  <a:lnTo>
                    <a:pt x="6601" y="848"/>
                  </a:lnTo>
                  <a:lnTo>
                    <a:pt x="6560" y="805"/>
                  </a:lnTo>
                  <a:lnTo>
                    <a:pt x="6517" y="763"/>
                  </a:lnTo>
                  <a:lnTo>
                    <a:pt x="6474" y="721"/>
                  </a:lnTo>
                  <a:lnTo>
                    <a:pt x="6429" y="680"/>
                  </a:lnTo>
                  <a:lnTo>
                    <a:pt x="6385" y="639"/>
                  </a:lnTo>
                  <a:lnTo>
                    <a:pt x="6339" y="598"/>
                  </a:lnTo>
                  <a:lnTo>
                    <a:pt x="6292" y="558"/>
                  </a:lnTo>
                  <a:lnTo>
                    <a:pt x="6245" y="519"/>
                  </a:lnTo>
                  <a:lnTo>
                    <a:pt x="6197" y="480"/>
                  </a:lnTo>
                  <a:lnTo>
                    <a:pt x="6148" y="442"/>
                  </a:lnTo>
                  <a:lnTo>
                    <a:pt x="6099" y="404"/>
                  </a:lnTo>
                  <a:lnTo>
                    <a:pt x="6048" y="368"/>
                  </a:lnTo>
                  <a:lnTo>
                    <a:pt x="5997" y="331"/>
                  </a:lnTo>
                  <a:lnTo>
                    <a:pt x="5945" y="295"/>
                  </a:lnTo>
                  <a:lnTo>
                    <a:pt x="5893" y="260"/>
                  </a:lnTo>
                  <a:lnTo>
                    <a:pt x="5840" y="225"/>
                  </a:lnTo>
                  <a:lnTo>
                    <a:pt x="5786" y="192"/>
                  </a:lnTo>
                  <a:lnTo>
                    <a:pt x="5732" y="158"/>
                  </a:lnTo>
                  <a:lnTo>
                    <a:pt x="5677" y="126"/>
                  </a:lnTo>
                  <a:lnTo>
                    <a:pt x="5620" y="93"/>
                  </a:lnTo>
                  <a:lnTo>
                    <a:pt x="5564" y="62"/>
                  </a:lnTo>
                  <a:lnTo>
                    <a:pt x="5507" y="31"/>
                  </a:lnTo>
                  <a:lnTo>
                    <a:pt x="5450" y="0"/>
                  </a:lnTo>
                  <a:lnTo>
                    <a:pt x="5525" y="32"/>
                  </a:lnTo>
                  <a:lnTo>
                    <a:pt x="5601" y="65"/>
                  </a:lnTo>
                  <a:lnTo>
                    <a:pt x="5675" y="99"/>
                  </a:lnTo>
                  <a:lnTo>
                    <a:pt x="5749" y="133"/>
                  </a:lnTo>
                  <a:lnTo>
                    <a:pt x="5821" y="169"/>
                  </a:lnTo>
                  <a:lnTo>
                    <a:pt x="5894" y="206"/>
                  </a:lnTo>
                  <a:lnTo>
                    <a:pt x="5964" y="242"/>
                  </a:lnTo>
                  <a:lnTo>
                    <a:pt x="6034" y="281"/>
                  </a:lnTo>
                  <a:lnTo>
                    <a:pt x="6103" y="320"/>
                  </a:lnTo>
                  <a:lnTo>
                    <a:pt x="6171" y="361"/>
                  </a:lnTo>
                  <a:lnTo>
                    <a:pt x="6238" y="402"/>
                  </a:lnTo>
                  <a:lnTo>
                    <a:pt x="6304" y="444"/>
                  </a:lnTo>
                  <a:lnTo>
                    <a:pt x="6370" y="486"/>
                  </a:lnTo>
                  <a:lnTo>
                    <a:pt x="6434" y="531"/>
                  </a:lnTo>
                  <a:lnTo>
                    <a:pt x="6496" y="575"/>
                  </a:lnTo>
                  <a:lnTo>
                    <a:pt x="6559" y="621"/>
                  </a:lnTo>
                  <a:lnTo>
                    <a:pt x="6619" y="668"/>
                  </a:lnTo>
                  <a:lnTo>
                    <a:pt x="6679" y="715"/>
                  </a:lnTo>
                  <a:lnTo>
                    <a:pt x="6737" y="763"/>
                  </a:lnTo>
                  <a:lnTo>
                    <a:pt x="6794" y="813"/>
                  </a:lnTo>
                  <a:lnTo>
                    <a:pt x="6850" y="862"/>
                  </a:lnTo>
                  <a:lnTo>
                    <a:pt x="6906" y="913"/>
                  </a:lnTo>
                  <a:lnTo>
                    <a:pt x="6960" y="965"/>
                  </a:lnTo>
                  <a:lnTo>
                    <a:pt x="7011" y="1018"/>
                  </a:lnTo>
                  <a:lnTo>
                    <a:pt x="7062" y="1072"/>
                  </a:lnTo>
                  <a:lnTo>
                    <a:pt x="7112" y="1126"/>
                  </a:lnTo>
                  <a:lnTo>
                    <a:pt x="7160" y="1181"/>
                  </a:lnTo>
                  <a:lnTo>
                    <a:pt x="7208" y="1237"/>
                  </a:lnTo>
                  <a:lnTo>
                    <a:pt x="7253" y="1293"/>
                  </a:lnTo>
                  <a:lnTo>
                    <a:pt x="7298" y="1350"/>
                  </a:lnTo>
                  <a:lnTo>
                    <a:pt x="7340" y="1409"/>
                  </a:lnTo>
                  <a:lnTo>
                    <a:pt x="7382" y="1468"/>
                  </a:lnTo>
                  <a:lnTo>
                    <a:pt x="7483" y="1628"/>
                  </a:lnTo>
                  <a:lnTo>
                    <a:pt x="7572" y="1789"/>
                  </a:lnTo>
                  <a:lnTo>
                    <a:pt x="7649" y="1952"/>
                  </a:lnTo>
                  <a:lnTo>
                    <a:pt x="7712" y="2115"/>
                  </a:lnTo>
                  <a:lnTo>
                    <a:pt x="7764" y="2280"/>
                  </a:lnTo>
                  <a:lnTo>
                    <a:pt x="7803" y="2445"/>
                  </a:lnTo>
                  <a:lnTo>
                    <a:pt x="7831" y="2611"/>
                  </a:lnTo>
                  <a:lnTo>
                    <a:pt x="7846" y="2776"/>
                  </a:lnTo>
                  <a:lnTo>
                    <a:pt x="7851" y="2941"/>
                  </a:lnTo>
                  <a:lnTo>
                    <a:pt x="7842" y="3105"/>
                  </a:lnTo>
                  <a:lnTo>
                    <a:pt x="7824" y="3269"/>
                  </a:lnTo>
                  <a:lnTo>
                    <a:pt x="7792" y="3431"/>
                  </a:lnTo>
                  <a:lnTo>
                    <a:pt x="7751" y="3593"/>
                  </a:lnTo>
                  <a:lnTo>
                    <a:pt x="7698" y="3752"/>
                  </a:lnTo>
                  <a:lnTo>
                    <a:pt x="7635" y="3910"/>
                  </a:lnTo>
                  <a:lnTo>
                    <a:pt x="7561" y="4064"/>
                  </a:lnTo>
                  <a:lnTo>
                    <a:pt x="7476" y="4217"/>
                  </a:lnTo>
                  <a:lnTo>
                    <a:pt x="7381" y="4366"/>
                  </a:lnTo>
                  <a:lnTo>
                    <a:pt x="7276" y="4512"/>
                  </a:lnTo>
                  <a:lnTo>
                    <a:pt x="7160" y="4655"/>
                  </a:lnTo>
                  <a:lnTo>
                    <a:pt x="7035" y="4793"/>
                  </a:lnTo>
                  <a:lnTo>
                    <a:pt x="6900" y="4928"/>
                  </a:lnTo>
                  <a:lnTo>
                    <a:pt x="6755" y="5059"/>
                  </a:lnTo>
                  <a:lnTo>
                    <a:pt x="6601" y="5185"/>
                  </a:lnTo>
                  <a:lnTo>
                    <a:pt x="6437" y="5306"/>
                  </a:lnTo>
                  <a:lnTo>
                    <a:pt x="6264" y="5422"/>
                  </a:lnTo>
                  <a:lnTo>
                    <a:pt x="6083" y="5532"/>
                  </a:lnTo>
                  <a:lnTo>
                    <a:pt x="5891" y="5637"/>
                  </a:lnTo>
                  <a:lnTo>
                    <a:pt x="5693" y="5735"/>
                  </a:lnTo>
                  <a:lnTo>
                    <a:pt x="5484" y="5827"/>
                  </a:lnTo>
                  <a:lnTo>
                    <a:pt x="5268" y="5912"/>
                  </a:lnTo>
                  <a:lnTo>
                    <a:pt x="5043" y="5991"/>
                  </a:lnTo>
                  <a:close/>
                </a:path>
              </a:pathLst>
            </a:custGeom>
            <a:solidFill>
              <a:srgbClr val="DEDE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 name="未知"/>
            <p:cNvSpPr>
              <a:spLocks/>
            </p:cNvSpPr>
            <p:nvPr/>
          </p:nvSpPr>
          <p:spPr bwMode="auto">
            <a:xfrm>
              <a:off x="1" y="2993"/>
              <a:ext cx="5759" cy="1312"/>
            </a:xfrm>
            <a:custGeom>
              <a:avLst/>
              <a:gdLst>
                <a:gd name="T0" fmla="*/ 5759 w 17278"/>
                <a:gd name="T1" fmla="*/ 10 h 3934"/>
                <a:gd name="T2" fmla="*/ 5739 w 17278"/>
                <a:gd name="T3" fmla="*/ 1312 h 3934"/>
                <a:gd name="T4" fmla="*/ 0 w 17278"/>
                <a:gd name="T5" fmla="*/ 1312 h 3934"/>
                <a:gd name="T6" fmla="*/ 170 w 17278"/>
                <a:gd name="T7" fmla="*/ 1175 h 3934"/>
                <a:gd name="T8" fmla="*/ 334 w 17278"/>
                <a:gd name="T9" fmla="*/ 1048 h 3934"/>
                <a:gd name="T10" fmla="*/ 495 w 17278"/>
                <a:gd name="T11" fmla="*/ 930 h 3934"/>
                <a:gd name="T12" fmla="*/ 651 w 17278"/>
                <a:gd name="T13" fmla="*/ 821 h 3934"/>
                <a:gd name="T14" fmla="*/ 804 w 17278"/>
                <a:gd name="T15" fmla="*/ 722 h 3934"/>
                <a:gd name="T16" fmla="*/ 955 w 17278"/>
                <a:gd name="T17" fmla="*/ 630 h 3934"/>
                <a:gd name="T18" fmla="*/ 1103 w 17278"/>
                <a:gd name="T19" fmla="*/ 546 h 3934"/>
                <a:gd name="T20" fmla="*/ 1250 w 17278"/>
                <a:gd name="T21" fmla="*/ 470 h 3934"/>
                <a:gd name="T22" fmla="*/ 1396 w 17278"/>
                <a:gd name="T23" fmla="*/ 402 h 3934"/>
                <a:gd name="T24" fmla="*/ 1542 w 17278"/>
                <a:gd name="T25" fmla="*/ 340 h 3934"/>
                <a:gd name="T26" fmla="*/ 1687 w 17278"/>
                <a:gd name="T27" fmla="*/ 284 h 3934"/>
                <a:gd name="T28" fmla="*/ 1834 w 17278"/>
                <a:gd name="T29" fmla="*/ 235 h 3934"/>
                <a:gd name="T30" fmla="*/ 1981 w 17278"/>
                <a:gd name="T31" fmla="*/ 192 h 3934"/>
                <a:gd name="T32" fmla="*/ 2130 w 17278"/>
                <a:gd name="T33" fmla="*/ 154 h 3934"/>
                <a:gd name="T34" fmla="*/ 2282 w 17278"/>
                <a:gd name="T35" fmla="*/ 121 h 3934"/>
                <a:gd name="T36" fmla="*/ 2436 w 17278"/>
                <a:gd name="T37" fmla="*/ 93 h 3934"/>
                <a:gd name="T38" fmla="*/ 2594 w 17278"/>
                <a:gd name="T39" fmla="*/ 70 h 3934"/>
                <a:gd name="T40" fmla="*/ 2756 w 17278"/>
                <a:gd name="T41" fmla="*/ 51 h 3934"/>
                <a:gd name="T42" fmla="*/ 2923 w 17278"/>
                <a:gd name="T43" fmla="*/ 35 h 3934"/>
                <a:gd name="T44" fmla="*/ 3094 w 17278"/>
                <a:gd name="T45" fmla="*/ 23 h 3934"/>
                <a:gd name="T46" fmla="*/ 3271 w 17278"/>
                <a:gd name="T47" fmla="*/ 14 h 3934"/>
                <a:gd name="T48" fmla="*/ 3455 w 17278"/>
                <a:gd name="T49" fmla="*/ 7 h 3934"/>
                <a:gd name="T50" fmla="*/ 3646 w 17278"/>
                <a:gd name="T51" fmla="*/ 3 h 3934"/>
                <a:gd name="T52" fmla="*/ 3843 w 17278"/>
                <a:gd name="T53" fmla="*/ 1 h 3934"/>
                <a:gd name="T54" fmla="*/ 4049 w 17278"/>
                <a:gd name="T55" fmla="*/ 0 h 3934"/>
                <a:gd name="T56" fmla="*/ 4264 w 17278"/>
                <a:gd name="T57" fmla="*/ 1 h 3934"/>
                <a:gd name="T58" fmla="*/ 4487 w 17278"/>
                <a:gd name="T59" fmla="*/ 2 h 3934"/>
                <a:gd name="T60" fmla="*/ 4720 w 17278"/>
                <a:gd name="T61" fmla="*/ 4 h 3934"/>
                <a:gd name="T62" fmla="*/ 4963 w 17278"/>
                <a:gd name="T63" fmla="*/ 6 h 3934"/>
                <a:gd name="T64" fmla="*/ 5217 w 17278"/>
                <a:gd name="T65" fmla="*/ 8 h 3934"/>
                <a:gd name="T66" fmla="*/ 5482 w 17278"/>
                <a:gd name="T67" fmla="*/ 10 h 3934"/>
                <a:gd name="T68" fmla="*/ 5759 w 17278"/>
                <a:gd name="T69" fmla="*/ 10 h 39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7278" h="3934">
                  <a:moveTo>
                    <a:pt x="17278" y="30"/>
                  </a:moveTo>
                  <a:lnTo>
                    <a:pt x="17218" y="3934"/>
                  </a:lnTo>
                  <a:lnTo>
                    <a:pt x="0" y="3934"/>
                  </a:lnTo>
                  <a:lnTo>
                    <a:pt x="509" y="3524"/>
                  </a:lnTo>
                  <a:lnTo>
                    <a:pt x="1002" y="3142"/>
                  </a:lnTo>
                  <a:lnTo>
                    <a:pt x="1484" y="2789"/>
                  </a:lnTo>
                  <a:lnTo>
                    <a:pt x="1953" y="2463"/>
                  </a:lnTo>
                  <a:lnTo>
                    <a:pt x="2413" y="2164"/>
                  </a:lnTo>
                  <a:lnTo>
                    <a:pt x="2864" y="1889"/>
                  </a:lnTo>
                  <a:lnTo>
                    <a:pt x="3310" y="1638"/>
                  </a:lnTo>
                  <a:lnTo>
                    <a:pt x="3751" y="1410"/>
                  </a:lnTo>
                  <a:lnTo>
                    <a:pt x="4188" y="1204"/>
                  </a:lnTo>
                  <a:lnTo>
                    <a:pt x="4625" y="1018"/>
                  </a:lnTo>
                  <a:lnTo>
                    <a:pt x="5061" y="852"/>
                  </a:lnTo>
                  <a:lnTo>
                    <a:pt x="5501" y="705"/>
                  </a:lnTo>
                  <a:lnTo>
                    <a:pt x="5942" y="575"/>
                  </a:lnTo>
                  <a:lnTo>
                    <a:pt x="6391" y="462"/>
                  </a:lnTo>
                  <a:lnTo>
                    <a:pt x="6845" y="364"/>
                  </a:lnTo>
                  <a:lnTo>
                    <a:pt x="7309" y="280"/>
                  </a:lnTo>
                  <a:lnTo>
                    <a:pt x="7783" y="210"/>
                  </a:lnTo>
                  <a:lnTo>
                    <a:pt x="8269" y="152"/>
                  </a:lnTo>
                  <a:lnTo>
                    <a:pt x="8769" y="106"/>
                  </a:lnTo>
                  <a:lnTo>
                    <a:pt x="9284" y="69"/>
                  </a:lnTo>
                  <a:lnTo>
                    <a:pt x="9815" y="42"/>
                  </a:lnTo>
                  <a:lnTo>
                    <a:pt x="10367" y="21"/>
                  </a:lnTo>
                  <a:lnTo>
                    <a:pt x="10938" y="9"/>
                  </a:lnTo>
                  <a:lnTo>
                    <a:pt x="11531" y="2"/>
                  </a:lnTo>
                  <a:lnTo>
                    <a:pt x="12149" y="0"/>
                  </a:lnTo>
                  <a:lnTo>
                    <a:pt x="12792" y="2"/>
                  </a:lnTo>
                  <a:lnTo>
                    <a:pt x="13462" y="6"/>
                  </a:lnTo>
                  <a:lnTo>
                    <a:pt x="14161" y="12"/>
                  </a:lnTo>
                  <a:lnTo>
                    <a:pt x="14890" y="18"/>
                  </a:lnTo>
                  <a:lnTo>
                    <a:pt x="15652" y="25"/>
                  </a:lnTo>
                  <a:lnTo>
                    <a:pt x="16447" y="29"/>
                  </a:lnTo>
                  <a:lnTo>
                    <a:pt x="17278" y="30"/>
                  </a:lnTo>
                  <a:close/>
                </a:path>
              </a:pathLst>
            </a:custGeom>
            <a:solidFill>
              <a:srgbClr val="2C4C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 name="Rectangle 8"/>
            <p:cNvSpPr>
              <a:spLocks noChangeArrowheads="1"/>
            </p:cNvSpPr>
            <p:nvPr/>
          </p:nvSpPr>
          <p:spPr bwMode="auto">
            <a:xfrm>
              <a:off x="1" y="0"/>
              <a:ext cx="5739" cy="556"/>
            </a:xfrm>
            <a:prstGeom prst="rect">
              <a:avLst/>
            </a:prstGeom>
            <a:solidFill>
              <a:srgbClr val="2C4C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ＭＳ Ｐゴシック" panose="020B0600070205080204" pitchFamily="50" charset="-128"/>
                  <a:ea typeface="SimSun" panose="02010600030101010101" pitchFamily="2" charset="-122"/>
                </a:defRPr>
              </a:lvl1pPr>
              <a:lvl2pPr marL="742950" indent="-285750">
                <a:defRPr>
                  <a:solidFill>
                    <a:schemeClr val="tx1"/>
                  </a:solidFill>
                  <a:latin typeface="ＭＳ Ｐゴシック" panose="020B0600070205080204" pitchFamily="50" charset="-128"/>
                  <a:ea typeface="SimSun" panose="02010600030101010101" pitchFamily="2" charset="-122"/>
                </a:defRPr>
              </a:lvl2pPr>
              <a:lvl3pPr marL="1143000" indent="-228600">
                <a:defRPr>
                  <a:solidFill>
                    <a:schemeClr val="tx1"/>
                  </a:solidFill>
                  <a:latin typeface="ＭＳ Ｐゴシック" panose="020B0600070205080204" pitchFamily="50" charset="-128"/>
                  <a:ea typeface="SimSun" panose="02010600030101010101" pitchFamily="2" charset="-122"/>
                </a:defRPr>
              </a:lvl3pPr>
              <a:lvl4pPr marL="1600200" indent="-228600">
                <a:defRPr>
                  <a:solidFill>
                    <a:schemeClr val="tx1"/>
                  </a:solidFill>
                  <a:latin typeface="ＭＳ Ｐゴシック" panose="020B0600070205080204" pitchFamily="50" charset="-128"/>
                  <a:ea typeface="SimSun" panose="02010600030101010101" pitchFamily="2" charset="-122"/>
                </a:defRPr>
              </a:lvl4pPr>
              <a:lvl5pPr marL="2057400" indent="-228600">
                <a:defRPr>
                  <a:solidFill>
                    <a:schemeClr val="tx1"/>
                  </a:solidFill>
                  <a:latin typeface="ＭＳ Ｐゴシック" panose="020B0600070205080204" pitchFamily="50" charset="-128"/>
                  <a:ea typeface="SimSun" panose="02010600030101010101" pitchFamily="2" charset="-122"/>
                </a:defRPr>
              </a:lvl5pPr>
              <a:lvl6pPr marL="25146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9718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4290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8862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pPr eaLnBrk="1" hangingPunct="1"/>
              <a:endParaRPr lang="ja-JP" altLang="en-US"/>
            </a:p>
          </p:txBody>
        </p:sp>
        <p:sp>
          <p:nvSpPr>
            <p:cNvPr id="11" name="Rectangle 9"/>
            <p:cNvSpPr>
              <a:spLocks noChangeArrowheads="1"/>
            </p:cNvSpPr>
            <p:nvPr/>
          </p:nvSpPr>
          <p:spPr bwMode="auto">
            <a:xfrm>
              <a:off x="1" y="0"/>
              <a:ext cx="2351" cy="556"/>
            </a:xfrm>
            <a:prstGeom prst="rect">
              <a:avLst/>
            </a:prstGeom>
            <a:solidFill>
              <a:srgbClr val="5D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ＭＳ Ｐゴシック" panose="020B0600070205080204" pitchFamily="50" charset="-128"/>
                  <a:ea typeface="SimSun" panose="02010600030101010101" pitchFamily="2" charset="-122"/>
                </a:defRPr>
              </a:lvl1pPr>
              <a:lvl2pPr marL="742950" indent="-285750">
                <a:defRPr>
                  <a:solidFill>
                    <a:schemeClr val="tx1"/>
                  </a:solidFill>
                  <a:latin typeface="ＭＳ Ｐゴシック" panose="020B0600070205080204" pitchFamily="50" charset="-128"/>
                  <a:ea typeface="SimSun" panose="02010600030101010101" pitchFamily="2" charset="-122"/>
                </a:defRPr>
              </a:lvl2pPr>
              <a:lvl3pPr marL="1143000" indent="-228600">
                <a:defRPr>
                  <a:solidFill>
                    <a:schemeClr val="tx1"/>
                  </a:solidFill>
                  <a:latin typeface="ＭＳ Ｐゴシック" panose="020B0600070205080204" pitchFamily="50" charset="-128"/>
                  <a:ea typeface="SimSun" panose="02010600030101010101" pitchFamily="2" charset="-122"/>
                </a:defRPr>
              </a:lvl3pPr>
              <a:lvl4pPr marL="1600200" indent="-228600">
                <a:defRPr>
                  <a:solidFill>
                    <a:schemeClr val="tx1"/>
                  </a:solidFill>
                  <a:latin typeface="ＭＳ Ｐゴシック" panose="020B0600070205080204" pitchFamily="50" charset="-128"/>
                  <a:ea typeface="SimSun" panose="02010600030101010101" pitchFamily="2" charset="-122"/>
                </a:defRPr>
              </a:lvl4pPr>
              <a:lvl5pPr marL="2057400" indent="-228600">
                <a:defRPr>
                  <a:solidFill>
                    <a:schemeClr val="tx1"/>
                  </a:solidFill>
                  <a:latin typeface="ＭＳ Ｐゴシック" panose="020B0600070205080204" pitchFamily="50" charset="-128"/>
                  <a:ea typeface="SimSun" panose="02010600030101010101" pitchFamily="2" charset="-122"/>
                </a:defRPr>
              </a:lvl5pPr>
              <a:lvl6pPr marL="25146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9718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4290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8862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pPr eaLnBrk="1" hangingPunct="1"/>
              <a:endParaRPr lang="ja-JP" altLang="en-US"/>
            </a:p>
          </p:txBody>
        </p:sp>
        <p:sp>
          <p:nvSpPr>
            <p:cNvPr id="12" name="Rectangle 10"/>
            <p:cNvSpPr>
              <a:spLocks noChangeArrowheads="1"/>
            </p:cNvSpPr>
            <p:nvPr/>
          </p:nvSpPr>
          <p:spPr bwMode="auto">
            <a:xfrm>
              <a:off x="1" y="0"/>
              <a:ext cx="1240" cy="556"/>
            </a:xfrm>
            <a:prstGeom prst="rect">
              <a:avLst/>
            </a:prstGeom>
            <a:solidFill>
              <a:srgbClr val="007C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ＭＳ Ｐゴシック" panose="020B0600070205080204" pitchFamily="50" charset="-128"/>
                  <a:ea typeface="SimSun" panose="02010600030101010101" pitchFamily="2" charset="-122"/>
                </a:defRPr>
              </a:lvl1pPr>
              <a:lvl2pPr marL="742950" indent="-285750">
                <a:defRPr>
                  <a:solidFill>
                    <a:schemeClr val="tx1"/>
                  </a:solidFill>
                  <a:latin typeface="ＭＳ Ｐゴシック" panose="020B0600070205080204" pitchFamily="50" charset="-128"/>
                  <a:ea typeface="SimSun" panose="02010600030101010101" pitchFamily="2" charset="-122"/>
                </a:defRPr>
              </a:lvl2pPr>
              <a:lvl3pPr marL="1143000" indent="-228600">
                <a:defRPr>
                  <a:solidFill>
                    <a:schemeClr val="tx1"/>
                  </a:solidFill>
                  <a:latin typeface="ＭＳ Ｐゴシック" panose="020B0600070205080204" pitchFamily="50" charset="-128"/>
                  <a:ea typeface="SimSun" panose="02010600030101010101" pitchFamily="2" charset="-122"/>
                </a:defRPr>
              </a:lvl3pPr>
              <a:lvl4pPr marL="1600200" indent="-228600">
                <a:defRPr>
                  <a:solidFill>
                    <a:schemeClr val="tx1"/>
                  </a:solidFill>
                  <a:latin typeface="ＭＳ Ｐゴシック" panose="020B0600070205080204" pitchFamily="50" charset="-128"/>
                  <a:ea typeface="SimSun" panose="02010600030101010101" pitchFamily="2" charset="-122"/>
                </a:defRPr>
              </a:lvl4pPr>
              <a:lvl5pPr marL="2057400" indent="-228600">
                <a:defRPr>
                  <a:solidFill>
                    <a:schemeClr val="tx1"/>
                  </a:solidFill>
                  <a:latin typeface="ＭＳ Ｐゴシック" panose="020B0600070205080204" pitchFamily="50" charset="-128"/>
                  <a:ea typeface="SimSun" panose="02010600030101010101" pitchFamily="2" charset="-122"/>
                </a:defRPr>
              </a:lvl5pPr>
              <a:lvl6pPr marL="25146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9718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4290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8862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pPr eaLnBrk="1" hangingPunct="1"/>
              <a:endParaRPr lang="ja-JP" altLang="en-US"/>
            </a:p>
          </p:txBody>
        </p:sp>
        <p:sp>
          <p:nvSpPr>
            <p:cNvPr id="13" name="Rectangle 11"/>
            <p:cNvSpPr>
              <a:spLocks noChangeArrowheads="1"/>
            </p:cNvSpPr>
            <p:nvPr/>
          </p:nvSpPr>
          <p:spPr bwMode="auto">
            <a:xfrm>
              <a:off x="1" y="0"/>
              <a:ext cx="835" cy="556"/>
            </a:xfrm>
            <a:prstGeom prst="rect">
              <a:avLst/>
            </a:prstGeom>
            <a:solidFill>
              <a:srgbClr val="75C5F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ＭＳ Ｐゴシック" panose="020B0600070205080204" pitchFamily="50" charset="-128"/>
                  <a:ea typeface="SimSun" panose="02010600030101010101" pitchFamily="2" charset="-122"/>
                </a:defRPr>
              </a:lvl1pPr>
              <a:lvl2pPr marL="742950" indent="-285750">
                <a:defRPr>
                  <a:solidFill>
                    <a:schemeClr val="tx1"/>
                  </a:solidFill>
                  <a:latin typeface="ＭＳ Ｐゴシック" panose="020B0600070205080204" pitchFamily="50" charset="-128"/>
                  <a:ea typeface="SimSun" panose="02010600030101010101" pitchFamily="2" charset="-122"/>
                </a:defRPr>
              </a:lvl2pPr>
              <a:lvl3pPr marL="1143000" indent="-228600">
                <a:defRPr>
                  <a:solidFill>
                    <a:schemeClr val="tx1"/>
                  </a:solidFill>
                  <a:latin typeface="ＭＳ Ｐゴシック" panose="020B0600070205080204" pitchFamily="50" charset="-128"/>
                  <a:ea typeface="SimSun" panose="02010600030101010101" pitchFamily="2" charset="-122"/>
                </a:defRPr>
              </a:lvl3pPr>
              <a:lvl4pPr marL="1600200" indent="-228600">
                <a:defRPr>
                  <a:solidFill>
                    <a:schemeClr val="tx1"/>
                  </a:solidFill>
                  <a:latin typeface="ＭＳ Ｐゴシック" panose="020B0600070205080204" pitchFamily="50" charset="-128"/>
                  <a:ea typeface="SimSun" panose="02010600030101010101" pitchFamily="2" charset="-122"/>
                </a:defRPr>
              </a:lvl4pPr>
              <a:lvl5pPr marL="2057400" indent="-228600">
                <a:defRPr>
                  <a:solidFill>
                    <a:schemeClr val="tx1"/>
                  </a:solidFill>
                  <a:latin typeface="ＭＳ Ｐゴシック" panose="020B0600070205080204" pitchFamily="50" charset="-128"/>
                  <a:ea typeface="SimSun" panose="02010600030101010101" pitchFamily="2" charset="-122"/>
                </a:defRPr>
              </a:lvl5pPr>
              <a:lvl6pPr marL="25146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9718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4290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8862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pPr eaLnBrk="1" hangingPunct="1"/>
              <a:endParaRPr lang="ja-JP" altLang="en-US"/>
            </a:p>
          </p:txBody>
        </p:sp>
        <p:sp>
          <p:nvSpPr>
            <p:cNvPr id="14" name="Rectangle 12"/>
            <p:cNvSpPr>
              <a:spLocks noChangeArrowheads="1"/>
            </p:cNvSpPr>
            <p:nvPr/>
          </p:nvSpPr>
          <p:spPr bwMode="auto">
            <a:xfrm>
              <a:off x="1" y="0"/>
              <a:ext cx="657" cy="556"/>
            </a:xfrm>
            <a:prstGeom prst="rect">
              <a:avLst/>
            </a:prstGeom>
            <a:solidFill>
              <a:srgbClr val="B6DD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ＭＳ Ｐゴシック" panose="020B0600070205080204" pitchFamily="50" charset="-128"/>
                  <a:ea typeface="SimSun" panose="02010600030101010101" pitchFamily="2" charset="-122"/>
                </a:defRPr>
              </a:lvl1pPr>
              <a:lvl2pPr marL="742950" indent="-285750">
                <a:defRPr>
                  <a:solidFill>
                    <a:schemeClr val="tx1"/>
                  </a:solidFill>
                  <a:latin typeface="ＭＳ Ｐゴシック" panose="020B0600070205080204" pitchFamily="50" charset="-128"/>
                  <a:ea typeface="SimSun" panose="02010600030101010101" pitchFamily="2" charset="-122"/>
                </a:defRPr>
              </a:lvl2pPr>
              <a:lvl3pPr marL="1143000" indent="-228600">
                <a:defRPr>
                  <a:solidFill>
                    <a:schemeClr val="tx1"/>
                  </a:solidFill>
                  <a:latin typeface="ＭＳ Ｐゴシック" panose="020B0600070205080204" pitchFamily="50" charset="-128"/>
                  <a:ea typeface="SimSun" panose="02010600030101010101" pitchFamily="2" charset="-122"/>
                </a:defRPr>
              </a:lvl3pPr>
              <a:lvl4pPr marL="1600200" indent="-228600">
                <a:defRPr>
                  <a:solidFill>
                    <a:schemeClr val="tx1"/>
                  </a:solidFill>
                  <a:latin typeface="ＭＳ Ｐゴシック" panose="020B0600070205080204" pitchFamily="50" charset="-128"/>
                  <a:ea typeface="SimSun" panose="02010600030101010101" pitchFamily="2" charset="-122"/>
                </a:defRPr>
              </a:lvl4pPr>
              <a:lvl5pPr marL="2057400" indent="-228600">
                <a:defRPr>
                  <a:solidFill>
                    <a:schemeClr val="tx1"/>
                  </a:solidFill>
                  <a:latin typeface="ＭＳ Ｐゴシック" panose="020B0600070205080204" pitchFamily="50" charset="-128"/>
                  <a:ea typeface="SimSun" panose="02010600030101010101" pitchFamily="2" charset="-122"/>
                </a:defRPr>
              </a:lvl5pPr>
              <a:lvl6pPr marL="25146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9718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4290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8862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pPr eaLnBrk="1" hangingPunct="1"/>
              <a:endParaRPr lang="ja-JP" altLang="en-US"/>
            </a:p>
          </p:txBody>
        </p:sp>
      </p:grpSp>
      <p:sp>
        <p:nvSpPr>
          <p:cNvPr id="2061" name="Rectangle 13"/>
          <p:cNvSpPr>
            <a:spLocks noGrp="1" noChangeArrowheads="1"/>
          </p:cNvSpPr>
          <p:nvPr>
            <p:ph type="ctrTitle" sz="quarter"/>
          </p:nvPr>
        </p:nvSpPr>
        <p:spPr>
          <a:xfrm>
            <a:off x="647700" y="2012950"/>
            <a:ext cx="7345363" cy="1389063"/>
          </a:xfrm>
        </p:spPr>
        <p:txBody>
          <a:bodyPr/>
          <a:lstStyle>
            <a:lvl1pPr>
              <a:defRPr/>
            </a:lvl1pPr>
          </a:lstStyle>
          <a:p>
            <a:pPr lvl="0"/>
            <a:r>
              <a:rPr lang="ja-JP" altLang="en-US" noProof="0" smtClean="0"/>
              <a:t>マスタ 　タイトルの書式設定</a:t>
            </a:r>
          </a:p>
        </p:txBody>
      </p:sp>
      <p:sp>
        <p:nvSpPr>
          <p:cNvPr id="2062" name="Rectangle 14"/>
          <p:cNvSpPr>
            <a:spLocks noGrp="1" noChangeArrowheads="1"/>
          </p:cNvSpPr>
          <p:nvPr>
            <p:ph type="subTitle" sz="quarter" idx="1"/>
          </p:nvPr>
        </p:nvSpPr>
        <p:spPr>
          <a:xfrm>
            <a:off x="1295400" y="3671888"/>
            <a:ext cx="6049963" cy="1655762"/>
          </a:xfrm>
        </p:spPr>
        <p:txBody>
          <a:bodyPr/>
          <a:lstStyle>
            <a:lvl1pPr marL="0" indent="0" algn="ctr">
              <a:buFontTx/>
              <a:buNone/>
              <a:defRPr b="1"/>
            </a:lvl1pPr>
          </a:lstStyle>
          <a:p>
            <a:pPr lvl="0"/>
            <a:r>
              <a:rPr lang="ja-JP" altLang="en-US" noProof="0" smtClean="0"/>
              <a:t>マスタ　サブタイトルの書式設定</a:t>
            </a:r>
          </a:p>
        </p:txBody>
      </p:sp>
      <p:sp>
        <p:nvSpPr>
          <p:cNvPr id="15" name="Rectangle 15"/>
          <p:cNvSpPr>
            <a:spLocks noGrp="1" noChangeArrowheads="1"/>
          </p:cNvSpPr>
          <p:nvPr>
            <p:ph type="dt" sz="half" idx="10"/>
          </p:nvPr>
        </p:nvSpPr>
        <p:spPr/>
        <p:txBody>
          <a:bodyPr/>
          <a:lstStyle>
            <a:lvl1pPr>
              <a:defRPr smtClean="0"/>
            </a:lvl1pPr>
          </a:lstStyle>
          <a:p>
            <a:pPr>
              <a:defRPr/>
            </a:pPr>
            <a:endParaRPr lang="en-US" altLang="ja-JP"/>
          </a:p>
        </p:txBody>
      </p:sp>
      <p:sp>
        <p:nvSpPr>
          <p:cNvPr id="16" name="Rectangle 16"/>
          <p:cNvSpPr>
            <a:spLocks noGrp="1" noChangeArrowheads="1"/>
          </p:cNvSpPr>
          <p:nvPr>
            <p:ph type="sldNum" sz="quarter" idx="11"/>
          </p:nvPr>
        </p:nvSpPr>
        <p:spPr/>
        <p:txBody>
          <a:bodyPr/>
          <a:lstStyle>
            <a:lvl1pPr>
              <a:defRPr smtClean="0"/>
            </a:lvl1pPr>
          </a:lstStyle>
          <a:p>
            <a:pPr>
              <a:defRPr/>
            </a:pPr>
            <a:fld id="{F8A0665D-32D2-4273-B0F2-013899C1867A}" type="slidenum">
              <a:rPr lang="en-US" altLang="ja-JP"/>
              <a:pPr>
                <a:defRPr/>
              </a:pPr>
              <a:t>‹#›</a:t>
            </a:fld>
            <a:endParaRPr lang="en-US" altLang="ja-JP"/>
          </a:p>
        </p:txBody>
      </p:sp>
      <p:sp>
        <p:nvSpPr>
          <p:cNvPr id="17" name="Rectangle 17"/>
          <p:cNvSpPr>
            <a:spLocks noGrp="1" noChangeArrowheads="1"/>
          </p:cNvSpPr>
          <p:nvPr>
            <p:ph type="ftr" sz="quarter" idx="12"/>
          </p:nvPr>
        </p:nvSpPr>
        <p:spPr/>
        <p:txBody>
          <a:bodyPr/>
          <a:lstStyle>
            <a:lvl1pPr>
              <a:defRPr smtClean="0"/>
            </a:lvl1pPr>
          </a:lstStyle>
          <a:p>
            <a:pPr>
              <a:defRPr/>
            </a:pPr>
            <a:endParaRPr lang="en-US" altLang="ja-JP"/>
          </a:p>
        </p:txBody>
      </p:sp>
    </p:spTree>
    <p:extLst>
      <p:ext uri="{BB962C8B-B14F-4D97-AF65-F5344CB8AC3E}">
        <p14:creationId xmlns:p14="http://schemas.microsoft.com/office/powerpoint/2010/main" val="3710723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6"/>
          <p:cNvSpPr>
            <a:spLocks noGrp="1" noChangeArrowheads="1"/>
          </p:cNvSpPr>
          <p:nvPr>
            <p:ph type="sldNum" sz="quarter" idx="11"/>
          </p:nvPr>
        </p:nvSpPr>
        <p:spPr>
          <a:ln/>
        </p:spPr>
        <p:txBody>
          <a:bodyPr/>
          <a:lstStyle>
            <a:lvl1pPr>
              <a:defRPr/>
            </a:lvl1pPr>
          </a:lstStyle>
          <a:p>
            <a:pPr>
              <a:defRPr/>
            </a:pPr>
            <a:fld id="{C5301DAA-44B8-49FC-919B-2792ADE3636E}" type="slidenum">
              <a:rPr lang="en-US" altLang="ja-JP"/>
              <a:pPr>
                <a:defRPr/>
              </a:pPr>
              <a:t>‹#›</a:t>
            </a:fld>
            <a:endParaRPr lang="en-US" altLang="ja-JP"/>
          </a:p>
        </p:txBody>
      </p:sp>
      <p:sp>
        <p:nvSpPr>
          <p:cNvPr id="6" name="Rectangle 17"/>
          <p:cNvSpPr>
            <a:spLocks noGrp="1" noChangeArrowheads="1"/>
          </p:cNvSpPr>
          <p:nvPr>
            <p:ph type="ftr" sz="quarter"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287612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265863" y="177800"/>
            <a:ext cx="1943100" cy="552926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31800" y="177800"/>
            <a:ext cx="5681663" cy="552926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6"/>
          <p:cNvSpPr>
            <a:spLocks noGrp="1" noChangeArrowheads="1"/>
          </p:cNvSpPr>
          <p:nvPr>
            <p:ph type="sldNum" sz="quarter" idx="11"/>
          </p:nvPr>
        </p:nvSpPr>
        <p:spPr>
          <a:ln/>
        </p:spPr>
        <p:txBody>
          <a:bodyPr/>
          <a:lstStyle>
            <a:lvl1pPr>
              <a:defRPr/>
            </a:lvl1pPr>
          </a:lstStyle>
          <a:p>
            <a:pPr>
              <a:defRPr/>
            </a:pPr>
            <a:fld id="{1522BEBE-5225-4DCA-9517-E8DC35DBFE5E}" type="slidenum">
              <a:rPr lang="en-US" altLang="ja-JP"/>
              <a:pPr>
                <a:defRPr/>
              </a:pPr>
              <a:t>‹#›</a:t>
            </a:fld>
            <a:endParaRPr lang="en-US" altLang="ja-JP"/>
          </a:p>
        </p:txBody>
      </p:sp>
      <p:sp>
        <p:nvSpPr>
          <p:cNvPr id="6" name="Rectangle 17"/>
          <p:cNvSpPr>
            <a:spLocks noGrp="1" noChangeArrowheads="1"/>
          </p:cNvSpPr>
          <p:nvPr>
            <p:ph type="ftr" sz="quarter"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434670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48057" y="1060529"/>
            <a:ext cx="7344649" cy="2256061"/>
          </a:xfrm>
        </p:spPr>
        <p:txBody>
          <a:bodyPr anchor="b"/>
          <a:lstStyle>
            <a:lvl1pPr algn="ctr">
              <a:defRPr sz="294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080096" y="3403592"/>
            <a:ext cx="6480572" cy="1564542"/>
          </a:xfrm>
        </p:spPr>
        <p:txBody>
          <a:bodyPr/>
          <a:lstStyle>
            <a:lvl1pPr marL="0" indent="0" algn="ctr">
              <a:buNone/>
              <a:defRPr sz="1178"/>
            </a:lvl1pPr>
            <a:lvl2pPr marL="224325" indent="0" algn="ctr">
              <a:buNone/>
              <a:defRPr sz="981"/>
            </a:lvl2pPr>
            <a:lvl3pPr marL="448650" indent="0" algn="ctr">
              <a:buNone/>
              <a:defRPr sz="883"/>
            </a:lvl3pPr>
            <a:lvl4pPr marL="672976" indent="0" algn="ctr">
              <a:buNone/>
              <a:defRPr sz="785"/>
            </a:lvl4pPr>
            <a:lvl5pPr marL="897301" indent="0" algn="ctr">
              <a:buNone/>
              <a:defRPr sz="785"/>
            </a:lvl5pPr>
            <a:lvl6pPr marL="1121626" indent="0" algn="ctr">
              <a:buNone/>
              <a:defRPr sz="785"/>
            </a:lvl6pPr>
            <a:lvl7pPr marL="1345951" indent="0" algn="ctr">
              <a:buNone/>
              <a:defRPr sz="785"/>
            </a:lvl7pPr>
            <a:lvl8pPr marL="1570276" indent="0" algn="ctr">
              <a:buNone/>
              <a:defRPr sz="785"/>
            </a:lvl8pPr>
            <a:lvl9pPr marL="1794601" indent="0" algn="ctr">
              <a:buNone/>
              <a:defRPr sz="78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5" name="Footer Placeholder 4"/>
          <p:cNvSpPr>
            <a:spLocks noGrp="1"/>
          </p:cNvSpPr>
          <p:nvPr>
            <p:ph type="ftr" sz="quarter" idx="11"/>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fld id="{7A04FC08-8245-4A93-A338-F1028CF9B6F5}" type="slidenum">
              <a:rPr lang="ja-JP" altLang="en-US"/>
              <a:pPr>
                <a:defRPr/>
              </a:pPr>
              <a:t>‹#›</a:t>
            </a:fld>
            <a:endParaRPr lang="ja-JP" altLang="en-US"/>
          </a:p>
        </p:txBody>
      </p:sp>
    </p:spTree>
    <p:extLst>
      <p:ext uri="{BB962C8B-B14F-4D97-AF65-F5344CB8AC3E}">
        <p14:creationId xmlns:p14="http://schemas.microsoft.com/office/powerpoint/2010/main" val="1865017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5" name="Footer Placeholder 4"/>
          <p:cNvSpPr>
            <a:spLocks noGrp="1"/>
          </p:cNvSpPr>
          <p:nvPr>
            <p:ph type="ftr" sz="quarter" idx="11"/>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fld id="{74157B00-8449-4365-B0B6-A6A6524A584C}" type="slidenum">
              <a:rPr lang="ja-JP" altLang="en-US"/>
              <a:pPr>
                <a:defRPr/>
              </a:pPr>
              <a:t>‹#›</a:t>
            </a:fld>
            <a:endParaRPr lang="ja-JP" altLang="en-US"/>
          </a:p>
        </p:txBody>
      </p:sp>
    </p:spTree>
    <p:extLst>
      <p:ext uri="{BB962C8B-B14F-4D97-AF65-F5344CB8AC3E}">
        <p14:creationId xmlns:p14="http://schemas.microsoft.com/office/powerpoint/2010/main" val="1808562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89553" y="1615546"/>
            <a:ext cx="7452658" cy="2695572"/>
          </a:xfrm>
        </p:spPr>
        <p:txBody>
          <a:bodyPr anchor="b"/>
          <a:lstStyle>
            <a:lvl1pPr>
              <a:defRPr sz="294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89553" y="4336619"/>
            <a:ext cx="7452658" cy="1417538"/>
          </a:xfrm>
        </p:spPr>
        <p:txBody>
          <a:bodyPr/>
          <a:lstStyle>
            <a:lvl1pPr marL="0" indent="0">
              <a:buNone/>
              <a:defRPr sz="1178">
                <a:solidFill>
                  <a:schemeClr val="tx1"/>
                </a:solidFill>
              </a:defRPr>
            </a:lvl1pPr>
            <a:lvl2pPr marL="224325" indent="0">
              <a:buNone/>
              <a:defRPr sz="981">
                <a:solidFill>
                  <a:schemeClr val="tx1">
                    <a:tint val="75000"/>
                  </a:schemeClr>
                </a:solidFill>
              </a:defRPr>
            </a:lvl2pPr>
            <a:lvl3pPr marL="448650" indent="0">
              <a:buNone/>
              <a:defRPr sz="883">
                <a:solidFill>
                  <a:schemeClr val="tx1">
                    <a:tint val="75000"/>
                  </a:schemeClr>
                </a:solidFill>
              </a:defRPr>
            </a:lvl3pPr>
            <a:lvl4pPr marL="672976" indent="0">
              <a:buNone/>
              <a:defRPr sz="785">
                <a:solidFill>
                  <a:schemeClr val="tx1">
                    <a:tint val="75000"/>
                  </a:schemeClr>
                </a:solidFill>
              </a:defRPr>
            </a:lvl4pPr>
            <a:lvl5pPr marL="897301" indent="0">
              <a:buNone/>
              <a:defRPr sz="785">
                <a:solidFill>
                  <a:schemeClr val="tx1">
                    <a:tint val="75000"/>
                  </a:schemeClr>
                </a:solidFill>
              </a:defRPr>
            </a:lvl5pPr>
            <a:lvl6pPr marL="1121626" indent="0">
              <a:buNone/>
              <a:defRPr sz="785">
                <a:solidFill>
                  <a:schemeClr val="tx1">
                    <a:tint val="75000"/>
                  </a:schemeClr>
                </a:solidFill>
              </a:defRPr>
            </a:lvl6pPr>
            <a:lvl7pPr marL="1345951" indent="0">
              <a:buNone/>
              <a:defRPr sz="785">
                <a:solidFill>
                  <a:schemeClr val="tx1">
                    <a:tint val="75000"/>
                  </a:schemeClr>
                </a:solidFill>
              </a:defRPr>
            </a:lvl7pPr>
            <a:lvl8pPr marL="1570276" indent="0">
              <a:buNone/>
              <a:defRPr sz="785">
                <a:solidFill>
                  <a:schemeClr val="tx1">
                    <a:tint val="75000"/>
                  </a:schemeClr>
                </a:solidFill>
              </a:defRPr>
            </a:lvl8pPr>
            <a:lvl9pPr marL="1794601" indent="0">
              <a:buNone/>
              <a:defRPr sz="785">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5" name="Footer Placeholder 4"/>
          <p:cNvSpPr>
            <a:spLocks noGrp="1"/>
          </p:cNvSpPr>
          <p:nvPr>
            <p:ph type="ftr" sz="quarter" idx="11"/>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fld id="{EE27AFD2-5DCB-4258-A0E6-5FA52646B6B9}" type="slidenum">
              <a:rPr lang="ja-JP" altLang="en-US"/>
              <a:pPr>
                <a:defRPr/>
              </a:pPr>
              <a:t>‹#›</a:t>
            </a:fld>
            <a:endParaRPr lang="ja-JP" altLang="en-US"/>
          </a:p>
        </p:txBody>
      </p:sp>
    </p:spTree>
    <p:extLst>
      <p:ext uri="{BB962C8B-B14F-4D97-AF65-F5344CB8AC3E}">
        <p14:creationId xmlns:p14="http://schemas.microsoft.com/office/powerpoint/2010/main" val="2828389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94053" y="1725046"/>
            <a:ext cx="3672324" cy="41116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374387" y="1725046"/>
            <a:ext cx="3672324" cy="41116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6" name="Footer Placeholder 5"/>
          <p:cNvSpPr>
            <a:spLocks noGrp="1"/>
          </p:cNvSpPr>
          <p:nvPr>
            <p:ph type="ftr" sz="quarter" idx="11"/>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fld id="{011638D8-2F90-44DF-A593-8AFA3D53B187}" type="slidenum">
              <a:rPr lang="ja-JP" altLang="en-US"/>
              <a:pPr>
                <a:defRPr/>
              </a:pPr>
              <a:t>‹#›</a:t>
            </a:fld>
            <a:endParaRPr lang="ja-JP" altLang="en-US"/>
          </a:p>
        </p:txBody>
      </p:sp>
    </p:spTree>
    <p:extLst>
      <p:ext uri="{BB962C8B-B14F-4D97-AF65-F5344CB8AC3E}">
        <p14:creationId xmlns:p14="http://schemas.microsoft.com/office/powerpoint/2010/main" val="3425725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95179" y="345011"/>
            <a:ext cx="7452658" cy="125253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95179" y="1588544"/>
            <a:ext cx="3655447" cy="778520"/>
          </a:xfrm>
        </p:spPr>
        <p:txBody>
          <a:bodyPr anchor="b"/>
          <a:lstStyle>
            <a:lvl1pPr marL="0" indent="0">
              <a:buNone/>
              <a:defRPr sz="1178" b="1"/>
            </a:lvl1pPr>
            <a:lvl2pPr marL="224325" indent="0">
              <a:buNone/>
              <a:defRPr sz="981" b="1"/>
            </a:lvl2pPr>
            <a:lvl3pPr marL="448650" indent="0">
              <a:buNone/>
              <a:defRPr sz="883" b="1"/>
            </a:lvl3pPr>
            <a:lvl4pPr marL="672976" indent="0">
              <a:buNone/>
              <a:defRPr sz="785" b="1"/>
            </a:lvl4pPr>
            <a:lvl5pPr marL="897301" indent="0">
              <a:buNone/>
              <a:defRPr sz="785" b="1"/>
            </a:lvl5pPr>
            <a:lvl6pPr marL="1121626" indent="0">
              <a:buNone/>
              <a:defRPr sz="785" b="1"/>
            </a:lvl6pPr>
            <a:lvl7pPr marL="1345951" indent="0">
              <a:buNone/>
              <a:defRPr sz="785" b="1"/>
            </a:lvl7pPr>
            <a:lvl8pPr marL="1570276" indent="0">
              <a:buNone/>
              <a:defRPr sz="785" b="1"/>
            </a:lvl8pPr>
            <a:lvl9pPr marL="1794601" indent="0">
              <a:buNone/>
              <a:defRPr sz="785" b="1"/>
            </a:lvl9pPr>
          </a:lstStyle>
          <a:p>
            <a:pPr lvl="0"/>
            <a:r>
              <a:rPr lang="ja-JP" altLang="en-US" smtClean="0"/>
              <a:t>マスター テキストの書式設定</a:t>
            </a:r>
          </a:p>
        </p:txBody>
      </p:sp>
      <p:sp>
        <p:nvSpPr>
          <p:cNvPr id="4" name="Content Placeholder 3"/>
          <p:cNvSpPr>
            <a:spLocks noGrp="1"/>
          </p:cNvSpPr>
          <p:nvPr>
            <p:ph sz="half" idx="2"/>
          </p:nvPr>
        </p:nvSpPr>
        <p:spPr>
          <a:xfrm>
            <a:off x="595179" y="2367064"/>
            <a:ext cx="3655447" cy="348159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374388" y="1588544"/>
            <a:ext cx="3673449" cy="778520"/>
          </a:xfrm>
        </p:spPr>
        <p:txBody>
          <a:bodyPr anchor="b"/>
          <a:lstStyle>
            <a:lvl1pPr marL="0" indent="0">
              <a:buNone/>
              <a:defRPr sz="1178" b="1"/>
            </a:lvl1pPr>
            <a:lvl2pPr marL="224325" indent="0">
              <a:buNone/>
              <a:defRPr sz="981" b="1"/>
            </a:lvl2pPr>
            <a:lvl3pPr marL="448650" indent="0">
              <a:buNone/>
              <a:defRPr sz="883" b="1"/>
            </a:lvl3pPr>
            <a:lvl4pPr marL="672976" indent="0">
              <a:buNone/>
              <a:defRPr sz="785" b="1"/>
            </a:lvl4pPr>
            <a:lvl5pPr marL="897301" indent="0">
              <a:buNone/>
              <a:defRPr sz="785" b="1"/>
            </a:lvl5pPr>
            <a:lvl6pPr marL="1121626" indent="0">
              <a:buNone/>
              <a:defRPr sz="785" b="1"/>
            </a:lvl6pPr>
            <a:lvl7pPr marL="1345951" indent="0">
              <a:buNone/>
              <a:defRPr sz="785" b="1"/>
            </a:lvl7pPr>
            <a:lvl8pPr marL="1570276" indent="0">
              <a:buNone/>
              <a:defRPr sz="785" b="1"/>
            </a:lvl8pPr>
            <a:lvl9pPr marL="1794601" indent="0">
              <a:buNone/>
              <a:defRPr sz="785" b="1"/>
            </a:lvl9pPr>
          </a:lstStyle>
          <a:p>
            <a:pPr lvl="0"/>
            <a:r>
              <a:rPr lang="ja-JP" altLang="en-US" smtClean="0"/>
              <a:t>マスター テキストの書式設定</a:t>
            </a:r>
          </a:p>
        </p:txBody>
      </p:sp>
      <p:sp>
        <p:nvSpPr>
          <p:cNvPr id="6" name="Content Placeholder 5"/>
          <p:cNvSpPr>
            <a:spLocks noGrp="1"/>
          </p:cNvSpPr>
          <p:nvPr>
            <p:ph sz="quarter" idx="4"/>
          </p:nvPr>
        </p:nvSpPr>
        <p:spPr>
          <a:xfrm>
            <a:off x="4374388" y="2367064"/>
            <a:ext cx="3673449" cy="348159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8" name="Footer Placeholder 7"/>
          <p:cNvSpPr>
            <a:spLocks noGrp="1"/>
          </p:cNvSpPr>
          <p:nvPr>
            <p:ph type="ftr" sz="quarter" idx="11"/>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fld id="{A73B3904-2567-4CFA-9B2D-0442D1977767}" type="slidenum">
              <a:rPr lang="ja-JP" altLang="en-US"/>
              <a:pPr>
                <a:defRPr/>
              </a:pPr>
              <a:t>‹#›</a:t>
            </a:fld>
            <a:endParaRPr lang="ja-JP" altLang="en-US"/>
          </a:p>
        </p:txBody>
      </p:sp>
    </p:spTree>
    <p:extLst>
      <p:ext uri="{BB962C8B-B14F-4D97-AF65-F5344CB8AC3E}">
        <p14:creationId xmlns:p14="http://schemas.microsoft.com/office/powerpoint/2010/main" val="627099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4" name="Footer Placeholder 3"/>
          <p:cNvSpPr>
            <a:spLocks noGrp="1"/>
          </p:cNvSpPr>
          <p:nvPr>
            <p:ph type="ftr" sz="quarter" idx="11"/>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fld id="{7C42C3E5-E41A-43DE-8BB2-B3993AFB4B5D}" type="slidenum">
              <a:rPr lang="ja-JP" altLang="en-US"/>
              <a:pPr>
                <a:defRPr/>
              </a:pPr>
              <a:t>‹#›</a:t>
            </a:fld>
            <a:endParaRPr lang="ja-JP" altLang="en-US"/>
          </a:p>
        </p:txBody>
      </p:sp>
    </p:spTree>
    <p:extLst>
      <p:ext uri="{BB962C8B-B14F-4D97-AF65-F5344CB8AC3E}">
        <p14:creationId xmlns:p14="http://schemas.microsoft.com/office/powerpoint/2010/main" val="2125686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3" name="Footer Placeholder 2"/>
          <p:cNvSpPr>
            <a:spLocks noGrp="1"/>
          </p:cNvSpPr>
          <p:nvPr>
            <p:ph type="ftr" sz="quarter" idx="11"/>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fld id="{4A2B5BD1-F310-4AB7-8334-FEB6347ECCF0}" type="slidenum">
              <a:rPr lang="ja-JP" altLang="en-US"/>
              <a:pPr>
                <a:defRPr/>
              </a:pPr>
              <a:t>‹#›</a:t>
            </a:fld>
            <a:endParaRPr lang="ja-JP" altLang="en-US"/>
          </a:p>
        </p:txBody>
      </p:sp>
    </p:spTree>
    <p:extLst>
      <p:ext uri="{BB962C8B-B14F-4D97-AF65-F5344CB8AC3E}">
        <p14:creationId xmlns:p14="http://schemas.microsoft.com/office/powerpoint/2010/main" val="3354173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95178" y="432012"/>
            <a:ext cx="2786872" cy="1512041"/>
          </a:xfrm>
        </p:spPr>
        <p:txBody>
          <a:bodyPr anchor="b"/>
          <a:lstStyle>
            <a:lvl1pPr>
              <a:defRPr sz="157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673450" y="933027"/>
            <a:ext cx="4374387" cy="4605125"/>
          </a:xfrm>
        </p:spPr>
        <p:txBody>
          <a:bodyPr/>
          <a:lstStyle>
            <a:lvl1pPr>
              <a:defRPr sz="1570"/>
            </a:lvl1pPr>
            <a:lvl2pPr>
              <a:defRPr sz="1374"/>
            </a:lvl2pPr>
            <a:lvl3pPr>
              <a:defRPr sz="1178"/>
            </a:lvl3pPr>
            <a:lvl4pPr>
              <a:defRPr sz="981"/>
            </a:lvl4pPr>
            <a:lvl5pPr>
              <a:defRPr sz="981"/>
            </a:lvl5pPr>
            <a:lvl6pPr>
              <a:defRPr sz="981"/>
            </a:lvl6pPr>
            <a:lvl7pPr>
              <a:defRPr sz="981"/>
            </a:lvl7pPr>
            <a:lvl8pPr>
              <a:defRPr sz="981"/>
            </a:lvl8pPr>
            <a:lvl9pPr>
              <a:defRPr sz="98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95178" y="1944053"/>
            <a:ext cx="2786872" cy="3601598"/>
          </a:xfrm>
        </p:spPr>
        <p:txBody>
          <a:bodyPr/>
          <a:lstStyle>
            <a:lvl1pPr marL="0" indent="0">
              <a:buNone/>
              <a:defRPr sz="785"/>
            </a:lvl1pPr>
            <a:lvl2pPr marL="224325" indent="0">
              <a:buNone/>
              <a:defRPr sz="687"/>
            </a:lvl2pPr>
            <a:lvl3pPr marL="448650" indent="0">
              <a:buNone/>
              <a:defRPr sz="589"/>
            </a:lvl3pPr>
            <a:lvl4pPr marL="672976" indent="0">
              <a:buNone/>
              <a:defRPr sz="491"/>
            </a:lvl4pPr>
            <a:lvl5pPr marL="897301" indent="0">
              <a:buNone/>
              <a:defRPr sz="491"/>
            </a:lvl5pPr>
            <a:lvl6pPr marL="1121626" indent="0">
              <a:buNone/>
              <a:defRPr sz="491"/>
            </a:lvl6pPr>
            <a:lvl7pPr marL="1345951" indent="0">
              <a:buNone/>
              <a:defRPr sz="491"/>
            </a:lvl7pPr>
            <a:lvl8pPr marL="1570276" indent="0">
              <a:buNone/>
              <a:defRPr sz="491"/>
            </a:lvl8pPr>
            <a:lvl9pPr marL="1794601" indent="0">
              <a:buNone/>
              <a:defRPr sz="49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6" name="Footer Placeholder 5"/>
          <p:cNvSpPr>
            <a:spLocks noGrp="1"/>
          </p:cNvSpPr>
          <p:nvPr>
            <p:ph type="ftr" sz="quarter" idx="11"/>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fld id="{0356AD6E-D5A2-4FA8-9478-FB8056DB03EF}" type="slidenum">
              <a:rPr lang="ja-JP" altLang="en-US"/>
              <a:pPr>
                <a:defRPr/>
              </a:pPr>
              <a:t>‹#›</a:t>
            </a:fld>
            <a:endParaRPr lang="ja-JP" altLang="en-US"/>
          </a:p>
        </p:txBody>
      </p:sp>
    </p:spTree>
    <p:extLst>
      <p:ext uri="{BB962C8B-B14F-4D97-AF65-F5344CB8AC3E}">
        <p14:creationId xmlns:p14="http://schemas.microsoft.com/office/powerpoint/2010/main" val="1625366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6"/>
          <p:cNvSpPr>
            <a:spLocks noGrp="1" noChangeArrowheads="1"/>
          </p:cNvSpPr>
          <p:nvPr>
            <p:ph type="sldNum" sz="quarter" idx="11"/>
          </p:nvPr>
        </p:nvSpPr>
        <p:spPr>
          <a:ln/>
        </p:spPr>
        <p:txBody>
          <a:bodyPr/>
          <a:lstStyle>
            <a:lvl1pPr>
              <a:defRPr/>
            </a:lvl1pPr>
          </a:lstStyle>
          <a:p>
            <a:pPr>
              <a:defRPr/>
            </a:pPr>
            <a:fld id="{0726B3C5-E9CA-4DF8-ABE4-FD1023A32973}" type="slidenum">
              <a:rPr lang="en-US" altLang="ja-JP"/>
              <a:pPr>
                <a:defRPr/>
              </a:pPr>
              <a:t>‹#›</a:t>
            </a:fld>
            <a:endParaRPr lang="en-US" altLang="ja-JP"/>
          </a:p>
        </p:txBody>
      </p:sp>
      <p:sp>
        <p:nvSpPr>
          <p:cNvPr id="6" name="Rectangle 17"/>
          <p:cNvSpPr>
            <a:spLocks noGrp="1" noChangeArrowheads="1"/>
          </p:cNvSpPr>
          <p:nvPr>
            <p:ph type="ftr" sz="quarter"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511147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95178" y="432012"/>
            <a:ext cx="2786872" cy="1512041"/>
          </a:xfrm>
        </p:spPr>
        <p:txBody>
          <a:bodyPr anchor="b"/>
          <a:lstStyle>
            <a:lvl1pPr>
              <a:defRPr sz="157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673450" y="933027"/>
            <a:ext cx="4374387" cy="4605125"/>
          </a:xfrm>
        </p:spPr>
        <p:txBody>
          <a:bodyPr anchor="t"/>
          <a:lstStyle>
            <a:lvl1pPr marL="0" indent="0">
              <a:buNone/>
              <a:defRPr sz="1570"/>
            </a:lvl1pPr>
            <a:lvl2pPr marL="224325" indent="0">
              <a:buNone/>
              <a:defRPr sz="1374"/>
            </a:lvl2pPr>
            <a:lvl3pPr marL="448650" indent="0">
              <a:buNone/>
              <a:defRPr sz="1178"/>
            </a:lvl3pPr>
            <a:lvl4pPr marL="672976" indent="0">
              <a:buNone/>
              <a:defRPr sz="981"/>
            </a:lvl4pPr>
            <a:lvl5pPr marL="897301" indent="0">
              <a:buNone/>
              <a:defRPr sz="981"/>
            </a:lvl5pPr>
            <a:lvl6pPr marL="1121626" indent="0">
              <a:buNone/>
              <a:defRPr sz="981"/>
            </a:lvl6pPr>
            <a:lvl7pPr marL="1345951" indent="0">
              <a:buNone/>
              <a:defRPr sz="981"/>
            </a:lvl7pPr>
            <a:lvl8pPr marL="1570276" indent="0">
              <a:buNone/>
              <a:defRPr sz="981"/>
            </a:lvl8pPr>
            <a:lvl9pPr marL="1794601" indent="0">
              <a:buNone/>
              <a:defRPr sz="98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95178" y="1944053"/>
            <a:ext cx="2786872" cy="3601598"/>
          </a:xfrm>
        </p:spPr>
        <p:txBody>
          <a:bodyPr/>
          <a:lstStyle>
            <a:lvl1pPr marL="0" indent="0">
              <a:buNone/>
              <a:defRPr sz="785"/>
            </a:lvl1pPr>
            <a:lvl2pPr marL="224325" indent="0">
              <a:buNone/>
              <a:defRPr sz="687"/>
            </a:lvl2pPr>
            <a:lvl3pPr marL="448650" indent="0">
              <a:buNone/>
              <a:defRPr sz="589"/>
            </a:lvl3pPr>
            <a:lvl4pPr marL="672976" indent="0">
              <a:buNone/>
              <a:defRPr sz="491"/>
            </a:lvl4pPr>
            <a:lvl5pPr marL="897301" indent="0">
              <a:buNone/>
              <a:defRPr sz="491"/>
            </a:lvl5pPr>
            <a:lvl6pPr marL="1121626" indent="0">
              <a:buNone/>
              <a:defRPr sz="491"/>
            </a:lvl6pPr>
            <a:lvl7pPr marL="1345951" indent="0">
              <a:buNone/>
              <a:defRPr sz="491"/>
            </a:lvl7pPr>
            <a:lvl8pPr marL="1570276" indent="0">
              <a:buNone/>
              <a:defRPr sz="491"/>
            </a:lvl8pPr>
            <a:lvl9pPr marL="1794601" indent="0">
              <a:buNone/>
              <a:defRPr sz="49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6" name="Footer Placeholder 5"/>
          <p:cNvSpPr>
            <a:spLocks noGrp="1"/>
          </p:cNvSpPr>
          <p:nvPr>
            <p:ph type="ftr" sz="quarter" idx="11"/>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fld id="{8BF3958C-47AE-4827-88C1-1848DA586118}" type="slidenum">
              <a:rPr lang="ja-JP" altLang="en-US"/>
              <a:pPr>
                <a:defRPr/>
              </a:pPr>
              <a:t>‹#›</a:t>
            </a:fld>
            <a:endParaRPr lang="ja-JP" altLang="en-US"/>
          </a:p>
        </p:txBody>
      </p:sp>
    </p:spTree>
    <p:extLst>
      <p:ext uri="{BB962C8B-B14F-4D97-AF65-F5344CB8AC3E}">
        <p14:creationId xmlns:p14="http://schemas.microsoft.com/office/powerpoint/2010/main" val="21712493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5" name="Footer Placeholder 4"/>
          <p:cNvSpPr>
            <a:spLocks noGrp="1"/>
          </p:cNvSpPr>
          <p:nvPr>
            <p:ph type="ftr" sz="quarter" idx="11"/>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fld id="{599A590C-D671-4B0C-85CC-A6F811312E07}" type="slidenum">
              <a:rPr lang="ja-JP" altLang="en-US"/>
              <a:pPr>
                <a:defRPr/>
              </a:pPr>
              <a:t>‹#›</a:t>
            </a:fld>
            <a:endParaRPr lang="ja-JP" altLang="en-US"/>
          </a:p>
        </p:txBody>
      </p:sp>
    </p:spTree>
    <p:extLst>
      <p:ext uri="{BB962C8B-B14F-4D97-AF65-F5344CB8AC3E}">
        <p14:creationId xmlns:p14="http://schemas.microsoft.com/office/powerpoint/2010/main" val="29478791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83547" y="345010"/>
            <a:ext cx="1863164" cy="549164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94053" y="345010"/>
            <a:ext cx="5481484" cy="549164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5" name="Footer Placeholder 4"/>
          <p:cNvSpPr>
            <a:spLocks noGrp="1"/>
          </p:cNvSpPr>
          <p:nvPr>
            <p:ph type="ftr" sz="quarter" idx="11"/>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endParaRPr lang="ja-JP" alt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kumimoji="0">
                <a:latin typeface="ＭＳ Ｐゴシック" panose="020B0600070205080204" pitchFamily="50" charset="-128"/>
                <a:ea typeface="SimSun" panose="02010600030101010101" pitchFamily="2" charset="-122"/>
                <a:cs typeface="Arial" panose="020B0604020202020204" pitchFamily="34" charset="0"/>
              </a:defRPr>
            </a:lvl1pPr>
          </a:lstStyle>
          <a:p>
            <a:pPr>
              <a:defRPr/>
            </a:pPr>
            <a:fld id="{FF1804CD-A4B4-419E-B2C3-1F8420EBE910}" type="slidenum">
              <a:rPr lang="ja-JP" altLang="en-US"/>
              <a:pPr>
                <a:defRPr/>
              </a:pPr>
              <a:t>‹#›</a:t>
            </a:fld>
            <a:endParaRPr lang="ja-JP" altLang="en-US"/>
          </a:p>
        </p:txBody>
      </p:sp>
    </p:spTree>
    <p:extLst>
      <p:ext uri="{BB962C8B-B14F-4D97-AF65-F5344CB8AC3E}">
        <p14:creationId xmlns:p14="http://schemas.microsoft.com/office/powerpoint/2010/main" val="551899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1">
          <a:blip r:embed="rId2">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4" name="Rectangle 9"/>
          <p:cNvSpPr/>
          <p:nvPr/>
        </p:nvSpPr>
        <p:spPr bwMode="white">
          <a:xfrm>
            <a:off x="0" y="5641653"/>
            <a:ext cx="8640763" cy="83852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 name="Rectangle 10"/>
          <p:cNvSpPr/>
          <p:nvPr/>
        </p:nvSpPr>
        <p:spPr>
          <a:xfrm>
            <a:off x="-9001" y="5349357"/>
            <a:ext cx="2125688" cy="104381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 name="Rectangle 11"/>
          <p:cNvSpPr/>
          <p:nvPr/>
        </p:nvSpPr>
        <p:spPr>
          <a:xfrm>
            <a:off x="2229197" y="5349356"/>
            <a:ext cx="6411566" cy="103631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8" name="Title 7"/>
          <p:cNvSpPr>
            <a:spLocks noGrp="1"/>
          </p:cNvSpPr>
          <p:nvPr>
            <p:ph type="ctrTitle"/>
          </p:nvPr>
        </p:nvSpPr>
        <p:spPr>
          <a:xfrm>
            <a:off x="2232197" y="3816103"/>
            <a:ext cx="6120540" cy="1728047"/>
          </a:xfrm>
        </p:spPr>
        <p:txBody>
          <a:bodyPr anchor="b"/>
          <a:lstStyle>
            <a:lvl1pPr>
              <a:defRPr cap="all" baseline="0"/>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232197" y="5716725"/>
            <a:ext cx="6336560" cy="648018"/>
          </a:xfrm>
        </p:spPr>
        <p:txBody>
          <a:bodyPr anchor="ctr">
            <a:normAutofit/>
          </a:bodyPr>
          <a:lstStyle>
            <a:lvl1pPr marL="0" indent="0" algn="l">
              <a:buNone/>
              <a:defRPr sz="2457">
                <a:solidFill>
                  <a:srgbClr val="FFFFFF"/>
                </a:solidFill>
              </a:defRPr>
            </a:lvl1pPr>
            <a:lvl2pPr marL="432008" indent="0" algn="ctr">
              <a:buNone/>
            </a:lvl2pPr>
            <a:lvl3pPr marL="864017" indent="0" algn="ctr">
              <a:buNone/>
            </a:lvl3pPr>
            <a:lvl4pPr marL="1296025" indent="0" algn="ctr">
              <a:buNone/>
            </a:lvl4pPr>
            <a:lvl5pPr marL="1728033" indent="0" algn="ctr">
              <a:buNone/>
            </a:lvl5pPr>
            <a:lvl6pPr marL="2160041" indent="0" algn="ctr">
              <a:buNone/>
            </a:lvl6pPr>
            <a:lvl7pPr marL="2592050" indent="0" algn="ctr">
              <a:buNone/>
            </a:lvl7pPr>
            <a:lvl8pPr marL="3024058" indent="0" algn="ctr">
              <a:buNone/>
            </a:lvl8pPr>
            <a:lvl9pPr marL="3456066"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72006" y="5734655"/>
            <a:ext cx="1944172" cy="648018"/>
          </a:xfrm>
        </p:spPr>
        <p:txBody>
          <a:bodyPr>
            <a:noAutofit/>
          </a:bodyPr>
          <a:lstStyle>
            <a:lvl1pPr algn="ctr">
              <a:defRPr sz="1890">
                <a:solidFill>
                  <a:srgbClr val="FFFFFF"/>
                </a:solidFill>
              </a:defRPr>
            </a:lvl1pPr>
          </a:lstStyle>
          <a:p>
            <a:pPr>
              <a:defRPr/>
            </a:pPr>
            <a:fld id="{EE7CE57E-9452-4ADE-86A5-568C248833F4}" type="datetime8">
              <a:rPr lang="en-US" altLang="ja-JP" smtClean="0"/>
              <a:pPr>
                <a:defRPr/>
              </a:pPr>
              <a:t>6/27/2016 11:30 AM</a:t>
            </a:fld>
            <a:endParaRPr lang="en-US"/>
          </a:p>
        </p:txBody>
      </p:sp>
      <p:sp>
        <p:nvSpPr>
          <p:cNvPr id="10" name="Footer Placeholder 16"/>
          <p:cNvSpPr>
            <a:spLocks noGrp="1"/>
          </p:cNvSpPr>
          <p:nvPr>
            <p:ph type="ftr" sz="quarter" idx="11"/>
          </p:nvPr>
        </p:nvSpPr>
        <p:spPr>
          <a:xfrm>
            <a:off x="1971174" y="223507"/>
            <a:ext cx="5544490" cy="345009"/>
          </a:xfrm>
        </p:spPr>
        <p:txBody>
          <a:bodyPr/>
          <a:lstStyle>
            <a:lvl1pPr>
              <a:defRPr/>
            </a:lvl1pPr>
          </a:lstStyle>
          <a:p>
            <a:pPr>
              <a:defRPr/>
            </a:pPr>
            <a:endParaRPr lang="en-US">
              <a:solidFill>
                <a:srgbClr val="444D26"/>
              </a:solidFill>
            </a:endParaRPr>
          </a:p>
        </p:txBody>
      </p:sp>
      <p:sp>
        <p:nvSpPr>
          <p:cNvPr id="11" name="Slide Number Placeholder 28"/>
          <p:cNvSpPr>
            <a:spLocks noGrp="1"/>
          </p:cNvSpPr>
          <p:nvPr>
            <p:ph type="sldNum" sz="quarter" idx="12"/>
          </p:nvPr>
        </p:nvSpPr>
        <p:spPr>
          <a:xfrm>
            <a:off x="7560668" y="216006"/>
            <a:ext cx="792070" cy="360010"/>
          </a:xfrm>
        </p:spPr>
        <p:txBody>
          <a:bodyPr/>
          <a:lstStyle>
            <a:lvl1pPr>
              <a:defRPr sz="1323"/>
            </a:lvl1pPr>
          </a:lstStyle>
          <a:p>
            <a:pPr>
              <a:defRPr/>
            </a:pPr>
            <a:fld id="{1C6A5C19-D4BE-4001-ADF1-647BEEFF755E}" type="slidenum">
              <a:rPr lang="en-US">
                <a:solidFill>
                  <a:srgbClr val="444D26"/>
                </a:solidFill>
              </a:rPr>
              <a:pPr>
                <a:defRPr/>
              </a:pPr>
              <a:t>‹#›</a:t>
            </a:fld>
            <a:endParaRPr lang="en-US">
              <a:solidFill>
                <a:srgbClr val="444D26"/>
              </a:solidFill>
            </a:endParaRPr>
          </a:p>
        </p:txBody>
      </p:sp>
    </p:spTree>
    <p:extLst>
      <p:ext uri="{BB962C8B-B14F-4D97-AF65-F5344CB8AC3E}">
        <p14:creationId xmlns:p14="http://schemas.microsoft.com/office/powerpoint/2010/main" val="23153354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8931" y="216006"/>
            <a:ext cx="7704680" cy="936025"/>
          </a:xfrm>
        </p:spPr>
        <p:txBody>
          <a:bodyPr/>
          <a:lstStyle/>
          <a:p>
            <a:r>
              <a:rPr lang="ja-JP" altLang="en-US" smtClean="0"/>
              <a:t>マスター タイトルの書式設定</a:t>
            </a:r>
            <a:endParaRPr lang="en-US" dirty="0"/>
          </a:p>
        </p:txBody>
      </p:sp>
      <p:sp>
        <p:nvSpPr>
          <p:cNvPr id="8" name="Content Placeholder 7"/>
          <p:cNvSpPr>
            <a:spLocks noGrp="1"/>
          </p:cNvSpPr>
          <p:nvPr>
            <p:ph sz="quarter" idx="1"/>
          </p:nvPr>
        </p:nvSpPr>
        <p:spPr>
          <a:xfrm>
            <a:off x="578931" y="1512041"/>
            <a:ext cx="7704680" cy="424811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B848FCB3-2757-47AE-81DE-57CDEC9161B8}" type="datetime8">
              <a:rPr lang="en-US" altLang="ja-JP" smtClean="0">
                <a:solidFill>
                  <a:srgbClr val="444D26"/>
                </a:solidFill>
              </a:rPr>
              <a:pPr>
                <a:defRPr/>
              </a:pPr>
              <a:t>6/27/2016 11:30 AM</a:t>
            </a:fld>
            <a:endParaRPr lang="en-US">
              <a:solidFill>
                <a:srgbClr val="444D26"/>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444D26"/>
              </a:solidFill>
            </a:endParaRPr>
          </a:p>
        </p:txBody>
      </p:sp>
      <p:sp>
        <p:nvSpPr>
          <p:cNvPr id="6" name="Slide Number Placeholder 5"/>
          <p:cNvSpPr>
            <a:spLocks noGrp="1"/>
          </p:cNvSpPr>
          <p:nvPr>
            <p:ph type="sldNum" sz="quarter" idx="12"/>
          </p:nvPr>
        </p:nvSpPr>
        <p:spPr/>
        <p:txBody>
          <a:bodyPr/>
          <a:lstStyle>
            <a:lvl1pPr>
              <a:defRPr sz="1323">
                <a:solidFill>
                  <a:srgbClr val="FFFFFF"/>
                </a:solidFill>
              </a:defRPr>
            </a:lvl1pPr>
          </a:lstStyle>
          <a:p>
            <a:pPr>
              <a:defRPr/>
            </a:pPr>
            <a:fld id="{B20D69B5-9A78-4C27-A22C-DF4283256C37}" type="slidenum">
              <a:rPr lang="en-US"/>
              <a:pPr>
                <a:defRPr/>
              </a:pPr>
              <a:t>‹#›</a:t>
            </a:fld>
            <a:endParaRPr lang="en-US"/>
          </a:p>
        </p:txBody>
      </p:sp>
    </p:spTree>
    <p:extLst>
      <p:ext uri="{BB962C8B-B14F-4D97-AF65-F5344CB8AC3E}">
        <p14:creationId xmlns:p14="http://schemas.microsoft.com/office/powerpoint/2010/main" val="22580921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Rectangle 9"/>
          <p:cNvSpPr/>
          <p:nvPr/>
        </p:nvSpPr>
        <p:spPr bwMode="white">
          <a:xfrm>
            <a:off x="0" y="1440039"/>
            <a:ext cx="8640763" cy="1080029"/>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 name="Rectangle 10"/>
          <p:cNvSpPr/>
          <p:nvPr/>
        </p:nvSpPr>
        <p:spPr>
          <a:xfrm>
            <a:off x="0" y="1512041"/>
            <a:ext cx="1224108" cy="93602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 name="Rectangle 11"/>
          <p:cNvSpPr/>
          <p:nvPr/>
        </p:nvSpPr>
        <p:spPr>
          <a:xfrm>
            <a:off x="1296114" y="1512041"/>
            <a:ext cx="7344649" cy="93602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Text Placeholder 2"/>
          <p:cNvSpPr>
            <a:spLocks noGrp="1"/>
          </p:cNvSpPr>
          <p:nvPr>
            <p:ph type="body" idx="1"/>
          </p:nvPr>
        </p:nvSpPr>
        <p:spPr>
          <a:xfrm>
            <a:off x="1296115" y="2592070"/>
            <a:ext cx="6731095" cy="1581043"/>
          </a:xfrm>
        </p:spPr>
        <p:txBody>
          <a:bodyPr/>
          <a:lstStyle>
            <a:lvl1pPr>
              <a:buNone/>
              <a:defRPr sz="2646">
                <a:solidFill>
                  <a:schemeClr val="tx2"/>
                </a:solidFill>
              </a:defRPr>
            </a:lvl1pPr>
            <a:lvl2pPr>
              <a:buNone/>
              <a:defRPr sz="1701">
                <a:solidFill>
                  <a:schemeClr val="tx1">
                    <a:tint val="75000"/>
                  </a:schemeClr>
                </a:solidFill>
              </a:defRPr>
            </a:lvl2pPr>
            <a:lvl3pPr>
              <a:buNone/>
              <a:defRPr sz="1512">
                <a:solidFill>
                  <a:schemeClr val="tx1">
                    <a:tint val="75000"/>
                  </a:schemeClr>
                </a:solidFill>
              </a:defRPr>
            </a:lvl3pPr>
            <a:lvl4pPr>
              <a:buNone/>
              <a:defRPr sz="1323">
                <a:solidFill>
                  <a:schemeClr val="tx1">
                    <a:tint val="75000"/>
                  </a:schemeClr>
                </a:solidFill>
              </a:defRPr>
            </a:lvl4pPr>
            <a:lvl5pPr>
              <a:buNone/>
              <a:defRPr sz="1323">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296114" y="1512041"/>
            <a:ext cx="7200636" cy="936025"/>
          </a:xfrm>
        </p:spPr>
        <p:txBody>
          <a:bodyPr/>
          <a:lstStyle>
            <a:lvl1pPr algn="l">
              <a:buNone/>
              <a:defRPr sz="378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a:defRPr/>
            </a:lvl1pPr>
          </a:lstStyle>
          <a:p>
            <a:pPr>
              <a:defRPr/>
            </a:pPr>
            <a:fld id="{16B37F4F-65A9-4F6E-98CB-2E81B8C21850}" type="datetime8">
              <a:rPr lang="en-US" altLang="ja-JP" smtClean="0">
                <a:solidFill>
                  <a:srgbClr val="444D26"/>
                </a:solidFill>
              </a:rPr>
              <a:pPr>
                <a:defRPr/>
              </a:pPr>
              <a:t>6/27/2016 11:30 AM</a:t>
            </a:fld>
            <a:endParaRPr lang="en-US">
              <a:solidFill>
                <a:srgbClr val="444D26"/>
              </a:solidFill>
            </a:endParaRPr>
          </a:p>
        </p:txBody>
      </p:sp>
      <p:sp>
        <p:nvSpPr>
          <p:cNvPr id="8" name="Slide Number Placeholder 12"/>
          <p:cNvSpPr>
            <a:spLocks noGrp="1"/>
          </p:cNvSpPr>
          <p:nvPr>
            <p:ph type="sldNum" sz="quarter" idx="11"/>
          </p:nvPr>
        </p:nvSpPr>
        <p:spPr>
          <a:xfrm>
            <a:off x="0" y="1656045"/>
            <a:ext cx="1224108" cy="663018"/>
          </a:xfrm>
        </p:spPr>
        <p:txBody>
          <a:bodyPr/>
          <a:lstStyle>
            <a:lvl1pPr>
              <a:defRPr sz="2268">
                <a:solidFill>
                  <a:srgbClr val="FFFFFF"/>
                </a:solidFill>
              </a:defRPr>
            </a:lvl1pPr>
          </a:lstStyle>
          <a:p>
            <a:pPr>
              <a:defRPr/>
            </a:pPr>
            <a:fld id="{DCA11D9C-C144-42A3-843D-6EE10DED5FCE}"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solidFill>
                <a:srgbClr val="444D26"/>
              </a:solidFill>
            </a:endParaRPr>
          </a:p>
        </p:txBody>
      </p:sp>
    </p:spTree>
    <p:extLst>
      <p:ext uri="{BB962C8B-B14F-4D97-AF65-F5344CB8AC3E}">
        <p14:creationId xmlns:p14="http://schemas.microsoft.com/office/powerpoint/2010/main" val="35361088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
          </p:nvPr>
        </p:nvSpPr>
        <p:spPr>
          <a:xfrm>
            <a:off x="576051" y="1501993"/>
            <a:ext cx="3672324" cy="432011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2"/>
          </p:nvPr>
        </p:nvSpPr>
        <p:spPr>
          <a:xfrm>
            <a:off x="4578264" y="1501993"/>
            <a:ext cx="3672324" cy="432011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7"/>
          <p:cNvSpPr>
            <a:spLocks noGrp="1"/>
          </p:cNvSpPr>
          <p:nvPr>
            <p:ph type="dt" sz="half" idx="10"/>
          </p:nvPr>
        </p:nvSpPr>
        <p:spPr/>
        <p:txBody>
          <a:bodyPr/>
          <a:lstStyle>
            <a:lvl1pPr>
              <a:defRPr/>
            </a:lvl1pPr>
          </a:lstStyle>
          <a:p>
            <a:pPr>
              <a:defRPr/>
            </a:pPr>
            <a:fld id="{2C267B30-8430-45BD-8186-DD6F6329C149}" type="datetime8">
              <a:rPr lang="en-US" altLang="ja-JP" smtClean="0">
                <a:solidFill>
                  <a:srgbClr val="444D26"/>
                </a:solidFill>
              </a:rPr>
              <a:pPr>
                <a:defRPr/>
              </a:pPr>
              <a:t>6/27/2016 11:30 AM</a:t>
            </a:fld>
            <a:endParaRPr lang="en-US">
              <a:solidFill>
                <a:srgbClr val="444D26"/>
              </a:solidFill>
            </a:endParaRPr>
          </a:p>
        </p:txBody>
      </p:sp>
      <p:sp>
        <p:nvSpPr>
          <p:cNvPr id="6" name="Slide Number Placeholder 9"/>
          <p:cNvSpPr>
            <a:spLocks noGrp="1"/>
          </p:cNvSpPr>
          <p:nvPr>
            <p:ph type="sldNum" sz="quarter" idx="11"/>
          </p:nvPr>
        </p:nvSpPr>
        <p:spPr/>
        <p:txBody>
          <a:bodyPr/>
          <a:lstStyle>
            <a:lvl1pPr>
              <a:defRPr sz="1323">
                <a:solidFill>
                  <a:srgbClr val="FFFFFF"/>
                </a:solidFill>
              </a:defRPr>
            </a:lvl1pPr>
          </a:lstStyle>
          <a:p>
            <a:pPr>
              <a:defRPr/>
            </a:pPr>
            <a:fld id="{6D447810-2D00-44A0-BC0E-EFCA776F8873}" type="slidenum">
              <a:rPr lang="en-US"/>
              <a:pPr>
                <a:defRPr/>
              </a:pPr>
              <a:t>‹#›</a:t>
            </a:fld>
            <a:endParaRPr lang="en-US"/>
          </a:p>
        </p:txBody>
      </p:sp>
      <p:sp>
        <p:nvSpPr>
          <p:cNvPr id="7" name="Footer Placeholder 11"/>
          <p:cNvSpPr>
            <a:spLocks noGrp="1"/>
          </p:cNvSpPr>
          <p:nvPr>
            <p:ph type="ftr" sz="quarter" idx="12"/>
          </p:nvPr>
        </p:nvSpPr>
        <p:spPr/>
        <p:txBody>
          <a:bodyPr/>
          <a:lstStyle>
            <a:lvl1pPr>
              <a:defRPr/>
            </a:lvl1pPr>
          </a:lstStyle>
          <a:p>
            <a:pPr>
              <a:defRPr/>
            </a:pPr>
            <a:endParaRPr lang="en-US">
              <a:solidFill>
                <a:srgbClr val="444D26"/>
              </a:solidFill>
            </a:endParaRPr>
          </a:p>
        </p:txBody>
      </p:sp>
    </p:spTree>
    <p:extLst>
      <p:ext uri="{BB962C8B-B14F-4D97-AF65-F5344CB8AC3E}">
        <p14:creationId xmlns:p14="http://schemas.microsoft.com/office/powerpoint/2010/main" val="38320424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04045" y="258007"/>
            <a:ext cx="7704680" cy="822022"/>
          </a:xfrm>
        </p:spPr>
        <p:txBody>
          <a:bodyPr/>
          <a:lstStyle>
            <a:lvl1pPr>
              <a:defRPr/>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576051" y="2304062"/>
            <a:ext cx="3672324" cy="338409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4536401" y="2304062"/>
            <a:ext cx="3672324" cy="338409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576051" y="1656045"/>
            <a:ext cx="3672324" cy="604816"/>
          </a:xfrm>
          <a:solidFill>
            <a:schemeClr val="accent2"/>
          </a:solidFill>
        </p:spPr>
        <p:txBody>
          <a:bodyPr rtlCol="0" anchor="ctr"/>
          <a:lstStyle>
            <a:lvl1pPr marL="0" indent="0">
              <a:buFontTx/>
              <a:buNone/>
              <a:defRPr sz="189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4536401" y="1656045"/>
            <a:ext cx="3672324" cy="604816"/>
          </a:xfrm>
          <a:solidFill>
            <a:schemeClr val="accent4"/>
          </a:solidFill>
        </p:spPr>
        <p:txBody>
          <a:bodyPr rtlCol="0" anchor="ctr"/>
          <a:lstStyle>
            <a:lvl1pPr marL="0" indent="0">
              <a:buFontTx/>
              <a:buNone/>
              <a:defRPr sz="189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a:defRPr/>
            </a:lvl1pPr>
          </a:lstStyle>
          <a:p>
            <a:pPr>
              <a:defRPr/>
            </a:pPr>
            <a:fld id="{CED8941E-6759-4EEC-B5FA-29C6E68F27A7}" type="datetime8">
              <a:rPr lang="en-US" altLang="ja-JP" smtClean="0">
                <a:solidFill>
                  <a:srgbClr val="444D26"/>
                </a:solidFill>
              </a:rPr>
              <a:pPr>
                <a:defRPr/>
              </a:pPr>
              <a:t>6/27/2016 11:30 AM</a:t>
            </a:fld>
            <a:endParaRPr lang="en-US">
              <a:solidFill>
                <a:srgbClr val="444D26"/>
              </a:solidFill>
            </a:endParaRPr>
          </a:p>
        </p:txBody>
      </p:sp>
      <p:sp>
        <p:nvSpPr>
          <p:cNvPr id="8" name="Slide Number Placeholder 11"/>
          <p:cNvSpPr>
            <a:spLocks noGrp="1"/>
          </p:cNvSpPr>
          <p:nvPr>
            <p:ph type="sldNum" sz="quarter" idx="11"/>
          </p:nvPr>
        </p:nvSpPr>
        <p:spPr/>
        <p:txBody>
          <a:bodyPr/>
          <a:lstStyle>
            <a:lvl1pPr>
              <a:defRPr sz="1323">
                <a:solidFill>
                  <a:srgbClr val="FFFFFF"/>
                </a:solidFill>
              </a:defRPr>
            </a:lvl1pPr>
          </a:lstStyle>
          <a:p>
            <a:pPr>
              <a:defRPr/>
            </a:pPr>
            <a:fld id="{6C7E9589-BB82-4A64-8129-8AD103BCA6EA}"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solidFill>
                <a:srgbClr val="444D26"/>
              </a:solidFill>
            </a:endParaRPr>
          </a:p>
        </p:txBody>
      </p:sp>
    </p:spTree>
    <p:extLst>
      <p:ext uri="{BB962C8B-B14F-4D97-AF65-F5344CB8AC3E}">
        <p14:creationId xmlns:p14="http://schemas.microsoft.com/office/powerpoint/2010/main" val="14323303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lvl1pPr>
              <a:defRPr/>
            </a:lvl1pPr>
          </a:lstStyle>
          <a:p>
            <a:pPr>
              <a:defRPr/>
            </a:pPr>
            <a:fld id="{45D34C82-4D69-4128-BA28-CB5D2291CA21}" type="datetime8">
              <a:rPr lang="en-US" altLang="ja-JP" smtClean="0">
                <a:solidFill>
                  <a:srgbClr val="444D26"/>
                </a:solidFill>
              </a:rPr>
              <a:pPr>
                <a:defRPr/>
              </a:pPr>
              <a:t>6/27/2016 11:30 AM</a:t>
            </a:fld>
            <a:endParaRPr lang="en-US">
              <a:solidFill>
                <a:srgbClr val="444D26"/>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srgbClr val="444D26"/>
              </a:solidFill>
            </a:endParaRPr>
          </a:p>
        </p:txBody>
      </p:sp>
      <p:sp>
        <p:nvSpPr>
          <p:cNvPr id="5" name="Slide Number Placeholder 4"/>
          <p:cNvSpPr>
            <a:spLocks noGrp="1"/>
          </p:cNvSpPr>
          <p:nvPr>
            <p:ph type="sldNum" sz="quarter" idx="12"/>
          </p:nvPr>
        </p:nvSpPr>
        <p:spPr/>
        <p:txBody>
          <a:bodyPr/>
          <a:lstStyle>
            <a:lvl1pPr>
              <a:defRPr sz="1323">
                <a:solidFill>
                  <a:srgbClr val="FFFFFF"/>
                </a:solidFill>
              </a:defRPr>
            </a:lvl1pPr>
          </a:lstStyle>
          <a:p>
            <a:pPr>
              <a:defRPr/>
            </a:pPr>
            <a:fld id="{0E590060-A1D5-4D29-82D7-6E7F5452E4F0}" type="slidenum">
              <a:rPr lang="en-US"/>
              <a:pPr>
                <a:defRPr/>
              </a:pPr>
              <a:t>‹#›</a:t>
            </a:fld>
            <a:endParaRPr lang="en-US"/>
          </a:p>
        </p:txBody>
      </p:sp>
    </p:spTree>
    <p:extLst>
      <p:ext uri="{BB962C8B-B14F-4D97-AF65-F5344CB8AC3E}">
        <p14:creationId xmlns:p14="http://schemas.microsoft.com/office/powerpoint/2010/main" val="22896284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4618FB7-5238-43CE-B7BC-290E06C3DF79}" type="datetime8">
              <a:rPr lang="en-US" altLang="ja-JP" smtClean="0">
                <a:solidFill>
                  <a:srgbClr val="444D26"/>
                </a:solidFill>
              </a:rPr>
              <a:pPr>
                <a:defRPr/>
              </a:pPr>
              <a:t>6/27/2016 11:30 AM</a:t>
            </a:fld>
            <a:endParaRPr lang="en-US">
              <a:solidFill>
                <a:srgbClr val="444D26"/>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444D26"/>
              </a:solidFill>
            </a:endParaRPr>
          </a:p>
        </p:txBody>
      </p:sp>
      <p:sp>
        <p:nvSpPr>
          <p:cNvPr id="4" name="Slide Number Placeholder 3"/>
          <p:cNvSpPr>
            <a:spLocks noGrp="1"/>
          </p:cNvSpPr>
          <p:nvPr>
            <p:ph type="sldNum" sz="quarter" idx="12"/>
          </p:nvPr>
        </p:nvSpPr>
        <p:spPr>
          <a:xfrm>
            <a:off x="0" y="5904159"/>
            <a:ext cx="504045" cy="360010"/>
          </a:xfrm>
        </p:spPr>
        <p:txBody>
          <a:bodyPr/>
          <a:lstStyle>
            <a:lvl1pPr>
              <a:defRPr sz="1323"/>
            </a:lvl1pPr>
          </a:lstStyle>
          <a:p>
            <a:pPr>
              <a:defRPr/>
            </a:pPr>
            <a:fld id="{BF218319-D671-4D55-9320-0523C45788AF}" type="slidenum">
              <a:rPr lang="en-US">
                <a:solidFill>
                  <a:srgbClr val="444D26"/>
                </a:solidFill>
              </a:rPr>
              <a:pPr>
                <a:defRPr/>
              </a:pPr>
              <a:t>‹#›</a:t>
            </a:fld>
            <a:endParaRPr lang="en-US">
              <a:solidFill>
                <a:srgbClr val="444D26"/>
              </a:solidFill>
            </a:endParaRPr>
          </a:p>
        </p:txBody>
      </p:sp>
    </p:spTree>
    <p:extLst>
      <p:ext uri="{BB962C8B-B14F-4D97-AF65-F5344CB8AC3E}">
        <p14:creationId xmlns:p14="http://schemas.microsoft.com/office/powerpoint/2010/main" val="4173373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88963" y="1616075"/>
            <a:ext cx="7453312" cy="2695575"/>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88963" y="4337050"/>
            <a:ext cx="7453312" cy="14176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1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6"/>
          <p:cNvSpPr>
            <a:spLocks noGrp="1" noChangeArrowheads="1"/>
          </p:cNvSpPr>
          <p:nvPr>
            <p:ph type="sldNum" sz="quarter" idx="11"/>
          </p:nvPr>
        </p:nvSpPr>
        <p:spPr>
          <a:ln/>
        </p:spPr>
        <p:txBody>
          <a:bodyPr/>
          <a:lstStyle>
            <a:lvl1pPr>
              <a:defRPr/>
            </a:lvl1pPr>
          </a:lstStyle>
          <a:p>
            <a:pPr>
              <a:defRPr/>
            </a:pPr>
            <a:fld id="{1497D60D-7C15-46F8-95F4-2E8C65641143}" type="slidenum">
              <a:rPr lang="en-US" altLang="ja-JP"/>
              <a:pPr>
                <a:defRPr/>
              </a:pPr>
              <a:t>‹#›</a:t>
            </a:fld>
            <a:endParaRPr lang="en-US" altLang="ja-JP"/>
          </a:p>
        </p:txBody>
      </p:sp>
      <p:sp>
        <p:nvSpPr>
          <p:cNvPr id="6" name="Rectangle 17"/>
          <p:cNvSpPr>
            <a:spLocks noGrp="1" noChangeArrowheads="1"/>
          </p:cNvSpPr>
          <p:nvPr>
            <p:ph type="ftr" sz="quarter"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1927075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6051" y="258007"/>
            <a:ext cx="7632674" cy="822022"/>
          </a:xfrm>
        </p:spPr>
        <p:txBody>
          <a:bodyPr/>
          <a:lstStyle>
            <a:lvl1pPr algn="l">
              <a:buNone/>
              <a:defRPr sz="4158" b="0"/>
            </a:lvl1pPr>
          </a:lstStyle>
          <a:p>
            <a:r>
              <a:rPr lang="ja-JP" altLang="en-US" dirty="0" smtClean="0"/>
              <a:t>マスター タイトルの書式設定</a:t>
            </a:r>
            <a:endParaRPr lang="en-US" dirty="0"/>
          </a:p>
        </p:txBody>
      </p:sp>
      <p:sp>
        <p:nvSpPr>
          <p:cNvPr id="9" name="Content Placeholder 8"/>
          <p:cNvSpPr>
            <a:spLocks noGrp="1"/>
          </p:cNvSpPr>
          <p:nvPr>
            <p:ph sz="quarter" idx="1"/>
          </p:nvPr>
        </p:nvSpPr>
        <p:spPr>
          <a:xfrm>
            <a:off x="438906" y="1539065"/>
            <a:ext cx="7906963" cy="455874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Slide Number Placeholder 6"/>
          <p:cNvSpPr>
            <a:spLocks noGrp="1"/>
          </p:cNvSpPr>
          <p:nvPr>
            <p:ph type="sldNum" sz="quarter" idx="12"/>
          </p:nvPr>
        </p:nvSpPr>
        <p:spPr>
          <a:xfrm>
            <a:off x="7956702" y="6097806"/>
            <a:ext cx="504045" cy="231006"/>
          </a:xfrm>
        </p:spPr>
        <p:txBody>
          <a:bodyPr/>
          <a:lstStyle>
            <a:lvl1pPr>
              <a:defRPr sz="1323">
                <a:solidFill>
                  <a:schemeClr val="accent1">
                    <a:lumMod val="75000"/>
                  </a:schemeClr>
                </a:solidFill>
              </a:defRPr>
            </a:lvl1pPr>
          </a:lstStyle>
          <a:p>
            <a:pPr>
              <a:defRPr/>
            </a:pPr>
            <a:fld id="{7F54750A-6F76-4E8E-9C84-FFFB1CBF953A}" type="slidenum">
              <a:rPr lang="en-US" smtClean="0">
                <a:solidFill>
                  <a:srgbClr val="A5B592">
                    <a:lumMod val="75000"/>
                  </a:srgbClr>
                </a:solidFill>
              </a:rPr>
              <a:pPr>
                <a:defRPr/>
              </a:pPr>
              <a:t>‹#›</a:t>
            </a:fld>
            <a:endParaRPr lang="en-US" dirty="0">
              <a:solidFill>
                <a:srgbClr val="A5B592">
                  <a:lumMod val="75000"/>
                </a:srgbClr>
              </a:solidFill>
            </a:endParaRPr>
          </a:p>
        </p:txBody>
      </p:sp>
    </p:spTree>
    <p:extLst>
      <p:ext uri="{BB962C8B-B14F-4D97-AF65-F5344CB8AC3E}">
        <p14:creationId xmlns:p14="http://schemas.microsoft.com/office/powerpoint/2010/main" val="222640879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Rectangle 9"/>
          <p:cNvSpPr/>
          <p:nvPr/>
        </p:nvSpPr>
        <p:spPr bwMode="white">
          <a:xfrm>
            <a:off x="-9001" y="4320117"/>
            <a:ext cx="8640763" cy="83852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 name="Rectangle 10"/>
          <p:cNvSpPr/>
          <p:nvPr/>
        </p:nvSpPr>
        <p:spPr>
          <a:xfrm>
            <a:off x="-9000" y="4407119"/>
            <a:ext cx="1383122" cy="673519"/>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7" name="Rectangle 11"/>
          <p:cNvSpPr/>
          <p:nvPr/>
        </p:nvSpPr>
        <p:spPr>
          <a:xfrm>
            <a:off x="1459629" y="4398119"/>
            <a:ext cx="7181134" cy="673519"/>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8" name="Rectangle 14"/>
          <p:cNvSpPr/>
          <p:nvPr/>
        </p:nvSpPr>
        <p:spPr bwMode="white">
          <a:xfrm>
            <a:off x="1368121" y="1"/>
            <a:ext cx="94509" cy="64891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 name="Text Placeholder 3"/>
          <p:cNvSpPr>
            <a:spLocks noGrp="1"/>
          </p:cNvSpPr>
          <p:nvPr>
            <p:ph type="body" sz="half" idx="2"/>
          </p:nvPr>
        </p:nvSpPr>
        <p:spPr>
          <a:xfrm>
            <a:off x="1512134" y="5184140"/>
            <a:ext cx="6912610" cy="648018"/>
          </a:xfrm>
        </p:spPr>
        <p:txBody>
          <a:bodyPr/>
          <a:lstStyle>
            <a:lvl1pPr marL="0" indent="0">
              <a:buFontTx/>
              <a:buNone/>
              <a:defRPr sz="1606"/>
            </a:lvl1pPr>
            <a:lvl2pPr>
              <a:buFontTx/>
              <a:buNone/>
              <a:defRPr sz="1134"/>
            </a:lvl2pPr>
            <a:lvl3pPr>
              <a:buFontTx/>
              <a:buNone/>
              <a:defRPr sz="945"/>
            </a:lvl3pPr>
            <a:lvl4pPr>
              <a:buFontTx/>
              <a:buNone/>
              <a:defRPr sz="850"/>
            </a:lvl4pPr>
            <a:lvl5pPr>
              <a:buFontTx/>
              <a:buNone/>
              <a:defRPr sz="850"/>
            </a:lvl5pPr>
          </a:lstStyle>
          <a:p>
            <a:pPr lvl="0"/>
            <a:r>
              <a:rPr lang="ja-JP" altLang="en-US" smtClean="0"/>
              <a:t>マスター テキストの書式設定</a:t>
            </a:r>
          </a:p>
        </p:txBody>
      </p:sp>
      <p:sp>
        <p:nvSpPr>
          <p:cNvPr id="2" name="Title 1"/>
          <p:cNvSpPr>
            <a:spLocks noGrp="1"/>
          </p:cNvSpPr>
          <p:nvPr>
            <p:ph type="title"/>
          </p:nvPr>
        </p:nvSpPr>
        <p:spPr>
          <a:xfrm>
            <a:off x="1512134" y="4392118"/>
            <a:ext cx="6912610" cy="648018"/>
          </a:xfrm>
        </p:spPr>
        <p:txBody>
          <a:bodyPr/>
          <a:lstStyle>
            <a:lvl1pPr algn="l">
              <a:buNone/>
              <a:defRPr sz="2646"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474690" y="0"/>
            <a:ext cx="7166073" cy="4317237"/>
          </a:xfrm>
          <a:solidFill>
            <a:schemeClr val="accent1">
              <a:tint val="40000"/>
            </a:schemeClr>
          </a:solidFill>
          <a:ln>
            <a:noFill/>
          </a:ln>
        </p:spPr>
        <p:txBody>
          <a:bodyPr>
            <a:normAutofit/>
          </a:bodyPr>
          <a:lstStyle>
            <a:lvl1pPr marL="0" indent="0">
              <a:buNone/>
              <a:defRPr sz="3024"/>
            </a:lvl1pPr>
          </a:lstStyle>
          <a:p>
            <a:pPr lvl="0"/>
            <a:r>
              <a:rPr lang="ja-JP" altLang="en-US" noProof="0" smtClean="0"/>
              <a:t>図を追加</a:t>
            </a:r>
            <a:endParaRPr lang="en-US" noProof="0"/>
          </a:p>
        </p:txBody>
      </p:sp>
      <p:sp>
        <p:nvSpPr>
          <p:cNvPr id="9" name="Date Placeholder 11"/>
          <p:cNvSpPr>
            <a:spLocks noGrp="1"/>
          </p:cNvSpPr>
          <p:nvPr>
            <p:ph type="dt" sz="half" idx="10"/>
          </p:nvPr>
        </p:nvSpPr>
        <p:spPr>
          <a:xfrm>
            <a:off x="5904521" y="5904160"/>
            <a:ext cx="2520223" cy="345009"/>
          </a:xfrm>
        </p:spPr>
        <p:txBody>
          <a:bodyPr/>
          <a:lstStyle>
            <a:lvl1pPr>
              <a:defRPr/>
            </a:lvl1pPr>
          </a:lstStyle>
          <a:p>
            <a:pPr>
              <a:defRPr/>
            </a:pPr>
            <a:fld id="{734AFCB1-2CBF-46B7-BA13-2855ECEDDEB5}" type="datetime8">
              <a:rPr lang="en-US" altLang="ja-JP" smtClean="0">
                <a:solidFill>
                  <a:srgbClr val="444D26"/>
                </a:solidFill>
              </a:rPr>
              <a:pPr>
                <a:defRPr/>
              </a:pPr>
              <a:t>6/27/2016 11:30 AM</a:t>
            </a:fld>
            <a:endParaRPr lang="en-US">
              <a:solidFill>
                <a:srgbClr val="444D26"/>
              </a:solidFill>
            </a:endParaRPr>
          </a:p>
        </p:txBody>
      </p:sp>
      <p:sp>
        <p:nvSpPr>
          <p:cNvPr id="10" name="Slide Number Placeholder 12"/>
          <p:cNvSpPr>
            <a:spLocks noGrp="1"/>
          </p:cNvSpPr>
          <p:nvPr>
            <p:ph type="sldNum" sz="quarter" idx="11"/>
          </p:nvPr>
        </p:nvSpPr>
        <p:spPr>
          <a:xfrm>
            <a:off x="0" y="4410120"/>
            <a:ext cx="1368121" cy="627017"/>
          </a:xfrm>
        </p:spPr>
        <p:txBody>
          <a:bodyPr/>
          <a:lstStyle>
            <a:lvl1pPr>
              <a:defRPr sz="2646">
                <a:solidFill>
                  <a:srgbClr val="FFFFFF"/>
                </a:solidFill>
              </a:defRPr>
            </a:lvl1pPr>
          </a:lstStyle>
          <a:p>
            <a:pPr>
              <a:defRPr/>
            </a:pPr>
            <a:fld id="{48CB11A8-90BC-4843-A01D-7D9B25C34FAA}" type="slidenum">
              <a:rPr lang="en-US"/>
              <a:pPr>
                <a:defRPr/>
              </a:pPr>
              <a:t>‹#›</a:t>
            </a:fld>
            <a:endParaRPr lang="en-US"/>
          </a:p>
        </p:txBody>
      </p:sp>
      <p:sp>
        <p:nvSpPr>
          <p:cNvPr id="11" name="Footer Placeholder 13"/>
          <p:cNvSpPr>
            <a:spLocks noGrp="1"/>
          </p:cNvSpPr>
          <p:nvPr>
            <p:ph type="ftr" sz="quarter" idx="12"/>
          </p:nvPr>
        </p:nvSpPr>
        <p:spPr>
          <a:xfrm>
            <a:off x="1512133" y="5904160"/>
            <a:ext cx="4320382" cy="345009"/>
          </a:xfrm>
        </p:spPr>
        <p:txBody>
          <a:bodyPr/>
          <a:lstStyle>
            <a:lvl1pPr>
              <a:defRPr/>
            </a:lvl1pPr>
          </a:lstStyle>
          <a:p>
            <a:pPr>
              <a:defRPr/>
            </a:pPr>
            <a:endParaRPr lang="en-US">
              <a:solidFill>
                <a:srgbClr val="444D26"/>
              </a:solidFill>
            </a:endParaRPr>
          </a:p>
        </p:txBody>
      </p:sp>
    </p:spTree>
    <p:extLst>
      <p:ext uri="{BB962C8B-B14F-4D97-AF65-F5344CB8AC3E}">
        <p14:creationId xmlns:p14="http://schemas.microsoft.com/office/powerpoint/2010/main" val="24304085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13"/>
          <p:cNvSpPr>
            <a:spLocks noGrp="1"/>
          </p:cNvSpPr>
          <p:nvPr>
            <p:ph type="dt" sz="half" idx="10"/>
          </p:nvPr>
        </p:nvSpPr>
        <p:spPr/>
        <p:txBody>
          <a:bodyPr/>
          <a:lstStyle>
            <a:lvl1pPr>
              <a:defRPr/>
            </a:lvl1pPr>
          </a:lstStyle>
          <a:p>
            <a:pPr>
              <a:defRPr/>
            </a:pPr>
            <a:fld id="{BA74AF10-74DB-4FED-BE95-1DC3434EE816}" type="datetime8">
              <a:rPr lang="en-US" altLang="ja-JP" smtClean="0">
                <a:solidFill>
                  <a:srgbClr val="444D26"/>
                </a:solidFill>
              </a:rPr>
              <a:pPr>
                <a:defRPr/>
              </a:pPr>
              <a:t>6/27/2016 11:30 AM</a:t>
            </a:fld>
            <a:endParaRPr lang="en-US">
              <a:solidFill>
                <a:srgbClr val="444D26"/>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444D26"/>
              </a:solidFill>
            </a:endParaRPr>
          </a:p>
        </p:txBody>
      </p:sp>
      <p:sp>
        <p:nvSpPr>
          <p:cNvPr id="6" name="Slide Number Placeholder 22"/>
          <p:cNvSpPr>
            <a:spLocks noGrp="1"/>
          </p:cNvSpPr>
          <p:nvPr>
            <p:ph type="sldNum" sz="quarter" idx="12"/>
          </p:nvPr>
        </p:nvSpPr>
        <p:spPr/>
        <p:txBody>
          <a:bodyPr/>
          <a:lstStyle>
            <a:lvl1pPr>
              <a:defRPr/>
            </a:lvl1pPr>
          </a:lstStyle>
          <a:p>
            <a:pPr>
              <a:defRPr/>
            </a:pPr>
            <a:fld id="{A52A0663-90BA-484B-9A0A-E07350B58777}" type="slidenum">
              <a:rPr lang="en-US">
                <a:solidFill>
                  <a:srgbClr val="444D26"/>
                </a:solidFill>
              </a:rPr>
              <a:pPr>
                <a:defRPr/>
              </a:pPr>
              <a:t>‹#›</a:t>
            </a:fld>
            <a:endParaRPr lang="en-US" sz="1323">
              <a:solidFill>
                <a:srgbClr val="FFFFFF"/>
              </a:solidFill>
            </a:endParaRPr>
          </a:p>
        </p:txBody>
      </p:sp>
    </p:spTree>
    <p:extLst>
      <p:ext uri="{BB962C8B-B14F-4D97-AF65-F5344CB8AC3E}">
        <p14:creationId xmlns:p14="http://schemas.microsoft.com/office/powerpoint/2010/main" val="32048711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Rectangle 9"/>
          <p:cNvSpPr/>
          <p:nvPr/>
        </p:nvSpPr>
        <p:spPr bwMode="white">
          <a:xfrm>
            <a:off x="5760509" y="0"/>
            <a:ext cx="303027" cy="6480175"/>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 name="Rectangle 10"/>
          <p:cNvSpPr/>
          <p:nvPr/>
        </p:nvSpPr>
        <p:spPr>
          <a:xfrm>
            <a:off x="5804013" y="576016"/>
            <a:ext cx="216019" cy="5904159"/>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 name="Rectangle 11"/>
          <p:cNvSpPr/>
          <p:nvPr/>
        </p:nvSpPr>
        <p:spPr>
          <a:xfrm>
            <a:off x="5804013" y="0"/>
            <a:ext cx="216019" cy="504014"/>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Vertical Title 1"/>
          <p:cNvSpPr>
            <a:spLocks noGrp="1"/>
          </p:cNvSpPr>
          <p:nvPr>
            <p:ph type="title" orient="vert"/>
          </p:nvPr>
        </p:nvSpPr>
        <p:spPr>
          <a:xfrm>
            <a:off x="6192547" y="576016"/>
            <a:ext cx="1944172" cy="521264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32038" y="576016"/>
            <a:ext cx="5256464" cy="521264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6192547" y="5904160"/>
            <a:ext cx="2088184" cy="345009"/>
          </a:xfrm>
        </p:spPr>
        <p:txBody>
          <a:bodyPr/>
          <a:lstStyle>
            <a:lvl1pPr>
              <a:defRPr/>
            </a:lvl1pPr>
          </a:lstStyle>
          <a:p>
            <a:pPr>
              <a:defRPr/>
            </a:pPr>
            <a:fld id="{EA3210C9-93D2-4416-8B88-C8755F05352F}" type="datetime8">
              <a:rPr lang="en-US" altLang="ja-JP" smtClean="0">
                <a:solidFill>
                  <a:srgbClr val="444D26"/>
                </a:solidFill>
              </a:rPr>
              <a:pPr>
                <a:defRPr/>
              </a:pPr>
              <a:t>6/27/2016 11:30 AM</a:t>
            </a:fld>
            <a:endParaRPr lang="en-US">
              <a:solidFill>
                <a:srgbClr val="444D26"/>
              </a:solidFill>
            </a:endParaRPr>
          </a:p>
        </p:txBody>
      </p:sp>
      <p:sp>
        <p:nvSpPr>
          <p:cNvPr id="8" name="Footer Placeholder 4"/>
          <p:cNvSpPr>
            <a:spLocks noGrp="1"/>
          </p:cNvSpPr>
          <p:nvPr>
            <p:ph type="ftr" sz="quarter" idx="11"/>
          </p:nvPr>
        </p:nvSpPr>
        <p:spPr>
          <a:xfrm>
            <a:off x="432038" y="5904160"/>
            <a:ext cx="5266966" cy="345009"/>
          </a:xfrm>
        </p:spPr>
        <p:txBody>
          <a:bodyPr/>
          <a:lstStyle>
            <a:lvl1pPr>
              <a:defRPr/>
            </a:lvl1pPr>
          </a:lstStyle>
          <a:p>
            <a:pPr>
              <a:defRPr/>
            </a:pPr>
            <a:endParaRPr lang="en-US">
              <a:solidFill>
                <a:srgbClr val="444D26"/>
              </a:solidFill>
            </a:endParaRPr>
          </a:p>
        </p:txBody>
      </p:sp>
      <p:sp>
        <p:nvSpPr>
          <p:cNvPr id="9" name="Slide Number Placeholder 5"/>
          <p:cNvSpPr>
            <a:spLocks noGrp="1"/>
          </p:cNvSpPr>
          <p:nvPr>
            <p:ph type="sldNum" sz="quarter" idx="12"/>
          </p:nvPr>
        </p:nvSpPr>
        <p:spPr>
          <a:xfrm rot="5400000">
            <a:off x="5660016" y="136497"/>
            <a:ext cx="504014" cy="231020"/>
          </a:xfrm>
        </p:spPr>
        <p:txBody>
          <a:bodyPr/>
          <a:lstStyle>
            <a:lvl1pPr>
              <a:defRPr/>
            </a:lvl1pPr>
          </a:lstStyle>
          <a:p>
            <a:pPr>
              <a:defRPr/>
            </a:pPr>
            <a:fld id="{156AC4C3-847E-4723-BE78-0D1557FBC7FD}" type="slidenum">
              <a:rPr lang="en-US">
                <a:solidFill>
                  <a:srgbClr val="444D26"/>
                </a:solidFill>
              </a:rPr>
              <a:pPr>
                <a:defRPr/>
              </a:pPr>
              <a:t>‹#›</a:t>
            </a:fld>
            <a:endParaRPr lang="en-US" sz="1323">
              <a:solidFill>
                <a:srgbClr val="FFFFFF"/>
              </a:solidFill>
            </a:endParaRPr>
          </a:p>
        </p:txBody>
      </p:sp>
    </p:spTree>
    <p:extLst>
      <p:ext uri="{BB962C8B-B14F-4D97-AF65-F5344CB8AC3E}">
        <p14:creationId xmlns:p14="http://schemas.microsoft.com/office/powerpoint/2010/main" val="3291851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31800" y="1430338"/>
            <a:ext cx="3811588" cy="4276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395788" y="1430338"/>
            <a:ext cx="3813175" cy="4276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6"/>
          <p:cNvSpPr>
            <a:spLocks noGrp="1" noChangeArrowheads="1"/>
          </p:cNvSpPr>
          <p:nvPr>
            <p:ph type="sldNum" sz="quarter" idx="11"/>
          </p:nvPr>
        </p:nvSpPr>
        <p:spPr>
          <a:ln/>
        </p:spPr>
        <p:txBody>
          <a:bodyPr/>
          <a:lstStyle>
            <a:lvl1pPr>
              <a:defRPr/>
            </a:lvl1pPr>
          </a:lstStyle>
          <a:p>
            <a:pPr>
              <a:defRPr/>
            </a:pPr>
            <a:fld id="{3D73B8C4-33CF-4B42-A271-0F2AD91D7E44}" type="slidenum">
              <a:rPr lang="en-US" altLang="ja-JP"/>
              <a:pPr>
                <a:defRPr/>
              </a:pPr>
              <a:t>‹#›</a:t>
            </a:fld>
            <a:endParaRPr lang="en-US" altLang="ja-JP"/>
          </a:p>
        </p:txBody>
      </p:sp>
      <p:sp>
        <p:nvSpPr>
          <p:cNvPr id="7" name="Rectangle 17"/>
          <p:cNvSpPr>
            <a:spLocks noGrp="1" noChangeArrowheads="1"/>
          </p:cNvSpPr>
          <p:nvPr>
            <p:ph type="ftr" sz="quarter"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004731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95313" y="344488"/>
            <a:ext cx="7453312" cy="1252537"/>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95313" y="1589088"/>
            <a:ext cx="3656012"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595313" y="2366963"/>
            <a:ext cx="3656012" cy="34813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375150" y="1589088"/>
            <a:ext cx="3673475"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375150" y="2366963"/>
            <a:ext cx="3673475" cy="34813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5"/>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6"/>
          <p:cNvSpPr>
            <a:spLocks noGrp="1" noChangeArrowheads="1"/>
          </p:cNvSpPr>
          <p:nvPr>
            <p:ph type="sldNum" sz="quarter" idx="11"/>
          </p:nvPr>
        </p:nvSpPr>
        <p:spPr>
          <a:ln/>
        </p:spPr>
        <p:txBody>
          <a:bodyPr/>
          <a:lstStyle>
            <a:lvl1pPr>
              <a:defRPr/>
            </a:lvl1pPr>
          </a:lstStyle>
          <a:p>
            <a:pPr>
              <a:defRPr/>
            </a:pPr>
            <a:fld id="{AFDDD7DF-C89D-4D71-B89E-7F2473A1763D}" type="slidenum">
              <a:rPr lang="en-US" altLang="ja-JP"/>
              <a:pPr>
                <a:defRPr/>
              </a:pPr>
              <a:t>‹#›</a:t>
            </a:fld>
            <a:endParaRPr lang="en-US" altLang="ja-JP"/>
          </a:p>
        </p:txBody>
      </p:sp>
      <p:sp>
        <p:nvSpPr>
          <p:cNvPr id="9" name="Rectangle 17"/>
          <p:cNvSpPr>
            <a:spLocks noGrp="1" noChangeArrowheads="1"/>
          </p:cNvSpPr>
          <p:nvPr>
            <p:ph type="ftr" sz="quarter"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832198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15"/>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6"/>
          <p:cNvSpPr>
            <a:spLocks noGrp="1" noChangeArrowheads="1"/>
          </p:cNvSpPr>
          <p:nvPr>
            <p:ph type="sldNum" sz="quarter" idx="11"/>
          </p:nvPr>
        </p:nvSpPr>
        <p:spPr>
          <a:ln/>
        </p:spPr>
        <p:txBody>
          <a:bodyPr/>
          <a:lstStyle>
            <a:lvl1pPr>
              <a:defRPr/>
            </a:lvl1pPr>
          </a:lstStyle>
          <a:p>
            <a:pPr>
              <a:defRPr/>
            </a:pPr>
            <a:fld id="{6C447C0B-079F-4304-8E55-AFBD35AFFE57}" type="slidenum">
              <a:rPr lang="en-US" altLang="ja-JP"/>
              <a:pPr>
                <a:defRPr/>
              </a:pPr>
              <a:t>‹#›</a:t>
            </a:fld>
            <a:endParaRPr lang="en-US" altLang="ja-JP"/>
          </a:p>
        </p:txBody>
      </p:sp>
      <p:sp>
        <p:nvSpPr>
          <p:cNvPr id="5" name="Rectangle 17"/>
          <p:cNvSpPr>
            <a:spLocks noGrp="1" noChangeArrowheads="1"/>
          </p:cNvSpPr>
          <p:nvPr>
            <p:ph type="ftr" sz="quarter"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40739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5"/>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6"/>
          <p:cNvSpPr>
            <a:spLocks noGrp="1" noChangeArrowheads="1"/>
          </p:cNvSpPr>
          <p:nvPr>
            <p:ph type="sldNum" sz="quarter" idx="11"/>
          </p:nvPr>
        </p:nvSpPr>
        <p:spPr>
          <a:ln/>
        </p:spPr>
        <p:txBody>
          <a:bodyPr/>
          <a:lstStyle>
            <a:lvl1pPr>
              <a:defRPr/>
            </a:lvl1pPr>
          </a:lstStyle>
          <a:p>
            <a:pPr>
              <a:defRPr/>
            </a:pPr>
            <a:fld id="{EB01FE15-F103-47E8-A25D-A6A6CB94F6B5}" type="slidenum">
              <a:rPr lang="en-US" altLang="ja-JP"/>
              <a:pPr>
                <a:defRPr/>
              </a:pPr>
              <a:t>‹#›</a:t>
            </a:fld>
            <a:endParaRPr lang="en-US" altLang="ja-JP"/>
          </a:p>
        </p:txBody>
      </p:sp>
      <p:sp>
        <p:nvSpPr>
          <p:cNvPr id="4" name="Rectangle 17"/>
          <p:cNvSpPr>
            <a:spLocks noGrp="1" noChangeArrowheads="1"/>
          </p:cNvSpPr>
          <p:nvPr>
            <p:ph type="ftr" sz="quarter"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74733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95313" y="431800"/>
            <a:ext cx="2786062" cy="1512888"/>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673475" y="933450"/>
            <a:ext cx="4375150" cy="46053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595313" y="1944688"/>
            <a:ext cx="2786062"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1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6"/>
          <p:cNvSpPr>
            <a:spLocks noGrp="1" noChangeArrowheads="1"/>
          </p:cNvSpPr>
          <p:nvPr>
            <p:ph type="sldNum" sz="quarter" idx="11"/>
          </p:nvPr>
        </p:nvSpPr>
        <p:spPr>
          <a:ln/>
        </p:spPr>
        <p:txBody>
          <a:bodyPr/>
          <a:lstStyle>
            <a:lvl1pPr>
              <a:defRPr/>
            </a:lvl1pPr>
          </a:lstStyle>
          <a:p>
            <a:pPr>
              <a:defRPr/>
            </a:pPr>
            <a:fld id="{EAFD33DD-05C0-4C99-87D0-3E70A8D2DA4B}" type="slidenum">
              <a:rPr lang="en-US" altLang="ja-JP"/>
              <a:pPr>
                <a:defRPr/>
              </a:pPr>
              <a:t>‹#›</a:t>
            </a:fld>
            <a:endParaRPr lang="en-US" altLang="ja-JP"/>
          </a:p>
        </p:txBody>
      </p:sp>
      <p:sp>
        <p:nvSpPr>
          <p:cNvPr id="7" name="Rectangle 17"/>
          <p:cNvSpPr>
            <a:spLocks noGrp="1" noChangeArrowheads="1"/>
          </p:cNvSpPr>
          <p:nvPr>
            <p:ph type="ftr" sz="quarter"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654550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5313" y="431800"/>
            <a:ext cx="2786062" cy="1512888"/>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673475" y="933450"/>
            <a:ext cx="4375150" cy="46053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595313" y="1944688"/>
            <a:ext cx="2786062"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1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6"/>
          <p:cNvSpPr>
            <a:spLocks noGrp="1" noChangeArrowheads="1"/>
          </p:cNvSpPr>
          <p:nvPr>
            <p:ph type="sldNum" sz="quarter" idx="11"/>
          </p:nvPr>
        </p:nvSpPr>
        <p:spPr>
          <a:ln/>
        </p:spPr>
        <p:txBody>
          <a:bodyPr/>
          <a:lstStyle>
            <a:lvl1pPr>
              <a:defRPr/>
            </a:lvl1pPr>
          </a:lstStyle>
          <a:p>
            <a:pPr>
              <a:defRPr/>
            </a:pPr>
            <a:fld id="{2CA301D7-61D5-4717-9FE0-0FE35160534E}" type="slidenum">
              <a:rPr lang="en-US" altLang="ja-JP"/>
              <a:pPr>
                <a:defRPr/>
              </a:pPr>
              <a:t>‹#›</a:t>
            </a:fld>
            <a:endParaRPr lang="en-US" altLang="ja-JP"/>
          </a:p>
        </p:txBody>
      </p:sp>
      <p:sp>
        <p:nvSpPr>
          <p:cNvPr id="7" name="Rectangle 17"/>
          <p:cNvSpPr>
            <a:spLocks noGrp="1" noChangeArrowheads="1"/>
          </p:cNvSpPr>
          <p:nvPr>
            <p:ph type="ftr" sz="quarter"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06706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78863" cy="6486525"/>
            <a:chOff x="0" y="0"/>
            <a:chExt cx="5785" cy="4325"/>
          </a:xfrm>
        </p:grpSpPr>
        <p:sp>
          <p:nvSpPr>
            <p:cNvPr id="1032" name="AutoShape 3"/>
            <p:cNvSpPr>
              <a:spLocks noChangeArrowheads="1" noTextEdit="1"/>
            </p:cNvSpPr>
            <p:nvPr/>
          </p:nvSpPr>
          <p:spPr bwMode="auto">
            <a:xfrm>
              <a:off x="0" y="0"/>
              <a:ext cx="5785" cy="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033" name="Rectangle 4"/>
            <p:cNvSpPr>
              <a:spLocks noChangeArrowheads="1"/>
            </p:cNvSpPr>
            <p:nvPr/>
          </p:nvSpPr>
          <p:spPr bwMode="auto">
            <a:xfrm>
              <a:off x="0" y="0"/>
              <a:ext cx="5765" cy="4325"/>
            </a:xfrm>
            <a:prstGeom prst="rect">
              <a:avLst/>
            </a:prstGeom>
            <a:noFill/>
            <a:ln w="1588">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ＭＳ Ｐゴシック" panose="020B0600070205080204" pitchFamily="50" charset="-128"/>
                  <a:ea typeface="SimSun" panose="02010600030101010101" pitchFamily="2" charset="-122"/>
                </a:defRPr>
              </a:lvl1pPr>
              <a:lvl2pPr marL="742950" indent="-285750">
                <a:defRPr>
                  <a:solidFill>
                    <a:schemeClr val="tx1"/>
                  </a:solidFill>
                  <a:latin typeface="ＭＳ Ｐゴシック" panose="020B0600070205080204" pitchFamily="50" charset="-128"/>
                  <a:ea typeface="SimSun" panose="02010600030101010101" pitchFamily="2" charset="-122"/>
                </a:defRPr>
              </a:lvl2pPr>
              <a:lvl3pPr marL="1143000" indent="-228600">
                <a:defRPr>
                  <a:solidFill>
                    <a:schemeClr val="tx1"/>
                  </a:solidFill>
                  <a:latin typeface="ＭＳ Ｐゴシック" panose="020B0600070205080204" pitchFamily="50" charset="-128"/>
                  <a:ea typeface="SimSun" panose="02010600030101010101" pitchFamily="2" charset="-122"/>
                </a:defRPr>
              </a:lvl3pPr>
              <a:lvl4pPr marL="1600200" indent="-228600">
                <a:defRPr>
                  <a:solidFill>
                    <a:schemeClr val="tx1"/>
                  </a:solidFill>
                  <a:latin typeface="ＭＳ Ｐゴシック" panose="020B0600070205080204" pitchFamily="50" charset="-128"/>
                  <a:ea typeface="SimSun" panose="02010600030101010101" pitchFamily="2" charset="-122"/>
                </a:defRPr>
              </a:lvl4pPr>
              <a:lvl5pPr marL="2057400" indent="-228600">
                <a:defRPr>
                  <a:solidFill>
                    <a:schemeClr val="tx1"/>
                  </a:solidFill>
                  <a:latin typeface="ＭＳ Ｐゴシック" panose="020B0600070205080204" pitchFamily="50" charset="-128"/>
                  <a:ea typeface="SimSun" panose="02010600030101010101" pitchFamily="2" charset="-122"/>
                </a:defRPr>
              </a:lvl5pPr>
              <a:lvl6pPr marL="25146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9718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4290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8862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pPr eaLnBrk="1" hangingPunct="1"/>
              <a:endParaRPr lang="ja-JP" altLang="en-US"/>
            </a:p>
          </p:txBody>
        </p:sp>
        <p:sp>
          <p:nvSpPr>
            <p:cNvPr id="1034" name="未知"/>
            <p:cNvSpPr>
              <a:spLocks/>
            </p:cNvSpPr>
            <p:nvPr/>
          </p:nvSpPr>
          <p:spPr bwMode="auto">
            <a:xfrm>
              <a:off x="353" y="30"/>
              <a:ext cx="2628" cy="2115"/>
            </a:xfrm>
            <a:custGeom>
              <a:avLst/>
              <a:gdLst>
                <a:gd name="T0" fmla="*/ 1102 w 7884"/>
                <a:gd name="T1" fmla="*/ 63 h 6345"/>
                <a:gd name="T2" fmla="*/ 1321 w 7884"/>
                <a:gd name="T3" fmla="*/ 21 h 6345"/>
                <a:gd name="T4" fmla="*/ 1544 w 7884"/>
                <a:gd name="T5" fmla="*/ 2 h 6345"/>
                <a:gd name="T6" fmla="*/ 1765 w 7884"/>
                <a:gd name="T7" fmla="*/ 4 h 6345"/>
                <a:gd name="T8" fmla="*/ 1983 w 7884"/>
                <a:gd name="T9" fmla="*/ 26 h 6345"/>
                <a:gd name="T10" fmla="*/ 2194 w 7884"/>
                <a:gd name="T11" fmla="*/ 67 h 6345"/>
                <a:gd name="T12" fmla="*/ 2395 w 7884"/>
                <a:gd name="T13" fmla="*/ 128 h 6345"/>
                <a:gd name="T14" fmla="*/ 2583 w 7884"/>
                <a:gd name="T15" fmla="*/ 207 h 6345"/>
                <a:gd name="T16" fmla="*/ 2498 w 7884"/>
                <a:gd name="T17" fmla="*/ 181 h 6345"/>
                <a:gd name="T18" fmla="*/ 2315 w 7884"/>
                <a:gd name="T19" fmla="*/ 129 h 6345"/>
                <a:gd name="T20" fmla="*/ 2125 w 7884"/>
                <a:gd name="T21" fmla="*/ 94 h 6345"/>
                <a:gd name="T22" fmla="*/ 1929 w 7884"/>
                <a:gd name="T23" fmla="*/ 73 h 6345"/>
                <a:gd name="T24" fmla="*/ 1731 w 7884"/>
                <a:gd name="T25" fmla="*/ 70 h 6345"/>
                <a:gd name="T26" fmla="*/ 1531 w 7884"/>
                <a:gd name="T27" fmla="*/ 83 h 6345"/>
                <a:gd name="T28" fmla="*/ 1332 w 7884"/>
                <a:gd name="T29" fmla="*/ 114 h 6345"/>
                <a:gd name="T30" fmla="*/ 1137 w 7884"/>
                <a:gd name="T31" fmla="*/ 163 h 6345"/>
                <a:gd name="T32" fmla="*/ 872 w 7884"/>
                <a:gd name="T33" fmla="*/ 264 h 6345"/>
                <a:gd name="T34" fmla="*/ 622 w 7884"/>
                <a:gd name="T35" fmla="*/ 407 h 6345"/>
                <a:gd name="T36" fmla="*/ 422 w 7884"/>
                <a:gd name="T37" fmla="*/ 579 h 6345"/>
                <a:gd name="T38" fmla="*/ 274 w 7884"/>
                <a:gd name="T39" fmla="*/ 772 h 6345"/>
                <a:gd name="T40" fmla="*/ 183 w 7884"/>
                <a:gd name="T41" fmla="*/ 981 h 6345"/>
                <a:gd name="T42" fmla="*/ 149 w 7884"/>
                <a:gd name="T43" fmla="*/ 1199 h 6345"/>
                <a:gd name="T44" fmla="*/ 178 w 7884"/>
                <a:gd name="T45" fmla="*/ 1421 h 6345"/>
                <a:gd name="T46" fmla="*/ 272 w 7884"/>
                <a:gd name="T47" fmla="*/ 1639 h 6345"/>
                <a:gd name="T48" fmla="*/ 341 w 7884"/>
                <a:gd name="T49" fmla="*/ 1740 h 6345"/>
                <a:gd name="T50" fmla="*/ 391 w 7884"/>
                <a:gd name="T51" fmla="*/ 1802 h 6345"/>
                <a:gd name="T52" fmla="*/ 446 w 7884"/>
                <a:gd name="T53" fmla="*/ 1860 h 6345"/>
                <a:gd name="T54" fmla="*/ 506 w 7884"/>
                <a:gd name="T55" fmla="*/ 1915 h 6345"/>
                <a:gd name="T56" fmla="*/ 570 w 7884"/>
                <a:gd name="T57" fmla="*/ 1967 h 6345"/>
                <a:gd name="T58" fmla="*/ 638 w 7884"/>
                <a:gd name="T59" fmla="*/ 2016 h 6345"/>
                <a:gd name="T60" fmla="*/ 709 w 7884"/>
                <a:gd name="T61" fmla="*/ 2062 h 6345"/>
                <a:gd name="T62" fmla="*/ 785 w 7884"/>
                <a:gd name="T63" fmla="*/ 2105 h 6345"/>
                <a:gd name="T64" fmla="*/ 728 w 7884"/>
                <a:gd name="T65" fmla="*/ 2082 h 6345"/>
                <a:gd name="T66" fmla="*/ 631 w 7884"/>
                <a:gd name="T67" fmla="*/ 2034 h 6345"/>
                <a:gd name="T68" fmla="*/ 539 w 7884"/>
                <a:gd name="T69" fmla="*/ 1981 h 6345"/>
                <a:gd name="T70" fmla="*/ 453 w 7884"/>
                <a:gd name="T71" fmla="*/ 1922 h 6345"/>
                <a:gd name="T72" fmla="*/ 373 w 7884"/>
                <a:gd name="T73" fmla="*/ 1859 h 6345"/>
                <a:gd name="T74" fmla="*/ 298 w 7884"/>
                <a:gd name="T75" fmla="*/ 1792 h 6345"/>
                <a:gd name="T76" fmla="*/ 231 w 7884"/>
                <a:gd name="T77" fmla="*/ 1720 h 6345"/>
                <a:gd name="T78" fmla="*/ 171 w 7884"/>
                <a:gd name="T79" fmla="*/ 1643 h 6345"/>
                <a:gd name="T80" fmla="*/ 68 w 7884"/>
                <a:gd name="T81" fmla="*/ 1462 h 6345"/>
                <a:gd name="T82" fmla="*/ 6 w 7884"/>
                <a:gd name="T83" fmla="*/ 1241 h 6345"/>
                <a:gd name="T84" fmla="*/ 9 w 7884"/>
                <a:gd name="T85" fmla="*/ 1020 h 6345"/>
                <a:gd name="T86" fmla="*/ 72 w 7884"/>
                <a:gd name="T87" fmla="*/ 806 h 6345"/>
                <a:gd name="T88" fmla="*/ 192 w 7884"/>
                <a:gd name="T89" fmla="*/ 604 h 6345"/>
                <a:gd name="T90" fmla="*/ 367 w 7884"/>
                <a:gd name="T91" fmla="*/ 421 h 6345"/>
                <a:gd name="T92" fmla="*/ 592 w 7884"/>
                <a:gd name="T93" fmla="*/ 263 h 6345"/>
                <a:gd name="T94" fmla="*/ 864 w 7884"/>
                <a:gd name="T95" fmla="*/ 135 h 634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884" h="6345">
                  <a:moveTo>
                    <a:pt x="2819" y="327"/>
                  </a:moveTo>
                  <a:lnTo>
                    <a:pt x="2979" y="277"/>
                  </a:lnTo>
                  <a:lnTo>
                    <a:pt x="3142" y="230"/>
                  </a:lnTo>
                  <a:lnTo>
                    <a:pt x="3305" y="189"/>
                  </a:lnTo>
                  <a:lnTo>
                    <a:pt x="3469" y="152"/>
                  </a:lnTo>
                  <a:lnTo>
                    <a:pt x="3633" y="118"/>
                  </a:lnTo>
                  <a:lnTo>
                    <a:pt x="3798" y="89"/>
                  </a:lnTo>
                  <a:lnTo>
                    <a:pt x="3964" y="64"/>
                  </a:lnTo>
                  <a:lnTo>
                    <a:pt x="4131" y="43"/>
                  </a:lnTo>
                  <a:lnTo>
                    <a:pt x="4297" y="27"/>
                  </a:lnTo>
                  <a:lnTo>
                    <a:pt x="4464" y="14"/>
                  </a:lnTo>
                  <a:lnTo>
                    <a:pt x="4631" y="5"/>
                  </a:lnTo>
                  <a:lnTo>
                    <a:pt x="4798" y="1"/>
                  </a:lnTo>
                  <a:lnTo>
                    <a:pt x="4964" y="0"/>
                  </a:lnTo>
                  <a:lnTo>
                    <a:pt x="5130" y="3"/>
                  </a:lnTo>
                  <a:lnTo>
                    <a:pt x="5296" y="11"/>
                  </a:lnTo>
                  <a:lnTo>
                    <a:pt x="5460" y="22"/>
                  </a:lnTo>
                  <a:lnTo>
                    <a:pt x="5624" y="36"/>
                  </a:lnTo>
                  <a:lnTo>
                    <a:pt x="5787" y="54"/>
                  </a:lnTo>
                  <a:lnTo>
                    <a:pt x="5949" y="77"/>
                  </a:lnTo>
                  <a:lnTo>
                    <a:pt x="6109" y="102"/>
                  </a:lnTo>
                  <a:lnTo>
                    <a:pt x="6268" y="132"/>
                  </a:lnTo>
                  <a:lnTo>
                    <a:pt x="6425" y="165"/>
                  </a:lnTo>
                  <a:lnTo>
                    <a:pt x="6582" y="202"/>
                  </a:lnTo>
                  <a:lnTo>
                    <a:pt x="6736" y="242"/>
                  </a:lnTo>
                  <a:lnTo>
                    <a:pt x="6888" y="285"/>
                  </a:lnTo>
                  <a:lnTo>
                    <a:pt x="7037" y="332"/>
                  </a:lnTo>
                  <a:lnTo>
                    <a:pt x="7185" y="383"/>
                  </a:lnTo>
                  <a:lnTo>
                    <a:pt x="7330" y="437"/>
                  </a:lnTo>
                  <a:lnTo>
                    <a:pt x="7473" y="495"/>
                  </a:lnTo>
                  <a:lnTo>
                    <a:pt x="7613" y="555"/>
                  </a:lnTo>
                  <a:lnTo>
                    <a:pt x="7750" y="620"/>
                  </a:lnTo>
                  <a:lnTo>
                    <a:pt x="7884" y="687"/>
                  </a:lnTo>
                  <a:lnTo>
                    <a:pt x="7755" y="636"/>
                  </a:lnTo>
                  <a:lnTo>
                    <a:pt x="7625" y="587"/>
                  </a:lnTo>
                  <a:lnTo>
                    <a:pt x="7493" y="542"/>
                  </a:lnTo>
                  <a:lnTo>
                    <a:pt x="7358" y="499"/>
                  </a:lnTo>
                  <a:lnTo>
                    <a:pt x="7222" y="459"/>
                  </a:lnTo>
                  <a:lnTo>
                    <a:pt x="7084" y="422"/>
                  </a:lnTo>
                  <a:lnTo>
                    <a:pt x="6945" y="388"/>
                  </a:lnTo>
                  <a:lnTo>
                    <a:pt x="6804" y="357"/>
                  </a:lnTo>
                  <a:lnTo>
                    <a:pt x="6662" y="329"/>
                  </a:lnTo>
                  <a:lnTo>
                    <a:pt x="6519" y="303"/>
                  </a:lnTo>
                  <a:lnTo>
                    <a:pt x="6374" y="281"/>
                  </a:lnTo>
                  <a:lnTo>
                    <a:pt x="6229" y="260"/>
                  </a:lnTo>
                  <a:lnTo>
                    <a:pt x="6083" y="244"/>
                  </a:lnTo>
                  <a:lnTo>
                    <a:pt x="5936" y="231"/>
                  </a:lnTo>
                  <a:lnTo>
                    <a:pt x="5788" y="220"/>
                  </a:lnTo>
                  <a:lnTo>
                    <a:pt x="5640" y="213"/>
                  </a:lnTo>
                  <a:lnTo>
                    <a:pt x="5490" y="208"/>
                  </a:lnTo>
                  <a:lnTo>
                    <a:pt x="5342" y="207"/>
                  </a:lnTo>
                  <a:lnTo>
                    <a:pt x="5192" y="209"/>
                  </a:lnTo>
                  <a:lnTo>
                    <a:pt x="5042" y="215"/>
                  </a:lnTo>
                  <a:lnTo>
                    <a:pt x="4893" y="224"/>
                  </a:lnTo>
                  <a:lnTo>
                    <a:pt x="4743" y="234"/>
                  </a:lnTo>
                  <a:lnTo>
                    <a:pt x="4592" y="250"/>
                  </a:lnTo>
                  <a:lnTo>
                    <a:pt x="4444" y="268"/>
                  </a:lnTo>
                  <a:lnTo>
                    <a:pt x="4294" y="289"/>
                  </a:lnTo>
                  <a:lnTo>
                    <a:pt x="4145" y="314"/>
                  </a:lnTo>
                  <a:lnTo>
                    <a:pt x="3997" y="342"/>
                  </a:lnTo>
                  <a:lnTo>
                    <a:pt x="3849" y="373"/>
                  </a:lnTo>
                  <a:lnTo>
                    <a:pt x="3703" y="408"/>
                  </a:lnTo>
                  <a:lnTo>
                    <a:pt x="3556" y="447"/>
                  </a:lnTo>
                  <a:lnTo>
                    <a:pt x="3411" y="488"/>
                  </a:lnTo>
                  <a:lnTo>
                    <a:pt x="3267" y="534"/>
                  </a:lnTo>
                  <a:lnTo>
                    <a:pt x="3041" y="613"/>
                  </a:lnTo>
                  <a:lnTo>
                    <a:pt x="2824" y="699"/>
                  </a:lnTo>
                  <a:lnTo>
                    <a:pt x="2615" y="791"/>
                  </a:lnTo>
                  <a:lnTo>
                    <a:pt x="2414" y="890"/>
                  </a:lnTo>
                  <a:lnTo>
                    <a:pt x="2222" y="995"/>
                  </a:lnTo>
                  <a:lnTo>
                    <a:pt x="2040" y="1106"/>
                  </a:lnTo>
                  <a:lnTo>
                    <a:pt x="1866" y="1222"/>
                  </a:lnTo>
                  <a:lnTo>
                    <a:pt x="1703" y="1343"/>
                  </a:lnTo>
                  <a:lnTo>
                    <a:pt x="1548" y="1470"/>
                  </a:lnTo>
                  <a:lnTo>
                    <a:pt x="1402" y="1601"/>
                  </a:lnTo>
                  <a:lnTo>
                    <a:pt x="1267" y="1737"/>
                  </a:lnTo>
                  <a:lnTo>
                    <a:pt x="1141" y="1876"/>
                  </a:lnTo>
                  <a:lnTo>
                    <a:pt x="1025" y="2020"/>
                  </a:lnTo>
                  <a:lnTo>
                    <a:pt x="918" y="2167"/>
                  </a:lnTo>
                  <a:lnTo>
                    <a:pt x="823" y="2316"/>
                  </a:lnTo>
                  <a:lnTo>
                    <a:pt x="738" y="2469"/>
                  </a:lnTo>
                  <a:lnTo>
                    <a:pt x="664" y="2625"/>
                  </a:lnTo>
                  <a:lnTo>
                    <a:pt x="600" y="2783"/>
                  </a:lnTo>
                  <a:lnTo>
                    <a:pt x="548" y="2943"/>
                  </a:lnTo>
                  <a:lnTo>
                    <a:pt x="505" y="3105"/>
                  </a:lnTo>
                  <a:lnTo>
                    <a:pt x="475" y="3268"/>
                  </a:lnTo>
                  <a:lnTo>
                    <a:pt x="455" y="3433"/>
                  </a:lnTo>
                  <a:lnTo>
                    <a:pt x="448" y="3597"/>
                  </a:lnTo>
                  <a:lnTo>
                    <a:pt x="451" y="3763"/>
                  </a:lnTo>
                  <a:lnTo>
                    <a:pt x="467" y="3929"/>
                  </a:lnTo>
                  <a:lnTo>
                    <a:pt x="494" y="4096"/>
                  </a:lnTo>
                  <a:lnTo>
                    <a:pt x="534" y="4262"/>
                  </a:lnTo>
                  <a:lnTo>
                    <a:pt x="585" y="4427"/>
                  </a:lnTo>
                  <a:lnTo>
                    <a:pt x="649" y="4592"/>
                  </a:lnTo>
                  <a:lnTo>
                    <a:pt x="726" y="4755"/>
                  </a:lnTo>
                  <a:lnTo>
                    <a:pt x="817" y="4918"/>
                  </a:lnTo>
                  <a:lnTo>
                    <a:pt x="918" y="5077"/>
                  </a:lnTo>
                  <a:lnTo>
                    <a:pt x="952" y="5126"/>
                  </a:lnTo>
                  <a:lnTo>
                    <a:pt x="987" y="5174"/>
                  </a:lnTo>
                  <a:lnTo>
                    <a:pt x="1022" y="5220"/>
                  </a:lnTo>
                  <a:lnTo>
                    <a:pt x="1058" y="5267"/>
                  </a:lnTo>
                  <a:lnTo>
                    <a:pt x="1095" y="5314"/>
                  </a:lnTo>
                  <a:lnTo>
                    <a:pt x="1134" y="5359"/>
                  </a:lnTo>
                  <a:lnTo>
                    <a:pt x="1173" y="5405"/>
                  </a:lnTo>
                  <a:lnTo>
                    <a:pt x="1214" y="5449"/>
                  </a:lnTo>
                  <a:lnTo>
                    <a:pt x="1255" y="5493"/>
                  </a:lnTo>
                  <a:lnTo>
                    <a:pt x="1296" y="5536"/>
                  </a:lnTo>
                  <a:lnTo>
                    <a:pt x="1338" y="5580"/>
                  </a:lnTo>
                  <a:lnTo>
                    <a:pt x="1383" y="5622"/>
                  </a:lnTo>
                  <a:lnTo>
                    <a:pt x="1426" y="5663"/>
                  </a:lnTo>
                  <a:lnTo>
                    <a:pt x="1472" y="5704"/>
                  </a:lnTo>
                  <a:lnTo>
                    <a:pt x="1517" y="5744"/>
                  </a:lnTo>
                  <a:lnTo>
                    <a:pt x="1565" y="5785"/>
                  </a:lnTo>
                  <a:lnTo>
                    <a:pt x="1612" y="5825"/>
                  </a:lnTo>
                  <a:lnTo>
                    <a:pt x="1660" y="5863"/>
                  </a:lnTo>
                  <a:lnTo>
                    <a:pt x="1709" y="5902"/>
                  </a:lnTo>
                  <a:lnTo>
                    <a:pt x="1759" y="5939"/>
                  </a:lnTo>
                  <a:lnTo>
                    <a:pt x="1810" y="5977"/>
                  </a:lnTo>
                  <a:lnTo>
                    <a:pt x="1861" y="6012"/>
                  </a:lnTo>
                  <a:lnTo>
                    <a:pt x="1913" y="6048"/>
                  </a:lnTo>
                  <a:lnTo>
                    <a:pt x="1965" y="6084"/>
                  </a:lnTo>
                  <a:lnTo>
                    <a:pt x="2019" y="6119"/>
                  </a:lnTo>
                  <a:lnTo>
                    <a:pt x="2074" y="6153"/>
                  </a:lnTo>
                  <a:lnTo>
                    <a:pt x="2128" y="6187"/>
                  </a:lnTo>
                  <a:lnTo>
                    <a:pt x="2183" y="6220"/>
                  </a:lnTo>
                  <a:lnTo>
                    <a:pt x="2240" y="6252"/>
                  </a:lnTo>
                  <a:lnTo>
                    <a:pt x="2296" y="6284"/>
                  </a:lnTo>
                  <a:lnTo>
                    <a:pt x="2354" y="6315"/>
                  </a:lnTo>
                  <a:lnTo>
                    <a:pt x="2411" y="6345"/>
                  </a:lnTo>
                  <a:lnTo>
                    <a:pt x="2335" y="6313"/>
                  </a:lnTo>
                  <a:lnTo>
                    <a:pt x="2259" y="6280"/>
                  </a:lnTo>
                  <a:lnTo>
                    <a:pt x="2184" y="6247"/>
                  </a:lnTo>
                  <a:lnTo>
                    <a:pt x="2111" y="6212"/>
                  </a:lnTo>
                  <a:lnTo>
                    <a:pt x="2038" y="6176"/>
                  </a:lnTo>
                  <a:lnTo>
                    <a:pt x="1965" y="6139"/>
                  </a:lnTo>
                  <a:lnTo>
                    <a:pt x="1894" y="6101"/>
                  </a:lnTo>
                  <a:lnTo>
                    <a:pt x="1824" y="6063"/>
                  </a:lnTo>
                  <a:lnTo>
                    <a:pt x="1755" y="6023"/>
                  </a:lnTo>
                  <a:lnTo>
                    <a:pt x="1686" y="5983"/>
                  </a:lnTo>
                  <a:lnTo>
                    <a:pt x="1618" y="5942"/>
                  </a:lnTo>
                  <a:lnTo>
                    <a:pt x="1552" y="5900"/>
                  </a:lnTo>
                  <a:lnTo>
                    <a:pt x="1487" y="5856"/>
                  </a:lnTo>
                  <a:lnTo>
                    <a:pt x="1423" y="5812"/>
                  </a:lnTo>
                  <a:lnTo>
                    <a:pt x="1359" y="5767"/>
                  </a:lnTo>
                  <a:lnTo>
                    <a:pt x="1297" y="5722"/>
                  </a:lnTo>
                  <a:lnTo>
                    <a:pt x="1236" y="5675"/>
                  </a:lnTo>
                  <a:lnTo>
                    <a:pt x="1177" y="5627"/>
                  </a:lnTo>
                  <a:lnTo>
                    <a:pt x="1118" y="5578"/>
                  </a:lnTo>
                  <a:lnTo>
                    <a:pt x="1059" y="5529"/>
                  </a:lnTo>
                  <a:lnTo>
                    <a:pt x="1004" y="5479"/>
                  </a:lnTo>
                  <a:lnTo>
                    <a:pt x="949" y="5428"/>
                  </a:lnTo>
                  <a:lnTo>
                    <a:pt x="895" y="5376"/>
                  </a:lnTo>
                  <a:lnTo>
                    <a:pt x="843" y="5322"/>
                  </a:lnTo>
                  <a:lnTo>
                    <a:pt x="792" y="5269"/>
                  </a:lnTo>
                  <a:lnTo>
                    <a:pt x="741" y="5215"/>
                  </a:lnTo>
                  <a:lnTo>
                    <a:pt x="693" y="5160"/>
                  </a:lnTo>
                  <a:lnTo>
                    <a:pt x="645" y="5103"/>
                  </a:lnTo>
                  <a:lnTo>
                    <a:pt x="600" y="5046"/>
                  </a:lnTo>
                  <a:lnTo>
                    <a:pt x="555" y="4988"/>
                  </a:lnTo>
                  <a:lnTo>
                    <a:pt x="512" y="4930"/>
                  </a:lnTo>
                  <a:lnTo>
                    <a:pt x="470" y="4870"/>
                  </a:lnTo>
                  <a:lnTo>
                    <a:pt x="369" y="4711"/>
                  </a:lnTo>
                  <a:lnTo>
                    <a:pt x="279" y="4548"/>
                  </a:lnTo>
                  <a:lnTo>
                    <a:pt x="203" y="4385"/>
                  </a:lnTo>
                  <a:lnTo>
                    <a:pt x="139" y="4220"/>
                  </a:lnTo>
                  <a:lnTo>
                    <a:pt x="87" y="4054"/>
                  </a:lnTo>
                  <a:lnTo>
                    <a:pt x="46" y="3889"/>
                  </a:lnTo>
                  <a:lnTo>
                    <a:pt x="19" y="3722"/>
                  </a:lnTo>
                  <a:lnTo>
                    <a:pt x="4" y="3556"/>
                  </a:lnTo>
                  <a:lnTo>
                    <a:pt x="0" y="3390"/>
                  </a:lnTo>
                  <a:lnTo>
                    <a:pt x="7" y="3225"/>
                  </a:lnTo>
                  <a:lnTo>
                    <a:pt x="27" y="3060"/>
                  </a:lnTo>
                  <a:lnTo>
                    <a:pt x="57" y="2898"/>
                  </a:lnTo>
                  <a:lnTo>
                    <a:pt x="100" y="2736"/>
                  </a:lnTo>
                  <a:lnTo>
                    <a:pt x="153" y="2576"/>
                  </a:lnTo>
                  <a:lnTo>
                    <a:pt x="216" y="2418"/>
                  </a:lnTo>
                  <a:lnTo>
                    <a:pt x="290" y="2262"/>
                  </a:lnTo>
                  <a:lnTo>
                    <a:pt x="375" y="2109"/>
                  </a:lnTo>
                  <a:lnTo>
                    <a:pt x="472" y="1959"/>
                  </a:lnTo>
                  <a:lnTo>
                    <a:pt x="577" y="1813"/>
                  </a:lnTo>
                  <a:lnTo>
                    <a:pt x="693" y="1669"/>
                  </a:lnTo>
                  <a:lnTo>
                    <a:pt x="819" y="1530"/>
                  </a:lnTo>
                  <a:lnTo>
                    <a:pt x="954" y="1394"/>
                  </a:lnTo>
                  <a:lnTo>
                    <a:pt x="1100" y="1263"/>
                  </a:lnTo>
                  <a:lnTo>
                    <a:pt x="1255" y="1136"/>
                  </a:lnTo>
                  <a:lnTo>
                    <a:pt x="1419" y="1014"/>
                  </a:lnTo>
                  <a:lnTo>
                    <a:pt x="1592" y="898"/>
                  </a:lnTo>
                  <a:lnTo>
                    <a:pt x="1775" y="788"/>
                  </a:lnTo>
                  <a:lnTo>
                    <a:pt x="1966" y="682"/>
                  </a:lnTo>
                  <a:lnTo>
                    <a:pt x="2167" y="584"/>
                  </a:lnTo>
                  <a:lnTo>
                    <a:pt x="2376" y="491"/>
                  </a:lnTo>
                  <a:lnTo>
                    <a:pt x="2593" y="406"/>
                  </a:lnTo>
                  <a:lnTo>
                    <a:pt x="2819" y="327"/>
                  </a:lnTo>
                  <a:close/>
                </a:path>
              </a:pathLst>
            </a:custGeom>
            <a:solidFill>
              <a:srgbClr val="DEDE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35" name="Rectangle 6"/>
            <p:cNvSpPr>
              <a:spLocks noChangeArrowheads="1"/>
            </p:cNvSpPr>
            <p:nvPr/>
          </p:nvSpPr>
          <p:spPr bwMode="auto">
            <a:xfrm>
              <a:off x="0" y="0"/>
              <a:ext cx="5765" cy="119"/>
            </a:xfrm>
            <a:prstGeom prst="rect">
              <a:avLst/>
            </a:prstGeom>
            <a:solidFill>
              <a:srgbClr val="2C4C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ＭＳ Ｐゴシック" panose="020B0600070205080204" pitchFamily="50" charset="-128"/>
                  <a:ea typeface="SimSun" panose="02010600030101010101" pitchFamily="2" charset="-122"/>
                </a:defRPr>
              </a:lvl1pPr>
              <a:lvl2pPr marL="742950" indent="-285750">
                <a:defRPr>
                  <a:solidFill>
                    <a:schemeClr val="tx1"/>
                  </a:solidFill>
                  <a:latin typeface="ＭＳ Ｐゴシック" panose="020B0600070205080204" pitchFamily="50" charset="-128"/>
                  <a:ea typeface="SimSun" panose="02010600030101010101" pitchFamily="2" charset="-122"/>
                </a:defRPr>
              </a:lvl2pPr>
              <a:lvl3pPr marL="1143000" indent="-228600">
                <a:defRPr>
                  <a:solidFill>
                    <a:schemeClr val="tx1"/>
                  </a:solidFill>
                  <a:latin typeface="ＭＳ Ｐゴシック" panose="020B0600070205080204" pitchFamily="50" charset="-128"/>
                  <a:ea typeface="SimSun" panose="02010600030101010101" pitchFamily="2" charset="-122"/>
                </a:defRPr>
              </a:lvl3pPr>
              <a:lvl4pPr marL="1600200" indent="-228600">
                <a:defRPr>
                  <a:solidFill>
                    <a:schemeClr val="tx1"/>
                  </a:solidFill>
                  <a:latin typeface="ＭＳ Ｐゴシック" panose="020B0600070205080204" pitchFamily="50" charset="-128"/>
                  <a:ea typeface="SimSun" panose="02010600030101010101" pitchFamily="2" charset="-122"/>
                </a:defRPr>
              </a:lvl4pPr>
              <a:lvl5pPr marL="2057400" indent="-228600">
                <a:defRPr>
                  <a:solidFill>
                    <a:schemeClr val="tx1"/>
                  </a:solidFill>
                  <a:latin typeface="ＭＳ Ｐゴシック" panose="020B0600070205080204" pitchFamily="50" charset="-128"/>
                  <a:ea typeface="SimSun" panose="02010600030101010101" pitchFamily="2" charset="-122"/>
                </a:defRPr>
              </a:lvl5pPr>
              <a:lvl6pPr marL="25146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9718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4290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8862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pPr eaLnBrk="1" hangingPunct="1"/>
              <a:endParaRPr lang="ja-JP" altLang="en-US"/>
            </a:p>
          </p:txBody>
        </p:sp>
        <p:sp>
          <p:nvSpPr>
            <p:cNvPr id="1036" name="Rectangle 7"/>
            <p:cNvSpPr>
              <a:spLocks noChangeArrowheads="1"/>
            </p:cNvSpPr>
            <p:nvPr/>
          </p:nvSpPr>
          <p:spPr bwMode="auto">
            <a:xfrm>
              <a:off x="0" y="0"/>
              <a:ext cx="2362" cy="119"/>
            </a:xfrm>
            <a:prstGeom prst="rect">
              <a:avLst/>
            </a:prstGeom>
            <a:solidFill>
              <a:srgbClr val="5D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ＭＳ Ｐゴシック" panose="020B0600070205080204" pitchFamily="50" charset="-128"/>
                  <a:ea typeface="SimSun" panose="02010600030101010101" pitchFamily="2" charset="-122"/>
                </a:defRPr>
              </a:lvl1pPr>
              <a:lvl2pPr marL="742950" indent="-285750">
                <a:defRPr>
                  <a:solidFill>
                    <a:schemeClr val="tx1"/>
                  </a:solidFill>
                  <a:latin typeface="ＭＳ Ｐゴシック" panose="020B0600070205080204" pitchFamily="50" charset="-128"/>
                  <a:ea typeface="SimSun" panose="02010600030101010101" pitchFamily="2" charset="-122"/>
                </a:defRPr>
              </a:lvl2pPr>
              <a:lvl3pPr marL="1143000" indent="-228600">
                <a:defRPr>
                  <a:solidFill>
                    <a:schemeClr val="tx1"/>
                  </a:solidFill>
                  <a:latin typeface="ＭＳ Ｐゴシック" panose="020B0600070205080204" pitchFamily="50" charset="-128"/>
                  <a:ea typeface="SimSun" panose="02010600030101010101" pitchFamily="2" charset="-122"/>
                </a:defRPr>
              </a:lvl3pPr>
              <a:lvl4pPr marL="1600200" indent="-228600">
                <a:defRPr>
                  <a:solidFill>
                    <a:schemeClr val="tx1"/>
                  </a:solidFill>
                  <a:latin typeface="ＭＳ Ｐゴシック" panose="020B0600070205080204" pitchFamily="50" charset="-128"/>
                  <a:ea typeface="SimSun" panose="02010600030101010101" pitchFamily="2" charset="-122"/>
                </a:defRPr>
              </a:lvl4pPr>
              <a:lvl5pPr marL="2057400" indent="-228600">
                <a:defRPr>
                  <a:solidFill>
                    <a:schemeClr val="tx1"/>
                  </a:solidFill>
                  <a:latin typeface="ＭＳ Ｐゴシック" panose="020B0600070205080204" pitchFamily="50" charset="-128"/>
                  <a:ea typeface="SimSun" panose="02010600030101010101" pitchFamily="2" charset="-122"/>
                </a:defRPr>
              </a:lvl5pPr>
              <a:lvl6pPr marL="25146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9718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4290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8862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pPr eaLnBrk="1" hangingPunct="1"/>
              <a:endParaRPr lang="ja-JP" altLang="en-US"/>
            </a:p>
          </p:txBody>
        </p:sp>
        <p:sp>
          <p:nvSpPr>
            <p:cNvPr id="1037" name="未知"/>
            <p:cNvSpPr>
              <a:spLocks/>
            </p:cNvSpPr>
            <p:nvPr/>
          </p:nvSpPr>
          <p:spPr bwMode="auto">
            <a:xfrm>
              <a:off x="2493" y="900"/>
              <a:ext cx="2628" cy="2114"/>
            </a:xfrm>
            <a:custGeom>
              <a:avLst/>
              <a:gdLst>
                <a:gd name="T0" fmla="*/ 1526 w 7885"/>
                <a:gd name="T1" fmla="*/ 2051 h 6344"/>
                <a:gd name="T2" fmla="*/ 1307 w 7885"/>
                <a:gd name="T3" fmla="*/ 2093 h 6344"/>
                <a:gd name="T4" fmla="*/ 1084 w 7885"/>
                <a:gd name="T5" fmla="*/ 2112 h 6344"/>
                <a:gd name="T6" fmla="*/ 863 w 7885"/>
                <a:gd name="T7" fmla="*/ 2111 h 6344"/>
                <a:gd name="T8" fmla="*/ 645 w 7885"/>
                <a:gd name="T9" fmla="*/ 2089 h 6344"/>
                <a:gd name="T10" fmla="*/ 434 w 7885"/>
                <a:gd name="T11" fmla="*/ 2047 h 6344"/>
                <a:gd name="T12" fmla="*/ 233 w 7885"/>
                <a:gd name="T13" fmla="*/ 1986 h 6344"/>
                <a:gd name="T14" fmla="*/ 45 w 7885"/>
                <a:gd name="T15" fmla="*/ 1908 h 6344"/>
                <a:gd name="T16" fmla="*/ 130 w 7885"/>
                <a:gd name="T17" fmla="*/ 1934 h 6344"/>
                <a:gd name="T18" fmla="*/ 313 w 7885"/>
                <a:gd name="T19" fmla="*/ 1985 h 6344"/>
                <a:gd name="T20" fmla="*/ 503 w 7885"/>
                <a:gd name="T21" fmla="*/ 2021 h 6344"/>
                <a:gd name="T22" fmla="*/ 699 w 7885"/>
                <a:gd name="T23" fmla="*/ 2041 h 6344"/>
                <a:gd name="T24" fmla="*/ 897 w 7885"/>
                <a:gd name="T25" fmla="*/ 2044 h 6344"/>
                <a:gd name="T26" fmla="*/ 1097 w 7885"/>
                <a:gd name="T27" fmla="*/ 2031 h 6344"/>
                <a:gd name="T28" fmla="*/ 1296 w 7885"/>
                <a:gd name="T29" fmla="*/ 2000 h 6344"/>
                <a:gd name="T30" fmla="*/ 1491 w 7885"/>
                <a:gd name="T31" fmla="*/ 1951 h 6344"/>
                <a:gd name="T32" fmla="*/ 1756 w 7885"/>
                <a:gd name="T33" fmla="*/ 1851 h 6344"/>
                <a:gd name="T34" fmla="*/ 2006 w 7885"/>
                <a:gd name="T35" fmla="*/ 1707 h 6344"/>
                <a:gd name="T36" fmla="*/ 2206 w 7885"/>
                <a:gd name="T37" fmla="*/ 1536 h 6344"/>
                <a:gd name="T38" fmla="*/ 2353 w 7885"/>
                <a:gd name="T39" fmla="*/ 1342 h 6344"/>
                <a:gd name="T40" fmla="*/ 2445 w 7885"/>
                <a:gd name="T41" fmla="*/ 1133 h 6344"/>
                <a:gd name="T42" fmla="*/ 2479 w 7885"/>
                <a:gd name="T43" fmla="*/ 915 h 6344"/>
                <a:gd name="T44" fmla="*/ 2450 w 7885"/>
                <a:gd name="T45" fmla="*/ 694 h 6344"/>
                <a:gd name="T46" fmla="*/ 2356 w 7885"/>
                <a:gd name="T47" fmla="*/ 476 h 6344"/>
                <a:gd name="T48" fmla="*/ 2287 w 7885"/>
                <a:gd name="T49" fmla="*/ 375 h 6344"/>
                <a:gd name="T50" fmla="*/ 2237 w 7885"/>
                <a:gd name="T51" fmla="*/ 314 h 6344"/>
                <a:gd name="T52" fmla="*/ 2182 w 7885"/>
                <a:gd name="T53" fmla="*/ 255 h 6344"/>
                <a:gd name="T54" fmla="*/ 2122 w 7885"/>
                <a:gd name="T55" fmla="*/ 200 h 6344"/>
                <a:gd name="T56" fmla="*/ 2058 w 7885"/>
                <a:gd name="T57" fmla="*/ 148 h 6344"/>
                <a:gd name="T58" fmla="*/ 1990 w 7885"/>
                <a:gd name="T59" fmla="*/ 99 h 6344"/>
                <a:gd name="T60" fmla="*/ 1918 w 7885"/>
                <a:gd name="T61" fmla="*/ 53 h 6344"/>
                <a:gd name="T62" fmla="*/ 1843 w 7885"/>
                <a:gd name="T63" fmla="*/ 10 h 6344"/>
                <a:gd name="T64" fmla="*/ 1900 w 7885"/>
                <a:gd name="T65" fmla="*/ 33 h 6344"/>
                <a:gd name="T66" fmla="*/ 1996 w 7885"/>
                <a:gd name="T67" fmla="*/ 81 h 6344"/>
                <a:gd name="T68" fmla="*/ 2088 w 7885"/>
                <a:gd name="T69" fmla="*/ 134 h 6344"/>
                <a:gd name="T70" fmla="*/ 2175 w 7885"/>
                <a:gd name="T71" fmla="*/ 192 h 6344"/>
                <a:gd name="T72" fmla="*/ 2255 w 7885"/>
                <a:gd name="T73" fmla="*/ 255 h 6344"/>
                <a:gd name="T74" fmla="*/ 2330 w 7885"/>
                <a:gd name="T75" fmla="*/ 323 h 6344"/>
                <a:gd name="T76" fmla="*/ 2397 w 7885"/>
                <a:gd name="T77" fmla="*/ 395 h 6344"/>
                <a:gd name="T78" fmla="*/ 2457 w 7885"/>
                <a:gd name="T79" fmla="*/ 472 h 6344"/>
                <a:gd name="T80" fmla="*/ 2560 w 7885"/>
                <a:gd name="T81" fmla="*/ 653 h 6344"/>
                <a:gd name="T82" fmla="*/ 2621 w 7885"/>
                <a:gd name="T83" fmla="*/ 874 h 6344"/>
                <a:gd name="T84" fmla="*/ 2619 w 7885"/>
                <a:gd name="T85" fmla="*/ 1094 h 6344"/>
                <a:gd name="T86" fmla="*/ 2556 w 7885"/>
                <a:gd name="T87" fmla="*/ 1309 h 6344"/>
                <a:gd name="T88" fmla="*/ 2435 w 7885"/>
                <a:gd name="T89" fmla="*/ 1511 h 6344"/>
                <a:gd name="T90" fmla="*/ 2261 w 7885"/>
                <a:gd name="T91" fmla="*/ 1693 h 6344"/>
                <a:gd name="T92" fmla="*/ 2036 w 7885"/>
                <a:gd name="T93" fmla="*/ 1852 h 6344"/>
                <a:gd name="T94" fmla="*/ 1763 w 7885"/>
                <a:gd name="T95" fmla="*/ 1979 h 634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885" h="6344">
                  <a:moveTo>
                    <a:pt x="5065" y="6018"/>
                  </a:moveTo>
                  <a:lnTo>
                    <a:pt x="4905" y="6069"/>
                  </a:lnTo>
                  <a:lnTo>
                    <a:pt x="4742" y="6114"/>
                  </a:lnTo>
                  <a:lnTo>
                    <a:pt x="4579" y="6156"/>
                  </a:lnTo>
                  <a:lnTo>
                    <a:pt x="4416" y="6194"/>
                  </a:lnTo>
                  <a:lnTo>
                    <a:pt x="4251" y="6226"/>
                  </a:lnTo>
                  <a:lnTo>
                    <a:pt x="4086" y="6255"/>
                  </a:lnTo>
                  <a:lnTo>
                    <a:pt x="3920" y="6280"/>
                  </a:lnTo>
                  <a:lnTo>
                    <a:pt x="3753" y="6301"/>
                  </a:lnTo>
                  <a:lnTo>
                    <a:pt x="3587" y="6317"/>
                  </a:lnTo>
                  <a:lnTo>
                    <a:pt x="3420" y="6330"/>
                  </a:lnTo>
                  <a:lnTo>
                    <a:pt x="3253" y="6339"/>
                  </a:lnTo>
                  <a:lnTo>
                    <a:pt x="3086" y="6343"/>
                  </a:lnTo>
                  <a:lnTo>
                    <a:pt x="2920" y="6344"/>
                  </a:lnTo>
                  <a:lnTo>
                    <a:pt x="2754" y="6341"/>
                  </a:lnTo>
                  <a:lnTo>
                    <a:pt x="2588" y="6334"/>
                  </a:lnTo>
                  <a:lnTo>
                    <a:pt x="2424" y="6323"/>
                  </a:lnTo>
                  <a:lnTo>
                    <a:pt x="2260" y="6309"/>
                  </a:lnTo>
                  <a:lnTo>
                    <a:pt x="2098" y="6290"/>
                  </a:lnTo>
                  <a:lnTo>
                    <a:pt x="1935" y="6269"/>
                  </a:lnTo>
                  <a:lnTo>
                    <a:pt x="1776" y="6242"/>
                  </a:lnTo>
                  <a:lnTo>
                    <a:pt x="1616" y="6213"/>
                  </a:lnTo>
                  <a:lnTo>
                    <a:pt x="1459" y="6180"/>
                  </a:lnTo>
                  <a:lnTo>
                    <a:pt x="1303" y="6144"/>
                  </a:lnTo>
                  <a:lnTo>
                    <a:pt x="1149" y="6103"/>
                  </a:lnTo>
                  <a:lnTo>
                    <a:pt x="997" y="6059"/>
                  </a:lnTo>
                  <a:lnTo>
                    <a:pt x="847" y="6012"/>
                  </a:lnTo>
                  <a:lnTo>
                    <a:pt x="700" y="5961"/>
                  </a:lnTo>
                  <a:lnTo>
                    <a:pt x="554" y="5907"/>
                  </a:lnTo>
                  <a:lnTo>
                    <a:pt x="411" y="5850"/>
                  </a:lnTo>
                  <a:lnTo>
                    <a:pt x="271" y="5789"/>
                  </a:lnTo>
                  <a:lnTo>
                    <a:pt x="134" y="5725"/>
                  </a:lnTo>
                  <a:lnTo>
                    <a:pt x="0" y="5658"/>
                  </a:lnTo>
                  <a:lnTo>
                    <a:pt x="129" y="5709"/>
                  </a:lnTo>
                  <a:lnTo>
                    <a:pt x="259" y="5758"/>
                  </a:lnTo>
                  <a:lnTo>
                    <a:pt x="391" y="5803"/>
                  </a:lnTo>
                  <a:lnTo>
                    <a:pt x="526" y="5845"/>
                  </a:lnTo>
                  <a:lnTo>
                    <a:pt x="663" y="5886"/>
                  </a:lnTo>
                  <a:lnTo>
                    <a:pt x="800" y="5922"/>
                  </a:lnTo>
                  <a:lnTo>
                    <a:pt x="939" y="5956"/>
                  </a:lnTo>
                  <a:lnTo>
                    <a:pt x="1080" y="5988"/>
                  </a:lnTo>
                  <a:lnTo>
                    <a:pt x="1222" y="6016"/>
                  </a:lnTo>
                  <a:lnTo>
                    <a:pt x="1366" y="6042"/>
                  </a:lnTo>
                  <a:lnTo>
                    <a:pt x="1510" y="6065"/>
                  </a:lnTo>
                  <a:lnTo>
                    <a:pt x="1655" y="6084"/>
                  </a:lnTo>
                  <a:lnTo>
                    <a:pt x="1802" y="6100"/>
                  </a:lnTo>
                  <a:lnTo>
                    <a:pt x="1948" y="6113"/>
                  </a:lnTo>
                  <a:lnTo>
                    <a:pt x="2097" y="6124"/>
                  </a:lnTo>
                  <a:lnTo>
                    <a:pt x="2244" y="6132"/>
                  </a:lnTo>
                  <a:lnTo>
                    <a:pt x="2394" y="6136"/>
                  </a:lnTo>
                  <a:lnTo>
                    <a:pt x="2542" y="6137"/>
                  </a:lnTo>
                  <a:lnTo>
                    <a:pt x="2692" y="6135"/>
                  </a:lnTo>
                  <a:lnTo>
                    <a:pt x="2842" y="6130"/>
                  </a:lnTo>
                  <a:lnTo>
                    <a:pt x="2991" y="6122"/>
                  </a:lnTo>
                  <a:lnTo>
                    <a:pt x="3141" y="6110"/>
                  </a:lnTo>
                  <a:lnTo>
                    <a:pt x="3291" y="6095"/>
                  </a:lnTo>
                  <a:lnTo>
                    <a:pt x="3441" y="6078"/>
                  </a:lnTo>
                  <a:lnTo>
                    <a:pt x="3590" y="6056"/>
                  </a:lnTo>
                  <a:lnTo>
                    <a:pt x="3739" y="6031"/>
                  </a:lnTo>
                  <a:lnTo>
                    <a:pt x="3887" y="6003"/>
                  </a:lnTo>
                  <a:lnTo>
                    <a:pt x="4035" y="5971"/>
                  </a:lnTo>
                  <a:lnTo>
                    <a:pt x="4181" y="5937"/>
                  </a:lnTo>
                  <a:lnTo>
                    <a:pt x="4328" y="5899"/>
                  </a:lnTo>
                  <a:lnTo>
                    <a:pt x="4473" y="5856"/>
                  </a:lnTo>
                  <a:lnTo>
                    <a:pt x="4617" y="5811"/>
                  </a:lnTo>
                  <a:lnTo>
                    <a:pt x="4843" y="5733"/>
                  </a:lnTo>
                  <a:lnTo>
                    <a:pt x="5060" y="5646"/>
                  </a:lnTo>
                  <a:lnTo>
                    <a:pt x="5269" y="5554"/>
                  </a:lnTo>
                  <a:lnTo>
                    <a:pt x="5470" y="5455"/>
                  </a:lnTo>
                  <a:lnTo>
                    <a:pt x="5661" y="5350"/>
                  </a:lnTo>
                  <a:lnTo>
                    <a:pt x="5844" y="5239"/>
                  </a:lnTo>
                  <a:lnTo>
                    <a:pt x="6018" y="5123"/>
                  </a:lnTo>
                  <a:lnTo>
                    <a:pt x="6182" y="5001"/>
                  </a:lnTo>
                  <a:lnTo>
                    <a:pt x="6337" y="4874"/>
                  </a:lnTo>
                  <a:lnTo>
                    <a:pt x="6482" y="4743"/>
                  </a:lnTo>
                  <a:lnTo>
                    <a:pt x="6618" y="4608"/>
                  </a:lnTo>
                  <a:lnTo>
                    <a:pt x="6743" y="4469"/>
                  </a:lnTo>
                  <a:lnTo>
                    <a:pt x="6859" y="4326"/>
                  </a:lnTo>
                  <a:lnTo>
                    <a:pt x="6966" y="4178"/>
                  </a:lnTo>
                  <a:lnTo>
                    <a:pt x="7061" y="4028"/>
                  </a:lnTo>
                  <a:lnTo>
                    <a:pt x="7146" y="3875"/>
                  </a:lnTo>
                  <a:lnTo>
                    <a:pt x="7221" y="3720"/>
                  </a:lnTo>
                  <a:lnTo>
                    <a:pt x="7285" y="3562"/>
                  </a:lnTo>
                  <a:lnTo>
                    <a:pt x="7337" y="3401"/>
                  </a:lnTo>
                  <a:lnTo>
                    <a:pt x="7379" y="3240"/>
                  </a:lnTo>
                  <a:lnTo>
                    <a:pt x="7409" y="3077"/>
                  </a:lnTo>
                  <a:lnTo>
                    <a:pt x="7429" y="2912"/>
                  </a:lnTo>
                  <a:lnTo>
                    <a:pt x="7437" y="2747"/>
                  </a:lnTo>
                  <a:lnTo>
                    <a:pt x="7433" y="2581"/>
                  </a:lnTo>
                  <a:lnTo>
                    <a:pt x="7417" y="2415"/>
                  </a:lnTo>
                  <a:lnTo>
                    <a:pt x="7390" y="2249"/>
                  </a:lnTo>
                  <a:lnTo>
                    <a:pt x="7350" y="2083"/>
                  </a:lnTo>
                  <a:lnTo>
                    <a:pt x="7299" y="1917"/>
                  </a:lnTo>
                  <a:lnTo>
                    <a:pt x="7235" y="1753"/>
                  </a:lnTo>
                  <a:lnTo>
                    <a:pt x="7158" y="1589"/>
                  </a:lnTo>
                  <a:lnTo>
                    <a:pt x="7068" y="1428"/>
                  </a:lnTo>
                  <a:lnTo>
                    <a:pt x="6966" y="1267"/>
                  </a:lnTo>
                  <a:lnTo>
                    <a:pt x="6932" y="1218"/>
                  </a:lnTo>
                  <a:lnTo>
                    <a:pt x="6897" y="1171"/>
                  </a:lnTo>
                  <a:lnTo>
                    <a:pt x="6863" y="1124"/>
                  </a:lnTo>
                  <a:lnTo>
                    <a:pt x="6826" y="1077"/>
                  </a:lnTo>
                  <a:lnTo>
                    <a:pt x="6789" y="1031"/>
                  </a:lnTo>
                  <a:lnTo>
                    <a:pt x="6750" y="985"/>
                  </a:lnTo>
                  <a:lnTo>
                    <a:pt x="6711" y="941"/>
                  </a:lnTo>
                  <a:lnTo>
                    <a:pt x="6671" y="896"/>
                  </a:lnTo>
                  <a:lnTo>
                    <a:pt x="6630" y="852"/>
                  </a:lnTo>
                  <a:lnTo>
                    <a:pt x="6588" y="808"/>
                  </a:lnTo>
                  <a:lnTo>
                    <a:pt x="6546" y="766"/>
                  </a:lnTo>
                  <a:lnTo>
                    <a:pt x="6502" y="724"/>
                  </a:lnTo>
                  <a:lnTo>
                    <a:pt x="6458" y="681"/>
                  </a:lnTo>
                  <a:lnTo>
                    <a:pt x="6413" y="640"/>
                  </a:lnTo>
                  <a:lnTo>
                    <a:pt x="6367" y="600"/>
                  </a:lnTo>
                  <a:lnTo>
                    <a:pt x="6319" y="560"/>
                  </a:lnTo>
                  <a:lnTo>
                    <a:pt x="6273" y="521"/>
                  </a:lnTo>
                  <a:lnTo>
                    <a:pt x="6224" y="482"/>
                  </a:lnTo>
                  <a:lnTo>
                    <a:pt x="6175" y="444"/>
                  </a:lnTo>
                  <a:lnTo>
                    <a:pt x="6125" y="406"/>
                  </a:lnTo>
                  <a:lnTo>
                    <a:pt x="6074" y="369"/>
                  </a:lnTo>
                  <a:lnTo>
                    <a:pt x="6023" y="332"/>
                  </a:lnTo>
                  <a:lnTo>
                    <a:pt x="5971" y="296"/>
                  </a:lnTo>
                  <a:lnTo>
                    <a:pt x="5919" y="261"/>
                  </a:lnTo>
                  <a:lnTo>
                    <a:pt x="5865" y="226"/>
                  </a:lnTo>
                  <a:lnTo>
                    <a:pt x="5811" y="192"/>
                  </a:lnTo>
                  <a:lnTo>
                    <a:pt x="5756" y="159"/>
                  </a:lnTo>
                  <a:lnTo>
                    <a:pt x="5701" y="125"/>
                  </a:lnTo>
                  <a:lnTo>
                    <a:pt x="5645" y="93"/>
                  </a:lnTo>
                  <a:lnTo>
                    <a:pt x="5588" y="61"/>
                  </a:lnTo>
                  <a:lnTo>
                    <a:pt x="5531" y="31"/>
                  </a:lnTo>
                  <a:lnTo>
                    <a:pt x="5473" y="0"/>
                  </a:lnTo>
                  <a:lnTo>
                    <a:pt x="5549" y="32"/>
                  </a:lnTo>
                  <a:lnTo>
                    <a:pt x="5625" y="64"/>
                  </a:lnTo>
                  <a:lnTo>
                    <a:pt x="5700" y="98"/>
                  </a:lnTo>
                  <a:lnTo>
                    <a:pt x="5774" y="133"/>
                  </a:lnTo>
                  <a:lnTo>
                    <a:pt x="5846" y="168"/>
                  </a:lnTo>
                  <a:lnTo>
                    <a:pt x="5919" y="205"/>
                  </a:lnTo>
                  <a:lnTo>
                    <a:pt x="5990" y="243"/>
                  </a:lnTo>
                  <a:lnTo>
                    <a:pt x="6060" y="282"/>
                  </a:lnTo>
                  <a:lnTo>
                    <a:pt x="6129" y="321"/>
                  </a:lnTo>
                  <a:lnTo>
                    <a:pt x="6198" y="361"/>
                  </a:lnTo>
                  <a:lnTo>
                    <a:pt x="6266" y="403"/>
                  </a:lnTo>
                  <a:lnTo>
                    <a:pt x="6332" y="445"/>
                  </a:lnTo>
                  <a:lnTo>
                    <a:pt x="6397" y="488"/>
                  </a:lnTo>
                  <a:lnTo>
                    <a:pt x="6461" y="533"/>
                  </a:lnTo>
                  <a:lnTo>
                    <a:pt x="6525" y="577"/>
                  </a:lnTo>
                  <a:lnTo>
                    <a:pt x="6587" y="623"/>
                  </a:lnTo>
                  <a:lnTo>
                    <a:pt x="6648" y="671"/>
                  </a:lnTo>
                  <a:lnTo>
                    <a:pt x="6708" y="718"/>
                  </a:lnTo>
                  <a:lnTo>
                    <a:pt x="6766" y="766"/>
                  </a:lnTo>
                  <a:lnTo>
                    <a:pt x="6824" y="816"/>
                  </a:lnTo>
                  <a:lnTo>
                    <a:pt x="6880" y="866"/>
                  </a:lnTo>
                  <a:lnTo>
                    <a:pt x="6935" y="917"/>
                  </a:lnTo>
                  <a:lnTo>
                    <a:pt x="6990" y="969"/>
                  </a:lnTo>
                  <a:lnTo>
                    <a:pt x="7042" y="1022"/>
                  </a:lnTo>
                  <a:lnTo>
                    <a:pt x="7093" y="1075"/>
                  </a:lnTo>
                  <a:lnTo>
                    <a:pt x="7144" y="1131"/>
                  </a:lnTo>
                  <a:lnTo>
                    <a:pt x="7191" y="1186"/>
                  </a:lnTo>
                  <a:lnTo>
                    <a:pt x="7239" y="1241"/>
                  </a:lnTo>
                  <a:lnTo>
                    <a:pt x="7285" y="1299"/>
                  </a:lnTo>
                  <a:lnTo>
                    <a:pt x="7329" y="1356"/>
                  </a:lnTo>
                  <a:lnTo>
                    <a:pt x="7373" y="1415"/>
                  </a:lnTo>
                  <a:lnTo>
                    <a:pt x="7414" y="1474"/>
                  </a:lnTo>
                  <a:lnTo>
                    <a:pt x="7516" y="1635"/>
                  </a:lnTo>
                  <a:lnTo>
                    <a:pt x="7606" y="1797"/>
                  </a:lnTo>
                  <a:lnTo>
                    <a:pt x="7682" y="1961"/>
                  </a:lnTo>
                  <a:lnTo>
                    <a:pt x="7746" y="2124"/>
                  </a:lnTo>
                  <a:lnTo>
                    <a:pt x="7798" y="2290"/>
                  </a:lnTo>
                  <a:lnTo>
                    <a:pt x="7838" y="2456"/>
                  </a:lnTo>
                  <a:lnTo>
                    <a:pt x="7865" y="2622"/>
                  </a:lnTo>
                  <a:lnTo>
                    <a:pt x="7880" y="2788"/>
                  </a:lnTo>
                  <a:lnTo>
                    <a:pt x="7885" y="2954"/>
                  </a:lnTo>
                  <a:lnTo>
                    <a:pt x="7877" y="3119"/>
                  </a:lnTo>
                  <a:lnTo>
                    <a:pt x="7857" y="3284"/>
                  </a:lnTo>
                  <a:lnTo>
                    <a:pt x="7827" y="3447"/>
                  </a:lnTo>
                  <a:lnTo>
                    <a:pt x="7785" y="3608"/>
                  </a:lnTo>
                  <a:lnTo>
                    <a:pt x="7732" y="3769"/>
                  </a:lnTo>
                  <a:lnTo>
                    <a:pt x="7669" y="3927"/>
                  </a:lnTo>
                  <a:lnTo>
                    <a:pt x="7594" y="4082"/>
                  </a:lnTo>
                  <a:lnTo>
                    <a:pt x="7509" y="4235"/>
                  </a:lnTo>
                  <a:lnTo>
                    <a:pt x="7413" y="4385"/>
                  </a:lnTo>
                  <a:lnTo>
                    <a:pt x="7307" y="4533"/>
                  </a:lnTo>
                  <a:lnTo>
                    <a:pt x="7191" y="4676"/>
                  </a:lnTo>
                  <a:lnTo>
                    <a:pt x="7066" y="4815"/>
                  </a:lnTo>
                  <a:lnTo>
                    <a:pt x="6930" y="4950"/>
                  </a:lnTo>
                  <a:lnTo>
                    <a:pt x="6785" y="5082"/>
                  </a:lnTo>
                  <a:lnTo>
                    <a:pt x="6630" y="5209"/>
                  </a:lnTo>
                  <a:lnTo>
                    <a:pt x="6466" y="5330"/>
                  </a:lnTo>
                  <a:lnTo>
                    <a:pt x="6292" y="5446"/>
                  </a:lnTo>
                  <a:lnTo>
                    <a:pt x="6109" y="5557"/>
                  </a:lnTo>
                  <a:lnTo>
                    <a:pt x="5918" y="5662"/>
                  </a:lnTo>
                  <a:lnTo>
                    <a:pt x="5717" y="5761"/>
                  </a:lnTo>
                  <a:lnTo>
                    <a:pt x="5508" y="5853"/>
                  </a:lnTo>
                  <a:lnTo>
                    <a:pt x="5291" y="5940"/>
                  </a:lnTo>
                  <a:lnTo>
                    <a:pt x="5065" y="6018"/>
                  </a:lnTo>
                  <a:close/>
                </a:path>
              </a:pathLst>
            </a:custGeom>
            <a:solidFill>
              <a:srgbClr val="DEDE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38" name="Rectangle 9"/>
            <p:cNvSpPr>
              <a:spLocks noChangeArrowheads="1"/>
            </p:cNvSpPr>
            <p:nvPr/>
          </p:nvSpPr>
          <p:spPr bwMode="auto">
            <a:xfrm>
              <a:off x="0" y="0"/>
              <a:ext cx="1246" cy="119"/>
            </a:xfrm>
            <a:prstGeom prst="rect">
              <a:avLst/>
            </a:prstGeom>
            <a:solidFill>
              <a:srgbClr val="007C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ＭＳ Ｐゴシック" panose="020B0600070205080204" pitchFamily="50" charset="-128"/>
                  <a:ea typeface="SimSun" panose="02010600030101010101" pitchFamily="2" charset="-122"/>
                </a:defRPr>
              </a:lvl1pPr>
              <a:lvl2pPr marL="742950" indent="-285750">
                <a:defRPr>
                  <a:solidFill>
                    <a:schemeClr val="tx1"/>
                  </a:solidFill>
                  <a:latin typeface="ＭＳ Ｐゴシック" panose="020B0600070205080204" pitchFamily="50" charset="-128"/>
                  <a:ea typeface="SimSun" panose="02010600030101010101" pitchFamily="2" charset="-122"/>
                </a:defRPr>
              </a:lvl2pPr>
              <a:lvl3pPr marL="1143000" indent="-228600">
                <a:defRPr>
                  <a:solidFill>
                    <a:schemeClr val="tx1"/>
                  </a:solidFill>
                  <a:latin typeface="ＭＳ Ｐゴシック" panose="020B0600070205080204" pitchFamily="50" charset="-128"/>
                  <a:ea typeface="SimSun" panose="02010600030101010101" pitchFamily="2" charset="-122"/>
                </a:defRPr>
              </a:lvl3pPr>
              <a:lvl4pPr marL="1600200" indent="-228600">
                <a:defRPr>
                  <a:solidFill>
                    <a:schemeClr val="tx1"/>
                  </a:solidFill>
                  <a:latin typeface="ＭＳ Ｐゴシック" panose="020B0600070205080204" pitchFamily="50" charset="-128"/>
                  <a:ea typeface="SimSun" panose="02010600030101010101" pitchFamily="2" charset="-122"/>
                </a:defRPr>
              </a:lvl4pPr>
              <a:lvl5pPr marL="2057400" indent="-228600">
                <a:defRPr>
                  <a:solidFill>
                    <a:schemeClr val="tx1"/>
                  </a:solidFill>
                  <a:latin typeface="ＭＳ Ｐゴシック" panose="020B0600070205080204" pitchFamily="50" charset="-128"/>
                  <a:ea typeface="SimSun" panose="02010600030101010101" pitchFamily="2" charset="-122"/>
                </a:defRPr>
              </a:lvl5pPr>
              <a:lvl6pPr marL="25146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9718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4290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8862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pPr eaLnBrk="1" hangingPunct="1"/>
              <a:endParaRPr lang="ja-JP" altLang="en-US"/>
            </a:p>
          </p:txBody>
        </p:sp>
        <p:sp>
          <p:nvSpPr>
            <p:cNvPr id="2" name="Rectangle 10"/>
            <p:cNvSpPr>
              <a:spLocks noChangeArrowheads="1"/>
            </p:cNvSpPr>
            <p:nvPr/>
          </p:nvSpPr>
          <p:spPr bwMode="auto">
            <a:xfrm>
              <a:off x="0" y="0"/>
              <a:ext cx="840" cy="119"/>
            </a:xfrm>
            <a:prstGeom prst="rect">
              <a:avLst/>
            </a:prstGeom>
            <a:solidFill>
              <a:srgbClr val="75C5F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ＭＳ Ｐゴシック" panose="020B0600070205080204" pitchFamily="50" charset="-128"/>
                  <a:ea typeface="SimSun" panose="02010600030101010101" pitchFamily="2" charset="-122"/>
                </a:defRPr>
              </a:lvl1pPr>
              <a:lvl2pPr marL="742950" indent="-285750">
                <a:defRPr>
                  <a:solidFill>
                    <a:schemeClr val="tx1"/>
                  </a:solidFill>
                  <a:latin typeface="ＭＳ Ｐゴシック" panose="020B0600070205080204" pitchFamily="50" charset="-128"/>
                  <a:ea typeface="SimSun" panose="02010600030101010101" pitchFamily="2" charset="-122"/>
                </a:defRPr>
              </a:lvl2pPr>
              <a:lvl3pPr marL="1143000" indent="-228600">
                <a:defRPr>
                  <a:solidFill>
                    <a:schemeClr val="tx1"/>
                  </a:solidFill>
                  <a:latin typeface="ＭＳ Ｐゴシック" panose="020B0600070205080204" pitchFamily="50" charset="-128"/>
                  <a:ea typeface="SimSun" panose="02010600030101010101" pitchFamily="2" charset="-122"/>
                </a:defRPr>
              </a:lvl3pPr>
              <a:lvl4pPr marL="1600200" indent="-228600">
                <a:defRPr>
                  <a:solidFill>
                    <a:schemeClr val="tx1"/>
                  </a:solidFill>
                  <a:latin typeface="ＭＳ Ｐゴシック" panose="020B0600070205080204" pitchFamily="50" charset="-128"/>
                  <a:ea typeface="SimSun" panose="02010600030101010101" pitchFamily="2" charset="-122"/>
                </a:defRPr>
              </a:lvl4pPr>
              <a:lvl5pPr marL="2057400" indent="-228600">
                <a:defRPr>
                  <a:solidFill>
                    <a:schemeClr val="tx1"/>
                  </a:solidFill>
                  <a:latin typeface="ＭＳ Ｐゴシック" panose="020B0600070205080204" pitchFamily="50" charset="-128"/>
                  <a:ea typeface="SimSun" panose="02010600030101010101" pitchFamily="2" charset="-122"/>
                </a:defRPr>
              </a:lvl5pPr>
              <a:lvl6pPr marL="25146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9718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4290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8862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pPr eaLnBrk="1" hangingPunct="1"/>
              <a:endParaRPr lang="ja-JP" altLang="en-US"/>
            </a:p>
          </p:txBody>
        </p:sp>
        <p:sp>
          <p:nvSpPr>
            <p:cNvPr id="3" name="Rectangle 11"/>
            <p:cNvSpPr>
              <a:spLocks noChangeArrowheads="1"/>
            </p:cNvSpPr>
            <p:nvPr/>
          </p:nvSpPr>
          <p:spPr bwMode="auto">
            <a:xfrm>
              <a:off x="0" y="0"/>
              <a:ext cx="660" cy="119"/>
            </a:xfrm>
            <a:prstGeom prst="rect">
              <a:avLst/>
            </a:prstGeom>
            <a:solidFill>
              <a:srgbClr val="B6DD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ＭＳ Ｐゴシック" panose="020B0600070205080204" pitchFamily="50" charset="-128"/>
                  <a:ea typeface="SimSun" panose="02010600030101010101" pitchFamily="2" charset="-122"/>
                </a:defRPr>
              </a:lvl1pPr>
              <a:lvl2pPr marL="742950" indent="-285750">
                <a:defRPr>
                  <a:solidFill>
                    <a:schemeClr val="tx1"/>
                  </a:solidFill>
                  <a:latin typeface="ＭＳ Ｐゴシック" panose="020B0600070205080204" pitchFamily="50" charset="-128"/>
                  <a:ea typeface="SimSun" panose="02010600030101010101" pitchFamily="2" charset="-122"/>
                </a:defRPr>
              </a:lvl2pPr>
              <a:lvl3pPr marL="1143000" indent="-228600">
                <a:defRPr>
                  <a:solidFill>
                    <a:schemeClr val="tx1"/>
                  </a:solidFill>
                  <a:latin typeface="ＭＳ Ｐゴシック" panose="020B0600070205080204" pitchFamily="50" charset="-128"/>
                  <a:ea typeface="SimSun" panose="02010600030101010101" pitchFamily="2" charset="-122"/>
                </a:defRPr>
              </a:lvl3pPr>
              <a:lvl4pPr marL="1600200" indent="-228600">
                <a:defRPr>
                  <a:solidFill>
                    <a:schemeClr val="tx1"/>
                  </a:solidFill>
                  <a:latin typeface="ＭＳ Ｐゴシック" panose="020B0600070205080204" pitchFamily="50" charset="-128"/>
                  <a:ea typeface="SimSun" panose="02010600030101010101" pitchFamily="2" charset="-122"/>
                </a:defRPr>
              </a:lvl4pPr>
              <a:lvl5pPr marL="2057400" indent="-228600">
                <a:defRPr>
                  <a:solidFill>
                    <a:schemeClr val="tx1"/>
                  </a:solidFill>
                  <a:latin typeface="ＭＳ Ｐゴシック" panose="020B0600070205080204" pitchFamily="50" charset="-128"/>
                  <a:ea typeface="SimSun" panose="02010600030101010101" pitchFamily="2" charset="-122"/>
                </a:defRPr>
              </a:lvl5pPr>
              <a:lvl6pPr marL="25146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6pPr>
              <a:lvl7pPr marL="29718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7pPr>
              <a:lvl8pPr marL="34290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8pPr>
              <a:lvl9pPr marL="3886200" indent="-228600" eaLnBrk="0" fontAlgn="base" hangingPunct="0">
                <a:spcBef>
                  <a:spcPct val="0"/>
                </a:spcBef>
                <a:spcAft>
                  <a:spcPct val="0"/>
                </a:spcAft>
                <a:defRPr>
                  <a:solidFill>
                    <a:schemeClr val="tx1"/>
                  </a:solidFill>
                  <a:latin typeface="ＭＳ Ｐゴシック" panose="020B0600070205080204" pitchFamily="50" charset="-128"/>
                  <a:ea typeface="SimSun" panose="02010600030101010101" pitchFamily="2" charset="-122"/>
                </a:defRPr>
              </a:lvl9pPr>
            </a:lstStyle>
            <a:p>
              <a:pPr eaLnBrk="1" hangingPunct="1"/>
              <a:endParaRPr lang="ja-JP" altLang="en-US"/>
            </a:p>
          </p:txBody>
        </p:sp>
        <p:sp>
          <p:nvSpPr>
            <p:cNvPr id="4" name="未知"/>
            <p:cNvSpPr>
              <a:spLocks/>
            </p:cNvSpPr>
            <p:nvPr/>
          </p:nvSpPr>
          <p:spPr bwMode="auto">
            <a:xfrm>
              <a:off x="0" y="3803"/>
              <a:ext cx="5785" cy="522"/>
            </a:xfrm>
            <a:custGeom>
              <a:avLst/>
              <a:gdLst>
                <a:gd name="T0" fmla="*/ 5785 w 17354"/>
                <a:gd name="T1" fmla="*/ 4 h 1566"/>
                <a:gd name="T2" fmla="*/ 5765 w 17354"/>
                <a:gd name="T3" fmla="*/ 522 h 1566"/>
                <a:gd name="T4" fmla="*/ 0 w 17354"/>
                <a:gd name="T5" fmla="*/ 522 h 1566"/>
                <a:gd name="T6" fmla="*/ 170 w 17354"/>
                <a:gd name="T7" fmla="*/ 467 h 1566"/>
                <a:gd name="T8" fmla="*/ 336 w 17354"/>
                <a:gd name="T9" fmla="*/ 417 h 1566"/>
                <a:gd name="T10" fmla="*/ 497 w 17354"/>
                <a:gd name="T11" fmla="*/ 370 h 1566"/>
                <a:gd name="T12" fmla="*/ 654 w 17354"/>
                <a:gd name="T13" fmla="*/ 327 h 1566"/>
                <a:gd name="T14" fmla="*/ 808 w 17354"/>
                <a:gd name="T15" fmla="*/ 287 h 1566"/>
                <a:gd name="T16" fmla="*/ 959 w 17354"/>
                <a:gd name="T17" fmla="*/ 251 h 1566"/>
                <a:gd name="T18" fmla="*/ 1108 w 17354"/>
                <a:gd name="T19" fmla="*/ 217 h 1566"/>
                <a:gd name="T20" fmla="*/ 1256 w 17354"/>
                <a:gd name="T21" fmla="*/ 187 h 1566"/>
                <a:gd name="T22" fmla="*/ 1402 w 17354"/>
                <a:gd name="T23" fmla="*/ 160 h 1566"/>
                <a:gd name="T24" fmla="*/ 1548 w 17354"/>
                <a:gd name="T25" fmla="*/ 135 h 1566"/>
                <a:gd name="T26" fmla="*/ 1695 w 17354"/>
                <a:gd name="T27" fmla="*/ 113 h 1566"/>
                <a:gd name="T28" fmla="*/ 1841 w 17354"/>
                <a:gd name="T29" fmla="*/ 94 h 1566"/>
                <a:gd name="T30" fmla="*/ 1989 w 17354"/>
                <a:gd name="T31" fmla="*/ 76 h 1566"/>
                <a:gd name="T32" fmla="*/ 2139 w 17354"/>
                <a:gd name="T33" fmla="*/ 62 h 1566"/>
                <a:gd name="T34" fmla="*/ 2292 w 17354"/>
                <a:gd name="T35" fmla="*/ 49 h 1566"/>
                <a:gd name="T36" fmla="*/ 2447 w 17354"/>
                <a:gd name="T37" fmla="*/ 37 h 1566"/>
                <a:gd name="T38" fmla="*/ 2605 w 17354"/>
                <a:gd name="T39" fmla="*/ 28 h 1566"/>
                <a:gd name="T40" fmla="*/ 2768 w 17354"/>
                <a:gd name="T41" fmla="*/ 20 h 1566"/>
                <a:gd name="T42" fmla="*/ 2936 w 17354"/>
                <a:gd name="T43" fmla="*/ 14 h 1566"/>
                <a:gd name="T44" fmla="*/ 3108 w 17354"/>
                <a:gd name="T45" fmla="*/ 10 h 1566"/>
                <a:gd name="T46" fmla="*/ 3287 w 17354"/>
                <a:gd name="T47" fmla="*/ 6 h 1566"/>
                <a:gd name="T48" fmla="*/ 3471 w 17354"/>
                <a:gd name="T49" fmla="*/ 3 h 1566"/>
                <a:gd name="T50" fmla="*/ 3662 w 17354"/>
                <a:gd name="T51" fmla="*/ 2 h 1566"/>
                <a:gd name="T52" fmla="*/ 3861 w 17354"/>
                <a:gd name="T53" fmla="*/ 1 h 1566"/>
                <a:gd name="T54" fmla="*/ 4068 w 17354"/>
                <a:gd name="T55" fmla="*/ 0 h 1566"/>
                <a:gd name="T56" fmla="*/ 4283 w 17354"/>
                <a:gd name="T57" fmla="*/ 1 h 1566"/>
                <a:gd name="T58" fmla="*/ 4508 w 17354"/>
                <a:gd name="T59" fmla="*/ 1 h 1566"/>
                <a:gd name="T60" fmla="*/ 4742 w 17354"/>
                <a:gd name="T61" fmla="*/ 2 h 1566"/>
                <a:gd name="T62" fmla="*/ 4986 w 17354"/>
                <a:gd name="T63" fmla="*/ 3 h 1566"/>
                <a:gd name="T64" fmla="*/ 5240 w 17354"/>
                <a:gd name="T65" fmla="*/ 3 h 1566"/>
                <a:gd name="T66" fmla="*/ 5507 w 17354"/>
                <a:gd name="T67" fmla="*/ 4 h 1566"/>
                <a:gd name="T68" fmla="*/ 5785 w 17354"/>
                <a:gd name="T69" fmla="*/ 4 h 15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7354" h="1566">
                  <a:moveTo>
                    <a:pt x="17354" y="12"/>
                  </a:moveTo>
                  <a:lnTo>
                    <a:pt x="17293" y="1566"/>
                  </a:lnTo>
                  <a:lnTo>
                    <a:pt x="0" y="1566"/>
                  </a:lnTo>
                  <a:lnTo>
                    <a:pt x="511" y="1402"/>
                  </a:lnTo>
                  <a:lnTo>
                    <a:pt x="1007" y="1251"/>
                  </a:lnTo>
                  <a:lnTo>
                    <a:pt x="1490" y="1110"/>
                  </a:lnTo>
                  <a:lnTo>
                    <a:pt x="1961" y="981"/>
                  </a:lnTo>
                  <a:lnTo>
                    <a:pt x="2423" y="862"/>
                  </a:lnTo>
                  <a:lnTo>
                    <a:pt x="2877" y="752"/>
                  </a:lnTo>
                  <a:lnTo>
                    <a:pt x="3325" y="652"/>
                  </a:lnTo>
                  <a:lnTo>
                    <a:pt x="3767" y="561"/>
                  </a:lnTo>
                  <a:lnTo>
                    <a:pt x="4207" y="480"/>
                  </a:lnTo>
                  <a:lnTo>
                    <a:pt x="4645" y="406"/>
                  </a:lnTo>
                  <a:lnTo>
                    <a:pt x="5084" y="340"/>
                  </a:lnTo>
                  <a:lnTo>
                    <a:pt x="5524" y="281"/>
                  </a:lnTo>
                  <a:lnTo>
                    <a:pt x="5968" y="229"/>
                  </a:lnTo>
                  <a:lnTo>
                    <a:pt x="6418" y="185"/>
                  </a:lnTo>
                  <a:lnTo>
                    <a:pt x="6875" y="146"/>
                  </a:lnTo>
                  <a:lnTo>
                    <a:pt x="7340" y="112"/>
                  </a:lnTo>
                  <a:lnTo>
                    <a:pt x="7816" y="85"/>
                  </a:lnTo>
                  <a:lnTo>
                    <a:pt x="8304" y="61"/>
                  </a:lnTo>
                  <a:lnTo>
                    <a:pt x="8807" y="43"/>
                  </a:lnTo>
                  <a:lnTo>
                    <a:pt x="9324" y="29"/>
                  </a:lnTo>
                  <a:lnTo>
                    <a:pt x="9859" y="18"/>
                  </a:lnTo>
                  <a:lnTo>
                    <a:pt x="10412" y="9"/>
                  </a:lnTo>
                  <a:lnTo>
                    <a:pt x="10986" y="5"/>
                  </a:lnTo>
                  <a:lnTo>
                    <a:pt x="11582" y="2"/>
                  </a:lnTo>
                  <a:lnTo>
                    <a:pt x="12203" y="0"/>
                  </a:lnTo>
                  <a:lnTo>
                    <a:pt x="12848" y="2"/>
                  </a:lnTo>
                  <a:lnTo>
                    <a:pt x="13522" y="4"/>
                  </a:lnTo>
                  <a:lnTo>
                    <a:pt x="14224" y="6"/>
                  </a:lnTo>
                  <a:lnTo>
                    <a:pt x="14956" y="8"/>
                  </a:lnTo>
                  <a:lnTo>
                    <a:pt x="15720" y="10"/>
                  </a:lnTo>
                  <a:lnTo>
                    <a:pt x="16520" y="12"/>
                  </a:lnTo>
                  <a:lnTo>
                    <a:pt x="17354" y="12"/>
                  </a:lnTo>
                  <a:close/>
                </a:path>
              </a:pathLst>
            </a:custGeom>
            <a:solidFill>
              <a:srgbClr val="2C4C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27" name="Rectangle 13"/>
          <p:cNvSpPr>
            <a:spLocks noGrp="1" noChangeArrowheads="1"/>
          </p:cNvSpPr>
          <p:nvPr>
            <p:ph type="title"/>
          </p:nvPr>
        </p:nvSpPr>
        <p:spPr bwMode="auto">
          <a:xfrm>
            <a:off x="431800" y="177800"/>
            <a:ext cx="7777163"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402" tIns="43201" rIns="86402" bIns="43201" numCol="1" anchor="ctr" anchorCtr="0" compatLnSpc="1">
            <a:prstTxWarp prst="textNoShape">
              <a:avLst/>
            </a:prstTxWarp>
          </a:bodyPr>
          <a:lstStyle/>
          <a:p>
            <a:pPr lvl="0"/>
            <a:r>
              <a:rPr lang="ja-JP" altLang="en-US" smtClean="0"/>
              <a:t>マスタ　 タイトルの書式設定</a:t>
            </a:r>
          </a:p>
        </p:txBody>
      </p:sp>
      <p:sp>
        <p:nvSpPr>
          <p:cNvPr id="1028" name="Rectangle 14"/>
          <p:cNvSpPr>
            <a:spLocks noGrp="1" noChangeArrowheads="1"/>
          </p:cNvSpPr>
          <p:nvPr>
            <p:ph type="body" idx="1"/>
          </p:nvPr>
        </p:nvSpPr>
        <p:spPr bwMode="auto">
          <a:xfrm>
            <a:off x="431800" y="1430338"/>
            <a:ext cx="7777163"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402" tIns="43201" rIns="86402" bIns="43201" numCol="1" anchor="t" anchorCtr="0" compatLnSpc="1">
            <a:prstTxWarp prst="textNoShape">
              <a:avLst/>
            </a:prstTxWarp>
          </a:bodyPr>
          <a:lstStyle/>
          <a:p>
            <a:pPr lvl="0"/>
            <a:r>
              <a:rPr lang="ja-JP" altLang="en-US" smtClean="0"/>
              <a:t>マスタ　テキストの書式設定</a:t>
            </a:r>
          </a:p>
          <a:p>
            <a:pPr lvl="1"/>
            <a:r>
              <a:rPr lang="ja-JP" altLang="en-US" smtClean="0"/>
              <a:t>第</a:t>
            </a:r>
            <a:r>
              <a:rPr lang="en-US" altLang="ja-JP" smtClean="0"/>
              <a:t>2</a:t>
            </a:r>
            <a:r>
              <a:rPr lang="ja-JP" altLang="en-US" smtClean="0"/>
              <a:t>レベル</a:t>
            </a:r>
          </a:p>
          <a:p>
            <a:pPr lvl="2"/>
            <a:r>
              <a:rPr lang="ja-JP" altLang="en-US" smtClean="0"/>
              <a:t>第</a:t>
            </a:r>
            <a:r>
              <a:rPr lang="en-US" altLang="ja-JP" smtClean="0"/>
              <a:t>3</a:t>
            </a:r>
            <a:r>
              <a:rPr lang="ja-JP" altLang="en-US" smtClean="0"/>
              <a:t>レベル</a:t>
            </a:r>
          </a:p>
          <a:p>
            <a:pPr lvl="3"/>
            <a:r>
              <a:rPr lang="ja-JP" altLang="en-US" smtClean="0"/>
              <a:t>第</a:t>
            </a:r>
            <a:r>
              <a:rPr lang="en-US" altLang="ja-JP" smtClean="0"/>
              <a:t>4</a:t>
            </a:r>
            <a:r>
              <a:rPr lang="ja-JP" altLang="en-US" smtClean="0"/>
              <a:t>レベル</a:t>
            </a:r>
          </a:p>
          <a:p>
            <a:pPr lvl="4"/>
            <a:r>
              <a:rPr lang="ja-JP" altLang="en-US" smtClean="0"/>
              <a:t>第</a:t>
            </a:r>
            <a:r>
              <a:rPr lang="en-US" altLang="ja-JP" smtClean="0"/>
              <a:t>5</a:t>
            </a:r>
            <a:r>
              <a:rPr lang="ja-JP" altLang="en-US" smtClean="0"/>
              <a:t>レベル</a:t>
            </a:r>
          </a:p>
        </p:txBody>
      </p:sp>
      <p:sp>
        <p:nvSpPr>
          <p:cNvPr id="1039" name="Rectangle 15"/>
          <p:cNvSpPr>
            <a:spLocks noGrp="1" noChangeArrowheads="1"/>
          </p:cNvSpPr>
          <p:nvPr>
            <p:ph type="dt" sz="half" idx="2"/>
          </p:nvPr>
        </p:nvSpPr>
        <p:spPr bwMode="auto">
          <a:xfrm>
            <a:off x="431800" y="5900738"/>
            <a:ext cx="2016125" cy="45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400" smtClean="0">
                <a:ea typeface="+mn-ea"/>
                <a:cs typeface="Arial" panose="020B0604020202020204" pitchFamily="34" charset="0"/>
              </a:defRPr>
            </a:lvl1pPr>
          </a:lstStyle>
          <a:p>
            <a:pPr>
              <a:defRPr/>
            </a:pPr>
            <a:endParaRPr lang="en-US" altLang="ja-JP"/>
          </a:p>
        </p:txBody>
      </p:sp>
      <p:sp>
        <p:nvSpPr>
          <p:cNvPr id="1040" name="Rectangle 16"/>
          <p:cNvSpPr>
            <a:spLocks noGrp="1" noChangeArrowheads="1"/>
          </p:cNvSpPr>
          <p:nvPr>
            <p:ph type="sldNum" sz="quarter" idx="4"/>
          </p:nvPr>
        </p:nvSpPr>
        <p:spPr bwMode="auto">
          <a:xfrm>
            <a:off x="6192838" y="5900738"/>
            <a:ext cx="2016125" cy="45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400" smtClean="0">
                <a:solidFill>
                  <a:schemeClr val="bg1"/>
                </a:solidFill>
                <a:latin typeface="Meiryo UI" panose="020B0604030504040204" pitchFamily="50" charset="-128"/>
                <a:ea typeface="Meiryo UI" panose="020B0604030504040204" pitchFamily="50" charset="-128"/>
                <a:cs typeface="Arial" panose="020B0604020202020204" pitchFamily="34" charset="0"/>
              </a:defRPr>
            </a:lvl1pPr>
          </a:lstStyle>
          <a:p>
            <a:pPr>
              <a:defRPr/>
            </a:pPr>
            <a:fld id="{3F420F68-94A2-440B-A204-F68FA80F9A94}" type="slidenum">
              <a:rPr lang="en-US" altLang="ja-JP" smtClean="0"/>
              <a:pPr>
                <a:defRPr/>
              </a:pPr>
              <a:t>‹#›</a:t>
            </a:fld>
            <a:endParaRPr lang="en-US" altLang="ja-JP" dirty="0"/>
          </a:p>
        </p:txBody>
      </p:sp>
      <p:sp>
        <p:nvSpPr>
          <p:cNvPr id="1041" name="Rectangle 17"/>
          <p:cNvSpPr>
            <a:spLocks noGrp="1" noChangeArrowheads="1"/>
          </p:cNvSpPr>
          <p:nvPr>
            <p:ph type="ftr" sz="quarter" idx="3"/>
          </p:nvPr>
        </p:nvSpPr>
        <p:spPr bwMode="auto">
          <a:xfrm>
            <a:off x="2952750" y="5900738"/>
            <a:ext cx="2736850" cy="45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400" smtClean="0">
                <a:ea typeface="+mn-ea"/>
                <a:cs typeface="Arial" panose="020B0604020202020204" pitchFamily="34" charset="0"/>
              </a:defRPr>
            </a:lvl1pPr>
          </a:lstStyle>
          <a:p>
            <a:pPr>
              <a:defRPr/>
            </a:pPr>
            <a:endParaRPr lang="en-US" altLang="ja-JP"/>
          </a:p>
        </p:txBody>
      </p:sp>
    </p:spTree>
  </p:cSld>
  <p:clrMap bg1="lt1" tx1="dk1" bg2="lt2" tx2="dk2" accent1="accent1" accent2="accent2" accent3="accent3" accent4="accent4" accent5="accent5" accent6="accent6" hlink="hlink" folHlink="folHlink"/>
  <p:sldLayoutIdLst>
    <p:sldLayoutId id="2147483694"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863600" rtl="0" eaLnBrk="0" fontAlgn="base" hangingPunct="0">
        <a:spcBef>
          <a:spcPct val="0"/>
        </a:spcBef>
        <a:spcAft>
          <a:spcPct val="0"/>
        </a:spcAft>
        <a:defRPr sz="3200" b="1" kern="1200">
          <a:solidFill>
            <a:schemeClr val="tx2"/>
          </a:solidFill>
          <a:latin typeface="Meiryo UI" panose="020B0604030504040204" pitchFamily="50" charset="-128"/>
          <a:ea typeface="Meiryo UI" panose="020B0604030504040204" pitchFamily="50" charset="-128"/>
          <a:cs typeface="+mj-cs"/>
        </a:defRPr>
      </a:lvl1pPr>
      <a:lvl2pPr algn="ctr" defTabSz="863600" rtl="0" eaLnBrk="0" fontAlgn="base" hangingPunct="0">
        <a:spcBef>
          <a:spcPct val="0"/>
        </a:spcBef>
        <a:spcAft>
          <a:spcPct val="0"/>
        </a:spcAft>
        <a:defRPr sz="3200" b="1">
          <a:solidFill>
            <a:schemeClr val="tx2"/>
          </a:solidFill>
          <a:latin typeface="Meiryo UI" panose="020B0604030504040204" pitchFamily="50" charset="-128"/>
          <a:ea typeface="Meiryo UI" panose="020B0604030504040204" pitchFamily="50" charset="-128"/>
        </a:defRPr>
      </a:lvl2pPr>
      <a:lvl3pPr algn="ctr" defTabSz="863600" rtl="0" eaLnBrk="0" fontAlgn="base" hangingPunct="0">
        <a:spcBef>
          <a:spcPct val="0"/>
        </a:spcBef>
        <a:spcAft>
          <a:spcPct val="0"/>
        </a:spcAft>
        <a:defRPr sz="3200" b="1">
          <a:solidFill>
            <a:schemeClr val="tx2"/>
          </a:solidFill>
          <a:latin typeface="Meiryo UI" panose="020B0604030504040204" pitchFamily="50" charset="-128"/>
          <a:ea typeface="Meiryo UI" panose="020B0604030504040204" pitchFamily="50" charset="-128"/>
        </a:defRPr>
      </a:lvl3pPr>
      <a:lvl4pPr algn="ctr" defTabSz="863600" rtl="0" eaLnBrk="0" fontAlgn="base" hangingPunct="0">
        <a:spcBef>
          <a:spcPct val="0"/>
        </a:spcBef>
        <a:spcAft>
          <a:spcPct val="0"/>
        </a:spcAft>
        <a:defRPr sz="3200" b="1">
          <a:solidFill>
            <a:schemeClr val="tx2"/>
          </a:solidFill>
          <a:latin typeface="Meiryo UI" panose="020B0604030504040204" pitchFamily="50" charset="-128"/>
          <a:ea typeface="Meiryo UI" panose="020B0604030504040204" pitchFamily="50" charset="-128"/>
        </a:defRPr>
      </a:lvl4pPr>
      <a:lvl5pPr algn="ctr" defTabSz="863600" rtl="0" eaLnBrk="0" fontAlgn="base" hangingPunct="0">
        <a:spcBef>
          <a:spcPct val="0"/>
        </a:spcBef>
        <a:spcAft>
          <a:spcPct val="0"/>
        </a:spcAft>
        <a:defRPr sz="3200" b="1">
          <a:solidFill>
            <a:schemeClr val="tx2"/>
          </a:solidFill>
          <a:latin typeface="Meiryo UI" panose="020B0604030504040204" pitchFamily="50" charset="-128"/>
          <a:ea typeface="Meiryo UI" panose="020B0604030504040204" pitchFamily="50" charset="-128"/>
        </a:defRPr>
      </a:lvl5pPr>
      <a:lvl6pPr marL="457200" algn="ctr" defTabSz="863600" rtl="0" fontAlgn="base">
        <a:spcBef>
          <a:spcPct val="0"/>
        </a:spcBef>
        <a:spcAft>
          <a:spcPct val="0"/>
        </a:spcAft>
        <a:defRPr sz="4200" b="1">
          <a:solidFill>
            <a:schemeClr val="tx2"/>
          </a:solidFill>
          <a:latin typeface="ＭＳ Ｐゴシック" panose="020B0600070205080204" pitchFamily="50" charset="-128"/>
          <a:ea typeface="ＭＳ Ｐゴシック" panose="020B0600070205080204" pitchFamily="50" charset="-128"/>
        </a:defRPr>
      </a:lvl6pPr>
      <a:lvl7pPr marL="914400" algn="ctr" defTabSz="863600" rtl="0" fontAlgn="base">
        <a:spcBef>
          <a:spcPct val="0"/>
        </a:spcBef>
        <a:spcAft>
          <a:spcPct val="0"/>
        </a:spcAft>
        <a:defRPr sz="4200" b="1">
          <a:solidFill>
            <a:schemeClr val="tx2"/>
          </a:solidFill>
          <a:latin typeface="ＭＳ Ｐゴシック" panose="020B0600070205080204" pitchFamily="50" charset="-128"/>
          <a:ea typeface="ＭＳ Ｐゴシック" panose="020B0600070205080204" pitchFamily="50" charset="-128"/>
        </a:defRPr>
      </a:lvl7pPr>
      <a:lvl8pPr marL="1371600" algn="ctr" defTabSz="863600" rtl="0" fontAlgn="base">
        <a:spcBef>
          <a:spcPct val="0"/>
        </a:spcBef>
        <a:spcAft>
          <a:spcPct val="0"/>
        </a:spcAft>
        <a:defRPr sz="4200" b="1">
          <a:solidFill>
            <a:schemeClr val="tx2"/>
          </a:solidFill>
          <a:latin typeface="ＭＳ Ｐゴシック" panose="020B0600070205080204" pitchFamily="50" charset="-128"/>
          <a:ea typeface="ＭＳ Ｐゴシック" panose="020B0600070205080204" pitchFamily="50" charset="-128"/>
        </a:defRPr>
      </a:lvl8pPr>
      <a:lvl9pPr marL="1828800" algn="ctr" defTabSz="863600" rtl="0" fontAlgn="base">
        <a:spcBef>
          <a:spcPct val="0"/>
        </a:spcBef>
        <a:spcAft>
          <a:spcPct val="0"/>
        </a:spcAft>
        <a:defRPr sz="4200" b="1">
          <a:solidFill>
            <a:schemeClr val="tx2"/>
          </a:solidFill>
          <a:latin typeface="ＭＳ Ｐゴシック" panose="020B0600070205080204" pitchFamily="50" charset="-128"/>
          <a:ea typeface="ＭＳ Ｐゴシック" panose="020B0600070205080204" pitchFamily="50" charset="-128"/>
        </a:defRPr>
      </a:lvl9pPr>
    </p:titleStyle>
    <p:bodyStyle>
      <a:lvl1pPr marL="323850" indent="-323850" algn="l" defTabSz="863600" rtl="0" eaLnBrk="0" fontAlgn="base" hangingPunct="0">
        <a:spcBef>
          <a:spcPct val="20000"/>
        </a:spcBef>
        <a:spcAft>
          <a:spcPct val="0"/>
        </a:spcAft>
        <a:buChar char="•"/>
        <a:defRPr sz="3000" kern="1200">
          <a:solidFill>
            <a:schemeClr val="tx1"/>
          </a:solidFill>
          <a:latin typeface="Meiryo UI" panose="020B0604030504040204" pitchFamily="50" charset="-128"/>
          <a:ea typeface="Meiryo UI" panose="020B0604030504040204" pitchFamily="50" charset="-128"/>
          <a:cs typeface="+mn-cs"/>
        </a:defRPr>
      </a:lvl1pPr>
      <a:lvl2pPr marL="701675" indent="-269875" algn="l" defTabSz="863600" rtl="0" eaLnBrk="0" fontAlgn="base" hangingPunct="0">
        <a:spcBef>
          <a:spcPct val="20000"/>
        </a:spcBef>
        <a:spcAft>
          <a:spcPct val="0"/>
        </a:spcAft>
        <a:buChar char="–"/>
        <a:defRPr sz="2600" kern="1200">
          <a:solidFill>
            <a:schemeClr val="tx1"/>
          </a:solidFill>
          <a:latin typeface="Meiryo UI" panose="020B0604030504040204" pitchFamily="50" charset="-128"/>
          <a:ea typeface="Meiryo UI" panose="020B0604030504040204" pitchFamily="50" charset="-128"/>
          <a:cs typeface="+mn-cs"/>
        </a:defRPr>
      </a:lvl2pPr>
      <a:lvl3pPr marL="1079500" indent="-215900" algn="l" defTabSz="863600" rtl="0" eaLnBrk="0" fontAlgn="base" hangingPunct="0">
        <a:spcBef>
          <a:spcPct val="20000"/>
        </a:spcBef>
        <a:spcAft>
          <a:spcPct val="0"/>
        </a:spcAft>
        <a:buChar char="•"/>
        <a:defRPr sz="2300" kern="1200">
          <a:solidFill>
            <a:schemeClr val="tx1"/>
          </a:solidFill>
          <a:latin typeface="Meiryo UI" panose="020B0604030504040204" pitchFamily="50" charset="-128"/>
          <a:ea typeface="Meiryo UI" panose="020B0604030504040204" pitchFamily="50" charset="-128"/>
          <a:cs typeface="+mn-cs"/>
        </a:defRPr>
      </a:lvl3pPr>
      <a:lvl4pPr marL="1511300" indent="-215900" algn="l" defTabSz="863600" rtl="0" eaLnBrk="0" fontAlgn="base" hangingPunct="0">
        <a:spcBef>
          <a:spcPct val="20000"/>
        </a:spcBef>
        <a:spcAft>
          <a:spcPct val="0"/>
        </a:spcAft>
        <a:buChar char="–"/>
        <a:defRPr sz="1900" kern="1200">
          <a:solidFill>
            <a:schemeClr val="tx1"/>
          </a:solidFill>
          <a:latin typeface="Meiryo UI" panose="020B0604030504040204" pitchFamily="50" charset="-128"/>
          <a:ea typeface="Meiryo UI" panose="020B0604030504040204" pitchFamily="50" charset="-128"/>
          <a:cs typeface="+mn-cs"/>
        </a:defRPr>
      </a:lvl4pPr>
      <a:lvl5pPr marL="1944688" indent="-215900" algn="l" defTabSz="863600" rtl="0" eaLnBrk="0" fontAlgn="base" hangingPunct="0">
        <a:spcBef>
          <a:spcPct val="20000"/>
        </a:spcBef>
        <a:spcAft>
          <a:spcPct val="0"/>
        </a:spcAft>
        <a:buChar char="»"/>
        <a:defRPr sz="19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3725" y="344488"/>
            <a:ext cx="7453313" cy="125253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93725" y="1725613"/>
            <a:ext cx="7453313" cy="411162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93725" y="6005513"/>
            <a:ext cx="1944688" cy="346075"/>
          </a:xfrm>
          <a:prstGeom prst="rect">
            <a:avLst/>
          </a:prstGeom>
        </p:spPr>
        <p:txBody>
          <a:bodyPr vert="horz" lIns="91440" tIns="45720" rIns="91440" bIns="45720" rtlCol="0" anchor="ctr"/>
          <a:lstStyle>
            <a:lvl1pPr algn="l" eaLnBrk="1" fontAlgn="auto" hangingPunct="1">
              <a:spcBef>
                <a:spcPts val="0"/>
              </a:spcBef>
              <a:spcAft>
                <a:spcPts val="0"/>
              </a:spcAft>
              <a:defRPr kumimoji="1" sz="589" smtClean="0">
                <a:solidFill>
                  <a:prstClr val="black">
                    <a:tint val="75000"/>
                  </a:prstClr>
                </a:solidFill>
                <a:latin typeface="Calibri" panose="020F0502020204030204"/>
                <a:ea typeface="ＭＳ Ｐゴシック" panose="020B0600070205080204" pitchFamily="50" charset="-128"/>
              </a:defRPr>
            </a:lvl1pPr>
          </a:lstStyle>
          <a:p>
            <a:pPr>
              <a:defRPr/>
            </a:pPr>
            <a:endParaRPr lang="ja-JP" altLang="en-US"/>
          </a:p>
        </p:txBody>
      </p:sp>
      <p:sp>
        <p:nvSpPr>
          <p:cNvPr id="5" name="Footer Placeholder 4"/>
          <p:cNvSpPr>
            <a:spLocks noGrp="1"/>
          </p:cNvSpPr>
          <p:nvPr>
            <p:ph type="ftr" sz="quarter" idx="3"/>
          </p:nvPr>
        </p:nvSpPr>
        <p:spPr>
          <a:xfrm>
            <a:off x="2862263" y="6005513"/>
            <a:ext cx="2916237" cy="346075"/>
          </a:xfrm>
          <a:prstGeom prst="rect">
            <a:avLst/>
          </a:prstGeom>
        </p:spPr>
        <p:txBody>
          <a:bodyPr vert="horz" lIns="91440" tIns="45720" rIns="91440" bIns="45720" rtlCol="0" anchor="ctr"/>
          <a:lstStyle>
            <a:lvl1pPr algn="ctr" eaLnBrk="1" fontAlgn="auto" hangingPunct="1">
              <a:spcBef>
                <a:spcPts val="0"/>
              </a:spcBef>
              <a:spcAft>
                <a:spcPts val="0"/>
              </a:spcAft>
              <a:defRPr kumimoji="1" sz="589">
                <a:solidFill>
                  <a:prstClr val="black">
                    <a:tint val="75000"/>
                  </a:prstClr>
                </a:solidFill>
                <a:latin typeface="Calibri" panose="020F0502020204030204"/>
                <a:ea typeface="ＭＳ Ｐゴシック" panose="020B0600070205080204" pitchFamily="50" charset="-128"/>
              </a:defRPr>
            </a:lvl1pPr>
          </a:lstStyle>
          <a:p>
            <a:pPr>
              <a:defRPr/>
            </a:pPr>
            <a:endParaRPr lang="ja-JP" altLang="en-US"/>
          </a:p>
        </p:txBody>
      </p:sp>
      <p:sp>
        <p:nvSpPr>
          <p:cNvPr id="6" name="Slide Number Placeholder 5"/>
          <p:cNvSpPr>
            <a:spLocks noGrp="1"/>
          </p:cNvSpPr>
          <p:nvPr>
            <p:ph type="sldNum" sz="quarter" idx="4"/>
          </p:nvPr>
        </p:nvSpPr>
        <p:spPr>
          <a:xfrm>
            <a:off x="6102350" y="6005513"/>
            <a:ext cx="1944688" cy="346075"/>
          </a:xfrm>
          <a:prstGeom prst="rect">
            <a:avLst/>
          </a:prstGeom>
        </p:spPr>
        <p:txBody>
          <a:bodyPr vert="horz" lIns="91440" tIns="45720" rIns="91440" bIns="45720" rtlCol="0" anchor="ctr"/>
          <a:lstStyle>
            <a:lvl1pPr algn="r" eaLnBrk="1" fontAlgn="auto" hangingPunct="1">
              <a:spcBef>
                <a:spcPts val="0"/>
              </a:spcBef>
              <a:spcAft>
                <a:spcPts val="0"/>
              </a:spcAft>
              <a:defRPr kumimoji="1" sz="589" smtClean="0">
                <a:solidFill>
                  <a:prstClr val="black">
                    <a:tint val="75000"/>
                  </a:prstClr>
                </a:solidFill>
                <a:latin typeface="Calibri" panose="020F0502020204030204"/>
                <a:ea typeface="ＭＳ Ｐゴシック" panose="020B0600070205080204" pitchFamily="50" charset="-128"/>
              </a:defRPr>
            </a:lvl1pPr>
          </a:lstStyle>
          <a:p>
            <a:pPr>
              <a:defRPr/>
            </a:pPr>
            <a:fld id="{F10A933A-3620-414B-B118-DDC99E7805B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defTabSz="447675" rtl="0" fontAlgn="base">
        <a:lnSpc>
          <a:spcPct val="90000"/>
        </a:lnSpc>
        <a:spcBef>
          <a:spcPct val="0"/>
        </a:spcBef>
        <a:spcAft>
          <a:spcPct val="0"/>
        </a:spcAft>
        <a:defRPr kumimoji="1" sz="2100" kern="1200">
          <a:solidFill>
            <a:schemeClr val="tx1"/>
          </a:solidFill>
          <a:latin typeface="+mj-lt"/>
          <a:ea typeface="+mj-ea"/>
          <a:cs typeface="+mj-cs"/>
        </a:defRPr>
      </a:lvl1pPr>
      <a:lvl2pPr algn="l" defTabSz="447675" rtl="0" fontAlgn="base">
        <a:lnSpc>
          <a:spcPct val="90000"/>
        </a:lnSpc>
        <a:spcBef>
          <a:spcPct val="0"/>
        </a:spcBef>
        <a:spcAft>
          <a:spcPct val="0"/>
        </a:spcAft>
        <a:defRPr kumimoji="1" sz="2100">
          <a:solidFill>
            <a:schemeClr val="tx1"/>
          </a:solidFill>
          <a:latin typeface="Calibri Light" panose="020F0302020204030204" pitchFamily="34" charset="0"/>
        </a:defRPr>
      </a:lvl2pPr>
      <a:lvl3pPr algn="l" defTabSz="447675" rtl="0" fontAlgn="base">
        <a:lnSpc>
          <a:spcPct val="90000"/>
        </a:lnSpc>
        <a:spcBef>
          <a:spcPct val="0"/>
        </a:spcBef>
        <a:spcAft>
          <a:spcPct val="0"/>
        </a:spcAft>
        <a:defRPr kumimoji="1" sz="2100">
          <a:solidFill>
            <a:schemeClr val="tx1"/>
          </a:solidFill>
          <a:latin typeface="Calibri Light" panose="020F0302020204030204" pitchFamily="34" charset="0"/>
        </a:defRPr>
      </a:lvl3pPr>
      <a:lvl4pPr algn="l" defTabSz="447675" rtl="0" fontAlgn="base">
        <a:lnSpc>
          <a:spcPct val="90000"/>
        </a:lnSpc>
        <a:spcBef>
          <a:spcPct val="0"/>
        </a:spcBef>
        <a:spcAft>
          <a:spcPct val="0"/>
        </a:spcAft>
        <a:defRPr kumimoji="1" sz="2100">
          <a:solidFill>
            <a:schemeClr val="tx1"/>
          </a:solidFill>
          <a:latin typeface="Calibri Light" panose="020F0302020204030204" pitchFamily="34" charset="0"/>
        </a:defRPr>
      </a:lvl4pPr>
      <a:lvl5pPr algn="l" defTabSz="447675" rtl="0" fontAlgn="base">
        <a:lnSpc>
          <a:spcPct val="90000"/>
        </a:lnSpc>
        <a:spcBef>
          <a:spcPct val="0"/>
        </a:spcBef>
        <a:spcAft>
          <a:spcPct val="0"/>
        </a:spcAft>
        <a:defRPr kumimoji="1" sz="2100">
          <a:solidFill>
            <a:schemeClr val="tx1"/>
          </a:solidFill>
          <a:latin typeface="Calibri Light" panose="020F0302020204030204" pitchFamily="34" charset="0"/>
        </a:defRPr>
      </a:lvl5pPr>
      <a:lvl6pPr marL="457200" algn="l" defTabSz="447675" rtl="0" fontAlgn="base">
        <a:lnSpc>
          <a:spcPct val="90000"/>
        </a:lnSpc>
        <a:spcBef>
          <a:spcPct val="0"/>
        </a:spcBef>
        <a:spcAft>
          <a:spcPct val="0"/>
        </a:spcAft>
        <a:defRPr kumimoji="1" sz="2100">
          <a:solidFill>
            <a:schemeClr val="tx1"/>
          </a:solidFill>
          <a:latin typeface="Calibri Light" panose="020F0302020204030204" pitchFamily="34" charset="0"/>
        </a:defRPr>
      </a:lvl6pPr>
      <a:lvl7pPr marL="914400" algn="l" defTabSz="447675" rtl="0" fontAlgn="base">
        <a:lnSpc>
          <a:spcPct val="90000"/>
        </a:lnSpc>
        <a:spcBef>
          <a:spcPct val="0"/>
        </a:spcBef>
        <a:spcAft>
          <a:spcPct val="0"/>
        </a:spcAft>
        <a:defRPr kumimoji="1" sz="2100">
          <a:solidFill>
            <a:schemeClr val="tx1"/>
          </a:solidFill>
          <a:latin typeface="Calibri Light" panose="020F0302020204030204" pitchFamily="34" charset="0"/>
        </a:defRPr>
      </a:lvl7pPr>
      <a:lvl8pPr marL="1371600" algn="l" defTabSz="447675" rtl="0" fontAlgn="base">
        <a:lnSpc>
          <a:spcPct val="90000"/>
        </a:lnSpc>
        <a:spcBef>
          <a:spcPct val="0"/>
        </a:spcBef>
        <a:spcAft>
          <a:spcPct val="0"/>
        </a:spcAft>
        <a:defRPr kumimoji="1" sz="2100">
          <a:solidFill>
            <a:schemeClr val="tx1"/>
          </a:solidFill>
          <a:latin typeface="Calibri Light" panose="020F0302020204030204" pitchFamily="34" charset="0"/>
        </a:defRPr>
      </a:lvl8pPr>
      <a:lvl9pPr marL="1828800" algn="l" defTabSz="447675" rtl="0" fontAlgn="base">
        <a:lnSpc>
          <a:spcPct val="90000"/>
        </a:lnSpc>
        <a:spcBef>
          <a:spcPct val="0"/>
        </a:spcBef>
        <a:spcAft>
          <a:spcPct val="0"/>
        </a:spcAft>
        <a:defRPr kumimoji="1" sz="2100">
          <a:solidFill>
            <a:schemeClr val="tx1"/>
          </a:solidFill>
          <a:latin typeface="Calibri Light" panose="020F0302020204030204" pitchFamily="34" charset="0"/>
        </a:defRPr>
      </a:lvl9pPr>
    </p:titleStyle>
    <p:bodyStyle>
      <a:lvl1pPr marL="111125" indent="-111125" algn="l" defTabSz="447675" rtl="0" fontAlgn="base">
        <a:lnSpc>
          <a:spcPct val="90000"/>
        </a:lnSpc>
        <a:spcBef>
          <a:spcPts val="488"/>
        </a:spcBef>
        <a:spcAft>
          <a:spcPct val="0"/>
        </a:spcAft>
        <a:buFont typeface="Arial" panose="020B0604020202020204" pitchFamily="34" charset="0"/>
        <a:buChar char="•"/>
        <a:defRPr kumimoji="1" sz="1300" kern="1200">
          <a:solidFill>
            <a:schemeClr val="tx1"/>
          </a:solidFill>
          <a:latin typeface="+mn-lt"/>
          <a:ea typeface="+mn-ea"/>
          <a:cs typeface="+mn-cs"/>
        </a:defRPr>
      </a:lvl1pPr>
      <a:lvl2pPr marL="334963" indent="-111125" algn="l" defTabSz="447675" rtl="0" fontAlgn="base">
        <a:lnSpc>
          <a:spcPct val="90000"/>
        </a:lnSpc>
        <a:spcBef>
          <a:spcPts val="250"/>
        </a:spcBef>
        <a:spcAft>
          <a:spcPct val="0"/>
        </a:spcAft>
        <a:buFont typeface="Arial" panose="020B0604020202020204" pitchFamily="34" charset="0"/>
        <a:buChar char="•"/>
        <a:defRPr kumimoji="1" sz="1100" kern="1200">
          <a:solidFill>
            <a:schemeClr val="tx1"/>
          </a:solidFill>
          <a:latin typeface="+mn-lt"/>
          <a:ea typeface="+mn-ea"/>
          <a:cs typeface="+mn-cs"/>
        </a:defRPr>
      </a:lvl2pPr>
      <a:lvl3pPr marL="560388" indent="-111125" algn="l" defTabSz="447675" rtl="0" fontAlgn="base">
        <a:lnSpc>
          <a:spcPct val="90000"/>
        </a:lnSpc>
        <a:spcBef>
          <a:spcPts val="250"/>
        </a:spcBef>
        <a:spcAft>
          <a:spcPct val="0"/>
        </a:spcAft>
        <a:buFont typeface="Arial" panose="020B0604020202020204" pitchFamily="34" charset="0"/>
        <a:buChar char="•"/>
        <a:defRPr kumimoji="1" sz="900" kern="1200">
          <a:solidFill>
            <a:schemeClr val="tx1"/>
          </a:solidFill>
          <a:latin typeface="+mn-lt"/>
          <a:ea typeface="+mn-ea"/>
          <a:cs typeface="+mn-cs"/>
        </a:defRPr>
      </a:lvl3pPr>
      <a:lvl4pPr marL="784225" indent="-111125" algn="l" defTabSz="447675" rtl="0" fontAlgn="base">
        <a:lnSpc>
          <a:spcPct val="90000"/>
        </a:lnSpc>
        <a:spcBef>
          <a:spcPts val="250"/>
        </a:spcBef>
        <a:spcAft>
          <a:spcPct val="0"/>
        </a:spcAft>
        <a:buFont typeface="Arial" panose="020B0604020202020204" pitchFamily="34" charset="0"/>
        <a:buChar char="•"/>
        <a:defRPr kumimoji="1" sz="800" kern="1200">
          <a:solidFill>
            <a:schemeClr val="tx1"/>
          </a:solidFill>
          <a:latin typeface="+mn-lt"/>
          <a:ea typeface="+mn-ea"/>
          <a:cs typeface="+mn-cs"/>
        </a:defRPr>
      </a:lvl4pPr>
      <a:lvl5pPr marL="1008063" indent="-111125" algn="l" defTabSz="447675" rtl="0" fontAlgn="base">
        <a:lnSpc>
          <a:spcPct val="90000"/>
        </a:lnSpc>
        <a:spcBef>
          <a:spcPts val="250"/>
        </a:spcBef>
        <a:spcAft>
          <a:spcPct val="0"/>
        </a:spcAft>
        <a:buFont typeface="Arial" panose="020B0604020202020204" pitchFamily="34" charset="0"/>
        <a:buChar char="•"/>
        <a:defRPr kumimoji="1" sz="800" kern="1200">
          <a:solidFill>
            <a:schemeClr val="tx1"/>
          </a:solidFill>
          <a:latin typeface="+mn-lt"/>
          <a:ea typeface="+mn-ea"/>
          <a:cs typeface="+mn-cs"/>
        </a:defRPr>
      </a:lvl5pPr>
      <a:lvl6pPr marL="1233788" indent="-112163" algn="l" defTabSz="448650" rtl="0" eaLnBrk="1" latinLnBrk="0" hangingPunct="1">
        <a:lnSpc>
          <a:spcPct val="90000"/>
        </a:lnSpc>
        <a:spcBef>
          <a:spcPts val="245"/>
        </a:spcBef>
        <a:buFont typeface="Arial" panose="020B0604020202020204" pitchFamily="34" charset="0"/>
        <a:buChar char="•"/>
        <a:defRPr kumimoji="1" sz="883" kern="1200">
          <a:solidFill>
            <a:schemeClr val="tx1"/>
          </a:solidFill>
          <a:latin typeface="+mn-lt"/>
          <a:ea typeface="+mn-ea"/>
          <a:cs typeface="+mn-cs"/>
        </a:defRPr>
      </a:lvl6pPr>
      <a:lvl7pPr marL="1458114" indent="-112163" algn="l" defTabSz="448650" rtl="0" eaLnBrk="1" latinLnBrk="0" hangingPunct="1">
        <a:lnSpc>
          <a:spcPct val="90000"/>
        </a:lnSpc>
        <a:spcBef>
          <a:spcPts val="245"/>
        </a:spcBef>
        <a:buFont typeface="Arial" panose="020B0604020202020204" pitchFamily="34" charset="0"/>
        <a:buChar char="•"/>
        <a:defRPr kumimoji="1" sz="883" kern="1200">
          <a:solidFill>
            <a:schemeClr val="tx1"/>
          </a:solidFill>
          <a:latin typeface="+mn-lt"/>
          <a:ea typeface="+mn-ea"/>
          <a:cs typeface="+mn-cs"/>
        </a:defRPr>
      </a:lvl7pPr>
      <a:lvl8pPr marL="1682439" indent="-112163" algn="l" defTabSz="448650" rtl="0" eaLnBrk="1" latinLnBrk="0" hangingPunct="1">
        <a:lnSpc>
          <a:spcPct val="90000"/>
        </a:lnSpc>
        <a:spcBef>
          <a:spcPts val="245"/>
        </a:spcBef>
        <a:buFont typeface="Arial" panose="020B0604020202020204" pitchFamily="34" charset="0"/>
        <a:buChar char="•"/>
        <a:defRPr kumimoji="1" sz="883" kern="1200">
          <a:solidFill>
            <a:schemeClr val="tx1"/>
          </a:solidFill>
          <a:latin typeface="+mn-lt"/>
          <a:ea typeface="+mn-ea"/>
          <a:cs typeface="+mn-cs"/>
        </a:defRPr>
      </a:lvl8pPr>
      <a:lvl9pPr marL="1906764" indent="-112163" algn="l" defTabSz="448650" rtl="0" eaLnBrk="1" latinLnBrk="0" hangingPunct="1">
        <a:lnSpc>
          <a:spcPct val="90000"/>
        </a:lnSpc>
        <a:spcBef>
          <a:spcPts val="245"/>
        </a:spcBef>
        <a:buFont typeface="Arial" panose="020B0604020202020204" pitchFamily="34" charset="0"/>
        <a:buChar char="•"/>
        <a:defRPr kumimoji="1" sz="883" kern="1200">
          <a:solidFill>
            <a:schemeClr val="tx1"/>
          </a:solidFill>
          <a:latin typeface="+mn-lt"/>
          <a:ea typeface="+mn-ea"/>
          <a:cs typeface="+mn-cs"/>
        </a:defRPr>
      </a:lvl9pPr>
    </p:bodyStyle>
    <p:otherStyle>
      <a:defPPr>
        <a:defRPr lang="en-US"/>
      </a:defPPr>
      <a:lvl1pPr marL="0" algn="l" defTabSz="448650" rtl="0" eaLnBrk="1" latinLnBrk="0" hangingPunct="1">
        <a:defRPr kumimoji="1" sz="883" kern="1200">
          <a:solidFill>
            <a:schemeClr val="tx1"/>
          </a:solidFill>
          <a:latin typeface="+mn-lt"/>
          <a:ea typeface="+mn-ea"/>
          <a:cs typeface="+mn-cs"/>
        </a:defRPr>
      </a:lvl1pPr>
      <a:lvl2pPr marL="224325" algn="l" defTabSz="448650" rtl="0" eaLnBrk="1" latinLnBrk="0" hangingPunct="1">
        <a:defRPr kumimoji="1" sz="883" kern="1200">
          <a:solidFill>
            <a:schemeClr val="tx1"/>
          </a:solidFill>
          <a:latin typeface="+mn-lt"/>
          <a:ea typeface="+mn-ea"/>
          <a:cs typeface="+mn-cs"/>
        </a:defRPr>
      </a:lvl2pPr>
      <a:lvl3pPr marL="448650" algn="l" defTabSz="448650" rtl="0" eaLnBrk="1" latinLnBrk="0" hangingPunct="1">
        <a:defRPr kumimoji="1" sz="883" kern="1200">
          <a:solidFill>
            <a:schemeClr val="tx1"/>
          </a:solidFill>
          <a:latin typeface="+mn-lt"/>
          <a:ea typeface="+mn-ea"/>
          <a:cs typeface="+mn-cs"/>
        </a:defRPr>
      </a:lvl3pPr>
      <a:lvl4pPr marL="672976" algn="l" defTabSz="448650" rtl="0" eaLnBrk="1" latinLnBrk="0" hangingPunct="1">
        <a:defRPr kumimoji="1" sz="883" kern="1200">
          <a:solidFill>
            <a:schemeClr val="tx1"/>
          </a:solidFill>
          <a:latin typeface="+mn-lt"/>
          <a:ea typeface="+mn-ea"/>
          <a:cs typeface="+mn-cs"/>
        </a:defRPr>
      </a:lvl4pPr>
      <a:lvl5pPr marL="897301" algn="l" defTabSz="448650" rtl="0" eaLnBrk="1" latinLnBrk="0" hangingPunct="1">
        <a:defRPr kumimoji="1" sz="883" kern="1200">
          <a:solidFill>
            <a:schemeClr val="tx1"/>
          </a:solidFill>
          <a:latin typeface="+mn-lt"/>
          <a:ea typeface="+mn-ea"/>
          <a:cs typeface="+mn-cs"/>
        </a:defRPr>
      </a:lvl5pPr>
      <a:lvl6pPr marL="1121626" algn="l" defTabSz="448650" rtl="0" eaLnBrk="1" latinLnBrk="0" hangingPunct="1">
        <a:defRPr kumimoji="1" sz="883" kern="1200">
          <a:solidFill>
            <a:schemeClr val="tx1"/>
          </a:solidFill>
          <a:latin typeface="+mn-lt"/>
          <a:ea typeface="+mn-ea"/>
          <a:cs typeface="+mn-cs"/>
        </a:defRPr>
      </a:lvl6pPr>
      <a:lvl7pPr marL="1345951" algn="l" defTabSz="448650" rtl="0" eaLnBrk="1" latinLnBrk="0" hangingPunct="1">
        <a:defRPr kumimoji="1" sz="883" kern="1200">
          <a:solidFill>
            <a:schemeClr val="tx1"/>
          </a:solidFill>
          <a:latin typeface="+mn-lt"/>
          <a:ea typeface="+mn-ea"/>
          <a:cs typeface="+mn-cs"/>
        </a:defRPr>
      </a:lvl7pPr>
      <a:lvl8pPr marL="1570276" algn="l" defTabSz="448650" rtl="0" eaLnBrk="1" latinLnBrk="0" hangingPunct="1">
        <a:defRPr kumimoji="1" sz="883" kern="1200">
          <a:solidFill>
            <a:schemeClr val="tx1"/>
          </a:solidFill>
          <a:latin typeface="+mn-lt"/>
          <a:ea typeface="+mn-ea"/>
          <a:cs typeface="+mn-cs"/>
        </a:defRPr>
      </a:lvl8pPr>
      <a:lvl9pPr marL="1794601" algn="l" defTabSz="448650" rtl="0" eaLnBrk="1" latinLnBrk="0" hangingPunct="1">
        <a:defRPr kumimoji="1" sz="88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576051" y="216006"/>
            <a:ext cx="7704680" cy="93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smtClean="0"/>
          </a:p>
        </p:txBody>
      </p:sp>
      <p:sp>
        <p:nvSpPr>
          <p:cNvPr id="1027" name="Text Placeholder 12"/>
          <p:cNvSpPr>
            <a:spLocks noGrp="1"/>
          </p:cNvSpPr>
          <p:nvPr>
            <p:ph type="body" idx="1"/>
          </p:nvPr>
        </p:nvSpPr>
        <p:spPr bwMode="auto">
          <a:xfrm>
            <a:off x="579051" y="1512041"/>
            <a:ext cx="7704680" cy="4276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Date Placeholder 13"/>
          <p:cNvSpPr>
            <a:spLocks noGrp="1"/>
          </p:cNvSpPr>
          <p:nvPr>
            <p:ph type="dt" sz="half" idx="2"/>
          </p:nvPr>
        </p:nvSpPr>
        <p:spPr>
          <a:xfrm>
            <a:off x="5760508" y="5904160"/>
            <a:ext cx="2520223" cy="345009"/>
          </a:xfrm>
          <a:prstGeom prst="rect">
            <a:avLst/>
          </a:prstGeom>
        </p:spPr>
        <p:txBody>
          <a:bodyPr vert="horz" wrap="square" lIns="91440" tIns="45720" rIns="91440" bIns="45720" numCol="1" anchor="ctr" anchorCtr="0" compatLnSpc="1">
            <a:prstTxWarp prst="textNoShape">
              <a:avLst/>
            </a:prstTxWarp>
          </a:bodyPr>
          <a:lstStyle>
            <a:lvl1pPr>
              <a:defRPr sz="1134">
                <a:solidFill>
                  <a:schemeClr val="tx2"/>
                </a:solidFill>
                <a:latin typeface="Meiryo UI" pitchFamily="34" charset="-128"/>
                <a:ea typeface="Meiryo UI" pitchFamily="34" charset="-128"/>
                <a:cs typeface="Meiryo UI" pitchFamily="34" charset="-128"/>
              </a:defRPr>
            </a:lvl1pPr>
          </a:lstStyle>
          <a:p>
            <a:pPr eaLnBrk="1" hangingPunct="1">
              <a:defRPr/>
            </a:pPr>
            <a:fld id="{9ADF33DC-7E6C-415B-B2CA-D81E14B8EA91}" type="datetime8">
              <a:rPr lang="en-US" altLang="ja-JP" smtClean="0">
                <a:solidFill>
                  <a:srgbClr val="444D26"/>
                </a:solidFill>
              </a:rPr>
              <a:pPr eaLnBrk="1" hangingPunct="1">
                <a:defRPr/>
              </a:pPr>
              <a:t>6/27/2016 11:30 AM</a:t>
            </a:fld>
            <a:endParaRPr lang="en-US">
              <a:solidFill>
                <a:srgbClr val="444D26"/>
              </a:solidFill>
            </a:endParaRPr>
          </a:p>
        </p:txBody>
      </p:sp>
      <p:sp>
        <p:nvSpPr>
          <p:cNvPr id="3" name="Footer Placeholder 2"/>
          <p:cNvSpPr>
            <a:spLocks noGrp="1"/>
          </p:cNvSpPr>
          <p:nvPr>
            <p:ph type="ftr" sz="quarter" idx="3"/>
          </p:nvPr>
        </p:nvSpPr>
        <p:spPr>
          <a:xfrm>
            <a:off x="576051" y="5904160"/>
            <a:ext cx="5122953" cy="345009"/>
          </a:xfrm>
          <a:prstGeom prst="rect">
            <a:avLst/>
          </a:prstGeom>
        </p:spPr>
        <p:txBody>
          <a:bodyPr vert="horz" wrap="square" lIns="91440" tIns="45720" rIns="91440" bIns="45720" numCol="1" anchor="ctr" anchorCtr="0" compatLnSpc="1">
            <a:prstTxWarp prst="textNoShape">
              <a:avLst/>
            </a:prstTxWarp>
          </a:bodyPr>
          <a:lstStyle>
            <a:lvl1pPr algn="r">
              <a:defRPr sz="1134">
                <a:solidFill>
                  <a:schemeClr val="tx2"/>
                </a:solidFill>
                <a:latin typeface="Meiryo UI" pitchFamily="34" charset="-128"/>
                <a:ea typeface="Meiryo UI" pitchFamily="34" charset="-128"/>
                <a:cs typeface="Meiryo UI" pitchFamily="34" charset="-128"/>
              </a:defRPr>
            </a:lvl1pPr>
          </a:lstStyle>
          <a:p>
            <a:pPr eaLnBrk="1" hangingPunct="1">
              <a:defRPr/>
            </a:pPr>
            <a:endParaRPr lang="en-US">
              <a:solidFill>
                <a:srgbClr val="444D26"/>
              </a:solidFill>
            </a:endParaRPr>
          </a:p>
        </p:txBody>
      </p:sp>
      <p:sp>
        <p:nvSpPr>
          <p:cNvPr id="7" name="Rectangle 6"/>
          <p:cNvSpPr/>
          <p:nvPr/>
        </p:nvSpPr>
        <p:spPr bwMode="white">
          <a:xfrm>
            <a:off x="0" y="1167031"/>
            <a:ext cx="8640763" cy="301509"/>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512">
              <a:solidFill>
                <a:srgbClr val="FFFFFF"/>
              </a:solidFill>
              <a:latin typeface="Meiryo UI" pitchFamily="34" charset="-128"/>
              <a:ea typeface="Meiryo UI" pitchFamily="34" charset="-128"/>
              <a:cs typeface="Meiryo UI" pitchFamily="34" charset="-128"/>
            </a:endParaRPr>
          </a:p>
        </p:txBody>
      </p:sp>
      <p:sp>
        <p:nvSpPr>
          <p:cNvPr id="8" name="Rectangle 7"/>
          <p:cNvSpPr/>
          <p:nvPr/>
        </p:nvSpPr>
        <p:spPr>
          <a:xfrm>
            <a:off x="0" y="1209033"/>
            <a:ext cx="504045" cy="21600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512">
              <a:solidFill>
                <a:srgbClr val="FFFFFF"/>
              </a:solidFill>
              <a:latin typeface="Meiryo UI" pitchFamily="34" charset="-128"/>
              <a:ea typeface="Meiryo UI" pitchFamily="34" charset="-128"/>
              <a:cs typeface="Meiryo UI" pitchFamily="34" charset="-128"/>
            </a:endParaRPr>
          </a:p>
        </p:txBody>
      </p:sp>
      <p:sp>
        <p:nvSpPr>
          <p:cNvPr id="9" name="Rectangle 8"/>
          <p:cNvSpPr/>
          <p:nvPr/>
        </p:nvSpPr>
        <p:spPr>
          <a:xfrm>
            <a:off x="558049" y="1209033"/>
            <a:ext cx="8082714" cy="21600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512">
              <a:solidFill>
                <a:srgbClr val="FFFFFF"/>
              </a:solidFill>
              <a:latin typeface="Meiryo UI" pitchFamily="34" charset="-128"/>
              <a:ea typeface="Meiryo UI" pitchFamily="34" charset="-128"/>
              <a:cs typeface="Meiryo UI" pitchFamily="34" charset="-128"/>
            </a:endParaRPr>
          </a:p>
        </p:txBody>
      </p:sp>
      <p:sp>
        <p:nvSpPr>
          <p:cNvPr id="23" name="Slide Number Placeholder 22"/>
          <p:cNvSpPr>
            <a:spLocks noGrp="1"/>
          </p:cNvSpPr>
          <p:nvPr>
            <p:ph type="sldNum" sz="quarter" idx="4"/>
          </p:nvPr>
        </p:nvSpPr>
        <p:spPr>
          <a:xfrm>
            <a:off x="0" y="1201534"/>
            <a:ext cx="504045" cy="231006"/>
          </a:xfrm>
          <a:prstGeom prst="rect">
            <a:avLst/>
          </a:prstGeom>
        </p:spPr>
        <p:txBody>
          <a:bodyPr vert="horz" wrap="square" lIns="91440" tIns="45720" rIns="91440" bIns="45720" numCol="1" anchor="ctr" anchorCtr="0" compatLnSpc="1">
            <a:prstTxWarp prst="textNoShape">
              <a:avLst/>
            </a:prstTxWarp>
            <a:noAutofit/>
          </a:bodyPr>
          <a:lstStyle>
            <a:lvl1pPr algn="ctr">
              <a:defRPr sz="1039" b="1">
                <a:solidFill>
                  <a:schemeClr val="tx2"/>
                </a:solidFill>
                <a:latin typeface="Meiryo UI" pitchFamily="34" charset="-128"/>
                <a:ea typeface="Meiryo UI" pitchFamily="34" charset="-128"/>
                <a:cs typeface="Meiryo UI" pitchFamily="34" charset="-128"/>
              </a:defRPr>
            </a:lvl1pPr>
          </a:lstStyle>
          <a:p>
            <a:pPr eaLnBrk="1" hangingPunct="1">
              <a:defRPr/>
            </a:pPr>
            <a:fld id="{6F76F62D-353F-4E48-BC7F-F7FE75F70AE8}" type="slidenum">
              <a:rPr lang="en-US">
                <a:solidFill>
                  <a:srgbClr val="444D26"/>
                </a:solidFill>
              </a:rPr>
              <a:pPr eaLnBrk="1" hangingPunct="1">
                <a:defRPr/>
              </a:pPr>
              <a:t>‹#›</a:t>
            </a:fld>
            <a:endParaRPr lang="en-US" sz="1134">
              <a:solidFill>
                <a:srgbClr val="FFFFFF"/>
              </a:solidFill>
            </a:endParaRPr>
          </a:p>
        </p:txBody>
      </p:sp>
    </p:spTree>
    <p:extLst>
      <p:ext uri="{BB962C8B-B14F-4D97-AF65-F5344CB8AC3E}">
        <p14:creationId xmlns:p14="http://schemas.microsoft.com/office/powerpoint/2010/main" val="147374430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hdr="0" ftr="0" dt="0"/>
  <p:txStyles>
    <p:titleStyle>
      <a:lvl1pPr algn="l" rtl="0" eaLnBrk="1" fontAlgn="base" hangingPunct="1">
        <a:spcBef>
          <a:spcPct val="0"/>
        </a:spcBef>
        <a:spcAft>
          <a:spcPct val="0"/>
        </a:spcAft>
        <a:defRPr kumimoji="1" sz="3780" kern="1200">
          <a:solidFill>
            <a:schemeClr val="tx2"/>
          </a:solidFill>
          <a:latin typeface="Meiryo UI" pitchFamily="34" charset="-128"/>
          <a:ea typeface="Meiryo UI" pitchFamily="34" charset="-128"/>
          <a:cs typeface="Meiryo UI" pitchFamily="34" charset="-128"/>
        </a:defRPr>
      </a:lvl1pPr>
      <a:lvl2pPr algn="l" rtl="0" eaLnBrk="1" fontAlgn="base" hangingPunct="1">
        <a:spcBef>
          <a:spcPct val="0"/>
        </a:spcBef>
        <a:spcAft>
          <a:spcPct val="0"/>
        </a:spcAft>
        <a:defRPr kumimoji="1" sz="3780">
          <a:solidFill>
            <a:schemeClr val="tx2"/>
          </a:solidFill>
          <a:latin typeface="Meiryo UI" pitchFamily="34" charset="-128"/>
          <a:ea typeface="Meiryo UI" pitchFamily="34" charset="-128"/>
          <a:cs typeface="Meiryo UI" pitchFamily="34" charset="-128"/>
        </a:defRPr>
      </a:lvl2pPr>
      <a:lvl3pPr algn="l" rtl="0" eaLnBrk="1" fontAlgn="base" hangingPunct="1">
        <a:spcBef>
          <a:spcPct val="0"/>
        </a:spcBef>
        <a:spcAft>
          <a:spcPct val="0"/>
        </a:spcAft>
        <a:defRPr kumimoji="1" sz="3780">
          <a:solidFill>
            <a:schemeClr val="tx2"/>
          </a:solidFill>
          <a:latin typeface="Meiryo UI" pitchFamily="34" charset="-128"/>
          <a:ea typeface="Meiryo UI" pitchFamily="34" charset="-128"/>
          <a:cs typeface="Meiryo UI" pitchFamily="34" charset="-128"/>
        </a:defRPr>
      </a:lvl3pPr>
      <a:lvl4pPr algn="l" rtl="0" eaLnBrk="1" fontAlgn="base" hangingPunct="1">
        <a:spcBef>
          <a:spcPct val="0"/>
        </a:spcBef>
        <a:spcAft>
          <a:spcPct val="0"/>
        </a:spcAft>
        <a:defRPr kumimoji="1" sz="3780">
          <a:solidFill>
            <a:schemeClr val="tx2"/>
          </a:solidFill>
          <a:latin typeface="Meiryo UI" pitchFamily="34" charset="-128"/>
          <a:ea typeface="Meiryo UI" pitchFamily="34" charset="-128"/>
          <a:cs typeface="Meiryo UI" pitchFamily="34" charset="-128"/>
        </a:defRPr>
      </a:lvl4pPr>
      <a:lvl5pPr algn="l" rtl="0" eaLnBrk="1" fontAlgn="base" hangingPunct="1">
        <a:spcBef>
          <a:spcPct val="0"/>
        </a:spcBef>
        <a:spcAft>
          <a:spcPct val="0"/>
        </a:spcAft>
        <a:defRPr kumimoji="1" sz="3780">
          <a:solidFill>
            <a:schemeClr val="tx2"/>
          </a:solidFill>
          <a:latin typeface="Meiryo UI" pitchFamily="34" charset="-128"/>
          <a:ea typeface="Meiryo UI" pitchFamily="34" charset="-128"/>
          <a:cs typeface="Meiryo UI" pitchFamily="34" charset="-128"/>
        </a:defRPr>
      </a:lvl5pPr>
      <a:lvl6pPr marL="432008" algn="l" rtl="0" eaLnBrk="1" fontAlgn="base" hangingPunct="1">
        <a:spcBef>
          <a:spcPct val="0"/>
        </a:spcBef>
        <a:spcAft>
          <a:spcPct val="0"/>
        </a:spcAft>
        <a:defRPr kumimoji="1" sz="4158">
          <a:solidFill>
            <a:schemeClr val="tx2"/>
          </a:solidFill>
          <a:latin typeface="Tw Cen MT" pitchFamily="34" charset="0"/>
        </a:defRPr>
      </a:lvl6pPr>
      <a:lvl7pPr marL="864017" algn="l" rtl="0" eaLnBrk="1" fontAlgn="base" hangingPunct="1">
        <a:spcBef>
          <a:spcPct val="0"/>
        </a:spcBef>
        <a:spcAft>
          <a:spcPct val="0"/>
        </a:spcAft>
        <a:defRPr kumimoji="1" sz="4158">
          <a:solidFill>
            <a:schemeClr val="tx2"/>
          </a:solidFill>
          <a:latin typeface="Tw Cen MT" pitchFamily="34" charset="0"/>
        </a:defRPr>
      </a:lvl7pPr>
      <a:lvl8pPr marL="1296025" algn="l" rtl="0" eaLnBrk="1" fontAlgn="base" hangingPunct="1">
        <a:spcBef>
          <a:spcPct val="0"/>
        </a:spcBef>
        <a:spcAft>
          <a:spcPct val="0"/>
        </a:spcAft>
        <a:defRPr kumimoji="1" sz="4158">
          <a:solidFill>
            <a:schemeClr val="tx2"/>
          </a:solidFill>
          <a:latin typeface="Tw Cen MT" pitchFamily="34" charset="0"/>
        </a:defRPr>
      </a:lvl8pPr>
      <a:lvl9pPr marL="1728033" algn="l" rtl="0" eaLnBrk="1" fontAlgn="base" hangingPunct="1">
        <a:spcBef>
          <a:spcPct val="0"/>
        </a:spcBef>
        <a:spcAft>
          <a:spcPct val="0"/>
        </a:spcAft>
        <a:defRPr kumimoji="1" sz="4158">
          <a:solidFill>
            <a:schemeClr val="tx2"/>
          </a:solidFill>
          <a:latin typeface="Tw Cen MT" pitchFamily="34" charset="0"/>
        </a:defRPr>
      </a:lvl9pPr>
    </p:titleStyle>
    <p:bodyStyle>
      <a:lvl1pPr marL="301506" indent="-301506" algn="l" rtl="0" eaLnBrk="1" fontAlgn="base" hangingPunct="1">
        <a:spcBef>
          <a:spcPts val="661"/>
        </a:spcBef>
        <a:spcAft>
          <a:spcPct val="0"/>
        </a:spcAft>
        <a:buClr>
          <a:schemeClr val="accent2"/>
        </a:buClr>
        <a:buSzPct val="60000"/>
        <a:buFont typeface="Wingdings" pitchFamily="2" charset="2"/>
        <a:buChar char=""/>
        <a:defRPr kumimoji="1" sz="2646" kern="1200">
          <a:solidFill>
            <a:schemeClr val="tx1"/>
          </a:solidFill>
          <a:latin typeface="Meiryo UI" pitchFamily="34" charset="-128"/>
          <a:ea typeface="Meiryo UI" pitchFamily="34" charset="-128"/>
          <a:cs typeface="Meiryo UI" pitchFamily="34" charset="-128"/>
        </a:defRPr>
      </a:lvl1pPr>
      <a:lvl2pPr marL="604512" indent="-258005" algn="l" rtl="0" eaLnBrk="1" fontAlgn="base" hangingPunct="1">
        <a:spcBef>
          <a:spcPts val="520"/>
        </a:spcBef>
        <a:spcAft>
          <a:spcPct val="0"/>
        </a:spcAft>
        <a:buClr>
          <a:schemeClr val="accent1"/>
        </a:buClr>
        <a:buSzPct val="70000"/>
        <a:buFont typeface="Wingdings 2" pitchFamily="18" charset="2"/>
        <a:buChar char=""/>
        <a:defRPr kumimoji="1" sz="2268" kern="1200">
          <a:solidFill>
            <a:schemeClr val="tx1"/>
          </a:solidFill>
          <a:latin typeface="Meiryo UI" pitchFamily="34" charset="-128"/>
          <a:ea typeface="Meiryo UI" pitchFamily="34" charset="-128"/>
          <a:cs typeface="Meiryo UI" pitchFamily="34" charset="-128"/>
        </a:defRPr>
      </a:lvl2pPr>
      <a:lvl3pPr marL="864017" indent="-216004" algn="l" rtl="0" eaLnBrk="1" fontAlgn="base" hangingPunct="1">
        <a:spcBef>
          <a:spcPts val="472"/>
        </a:spcBef>
        <a:spcAft>
          <a:spcPct val="0"/>
        </a:spcAft>
        <a:buClr>
          <a:schemeClr val="accent2"/>
        </a:buClr>
        <a:buSzPct val="75000"/>
        <a:buFont typeface="Wingdings" pitchFamily="2" charset="2"/>
        <a:buChar char=""/>
        <a:defRPr kumimoji="1" sz="1890" kern="1200">
          <a:solidFill>
            <a:schemeClr val="tx1"/>
          </a:solidFill>
          <a:latin typeface="Meiryo UI" pitchFamily="34" charset="-128"/>
          <a:ea typeface="Meiryo UI" pitchFamily="34" charset="-128"/>
          <a:cs typeface="Meiryo UI" pitchFamily="34" charset="-128"/>
        </a:defRPr>
      </a:lvl3pPr>
      <a:lvl4pPr marL="1296025" indent="-216004" algn="l" rtl="0" eaLnBrk="1" fontAlgn="base" hangingPunct="1">
        <a:spcBef>
          <a:spcPts val="378"/>
        </a:spcBef>
        <a:spcAft>
          <a:spcPct val="0"/>
        </a:spcAft>
        <a:buClr>
          <a:srgbClr val="E7BC29"/>
        </a:buClr>
        <a:buSzPct val="75000"/>
        <a:buFont typeface="Wingdings" pitchFamily="2" charset="2"/>
        <a:buChar char=""/>
        <a:defRPr kumimoji="1" kern="1200">
          <a:solidFill>
            <a:schemeClr val="tx1"/>
          </a:solidFill>
          <a:latin typeface="Meiryo UI" pitchFamily="34" charset="-128"/>
          <a:ea typeface="Meiryo UI" pitchFamily="34" charset="-128"/>
          <a:cs typeface="Meiryo UI" pitchFamily="34" charset="-128"/>
        </a:defRPr>
      </a:lvl4pPr>
      <a:lvl5pPr marL="1728033" indent="-216004" algn="l" rtl="0" eaLnBrk="1" fontAlgn="base" hangingPunct="1">
        <a:spcBef>
          <a:spcPts val="378"/>
        </a:spcBef>
        <a:spcAft>
          <a:spcPct val="0"/>
        </a:spcAft>
        <a:buClr>
          <a:srgbClr val="D092A7"/>
        </a:buClr>
        <a:buSzPct val="65000"/>
        <a:buFont typeface="Wingdings" pitchFamily="2" charset="2"/>
        <a:buChar char=""/>
        <a:defRPr kumimoji="1" kern="1200">
          <a:solidFill>
            <a:schemeClr val="tx1"/>
          </a:solidFill>
          <a:latin typeface="Meiryo UI" pitchFamily="34" charset="-128"/>
          <a:ea typeface="Meiryo UI" pitchFamily="34" charset="-128"/>
          <a:cs typeface="Meiryo UI" pitchFamily="34" charset="-128"/>
        </a:defRPr>
      </a:lvl5pPr>
      <a:lvl6pPr marL="1987238" indent="-216004" algn="l" rtl="0" eaLnBrk="1" latinLnBrk="0" hangingPunct="1">
        <a:spcBef>
          <a:spcPct val="20000"/>
        </a:spcBef>
        <a:buClr>
          <a:schemeClr val="accent1"/>
        </a:buClr>
        <a:buFont typeface="Wingdings"/>
        <a:buChar char="§"/>
        <a:defRPr kumimoji="1" sz="1701" kern="1200" baseline="0">
          <a:solidFill>
            <a:schemeClr val="tx1"/>
          </a:solidFill>
          <a:latin typeface="+mn-lt"/>
          <a:ea typeface="+mn-ea"/>
          <a:cs typeface="+mn-cs"/>
        </a:defRPr>
      </a:lvl6pPr>
      <a:lvl7pPr marL="2246443" indent="-216004" algn="l" rtl="0" eaLnBrk="1" latinLnBrk="0" hangingPunct="1">
        <a:spcBef>
          <a:spcPct val="20000"/>
        </a:spcBef>
        <a:buClr>
          <a:schemeClr val="accent2"/>
        </a:buClr>
        <a:buFont typeface="Wingdings"/>
        <a:buChar char="§"/>
        <a:defRPr kumimoji="1" sz="1701" kern="1200" baseline="0">
          <a:solidFill>
            <a:schemeClr val="tx1"/>
          </a:solidFill>
          <a:latin typeface="+mn-lt"/>
          <a:ea typeface="+mn-ea"/>
          <a:cs typeface="+mn-cs"/>
        </a:defRPr>
      </a:lvl7pPr>
      <a:lvl8pPr marL="2505648" indent="-216004" algn="l" rtl="0" eaLnBrk="1" latinLnBrk="0" hangingPunct="1">
        <a:spcBef>
          <a:spcPct val="20000"/>
        </a:spcBef>
        <a:buClr>
          <a:schemeClr val="accent3"/>
        </a:buClr>
        <a:buFont typeface="Wingdings"/>
        <a:buChar char="§"/>
        <a:defRPr kumimoji="1" sz="1701" kern="1200" baseline="0">
          <a:solidFill>
            <a:schemeClr val="tx1"/>
          </a:solidFill>
          <a:latin typeface="+mn-lt"/>
          <a:ea typeface="+mn-ea"/>
          <a:cs typeface="+mn-cs"/>
        </a:defRPr>
      </a:lvl8pPr>
      <a:lvl9pPr marL="2764853" indent="-216004" algn="l" rtl="0" eaLnBrk="1" latinLnBrk="0" hangingPunct="1">
        <a:spcBef>
          <a:spcPct val="20000"/>
        </a:spcBef>
        <a:buClr>
          <a:schemeClr val="accent4"/>
        </a:buClr>
        <a:buFont typeface="Wingdings"/>
        <a:buChar char="§"/>
        <a:defRPr kumimoji="1" sz="1701"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32008" algn="l" rtl="0" eaLnBrk="1" hangingPunct="1">
        <a:defRPr kumimoji="1" kern="1200">
          <a:solidFill>
            <a:schemeClr val="tx1"/>
          </a:solidFill>
          <a:latin typeface="+mn-lt"/>
          <a:ea typeface="+mn-ea"/>
          <a:cs typeface="+mn-cs"/>
        </a:defRPr>
      </a:lvl2pPr>
      <a:lvl3pPr marL="864017" algn="l" rtl="0" eaLnBrk="1" hangingPunct="1">
        <a:defRPr kumimoji="1" kern="1200">
          <a:solidFill>
            <a:schemeClr val="tx1"/>
          </a:solidFill>
          <a:latin typeface="+mn-lt"/>
          <a:ea typeface="+mn-ea"/>
          <a:cs typeface="+mn-cs"/>
        </a:defRPr>
      </a:lvl3pPr>
      <a:lvl4pPr marL="1296025" algn="l" rtl="0" eaLnBrk="1" hangingPunct="1">
        <a:defRPr kumimoji="1" kern="1200">
          <a:solidFill>
            <a:schemeClr val="tx1"/>
          </a:solidFill>
          <a:latin typeface="+mn-lt"/>
          <a:ea typeface="+mn-ea"/>
          <a:cs typeface="+mn-cs"/>
        </a:defRPr>
      </a:lvl4pPr>
      <a:lvl5pPr marL="1728033" algn="l" rtl="0" eaLnBrk="1" hangingPunct="1">
        <a:defRPr kumimoji="1" kern="1200">
          <a:solidFill>
            <a:schemeClr val="tx1"/>
          </a:solidFill>
          <a:latin typeface="+mn-lt"/>
          <a:ea typeface="+mn-ea"/>
          <a:cs typeface="+mn-cs"/>
        </a:defRPr>
      </a:lvl5pPr>
      <a:lvl6pPr marL="2160041" algn="l" rtl="0" eaLnBrk="1" hangingPunct="1">
        <a:defRPr kumimoji="1" kern="1200">
          <a:solidFill>
            <a:schemeClr val="tx1"/>
          </a:solidFill>
          <a:latin typeface="+mn-lt"/>
          <a:ea typeface="+mn-ea"/>
          <a:cs typeface="+mn-cs"/>
        </a:defRPr>
      </a:lvl6pPr>
      <a:lvl7pPr marL="2592050" algn="l" rtl="0" eaLnBrk="1" hangingPunct="1">
        <a:defRPr kumimoji="1" kern="1200">
          <a:solidFill>
            <a:schemeClr val="tx1"/>
          </a:solidFill>
          <a:latin typeface="+mn-lt"/>
          <a:ea typeface="+mn-ea"/>
          <a:cs typeface="+mn-cs"/>
        </a:defRPr>
      </a:lvl7pPr>
      <a:lvl8pPr marL="3024058" algn="l" rtl="0" eaLnBrk="1" hangingPunct="1">
        <a:defRPr kumimoji="1" kern="1200">
          <a:solidFill>
            <a:schemeClr val="tx1"/>
          </a:solidFill>
          <a:latin typeface="+mn-lt"/>
          <a:ea typeface="+mn-ea"/>
          <a:cs typeface="+mn-cs"/>
        </a:defRPr>
      </a:lvl8pPr>
      <a:lvl9pPr marL="3456066" algn="l" rtl="0" eaLnBrk="1"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0.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0.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0.xml"/><Relationship Id="rId5" Type="http://schemas.openxmlformats.org/officeDocument/2006/relationships/image" Target="../media/image4.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47699" y="1367879"/>
            <a:ext cx="7345363" cy="1389063"/>
          </a:xfrm>
        </p:spPr>
        <p:txBody>
          <a:bodyPr/>
          <a:lstStyle/>
          <a:p>
            <a:pPr eaLnBrk="1" hangingPunct="1"/>
            <a:r>
              <a:rPr lang="en-US" altLang="ja-JP" dirty="0" smtClean="0"/>
              <a:t>Templates</a:t>
            </a:r>
            <a:r>
              <a:rPr lang="ja-JP" altLang="en-US" dirty="0" smtClean="0"/>
              <a:t> </a:t>
            </a:r>
            <a:r>
              <a:rPr lang="en-US" altLang="ja-JP" dirty="0" smtClean="0"/>
              <a:t>to</a:t>
            </a:r>
            <a:r>
              <a:rPr lang="ja-JP" altLang="en-US" dirty="0" smtClean="0"/>
              <a:t> </a:t>
            </a:r>
            <a:r>
              <a:rPr lang="en-US" altLang="ja-JP" dirty="0" smtClean="0"/>
              <a:t>describe</a:t>
            </a:r>
            <a:r>
              <a:rPr lang="ja-JP" altLang="en-US" dirty="0" smtClean="0"/>
              <a:t> </a:t>
            </a:r>
            <a:r>
              <a:rPr lang="en-US" altLang="ja-JP" dirty="0" smtClean="0"/>
              <a:t>the mobility scenarios for connected and automated driving </a:t>
            </a:r>
            <a:r>
              <a:rPr lang="en-US" altLang="ja-JP" dirty="0" smtClean="0"/>
              <a:t>systems</a:t>
            </a:r>
            <a:br>
              <a:rPr lang="en-US" altLang="ja-JP" dirty="0" smtClean="0"/>
            </a:br>
            <a:r>
              <a:rPr lang="en-US" altLang="ja-JP" sz="2000" dirty="0" smtClean="0"/>
              <a:t>-</a:t>
            </a:r>
            <a:r>
              <a:rPr lang="en-US" altLang="ja-JP" sz="2000" dirty="0" err="1" smtClean="0"/>
              <a:t>ITU</a:t>
            </a:r>
            <a:r>
              <a:rPr lang="en-US" altLang="ja-JP" sz="2000" dirty="0" smtClean="0"/>
              <a:t>/</a:t>
            </a:r>
            <a:r>
              <a:rPr lang="en-US" altLang="ja-JP" sz="2000" dirty="0" err="1" smtClean="0"/>
              <a:t>TTC</a:t>
            </a:r>
            <a:r>
              <a:rPr lang="en-US" altLang="ja-JP" sz="2000" dirty="0" smtClean="0"/>
              <a:t> Workshop on ITS Communication and Automated Driving</a:t>
            </a:r>
            <a:r>
              <a:rPr lang="ja-JP" altLang="ja-JP" dirty="0" smtClean="0"/>
              <a:t/>
            </a:r>
            <a:br>
              <a:rPr lang="ja-JP" altLang="ja-JP" dirty="0" smtClean="0"/>
            </a:br>
            <a:endParaRPr lang="ja-JP" altLang="ja-JP" dirty="0" smtClean="0"/>
          </a:p>
        </p:txBody>
      </p:sp>
      <p:sp>
        <p:nvSpPr>
          <p:cNvPr id="16387" name="Rectangle 3"/>
          <p:cNvSpPr>
            <a:spLocks noGrp="1" noChangeArrowheads="1"/>
          </p:cNvSpPr>
          <p:nvPr>
            <p:ph type="subTitle" idx="1"/>
          </p:nvPr>
        </p:nvSpPr>
        <p:spPr>
          <a:xfrm>
            <a:off x="1295398" y="2952055"/>
            <a:ext cx="6049963" cy="1081088"/>
          </a:xfrm>
        </p:spPr>
        <p:txBody>
          <a:bodyPr/>
          <a:lstStyle/>
          <a:p>
            <a:pPr eaLnBrk="1" hangingPunct="1">
              <a:lnSpc>
                <a:spcPts val="1900"/>
              </a:lnSpc>
              <a:spcBef>
                <a:spcPts val="0"/>
              </a:spcBef>
            </a:pPr>
            <a:r>
              <a:rPr lang="en-US" altLang="ja-JP" sz="1800" dirty="0" smtClean="0"/>
              <a:t>George </a:t>
            </a:r>
            <a:r>
              <a:rPr lang="en-US" altLang="ja-JP" sz="1800" dirty="0" err="1" smtClean="0"/>
              <a:t>Kamata</a:t>
            </a:r>
            <a:r>
              <a:rPr lang="en-US" altLang="ja-JP" sz="1800" dirty="0" smtClean="0"/>
              <a:t>,</a:t>
            </a:r>
          </a:p>
          <a:p>
            <a:pPr eaLnBrk="1" hangingPunct="1">
              <a:lnSpc>
                <a:spcPts val="1900"/>
              </a:lnSpc>
              <a:spcBef>
                <a:spcPts val="0"/>
              </a:spcBef>
            </a:pPr>
            <a:r>
              <a:rPr lang="en-US" altLang="ja-JP" sz="1800" dirty="0" smtClean="0"/>
              <a:t>Yoshiharu Kowa,</a:t>
            </a:r>
          </a:p>
          <a:p>
            <a:pPr eaLnBrk="1" hangingPunct="1">
              <a:lnSpc>
                <a:spcPts val="1900"/>
              </a:lnSpc>
              <a:spcBef>
                <a:spcPts val="0"/>
              </a:spcBef>
            </a:pPr>
            <a:r>
              <a:rPr lang="en-US" altLang="ja-JP" sz="1800" dirty="0" smtClean="0"/>
              <a:t>Hironao Kawashima</a:t>
            </a:r>
          </a:p>
          <a:p>
            <a:pPr eaLnBrk="1" hangingPunct="1">
              <a:lnSpc>
                <a:spcPts val="1900"/>
              </a:lnSpc>
              <a:spcBef>
                <a:spcPts val="0"/>
              </a:spcBef>
            </a:pPr>
            <a:r>
              <a:rPr lang="en-US" altLang="ja-JP" sz="1800" dirty="0" smtClean="0"/>
              <a:t>Keio </a:t>
            </a:r>
            <a:r>
              <a:rPr lang="en-US" altLang="ja-JP" sz="1800" dirty="0" smtClean="0"/>
              <a:t>University</a:t>
            </a:r>
            <a:endParaRPr lang="ja-JP" altLang="ja-JP" sz="1800" dirty="0" smtClean="0"/>
          </a:p>
          <a:p>
            <a:pPr eaLnBrk="1" hangingPunct="1">
              <a:lnSpc>
                <a:spcPts val="1900"/>
              </a:lnSpc>
              <a:spcBef>
                <a:spcPts val="0"/>
              </a:spcBef>
            </a:pPr>
            <a:r>
              <a:rPr lang="en-US" altLang="ja-JP" sz="1800" dirty="0" smtClean="0"/>
              <a:t>Co-Mobility Society Research Center</a:t>
            </a:r>
          </a:p>
          <a:p>
            <a:pPr eaLnBrk="1" hangingPunct="1">
              <a:lnSpc>
                <a:spcPts val="1900"/>
              </a:lnSpc>
              <a:spcBef>
                <a:spcPts val="0"/>
              </a:spcBef>
            </a:pPr>
            <a:r>
              <a:rPr lang="en-US" altLang="ja-JP" sz="1800" dirty="0" smtClean="0"/>
              <a:t>(</a:t>
            </a:r>
            <a:r>
              <a:rPr lang="en-US" altLang="ja-JP" sz="1800" dirty="0" smtClean="0"/>
              <a:t>2016.7.4)</a:t>
            </a:r>
            <a:endParaRPr lang="ja-JP" altLang="ja-JP" sz="1800" dirty="0" smtClean="0"/>
          </a:p>
          <a:p>
            <a:pPr eaLnBrk="1" hangingPunct="1"/>
            <a:endParaRPr lang="ja-JP" altLang="ja-JP" sz="18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 A new approach</a:t>
            </a:r>
            <a:endParaRPr kumimoji="1" lang="ja-JP" altLang="en-US" dirty="0"/>
          </a:p>
        </p:txBody>
      </p:sp>
      <p:sp>
        <p:nvSpPr>
          <p:cNvPr id="3" name="コンテンツ プレースホルダー 2"/>
          <p:cNvSpPr>
            <a:spLocks noGrp="1"/>
          </p:cNvSpPr>
          <p:nvPr>
            <p:ph idx="1"/>
          </p:nvPr>
        </p:nvSpPr>
        <p:spPr>
          <a:xfrm>
            <a:off x="431799" y="935831"/>
            <a:ext cx="7777163" cy="4276725"/>
          </a:xfrm>
        </p:spPr>
        <p:txBody>
          <a:bodyPr/>
          <a:lstStyle/>
          <a:p>
            <a:pPr marL="0" indent="0">
              <a:buNone/>
            </a:pPr>
            <a:r>
              <a:rPr kumimoji="1" lang="en-US" altLang="ja-JP" dirty="0" smtClean="0"/>
              <a:t>The Background</a:t>
            </a:r>
          </a:p>
          <a:p>
            <a:pPr marL="835025" lvl="1" indent="-457200">
              <a:buFont typeface="Wingdings" panose="05000000000000000000" pitchFamily="2" charset="2"/>
              <a:buChar char="l"/>
            </a:pPr>
            <a:r>
              <a:rPr kumimoji="1" lang="en-US" altLang="ja-JP" sz="2170" dirty="0" smtClean="0"/>
              <a:t>Integrated model or method to describe the whole chain of information flow related to mobility, seems to be missing when introducing automated driving systems.</a:t>
            </a:r>
          </a:p>
          <a:p>
            <a:pPr marL="835025" lvl="1" indent="-457200">
              <a:buFont typeface="Wingdings" panose="05000000000000000000" pitchFamily="2" charset="2"/>
              <a:buChar char="l"/>
            </a:pPr>
            <a:r>
              <a:rPr kumimoji="1" lang="en-US" altLang="ja-JP" sz="2170" dirty="0" smtClean="0"/>
              <a:t>Famous the five or six levels of “Vehicle Automation” model does not handle information exchange between vehicle and outside environment using communication systems.</a:t>
            </a:r>
          </a:p>
          <a:p>
            <a:pPr marL="835025" lvl="1" indent="-457200">
              <a:buFont typeface="Wingdings" panose="05000000000000000000" pitchFamily="2" charset="2"/>
              <a:buChar char="l"/>
            </a:pPr>
            <a:r>
              <a:rPr kumimoji="1" lang="en-US" altLang="ja-JP" sz="2170" dirty="0" smtClean="0"/>
              <a:t>Since the model is purely vehicle oriented, there is a need to extend the model which can clearly describe the requirements from the information and communication technologies.</a:t>
            </a:r>
          </a:p>
          <a:p>
            <a:pPr marL="835025" lvl="1" indent="-457200">
              <a:buFont typeface="Wingdings" panose="05000000000000000000" pitchFamily="2" charset="2"/>
              <a:buChar char="l"/>
            </a:pPr>
            <a:endParaRPr kumimoji="1" lang="ja-JP" altLang="en-US" sz="2000" dirty="0"/>
          </a:p>
        </p:txBody>
      </p:sp>
      <p:sp>
        <p:nvSpPr>
          <p:cNvPr id="4" name="スライド番号プレースホルダー 3"/>
          <p:cNvSpPr>
            <a:spLocks noGrp="1"/>
          </p:cNvSpPr>
          <p:nvPr>
            <p:ph type="sldNum" sz="quarter" idx="11"/>
          </p:nvPr>
        </p:nvSpPr>
        <p:spPr/>
        <p:txBody>
          <a:bodyPr/>
          <a:lstStyle/>
          <a:p>
            <a:pPr>
              <a:defRPr/>
            </a:pPr>
            <a:fld id="{0726B3C5-E9CA-4DF8-ABE4-FD1023A32973}" type="slidenum">
              <a:rPr lang="en-US" altLang="ja-JP" smtClean="0"/>
              <a:pPr>
                <a:defRPr/>
              </a:pPr>
              <a:t>9</a:t>
            </a:fld>
            <a:endParaRPr lang="en-US" altLang="ja-JP"/>
          </a:p>
        </p:txBody>
      </p:sp>
    </p:spTree>
    <p:extLst>
      <p:ext uri="{BB962C8B-B14F-4D97-AF65-F5344CB8AC3E}">
        <p14:creationId xmlns:p14="http://schemas.microsoft.com/office/powerpoint/2010/main" val="4035332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Summary of Levels of Driving Automation for On-Road Vehicles</a:t>
            </a:r>
            <a:endParaRPr kumimoji="1" lang="ja-JP" altLang="en-US" sz="2800" dirty="0"/>
          </a:p>
        </p:txBody>
      </p:sp>
      <p:sp>
        <p:nvSpPr>
          <p:cNvPr id="4" name="スライド番号プレースホルダー 3"/>
          <p:cNvSpPr>
            <a:spLocks noGrp="1"/>
          </p:cNvSpPr>
          <p:nvPr>
            <p:ph type="sldNum" sz="quarter" idx="11"/>
          </p:nvPr>
        </p:nvSpPr>
        <p:spPr/>
        <p:txBody>
          <a:bodyPr/>
          <a:lstStyle/>
          <a:p>
            <a:pPr>
              <a:defRPr/>
            </a:pPr>
            <a:fld id="{0726B3C5-E9CA-4DF8-ABE4-FD1023A32973}" type="slidenum">
              <a:rPr lang="en-US" altLang="ja-JP" smtClean="0"/>
              <a:pPr>
                <a:defRPr/>
              </a:pPr>
              <a:t>10</a:t>
            </a:fld>
            <a:endParaRPr lang="en-US" altLang="ja-JP"/>
          </a:p>
        </p:txBody>
      </p:sp>
      <p:pic>
        <p:nvPicPr>
          <p:cNvPr id="6" name="図 5"/>
          <p:cNvPicPr>
            <a:picLocks noChangeAspect="1"/>
          </p:cNvPicPr>
          <p:nvPr/>
        </p:nvPicPr>
        <p:blipFill>
          <a:blip r:embed="rId2"/>
          <a:stretch>
            <a:fillRect/>
          </a:stretch>
        </p:blipFill>
        <p:spPr>
          <a:xfrm>
            <a:off x="174420" y="1274862"/>
            <a:ext cx="8291922" cy="4625876"/>
          </a:xfrm>
          <a:prstGeom prst="rect">
            <a:avLst/>
          </a:prstGeom>
        </p:spPr>
      </p:pic>
    </p:spTree>
    <p:extLst>
      <p:ext uri="{BB962C8B-B14F-4D97-AF65-F5344CB8AC3E}">
        <p14:creationId xmlns:p14="http://schemas.microsoft.com/office/powerpoint/2010/main" val="2513345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36285" y="287759"/>
            <a:ext cx="7777163" cy="4276725"/>
          </a:xfrm>
        </p:spPr>
        <p:txBody>
          <a:bodyPr/>
          <a:lstStyle/>
          <a:p>
            <a:pPr marL="514350" indent="-514350">
              <a:buAutoNum type="arabicParenBoth"/>
            </a:pPr>
            <a:r>
              <a:rPr kumimoji="1" lang="en-US" altLang="ja-JP" sz="2400" dirty="0" smtClean="0"/>
              <a:t>The first template</a:t>
            </a:r>
          </a:p>
          <a:p>
            <a:pPr marL="377825" lvl="1" indent="0">
              <a:buNone/>
            </a:pPr>
            <a:r>
              <a:rPr kumimoji="1" lang="en-US" altLang="ja-JP" sz="2000" dirty="0" smtClean="0">
                <a:solidFill>
                  <a:schemeClr val="tx1">
                    <a:lumMod val="60000"/>
                    <a:lumOff val="40000"/>
                  </a:schemeClr>
                </a:solidFill>
              </a:rPr>
              <a:t>A template which can describe the whole information needs in conjunction with the accomplishment of the mobility task, namely departing from A and arriving at B.</a:t>
            </a:r>
          </a:p>
          <a:p>
            <a:pPr marL="514350" indent="-514350">
              <a:buAutoNum type="arabicParenBoth"/>
            </a:pPr>
            <a:r>
              <a:rPr kumimoji="1" lang="en-US" altLang="ja-JP" sz="2400" dirty="0" smtClean="0"/>
              <a:t>The second template</a:t>
            </a:r>
          </a:p>
          <a:p>
            <a:pPr marL="377825" lvl="1" indent="0">
              <a:buNone/>
            </a:pPr>
            <a:r>
              <a:rPr kumimoji="1" lang="en-US" altLang="ja-JP" sz="2000" dirty="0" smtClean="0">
                <a:solidFill>
                  <a:schemeClr val="tx1">
                    <a:lumMod val="60000"/>
                    <a:lumOff val="40000"/>
                  </a:schemeClr>
                </a:solidFill>
              </a:rPr>
              <a:t>“The Vehicle Automation Model” is extended to include the functions related to driving management. The function sharing by vehicle, human and management is depicted in an abstract way. Moreover, during the travel from A to B, Vehicle Automation Level might transit due to the complexity of traffic, for example. Therefore, 5 level model is extended to depict an abstract trajectory of the level transition during the travel.</a:t>
            </a:r>
          </a:p>
          <a:p>
            <a:pPr marL="377825" lvl="1" indent="0">
              <a:buNone/>
            </a:pPr>
            <a:r>
              <a:rPr kumimoji="1" lang="en-US" altLang="ja-JP" sz="2000" dirty="0" smtClean="0">
                <a:solidFill>
                  <a:schemeClr val="tx1">
                    <a:lumMod val="60000"/>
                    <a:lumOff val="40000"/>
                  </a:schemeClr>
                </a:solidFill>
              </a:rPr>
              <a:t>The definition of the function sharing and the trajectory are still ambiguous but the definitions depend on the systems and use cases and further study is left to the future efforts.</a:t>
            </a:r>
            <a:endParaRPr kumimoji="1" lang="ja-JP" altLang="en-US" sz="2000" dirty="0">
              <a:solidFill>
                <a:schemeClr val="tx1">
                  <a:lumMod val="60000"/>
                  <a:lumOff val="40000"/>
                </a:schemeClr>
              </a:solidFill>
            </a:endParaRPr>
          </a:p>
        </p:txBody>
      </p:sp>
      <p:sp>
        <p:nvSpPr>
          <p:cNvPr id="4" name="スライド番号プレースホルダー 3"/>
          <p:cNvSpPr>
            <a:spLocks noGrp="1"/>
          </p:cNvSpPr>
          <p:nvPr>
            <p:ph type="sldNum" sz="quarter" idx="11"/>
          </p:nvPr>
        </p:nvSpPr>
        <p:spPr/>
        <p:txBody>
          <a:bodyPr/>
          <a:lstStyle/>
          <a:p>
            <a:pPr>
              <a:defRPr/>
            </a:pPr>
            <a:fld id="{0726B3C5-E9CA-4DF8-ABE4-FD1023A32973}" type="slidenum">
              <a:rPr lang="en-US" altLang="ja-JP" smtClean="0"/>
              <a:pPr>
                <a:defRPr/>
              </a:pPr>
              <a:t>11</a:t>
            </a:fld>
            <a:endParaRPr lang="en-US" altLang="ja-JP"/>
          </a:p>
        </p:txBody>
      </p:sp>
    </p:spTree>
    <p:extLst>
      <p:ext uri="{BB962C8B-B14F-4D97-AF65-F5344CB8AC3E}">
        <p14:creationId xmlns:p14="http://schemas.microsoft.com/office/powerpoint/2010/main" val="1312658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431800" y="177800"/>
            <a:ext cx="7777163" cy="560388"/>
          </a:xfrm>
        </p:spPr>
        <p:txBody>
          <a:bodyPr/>
          <a:lstStyle/>
          <a:p>
            <a:pPr eaLnBrk="1" hangingPunct="1"/>
            <a:r>
              <a:rPr lang="en-US" altLang="ja-JP" sz="2000" u="sng" dirty="0" smtClean="0"/>
              <a:t>Templates of Mobility </a:t>
            </a:r>
            <a:r>
              <a:rPr lang="en-US" altLang="ja-JP" sz="2000" u="sng" dirty="0" smtClean="0"/>
              <a:t>Models</a:t>
            </a:r>
            <a:endParaRPr kumimoji="1" lang="ja-JP" altLang="en-US" sz="2000" dirty="0" smtClean="0"/>
          </a:p>
        </p:txBody>
      </p:sp>
      <p:sp>
        <p:nvSpPr>
          <p:cNvPr id="3" name="コンテンツ プレースホルダー 2"/>
          <p:cNvSpPr>
            <a:spLocks noGrp="1"/>
          </p:cNvSpPr>
          <p:nvPr>
            <p:ph idx="1"/>
          </p:nvPr>
        </p:nvSpPr>
        <p:spPr>
          <a:xfrm>
            <a:off x="307975" y="3987800"/>
            <a:ext cx="4491038" cy="1985963"/>
          </a:xfrm>
        </p:spPr>
        <p:txBody>
          <a:bodyPr/>
          <a:lstStyle/>
          <a:p>
            <a:pPr marL="0" indent="0" eaLnBrk="1" hangingPunct="1">
              <a:buFontTx/>
              <a:buNone/>
              <a:defRPr/>
            </a:pPr>
            <a:r>
              <a:rPr lang="en-US" altLang="ja-JP" sz="1400" dirty="0" smtClean="0"/>
              <a:t>Profiles</a:t>
            </a:r>
            <a:endParaRPr lang="ja-JP" altLang="ja-JP" sz="1400" dirty="0" smtClean="0"/>
          </a:p>
          <a:p>
            <a:pPr eaLnBrk="1" hangingPunct="1">
              <a:defRPr/>
            </a:pPr>
            <a:r>
              <a:rPr lang="en-US" altLang="ja-JP" sz="1400" dirty="0" smtClean="0"/>
              <a:t>Regulation issues</a:t>
            </a:r>
            <a:endParaRPr lang="ja-JP" altLang="ja-JP" sz="1400" dirty="0" smtClean="0"/>
          </a:p>
          <a:p>
            <a:pPr eaLnBrk="1" hangingPunct="1">
              <a:defRPr/>
            </a:pPr>
            <a:r>
              <a:rPr lang="en-US" altLang="ja-JP" sz="1400" dirty="0" smtClean="0"/>
              <a:t>Security, Privacy issues</a:t>
            </a:r>
            <a:endParaRPr lang="ja-JP" altLang="ja-JP" sz="1400" dirty="0" smtClean="0"/>
          </a:p>
          <a:p>
            <a:pPr eaLnBrk="1" hangingPunct="1">
              <a:defRPr/>
            </a:pPr>
            <a:r>
              <a:rPr lang="en-US" altLang="ja-JP" sz="1400" dirty="0" smtClean="0"/>
              <a:t>HMI</a:t>
            </a:r>
            <a:endParaRPr lang="ja-JP" altLang="ja-JP" sz="1400" dirty="0" smtClean="0"/>
          </a:p>
          <a:p>
            <a:pPr eaLnBrk="1" hangingPunct="1">
              <a:defRPr/>
            </a:pPr>
            <a:r>
              <a:rPr lang="en-US" altLang="ja-JP" sz="1400" dirty="0" smtClean="0"/>
              <a:t>Stakeholders</a:t>
            </a:r>
            <a:endParaRPr lang="ja-JP" altLang="ja-JP" sz="1400" dirty="0" smtClean="0"/>
          </a:p>
          <a:p>
            <a:pPr eaLnBrk="1" hangingPunct="1">
              <a:defRPr/>
            </a:pPr>
            <a:r>
              <a:rPr lang="en-US" altLang="ja-JP" sz="1400" dirty="0" smtClean="0"/>
              <a:t>Business model</a:t>
            </a:r>
            <a:endParaRPr lang="ja-JP" altLang="ja-JP" sz="1400" dirty="0" smtClean="0"/>
          </a:p>
          <a:p>
            <a:pPr eaLnBrk="1" hangingPunct="1">
              <a:defRPr/>
            </a:pPr>
            <a:r>
              <a:rPr lang="en-US" altLang="ja-JP" sz="1400" dirty="0" smtClean="0"/>
              <a:t>Expected market demands</a:t>
            </a:r>
            <a:endParaRPr lang="ja-JP" altLang="ja-JP" sz="1400" dirty="0" smtClean="0"/>
          </a:p>
        </p:txBody>
      </p:sp>
      <p:grpSp>
        <p:nvGrpSpPr>
          <p:cNvPr id="23556" name="グループ化 3"/>
          <p:cNvGrpSpPr>
            <a:grpSpLocks/>
          </p:cNvGrpSpPr>
          <p:nvPr/>
        </p:nvGrpSpPr>
        <p:grpSpPr bwMode="auto">
          <a:xfrm>
            <a:off x="1368425" y="1008063"/>
            <a:ext cx="5932488" cy="5175250"/>
            <a:chOff x="0" y="0"/>
            <a:chExt cx="5962650" cy="5886450"/>
          </a:xfrm>
        </p:grpSpPr>
        <p:sp>
          <p:nvSpPr>
            <p:cNvPr id="5" name="正方形/長方形 4"/>
            <p:cNvSpPr/>
            <p:nvPr/>
          </p:nvSpPr>
          <p:spPr>
            <a:xfrm>
              <a:off x="2047118" y="296128"/>
              <a:ext cx="1429632" cy="8468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Operating functions</a:t>
              </a:r>
              <a:endParaRPr lang="ja-JP" sz="1050" kern="100">
                <a:ea typeface="ＭＳ 明朝" panose="02020609040205080304" pitchFamily="17" charset="-128"/>
                <a:cs typeface="Times New Roman" panose="02020603050405020304" pitchFamily="18" charset="0"/>
              </a:endParaRPr>
            </a:p>
          </p:txBody>
        </p:sp>
        <p:sp>
          <p:nvSpPr>
            <p:cNvPr id="6" name="正方形/長方形 5"/>
            <p:cNvSpPr/>
            <p:nvPr/>
          </p:nvSpPr>
          <p:spPr>
            <a:xfrm>
              <a:off x="2047118" y="1666623"/>
              <a:ext cx="1429632" cy="8486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system</a:t>
              </a:r>
              <a:endParaRPr lang="ja-JP" sz="1050" kern="100">
                <a:ea typeface="ＭＳ 明朝" panose="02020609040205080304" pitchFamily="17" charset="-128"/>
                <a:cs typeface="Times New Roman" panose="02020603050405020304" pitchFamily="18" charset="0"/>
              </a:endParaRPr>
            </a:p>
            <a:p>
              <a:pPr algn="ctr" eaLnBrk="1" hangingPunct="1">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Management</a:t>
              </a:r>
              <a:endParaRPr lang="ja-JP" sz="1050" kern="100">
                <a:ea typeface="ＭＳ 明朝" panose="02020609040205080304" pitchFamily="17" charset="-128"/>
                <a:cs typeface="Times New Roman" panose="02020603050405020304" pitchFamily="18" charset="0"/>
              </a:endParaRPr>
            </a:p>
            <a:p>
              <a:pPr algn="ctr" eaLnBrk="1" hangingPunct="1">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Center (SMC) </a:t>
              </a:r>
              <a:endParaRPr lang="ja-JP" sz="1050" kern="100">
                <a:ea typeface="ＭＳ 明朝" panose="02020609040205080304" pitchFamily="17" charset="-128"/>
                <a:cs typeface="Times New Roman" panose="02020603050405020304" pitchFamily="18" charset="0"/>
              </a:endParaRPr>
            </a:p>
          </p:txBody>
        </p:sp>
        <p:sp>
          <p:nvSpPr>
            <p:cNvPr id="7" name="正方形/長方形 6"/>
            <p:cNvSpPr/>
            <p:nvPr/>
          </p:nvSpPr>
          <p:spPr>
            <a:xfrm>
              <a:off x="2181146" y="1666623"/>
              <a:ext cx="1190296" cy="8486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Aft>
                  <a:spcPts val="0"/>
                </a:spcAft>
                <a:defRPr/>
              </a:pPr>
              <a:r>
                <a:rPr lang="en-US" sz="1050" kern="100">
                  <a:ea typeface="ＭＳ 明朝" panose="02020609040205080304" pitchFamily="17" charset="-128"/>
                  <a:cs typeface="Times New Roman" panose="02020603050405020304" pitchFamily="18" charset="0"/>
                </a:rPr>
                <a:t>R</a:t>
              </a:r>
              <a:endParaRPr lang="ja-JP" sz="1050" kern="100">
                <a:ea typeface="ＭＳ 明朝" panose="02020609040205080304" pitchFamily="17" charset="-128"/>
                <a:cs typeface="Times New Roman" panose="02020603050405020304" pitchFamily="18" charset="0"/>
              </a:endParaRPr>
            </a:p>
          </p:txBody>
        </p:sp>
        <p:sp>
          <p:nvSpPr>
            <p:cNvPr id="8" name="正方形/長方形 7"/>
            <p:cNvSpPr/>
            <p:nvPr/>
          </p:nvSpPr>
          <p:spPr>
            <a:xfrm>
              <a:off x="4419732" y="924498"/>
              <a:ext cx="1199870" cy="8468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Further</a:t>
              </a:r>
              <a:endParaRPr lang="ja-JP" sz="1050" kern="100">
                <a:ea typeface="ＭＳ 明朝" panose="02020609040205080304" pitchFamily="17" charset="-128"/>
                <a:cs typeface="Times New Roman" panose="02020603050405020304" pitchFamily="18" charset="0"/>
              </a:endParaRPr>
            </a:p>
            <a:p>
              <a:pPr algn="ctr" eaLnBrk="1" hangingPunct="1">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demand for mobility</a:t>
              </a:r>
              <a:endParaRPr lang="ja-JP" sz="1050" kern="100">
                <a:ea typeface="ＭＳ 明朝" panose="02020609040205080304" pitchFamily="17" charset="-128"/>
                <a:cs typeface="Times New Roman" panose="02020603050405020304" pitchFamily="18" charset="0"/>
              </a:endParaRPr>
            </a:p>
          </p:txBody>
        </p:sp>
        <p:sp>
          <p:nvSpPr>
            <p:cNvPr id="9" name="正方形/長方形 8"/>
            <p:cNvSpPr/>
            <p:nvPr/>
          </p:nvSpPr>
          <p:spPr>
            <a:xfrm>
              <a:off x="0" y="1096035"/>
              <a:ext cx="1171149" cy="8468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Primary demand for mobility</a:t>
              </a:r>
              <a:endParaRPr lang="ja-JP" sz="1050" kern="100">
                <a:ea typeface="ＭＳ 明朝" panose="02020609040205080304" pitchFamily="17" charset="-128"/>
                <a:cs typeface="Times New Roman" panose="02020603050405020304" pitchFamily="18" charset="0"/>
              </a:endParaRPr>
            </a:p>
          </p:txBody>
        </p:sp>
        <p:sp>
          <p:nvSpPr>
            <p:cNvPr id="10" name="円/楕円 9"/>
            <p:cNvSpPr/>
            <p:nvPr/>
          </p:nvSpPr>
          <p:spPr>
            <a:xfrm>
              <a:off x="571214" y="352103"/>
              <a:ext cx="381342" cy="380995"/>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A</a:t>
              </a:r>
              <a:endParaRPr lang="ja-JP" sz="1050" kern="100">
                <a:ea typeface="ＭＳ 明朝" panose="02020609040205080304" pitchFamily="17" charset="-128"/>
                <a:cs typeface="Times New Roman" panose="02020603050405020304" pitchFamily="18" charset="0"/>
              </a:endParaRPr>
            </a:p>
          </p:txBody>
        </p:sp>
        <p:sp>
          <p:nvSpPr>
            <p:cNvPr id="11" name="円/楕円 10"/>
            <p:cNvSpPr/>
            <p:nvPr/>
          </p:nvSpPr>
          <p:spPr>
            <a:xfrm>
              <a:off x="4571312" y="352103"/>
              <a:ext cx="381341" cy="380995"/>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B</a:t>
              </a:r>
              <a:endParaRPr lang="ja-JP" sz="1050" kern="100">
                <a:ea typeface="ＭＳ 明朝" panose="02020609040205080304" pitchFamily="17" charset="-128"/>
                <a:cs typeface="Times New Roman" panose="02020603050405020304" pitchFamily="18" charset="0"/>
              </a:endParaRPr>
            </a:p>
          </p:txBody>
        </p:sp>
        <p:cxnSp>
          <p:nvCxnSpPr>
            <p:cNvPr id="12" name="直線矢印コネクタ 11"/>
            <p:cNvCxnSpPr/>
            <p:nvPr/>
          </p:nvCxnSpPr>
          <p:spPr>
            <a:xfrm>
              <a:off x="952556" y="704207"/>
              <a:ext cx="1094562" cy="1000335"/>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flipH="1">
              <a:off x="3495897" y="704207"/>
              <a:ext cx="1152002" cy="1000335"/>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2353468" y="1142982"/>
              <a:ext cx="7977" cy="5236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a:off x="3076261" y="1142982"/>
              <a:ext cx="9573" cy="5236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直線矢印コネクタ 15"/>
            <p:cNvCxnSpPr/>
            <p:nvPr/>
          </p:nvCxnSpPr>
          <p:spPr>
            <a:xfrm>
              <a:off x="2733214" y="1180901"/>
              <a:ext cx="9573" cy="523641"/>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7" name="フローチャート: 端子 16"/>
            <p:cNvSpPr/>
            <p:nvPr/>
          </p:nvSpPr>
          <p:spPr>
            <a:xfrm>
              <a:off x="1866818" y="3181572"/>
              <a:ext cx="1771084" cy="1067144"/>
            </a:xfrm>
            <a:prstGeom prst="flowChartTerminator">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Traffic </a:t>
              </a:r>
              <a:endParaRPr lang="ja-JP" sz="1050" kern="100">
                <a:ea typeface="ＭＳ 明朝" panose="02020609040205080304" pitchFamily="17" charset="-128"/>
                <a:cs typeface="Times New Roman" panose="02020603050405020304" pitchFamily="18" charset="0"/>
              </a:endParaRPr>
            </a:p>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Management </a:t>
              </a:r>
              <a:endParaRPr lang="ja-JP" sz="1050" kern="100">
                <a:ea typeface="ＭＳ 明朝" panose="02020609040205080304" pitchFamily="17" charset="-128"/>
                <a:cs typeface="Times New Roman" panose="02020603050405020304" pitchFamily="18" charset="0"/>
              </a:endParaRPr>
            </a:p>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Center</a:t>
              </a:r>
              <a:endParaRPr lang="ja-JP" sz="1050" kern="100">
                <a:ea typeface="ＭＳ 明朝" panose="02020609040205080304" pitchFamily="17" charset="-128"/>
                <a:cs typeface="Times New Roman" panose="02020603050405020304" pitchFamily="18" charset="0"/>
              </a:endParaRPr>
            </a:p>
          </p:txBody>
        </p:sp>
        <p:sp>
          <p:nvSpPr>
            <p:cNvPr id="18" name="フローチャート: 端子 17"/>
            <p:cNvSpPr/>
            <p:nvPr/>
          </p:nvSpPr>
          <p:spPr>
            <a:xfrm>
              <a:off x="1866818" y="4819305"/>
              <a:ext cx="1771084" cy="1067145"/>
            </a:xfrm>
            <a:prstGeom prst="flowChartTerminator">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Other Sources of information, data</a:t>
              </a:r>
              <a:endParaRPr lang="ja-JP" sz="1050" kern="100">
                <a:ea typeface="ＭＳ 明朝" panose="02020609040205080304" pitchFamily="17" charset="-128"/>
                <a:cs typeface="Times New Roman" panose="02020603050405020304" pitchFamily="18" charset="0"/>
              </a:endParaRPr>
            </a:p>
          </p:txBody>
        </p:sp>
        <p:cxnSp>
          <p:nvCxnSpPr>
            <p:cNvPr id="19" name="直線矢印コネクタ 18"/>
            <p:cNvCxnSpPr/>
            <p:nvPr/>
          </p:nvCxnSpPr>
          <p:spPr>
            <a:xfrm>
              <a:off x="2742787" y="2553203"/>
              <a:ext cx="9573" cy="648231"/>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20" name="直線矢印コネクタ 19"/>
            <p:cNvCxnSpPr/>
            <p:nvPr/>
          </p:nvCxnSpPr>
          <p:spPr>
            <a:xfrm>
              <a:off x="2752361" y="4333583"/>
              <a:ext cx="9573" cy="523641"/>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4419732" y="2829468"/>
              <a:ext cx="1199870" cy="846855"/>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Management Level </a:t>
              </a:r>
              <a:endParaRPr lang="ja-JP" sz="1050" kern="100" dirty="0">
                <a:ea typeface="ＭＳ 明朝" panose="02020609040205080304" pitchFamily="17" charset="-128"/>
                <a:cs typeface="Times New Roman" panose="02020603050405020304" pitchFamily="18" charset="0"/>
              </a:endParaRPr>
            </a:p>
          </p:txBody>
        </p:sp>
        <p:sp>
          <p:nvSpPr>
            <p:cNvPr id="22" name="円/楕円 21"/>
            <p:cNvSpPr/>
            <p:nvPr/>
          </p:nvSpPr>
          <p:spPr>
            <a:xfrm>
              <a:off x="4314424" y="4487063"/>
              <a:ext cx="1648226" cy="474889"/>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Regulations</a:t>
              </a:r>
              <a:endParaRPr lang="ja-JP" sz="1050" kern="100">
                <a:ea typeface="ＭＳ 明朝" panose="02020609040205080304" pitchFamily="17" charset="-128"/>
                <a:cs typeface="Times New Roman" panose="02020603050405020304" pitchFamily="18" charset="0"/>
              </a:endParaRPr>
            </a:p>
          </p:txBody>
        </p:sp>
        <p:cxnSp>
          <p:nvCxnSpPr>
            <p:cNvPr id="23" name="直線矢印コネクタ 22"/>
            <p:cNvCxnSpPr/>
            <p:nvPr/>
          </p:nvCxnSpPr>
          <p:spPr>
            <a:xfrm>
              <a:off x="5105828" y="3762994"/>
              <a:ext cx="9573" cy="754766"/>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flipH="1" flipV="1">
              <a:off x="3476750" y="2437640"/>
              <a:ext cx="942982" cy="5525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テキスト ボックス 57"/>
            <p:cNvSpPr txBox="1"/>
            <p:nvPr/>
          </p:nvSpPr>
          <p:spPr>
            <a:xfrm>
              <a:off x="485054" y="9028"/>
              <a:ext cx="810550" cy="36293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Origin</a:t>
              </a:r>
              <a:endParaRPr lang="ja-JP" sz="1050" kern="100">
                <a:ea typeface="ＭＳ 明朝" panose="02020609040205080304" pitchFamily="17" charset="-128"/>
                <a:cs typeface="Times New Roman" panose="02020603050405020304" pitchFamily="18" charset="0"/>
              </a:endParaRPr>
            </a:p>
          </p:txBody>
        </p:sp>
        <p:sp>
          <p:nvSpPr>
            <p:cNvPr id="26" name="テキスト ボックス 58"/>
            <p:cNvSpPr txBox="1"/>
            <p:nvPr/>
          </p:nvSpPr>
          <p:spPr>
            <a:xfrm>
              <a:off x="2161999" y="0"/>
              <a:ext cx="810550" cy="3611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Vehicle </a:t>
              </a:r>
              <a:endParaRPr lang="ja-JP" sz="1050" kern="100">
                <a:ea typeface="ＭＳ 明朝" panose="02020609040205080304" pitchFamily="17" charset="-128"/>
                <a:cs typeface="Times New Roman" panose="02020603050405020304" pitchFamily="18" charset="0"/>
              </a:endParaRPr>
            </a:p>
          </p:txBody>
        </p:sp>
        <p:sp>
          <p:nvSpPr>
            <p:cNvPr id="27" name="テキスト ボックス 59"/>
            <p:cNvSpPr txBox="1"/>
            <p:nvPr/>
          </p:nvSpPr>
          <p:spPr>
            <a:xfrm>
              <a:off x="4419732" y="41531"/>
              <a:ext cx="942983" cy="3611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Destination</a:t>
              </a:r>
              <a:endParaRPr lang="ja-JP" sz="1050" kern="100" dirty="0">
                <a:ea typeface="ＭＳ 明朝" panose="02020609040205080304" pitchFamily="17" charset="-128"/>
                <a:cs typeface="Times New Roman" panose="02020603050405020304" pitchFamily="18" charset="0"/>
              </a:endParaRPr>
            </a:p>
          </p:txBody>
        </p:sp>
        <p:sp>
          <p:nvSpPr>
            <p:cNvPr id="28" name="テキスト ボックス 60"/>
            <p:cNvSpPr txBox="1"/>
            <p:nvPr/>
          </p:nvSpPr>
          <p:spPr>
            <a:xfrm>
              <a:off x="3047541" y="1142982"/>
              <a:ext cx="1019570" cy="3611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Emergency</a:t>
              </a:r>
              <a:endParaRPr lang="ja-JP" sz="1050" kern="100">
                <a:ea typeface="ＭＳ 明朝" panose="02020609040205080304" pitchFamily="17" charset="-128"/>
                <a:cs typeface="Times New Roman" panose="02020603050405020304" pitchFamily="18" charset="0"/>
              </a:endParaRPr>
            </a:p>
          </p:txBody>
        </p:sp>
        <p:sp>
          <p:nvSpPr>
            <p:cNvPr id="29" name="テキスト ボックス 61"/>
            <p:cNvSpPr txBox="1"/>
            <p:nvPr/>
          </p:nvSpPr>
          <p:spPr>
            <a:xfrm>
              <a:off x="1876392" y="1209792"/>
              <a:ext cx="808955" cy="3611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Probe </a:t>
              </a:r>
              <a:endParaRPr lang="ja-JP" sz="1050" kern="100">
                <a:ea typeface="ＭＳ 明朝" panose="02020609040205080304" pitchFamily="17" charset="-128"/>
                <a:cs typeface="Times New Roman" panose="02020603050405020304" pitchFamily="18" charset="0"/>
              </a:endParaRPr>
            </a:p>
          </p:txBody>
        </p:sp>
        <p:sp>
          <p:nvSpPr>
            <p:cNvPr id="30" name="右矢印 29"/>
            <p:cNvSpPr/>
            <p:nvPr/>
          </p:nvSpPr>
          <p:spPr>
            <a:xfrm>
              <a:off x="933410" y="485722"/>
              <a:ext cx="1096157" cy="66810"/>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31" name="右矢印 30"/>
            <p:cNvSpPr/>
            <p:nvPr/>
          </p:nvSpPr>
          <p:spPr>
            <a:xfrm>
              <a:off x="3476750" y="485722"/>
              <a:ext cx="1094562" cy="66810"/>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gr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12</a:t>
            </a:fld>
            <a:endParaRPr lang="en-US" altLang="ja-JP"/>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テキスト ボックス 76"/>
          <p:cNvSpPr txBox="1"/>
          <p:nvPr/>
        </p:nvSpPr>
        <p:spPr>
          <a:xfrm>
            <a:off x="489270" y="335732"/>
            <a:ext cx="7939981" cy="646113"/>
          </a:xfrm>
          <a:prstGeom prst="rect">
            <a:avLst/>
          </a:prstGeom>
          <a:noFill/>
        </p:spPr>
        <p:txBody>
          <a:bodyPr wrap="square">
            <a:spAutoFit/>
          </a:bodyPr>
          <a:lstStyle/>
          <a:p>
            <a:pPr eaLnBrk="1" fontAlgn="auto" hangingPunct="1">
              <a:spcBef>
                <a:spcPts val="0"/>
              </a:spcBef>
              <a:spcAft>
                <a:spcPts val="0"/>
              </a:spcAft>
              <a:defRPr/>
            </a:pPr>
            <a:r>
              <a:rPr kumimoji="1" lang="en-US" altLang="ja-JP" dirty="0" smtClean="0">
                <a:solidFill>
                  <a:prstClr val="black"/>
                </a:solidFill>
                <a:latin typeface="Calibri" panose="020F0502020204030204"/>
                <a:ea typeface="ＭＳ Ｐゴシック" panose="020B0600070205080204" pitchFamily="50" charset="-128"/>
              </a:rPr>
              <a:t>Templates to describe the relationship </a:t>
            </a:r>
            <a:r>
              <a:rPr kumimoji="1" lang="en-US" altLang="ja-JP" dirty="0" smtClean="0">
                <a:solidFill>
                  <a:prstClr val="black"/>
                </a:solidFill>
                <a:latin typeface="Calibri" panose="020F0502020204030204"/>
                <a:ea typeface="ＭＳ Ｐゴシック" panose="020B0600070205080204" pitchFamily="50" charset="-128"/>
              </a:rPr>
              <a:t>between the functions </a:t>
            </a:r>
            <a:r>
              <a:rPr kumimoji="1" lang="en-US" altLang="ja-JP" dirty="0">
                <a:solidFill>
                  <a:prstClr val="black"/>
                </a:solidFill>
                <a:latin typeface="Calibri" panose="020F0502020204030204"/>
                <a:ea typeface="ＭＳ Ｐゴシック" panose="020B0600070205080204" pitchFamily="50" charset="-128"/>
              </a:rPr>
              <a:t>of </a:t>
            </a:r>
            <a:r>
              <a:rPr kumimoji="1" lang="en-US" altLang="ja-JP" dirty="0" smtClean="0">
                <a:solidFill>
                  <a:prstClr val="black"/>
                </a:solidFill>
                <a:latin typeface="Calibri" panose="020F0502020204030204"/>
                <a:ea typeface="ＭＳ Ｐゴシック" panose="020B0600070205080204" pitchFamily="50" charset="-128"/>
              </a:rPr>
              <a:t>the Vehicle Automated Level </a:t>
            </a:r>
            <a:r>
              <a:rPr kumimoji="1" lang="en-US" altLang="ja-JP" dirty="0">
                <a:solidFill>
                  <a:prstClr val="black"/>
                </a:solidFill>
                <a:latin typeface="Calibri" panose="020F0502020204030204"/>
                <a:ea typeface="ＭＳ Ｐゴシック" panose="020B0600070205080204" pitchFamily="50" charset="-128"/>
              </a:rPr>
              <a:t>and </a:t>
            </a:r>
            <a:r>
              <a:rPr kumimoji="1" lang="en-US" altLang="ja-JP" dirty="0" smtClean="0">
                <a:solidFill>
                  <a:prstClr val="black"/>
                </a:solidFill>
                <a:latin typeface="Calibri" panose="020F0502020204030204"/>
                <a:ea typeface="ＭＳ Ｐゴシック" panose="020B0600070205080204" pitchFamily="50" charset="-128"/>
              </a:rPr>
              <a:t>traffic complexity</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4" name="テキスト ボックス 73"/>
          <p:cNvSpPr txBox="1"/>
          <p:nvPr/>
        </p:nvSpPr>
        <p:spPr>
          <a:xfrm>
            <a:off x="5210977" y="2116035"/>
            <a:ext cx="3259465" cy="584775"/>
          </a:xfrm>
          <a:prstGeom prst="rect">
            <a:avLst/>
          </a:prstGeom>
          <a:noFill/>
        </p:spPr>
        <p:txBody>
          <a:bodyPr wrap="square">
            <a:spAutoFit/>
          </a:bodyPr>
          <a:lstStyle/>
          <a:p>
            <a:pPr eaLnBrk="1" fontAlgn="auto" hangingPunct="1">
              <a:spcBef>
                <a:spcPts val="0"/>
              </a:spcBef>
              <a:spcAft>
                <a:spcPts val="0"/>
              </a:spcAft>
              <a:defRPr/>
            </a:pPr>
            <a:r>
              <a:rPr kumimoji="1" lang="en-US" altLang="ja-JP" sz="800" dirty="0">
                <a:solidFill>
                  <a:prstClr val="black"/>
                </a:solidFill>
                <a:latin typeface="Calibri" panose="020F0502020204030204"/>
                <a:ea typeface="ＭＳ Ｐゴシック" panose="020B0600070205080204" pitchFamily="50" charset="-128"/>
              </a:rPr>
              <a:t>Systems to support the vehicle function such as providing traffic information using </a:t>
            </a:r>
            <a:r>
              <a:rPr kumimoji="1" lang="en-US" altLang="ja-JP" sz="800" dirty="0" err="1">
                <a:solidFill>
                  <a:prstClr val="black"/>
                </a:solidFill>
                <a:latin typeface="Calibri" panose="020F0502020204030204"/>
                <a:ea typeface="ＭＳ Ｐゴシック" panose="020B0600070205080204" pitchFamily="50" charset="-128"/>
              </a:rPr>
              <a:t>TPEG</a:t>
            </a:r>
            <a:r>
              <a:rPr kumimoji="1" lang="en-US" altLang="ja-JP" sz="800" dirty="0">
                <a:solidFill>
                  <a:prstClr val="black"/>
                </a:solidFill>
                <a:latin typeface="Calibri" panose="020F0502020204030204"/>
                <a:ea typeface="ＭＳ Ｐゴシック" panose="020B0600070205080204" pitchFamily="50" charset="-128"/>
              </a:rPr>
              <a:t>, </a:t>
            </a:r>
            <a:r>
              <a:rPr kumimoji="1" lang="en-US" altLang="ja-JP" sz="800" dirty="0" err="1">
                <a:solidFill>
                  <a:prstClr val="black"/>
                </a:solidFill>
                <a:latin typeface="Calibri" panose="020F0502020204030204"/>
                <a:ea typeface="ＭＳ Ｐゴシック" panose="020B0600070205080204" pitchFamily="50" charset="-128"/>
              </a:rPr>
              <a:t>VICS</a:t>
            </a:r>
            <a:r>
              <a:rPr kumimoji="1" lang="en-US" altLang="ja-JP" sz="800" dirty="0">
                <a:solidFill>
                  <a:prstClr val="black"/>
                </a:solidFill>
                <a:latin typeface="Calibri" panose="020F0502020204030204"/>
                <a:ea typeface="ＭＳ Ｐゴシック" panose="020B0600070205080204" pitchFamily="50" charset="-128"/>
              </a:rPr>
              <a:t>; route guidance by car navigation system; management of the remaining battery life of EV; dispatching and routing for physical distribution system</a:t>
            </a:r>
            <a:endParaRPr kumimoji="1" lang="ja-JP" altLang="en-US" sz="800" dirty="0">
              <a:solidFill>
                <a:prstClr val="black"/>
              </a:solidFill>
              <a:latin typeface="Calibri" panose="020F0502020204030204"/>
              <a:ea typeface="ＭＳ Ｐゴシック" panose="020B0600070205080204" pitchFamily="50" charset="-128"/>
            </a:endParaRPr>
          </a:p>
        </p:txBody>
      </p:sp>
      <p:sp>
        <p:nvSpPr>
          <p:cNvPr id="75" name="正方形/長方形 74"/>
          <p:cNvSpPr/>
          <p:nvPr/>
        </p:nvSpPr>
        <p:spPr>
          <a:xfrm>
            <a:off x="4990112" y="1937882"/>
            <a:ext cx="1274762" cy="215900"/>
          </a:xfrm>
          <a:prstGeom prst="rect">
            <a:avLst/>
          </a:prstGeom>
        </p:spPr>
        <p:txBody>
          <a:bodyPr wrap="none">
            <a:spAutoFit/>
          </a:bodyPr>
          <a:lstStyle/>
          <a:p>
            <a:pPr eaLnBrk="1" fontAlgn="auto" hangingPunct="1">
              <a:spcBef>
                <a:spcPts val="0"/>
              </a:spcBef>
              <a:spcAft>
                <a:spcPts val="0"/>
              </a:spcAft>
              <a:defRPr/>
            </a:pPr>
            <a:r>
              <a:rPr kumimoji="1" lang="en-US" altLang="ja-JP" sz="800" dirty="0">
                <a:solidFill>
                  <a:prstClr val="black"/>
                </a:solidFill>
                <a:latin typeface="Calibri" panose="020F0502020204030204"/>
                <a:ea typeface="ＭＳ Ｐゴシック" panose="020B0600070205080204" pitchFamily="50" charset="-128"/>
              </a:rPr>
              <a:t>M</a:t>
            </a:r>
            <a:r>
              <a:rPr kumimoji="1" lang="ja-JP" altLang="en-US" sz="800" dirty="0">
                <a:solidFill>
                  <a:prstClr val="black"/>
                </a:solidFill>
                <a:latin typeface="Calibri" panose="020F0502020204030204"/>
                <a:ea typeface="ＭＳ Ｐゴシック" panose="020B0600070205080204" pitchFamily="50" charset="-128"/>
              </a:rPr>
              <a:t>：</a:t>
            </a:r>
            <a:r>
              <a:rPr kumimoji="1" lang="en-US" altLang="ja-JP" sz="800" dirty="0">
                <a:solidFill>
                  <a:prstClr val="black"/>
                </a:solidFill>
                <a:latin typeface="Calibri" panose="020F0502020204030204"/>
                <a:ea typeface="ＭＳ Ｐゴシック" panose="020B0600070205080204" pitchFamily="50" charset="-128"/>
              </a:rPr>
              <a:t>Management</a:t>
            </a:r>
            <a:r>
              <a:rPr kumimoji="1" lang="ja-JP" altLang="en-US" sz="800" dirty="0">
                <a:solidFill>
                  <a:prstClr val="black"/>
                </a:solidFill>
                <a:latin typeface="Calibri" panose="020F0502020204030204"/>
                <a:ea typeface="ＭＳ Ｐゴシック" panose="020B0600070205080204" pitchFamily="50" charset="-128"/>
              </a:rPr>
              <a:t> </a:t>
            </a:r>
            <a:r>
              <a:rPr kumimoji="1" lang="en-US" altLang="ja-JP" sz="800" dirty="0">
                <a:solidFill>
                  <a:prstClr val="black"/>
                </a:solidFill>
                <a:latin typeface="Calibri" panose="020F0502020204030204"/>
                <a:ea typeface="ＭＳ Ｐゴシック" panose="020B0600070205080204" pitchFamily="50" charset="-128"/>
              </a:rPr>
              <a:t>Function</a:t>
            </a:r>
            <a:endParaRPr kumimoji="1" lang="ja-JP" altLang="en-US" sz="800" dirty="0">
              <a:solidFill>
                <a:prstClr val="black"/>
              </a:solidFill>
              <a:latin typeface="Calibri" panose="020F0502020204030204"/>
              <a:ea typeface="ＭＳ Ｐゴシック" panose="020B0600070205080204" pitchFamily="50" charset="-128"/>
            </a:endParaRPr>
          </a:p>
        </p:txBody>
      </p:sp>
      <p:sp>
        <p:nvSpPr>
          <p:cNvPr id="130" name="正方形/長方形 129"/>
          <p:cNvSpPr/>
          <p:nvPr/>
        </p:nvSpPr>
        <p:spPr>
          <a:xfrm>
            <a:off x="5019965" y="1269244"/>
            <a:ext cx="987425" cy="215900"/>
          </a:xfrm>
          <a:prstGeom prst="rect">
            <a:avLst/>
          </a:prstGeom>
        </p:spPr>
        <p:txBody>
          <a:bodyPr wrap="none">
            <a:spAutoFit/>
          </a:bodyPr>
          <a:lstStyle/>
          <a:p>
            <a:pPr eaLnBrk="1" fontAlgn="auto" hangingPunct="1">
              <a:spcBef>
                <a:spcPts val="0"/>
              </a:spcBef>
              <a:spcAft>
                <a:spcPts val="0"/>
              </a:spcAft>
              <a:defRPr/>
            </a:pPr>
            <a:r>
              <a:rPr kumimoji="1" lang="en-US" altLang="ja-JP" sz="800" dirty="0">
                <a:solidFill>
                  <a:prstClr val="black"/>
                </a:solidFill>
                <a:latin typeface="Calibri" panose="020F0502020204030204"/>
                <a:ea typeface="ＭＳ Ｐゴシック" panose="020B0600070205080204" pitchFamily="50" charset="-128"/>
              </a:rPr>
              <a:t>V</a:t>
            </a:r>
            <a:r>
              <a:rPr kumimoji="1" lang="ja-JP" altLang="en-US" sz="800" dirty="0">
                <a:solidFill>
                  <a:prstClr val="black"/>
                </a:solidFill>
                <a:latin typeface="Calibri" panose="020F0502020204030204"/>
                <a:ea typeface="ＭＳ Ｐゴシック" panose="020B0600070205080204" pitchFamily="50" charset="-128"/>
              </a:rPr>
              <a:t>：</a:t>
            </a:r>
            <a:r>
              <a:rPr kumimoji="1" lang="en-US" altLang="ja-JP" sz="800" dirty="0">
                <a:solidFill>
                  <a:prstClr val="black"/>
                </a:solidFill>
                <a:latin typeface="Calibri" panose="020F0502020204030204"/>
                <a:ea typeface="ＭＳ Ｐゴシック" panose="020B0600070205080204" pitchFamily="50" charset="-128"/>
              </a:rPr>
              <a:t>Vehicle</a:t>
            </a:r>
            <a:r>
              <a:rPr kumimoji="1" lang="ja-JP" altLang="en-US" sz="800" dirty="0">
                <a:solidFill>
                  <a:prstClr val="black"/>
                </a:solidFill>
                <a:latin typeface="Calibri" panose="020F0502020204030204"/>
                <a:ea typeface="ＭＳ Ｐゴシック" panose="020B0600070205080204" pitchFamily="50" charset="-128"/>
              </a:rPr>
              <a:t> </a:t>
            </a:r>
            <a:r>
              <a:rPr kumimoji="1" lang="en-US" altLang="ja-JP" sz="800" dirty="0">
                <a:solidFill>
                  <a:prstClr val="black"/>
                </a:solidFill>
                <a:latin typeface="Calibri" panose="020F0502020204030204"/>
                <a:ea typeface="ＭＳ Ｐゴシック" panose="020B0600070205080204" pitchFamily="50" charset="-128"/>
              </a:rPr>
              <a:t>Function</a:t>
            </a:r>
            <a:endParaRPr kumimoji="1" lang="ja-JP" altLang="en-US" sz="800" dirty="0">
              <a:solidFill>
                <a:prstClr val="black"/>
              </a:solidFill>
              <a:latin typeface="Calibri" panose="020F0502020204030204"/>
              <a:ea typeface="ＭＳ Ｐゴシック" panose="020B0600070205080204" pitchFamily="50" charset="-128"/>
            </a:endParaRPr>
          </a:p>
        </p:txBody>
      </p:sp>
      <p:sp>
        <p:nvSpPr>
          <p:cNvPr id="131" name="テキスト ボックス 130"/>
          <p:cNvSpPr txBox="1"/>
          <p:nvPr/>
        </p:nvSpPr>
        <p:spPr>
          <a:xfrm>
            <a:off x="5219617" y="1428291"/>
            <a:ext cx="3269501" cy="461665"/>
          </a:xfrm>
          <a:prstGeom prst="rect">
            <a:avLst/>
          </a:prstGeom>
          <a:noFill/>
        </p:spPr>
        <p:txBody>
          <a:bodyPr wrap="square">
            <a:spAutoFit/>
          </a:bodyPr>
          <a:lstStyle/>
          <a:p>
            <a:pPr eaLnBrk="1" fontAlgn="auto" hangingPunct="1">
              <a:spcBef>
                <a:spcPts val="0"/>
              </a:spcBef>
              <a:spcAft>
                <a:spcPts val="0"/>
              </a:spcAft>
              <a:defRPr/>
            </a:pPr>
            <a:r>
              <a:rPr kumimoji="1" lang="en-US" altLang="ja-JP" sz="800" dirty="0">
                <a:solidFill>
                  <a:prstClr val="black"/>
                </a:solidFill>
                <a:latin typeface="Calibri" panose="020F0502020204030204"/>
                <a:ea typeface="ＭＳ Ｐゴシック" panose="020B0600070205080204" pitchFamily="50" charset="-128"/>
              </a:rPr>
              <a:t>Systems to move the vehicle smoothly such as the controller of steering, braking and acceleration; and to recognize the surrounding environment of the vehicle by using onboard sensors.</a:t>
            </a:r>
            <a:endParaRPr kumimoji="1" lang="ja-JP" altLang="en-US" sz="800" dirty="0">
              <a:solidFill>
                <a:prstClr val="black"/>
              </a:solidFill>
              <a:latin typeface="Calibri" panose="020F0502020204030204"/>
              <a:ea typeface="ＭＳ Ｐゴシック" panose="020B0600070205080204" pitchFamily="50" charset="-128"/>
            </a:endParaRPr>
          </a:p>
        </p:txBody>
      </p:sp>
      <p:sp>
        <p:nvSpPr>
          <p:cNvPr id="132" name="正方形/長方形 131"/>
          <p:cNvSpPr/>
          <p:nvPr/>
        </p:nvSpPr>
        <p:spPr>
          <a:xfrm>
            <a:off x="5032057" y="2863813"/>
            <a:ext cx="992187" cy="215900"/>
          </a:xfrm>
          <a:prstGeom prst="rect">
            <a:avLst/>
          </a:prstGeom>
        </p:spPr>
        <p:txBody>
          <a:bodyPr wrap="none">
            <a:spAutoFit/>
          </a:bodyPr>
          <a:lstStyle/>
          <a:p>
            <a:pPr eaLnBrk="1" fontAlgn="auto" hangingPunct="1">
              <a:spcBef>
                <a:spcPts val="0"/>
              </a:spcBef>
              <a:spcAft>
                <a:spcPts val="0"/>
              </a:spcAft>
              <a:defRPr/>
            </a:pPr>
            <a:r>
              <a:rPr kumimoji="1" lang="en-US" altLang="ja-JP" sz="800" dirty="0">
                <a:solidFill>
                  <a:prstClr val="black"/>
                </a:solidFill>
                <a:latin typeface="Calibri" panose="020F0502020204030204"/>
                <a:ea typeface="ＭＳ Ｐゴシック" panose="020B0600070205080204" pitchFamily="50" charset="-128"/>
              </a:rPr>
              <a:t>H</a:t>
            </a:r>
            <a:r>
              <a:rPr kumimoji="1" lang="ja-JP" altLang="en-US" sz="800" dirty="0">
                <a:solidFill>
                  <a:prstClr val="black"/>
                </a:solidFill>
                <a:latin typeface="Calibri" panose="020F0502020204030204"/>
                <a:ea typeface="ＭＳ Ｐゴシック" panose="020B0600070205080204" pitchFamily="50" charset="-128"/>
              </a:rPr>
              <a:t>：</a:t>
            </a:r>
            <a:r>
              <a:rPr kumimoji="1" lang="en-US" altLang="ja-JP" sz="800" dirty="0">
                <a:solidFill>
                  <a:prstClr val="black"/>
                </a:solidFill>
                <a:latin typeface="Calibri" panose="020F0502020204030204"/>
                <a:ea typeface="ＭＳ Ｐゴシック" panose="020B0600070205080204" pitchFamily="50" charset="-128"/>
              </a:rPr>
              <a:t>Human</a:t>
            </a:r>
            <a:r>
              <a:rPr kumimoji="1" lang="ja-JP" altLang="en-US" sz="800" dirty="0">
                <a:solidFill>
                  <a:prstClr val="black"/>
                </a:solidFill>
                <a:latin typeface="Calibri" panose="020F0502020204030204"/>
                <a:ea typeface="ＭＳ Ｐゴシック" panose="020B0600070205080204" pitchFamily="50" charset="-128"/>
              </a:rPr>
              <a:t> </a:t>
            </a:r>
            <a:r>
              <a:rPr kumimoji="1" lang="en-US" altLang="ja-JP" sz="800" dirty="0">
                <a:solidFill>
                  <a:prstClr val="black"/>
                </a:solidFill>
                <a:latin typeface="Calibri" panose="020F0502020204030204"/>
                <a:ea typeface="ＭＳ Ｐゴシック" panose="020B0600070205080204" pitchFamily="50" charset="-128"/>
              </a:rPr>
              <a:t>Function</a:t>
            </a:r>
            <a:endParaRPr kumimoji="1" lang="ja-JP" altLang="en-US" sz="800" dirty="0">
              <a:solidFill>
                <a:prstClr val="black"/>
              </a:solidFill>
              <a:latin typeface="Calibri" panose="020F0502020204030204"/>
              <a:ea typeface="ＭＳ Ｐゴシック" panose="020B0600070205080204" pitchFamily="50" charset="-128"/>
            </a:endParaRPr>
          </a:p>
        </p:txBody>
      </p:sp>
      <p:sp>
        <p:nvSpPr>
          <p:cNvPr id="133" name="テキスト ボックス 132"/>
          <p:cNvSpPr txBox="1"/>
          <p:nvPr/>
        </p:nvSpPr>
        <p:spPr>
          <a:xfrm>
            <a:off x="5202469" y="3035238"/>
            <a:ext cx="3303230" cy="461665"/>
          </a:xfrm>
          <a:prstGeom prst="rect">
            <a:avLst/>
          </a:prstGeom>
          <a:noFill/>
        </p:spPr>
        <p:txBody>
          <a:bodyPr wrap="square">
            <a:spAutoFit/>
          </a:bodyPr>
          <a:lstStyle/>
          <a:p>
            <a:pPr eaLnBrk="1" fontAlgn="auto" hangingPunct="1">
              <a:spcBef>
                <a:spcPts val="0"/>
              </a:spcBef>
              <a:spcAft>
                <a:spcPts val="0"/>
              </a:spcAft>
              <a:defRPr/>
            </a:pPr>
            <a:r>
              <a:rPr kumimoji="1" lang="en-US" altLang="ja-JP" sz="800" dirty="0">
                <a:solidFill>
                  <a:prstClr val="black"/>
                </a:solidFill>
                <a:latin typeface="Calibri" panose="020F0502020204030204"/>
                <a:ea typeface="ＭＳ Ｐゴシック" panose="020B0600070205080204" pitchFamily="50" charset="-128"/>
              </a:rPr>
              <a:t>The decision made by human to accomplish the mobility tasks which include decisions made by drivers and the operator of the monitoring system of </a:t>
            </a:r>
            <a:r>
              <a:rPr kumimoji="1" lang="en-US" altLang="ja-JP" sz="800" dirty="0" smtClean="0">
                <a:solidFill>
                  <a:prstClr val="black"/>
                </a:solidFill>
                <a:latin typeface="Calibri" panose="020F0502020204030204"/>
                <a:ea typeface="ＭＳ Ｐゴシック" panose="020B0600070205080204" pitchFamily="50" charset="-128"/>
              </a:rPr>
              <a:t>vehicles </a:t>
            </a:r>
            <a:r>
              <a:rPr kumimoji="1" lang="en-US" altLang="ja-JP" sz="800" dirty="0">
                <a:solidFill>
                  <a:prstClr val="black"/>
                </a:solidFill>
                <a:latin typeface="Calibri" panose="020F0502020204030204"/>
                <a:ea typeface="ＭＳ Ｐゴシック" panose="020B0600070205080204" pitchFamily="50" charset="-128"/>
              </a:rPr>
              <a:t>in the traffic</a:t>
            </a:r>
            <a:endParaRPr kumimoji="1" lang="ja-JP" altLang="en-US" sz="800" dirty="0">
              <a:solidFill>
                <a:prstClr val="black"/>
              </a:solidFill>
              <a:latin typeface="Calibri" panose="020F0502020204030204"/>
              <a:ea typeface="ＭＳ Ｐゴシック" panose="020B0600070205080204" pitchFamily="50" charset="-128"/>
            </a:endParaRPr>
          </a:p>
        </p:txBody>
      </p:sp>
      <p:sp>
        <p:nvSpPr>
          <p:cNvPr id="134" name="正方形/長方形 133"/>
          <p:cNvSpPr/>
          <p:nvPr/>
        </p:nvSpPr>
        <p:spPr>
          <a:xfrm>
            <a:off x="5065054" y="3628948"/>
            <a:ext cx="931863" cy="215900"/>
          </a:xfrm>
          <a:prstGeom prst="rect">
            <a:avLst/>
          </a:prstGeom>
        </p:spPr>
        <p:txBody>
          <a:bodyPr wrap="none">
            <a:spAutoFit/>
          </a:bodyPr>
          <a:lstStyle/>
          <a:p>
            <a:pPr eaLnBrk="1" fontAlgn="auto" hangingPunct="1">
              <a:spcBef>
                <a:spcPts val="0"/>
              </a:spcBef>
              <a:spcAft>
                <a:spcPts val="0"/>
              </a:spcAft>
              <a:defRPr/>
            </a:pPr>
            <a:r>
              <a:rPr kumimoji="1" lang="en-US" altLang="ja-JP" sz="800" dirty="0">
                <a:solidFill>
                  <a:prstClr val="black"/>
                </a:solidFill>
                <a:latin typeface="Calibri" panose="020F0502020204030204"/>
                <a:ea typeface="ＭＳ Ｐゴシック" panose="020B0600070205080204" pitchFamily="50" charset="-128"/>
              </a:rPr>
              <a:t>Traffic complexity</a:t>
            </a:r>
            <a:endParaRPr kumimoji="1" lang="ja-JP" altLang="en-US" sz="800" dirty="0">
              <a:solidFill>
                <a:prstClr val="black"/>
              </a:solidFill>
              <a:latin typeface="Calibri" panose="020F0502020204030204"/>
              <a:ea typeface="ＭＳ Ｐゴシック" panose="020B0600070205080204" pitchFamily="50" charset="-128"/>
            </a:endParaRPr>
          </a:p>
        </p:txBody>
      </p:sp>
      <p:sp>
        <p:nvSpPr>
          <p:cNvPr id="135" name="正方形/長方形 134"/>
          <p:cNvSpPr/>
          <p:nvPr/>
        </p:nvSpPr>
        <p:spPr>
          <a:xfrm>
            <a:off x="5200225" y="3929163"/>
            <a:ext cx="477838" cy="215900"/>
          </a:xfrm>
          <a:prstGeom prst="rect">
            <a:avLst/>
          </a:prstGeom>
        </p:spPr>
        <p:txBody>
          <a:bodyPr>
            <a:spAutoFit/>
          </a:bodyPr>
          <a:lstStyle/>
          <a:p>
            <a:pPr eaLnBrk="1" fontAlgn="auto" hangingPunct="1">
              <a:spcBef>
                <a:spcPts val="0"/>
              </a:spcBef>
              <a:spcAft>
                <a:spcPts val="0"/>
              </a:spcAft>
              <a:defRPr/>
            </a:pPr>
            <a:r>
              <a:rPr kumimoji="1" lang="en-US" altLang="ja-JP" sz="800" dirty="0">
                <a:solidFill>
                  <a:prstClr val="black"/>
                </a:solidFill>
                <a:latin typeface="Calibri" panose="020F0502020204030204"/>
                <a:ea typeface="ＭＳ Ｐゴシック" panose="020B0600070205080204" pitchFamily="50" charset="-128"/>
              </a:rPr>
              <a:t>Heavy</a:t>
            </a:r>
            <a:endParaRPr kumimoji="1" lang="ja-JP" altLang="en-US" sz="800" dirty="0">
              <a:solidFill>
                <a:prstClr val="black"/>
              </a:solidFill>
              <a:latin typeface="Calibri" panose="020F0502020204030204"/>
              <a:ea typeface="ＭＳ Ｐゴシック" panose="020B0600070205080204" pitchFamily="50" charset="-128"/>
            </a:endParaRPr>
          </a:p>
        </p:txBody>
      </p:sp>
      <p:sp>
        <p:nvSpPr>
          <p:cNvPr id="136" name="正方形/長方形 135"/>
          <p:cNvSpPr/>
          <p:nvPr/>
        </p:nvSpPr>
        <p:spPr>
          <a:xfrm>
            <a:off x="5171879" y="4337642"/>
            <a:ext cx="538930" cy="215444"/>
          </a:xfrm>
          <a:prstGeom prst="rect">
            <a:avLst/>
          </a:prstGeom>
        </p:spPr>
        <p:txBody>
          <a:bodyPr wrap="none">
            <a:spAutoFit/>
          </a:bodyPr>
          <a:lstStyle/>
          <a:p>
            <a:pPr eaLnBrk="1" fontAlgn="auto" hangingPunct="1">
              <a:spcBef>
                <a:spcPts val="0"/>
              </a:spcBef>
              <a:spcAft>
                <a:spcPts val="0"/>
              </a:spcAft>
              <a:defRPr/>
            </a:pPr>
            <a:r>
              <a:rPr kumimoji="1" lang="en-US" altLang="ja-JP" sz="800" dirty="0" smtClean="0">
                <a:solidFill>
                  <a:prstClr val="black"/>
                </a:solidFill>
                <a:latin typeface="Calibri" panose="020F0502020204030204"/>
                <a:ea typeface="ＭＳ Ｐゴシック" panose="020B0600070205080204" pitchFamily="50" charset="-128"/>
              </a:rPr>
              <a:t>Medium</a:t>
            </a:r>
            <a:endParaRPr kumimoji="1" lang="ja-JP" altLang="en-US" sz="800" dirty="0">
              <a:solidFill>
                <a:prstClr val="black"/>
              </a:solidFill>
              <a:latin typeface="Calibri" panose="020F0502020204030204"/>
              <a:ea typeface="ＭＳ Ｐゴシック" panose="020B0600070205080204" pitchFamily="50" charset="-128"/>
            </a:endParaRPr>
          </a:p>
        </p:txBody>
      </p:sp>
      <p:sp>
        <p:nvSpPr>
          <p:cNvPr id="137" name="正方形/長方形 136"/>
          <p:cNvSpPr/>
          <p:nvPr/>
        </p:nvSpPr>
        <p:spPr>
          <a:xfrm>
            <a:off x="5157592" y="4842439"/>
            <a:ext cx="453970" cy="215444"/>
          </a:xfrm>
          <a:prstGeom prst="rect">
            <a:avLst/>
          </a:prstGeom>
        </p:spPr>
        <p:txBody>
          <a:bodyPr wrap="none">
            <a:spAutoFit/>
          </a:bodyPr>
          <a:lstStyle/>
          <a:p>
            <a:pPr eaLnBrk="1" fontAlgn="auto" hangingPunct="1">
              <a:spcBef>
                <a:spcPts val="0"/>
              </a:spcBef>
              <a:spcAft>
                <a:spcPts val="0"/>
              </a:spcAft>
              <a:defRPr/>
            </a:pPr>
            <a:r>
              <a:rPr kumimoji="1" lang="en-US" altLang="ja-JP" sz="800" dirty="0" smtClean="0">
                <a:solidFill>
                  <a:prstClr val="black"/>
                </a:solidFill>
                <a:latin typeface="Calibri" panose="020F0502020204030204"/>
                <a:ea typeface="ＭＳ Ｐゴシック" panose="020B0600070205080204" pitchFamily="50" charset="-128"/>
              </a:rPr>
              <a:t>Scarce</a:t>
            </a:r>
            <a:endParaRPr kumimoji="1" lang="ja-JP" altLang="en-US" sz="800" dirty="0">
              <a:solidFill>
                <a:prstClr val="black"/>
              </a:solidFill>
              <a:latin typeface="Calibri" panose="020F0502020204030204"/>
              <a:ea typeface="ＭＳ Ｐゴシック" panose="020B0600070205080204" pitchFamily="50" charset="-128"/>
            </a:endParaRPr>
          </a:p>
        </p:txBody>
      </p:sp>
      <p:sp>
        <p:nvSpPr>
          <p:cNvPr id="138" name="テキスト ボックス 137"/>
          <p:cNvSpPr txBox="1"/>
          <p:nvPr/>
        </p:nvSpPr>
        <p:spPr>
          <a:xfrm>
            <a:off x="5663775" y="3911701"/>
            <a:ext cx="2841923" cy="338554"/>
          </a:xfrm>
          <a:prstGeom prst="rect">
            <a:avLst/>
          </a:prstGeom>
          <a:noFill/>
        </p:spPr>
        <p:txBody>
          <a:bodyPr wrap="square">
            <a:spAutoFit/>
          </a:bodyPr>
          <a:lstStyle/>
          <a:p>
            <a:pPr eaLnBrk="1" fontAlgn="auto" hangingPunct="1">
              <a:spcBef>
                <a:spcPts val="0"/>
              </a:spcBef>
              <a:spcAft>
                <a:spcPts val="0"/>
              </a:spcAft>
              <a:defRPr/>
            </a:pPr>
            <a:r>
              <a:rPr kumimoji="1" lang="en-US" altLang="ja-JP" sz="800" dirty="0">
                <a:solidFill>
                  <a:prstClr val="black"/>
                </a:solidFill>
                <a:latin typeface="Calibri" panose="020F0502020204030204"/>
                <a:ea typeface="ＭＳ Ｐゴシック" panose="020B0600070205080204" pitchFamily="50" charset="-128"/>
              </a:rPr>
              <a:t>The traffic governed by very large volume of vehicles and number of regulations</a:t>
            </a:r>
            <a:endParaRPr kumimoji="1" lang="ja-JP" altLang="en-US" sz="800" dirty="0">
              <a:solidFill>
                <a:prstClr val="black"/>
              </a:solidFill>
              <a:latin typeface="Calibri" panose="020F0502020204030204"/>
              <a:ea typeface="ＭＳ Ｐゴシック" panose="020B0600070205080204" pitchFamily="50" charset="-128"/>
            </a:endParaRPr>
          </a:p>
        </p:txBody>
      </p:sp>
      <p:sp>
        <p:nvSpPr>
          <p:cNvPr id="139" name="テキスト ボックス 138"/>
          <p:cNvSpPr txBox="1"/>
          <p:nvPr/>
        </p:nvSpPr>
        <p:spPr>
          <a:xfrm>
            <a:off x="5635429" y="4347167"/>
            <a:ext cx="2853689" cy="461665"/>
          </a:xfrm>
          <a:prstGeom prst="rect">
            <a:avLst/>
          </a:prstGeom>
          <a:noFill/>
        </p:spPr>
        <p:txBody>
          <a:bodyPr wrap="square">
            <a:spAutoFit/>
          </a:bodyPr>
          <a:lstStyle/>
          <a:p>
            <a:pPr eaLnBrk="1" fontAlgn="auto" hangingPunct="1">
              <a:spcBef>
                <a:spcPts val="0"/>
              </a:spcBef>
              <a:spcAft>
                <a:spcPts val="0"/>
              </a:spcAft>
              <a:defRPr/>
            </a:pPr>
            <a:r>
              <a:rPr kumimoji="1" lang="en-US" altLang="ja-JP" sz="800" dirty="0">
                <a:solidFill>
                  <a:prstClr val="black"/>
                </a:solidFill>
                <a:latin typeface="Calibri" panose="020F0502020204030204"/>
                <a:ea typeface="ＭＳ Ｐゴシック" panose="020B0600070205080204" pitchFamily="50" charset="-128"/>
              </a:rPr>
              <a:t>The traffic with moderate volume of vehicles which will not be the cause of heavy congestion such as the traffic in motor ways, highways and the traffic </a:t>
            </a:r>
            <a:r>
              <a:rPr kumimoji="1" lang="en-US" altLang="ja-JP" sz="800" dirty="0" smtClean="0">
                <a:solidFill>
                  <a:prstClr val="black"/>
                </a:solidFill>
                <a:latin typeface="Calibri" panose="020F0502020204030204"/>
                <a:ea typeface="ＭＳ Ｐゴシック" panose="020B0600070205080204" pitchFamily="50" charset="-128"/>
              </a:rPr>
              <a:t>in rural areas</a:t>
            </a:r>
            <a:endParaRPr kumimoji="1" lang="ja-JP" altLang="en-US" sz="800" dirty="0">
              <a:solidFill>
                <a:prstClr val="black"/>
              </a:solidFill>
              <a:latin typeface="Calibri" panose="020F0502020204030204"/>
              <a:ea typeface="ＭＳ Ｐゴシック" panose="020B0600070205080204" pitchFamily="50" charset="-128"/>
            </a:endParaRPr>
          </a:p>
        </p:txBody>
      </p:sp>
      <p:sp>
        <p:nvSpPr>
          <p:cNvPr id="140" name="テキスト ボックス 139"/>
          <p:cNvSpPr txBox="1"/>
          <p:nvPr/>
        </p:nvSpPr>
        <p:spPr>
          <a:xfrm>
            <a:off x="5627491" y="4874188"/>
            <a:ext cx="2878207" cy="584775"/>
          </a:xfrm>
          <a:prstGeom prst="rect">
            <a:avLst/>
          </a:prstGeom>
          <a:noFill/>
        </p:spPr>
        <p:txBody>
          <a:bodyPr wrap="square">
            <a:spAutoFit/>
          </a:bodyPr>
          <a:lstStyle/>
          <a:p>
            <a:pPr eaLnBrk="1" fontAlgn="auto" hangingPunct="1">
              <a:spcBef>
                <a:spcPts val="0"/>
              </a:spcBef>
              <a:spcAft>
                <a:spcPts val="0"/>
              </a:spcAft>
              <a:defRPr/>
            </a:pPr>
            <a:r>
              <a:rPr kumimoji="1" lang="en-US" altLang="ja-JP" sz="800" dirty="0">
                <a:solidFill>
                  <a:prstClr val="black"/>
                </a:solidFill>
                <a:latin typeface="Calibri" panose="020F0502020204030204"/>
                <a:ea typeface="ＭＳ Ｐゴシック" panose="020B0600070205080204" pitchFamily="50" charset="-128"/>
              </a:rPr>
              <a:t>The traffic with very small volume of vehicles and simple regulations such as the traffic in sparsely populated area</a:t>
            </a:r>
            <a:r>
              <a:rPr kumimoji="1" lang="en-US" altLang="ja-JP" sz="800" dirty="0" smtClean="0">
                <a:solidFill>
                  <a:prstClr val="black"/>
                </a:solidFill>
                <a:latin typeface="Calibri" panose="020F0502020204030204"/>
                <a:ea typeface="ＭＳ Ｐゴシック" panose="020B0600070205080204" pitchFamily="50" charset="-128"/>
              </a:rPr>
              <a:t>.</a:t>
            </a:r>
          </a:p>
          <a:p>
            <a:pPr eaLnBrk="1" fontAlgn="auto" hangingPunct="1">
              <a:spcBef>
                <a:spcPts val="0"/>
              </a:spcBef>
              <a:spcAft>
                <a:spcPts val="0"/>
              </a:spcAft>
              <a:defRPr/>
            </a:pPr>
            <a:r>
              <a:rPr kumimoji="1" lang="en-US" altLang="ja-JP" sz="800" dirty="0" smtClean="0">
                <a:solidFill>
                  <a:prstClr val="black"/>
                </a:solidFill>
                <a:latin typeface="Calibri" panose="020F0502020204030204"/>
                <a:ea typeface="ＭＳ Ｐゴシック" panose="020B0600070205080204" pitchFamily="50" charset="-128"/>
              </a:rPr>
              <a:t>Also in the case when heavy traffic congestion occurs at highways</a:t>
            </a:r>
            <a:endParaRPr kumimoji="1" lang="ja-JP" altLang="en-US" sz="800" dirty="0">
              <a:solidFill>
                <a:prstClr val="black"/>
              </a:solidFill>
              <a:latin typeface="Calibri" panose="020F0502020204030204"/>
              <a:ea typeface="ＭＳ Ｐゴシック" panose="020B0600070205080204" pitchFamily="50" charset="-128"/>
            </a:endParaRPr>
          </a:p>
        </p:txBody>
      </p:sp>
      <p:sp>
        <p:nvSpPr>
          <p:cNvPr id="19" name="テキスト ボックス 18"/>
          <p:cNvSpPr txBox="1"/>
          <p:nvPr/>
        </p:nvSpPr>
        <p:spPr>
          <a:xfrm>
            <a:off x="1197836" y="875479"/>
            <a:ext cx="1905001" cy="36933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Function sharing</a:t>
            </a:r>
            <a:endParaRPr kumimoji="1" lang="ja-JP" altLang="en-US" dirty="0">
              <a:solidFill>
                <a:srgbClr val="FF0000"/>
              </a:solidFill>
              <a:latin typeface="Calibri" panose="020F0502020204030204"/>
              <a:ea typeface="ＭＳ Ｐゴシック" panose="020B0600070205080204" pitchFamily="50" charset="-128"/>
            </a:endParaRPr>
          </a:p>
        </p:txBody>
      </p:sp>
      <p:grpSp>
        <p:nvGrpSpPr>
          <p:cNvPr id="34833" name="グループ化 1"/>
          <p:cNvGrpSpPr>
            <a:grpSpLocks/>
          </p:cNvGrpSpPr>
          <p:nvPr/>
        </p:nvGrpSpPr>
        <p:grpSpPr bwMode="auto">
          <a:xfrm>
            <a:off x="612844" y="1079711"/>
            <a:ext cx="4600575" cy="3716337"/>
            <a:chOff x="268937" y="737177"/>
            <a:chExt cx="7032154" cy="5681309"/>
          </a:xfrm>
        </p:grpSpPr>
        <p:cxnSp>
          <p:nvCxnSpPr>
            <p:cNvPr id="21" name="直線コネクタ 20"/>
            <p:cNvCxnSpPr/>
            <p:nvPr/>
          </p:nvCxnSpPr>
          <p:spPr>
            <a:xfrm flipH="1">
              <a:off x="2603282" y="1397285"/>
              <a:ext cx="31544" cy="502120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897413" y="5913696"/>
              <a:ext cx="1703441" cy="310640"/>
            </a:xfrm>
            <a:prstGeom prst="rect">
              <a:avLst/>
            </a:prstGeom>
            <a:solidFill>
              <a:schemeClr val="accent2">
                <a:alpha val="66000"/>
              </a:schemeClr>
            </a:solidFill>
            <a:ln w="38100">
              <a:solidFill>
                <a:schemeClr val="accent2">
                  <a:lumMod val="75000"/>
                </a:schemeClr>
              </a:solidFill>
            </a:ln>
          </p:spPr>
          <p:txBody>
            <a:bodyPr>
              <a:spAutoFit/>
            </a:bodyPr>
            <a:lstStyle/>
            <a:p>
              <a:pPr algn="ctr" eaLnBrk="1" fontAlgn="auto" hangingPunct="1">
                <a:spcBef>
                  <a:spcPts val="0"/>
                </a:spcBef>
                <a:spcAft>
                  <a:spcPts val="0"/>
                </a:spcAft>
                <a:defRPr/>
              </a:pPr>
              <a:r>
                <a:rPr kumimoji="1" lang="en-US" altLang="ja-JP" sz="720" dirty="0">
                  <a:solidFill>
                    <a:prstClr val="black"/>
                  </a:solidFill>
                  <a:latin typeface="Calibri" panose="020F0502020204030204"/>
                  <a:ea typeface="ＭＳ Ｐゴシック" panose="020B0600070205080204" pitchFamily="50" charset="-128"/>
                </a:rPr>
                <a:t>Driving</a:t>
              </a:r>
              <a:r>
                <a:rPr kumimoji="1" lang="ja-JP" altLang="en-US" sz="720" dirty="0">
                  <a:solidFill>
                    <a:prstClr val="black"/>
                  </a:solidFill>
                  <a:latin typeface="Calibri" panose="020F0502020204030204"/>
                  <a:ea typeface="ＭＳ Ｐゴシック" panose="020B0600070205080204" pitchFamily="50" charset="-128"/>
                </a:rPr>
                <a:t> </a:t>
              </a:r>
              <a:r>
                <a:rPr kumimoji="1" lang="en-US" altLang="ja-JP" sz="720" dirty="0">
                  <a:solidFill>
                    <a:prstClr val="black"/>
                  </a:solidFill>
                  <a:latin typeface="Calibri" panose="020F0502020204030204"/>
                  <a:ea typeface="ＭＳ Ｐゴシック" panose="020B0600070205080204" pitchFamily="50" charset="-128"/>
                </a:rPr>
                <a:t>function</a:t>
              </a:r>
              <a:endParaRPr kumimoji="1" lang="ja-JP" altLang="en-US" sz="720" dirty="0">
                <a:solidFill>
                  <a:prstClr val="black"/>
                </a:solidFill>
                <a:latin typeface="Calibri" panose="020F0502020204030204"/>
                <a:ea typeface="ＭＳ Ｐゴシック" panose="020B0600070205080204" pitchFamily="50" charset="-128"/>
              </a:endParaRPr>
            </a:p>
          </p:txBody>
        </p:sp>
        <p:sp>
          <p:nvSpPr>
            <p:cNvPr id="6" name="テキスト ボックス 5"/>
            <p:cNvSpPr txBox="1"/>
            <p:nvPr/>
          </p:nvSpPr>
          <p:spPr>
            <a:xfrm>
              <a:off x="2625120" y="5928258"/>
              <a:ext cx="2033452" cy="310640"/>
            </a:xfrm>
            <a:prstGeom prst="rect">
              <a:avLst/>
            </a:prstGeom>
            <a:solidFill>
              <a:schemeClr val="accent1">
                <a:alpha val="66000"/>
              </a:schemeClr>
            </a:solidFill>
            <a:ln w="38100">
              <a:solidFill>
                <a:schemeClr val="accent1"/>
              </a:solidFill>
            </a:ln>
          </p:spPr>
          <p:txBody>
            <a:bodyPr>
              <a:spAutoFit/>
            </a:bodyPr>
            <a:lstStyle/>
            <a:p>
              <a:pPr algn="ctr" eaLnBrk="1" fontAlgn="auto" hangingPunct="1">
                <a:spcBef>
                  <a:spcPts val="0"/>
                </a:spcBef>
                <a:spcAft>
                  <a:spcPts val="0"/>
                </a:spcAft>
                <a:defRPr/>
              </a:pPr>
              <a:r>
                <a:rPr kumimoji="1" lang="en-US" altLang="ja-JP" sz="720" dirty="0">
                  <a:solidFill>
                    <a:prstClr val="black"/>
                  </a:solidFill>
                  <a:latin typeface="Calibri" panose="020F0502020204030204"/>
                  <a:ea typeface="ＭＳ Ｐゴシック" panose="020B0600070205080204" pitchFamily="50" charset="-128"/>
                </a:rPr>
                <a:t>Driving</a:t>
              </a:r>
              <a:r>
                <a:rPr kumimoji="1" lang="ja-JP" altLang="en-US" sz="720" dirty="0">
                  <a:solidFill>
                    <a:prstClr val="black"/>
                  </a:solidFill>
                  <a:latin typeface="Calibri" panose="020F0502020204030204"/>
                  <a:ea typeface="ＭＳ Ｐゴシック" panose="020B0600070205080204" pitchFamily="50" charset="-128"/>
                </a:rPr>
                <a:t> </a:t>
              </a:r>
              <a:r>
                <a:rPr kumimoji="1" lang="en-US" altLang="ja-JP" sz="720" dirty="0" smtClean="0">
                  <a:solidFill>
                    <a:prstClr val="black"/>
                  </a:solidFill>
                  <a:latin typeface="Calibri" panose="020F0502020204030204"/>
                  <a:ea typeface="ＭＳ Ｐゴシック" panose="020B0600070205080204" pitchFamily="50" charset="-128"/>
                </a:rPr>
                <a:t>management</a:t>
              </a:r>
              <a:endParaRPr kumimoji="1" lang="ja-JP" altLang="en-US" sz="720" dirty="0">
                <a:solidFill>
                  <a:prstClr val="black"/>
                </a:solidFill>
                <a:latin typeface="Calibri" panose="020F0502020204030204"/>
                <a:ea typeface="ＭＳ Ｐゴシック" panose="020B0600070205080204" pitchFamily="50" charset="-128"/>
              </a:endParaRPr>
            </a:p>
          </p:txBody>
        </p:sp>
        <p:sp>
          <p:nvSpPr>
            <p:cNvPr id="3" name="正方形/長方形 2"/>
            <p:cNvSpPr/>
            <p:nvPr/>
          </p:nvSpPr>
          <p:spPr>
            <a:xfrm>
              <a:off x="928256" y="1139958"/>
              <a:ext cx="1703088" cy="866641"/>
            </a:xfrm>
            <a:prstGeom prst="rect">
              <a:avLst/>
            </a:prstGeom>
            <a:solidFill>
              <a:schemeClr val="accent2">
                <a:lumMod val="20000"/>
                <a:lumOff val="80000"/>
              </a:schemeClr>
            </a:solidFill>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 name="正方形/長方形 3"/>
            <p:cNvSpPr/>
            <p:nvPr/>
          </p:nvSpPr>
          <p:spPr>
            <a:xfrm>
              <a:off x="2644533" y="1127903"/>
              <a:ext cx="1470492" cy="90765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7" name="正方形/長方形 6"/>
            <p:cNvSpPr/>
            <p:nvPr/>
          </p:nvSpPr>
          <p:spPr>
            <a:xfrm>
              <a:off x="4100465" y="1120622"/>
              <a:ext cx="545975" cy="90279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5" name="正方形/長方形 34"/>
            <p:cNvSpPr/>
            <p:nvPr/>
          </p:nvSpPr>
          <p:spPr>
            <a:xfrm>
              <a:off x="919253" y="2006431"/>
              <a:ext cx="1220556" cy="82756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6" name="正方形/長方形 35"/>
            <p:cNvSpPr/>
            <p:nvPr/>
          </p:nvSpPr>
          <p:spPr>
            <a:xfrm>
              <a:off x="2139809" y="2023418"/>
              <a:ext cx="2509057" cy="626133"/>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7" name="正方形/長方形 36"/>
            <p:cNvSpPr/>
            <p:nvPr/>
          </p:nvSpPr>
          <p:spPr>
            <a:xfrm>
              <a:off x="2134956" y="2627711"/>
              <a:ext cx="2511484" cy="20628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8" name="正方形/長方形 37"/>
            <p:cNvSpPr/>
            <p:nvPr/>
          </p:nvSpPr>
          <p:spPr>
            <a:xfrm>
              <a:off x="919253" y="2836422"/>
              <a:ext cx="849294" cy="82756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9" name="正方形/長方形 38"/>
            <p:cNvSpPr/>
            <p:nvPr/>
          </p:nvSpPr>
          <p:spPr>
            <a:xfrm>
              <a:off x="1766120" y="2838848"/>
              <a:ext cx="2875468" cy="395581"/>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0" name="正方形/長方形 39"/>
            <p:cNvSpPr/>
            <p:nvPr/>
          </p:nvSpPr>
          <p:spPr>
            <a:xfrm>
              <a:off x="1768547" y="3236855"/>
              <a:ext cx="2877893" cy="4247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1" name="正方形/長方形 40"/>
            <p:cNvSpPr/>
            <p:nvPr/>
          </p:nvSpPr>
          <p:spPr>
            <a:xfrm>
              <a:off x="911973" y="3668838"/>
              <a:ext cx="533842" cy="82756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2" name="正方形/長方形 41"/>
            <p:cNvSpPr/>
            <p:nvPr/>
          </p:nvSpPr>
          <p:spPr>
            <a:xfrm>
              <a:off x="1450668" y="3661558"/>
              <a:ext cx="3195773" cy="211137"/>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3" name="正方形/長方形 42"/>
            <p:cNvSpPr/>
            <p:nvPr/>
          </p:nvSpPr>
          <p:spPr>
            <a:xfrm>
              <a:off x="1448242" y="3887257"/>
              <a:ext cx="3198199" cy="60671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4" name="正方形/長方形 43"/>
            <p:cNvSpPr/>
            <p:nvPr/>
          </p:nvSpPr>
          <p:spPr>
            <a:xfrm>
              <a:off x="907120" y="4493975"/>
              <a:ext cx="237802" cy="8251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5" name="正方形/長方形 44"/>
            <p:cNvSpPr/>
            <p:nvPr/>
          </p:nvSpPr>
          <p:spPr>
            <a:xfrm>
              <a:off x="3991271" y="4498829"/>
              <a:ext cx="667302" cy="815429"/>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6" name="正方形/長方形 45"/>
            <p:cNvSpPr/>
            <p:nvPr/>
          </p:nvSpPr>
          <p:spPr>
            <a:xfrm>
              <a:off x="1147349" y="4498829"/>
              <a:ext cx="2843922" cy="82028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56" name="テキスト ボックス 55"/>
            <p:cNvSpPr txBox="1"/>
            <p:nvPr/>
          </p:nvSpPr>
          <p:spPr>
            <a:xfrm>
              <a:off x="1603542" y="1470091"/>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7" name="テキスト ボックス 56"/>
            <p:cNvSpPr txBox="1"/>
            <p:nvPr/>
          </p:nvSpPr>
          <p:spPr>
            <a:xfrm>
              <a:off x="3117711" y="1426408"/>
              <a:ext cx="468324" cy="356751"/>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68" name="テキスト ボックス 67"/>
            <p:cNvSpPr txBox="1"/>
            <p:nvPr/>
          </p:nvSpPr>
          <p:spPr>
            <a:xfrm>
              <a:off x="4219367" y="1433689"/>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69" name="テキスト ボックス 68"/>
            <p:cNvSpPr txBox="1"/>
            <p:nvPr/>
          </p:nvSpPr>
          <p:spPr>
            <a:xfrm>
              <a:off x="325726" y="4709967"/>
              <a:ext cx="678455"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L0</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0" name="テキスト ボックス 69"/>
            <p:cNvSpPr txBox="1"/>
            <p:nvPr/>
          </p:nvSpPr>
          <p:spPr>
            <a:xfrm>
              <a:off x="336880" y="3864249"/>
              <a:ext cx="662449"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L1</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1" name="テキスト ボックス 70"/>
            <p:cNvSpPr txBox="1"/>
            <p:nvPr/>
          </p:nvSpPr>
          <p:spPr>
            <a:xfrm>
              <a:off x="325726" y="3023290"/>
              <a:ext cx="671178"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L2</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2" name="テキスト ボックス 71"/>
            <p:cNvSpPr txBox="1"/>
            <p:nvPr/>
          </p:nvSpPr>
          <p:spPr>
            <a:xfrm>
              <a:off x="347516" y="2256398"/>
              <a:ext cx="644534"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L3</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3" name="テキスト ボックス 72"/>
            <p:cNvSpPr txBox="1"/>
            <p:nvPr/>
          </p:nvSpPr>
          <p:spPr>
            <a:xfrm>
              <a:off x="313752" y="1423981"/>
              <a:ext cx="663739"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L4</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6" name="テキスト ボックス 75"/>
            <p:cNvSpPr txBox="1"/>
            <p:nvPr/>
          </p:nvSpPr>
          <p:spPr>
            <a:xfrm>
              <a:off x="897413" y="5590922"/>
              <a:ext cx="3761159" cy="356751"/>
            </a:xfrm>
            <a:prstGeom prst="rect">
              <a:avLst/>
            </a:prstGeom>
            <a:solidFill>
              <a:schemeClr val="accent4">
                <a:lumMod val="40000"/>
                <a:lumOff val="60000"/>
              </a:schemeClr>
            </a:solidFill>
            <a:ln>
              <a:solidFill>
                <a:schemeClr val="tx1"/>
              </a:solidFill>
            </a:ln>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Communication network</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48" name="テキスト ボックス 47"/>
            <p:cNvSpPr txBox="1"/>
            <p:nvPr/>
          </p:nvSpPr>
          <p:spPr>
            <a:xfrm>
              <a:off x="1317208" y="2241837"/>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49" name="テキスト ボックス 48"/>
            <p:cNvSpPr txBox="1"/>
            <p:nvPr/>
          </p:nvSpPr>
          <p:spPr>
            <a:xfrm>
              <a:off x="3059474" y="2188446"/>
              <a:ext cx="465898" cy="356751"/>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50" name="テキスト ボックス 49"/>
            <p:cNvSpPr txBox="1"/>
            <p:nvPr/>
          </p:nvSpPr>
          <p:spPr>
            <a:xfrm>
              <a:off x="3141977" y="2564612"/>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1" name="テキスト ボックス 50"/>
            <p:cNvSpPr txBox="1"/>
            <p:nvPr/>
          </p:nvSpPr>
          <p:spPr>
            <a:xfrm>
              <a:off x="1222572" y="3100950"/>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9" name="テキスト ボックス 58"/>
            <p:cNvSpPr txBox="1"/>
            <p:nvPr/>
          </p:nvSpPr>
          <p:spPr>
            <a:xfrm>
              <a:off x="1004182" y="3889684"/>
              <a:ext cx="286333"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62" name="テキスト ボックス 61"/>
            <p:cNvSpPr txBox="1"/>
            <p:nvPr/>
          </p:nvSpPr>
          <p:spPr>
            <a:xfrm>
              <a:off x="880428" y="4763359"/>
              <a:ext cx="325158"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78" name="テキスト ボックス 77"/>
            <p:cNvSpPr txBox="1"/>
            <p:nvPr/>
          </p:nvSpPr>
          <p:spPr>
            <a:xfrm>
              <a:off x="2780420" y="2875252"/>
              <a:ext cx="468326"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79" name="テキスト ボックス 78"/>
            <p:cNvSpPr txBox="1"/>
            <p:nvPr/>
          </p:nvSpPr>
          <p:spPr>
            <a:xfrm>
              <a:off x="2860497" y="3263551"/>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0" name="テキスト ボックス 79"/>
            <p:cNvSpPr txBox="1"/>
            <p:nvPr/>
          </p:nvSpPr>
          <p:spPr>
            <a:xfrm>
              <a:off x="2860497" y="4045004"/>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1" name="テキスト ボックス 80"/>
            <p:cNvSpPr txBox="1"/>
            <p:nvPr/>
          </p:nvSpPr>
          <p:spPr>
            <a:xfrm>
              <a:off x="2474674" y="4765785"/>
              <a:ext cx="337292"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2" name="テキスト ボックス 81"/>
            <p:cNvSpPr txBox="1"/>
            <p:nvPr/>
          </p:nvSpPr>
          <p:spPr>
            <a:xfrm>
              <a:off x="2777994" y="3613021"/>
              <a:ext cx="468324"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83" name="テキスト ボックス 82"/>
            <p:cNvSpPr txBox="1"/>
            <p:nvPr/>
          </p:nvSpPr>
          <p:spPr>
            <a:xfrm>
              <a:off x="4088333" y="4724529"/>
              <a:ext cx="468324"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86" name="テキスト ボックス 85"/>
            <p:cNvSpPr txBox="1"/>
            <p:nvPr/>
          </p:nvSpPr>
          <p:spPr>
            <a:xfrm rot="805527">
              <a:off x="4663973" y="737177"/>
              <a:ext cx="1611232" cy="509643"/>
            </a:xfrm>
            <a:prstGeom prst="rect">
              <a:avLst/>
            </a:prstGeom>
            <a:noFill/>
          </p:spPr>
          <p:txBody>
            <a:bodyPr>
              <a:spAutoFit/>
            </a:bodyPr>
            <a:lstStyle/>
            <a:p>
              <a:pPr eaLnBrk="1" fontAlgn="auto" hangingPunct="1">
                <a:spcBef>
                  <a:spcPts val="0"/>
                </a:spcBef>
                <a:spcAft>
                  <a:spcPts val="0"/>
                </a:spcAft>
                <a:defRPr/>
              </a:pPr>
              <a:r>
                <a:rPr kumimoji="1" lang="en-US" altLang="ja-JP" sz="785" dirty="0">
                  <a:solidFill>
                    <a:srgbClr val="FF0000"/>
                  </a:solidFill>
                  <a:latin typeface="Calibri" panose="020F0502020204030204"/>
                  <a:ea typeface="ＭＳ Ｐゴシック" panose="020B0600070205080204" pitchFamily="50" charset="-128"/>
                </a:rPr>
                <a:t>Traffic </a:t>
              </a:r>
              <a:r>
                <a:rPr kumimoji="1" lang="en-US" altLang="ja-JP" sz="720" dirty="0">
                  <a:solidFill>
                    <a:srgbClr val="FF0000"/>
                  </a:solidFill>
                  <a:latin typeface="Calibri" panose="020F0502020204030204"/>
                  <a:ea typeface="ＭＳ Ｐゴシック" panose="020B0600070205080204" pitchFamily="50" charset="-128"/>
                </a:rPr>
                <a:t>complexity</a:t>
              </a:r>
              <a:r>
                <a:rPr kumimoji="1" lang="ja-JP" altLang="en-US" sz="785" dirty="0">
                  <a:solidFill>
                    <a:srgbClr val="FF0000"/>
                  </a:solidFill>
                  <a:latin typeface="Calibri" panose="020F0502020204030204"/>
                  <a:ea typeface="ＭＳ Ｐゴシック" panose="020B0600070205080204" pitchFamily="50" charset="-128"/>
                </a:rPr>
                <a:t> </a:t>
              </a:r>
              <a:r>
                <a:rPr kumimoji="1" lang="en-US" altLang="ja-JP" sz="785" dirty="0">
                  <a:solidFill>
                    <a:srgbClr val="FF0000"/>
                  </a:solidFill>
                  <a:latin typeface="Calibri" panose="020F0502020204030204"/>
                  <a:ea typeface="ＭＳ Ｐゴシック" panose="020B0600070205080204" pitchFamily="50" charset="-128"/>
                </a:rPr>
                <a:t>level</a:t>
              </a:r>
              <a:endParaRPr kumimoji="1" lang="ja-JP" altLang="en-US" sz="785" dirty="0">
                <a:solidFill>
                  <a:srgbClr val="FF0000"/>
                </a:solidFill>
                <a:latin typeface="Calibri" panose="020F0502020204030204"/>
                <a:ea typeface="ＭＳ Ｐゴシック" panose="020B0600070205080204" pitchFamily="50" charset="-128"/>
              </a:endParaRPr>
            </a:p>
          </p:txBody>
        </p:sp>
        <p:cxnSp>
          <p:nvCxnSpPr>
            <p:cNvPr id="13" name="直線コネクタ 12"/>
            <p:cNvCxnSpPr/>
            <p:nvPr/>
          </p:nvCxnSpPr>
          <p:spPr>
            <a:xfrm>
              <a:off x="907120" y="788141"/>
              <a:ext cx="0" cy="368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6114505" y="1047816"/>
              <a:ext cx="0" cy="3868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641587" y="984717"/>
              <a:ext cx="1487477" cy="373738"/>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flipV="1">
              <a:off x="284425" y="1147318"/>
              <a:ext cx="53384" cy="501392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887707" y="984717"/>
              <a:ext cx="3724762" cy="0"/>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268937" y="1135183"/>
              <a:ext cx="6575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flipH="1">
              <a:off x="268937" y="6153956"/>
              <a:ext cx="6575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4641587" y="778433"/>
              <a:ext cx="0" cy="368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6398413" y="1106060"/>
              <a:ext cx="0" cy="3980072"/>
            </a:xfrm>
            <a:prstGeom prst="straightConnector1">
              <a:avLst/>
            </a:prstGeom>
            <a:ln w="317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6337748" y="2023418"/>
              <a:ext cx="706128" cy="2259419"/>
            </a:xfrm>
            <a:prstGeom prst="rect">
              <a:avLst/>
            </a:prstGeom>
            <a:noFill/>
          </p:spPr>
          <p:txBody>
            <a:bodyPr vert="eaVert">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Development</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47" name="テキスト ボックス 46"/>
            <p:cNvSpPr txBox="1"/>
            <p:nvPr/>
          </p:nvSpPr>
          <p:spPr>
            <a:xfrm>
              <a:off x="6158183" y="826971"/>
              <a:ext cx="664876"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Hard</a:t>
              </a:r>
              <a:endParaRPr kumimoji="1" lang="ja-JP" altLang="en-US" sz="720" dirty="0">
                <a:solidFill>
                  <a:srgbClr val="FF0000"/>
                </a:solidFill>
                <a:latin typeface="Calibri" panose="020F0502020204030204"/>
                <a:ea typeface="ＭＳ Ｐゴシック" panose="020B0600070205080204" pitchFamily="50" charset="-128"/>
              </a:endParaRPr>
            </a:p>
          </p:txBody>
        </p:sp>
        <p:sp>
          <p:nvSpPr>
            <p:cNvPr id="28" name="台形 27"/>
            <p:cNvSpPr/>
            <p:nvPr/>
          </p:nvSpPr>
          <p:spPr>
            <a:xfrm rot="5400000">
              <a:off x="2805624" y="2978426"/>
              <a:ext cx="4186355" cy="485311"/>
            </a:xfrm>
            <a:prstGeom prst="trapezoid">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124" name="台形 123"/>
            <p:cNvSpPr/>
            <p:nvPr/>
          </p:nvSpPr>
          <p:spPr>
            <a:xfrm rot="5400000">
              <a:off x="3406211" y="2977212"/>
              <a:ext cx="3953377" cy="482884"/>
            </a:xfrm>
            <a:prstGeom prst="trapezoi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128" name="台形 127"/>
            <p:cNvSpPr/>
            <p:nvPr/>
          </p:nvSpPr>
          <p:spPr>
            <a:xfrm rot="5400000">
              <a:off x="4022572" y="2974784"/>
              <a:ext cx="3705836" cy="482885"/>
            </a:xfrm>
            <a:prstGeom prst="trapezoid">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cxnSp>
          <p:nvCxnSpPr>
            <p:cNvPr id="129" name="直線矢印コネクタ 128"/>
            <p:cNvCxnSpPr/>
            <p:nvPr/>
          </p:nvCxnSpPr>
          <p:spPr>
            <a:xfrm flipH="1">
              <a:off x="4665853" y="5057010"/>
              <a:ext cx="1744692" cy="497510"/>
            </a:xfrm>
            <a:prstGeom prst="straightConnector1">
              <a:avLst/>
            </a:prstGeom>
            <a:ln w="317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3" name="テキスト ボックス 142"/>
            <p:cNvSpPr txBox="1"/>
            <p:nvPr/>
          </p:nvSpPr>
          <p:spPr>
            <a:xfrm rot="15221491">
              <a:off x="5681319" y="4026970"/>
              <a:ext cx="703793" cy="2535750"/>
            </a:xfrm>
            <a:prstGeom prst="rect">
              <a:avLst/>
            </a:prstGeom>
            <a:noFill/>
          </p:spPr>
          <p:txBody>
            <a:bodyPr vert="eaVert">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Development</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144" name="テキスト ボックス 143"/>
            <p:cNvSpPr txBox="1"/>
            <p:nvPr/>
          </p:nvSpPr>
          <p:spPr>
            <a:xfrm>
              <a:off x="6354735" y="5241452"/>
              <a:ext cx="667302"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Easy</a:t>
              </a:r>
              <a:endParaRPr kumimoji="1" lang="ja-JP" altLang="en-US" sz="720" dirty="0">
                <a:solidFill>
                  <a:srgbClr val="FF0000"/>
                </a:solidFill>
                <a:latin typeface="Calibri" panose="020F0502020204030204"/>
                <a:ea typeface="ＭＳ Ｐゴシック" panose="020B0600070205080204" pitchFamily="50" charset="-128"/>
              </a:endParaRPr>
            </a:p>
          </p:txBody>
        </p:sp>
        <p:cxnSp>
          <p:nvCxnSpPr>
            <p:cNvPr id="54" name="直線コネクタ 53"/>
            <p:cNvCxnSpPr/>
            <p:nvPr/>
          </p:nvCxnSpPr>
          <p:spPr>
            <a:xfrm>
              <a:off x="4651294" y="2025846"/>
              <a:ext cx="1463211" cy="11649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flipV="1">
              <a:off x="4627028" y="2802445"/>
              <a:ext cx="1487477" cy="3883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flipV="1">
              <a:off x="4663426" y="3484396"/>
              <a:ext cx="1451079" cy="17716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flipV="1">
              <a:off x="4614895" y="4210032"/>
              <a:ext cx="1521450" cy="28879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2" name="テキスト ボックス 151"/>
            <p:cNvSpPr txBox="1"/>
            <p:nvPr/>
          </p:nvSpPr>
          <p:spPr>
            <a:xfrm rot="10636497">
              <a:off x="4537245" y="2302510"/>
              <a:ext cx="706128" cy="1980328"/>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Heavy</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154" name="テキスト ボックス 153"/>
            <p:cNvSpPr txBox="1"/>
            <p:nvPr/>
          </p:nvSpPr>
          <p:spPr>
            <a:xfrm rot="10636497">
              <a:off x="5527279" y="2173885"/>
              <a:ext cx="706128" cy="1977902"/>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Scarce</a:t>
              </a:r>
            </a:p>
          </p:txBody>
        </p:sp>
        <p:sp>
          <p:nvSpPr>
            <p:cNvPr id="155" name="テキスト ボックス 154"/>
            <p:cNvSpPr txBox="1"/>
            <p:nvPr/>
          </p:nvSpPr>
          <p:spPr>
            <a:xfrm>
              <a:off x="4634307" y="5607910"/>
              <a:ext cx="667303"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Hard</a:t>
              </a:r>
              <a:endParaRPr kumimoji="1" lang="ja-JP" altLang="en-US" sz="720" dirty="0">
                <a:solidFill>
                  <a:srgbClr val="FF0000"/>
                </a:solidFill>
                <a:latin typeface="Calibri" panose="020F0502020204030204"/>
                <a:ea typeface="ＭＳ Ｐゴシック" panose="020B0600070205080204" pitchFamily="50" charset="-128"/>
              </a:endParaRPr>
            </a:p>
          </p:txBody>
        </p:sp>
      </p:grpSp>
      <p:sp>
        <p:nvSpPr>
          <p:cNvPr id="85" name="テキスト ボックス 84"/>
          <p:cNvSpPr txBox="1"/>
          <p:nvPr/>
        </p:nvSpPr>
        <p:spPr bwMode="auto">
          <a:xfrm rot="10800000">
            <a:off x="160847" y="1296261"/>
            <a:ext cx="461665" cy="3142428"/>
          </a:xfrm>
          <a:prstGeom prst="rect">
            <a:avLst/>
          </a:prstGeom>
          <a:noFill/>
        </p:spPr>
        <p:txBody>
          <a:bodyPr vert="eaVert" wrap="square">
            <a:spAutoFit/>
          </a:bodyPr>
          <a:lstStyle/>
          <a:p>
            <a:pPr algn="ctr" eaLnBrk="1" fontAlgn="auto" hangingPunct="1">
              <a:spcBef>
                <a:spcPts val="0"/>
              </a:spcBef>
              <a:spcAft>
                <a:spcPts val="0"/>
              </a:spcAft>
              <a:defRPr/>
            </a:pPr>
            <a:r>
              <a:rPr kumimoji="1" lang="en-US" altLang="ja-JP" dirty="0" smtClean="0">
                <a:solidFill>
                  <a:srgbClr val="FF0000"/>
                </a:solidFill>
                <a:latin typeface="Calibri" panose="020F0502020204030204"/>
                <a:ea typeface="ＭＳ Ｐゴシック" panose="020B0600070205080204" pitchFamily="50" charset="-128"/>
              </a:rPr>
              <a:t>Vehicle Automation Level</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87" name="テキスト ボックス 86"/>
          <p:cNvSpPr txBox="1"/>
          <p:nvPr/>
        </p:nvSpPr>
        <p:spPr bwMode="auto">
          <a:xfrm rot="10800000">
            <a:off x="3731635" y="2000400"/>
            <a:ext cx="461665" cy="1452074"/>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smtClean="0">
                <a:solidFill>
                  <a:prstClr val="black"/>
                </a:solidFill>
                <a:latin typeface="Calibri" panose="020F0502020204030204"/>
                <a:ea typeface="ＭＳ Ｐゴシック" panose="020B0600070205080204" pitchFamily="50" charset="-128"/>
              </a:rPr>
              <a:t>Medium</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9" name="テキスト ボックス 8"/>
          <p:cNvSpPr txBox="1"/>
          <p:nvPr/>
        </p:nvSpPr>
        <p:spPr>
          <a:xfrm>
            <a:off x="756137" y="5640021"/>
            <a:ext cx="7049249" cy="430887"/>
          </a:xfrm>
          <a:prstGeom prst="rect">
            <a:avLst/>
          </a:prstGeom>
          <a:noFill/>
        </p:spPr>
        <p:txBody>
          <a:bodyPr wrap="square" rtlCol="0">
            <a:spAutoFit/>
          </a:bodyPr>
          <a:lstStyle/>
          <a:p>
            <a:r>
              <a:rPr kumimoji="1" lang="en-US" altLang="ja-JP" sz="1100" dirty="0" smtClean="0">
                <a:solidFill>
                  <a:prstClr val="black"/>
                </a:solidFill>
                <a:latin typeface="Meiryo UI" panose="020B0604030504040204" pitchFamily="50" charset="-128"/>
                <a:ea typeface="Meiryo UI" panose="020B0604030504040204" pitchFamily="50" charset="-128"/>
              </a:rPr>
              <a:t>See also the article by Brad Templeton “A critique of NHTSA and SAE “Levels” of self-driving” at http://</a:t>
            </a:r>
            <a:r>
              <a:rPr kumimoji="1" lang="en-US" altLang="ja-JP" sz="1100" dirty="0" err="1" smtClean="0">
                <a:solidFill>
                  <a:prstClr val="black"/>
                </a:solidFill>
                <a:latin typeface="Meiryo UI" panose="020B0604030504040204" pitchFamily="50" charset="-128"/>
                <a:ea typeface="Meiryo UI" panose="020B0604030504040204" pitchFamily="50" charset="-128"/>
              </a:rPr>
              <a:t>www.templetons.com</a:t>
            </a:r>
            <a:r>
              <a:rPr kumimoji="1" lang="en-US" altLang="ja-JP" sz="1100" dirty="0" smtClean="0">
                <a:solidFill>
                  <a:prstClr val="black"/>
                </a:solidFill>
                <a:latin typeface="Meiryo UI" panose="020B0604030504040204" pitchFamily="50" charset="-128"/>
                <a:ea typeface="Meiryo UI" panose="020B0604030504040204" pitchFamily="50" charset="-128"/>
              </a:rPr>
              <a:t>/brad/</a:t>
            </a:r>
            <a:r>
              <a:rPr kumimoji="1" lang="en-US" altLang="ja-JP" sz="1100" dirty="0" err="1" smtClean="0">
                <a:solidFill>
                  <a:prstClr val="black"/>
                </a:solidFill>
                <a:latin typeface="Meiryo UI" panose="020B0604030504040204" pitchFamily="50" charset="-128"/>
                <a:ea typeface="Meiryo UI" panose="020B0604030504040204" pitchFamily="50" charset="-128"/>
              </a:rPr>
              <a:t>robocars</a:t>
            </a:r>
            <a:r>
              <a:rPr kumimoji="1" lang="en-US" altLang="ja-JP" sz="1100" dirty="0" smtClean="0">
                <a:solidFill>
                  <a:prstClr val="black"/>
                </a:solidFill>
                <a:latin typeface="Meiryo UI" panose="020B0604030504040204" pitchFamily="50" charset="-128"/>
                <a:ea typeface="Meiryo UI" panose="020B0604030504040204" pitchFamily="50" charset="-128"/>
              </a:rPr>
              <a:t>/</a:t>
            </a:r>
            <a:r>
              <a:rPr kumimoji="1" lang="en-US" altLang="ja-JP" sz="1100" dirty="0" err="1" smtClean="0">
                <a:solidFill>
                  <a:prstClr val="black"/>
                </a:solidFill>
                <a:latin typeface="Meiryo UI" panose="020B0604030504040204" pitchFamily="50" charset="-128"/>
                <a:ea typeface="Meiryo UI" panose="020B0604030504040204" pitchFamily="50" charset="-128"/>
              </a:rPr>
              <a:t>levels.html</a:t>
            </a:r>
            <a:endParaRPr kumimoji="1" lang="ja-JP" altLang="en-US" sz="1100" dirty="0">
              <a:solidFill>
                <a:prstClr val="black"/>
              </a:solidFill>
              <a:latin typeface="Meiryo UI" panose="020B0604030504040204" pitchFamily="50" charset="-128"/>
              <a:ea typeface="Meiryo UI" panose="020B0604030504040204" pitchFamily="50" charset="-128"/>
            </a:endParaRPr>
          </a:p>
        </p:txBody>
      </p:sp>
      <p:sp>
        <p:nvSpPr>
          <p:cNvPr id="11" name="大かっこ 10"/>
          <p:cNvSpPr/>
          <p:nvPr/>
        </p:nvSpPr>
        <p:spPr>
          <a:xfrm>
            <a:off x="668212" y="5681816"/>
            <a:ext cx="6896489" cy="36004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prstClr val="black"/>
              </a:solidFill>
            </a:endParaRPr>
          </a:p>
        </p:txBody>
      </p:sp>
      <p:sp>
        <p:nvSpPr>
          <p:cNvPr id="88" name="テキスト ボックス 87"/>
          <p:cNvSpPr txBox="1"/>
          <p:nvPr/>
        </p:nvSpPr>
        <p:spPr>
          <a:xfrm>
            <a:off x="489270" y="55432"/>
            <a:ext cx="7939981" cy="461665"/>
          </a:xfrm>
          <a:prstGeom prst="rect">
            <a:avLst/>
          </a:prstGeom>
          <a:noFill/>
        </p:spPr>
        <p:txBody>
          <a:bodyPr wrap="square">
            <a:spAutoFit/>
          </a:bodyPr>
          <a:lstStyle/>
          <a:p>
            <a:pPr eaLnBrk="1" fontAlgn="auto" hangingPunct="1">
              <a:spcBef>
                <a:spcPts val="0"/>
              </a:spcBef>
              <a:spcAft>
                <a:spcPts val="0"/>
              </a:spcAft>
              <a:defRPr/>
            </a:pPr>
            <a:r>
              <a:rPr kumimoji="1" lang="en-US" altLang="ja-JP" sz="2400" dirty="0" smtClean="0">
                <a:solidFill>
                  <a:schemeClr val="accent1">
                    <a:lumMod val="50000"/>
                  </a:schemeClr>
                </a:solidFill>
                <a:latin typeface="Calibri" panose="020F0502020204030204"/>
                <a:ea typeface="ＭＳ Ｐゴシック" panose="020B0600070205080204" pitchFamily="50" charset="-128"/>
              </a:rPr>
              <a:t>An extension of Vehicle Automation Model</a:t>
            </a:r>
            <a:endParaRPr kumimoji="1" lang="ja-JP" altLang="en-US" sz="2400" dirty="0">
              <a:solidFill>
                <a:schemeClr val="accent1">
                  <a:lumMod val="50000"/>
                </a:schemeClr>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475970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sz="2800" dirty="0" smtClean="0"/>
              <a:t>3. Hypothetical examples of the mobility scenarios using the templates</a:t>
            </a:r>
            <a:endParaRPr kumimoji="1" lang="ja-JP" altLang="en-US" sz="2800" dirty="0"/>
          </a:p>
        </p:txBody>
      </p:sp>
      <p:sp>
        <p:nvSpPr>
          <p:cNvPr id="3" name="コンテンツ プレースホルダー 2"/>
          <p:cNvSpPr>
            <a:spLocks noGrp="1"/>
          </p:cNvSpPr>
          <p:nvPr>
            <p:ph idx="1"/>
          </p:nvPr>
        </p:nvSpPr>
        <p:spPr>
          <a:xfrm>
            <a:off x="431800" y="1325900"/>
            <a:ext cx="7777163" cy="4276725"/>
          </a:xfrm>
        </p:spPr>
        <p:txBody>
          <a:bodyPr/>
          <a:lstStyle/>
          <a:p>
            <a:pPr marL="892175" lvl="1" indent="-514350" eaLnBrk="1" hangingPunct="1">
              <a:defRPr/>
            </a:pPr>
            <a:r>
              <a:rPr kumimoji="1" lang="en-US" altLang="ja-JP" sz="2400" dirty="0" smtClean="0">
                <a:solidFill>
                  <a:schemeClr val="accent5">
                    <a:lumMod val="50000"/>
                  </a:schemeClr>
                </a:solidFill>
              </a:rPr>
              <a:t>Automated </a:t>
            </a:r>
            <a:r>
              <a:rPr kumimoji="1" lang="en-US" altLang="ja-JP" sz="2400" dirty="0" smtClean="0">
                <a:solidFill>
                  <a:schemeClr val="accent5">
                    <a:lumMod val="50000"/>
                  </a:schemeClr>
                </a:solidFill>
              </a:rPr>
              <a:t>driving on highways</a:t>
            </a:r>
          </a:p>
          <a:p>
            <a:pPr marL="892175" lvl="1" indent="-514350" eaLnBrk="1" hangingPunct="1">
              <a:defRPr/>
            </a:pPr>
            <a:r>
              <a:rPr kumimoji="1" lang="en-US" altLang="ja-JP" sz="2400" dirty="0" smtClean="0">
                <a:solidFill>
                  <a:schemeClr val="accent5">
                    <a:lumMod val="50000"/>
                  </a:schemeClr>
                </a:solidFill>
              </a:rPr>
              <a:t>Truck platooning</a:t>
            </a:r>
          </a:p>
          <a:p>
            <a:pPr marL="892175" lvl="1" indent="-514350" eaLnBrk="1" hangingPunct="1">
              <a:defRPr/>
            </a:pPr>
            <a:r>
              <a:rPr kumimoji="1" lang="en-US" altLang="ja-JP" sz="2400" dirty="0" err="1" smtClean="0">
                <a:solidFill>
                  <a:schemeClr val="accent5">
                    <a:lumMod val="50000"/>
                  </a:schemeClr>
                </a:solidFill>
              </a:rPr>
              <a:t>Robo</a:t>
            </a:r>
            <a:r>
              <a:rPr kumimoji="1" lang="en-US" altLang="ja-JP" sz="2400" dirty="0" smtClean="0">
                <a:solidFill>
                  <a:schemeClr val="accent5">
                    <a:lumMod val="50000"/>
                  </a:schemeClr>
                </a:solidFill>
              </a:rPr>
              <a:t>-taxi in urban area</a:t>
            </a:r>
          </a:p>
          <a:p>
            <a:pPr marL="892175" lvl="1" indent="-514350" eaLnBrk="1" hangingPunct="1">
              <a:defRPr/>
            </a:pPr>
            <a:r>
              <a:rPr kumimoji="1" lang="en-US" altLang="ja-JP" sz="2400" dirty="0" smtClean="0">
                <a:solidFill>
                  <a:schemeClr val="accent5">
                    <a:lumMod val="50000"/>
                  </a:schemeClr>
                </a:solidFill>
              </a:rPr>
              <a:t>Shuttle bus in dedicated region</a:t>
            </a:r>
          </a:p>
          <a:p>
            <a:pPr marL="377825" lvl="1" indent="0" eaLnBrk="1" hangingPunct="1">
              <a:buFontTx/>
              <a:buNone/>
              <a:defRPr/>
            </a:pPr>
            <a:endParaRPr kumimoji="1" lang="en-US" altLang="ja-JP" dirty="0" smtClean="0"/>
          </a:p>
          <a:p>
            <a:pPr marL="377825" lvl="1" indent="0" eaLnBrk="1" hangingPunct="1">
              <a:buFontTx/>
              <a:buNone/>
              <a:defRPr/>
            </a:pPr>
            <a:endParaRPr kumimoji="1" lang="en-US" altLang="ja-JP" dirty="0" smtClean="0"/>
          </a:p>
          <a:p>
            <a:pPr marL="0" indent="0" eaLnBrk="1" hangingPunct="1">
              <a:buFontTx/>
              <a:buNone/>
              <a:defRPr/>
            </a:pPr>
            <a:r>
              <a:rPr kumimoji="1" lang="en-US" altLang="ja-JP" sz="2000" dirty="0" smtClean="0"/>
              <a:t>“Vehicle </a:t>
            </a:r>
            <a:r>
              <a:rPr kumimoji="1" lang="en-US" altLang="ja-JP" sz="2000" dirty="0" smtClean="0"/>
              <a:t>Automation: Myth vs. </a:t>
            </a:r>
            <a:r>
              <a:rPr kumimoji="1" lang="en-US" altLang="ja-JP" sz="2000" dirty="0" smtClean="0"/>
              <a:t>Reality” </a:t>
            </a:r>
            <a:r>
              <a:rPr kumimoji="1" lang="en-US" altLang="ja-JP" sz="2000" dirty="0" smtClean="0"/>
              <a:t>by Bob </a:t>
            </a:r>
            <a:r>
              <a:rPr kumimoji="1" lang="en-US" altLang="ja-JP" sz="2000" dirty="0" err="1" smtClean="0"/>
              <a:t>Denaro</a:t>
            </a:r>
            <a:endParaRPr kumimoji="1" lang="ja-JP" altLang="en-US" sz="2000" dirty="0" smtClean="0"/>
          </a:p>
        </p:txBody>
      </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14</a:t>
            </a:fld>
            <a:endParaRPr lang="en-US" altLang="ja-JP"/>
          </a:p>
        </p:txBody>
      </p:sp>
      <p:cxnSp>
        <p:nvCxnSpPr>
          <p:cNvPr id="22531" name="直線コネクタ 4"/>
          <p:cNvCxnSpPr>
            <a:cxnSpLocks noChangeShapeType="1"/>
          </p:cNvCxnSpPr>
          <p:nvPr/>
        </p:nvCxnSpPr>
        <p:spPr bwMode="auto">
          <a:xfrm>
            <a:off x="3816325" y="3050262"/>
            <a:ext cx="0" cy="828000"/>
          </a:xfrm>
          <a:prstGeom prst="line">
            <a:avLst/>
          </a:prstGeom>
          <a:noFill/>
          <a:ln w="38100" algn="ctr">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テキスト ボックス 3"/>
          <p:cNvSpPr txBox="1"/>
          <p:nvPr/>
        </p:nvSpPr>
        <p:spPr>
          <a:xfrm>
            <a:off x="431800" y="4465725"/>
            <a:ext cx="7560991"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Automated driving will have something everywhere and everything some where, but not for long time everything everywhere</a:t>
            </a:r>
          </a:p>
          <a:p>
            <a:r>
              <a:rPr kumimoji="1" lang="en-US" altLang="ja-JP"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(Source: ITS international March/April 2016)</a:t>
            </a:r>
            <a:endParaRPr kumimoji="1" lang="ja-JP" altLang="en-US" sz="1600" dirty="0">
              <a:latin typeface="Meiryo UI" panose="020B0604030504040204" pitchFamily="50" charset="-128"/>
              <a:ea typeface="Meiryo UI" panose="020B0604030504040204" pitchFamily="50"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431800" y="177800"/>
            <a:ext cx="7777163" cy="534987"/>
          </a:xfrm>
        </p:spPr>
        <p:txBody>
          <a:bodyPr/>
          <a:lstStyle/>
          <a:p>
            <a:pPr eaLnBrk="1" hangingPunct="1"/>
            <a:r>
              <a:rPr kumimoji="1" lang="en-US" altLang="ja-JP" sz="2000" dirty="0" smtClean="0"/>
              <a:t>(1)</a:t>
            </a:r>
            <a:r>
              <a:rPr lang="en-US" altLang="ja-JP" sz="2000" u="sng" dirty="0" smtClean="0"/>
              <a:t> </a:t>
            </a:r>
            <a:r>
              <a:rPr lang="en-US" altLang="ja-JP" sz="2000" u="sng" dirty="0" smtClean="0"/>
              <a:t>Automated Driving on Highways</a:t>
            </a:r>
            <a:endParaRPr kumimoji="1" lang="ja-JP" altLang="en-US" sz="2000" dirty="0" smtClean="0"/>
          </a:p>
        </p:txBody>
      </p:sp>
      <p:grpSp>
        <p:nvGrpSpPr>
          <p:cNvPr id="26628" name="グループ化 4"/>
          <p:cNvGrpSpPr>
            <a:grpSpLocks/>
          </p:cNvGrpSpPr>
          <p:nvPr/>
        </p:nvGrpSpPr>
        <p:grpSpPr bwMode="auto">
          <a:xfrm>
            <a:off x="647973" y="575791"/>
            <a:ext cx="6624365" cy="4928072"/>
            <a:chOff x="0" y="0"/>
            <a:chExt cx="6096000" cy="5267325"/>
          </a:xfrm>
        </p:grpSpPr>
        <p:sp>
          <p:nvSpPr>
            <p:cNvPr id="6" name="正方形/長方形 5"/>
            <p:cNvSpPr/>
            <p:nvPr/>
          </p:nvSpPr>
          <p:spPr>
            <a:xfrm>
              <a:off x="1858226" y="295939"/>
              <a:ext cx="1885471" cy="13144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Automated Driving by on board sensors</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Change to driver’s mode</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Route and mode selecting by using traffic info. From </a:t>
              </a:r>
              <a:r>
                <a:rPr lang="en-US" sz="1050" kern="100" dirty="0" err="1">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HTMC</a:t>
              </a:r>
              <a:endParaRPr lang="ja-JP" sz="1050" kern="100" dirty="0">
                <a:ea typeface="ＭＳ 明朝" panose="02020609040205080304" pitchFamily="17" charset="-128"/>
                <a:cs typeface="Times New Roman" panose="02020603050405020304" pitchFamily="18" charset="0"/>
              </a:endParaRPr>
            </a:p>
          </p:txBody>
        </p:sp>
        <p:sp>
          <p:nvSpPr>
            <p:cNvPr id="7" name="円/楕円 6"/>
            <p:cNvSpPr/>
            <p:nvPr/>
          </p:nvSpPr>
          <p:spPr>
            <a:xfrm>
              <a:off x="552200" y="351668"/>
              <a:ext cx="381454" cy="382414"/>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A</a:t>
              </a:r>
              <a:endParaRPr lang="ja-JP" sz="1050" kern="100">
                <a:ea typeface="ＭＳ 明朝" panose="02020609040205080304" pitchFamily="17" charset="-128"/>
                <a:cs typeface="Times New Roman" panose="02020603050405020304" pitchFamily="18" charset="0"/>
              </a:endParaRPr>
            </a:p>
          </p:txBody>
        </p:sp>
        <p:sp>
          <p:nvSpPr>
            <p:cNvPr id="8" name="円/楕円 7"/>
            <p:cNvSpPr/>
            <p:nvPr/>
          </p:nvSpPr>
          <p:spPr>
            <a:xfrm>
              <a:off x="4721148" y="381959"/>
              <a:ext cx="381454" cy="382414"/>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B</a:t>
              </a:r>
              <a:endParaRPr lang="ja-JP" sz="1050" kern="100">
                <a:ea typeface="ＭＳ 明朝" panose="02020609040205080304" pitchFamily="17" charset="-128"/>
                <a:cs typeface="Times New Roman" panose="02020603050405020304" pitchFamily="18" charset="0"/>
              </a:endParaRPr>
            </a:p>
          </p:txBody>
        </p:sp>
        <p:sp>
          <p:nvSpPr>
            <p:cNvPr id="9" name="正方形/長方形 8"/>
            <p:cNvSpPr/>
            <p:nvPr/>
          </p:nvSpPr>
          <p:spPr>
            <a:xfrm>
              <a:off x="4401253" y="924329"/>
              <a:ext cx="1589393" cy="847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End of automated driving</a:t>
              </a:r>
              <a:endParaRPr lang="ja-JP" sz="1050" kern="100">
                <a:ea typeface="ＭＳ 明朝" panose="02020609040205080304" pitchFamily="17" charset="-128"/>
                <a:cs typeface="Times New Roman" panose="02020603050405020304" pitchFamily="18" charset="0"/>
              </a:endParaRPr>
            </a:p>
          </p:txBody>
        </p:sp>
        <p:cxnSp>
          <p:nvCxnSpPr>
            <p:cNvPr id="10" name="直線矢印コネクタ 9"/>
            <p:cNvCxnSpPr/>
            <p:nvPr/>
          </p:nvCxnSpPr>
          <p:spPr>
            <a:xfrm>
              <a:off x="2428591" y="1610368"/>
              <a:ext cx="9083" cy="8263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3153354" y="1610368"/>
              <a:ext cx="9082" cy="8263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2810045" y="1610368"/>
              <a:ext cx="9083" cy="828245"/>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3" name="正方形/長方形 12"/>
            <p:cNvSpPr/>
            <p:nvPr/>
          </p:nvSpPr>
          <p:spPr>
            <a:xfrm>
              <a:off x="4495709" y="2304095"/>
              <a:ext cx="1543981" cy="849382"/>
            </a:xfrm>
            <a:prstGeom prst="rect">
              <a:avLst/>
            </a:prstGeom>
            <a:ln/>
          </p:spPr>
          <p:style>
            <a:lnRef idx="2">
              <a:schemeClr val="dk1"/>
            </a:lnRef>
            <a:fillRef idx="1">
              <a:schemeClr val="lt1"/>
            </a:fillRef>
            <a:effectRef idx="0">
              <a:schemeClr val="dk1"/>
            </a:effectRef>
            <a:fontRef idx="minor">
              <a:schemeClr val="dk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Management Level</a:t>
              </a:r>
              <a:endParaRPr lang="ja-JP" sz="1050" kern="100" dirty="0">
                <a:ea typeface="ＭＳ 明朝" panose="02020609040205080304" pitchFamily="17" charset="-128"/>
                <a:cs typeface="Times New Roman" panose="02020603050405020304" pitchFamily="18" charset="0"/>
              </a:endParaRPr>
            </a:p>
            <a:p>
              <a:pPr eaLnBrk="1" hangingPunct="1">
                <a:lnSpc>
                  <a:spcPts val="1100"/>
                </a:lnSpc>
                <a:spcAft>
                  <a:spcPts val="0"/>
                </a:spcAft>
                <a:defRPr/>
              </a:pPr>
              <a:r>
                <a:rPr lang="en-US" sz="1050" kern="100" dirty="0" smtClean="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Special management at </a:t>
              </a: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intersections and </a:t>
              </a:r>
              <a:r>
                <a:rPr lang="en-US" sz="1050" kern="100" dirty="0" smtClean="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ramps</a:t>
              </a:r>
              <a:endParaRPr lang="ja-JP" sz="1050" kern="100" dirty="0">
                <a:ea typeface="ＭＳ 明朝" panose="02020609040205080304" pitchFamily="17" charset="-128"/>
                <a:cs typeface="Times New Roman" panose="02020603050405020304" pitchFamily="18" charset="0"/>
              </a:endParaRPr>
            </a:p>
          </p:txBody>
        </p:sp>
        <p:sp>
          <p:nvSpPr>
            <p:cNvPr id="14" name="フローチャート: 端子 13"/>
            <p:cNvSpPr/>
            <p:nvPr/>
          </p:nvSpPr>
          <p:spPr>
            <a:xfrm>
              <a:off x="1523999" y="2438612"/>
              <a:ext cx="2590255" cy="1400904"/>
            </a:xfrm>
            <a:prstGeom prst="flowChartTerminator">
              <a:avLst/>
            </a:prstGeom>
          </p:spPr>
          <p:style>
            <a:lnRef idx="2">
              <a:schemeClr val="dk1"/>
            </a:lnRef>
            <a:fillRef idx="1">
              <a:schemeClr val="lt1"/>
            </a:fillRef>
            <a:effectRef idx="0">
              <a:schemeClr val="dk1"/>
            </a:effectRef>
            <a:fontRef idx="minor">
              <a:schemeClr val="dk1"/>
            </a:fontRef>
          </p:style>
          <p:txBody>
            <a:bodyPr anchor="ctr"/>
            <a:lstStyle/>
            <a:p>
              <a:pPr eaLnBrk="1" hangingPunct="1">
                <a:lnSpc>
                  <a:spcPts val="1200"/>
                </a:lnSpc>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Highway Traffic Management Center (HTMC)</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Traffic condition of mixed traffic</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Weather, incidents, accidents info.</a:t>
              </a:r>
              <a:endParaRPr lang="ja-JP" sz="1050" kern="100">
                <a:ea typeface="ＭＳ 明朝" panose="02020609040205080304" pitchFamily="17" charset="-128"/>
                <a:cs typeface="Times New Roman" panose="02020603050405020304" pitchFamily="18" charset="0"/>
              </a:endParaRPr>
            </a:p>
          </p:txBody>
        </p:sp>
        <p:sp>
          <p:nvSpPr>
            <p:cNvPr id="15" name="テキスト ボックス 120"/>
            <p:cNvSpPr txBox="1"/>
            <p:nvPr/>
          </p:nvSpPr>
          <p:spPr>
            <a:xfrm>
              <a:off x="2143409" y="0"/>
              <a:ext cx="810136" cy="36127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Vehicle </a:t>
              </a:r>
              <a:endParaRPr lang="ja-JP" sz="1050" kern="100">
                <a:ea typeface="ＭＳ 明朝" panose="02020609040205080304" pitchFamily="17" charset="-128"/>
                <a:cs typeface="Times New Roman" panose="02020603050405020304" pitchFamily="18" charset="0"/>
              </a:endParaRPr>
            </a:p>
          </p:txBody>
        </p:sp>
        <p:sp>
          <p:nvSpPr>
            <p:cNvPr id="16" name="テキスト ボックス 121"/>
            <p:cNvSpPr txBox="1"/>
            <p:nvPr/>
          </p:nvSpPr>
          <p:spPr>
            <a:xfrm>
              <a:off x="3162436" y="1942819"/>
              <a:ext cx="1019028" cy="36127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Emergency</a:t>
              </a:r>
              <a:endParaRPr lang="ja-JP" sz="1050" kern="100">
                <a:ea typeface="ＭＳ 明朝" panose="02020609040205080304" pitchFamily="17" charset="-128"/>
                <a:cs typeface="Times New Roman" panose="02020603050405020304" pitchFamily="18" charset="0"/>
              </a:endParaRPr>
            </a:p>
          </p:txBody>
        </p:sp>
        <p:sp>
          <p:nvSpPr>
            <p:cNvPr id="17" name="右矢印 16"/>
            <p:cNvSpPr/>
            <p:nvPr/>
          </p:nvSpPr>
          <p:spPr>
            <a:xfrm>
              <a:off x="933654" y="524619"/>
              <a:ext cx="899141" cy="65337"/>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18" name="右矢印 17"/>
            <p:cNvSpPr/>
            <p:nvPr/>
          </p:nvSpPr>
          <p:spPr>
            <a:xfrm>
              <a:off x="3751165" y="535693"/>
              <a:ext cx="935470" cy="65337"/>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19" name="正方形/長方形 18"/>
            <p:cNvSpPr/>
            <p:nvPr/>
          </p:nvSpPr>
          <p:spPr>
            <a:xfrm>
              <a:off x="0" y="933936"/>
              <a:ext cx="1591209" cy="8474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lnSpc>
                  <a:spcPts val="11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Destination Ramp</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1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When to start automated mode</a:t>
              </a:r>
              <a:endParaRPr lang="ja-JP" sz="1050" kern="100">
                <a:ea typeface="ＭＳ 明朝" panose="02020609040205080304" pitchFamily="17" charset="-128"/>
                <a:cs typeface="Times New Roman" panose="02020603050405020304" pitchFamily="18" charset="0"/>
              </a:endParaRPr>
            </a:p>
          </p:txBody>
        </p:sp>
        <p:cxnSp>
          <p:nvCxnSpPr>
            <p:cNvPr id="20" name="直線矢印コネクタ 19"/>
            <p:cNvCxnSpPr/>
            <p:nvPr/>
          </p:nvCxnSpPr>
          <p:spPr>
            <a:xfrm flipH="1" flipV="1">
              <a:off x="3769127" y="1562325"/>
              <a:ext cx="726582" cy="8282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テキスト ボックス 122"/>
            <p:cNvSpPr txBox="1"/>
            <p:nvPr/>
          </p:nvSpPr>
          <p:spPr>
            <a:xfrm>
              <a:off x="1858226" y="1923602"/>
              <a:ext cx="808320" cy="36319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Prob </a:t>
              </a:r>
              <a:endParaRPr lang="ja-JP" sz="1050" kern="100">
                <a:ea typeface="ＭＳ 明朝" panose="02020609040205080304" pitchFamily="17" charset="-128"/>
                <a:cs typeface="Times New Roman" panose="02020603050405020304" pitchFamily="18" charset="0"/>
              </a:endParaRPr>
            </a:p>
          </p:txBody>
        </p:sp>
        <p:cxnSp>
          <p:nvCxnSpPr>
            <p:cNvPr id="22" name="直線矢印コネクタ 21"/>
            <p:cNvCxnSpPr/>
            <p:nvPr/>
          </p:nvCxnSpPr>
          <p:spPr>
            <a:xfrm>
              <a:off x="5238636" y="3153477"/>
              <a:ext cx="9082" cy="75522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23" name="直線矢印コネクタ 22"/>
            <p:cNvCxnSpPr/>
            <p:nvPr/>
          </p:nvCxnSpPr>
          <p:spPr>
            <a:xfrm>
              <a:off x="2819128" y="3856812"/>
              <a:ext cx="9082" cy="524618"/>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24" name="円/楕円 23"/>
            <p:cNvSpPr/>
            <p:nvPr/>
          </p:nvSpPr>
          <p:spPr>
            <a:xfrm>
              <a:off x="4448481" y="3904853"/>
              <a:ext cx="1647519" cy="476577"/>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Regulations</a:t>
              </a:r>
              <a:endParaRPr lang="ja-JP" sz="1050" kern="100">
                <a:ea typeface="ＭＳ 明朝" panose="02020609040205080304" pitchFamily="17" charset="-128"/>
                <a:cs typeface="Times New Roman" panose="02020603050405020304" pitchFamily="18" charset="0"/>
              </a:endParaRPr>
            </a:p>
          </p:txBody>
        </p:sp>
        <p:sp>
          <p:nvSpPr>
            <p:cNvPr id="25" name="正方形/長方形 24"/>
            <p:cNvSpPr/>
            <p:nvPr/>
          </p:nvSpPr>
          <p:spPr>
            <a:xfrm>
              <a:off x="2019890" y="4419864"/>
              <a:ext cx="1589392" cy="8474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Inform general users about mixed traffic situation</a:t>
              </a:r>
              <a:endParaRPr lang="ja-JP" sz="1050" kern="100">
                <a:ea typeface="ＭＳ 明朝" panose="02020609040205080304" pitchFamily="17" charset="-128"/>
                <a:cs typeface="Times New Roman" panose="02020603050405020304" pitchFamily="18" charset="0"/>
              </a:endParaRPr>
            </a:p>
          </p:txBody>
        </p:sp>
      </p:gr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15</a:t>
            </a:fld>
            <a:endParaRPr lang="en-US" altLang="ja-JP"/>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431800" y="177800"/>
            <a:ext cx="7777163" cy="574675"/>
          </a:xfrm>
        </p:spPr>
        <p:txBody>
          <a:bodyPr/>
          <a:lstStyle/>
          <a:p>
            <a:pPr eaLnBrk="1" hangingPunct="1"/>
            <a:r>
              <a:rPr kumimoji="1" lang="en-US" altLang="ja-JP" sz="2000" dirty="0" smtClean="0"/>
              <a:t>(2)</a:t>
            </a:r>
            <a:r>
              <a:rPr lang="en-US" altLang="ja-JP" sz="2000" u="sng" dirty="0" smtClean="0"/>
              <a:t> Platooning of heavy trucks on highways</a:t>
            </a:r>
            <a:endParaRPr kumimoji="1" lang="ja-JP" altLang="en-US" sz="2000" dirty="0" smtClean="0"/>
          </a:p>
        </p:txBody>
      </p:sp>
      <p:sp>
        <p:nvSpPr>
          <p:cNvPr id="25603" name="コンテンツ プレースホルダー 2"/>
          <p:cNvSpPr>
            <a:spLocks noGrp="1"/>
          </p:cNvSpPr>
          <p:nvPr>
            <p:ph idx="1"/>
          </p:nvPr>
        </p:nvSpPr>
        <p:spPr>
          <a:xfrm>
            <a:off x="135900" y="4708426"/>
            <a:ext cx="3063875" cy="1354137"/>
          </a:xfrm>
        </p:spPr>
        <p:txBody>
          <a:bodyPr/>
          <a:lstStyle/>
          <a:p>
            <a:pPr eaLnBrk="1" hangingPunct="1"/>
            <a:r>
              <a:rPr lang="en-US" altLang="ja-JP" sz="1400" dirty="0" smtClean="0"/>
              <a:t>Traffic flow management issues at on-ramp locations. Integrated utilization of </a:t>
            </a:r>
            <a:r>
              <a:rPr lang="en-US" altLang="ja-JP" sz="1400" dirty="0" err="1" smtClean="0"/>
              <a:t>I2V</a:t>
            </a:r>
            <a:r>
              <a:rPr lang="en-US" altLang="ja-JP" sz="1400" dirty="0" smtClean="0"/>
              <a:t>, </a:t>
            </a:r>
            <a:r>
              <a:rPr lang="en-US" altLang="ja-JP" sz="1400" dirty="0" err="1" smtClean="0"/>
              <a:t>V2V</a:t>
            </a:r>
            <a:r>
              <a:rPr lang="en-US" altLang="ja-JP" sz="1400" dirty="0" smtClean="0"/>
              <a:t> communications are required.</a:t>
            </a:r>
            <a:endParaRPr kumimoji="1" lang="ja-JP" altLang="en-US" sz="1400" dirty="0" smtClean="0"/>
          </a:p>
        </p:txBody>
      </p:sp>
      <p:grpSp>
        <p:nvGrpSpPr>
          <p:cNvPr id="25604" name="グループ化 34"/>
          <p:cNvGrpSpPr>
            <a:grpSpLocks/>
          </p:cNvGrpSpPr>
          <p:nvPr/>
        </p:nvGrpSpPr>
        <p:grpSpPr bwMode="auto">
          <a:xfrm>
            <a:off x="463348" y="667789"/>
            <a:ext cx="7773450" cy="5610774"/>
            <a:chOff x="-1415593" y="-121008"/>
            <a:chExt cx="9818632" cy="8017233"/>
          </a:xfrm>
        </p:grpSpPr>
        <p:grpSp>
          <p:nvGrpSpPr>
            <p:cNvPr id="25605" name="グループ化 35"/>
            <p:cNvGrpSpPr>
              <a:grpSpLocks/>
            </p:cNvGrpSpPr>
            <p:nvPr/>
          </p:nvGrpSpPr>
          <p:grpSpPr bwMode="auto">
            <a:xfrm>
              <a:off x="-1415593" y="-121008"/>
              <a:ext cx="9818632" cy="8017233"/>
              <a:chOff x="-1415593" y="-121008"/>
              <a:chExt cx="9818632" cy="8017233"/>
            </a:xfrm>
          </p:grpSpPr>
          <p:sp>
            <p:nvSpPr>
              <p:cNvPr id="41" name="正方形/長方形 40"/>
              <p:cNvSpPr/>
              <p:nvPr/>
            </p:nvSpPr>
            <p:spPr>
              <a:xfrm>
                <a:off x="1895353" y="351579"/>
                <a:ext cx="2847530" cy="8490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Automated driving by on-board sensors</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Change of driving mode</a:t>
                </a:r>
                <a:endParaRPr lang="ja-JP" sz="1050" kern="100" dirty="0">
                  <a:ea typeface="ＭＳ 明朝" panose="02020609040205080304" pitchFamily="17" charset="-128"/>
                  <a:cs typeface="Times New Roman" panose="02020603050405020304" pitchFamily="18" charset="0"/>
                </a:endParaRPr>
              </a:p>
            </p:txBody>
          </p:sp>
          <p:sp>
            <p:nvSpPr>
              <p:cNvPr id="42" name="円/楕円 41"/>
              <p:cNvSpPr/>
              <p:nvPr/>
            </p:nvSpPr>
            <p:spPr>
              <a:xfrm>
                <a:off x="424434" y="373714"/>
                <a:ext cx="382672" cy="382832"/>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A</a:t>
                </a:r>
                <a:endParaRPr lang="ja-JP" sz="1050" kern="100">
                  <a:ea typeface="ＭＳ 明朝" panose="02020609040205080304" pitchFamily="17" charset="-128"/>
                  <a:cs typeface="Times New Roman" panose="02020603050405020304" pitchFamily="18" charset="0"/>
                </a:endParaRPr>
              </a:p>
            </p:txBody>
          </p:sp>
          <p:sp>
            <p:nvSpPr>
              <p:cNvPr id="43" name="円/楕円 42"/>
              <p:cNvSpPr/>
              <p:nvPr/>
            </p:nvSpPr>
            <p:spPr>
              <a:xfrm>
                <a:off x="5837716" y="411479"/>
                <a:ext cx="382672" cy="380227"/>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B</a:t>
                </a:r>
                <a:endParaRPr lang="ja-JP" sz="1050" kern="100">
                  <a:ea typeface="ＭＳ 明朝" panose="02020609040205080304" pitchFamily="17" charset="-128"/>
                  <a:cs typeface="Times New Roman" panose="02020603050405020304" pitchFamily="18" charset="0"/>
                </a:endParaRPr>
              </a:p>
            </p:txBody>
          </p:sp>
          <p:cxnSp>
            <p:nvCxnSpPr>
              <p:cNvPr id="44" name="直線矢印コネクタ 43"/>
              <p:cNvCxnSpPr>
                <a:stCxn id="42" idx="5"/>
              </p:cNvCxnSpPr>
              <p:nvPr/>
            </p:nvCxnSpPr>
            <p:spPr>
              <a:xfrm>
                <a:off x="751064" y="700482"/>
                <a:ext cx="1725050" cy="1023561"/>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45" name="直線矢印コネクタ 44"/>
              <p:cNvCxnSpPr>
                <a:stCxn id="43" idx="3"/>
              </p:cNvCxnSpPr>
              <p:nvPr/>
            </p:nvCxnSpPr>
            <p:spPr>
              <a:xfrm flipH="1">
                <a:off x="3923515" y="736023"/>
                <a:ext cx="1970241" cy="988020"/>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46" name="正方形/長方形 45"/>
              <p:cNvSpPr/>
              <p:nvPr/>
            </p:nvSpPr>
            <p:spPr>
              <a:xfrm>
                <a:off x="5809242" y="1101910"/>
                <a:ext cx="1972806" cy="6458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0340" indent="-180340"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Goods documents to unbundle goods</a:t>
                </a:r>
                <a:endParaRPr lang="ja-JP" sz="1050" kern="100">
                  <a:ea typeface="ＭＳ 明朝" panose="02020609040205080304" pitchFamily="17" charset="-128"/>
                  <a:cs typeface="Times New Roman" panose="02020603050405020304" pitchFamily="18" charset="0"/>
                </a:endParaRPr>
              </a:p>
            </p:txBody>
          </p:sp>
          <p:cxnSp>
            <p:nvCxnSpPr>
              <p:cNvPr id="47" name="直線矢印コネクタ 46"/>
              <p:cNvCxnSpPr/>
              <p:nvPr/>
            </p:nvCxnSpPr>
            <p:spPr>
              <a:xfrm>
                <a:off x="2782252" y="1200580"/>
                <a:ext cx="9004" cy="5234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直線矢印コネクタ 47"/>
              <p:cNvCxnSpPr/>
              <p:nvPr/>
            </p:nvCxnSpPr>
            <p:spPr>
              <a:xfrm>
                <a:off x="3504826" y="1200580"/>
                <a:ext cx="9004" cy="5234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直線矢印コネクタ 48"/>
              <p:cNvCxnSpPr/>
              <p:nvPr/>
            </p:nvCxnSpPr>
            <p:spPr>
              <a:xfrm>
                <a:off x="3162672" y="1200580"/>
                <a:ext cx="9004" cy="523464"/>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50" name="正方形/長方形 49"/>
              <p:cNvSpPr/>
              <p:nvPr/>
            </p:nvSpPr>
            <p:spPr>
              <a:xfrm>
                <a:off x="2248759" y="1724045"/>
                <a:ext cx="3284229" cy="1343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a:t>
                </a:r>
                <a:endParaRPr lang="ja-JP" sz="1050" kern="100">
                  <a:ea typeface="ＭＳ 明朝" panose="02020609040205080304" pitchFamily="17" charset="-128"/>
                  <a:cs typeface="Times New Roman" panose="02020603050405020304" pitchFamily="18" charset="0"/>
                </a:endParaRPr>
              </a:p>
            </p:txBody>
          </p:sp>
          <p:sp>
            <p:nvSpPr>
              <p:cNvPr id="51" name="正方形/長方形 50"/>
              <p:cNvSpPr/>
              <p:nvPr/>
            </p:nvSpPr>
            <p:spPr>
              <a:xfrm>
                <a:off x="2305035" y="1724045"/>
                <a:ext cx="3115398" cy="1343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2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System Management Center</a:t>
                </a:r>
                <a:endParaRPr lang="ja-JP" sz="1050" kern="100" dirty="0">
                  <a:ea typeface="ＭＳ 明朝" panose="02020609040205080304" pitchFamily="17" charset="-128"/>
                  <a:cs typeface="Times New Roman" panose="02020603050405020304" pitchFamily="18" charset="0"/>
                </a:endParaRPr>
              </a:p>
              <a:p>
                <a:pPr marL="185738" indent="-185738"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Locations, speed of platooning vehicles</a:t>
                </a:r>
                <a:endParaRPr lang="ja-JP" sz="1050" kern="100" dirty="0">
                  <a:ea typeface="ＭＳ 明朝" panose="02020609040205080304" pitchFamily="17" charset="-128"/>
                  <a:cs typeface="Times New Roman" panose="02020603050405020304" pitchFamily="18" charset="0"/>
                </a:endParaRPr>
              </a:p>
              <a:p>
                <a:pPr marL="185738" indent="-185738"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Priority of platooning vehicles</a:t>
                </a:r>
                <a:endParaRPr lang="ja-JP" sz="1050" kern="100" dirty="0">
                  <a:ea typeface="ＭＳ 明朝" panose="02020609040205080304" pitchFamily="17" charset="-128"/>
                  <a:cs typeface="Times New Roman" panose="02020603050405020304" pitchFamily="18" charset="0"/>
                </a:endParaRPr>
              </a:p>
              <a:p>
                <a:pPr marL="185738" indent="-185738"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Weather, incidents, accidents info.</a:t>
                </a:r>
                <a:endParaRPr lang="ja-JP" sz="1050" kern="100" dirty="0">
                  <a:ea typeface="ＭＳ 明朝" panose="02020609040205080304" pitchFamily="17" charset="-128"/>
                  <a:cs typeface="Times New Roman" panose="02020603050405020304" pitchFamily="18" charset="0"/>
                </a:endParaRPr>
              </a:p>
            </p:txBody>
          </p:sp>
          <p:sp>
            <p:nvSpPr>
              <p:cNvPr id="52" name="テキスト ボックス 149"/>
              <p:cNvSpPr txBox="1"/>
              <p:nvPr/>
            </p:nvSpPr>
            <p:spPr>
              <a:xfrm>
                <a:off x="-399343" y="-121008"/>
                <a:ext cx="1906185" cy="51565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eaLnBrk="1" hangingPunct="1">
                  <a:lnSpc>
                    <a:spcPts val="1200"/>
                  </a:lnSpc>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Depot adjacent to highway</a:t>
                </a:r>
                <a:endParaRPr lang="ja-JP" sz="1050" kern="100" dirty="0">
                  <a:ea typeface="ＭＳ 明朝" panose="02020609040205080304" pitchFamily="17" charset="-128"/>
                  <a:cs typeface="Times New Roman" panose="02020603050405020304" pitchFamily="18" charset="0"/>
                </a:endParaRPr>
              </a:p>
            </p:txBody>
          </p:sp>
          <p:sp>
            <p:nvSpPr>
              <p:cNvPr id="53" name="テキスト ボックス 150"/>
              <p:cNvSpPr txBox="1"/>
              <p:nvPr/>
            </p:nvSpPr>
            <p:spPr>
              <a:xfrm>
                <a:off x="2590915" y="57295"/>
                <a:ext cx="810365" cy="36199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Vehicle </a:t>
                </a:r>
                <a:endParaRPr lang="ja-JP" sz="1050" kern="100">
                  <a:ea typeface="ＭＳ 明朝" panose="02020609040205080304" pitchFamily="17" charset="-128"/>
                  <a:cs typeface="Times New Roman" panose="02020603050405020304" pitchFamily="18" charset="0"/>
                </a:endParaRPr>
              </a:p>
            </p:txBody>
          </p:sp>
          <p:sp>
            <p:nvSpPr>
              <p:cNvPr id="54" name="右矢印 53"/>
              <p:cNvSpPr/>
              <p:nvPr/>
            </p:nvSpPr>
            <p:spPr>
              <a:xfrm>
                <a:off x="807106" y="545598"/>
                <a:ext cx="1093992" cy="67713"/>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55" name="右矢印 54"/>
              <p:cNvSpPr/>
              <p:nvPr/>
            </p:nvSpPr>
            <p:spPr>
              <a:xfrm>
                <a:off x="4743723" y="562528"/>
                <a:ext cx="1093992" cy="67713"/>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56" name="正方形/長方形 55"/>
              <p:cNvSpPr/>
              <p:nvPr/>
            </p:nvSpPr>
            <p:spPr>
              <a:xfrm>
                <a:off x="-1415593" y="1274614"/>
                <a:ext cx="2793240" cy="12005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Goods documents to bundle goods</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Weight balance among the vehicles</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Anticipated road works</a:t>
                </a:r>
                <a:endParaRPr lang="ja-JP" sz="1050" kern="100" dirty="0">
                  <a:ea typeface="ＭＳ 明朝" panose="02020609040205080304" pitchFamily="17" charset="-128"/>
                  <a:cs typeface="Times New Roman" panose="02020603050405020304" pitchFamily="18" charset="0"/>
                </a:endParaRPr>
              </a:p>
            </p:txBody>
          </p:sp>
          <p:sp>
            <p:nvSpPr>
              <p:cNvPr id="57" name="テキスト ボックス 151"/>
              <p:cNvSpPr txBox="1"/>
              <p:nvPr/>
            </p:nvSpPr>
            <p:spPr>
              <a:xfrm>
                <a:off x="3475564" y="1200579"/>
                <a:ext cx="1305592" cy="47398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Emergency</a:t>
                </a:r>
                <a:endParaRPr lang="ja-JP" sz="1050" kern="100" dirty="0">
                  <a:ea typeface="ＭＳ 明朝" panose="02020609040205080304" pitchFamily="17" charset="-128"/>
                  <a:cs typeface="Times New Roman" panose="02020603050405020304" pitchFamily="18" charset="0"/>
                </a:endParaRPr>
              </a:p>
            </p:txBody>
          </p:sp>
          <p:sp>
            <p:nvSpPr>
              <p:cNvPr id="58" name="テキスト ボックス 152"/>
              <p:cNvSpPr txBox="1"/>
              <p:nvPr/>
            </p:nvSpPr>
            <p:spPr>
              <a:xfrm>
                <a:off x="2070932" y="1251503"/>
                <a:ext cx="810365" cy="36199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Probe </a:t>
                </a:r>
                <a:endParaRPr lang="ja-JP" sz="1050" kern="100" dirty="0">
                  <a:ea typeface="ＭＳ 明朝" panose="02020609040205080304" pitchFamily="17" charset="-128"/>
                  <a:cs typeface="Times New Roman" panose="02020603050405020304" pitchFamily="18" charset="0"/>
                </a:endParaRPr>
              </a:p>
            </p:txBody>
          </p:sp>
          <p:cxnSp>
            <p:nvCxnSpPr>
              <p:cNvPr id="59" name="直線矢印コネクタ 58"/>
              <p:cNvCxnSpPr/>
              <p:nvPr/>
            </p:nvCxnSpPr>
            <p:spPr>
              <a:xfrm>
                <a:off x="3153668" y="3067861"/>
                <a:ext cx="9004" cy="523463"/>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60" name="直線矢印コネクタ 59"/>
              <p:cNvCxnSpPr/>
              <p:nvPr/>
            </p:nvCxnSpPr>
            <p:spPr>
              <a:xfrm flipV="1">
                <a:off x="4742883" y="3067860"/>
                <a:ext cx="0" cy="27032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1" name="正方形/長方形 60"/>
              <p:cNvSpPr/>
              <p:nvPr/>
            </p:nvSpPr>
            <p:spPr>
              <a:xfrm>
                <a:off x="6527949" y="2643569"/>
                <a:ext cx="1875090" cy="6484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Warehouse management information system</a:t>
                </a:r>
                <a:endParaRPr lang="ja-JP" sz="1050" kern="100">
                  <a:ea typeface="ＭＳ 明朝" panose="02020609040205080304" pitchFamily="17" charset="-128"/>
                  <a:cs typeface="Times New Roman" panose="02020603050405020304" pitchFamily="18" charset="0"/>
                </a:endParaRPr>
              </a:p>
            </p:txBody>
          </p:sp>
          <p:sp>
            <p:nvSpPr>
              <p:cNvPr id="62" name="フローチャート: 端子 61"/>
              <p:cNvSpPr/>
              <p:nvPr/>
            </p:nvSpPr>
            <p:spPr>
              <a:xfrm>
                <a:off x="1724278" y="3591323"/>
                <a:ext cx="2770995" cy="1332097"/>
              </a:xfrm>
              <a:prstGeom prst="flowChartTerminator">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lnSpc>
                    <a:spcPts val="1200"/>
                  </a:lnSpc>
                  <a:spcAft>
                    <a:spcPts val="0"/>
                  </a:spcAft>
                  <a:defRPr/>
                </a:pPr>
                <a:r>
                  <a:rPr lang="en-US" sz="1050" kern="100" dirty="0" err="1">
                    <a:latin typeface="Meiryo UI" panose="020B0604030504040204" pitchFamily="50" charset="-128"/>
                    <a:ea typeface="ＭＳ 明朝" panose="02020609040205080304" pitchFamily="17" charset="-128"/>
                    <a:cs typeface="Times New Roman" panose="02020603050405020304" pitchFamily="18" charset="0"/>
                  </a:rPr>
                  <a:t>HighwayTraffic</a:t>
                </a: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 </a:t>
                </a:r>
                <a:endParaRPr lang="ja-JP" sz="1050" kern="100" dirty="0">
                  <a:ea typeface="ＭＳ 明朝" panose="02020609040205080304" pitchFamily="17" charset="-128"/>
                  <a:cs typeface="Times New Roman" panose="02020603050405020304" pitchFamily="18" charset="0"/>
                </a:endParaRPr>
              </a:p>
              <a:p>
                <a:pPr algn="ctr" eaLnBrk="1" hangingPunct="1">
                  <a:lnSpc>
                    <a:spcPts val="1200"/>
                  </a:lnSpc>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Management </a:t>
                </a:r>
                <a:endParaRPr lang="ja-JP" sz="1050" kern="100" dirty="0">
                  <a:ea typeface="ＭＳ 明朝" panose="02020609040205080304" pitchFamily="17" charset="-128"/>
                  <a:cs typeface="Times New Roman" panose="02020603050405020304" pitchFamily="18" charset="0"/>
                </a:endParaRPr>
              </a:p>
              <a:p>
                <a:pPr algn="ctr" eaLnBrk="1" hangingPunct="1">
                  <a:lnSpc>
                    <a:spcPts val="1200"/>
                  </a:lnSpc>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Center</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Monitoring of platooning vehicles</a:t>
                </a:r>
                <a:endParaRPr lang="ja-JP" sz="1050" kern="100" dirty="0">
                  <a:ea typeface="ＭＳ 明朝" panose="02020609040205080304" pitchFamily="17" charset="-128"/>
                  <a:cs typeface="Times New Roman" panose="02020603050405020304" pitchFamily="18" charset="0"/>
                </a:endParaRPr>
              </a:p>
            </p:txBody>
          </p:sp>
          <p:sp>
            <p:nvSpPr>
              <p:cNvPr id="63" name="正方形/長方形 62"/>
              <p:cNvSpPr/>
              <p:nvPr/>
            </p:nvSpPr>
            <p:spPr>
              <a:xfrm>
                <a:off x="-324156" y="2769350"/>
                <a:ext cx="2176070" cy="6484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Warehouse management information system</a:t>
                </a:r>
                <a:endParaRPr lang="ja-JP" sz="1050" kern="100">
                  <a:ea typeface="ＭＳ 明朝" panose="02020609040205080304" pitchFamily="17" charset="-128"/>
                  <a:cs typeface="Times New Roman" panose="02020603050405020304" pitchFamily="18" charset="0"/>
                </a:endParaRPr>
              </a:p>
            </p:txBody>
          </p:sp>
          <p:sp>
            <p:nvSpPr>
              <p:cNvPr id="64" name="正方形/長方形 63"/>
              <p:cNvSpPr/>
              <p:nvPr/>
            </p:nvSpPr>
            <p:spPr>
              <a:xfrm>
                <a:off x="-960827" y="4084651"/>
                <a:ext cx="2410045" cy="11537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Infrastructure to support the movements of the platooning vehicles and the depot management</a:t>
                </a:r>
                <a:endParaRPr lang="ja-JP" sz="1050" kern="100" dirty="0">
                  <a:ea typeface="ＭＳ 明朝" panose="02020609040205080304" pitchFamily="17" charset="-128"/>
                  <a:cs typeface="Times New Roman" panose="02020603050405020304" pitchFamily="18" charset="0"/>
                </a:endParaRPr>
              </a:p>
            </p:txBody>
          </p:sp>
          <p:sp>
            <p:nvSpPr>
              <p:cNvPr id="65" name="正方形/長方形 64"/>
              <p:cNvSpPr/>
              <p:nvPr/>
            </p:nvSpPr>
            <p:spPr>
              <a:xfrm>
                <a:off x="5076033" y="3799667"/>
                <a:ext cx="2382128" cy="11537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Infrastructure to support the movements of the platooning vehicles and the depot management</a:t>
                </a:r>
                <a:endParaRPr lang="ja-JP" sz="1050" kern="100">
                  <a:ea typeface="ＭＳ 明朝" panose="02020609040205080304" pitchFamily="17" charset="-128"/>
                  <a:cs typeface="Times New Roman" panose="02020603050405020304" pitchFamily="18" charset="0"/>
                </a:endParaRPr>
              </a:p>
            </p:txBody>
          </p:sp>
          <p:cxnSp>
            <p:nvCxnSpPr>
              <p:cNvPr id="66" name="直線矢印コネクタ 65"/>
              <p:cNvCxnSpPr/>
              <p:nvPr/>
            </p:nvCxnSpPr>
            <p:spPr>
              <a:xfrm>
                <a:off x="3171676" y="4820551"/>
                <a:ext cx="9004" cy="645865"/>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67" name="正方形/長方形 66"/>
              <p:cNvSpPr/>
              <p:nvPr/>
            </p:nvSpPr>
            <p:spPr>
              <a:xfrm>
                <a:off x="1872350" y="5446884"/>
                <a:ext cx="2622922" cy="9130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Use I2V, VMS to provide information about platooning vehicles</a:t>
                </a:r>
                <a:endParaRPr lang="ja-JP" sz="1050" kern="100">
                  <a:ea typeface="ＭＳ 明朝" panose="02020609040205080304" pitchFamily="17" charset="-128"/>
                  <a:cs typeface="Times New Roman" panose="02020603050405020304" pitchFamily="18" charset="0"/>
                </a:endParaRPr>
              </a:p>
            </p:txBody>
          </p:sp>
          <p:sp>
            <p:nvSpPr>
              <p:cNvPr id="68" name="正方形/長方形 67"/>
              <p:cNvSpPr/>
              <p:nvPr/>
            </p:nvSpPr>
            <p:spPr>
              <a:xfrm>
                <a:off x="4617420" y="5268441"/>
                <a:ext cx="2440591" cy="1437256"/>
              </a:xfrm>
              <a:prstGeom prst="rect">
                <a:avLst/>
              </a:prstGeom>
              <a:ln/>
            </p:spPr>
            <p:style>
              <a:lnRef idx="2">
                <a:schemeClr val="dk1"/>
              </a:lnRef>
              <a:fillRef idx="1">
                <a:schemeClr val="lt1"/>
              </a:fillRef>
              <a:effectRef idx="0">
                <a:schemeClr val="dk1"/>
              </a:effectRef>
              <a:fontRef idx="minor">
                <a:schemeClr val="dk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Management </a:t>
                </a:r>
                <a:r>
                  <a:rPr lang="en-US" sz="1050" kern="100" dirty="0" smtClean="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Level</a:t>
                </a:r>
                <a:endParaRPr lang="ja-JP" sz="1050" kern="100" dirty="0">
                  <a:ea typeface="ＭＳ 明朝" panose="02020609040205080304" pitchFamily="17" charset="-128"/>
                  <a:cs typeface="Times New Roman" panose="02020603050405020304" pitchFamily="18" charset="0"/>
                </a:endParaRPr>
              </a:p>
              <a:p>
                <a:pPr marL="171450" indent="-17145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 driver at the forefront</a:t>
                </a:r>
                <a:endParaRPr lang="ja-JP" sz="1050" kern="100" dirty="0">
                  <a:ea typeface="ＭＳ 明朝" panose="02020609040205080304" pitchFamily="17" charset="-128"/>
                  <a:cs typeface="Times New Roman" panose="02020603050405020304" pitchFamily="18" charset="0"/>
                </a:endParaRPr>
              </a:p>
              <a:p>
                <a:pPr marL="171450" indent="-171450" eaLnBrk="1" hangingPunct="1">
                  <a:lnSpc>
                    <a:spcPts val="1100"/>
                  </a:lnSpc>
                  <a:spcAft>
                    <a:spcPts val="0"/>
                  </a:spcAft>
                  <a:buFont typeface="ＭＳ Ｐ明朝" panose="02020600040205080304" pitchFamily="18" charset="-128"/>
                  <a:buChar char="-"/>
                  <a:defRPr/>
                </a:pPr>
                <a:r>
                  <a:rPr lang="en-US" sz="1050" kern="100" dirty="0" smtClean="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Special management at intersections </a:t>
                </a: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and ramps </a:t>
                </a:r>
                <a:endParaRPr lang="ja-JP" sz="1050" kern="100" dirty="0">
                  <a:ea typeface="ＭＳ 明朝" panose="02020609040205080304" pitchFamily="17" charset="-128"/>
                  <a:cs typeface="Times New Roman" panose="02020603050405020304" pitchFamily="18" charset="0"/>
                </a:endParaRPr>
              </a:p>
            </p:txBody>
          </p:sp>
          <p:cxnSp>
            <p:nvCxnSpPr>
              <p:cNvPr id="69" name="直線矢印コネクタ 68"/>
              <p:cNvCxnSpPr/>
              <p:nvPr/>
            </p:nvCxnSpPr>
            <p:spPr>
              <a:xfrm>
                <a:off x="5532990" y="6666997"/>
                <a:ext cx="11254" cy="755246"/>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70" name="円/楕円 69"/>
              <p:cNvSpPr/>
              <p:nvPr/>
            </p:nvSpPr>
            <p:spPr>
              <a:xfrm>
                <a:off x="4742883" y="7419638"/>
                <a:ext cx="1896697" cy="476587"/>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Regulations</a:t>
                </a:r>
                <a:endParaRPr lang="ja-JP" sz="1050" kern="100" dirty="0">
                  <a:ea typeface="ＭＳ 明朝" panose="02020609040205080304" pitchFamily="17" charset="-128"/>
                  <a:cs typeface="Times New Roman" panose="02020603050405020304" pitchFamily="18" charset="0"/>
                </a:endParaRPr>
              </a:p>
            </p:txBody>
          </p:sp>
        </p:grpSp>
        <p:cxnSp>
          <p:nvCxnSpPr>
            <p:cNvPr id="37" name="直線矢印コネクタ 36"/>
            <p:cNvCxnSpPr/>
            <p:nvPr/>
          </p:nvCxnSpPr>
          <p:spPr>
            <a:xfrm flipV="1">
              <a:off x="7140721" y="1768698"/>
              <a:ext cx="0" cy="8646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直線矢印コネクタ 37"/>
            <p:cNvCxnSpPr/>
            <p:nvPr/>
          </p:nvCxnSpPr>
          <p:spPr>
            <a:xfrm flipV="1">
              <a:off x="6207519" y="1766263"/>
              <a:ext cx="0" cy="20061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直線矢印コネクタ 38"/>
            <p:cNvCxnSpPr/>
            <p:nvPr/>
          </p:nvCxnSpPr>
          <p:spPr>
            <a:xfrm flipV="1">
              <a:off x="-778922" y="2483007"/>
              <a:ext cx="0" cy="16198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直線矢印コネクタ 39"/>
            <p:cNvCxnSpPr/>
            <p:nvPr/>
          </p:nvCxnSpPr>
          <p:spPr>
            <a:xfrm flipV="1">
              <a:off x="771664" y="2464779"/>
              <a:ext cx="0" cy="325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16</a:t>
            </a:fld>
            <a:endParaRPr lang="en-US" altLang="ja-JP"/>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テキスト ボックス 76"/>
          <p:cNvSpPr txBox="1"/>
          <p:nvPr/>
        </p:nvSpPr>
        <p:spPr>
          <a:xfrm>
            <a:off x="523518" y="125408"/>
            <a:ext cx="7939981" cy="707886"/>
          </a:xfrm>
          <a:prstGeom prst="rect">
            <a:avLst/>
          </a:prstGeom>
          <a:noFill/>
        </p:spPr>
        <p:txBody>
          <a:bodyPr wrap="square">
            <a:spAutoFit/>
          </a:bodyPr>
          <a:lstStyle/>
          <a:p>
            <a:pPr eaLnBrk="1" fontAlgn="auto" hangingPunct="1">
              <a:spcBef>
                <a:spcPts val="0"/>
              </a:spcBef>
              <a:spcAft>
                <a:spcPts val="0"/>
              </a:spcAft>
              <a:defRPr/>
            </a:pPr>
            <a:r>
              <a:rPr kumimoji="1" lang="en-US" altLang="ja-JP" sz="2000" dirty="0" smtClean="0">
                <a:solidFill>
                  <a:prstClr val="black"/>
                </a:solidFill>
                <a:latin typeface="Calibri" panose="020F0502020204030204"/>
                <a:ea typeface="ＭＳ Ｐゴシック" panose="020B0600070205080204" pitchFamily="50" charset="-128"/>
              </a:rPr>
              <a:t>(1) </a:t>
            </a:r>
            <a:r>
              <a:rPr kumimoji="1" lang="en-US" altLang="ja-JP" sz="2000" dirty="0" smtClean="0">
                <a:solidFill>
                  <a:prstClr val="black"/>
                </a:solidFill>
                <a:latin typeface="Calibri" panose="020F0502020204030204"/>
                <a:ea typeface="ＭＳ Ｐゴシック" panose="020B0600070205080204" pitchFamily="50" charset="-128"/>
              </a:rPr>
              <a:t>Automated Driving on Highways</a:t>
            </a:r>
          </a:p>
          <a:p>
            <a:pPr eaLnBrk="1" fontAlgn="auto" hangingPunct="1">
              <a:spcBef>
                <a:spcPts val="0"/>
              </a:spcBef>
              <a:spcAft>
                <a:spcPts val="0"/>
              </a:spcAft>
              <a:defRPr/>
            </a:pPr>
            <a:r>
              <a:rPr kumimoji="1" lang="en-US" altLang="ja-JP" sz="2000" dirty="0" smtClean="0">
                <a:solidFill>
                  <a:prstClr val="black"/>
                </a:solidFill>
                <a:latin typeface="Calibri" panose="020F0502020204030204"/>
                <a:ea typeface="ＭＳ Ｐゴシック" panose="020B0600070205080204" pitchFamily="50" charset="-128"/>
              </a:rPr>
              <a:t>(2) </a:t>
            </a:r>
            <a:r>
              <a:rPr kumimoji="1" lang="en-US" altLang="ja-JP" sz="2000" dirty="0" smtClean="0">
                <a:solidFill>
                  <a:prstClr val="black"/>
                </a:solidFill>
                <a:latin typeface="Calibri" panose="020F0502020204030204"/>
                <a:ea typeface="ＭＳ Ｐゴシック" panose="020B0600070205080204" pitchFamily="50" charset="-128"/>
              </a:rPr>
              <a:t>Platooning of heavy trucks on highways</a:t>
            </a:r>
            <a:endParaRPr kumimoji="1" lang="ja-JP" altLang="en-US" sz="2000" dirty="0">
              <a:solidFill>
                <a:prstClr val="black"/>
              </a:solidFill>
              <a:latin typeface="Calibri" panose="020F0502020204030204"/>
              <a:ea typeface="ＭＳ Ｐゴシック" panose="020B0600070205080204" pitchFamily="50" charset="-128"/>
            </a:endParaRPr>
          </a:p>
        </p:txBody>
      </p:sp>
      <p:sp>
        <p:nvSpPr>
          <p:cNvPr id="19" name="テキスト ボックス 18"/>
          <p:cNvSpPr txBox="1"/>
          <p:nvPr/>
        </p:nvSpPr>
        <p:spPr>
          <a:xfrm>
            <a:off x="2594362" y="777520"/>
            <a:ext cx="1905001" cy="36933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Function sharing</a:t>
            </a:r>
            <a:endParaRPr kumimoji="1" lang="ja-JP" altLang="en-US" dirty="0">
              <a:solidFill>
                <a:srgbClr val="FF0000"/>
              </a:solidFill>
              <a:latin typeface="Calibri" panose="020F0502020204030204"/>
              <a:ea typeface="ＭＳ Ｐゴシック" panose="020B0600070205080204" pitchFamily="50" charset="-128"/>
            </a:endParaRPr>
          </a:p>
        </p:txBody>
      </p:sp>
      <p:grpSp>
        <p:nvGrpSpPr>
          <p:cNvPr id="34833" name="グループ化 1"/>
          <p:cNvGrpSpPr>
            <a:grpSpLocks/>
          </p:cNvGrpSpPr>
          <p:nvPr/>
        </p:nvGrpSpPr>
        <p:grpSpPr bwMode="auto">
          <a:xfrm>
            <a:off x="1913663" y="956845"/>
            <a:ext cx="5206836" cy="4170925"/>
            <a:chOff x="268937" y="737177"/>
            <a:chExt cx="7032154" cy="5681309"/>
          </a:xfrm>
        </p:grpSpPr>
        <p:cxnSp>
          <p:nvCxnSpPr>
            <p:cNvPr id="21" name="直線コネクタ 20"/>
            <p:cNvCxnSpPr/>
            <p:nvPr/>
          </p:nvCxnSpPr>
          <p:spPr>
            <a:xfrm flipH="1">
              <a:off x="2603282" y="1397285"/>
              <a:ext cx="31544" cy="502120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897413" y="5913696"/>
              <a:ext cx="1703441" cy="310640"/>
            </a:xfrm>
            <a:prstGeom prst="rect">
              <a:avLst/>
            </a:prstGeom>
            <a:solidFill>
              <a:schemeClr val="accent2">
                <a:alpha val="66000"/>
              </a:schemeClr>
            </a:solidFill>
            <a:ln w="38100">
              <a:solidFill>
                <a:schemeClr val="accent2">
                  <a:lumMod val="75000"/>
                </a:schemeClr>
              </a:solidFill>
            </a:ln>
          </p:spPr>
          <p:txBody>
            <a:bodyPr>
              <a:spAutoFit/>
            </a:bodyPr>
            <a:lstStyle/>
            <a:p>
              <a:pPr algn="ctr" eaLnBrk="1" fontAlgn="auto" hangingPunct="1">
                <a:spcBef>
                  <a:spcPts val="0"/>
                </a:spcBef>
                <a:spcAft>
                  <a:spcPts val="0"/>
                </a:spcAft>
                <a:defRPr/>
              </a:pPr>
              <a:r>
                <a:rPr kumimoji="1" lang="en-US" altLang="ja-JP" sz="720" dirty="0">
                  <a:solidFill>
                    <a:prstClr val="black"/>
                  </a:solidFill>
                  <a:latin typeface="Calibri" panose="020F0502020204030204"/>
                  <a:ea typeface="ＭＳ Ｐゴシック" panose="020B0600070205080204" pitchFamily="50" charset="-128"/>
                </a:rPr>
                <a:t>Driving</a:t>
              </a:r>
              <a:r>
                <a:rPr kumimoji="1" lang="ja-JP" altLang="en-US" sz="720" dirty="0">
                  <a:solidFill>
                    <a:prstClr val="black"/>
                  </a:solidFill>
                  <a:latin typeface="Calibri" panose="020F0502020204030204"/>
                  <a:ea typeface="ＭＳ Ｐゴシック" panose="020B0600070205080204" pitchFamily="50" charset="-128"/>
                </a:rPr>
                <a:t> </a:t>
              </a:r>
              <a:r>
                <a:rPr kumimoji="1" lang="en-US" altLang="ja-JP" sz="720" dirty="0">
                  <a:solidFill>
                    <a:prstClr val="black"/>
                  </a:solidFill>
                  <a:latin typeface="Calibri" panose="020F0502020204030204"/>
                  <a:ea typeface="ＭＳ Ｐゴシック" panose="020B0600070205080204" pitchFamily="50" charset="-128"/>
                </a:rPr>
                <a:t>function</a:t>
              </a:r>
              <a:endParaRPr kumimoji="1" lang="ja-JP" altLang="en-US" sz="720" dirty="0">
                <a:solidFill>
                  <a:prstClr val="black"/>
                </a:solidFill>
                <a:latin typeface="Calibri" panose="020F0502020204030204"/>
                <a:ea typeface="ＭＳ Ｐゴシック" panose="020B0600070205080204" pitchFamily="50" charset="-128"/>
              </a:endParaRPr>
            </a:p>
          </p:txBody>
        </p:sp>
        <p:sp>
          <p:nvSpPr>
            <p:cNvPr id="6" name="テキスト ボックス 5"/>
            <p:cNvSpPr txBox="1"/>
            <p:nvPr/>
          </p:nvSpPr>
          <p:spPr>
            <a:xfrm>
              <a:off x="2625120" y="5928258"/>
              <a:ext cx="2033452" cy="310640"/>
            </a:xfrm>
            <a:prstGeom prst="rect">
              <a:avLst/>
            </a:prstGeom>
            <a:solidFill>
              <a:schemeClr val="accent1">
                <a:alpha val="66000"/>
              </a:schemeClr>
            </a:solidFill>
            <a:ln w="38100">
              <a:solidFill>
                <a:schemeClr val="accent1"/>
              </a:solidFill>
            </a:ln>
          </p:spPr>
          <p:txBody>
            <a:bodyPr>
              <a:spAutoFit/>
            </a:bodyPr>
            <a:lstStyle/>
            <a:p>
              <a:pPr algn="ctr" eaLnBrk="1" fontAlgn="auto" hangingPunct="1">
                <a:spcBef>
                  <a:spcPts val="0"/>
                </a:spcBef>
                <a:spcAft>
                  <a:spcPts val="0"/>
                </a:spcAft>
                <a:defRPr/>
              </a:pPr>
              <a:r>
                <a:rPr kumimoji="1" lang="en-US" altLang="ja-JP" sz="720" dirty="0">
                  <a:solidFill>
                    <a:prstClr val="black"/>
                  </a:solidFill>
                  <a:latin typeface="Calibri" panose="020F0502020204030204"/>
                  <a:ea typeface="ＭＳ Ｐゴシック" panose="020B0600070205080204" pitchFamily="50" charset="-128"/>
                </a:rPr>
                <a:t>Driving</a:t>
              </a:r>
              <a:r>
                <a:rPr kumimoji="1" lang="ja-JP" altLang="en-US" sz="720" dirty="0">
                  <a:solidFill>
                    <a:prstClr val="black"/>
                  </a:solidFill>
                  <a:latin typeface="Calibri" panose="020F0502020204030204"/>
                  <a:ea typeface="ＭＳ Ｐゴシック" panose="020B0600070205080204" pitchFamily="50" charset="-128"/>
                </a:rPr>
                <a:t> </a:t>
              </a:r>
              <a:r>
                <a:rPr kumimoji="1" lang="en-US" altLang="ja-JP" sz="720" dirty="0">
                  <a:solidFill>
                    <a:prstClr val="black"/>
                  </a:solidFill>
                  <a:latin typeface="Calibri" panose="020F0502020204030204"/>
                  <a:ea typeface="ＭＳ Ｐゴシック" panose="020B0600070205080204" pitchFamily="50" charset="-128"/>
                </a:rPr>
                <a:t>management</a:t>
              </a:r>
              <a:endParaRPr kumimoji="1" lang="ja-JP" altLang="en-US" sz="720" dirty="0">
                <a:solidFill>
                  <a:prstClr val="black"/>
                </a:solidFill>
                <a:latin typeface="Calibri" panose="020F0502020204030204"/>
                <a:ea typeface="ＭＳ Ｐゴシック" panose="020B0600070205080204" pitchFamily="50" charset="-128"/>
              </a:endParaRPr>
            </a:p>
          </p:txBody>
        </p:sp>
        <p:sp>
          <p:nvSpPr>
            <p:cNvPr id="3" name="正方形/長方形 2"/>
            <p:cNvSpPr/>
            <p:nvPr/>
          </p:nvSpPr>
          <p:spPr>
            <a:xfrm>
              <a:off x="928256" y="1139958"/>
              <a:ext cx="1703088" cy="866641"/>
            </a:xfrm>
            <a:prstGeom prst="rect">
              <a:avLst/>
            </a:prstGeom>
            <a:solidFill>
              <a:schemeClr val="accent2">
                <a:lumMod val="20000"/>
                <a:lumOff val="80000"/>
              </a:schemeClr>
            </a:solidFill>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 name="正方形/長方形 3"/>
            <p:cNvSpPr/>
            <p:nvPr/>
          </p:nvSpPr>
          <p:spPr>
            <a:xfrm>
              <a:off x="2644533" y="1127903"/>
              <a:ext cx="1470492" cy="90765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7" name="正方形/長方形 6"/>
            <p:cNvSpPr/>
            <p:nvPr/>
          </p:nvSpPr>
          <p:spPr>
            <a:xfrm>
              <a:off x="4100465" y="1120622"/>
              <a:ext cx="545975" cy="90279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5" name="正方形/長方形 34"/>
            <p:cNvSpPr/>
            <p:nvPr/>
          </p:nvSpPr>
          <p:spPr>
            <a:xfrm>
              <a:off x="919253" y="2006431"/>
              <a:ext cx="1220556" cy="82756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6" name="正方形/長方形 35"/>
            <p:cNvSpPr/>
            <p:nvPr/>
          </p:nvSpPr>
          <p:spPr>
            <a:xfrm>
              <a:off x="2139809" y="2023418"/>
              <a:ext cx="2509057" cy="626133"/>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7" name="正方形/長方形 36"/>
            <p:cNvSpPr/>
            <p:nvPr/>
          </p:nvSpPr>
          <p:spPr>
            <a:xfrm>
              <a:off x="2134956" y="2627711"/>
              <a:ext cx="2511484" cy="20628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8" name="正方形/長方形 37"/>
            <p:cNvSpPr/>
            <p:nvPr/>
          </p:nvSpPr>
          <p:spPr>
            <a:xfrm>
              <a:off x="919253" y="2836422"/>
              <a:ext cx="849294" cy="82756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9" name="正方形/長方形 38"/>
            <p:cNvSpPr/>
            <p:nvPr/>
          </p:nvSpPr>
          <p:spPr>
            <a:xfrm>
              <a:off x="1766120" y="2838848"/>
              <a:ext cx="2875468" cy="395581"/>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0" name="正方形/長方形 39"/>
            <p:cNvSpPr/>
            <p:nvPr/>
          </p:nvSpPr>
          <p:spPr>
            <a:xfrm>
              <a:off x="1768547" y="3236855"/>
              <a:ext cx="2877893" cy="4247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1" name="正方形/長方形 40"/>
            <p:cNvSpPr/>
            <p:nvPr/>
          </p:nvSpPr>
          <p:spPr>
            <a:xfrm>
              <a:off x="911973" y="3668838"/>
              <a:ext cx="533842" cy="82756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2" name="正方形/長方形 41"/>
            <p:cNvSpPr/>
            <p:nvPr/>
          </p:nvSpPr>
          <p:spPr>
            <a:xfrm>
              <a:off x="1450668" y="3661558"/>
              <a:ext cx="3195773" cy="211137"/>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3" name="正方形/長方形 42"/>
            <p:cNvSpPr/>
            <p:nvPr/>
          </p:nvSpPr>
          <p:spPr>
            <a:xfrm>
              <a:off x="1448242" y="3887257"/>
              <a:ext cx="3198199" cy="60671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4" name="正方形/長方形 43"/>
            <p:cNvSpPr/>
            <p:nvPr/>
          </p:nvSpPr>
          <p:spPr>
            <a:xfrm>
              <a:off x="907120" y="4493975"/>
              <a:ext cx="237802" cy="8251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5" name="正方形/長方形 44"/>
            <p:cNvSpPr/>
            <p:nvPr/>
          </p:nvSpPr>
          <p:spPr>
            <a:xfrm>
              <a:off x="3991271" y="4498829"/>
              <a:ext cx="667302" cy="815429"/>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6" name="正方形/長方形 45"/>
            <p:cNvSpPr/>
            <p:nvPr/>
          </p:nvSpPr>
          <p:spPr>
            <a:xfrm>
              <a:off x="1147349" y="4498829"/>
              <a:ext cx="2843922" cy="82028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56" name="テキスト ボックス 55"/>
            <p:cNvSpPr txBox="1"/>
            <p:nvPr/>
          </p:nvSpPr>
          <p:spPr>
            <a:xfrm>
              <a:off x="1603542" y="1470091"/>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7" name="テキスト ボックス 56"/>
            <p:cNvSpPr txBox="1"/>
            <p:nvPr/>
          </p:nvSpPr>
          <p:spPr>
            <a:xfrm>
              <a:off x="3117711" y="1426408"/>
              <a:ext cx="468324" cy="356751"/>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68" name="テキスト ボックス 67"/>
            <p:cNvSpPr txBox="1"/>
            <p:nvPr/>
          </p:nvSpPr>
          <p:spPr>
            <a:xfrm>
              <a:off x="4219367" y="1433689"/>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69" name="テキスト ボックス 68"/>
            <p:cNvSpPr txBox="1"/>
            <p:nvPr/>
          </p:nvSpPr>
          <p:spPr>
            <a:xfrm>
              <a:off x="325726" y="4709967"/>
              <a:ext cx="678455"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L0</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0" name="テキスト ボックス 69"/>
            <p:cNvSpPr txBox="1"/>
            <p:nvPr/>
          </p:nvSpPr>
          <p:spPr>
            <a:xfrm>
              <a:off x="336880" y="3864249"/>
              <a:ext cx="662449"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L1</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1" name="テキスト ボックス 70"/>
            <p:cNvSpPr txBox="1"/>
            <p:nvPr/>
          </p:nvSpPr>
          <p:spPr>
            <a:xfrm>
              <a:off x="325726" y="3023290"/>
              <a:ext cx="671178"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L2</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2" name="テキスト ボックス 71"/>
            <p:cNvSpPr txBox="1"/>
            <p:nvPr/>
          </p:nvSpPr>
          <p:spPr>
            <a:xfrm>
              <a:off x="347516" y="2256398"/>
              <a:ext cx="644534"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L3</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3" name="テキスト ボックス 72"/>
            <p:cNvSpPr txBox="1"/>
            <p:nvPr/>
          </p:nvSpPr>
          <p:spPr>
            <a:xfrm>
              <a:off x="313752" y="1423981"/>
              <a:ext cx="663739"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L4</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6" name="テキスト ボックス 75"/>
            <p:cNvSpPr txBox="1"/>
            <p:nvPr/>
          </p:nvSpPr>
          <p:spPr>
            <a:xfrm>
              <a:off x="897413" y="5590922"/>
              <a:ext cx="3761159" cy="356751"/>
            </a:xfrm>
            <a:prstGeom prst="rect">
              <a:avLst/>
            </a:prstGeom>
            <a:solidFill>
              <a:schemeClr val="accent4">
                <a:lumMod val="40000"/>
                <a:lumOff val="60000"/>
              </a:schemeClr>
            </a:solidFill>
            <a:ln>
              <a:solidFill>
                <a:schemeClr val="tx1"/>
              </a:solidFill>
            </a:ln>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Communication network</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48" name="テキスト ボックス 47"/>
            <p:cNvSpPr txBox="1"/>
            <p:nvPr/>
          </p:nvSpPr>
          <p:spPr>
            <a:xfrm>
              <a:off x="1317208" y="2241837"/>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49" name="テキスト ボックス 48"/>
            <p:cNvSpPr txBox="1"/>
            <p:nvPr/>
          </p:nvSpPr>
          <p:spPr>
            <a:xfrm>
              <a:off x="3059474" y="2188446"/>
              <a:ext cx="465898" cy="356751"/>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50" name="テキスト ボックス 49"/>
            <p:cNvSpPr txBox="1"/>
            <p:nvPr/>
          </p:nvSpPr>
          <p:spPr>
            <a:xfrm>
              <a:off x="3141977" y="2564612"/>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1" name="テキスト ボックス 50"/>
            <p:cNvSpPr txBox="1"/>
            <p:nvPr/>
          </p:nvSpPr>
          <p:spPr>
            <a:xfrm>
              <a:off x="1222572" y="3100950"/>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9" name="テキスト ボックス 58"/>
            <p:cNvSpPr txBox="1"/>
            <p:nvPr/>
          </p:nvSpPr>
          <p:spPr>
            <a:xfrm>
              <a:off x="1004182" y="3889684"/>
              <a:ext cx="286333"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62" name="テキスト ボックス 61"/>
            <p:cNvSpPr txBox="1"/>
            <p:nvPr/>
          </p:nvSpPr>
          <p:spPr>
            <a:xfrm>
              <a:off x="880428" y="4763359"/>
              <a:ext cx="325158"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78" name="テキスト ボックス 77"/>
            <p:cNvSpPr txBox="1"/>
            <p:nvPr/>
          </p:nvSpPr>
          <p:spPr>
            <a:xfrm>
              <a:off x="2780420" y="2875252"/>
              <a:ext cx="468326"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79" name="テキスト ボックス 78"/>
            <p:cNvSpPr txBox="1"/>
            <p:nvPr/>
          </p:nvSpPr>
          <p:spPr>
            <a:xfrm>
              <a:off x="2860497" y="3263551"/>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0" name="テキスト ボックス 79"/>
            <p:cNvSpPr txBox="1"/>
            <p:nvPr/>
          </p:nvSpPr>
          <p:spPr>
            <a:xfrm>
              <a:off x="2860497" y="4045004"/>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1" name="テキスト ボックス 80"/>
            <p:cNvSpPr txBox="1"/>
            <p:nvPr/>
          </p:nvSpPr>
          <p:spPr>
            <a:xfrm>
              <a:off x="2474674" y="4765785"/>
              <a:ext cx="337292"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2" name="テキスト ボックス 81"/>
            <p:cNvSpPr txBox="1"/>
            <p:nvPr/>
          </p:nvSpPr>
          <p:spPr>
            <a:xfrm>
              <a:off x="2777994" y="3613021"/>
              <a:ext cx="468324"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83" name="テキスト ボックス 82"/>
            <p:cNvSpPr txBox="1"/>
            <p:nvPr/>
          </p:nvSpPr>
          <p:spPr>
            <a:xfrm>
              <a:off x="4088333" y="4724529"/>
              <a:ext cx="468324"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86" name="テキスト ボックス 85"/>
            <p:cNvSpPr txBox="1"/>
            <p:nvPr/>
          </p:nvSpPr>
          <p:spPr>
            <a:xfrm rot="805527">
              <a:off x="4663973" y="737177"/>
              <a:ext cx="1611232" cy="509643"/>
            </a:xfrm>
            <a:prstGeom prst="rect">
              <a:avLst/>
            </a:prstGeom>
            <a:noFill/>
          </p:spPr>
          <p:txBody>
            <a:bodyPr>
              <a:spAutoFit/>
            </a:bodyPr>
            <a:lstStyle/>
            <a:p>
              <a:pPr eaLnBrk="1" fontAlgn="auto" hangingPunct="1">
                <a:spcBef>
                  <a:spcPts val="0"/>
                </a:spcBef>
                <a:spcAft>
                  <a:spcPts val="0"/>
                </a:spcAft>
                <a:defRPr/>
              </a:pPr>
              <a:r>
                <a:rPr kumimoji="1" lang="en-US" altLang="ja-JP" sz="785" dirty="0">
                  <a:solidFill>
                    <a:srgbClr val="FF0000"/>
                  </a:solidFill>
                  <a:latin typeface="Calibri" panose="020F0502020204030204"/>
                  <a:ea typeface="ＭＳ Ｐゴシック" panose="020B0600070205080204" pitchFamily="50" charset="-128"/>
                </a:rPr>
                <a:t>Traffic </a:t>
              </a:r>
              <a:r>
                <a:rPr kumimoji="1" lang="en-US" altLang="ja-JP" sz="720" dirty="0">
                  <a:solidFill>
                    <a:srgbClr val="FF0000"/>
                  </a:solidFill>
                  <a:latin typeface="Calibri" panose="020F0502020204030204"/>
                  <a:ea typeface="ＭＳ Ｐゴシック" panose="020B0600070205080204" pitchFamily="50" charset="-128"/>
                </a:rPr>
                <a:t>complexity</a:t>
              </a:r>
              <a:r>
                <a:rPr kumimoji="1" lang="ja-JP" altLang="en-US" sz="785" dirty="0">
                  <a:solidFill>
                    <a:srgbClr val="FF0000"/>
                  </a:solidFill>
                  <a:latin typeface="Calibri" panose="020F0502020204030204"/>
                  <a:ea typeface="ＭＳ Ｐゴシック" panose="020B0600070205080204" pitchFamily="50" charset="-128"/>
                </a:rPr>
                <a:t> </a:t>
              </a:r>
              <a:r>
                <a:rPr kumimoji="1" lang="en-US" altLang="ja-JP" sz="785" dirty="0">
                  <a:solidFill>
                    <a:srgbClr val="FF0000"/>
                  </a:solidFill>
                  <a:latin typeface="Calibri" panose="020F0502020204030204"/>
                  <a:ea typeface="ＭＳ Ｐゴシック" panose="020B0600070205080204" pitchFamily="50" charset="-128"/>
                </a:rPr>
                <a:t>level</a:t>
              </a:r>
              <a:endParaRPr kumimoji="1" lang="ja-JP" altLang="en-US" sz="785" dirty="0">
                <a:solidFill>
                  <a:srgbClr val="FF0000"/>
                </a:solidFill>
                <a:latin typeface="Calibri" panose="020F0502020204030204"/>
                <a:ea typeface="ＭＳ Ｐゴシック" panose="020B0600070205080204" pitchFamily="50" charset="-128"/>
              </a:endParaRPr>
            </a:p>
          </p:txBody>
        </p:sp>
        <p:cxnSp>
          <p:nvCxnSpPr>
            <p:cNvPr id="13" name="直線コネクタ 12"/>
            <p:cNvCxnSpPr/>
            <p:nvPr/>
          </p:nvCxnSpPr>
          <p:spPr>
            <a:xfrm>
              <a:off x="907120" y="788141"/>
              <a:ext cx="0" cy="368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6114505" y="1047816"/>
              <a:ext cx="0" cy="3868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641587" y="984717"/>
              <a:ext cx="1487477" cy="373738"/>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flipV="1">
              <a:off x="284425" y="1147318"/>
              <a:ext cx="53384" cy="501392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887707" y="984717"/>
              <a:ext cx="3724762" cy="0"/>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268937" y="1135183"/>
              <a:ext cx="6575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flipH="1">
              <a:off x="268937" y="6153956"/>
              <a:ext cx="6575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4641587" y="778433"/>
              <a:ext cx="0" cy="368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6398413" y="1106060"/>
              <a:ext cx="0" cy="3980072"/>
            </a:xfrm>
            <a:prstGeom prst="straightConnector1">
              <a:avLst/>
            </a:prstGeom>
            <a:ln w="317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6337748" y="2023418"/>
              <a:ext cx="706128" cy="2259419"/>
            </a:xfrm>
            <a:prstGeom prst="rect">
              <a:avLst/>
            </a:prstGeom>
            <a:noFill/>
          </p:spPr>
          <p:txBody>
            <a:bodyPr vert="eaVert">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Development</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47" name="テキスト ボックス 46"/>
            <p:cNvSpPr txBox="1"/>
            <p:nvPr/>
          </p:nvSpPr>
          <p:spPr>
            <a:xfrm>
              <a:off x="6158183" y="826971"/>
              <a:ext cx="664876"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Hard</a:t>
              </a:r>
              <a:endParaRPr kumimoji="1" lang="ja-JP" altLang="en-US" sz="720" dirty="0">
                <a:solidFill>
                  <a:srgbClr val="FF0000"/>
                </a:solidFill>
                <a:latin typeface="Calibri" panose="020F0502020204030204"/>
                <a:ea typeface="ＭＳ Ｐゴシック" panose="020B0600070205080204" pitchFamily="50" charset="-128"/>
              </a:endParaRPr>
            </a:p>
          </p:txBody>
        </p:sp>
        <p:sp>
          <p:nvSpPr>
            <p:cNvPr id="28" name="台形 27"/>
            <p:cNvSpPr/>
            <p:nvPr/>
          </p:nvSpPr>
          <p:spPr>
            <a:xfrm rot="5400000">
              <a:off x="2805624" y="2978426"/>
              <a:ext cx="4186355" cy="485311"/>
            </a:xfrm>
            <a:prstGeom prst="trapezoid">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124" name="台形 123"/>
            <p:cNvSpPr/>
            <p:nvPr/>
          </p:nvSpPr>
          <p:spPr>
            <a:xfrm rot="5400000">
              <a:off x="3406211" y="2977212"/>
              <a:ext cx="3953377" cy="482884"/>
            </a:xfrm>
            <a:prstGeom prst="trapezoi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128" name="台形 127"/>
            <p:cNvSpPr/>
            <p:nvPr/>
          </p:nvSpPr>
          <p:spPr>
            <a:xfrm rot="5400000">
              <a:off x="4022572" y="2974784"/>
              <a:ext cx="3705836" cy="482885"/>
            </a:xfrm>
            <a:prstGeom prst="trapezoid">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cxnSp>
          <p:nvCxnSpPr>
            <p:cNvPr id="129" name="直線矢印コネクタ 128"/>
            <p:cNvCxnSpPr/>
            <p:nvPr/>
          </p:nvCxnSpPr>
          <p:spPr>
            <a:xfrm flipH="1">
              <a:off x="4665853" y="5057010"/>
              <a:ext cx="1744692" cy="497510"/>
            </a:xfrm>
            <a:prstGeom prst="straightConnector1">
              <a:avLst/>
            </a:prstGeom>
            <a:ln w="317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3" name="テキスト ボックス 142"/>
            <p:cNvSpPr txBox="1"/>
            <p:nvPr/>
          </p:nvSpPr>
          <p:spPr>
            <a:xfrm rot="15221491">
              <a:off x="5681319" y="4026970"/>
              <a:ext cx="703793" cy="2535750"/>
            </a:xfrm>
            <a:prstGeom prst="rect">
              <a:avLst/>
            </a:prstGeom>
            <a:noFill/>
          </p:spPr>
          <p:txBody>
            <a:bodyPr vert="eaVert">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Development</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144" name="テキスト ボックス 143"/>
            <p:cNvSpPr txBox="1"/>
            <p:nvPr/>
          </p:nvSpPr>
          <p:spPr>
            <a:xfrm>
              <a:off x="6354735" y="5241452"/>
              <a:ext cx="667302"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Easy</a:t>
              </a:r>
              <a:endParaRPr kumimoji="1" lang="ja-JP" altLang="en-US" sz="720" dirty="0">
                <a:solidFill>
                  <a:srgbClr val="FF0000"/>
                </a:solidFill>
                <a:latin typeface="Calibri" panose="020F0502020204030204"/>
                <a:ea typeface="ＭＳ Ｐゴシック" panose="020B0600070205080204" pitchFamily="50" charset="-128"/>
              </a:endParaRPr>
            </a:p>
          </p:txBody>
        </p:sp>
        <p:cxnSp>
          <p:nvCxnSpPr>
            <p:cNvPr id="54" name="直線コネクタ 53"/>
            <p:cNvCxnSpPr/>
            <p:nvPr/>
          </p:nvCxnSpPr>
          <p:spPr>
            <a:xfrm>
              <a:off x="4651294" y="2025846"/>
              <a:ext cx="1463211" cy="11649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flipV="1">
              <a:off x="4627028" y="2802445"/>
              <a:ext cx="1487477" cy="3883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flipV="1">
              <a:off x="4663426" y="3484396"/>
              <a:ext cx="1451079" cy="17716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flipV="1">
              <a:off x="4614895" y="4210032"/>
              <a:ext cx="1521450" cy="28879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2" name="テキスト ボックス 151"/>
            <p:cNvSpPr txBox="1"/>
            <p:nvPr/>
          </p:nvSpPr>
          <p:spPr>
            <a:xfrm rot="10636497">
              <a:off x="4537245" y="2302510"/>
              <a:ext cx="706128" cy="1980328"/>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Heavy</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153" name="テキスト ボックス 152"/>
            <p:cNvSpPr txBox="1"/>
            <p:nvPr/>
          </p:nvSpPr>
          <p:spPr>
            <a:xfrm rot="10636497">
              <a:off x="5039599" y="2227276"/>
              <a:ext cx="623507" cy="1977902"/>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smtClean="0">
                  <a:solidFill>
                    <a:prstClr val="black"/>
                  </a:solidFill>
                  <a:latin typeface="Calibri" panose="020F0502020204030204"/>
                  <a:ea typeface="ＭＳ Ｐゴシック" panose="020B0600070205080204" pitchFamily="50" charset="-128"/>
                </a:rPr>
                <a:t>Medium</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154" name="テキスト ボックス 153"/>
            <p:cNvSpPr txBox="1"/>
            <p:nvPr/>
          </p:nvSpPr>
          <p:spPr>
            <a:xfrm rot="10636497">
              <a:off x="5527279" y="2173885"/>
              <a:ext cx="706128" cy="1977902"/>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Scarce</a:t>
              </a:r>
            </a:p>
          </p:txBody>
        </p:sp>
        <p:sp>
          <p:nvSpPr>
            <p:cNvPr id="155" name="テキスト ボックス 154"/>
            <p:cNvSpPr txBox="1"/>
            <p:nvPr/>
          </p:nvSpPr>
          <p:spPr>
            <a:xfrm>
              <a:off x="4634307" y="5607910"/>
              <a:ext cx="667303"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Hard</a:t>
              </a:r>
              <a:endParaRPr kumimoji="1" lang="ja-JP" altLang="en-US" sz="720" dirty="0">
                <a:solidFill>
                  <a:srgbClr val="FF0000"/>
                </a:solidFill>
                <a:latin typeface="Calibri" panose="020F0502020204030204"/>
                <a:ea typeface="ＭＳ Ｐゴシック" panose="020B0600070205080204" pitchFamily="50" charset="-128"/>
              </a:endParaRPr>
            </a:p>
          </p:txBody>
        </p:sp>
      </p:grpSp>
      <p:sp>
        <p:nvSpPr>
          <p:cNvPr id="11" name="テキスト ボックス 10"/>
          <p:cNvSpPr txBox="1"/>
          <p:nvPr/>
        </p:nvSpPr>
        <p:spPr>
          <a:xfrm>
            <a:off x="5420279" y="1625596"/>
            <a:ext cx="954107" cy="369332"/>
          </a:xfrm>
          <a:prstGeom prst="rect">
            <a:avLst/>
          </a:prstGeom>
          <a:noFill/>
        </p:spPr>
        <p:txBody>
          <a:bodyPr wrap="none" rtlCol="0">
            <a:spAutoFit/>
          </a:bodyPr>
          <a:lstStyle/>
          <a:p>
            <a:r>
              <a:rPr kumimoji="1" lang="en-US" altLang="ja-JP" dirty="0" smtClean="0">
                <a:solidFill>
                  <a:prstClr val="black"/>
                </a:solidFill>
                <a:latin typeface="Meiryo UI" panose="020B0604030504040204" pitchFamily="50" charset="-128"/>
                <a:ea typeface="Meiryo UI" panose="020B0604030504040204" pitchFamily="50" charset="-128"/>
              </a:rPr>
              <a:t>(1),(2)</a:t>
            </a:r>
            <a:endParaRPr kumimoji="1" lang="ja-JP" altLang="en-US" dirty="0">
              <a:solidFill>
                <a:prstClr val="black"/>
              </a:solidFill>
              <a:latin typeface="Meiryo UI" panose="020B0604030504040204" pitchFamily="50" charset="-128"/>
              <a:ea typeface="Meiryo UI" panose="020B0604030504040204" pitchFamily="50" charset="-128"/>
            </a:endParaRPr>
          </a:p>
        </p:txBody>
      </p:sp>
      <p:sp>
        <p:nvSpPr>
          <p:cNvPr id="12" name="フリーフォーム 11"/>
          <p:cNvSpPr/>
          <p:nvPr/>
        </p:nvSpPr>
        <p:spPr>
          <a:xfrm>
            <a:off x="5397988" y="1721224"/>
            <a:ext cx="599400" cy="2097741"/>
          </a:xfrm>
          <a:custGeom>
            <a:avLst/>
            <a:gdLst>
              <a:gd name="connsiteX0" fmla="*/ 599400 w 599400"/>
              <a:gd name="connsiteY0" fmla="*/ 0 h 2097741"/>
              <a:gd name="connsiteX1" fmla="*/ 61518 w 599400"/>
              <a:gd name="connsiteY1" fmla="*/ 618564 h 2097741"/>
              <a:gd name="connsiteX2" fmla="*/ 21177 w 599400"/>
              <a:gd name="connsiteY2" fmla="*/ 779929 h 2097741"/>
              <a:gd name="connsiteX3" fmla="*/ 7730 w 599400"/>
              <a:gd name="connsiteY3" fmla="*/ 1653988 h 2097741"/>
              <a:gd name="connsiteX4" fmla="*/ 142200 w 599400"/>
              <a:gd name="connsiteY4" fmla="*/ 1869141 h 2097741"/>
              <a:gd name="connsiteX5" fmla="*/ 357353 w 599400"/>
              <a:gd name="connsiteY5" fmla="*/ 2097741 h 209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9400" h="2097741">
                <a:moveTo>
                  <a:pt x="599400" y="0"/>
                </a:moveTo>
                <a:cubicBezTo>
                  <a:pt x="378644" y="244288"/>
                  <a:pt x="157888" y="488576"/>
                  <a:pt x="61518" y="618564"/>
                </a:cubicBezTo>
                <a:cubicBezTo>
                  <a:pt x="-34852" y="748552"/>
                  <a:pt x="30142" y="607358"/>
                  <a:pt x="21177" y="779929"/>
                </a:cubicBezTo>
                <a:cubicBezTo>
                  <a:pt x="12212" y="952500"/>
                  <a:pt x="-12441" y="1472453"/>
                  <a:pt x="7730" y="1653988"/>
                </a:cubicBezTo>
                <a:cubicBezTo>
                  <a:pt x="27900" y="1835523"/>
                  <a:pt x="83929" y="1795182"/>
                  <a:pt x="142200" y="1869141"/>
                </a:cubicBezTo>
                <a:cubicBezTo>
                  <a:pt x="200470" y="1943100"/>
                  <a:pt x="278911" y="2020420"/>
                  <a:pt x="357353" y="2097741"/>
                </a:cubicBezTo>
              </a:path>
            </a:pathLst>
          </a:custGeom>
          <a:ln w="19050">
            <a:headEnd type="triangl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nvGrpSpPr>
          <p:cNvPr id="84" name="グループ化 83"/>
          <p:cNvGrpSpPr/>
          <p:nvPr/>
        </p:nvGrpSpPr>
        <p:grpSpPr>
          <a:xfrm>
            <a:off x="509046" y="5051573"/>
            <a:ext cx="2351478" cy="824998"/>
            <a:chOff x="509046" y="5051573"/>
            <a:chExt cx="2351478" cy="824998"/>
          </a:xfrm>
        </p:grpSpPr>
        <p:sp>
          <p:nvSpPr>
            <p:cNvPr id="85" name="正方形/長方形 84"/>
            <p:cNvSpPr/>
            <p:nvPr/>
          </p:nvSpPr>
          <p:spPr>
            <a:xfrm>
              <a:off x="509046" y="5284557"/>
              <a:ext cx="2351478" cy="338554"/>
            </a:xfrm>
            <a:prstGeom prst="rect">
              <a:avLst/>
            </a:prstGeom>
          </p:spPr>
          <p:txBody>
            <a:bodyPr wrap="none">
              <a:spAutoFit/>
            </a:bodyPr>
            <a:lstStyle/>
            <a:p>
              <a:pPr eaLnBrk="1" fontAlgn="auto" hangingPunct="1">
                <a:spcBef>
                  <a:spcPts val="0"/>
                </a:spcBef>
                <a:spcAft>
                  <a:spcPts val="0"/>
                </a:spcAft>
                <a:defRPr/>
              </a:pPr>
              <a:r>
                <a:rPr kumimoji="1" lang="en-US" altLang="ja-JP" sz="1600" dirty="0">
                  <a:solidFill>
                    <a:prstClr val="black"/>
                  </a:solidFill>
                  <a:latin typeface="Calibri" panose="020F0502020204030204"/>
                  <a:ea typeface="ＭＳ Ｐゴシック" panose="020B0600070205080204" pitchFamily="50" charset="-128"/>
                </a:rPr>
                <a:t>M</a:t>
              </a:r>
              <a:r>
                <a:rPr kumimoji="1" lang="ja-JP" altLang="en-US" sz="1600" dirty="0">
                  <a:solidFill>
                    <a:prstClr val="black"/>
                  </a:solidFill>
                  <a:latin typeface="Calibri" panose="020F0502020204030204"/>
                  <a:ea typeface="ＭＳ Ｐゴシック" panose="020B0600070205080204" pitchFamily="50" charset="-128"/>
                </a:rPr>
                <a:t>：</a:t>
              </a:r>
              <a:r>
                <a:rPr kumimoji="1" lang="en-US" altLang="ja-JP" sz="1600" dirty="0">
                  <a:solidFill>
                    <a:prstClr val="black"/>
                  </a:solidFill>
                  <a:latin typeface="Calibri" panose="020F0502020204030204"/>
                  <a:ea typeface="ＭＳ Ｐゴシック" panose="020B0600070205080204" pitchFamily="50" charset="-128"/>
                </a:rPr>
                <a:t>Management</a:t>
              </a:r>
              <a:r>
                <a:rPr kumimoji="1" lang="ja-JP" altLang="en-US" sz="1600" dirty="0">
                  <a:solidFill>
                    <a:prstClr val="black"/>
                  </a:solidFill>
                  <a:latin typeface="Calibri" panose="020F0502020204030204"/>
                  <a:ea typeface="ＭＳ Ｐゴシック" panose="020B0600070205080204" pitchFamily="50" charset="-128"/>
                </a:rPr>
                <a:t> </a:t>
              </a:r>
              <a:r>
                <a:rPr kumimoji="1" lang="en-US" altLang="ja-JP" sz="1600" dirty="0">
                  <a:solidFill>
                    <a:prstClr val="black"/>
                  </a:solidFill>
                  <a:latin typeface="Calibri" panose="020F0502020204030204"/>
                  <a:ea typeface="ＭＳ Ｐゴシック" panose="020B0600070205080204" pitchFamily="50" charset="-128"/>
                </a:rPr>
                <a:t>Function</a:t>
              </a:r>
              <a:endParaRPr kumimoji="1" lang="ja-JP" altLang="en-US" sz="1600" dirty="0">
                <a:solidFill>
                  <a:prstClr val="black"/>
                </a:solidFill>
                <a:latin typeface="Calibri" panose="020F0502020204030204"/>
                <a:ea typeface="ＭＳ Ｐゴシック" panose="020B0600070205080204" pitchFamily="50" charset="-128"/>
              </a:endParaRPr>
            </a:p>
          </p:txBody>
        </p:sp>
        <p:sp>
          <p:nvSpPr>
            <p:cNvPr id="87" name="正方形/長方形 86"/>
            <p:cNvSpPr/>
            <p:nvPr/>
          </p:nvSpPr>
          <p:spPr>
            <a:xfrm>
              <a:off x="539325" y="5051573"/>
              <a:ext cx="1777474" cy="338554"/>
            </a:xfrm>
            <a:prstGeom prst="rect">
              <a:avLst/>
            </a:prstGeom>
          </p:spPr>
          <p:txBody>
            <a:bodyPr wrap="none">
              <a:spAutoFit/>
            </a:bodyPr>
            <a:lstStyle/>
            <a:p>
              <a:pPr eaLnBrk="1" fontAlgn="auto" hangingPunct="1">
                <a:spcBef>
                  <a:spcPts val="0"/>
                </a:spcBef>
                <a:spcAft>
                  <a:spcPts val="0"/>
                </a:spcAft>
                <a:defRPr/>
              </a:pPr>
              <a:r>
                <a:rPr kumimoji="1" lang="en-US" altLang="ja-JP" sz="1600" dirty="0">
                  <a:solidFill>
                    <a:prstClr val="black"/>
                  </a:solidFill>
                  <a:latin typeface="Calibri" panose="020F0502020204030204"/>
                  <a:ea typeface="ＭＳ Ｐゴシック" panose="020B0600070205080204" pitchFamily="50" charset="-128"/>
                </a:rPr>
                <a:t>V</a:t>
              </a:r>
              <a:r>
                <a:rPr kumimoji="1" lang="ja-JP" altLang="en-US" sz="1600" dirty="0">
                  <a:solidFill>
                    <a:prstClr val="black"/>
                  </a:solidFill>
                  <a:latin typeface="Calibri" panose="020F0502020204030204"/>
                  <a:ea typeface="ＭＳ Ｐゴシック" panose="020B0600070205080204" pitchFamily="50" charset="-128"/>
                </a:rPr>
                <a:t>：</a:t>
              </a:r>
              <a:r>
                <a:rPr kumimoji="1" lang="en-US" altLang="ja-JP" sz="1600" dirty="0">
                  <a:solidFill>
                    <a:prstClr val="black"/>
                  </a:solidFill>
                  <a:latin typeface="Calibri" panose="020F0502020204030204"/>
                  <a:ea typeface="ＭＳ Ｐゴシック" panose="020B0600070205080204" pitchFamily="50" charset="-128"/>
                </a:rPr>
                <a:t>Vehicle</a:t>
              </a:r>
              <a:r>
                <a:rPr kumimoji="1" lang="ja-JP" altLang="en-US" sz="1600" dirty="0">
                  <a:solidFill>
                    <a:prstClr val="black"/>
                  </a:solidFill>
                  <a:latin typeface="Calibri" panose="020F0502020204030204"/>
                  <a:ea typeface="ＭＳ Ｐゴシック" panose="020B0600070205080204" pitchFamily="50" charset="-128"/>
                </a:rPr>
                <a:t> </a:t>
              </a:r>
              <a:r>
                <a:rPr kumimoji="1" lang="en-US" altLang="ja-JP" sz="1600" dirty="0">
                  <a:solidFill>
                    <a:prstClr val="black"/>
                  </a:solidFill>
                  <a:latin typeface="Calibri" panose="020F0502020204030204"/>
                  <a:ea typeface="ＭＳ Ｐゴシック" panose="020B0600070205080204" pitchFamily="50" charset="-128"/>
                </a:rPr>
                <a:t>Function</a:t>
              </a:r>
              <a:endParaRPr kumimoji="1" lang="ja-JP" altLang="en-US" sz="1600" dirty="0">
                <a:solidFill>
                  <a:prstClr val="black"/>
                </a:solidFill>
                <a:latin typeface="Calibri" panose="020F0502020204030204"/>
                <a:ea typeface="ＭＳ Ｐゴシック" panose="020B0600070205080204" pitchFamily="50" charset="-128"/>
              </a:endParaRPr>
            </a:p>
          </p:txBody>
        </p:sp>
        <p:sp>
          <p:nvSpPr>
            <p:cNvPr id="88" name="正方形/長方形 87"/>
            <p:cNvSpPr/>
            <p:nvPr/>
          </p:nvSpPr>
          <p:spPr>
            <a:xfrm>
              <a:off x="528645" y="5538017"/>
              <a:ext cx="1794081" cy="338554"/>
            </a:xfrm>
            <a:prstGeom prst="rect">
              <a:avLst/>
            </a:prstGeom>
          </p:spPr>
          <p:txBody>
            <a:bodyPr wrap="none">
              <a:spAutoFit/>
            </a:bodyPr>
            <a:lstStyle/>
            <a:p>
              <a:pPr eaLnBrk="1" fontAlgn="auto" hangingPunct="1">
                <a:spcBef>
                  <a:spcPts val="0"/>
                </a:spcBef>
                <a:spcAft>
                  <a:spcPts val="0"/>
                </a:spcAft>
                <a:defRPr/>
              </a:pPr>
              <a:r>
                <a:rPr kumimoji="1" lang="en-US" altLang="ja-JP" sz="1600" dirty="0">
                  <a:solidFill>
                    <a:prstClr val="black"/>
                  </a:solidFill>
                  <a:latin typeface="Calibri" panose="020F0502020204030204"/>
                  <a:ea typeface="ＭＳ Ｐゴシック" panose="020B0600070205080204" pitchFamily="50" charset="-128"/>
                </a:rPr>
                <a:t>H</a:t>
              </a:r>
              <a:r>
                <a:rPr kumimoji="1" lang="ja-JP" altLang="en-US" sz="1600" dirty="0">
                  <a:solidFill>
                    <a:prstClr val="black"/>
                  </a:solidFill>
                  <a:latin typeface="Calibri" panose="020F0502020204030204"/>
                  <a:ea typeface="ＭＳ Ｐゴシック" panose="020B0600070205080204" pitchFamily="50" charset="-128"/>
                </a:rPr>
                <a:t>：</a:t>
              </a:r>
              <a:r>
                <a:rPr kumimoji="1" lang="en-US" altLang="ja-JP" sz="1600" dirty="0">
                  <a:solidFill>
                    <a:prstClr val="black"/>
                  </a:solidFill>
                  <a:latin typeface="Calibri" panose="020F0502020204030204"/>
                  <a:ea typeface="ＭＳ Ｐゴシック" panose="020B0600070205080204" pitchFamily="50" charset="-128"/>
                </a:rPr>
                <a:t>Human</a:t>
              </a:r>
              <a:r>
                <a:rPr kumimoji="1" lang="ja-JP" altLang="en-US" sz="1600" dirty="0">
                  <a:solidFill>
                    <a:prstClr val="black"/>
                  </a:solidFill>
                  <a:latin typeface="Calibri" panose="020F0502020204030204"/>
                  <a:ea typeface="ＭＳ Ｐゴシック" panose="020B0600070205080204" pitchFamily="50" charset="-128"/>
                </a:rPr>
                <a:t> </a:t>
              </a:r>
              <a:r>
                <a:rPr kumimoji="1" lang="en-US" altLang="ja-JP" sz="1600" dirty="0">
                  <a:solidFill>
                    <a:prstClr val="black"/>
                  </a:solidFill>
                  <a:latin typeface="Calibri" panose="020F0502020204030204"/>
                  <a:ea typeface="ＭＳ Ｐゴシック" panose="020B0600070205080204" pitchFamily="50" charset="-128"/>
                </a:rPr>
                <a:t>Function</a:t>
              </a:r>
              <a:endParaRPr kumimoji="1" lang="ja-JP" altLang="en-US" sz="1600" dirty="0">
                <a:solidFill>
                  <a:prstClr val="black"/>
                </a:solidFill>
                <a:latin typeface="Calibri" panose="020F0502020204030204"/>
                <a:ea typeface="ＭＳ Ｐゴシック" panose="020B0600070205080204" pitchFamily="50" charset="-128"/>
              </a:endParaRPr>
            </a:p>
          </p:txBody>
        </p:sp>
      </p:grpSp>
      <p:sp>
        <p:nvSpPr>
          <p:cNvPr id="90" name="テキスト ボックス 89"/>
          <p:cNvSpPr txBox="1"/>
          <p:nvPr/>
        </p:nvSpPr>
        <p:spPr bwMode="auto">
          <a:xfrm rot="10800000">
            <a:off x="1456272" y="1349280"/>
            <a:ext cx="461665" cy="3142428"/>
          </a:xfrm>
          <a:prstGeom prst="rect">
            <a:avLst/>
          </a:prstGeom>
          <a:noFill/>
        </p:spPr>
        <p:txBody>
          <a:bodyPr vert="eaVert" wrap="square">
            <a:spAutoFit/>
          </a:bodyPr>
          <a:lstStyle/>
          <a:p>
            <a:pPr algn="ctr" eaLnBrk="1" fontAlgn="auto" hangingPunct="1">
              <a:spcBef>
                <a:spcPts val="0"/>
              </a:spcBef>
              <a:spcAft>
                <a:spcPts val="0"/>
              </a:spcAft>
              <a:defRPr/>
            </a:pPr>
            <a:r>
              <a:rPr kumimoji="1" lang="en-US" altLang="ja-JP" dirty="0" smtClean="0">
                <a:solidFill>
                  <a:srgbClr val="FF0000"/>
                </a:solidFill>
                <a:latin typeface="Calibri" panose="020F0502020204030204"/>
                <a:ea typeface="ＭＳ Ｐゴシック" panose="020B0600070205080204" pitchFamily="50" charset="-128"/>
              </a:rPr>
              <a:t>Vehicle Automation Level</a:t>
            </a:r>
            <a:endParaRPr kumimoji="1" lang="ja-JP" altLang="en-US" dirty="0">
              <a:solidFill>
                <a:srgbClr val="FF0000"/>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0330614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431800" y="144463"/>
            <a:ext cx="7777163" cy="792163"/>
          </a:xfrm>
        </p:spPr>
        <p:txBody>
          <a:bodyPr/>
          <a:lstStyle/>
          <a:p>
            <a:pPr eaLnBrk="1" hangingPunct="1"/>
            <a:r>
              <a:rPr kumimoji="1" lang="en-US" altLang="ja-JP" sz="2000" dirty="0" smtClean="0"/>
              <a:t>(3)</a:t>
            </a:r>
            <a:r>
              <a:rPr lang="en-US" altLang="ja-JP" sz="2000" dirty="0" smtClean="0"/>
              <a:t> </a:t>
            </a:r>
            <a:r>
              <a:rPr lang="en-US" altLang="ja-JP" sz="2000" dirty="0" smtClean="0"/>
              <a:t>Automated Driving by Micro Vehicle in a sparsely populated area</a:t>
            </a:r>
            <a:endParaRPr kumimoji="1" lang="ja-JP" altLang="en-US" sz="2000" dirty="0" smtClean="0"/>
          </a:p>
        </p:txBody>
      </p:sp>
      <p:sp>
        <p:nvSpPr>
          <p:cNvPr id="27651" name="コンテンツ プレースホルダー 2"/>
          <p:cNvSpPr>
            <a:spLocks noGrp="1"/>
          </p:cNvSpPr>
          <p:nvPr>
            <p:ph idx="1"/>
          </p:nvPr>
        </p:nvSpPr>
        <p:spPr>
          <a:xfrm>
            <a:off x="431800" y="4464050"/>
            <a:ext cx="3283596" cy="1243013"/>
          </a:xfrm>
        </p:spPr>
        <p:txBody>
          <a:bodyPr/>
          <a:lstStyle/>
          <a:p>
            <a:pPr eaLnBrk="1" hangingPunct="1"/>
            <a:r>
              <a:rPr lang="en-US" altLang="ja-JP" sz="1800" dirty="0" smtClean="0"/>
              <a:t>In </a:t>
            </a:r>
            <a:r>
              <a:rPr lang="en-US" altLang="ja-JP" sz="1800" dirty="0" smtClean="0"/>
              <a:t>winter time, </a:t>
            </a:r>
            <a:r>
              <a:rPr lang="en-US" altLang="ja-JP" sz="1800" dirty="0" smtClean="0"/>
              <a:t>a special vehicle is required </a:t>
            </a:r>
            <a:r>
              <a:rPr lang="en-US" altLang="ja-JP" sz="1800" dirty="0" smtClean="0"/>
              <a:t>for the use </a:t>
            </a:r>
            <a:r>
              <a:rPr lang="en-US" altLang="ja-JP" sz="1800" dirty="0" smtClean="0"/>
              <a:t>on snow-covered roads.</a:t>
            </a:r>
            <a:endParaRPr kumimoji="1" lang="ja-JP" altLang="en-US" sz="1800" dirty="0" smtClean="0"/>
          </a:p>
        </p:txBody>
      </p:sp>
      <p:grpSp>
        <p:nvGrpSpPr>
          <p:cNvPr id="27652" name="グループ化 3"/>
          <p:cNvGrpSpPr>
            <a:grpSpLocks/>
          </p:cNvGrpSpPr>
          <p:nvPr/>
        </p:nvGrpSpPr>
        <p:grpSpPr bwMode="auto">
          <a:xfrm>
            <a:off x="1357029" y="1024020"/>
            <a:ext cx="5843871" cy="4659312"/>
            <a:chOff x="-261999" y="0"/>
            <a:chExt cx="6717075" cy="6153150"/>
          </a:xfrm>
        </p:grpSpPr>
        <p:sp>
          <p:nvSpPr>
            <p:cNvPr id="5" name="正方形/長方形 4"/>
            <p:cNvSpPr/>
            <p:nvPr/>
          </p:nvSpPr>
          <p:spPr>
            <a:xfrm>
              <a:off x="2133125" y="294577"/>
              <a:ext cx="1505978" cy="8485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Automated driving using on-board systems</a:t>
              </a:r>
              <a:endParaRPr lang="ja-JP" sz="1050" kern="100" dirty="0">
                <a:ea typeface="ＭＳ 明朝" panose="02020609040205080304" pitchFamily="17" charset="-128"/>
                <a:cs typeface="Times New Roman" panose="02020603050405020304" pitchFamily="18" charset="0"/>
              </a:endParaRPr>
            </a:p>
          </p:txBody>
        </p:sp>
        <p:sp>
          <p:nvSpPr>
            <p:cNvPr id="6" name="円/楕円 5"/>
            <p:cNvSpPr/>
            <p:nvPr/>
          </p:nvSpPr>
          <p:spPr>
            <a:xfrm>
              <a:off x="658091" y="351734"/>
              <a:ext cx="379589" cy="382511"/>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A</a:t>
              </a:r>
              <a:endParaRPr lang="ja-JP" sz="1050" kern="100">
                <a:ea typeface="ＭＳ 明朝" panose="02020609040205080304" pitchFamily="17" charset="-128"/>
                <a:cs typeface="Times New Roman" panose="02020603050405020304" pitchFamily="18" charset="0"/>
              </a:endParaRPr>
            </a:p>
          </p:txBody>
        </p:sp>
        <p:sp>
          <p:nvSpPr>
            <p:cNvPr id="7" name="円/楕円 6"/>
            <p:cNvSpPr/>
            <p:nvPr/>
          </p:nvSpPr>
          <p:spPr>
            <a:xfrm>
              <a:off x="4734547" y="371520"/>
              <a:ext cx="379589" cy="380312"/>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B</a:t>
              </a:r>
              <a:endParaRPr lang="ja-JP" sz="1050" kern="100">
                <a:ea typeface="ＭＳ 明朝" panose="02020609040205080304" pitchFamily="17" charset="-128"/>
                <a:cs typeface="Times New Roman" panose="02020603050405020304" pitchFamily="18" charset="0"/>
              </a:endParaRPr>
            </a:p>
          </p:txBody>
        </p:sp>
        <p:cxnSp>
          <p:nvCxnSpPr>
            <p:cNvPr id="8" name="直線矢印コネクタ 7"/>
            <p:cNvCxnSpPr/>
            <p:nvPr/>
          </p:nvCxnSpPr>
          <p:spPr>
            <a:xfrm>
              <a:off x="942782" y="666098"/>
              <a:ext cx="1095445" cy="1000243"/>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9" name="正方形/長方形 8"/>
            <p:cNvSpPr/>
            <p:nvPr/>
          </p:nvSpPr>
          <p:spPr>
            <a:xfrm>
              <a:off x="4505557" y="923302"/>
              <a:ext cx="1590560" cy="6485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Automated Parking Guide</a:t>
              </a:r>
              <a:endParaRPr lang="ja-JP" sz="1050" kern="100">
                <a:ea typeface="ＭＳ 明朝" panose="02020609040205080304" pitchFamily="17" charset="-128"/>
                <a:cs typeface="Times New Roman" panose="02020603050405020304" pitchFamily="18" charset="0"/>
              </a:endParaRPr>
            </a:p>
          </p:txBody>
        </p:sp>
        <p:cxnSp>
          <p:nvCxnSpPr>
            <p:cNvPr id="10" name="直線矢印コネクタ 9"/>
            <p:cNvCxnSpPr/>
            <p:nvPr/>
          </p:nvCxnSpPr>
          <p:spPr>
            <a:xfrm>
              <a:off x="2438447" y="1143136"/>
              <a:ext cx="10314" cy="5232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3162554" y="1143136"/>
              <a:ext cx="8252" cy="5232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2820098" y="1143136"/>
              <a:ext cx="8252" cy="523205"/>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3" name="正方形/長方形 12"/>
            <p:cNvSpPr/>
            <p:nvPr/>
          </p:nvSpPr>
          <p:spPr>
            <a:xfrm>
              <a:off x="1662765" y="1666341"/>
              <a:ext cx="2518903" cy="13431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a:t>
              </a:r>
              <a:endParaRPr lang="ja-JP" sz="1050" kern="100">
                <a:ea typeface="ＭＳ 明朝" panose="02020609040205080304" pitchFamily="17" charset="-128"/>
                <a:cs typeface="Times New Roman" panose="02020603050405020304" pitchFamily="18" charset="0"/>
              </a:endParaRPr>
            </a:p>
          </p:txBody>
        </p:sp>
        <p:sp>
          <p:nvSpPr>
            <p:cNvPr id="14" name="正方形/長方形 13"/>
            <p:cNvSpPr/>
            <p:nvPr/>
          </p:nvSpPr>
          <p:spPr>
            <a:xfrm>
              <a:off x="1759725" y="1666341"/>
              <a:ext cx="2355928" cy="13431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2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Micro Vehicle Monitoring Center</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Locations, map</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Weather, incidents</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Area restriction</a:t>
              </a:r>
              <a:endParaRPr lang="ja-JP" sz="1050" kern="100" dirty="0">
                <a:ea typeface="ＭＳ 明朝" panose="02020609040205080304" pitchFamily="17" charset="-128"/>
                <a:cs typeface="Times New Roman" panose="02020603050405020304" pitchFamily="18" charset="0"/>
              </a:endParaRPr>
            </a:p>
          </p:txBody>
        </p:sp>
        <p:sp>
          <p:nvSpPr>
            <p:cNvPr id="15" name="テキスト ボックス 184"/>
            <p:cNvSpPr txBox="1"/>
            <p:nvPr/>
          </p:nvSpPr>
          <p:spPr>
            <a:xfrm>
              <a:off x="2248652" y="0"/>
              <a:ext cx="885019" cy="36272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Vehicle </a:t>
              </a:r>
              <a:endParaRPr lang="ja-JP" sz="1050" kern="100">
                <a:ea typeface="ＭＳ 明朝" panose="02020609040205080304" pitchFamily="17" charset="-128"/>
                <a:cs typeface="Times New Roman" panose="02020603050405020304" pitchFamily="18" charset="0"/>
              </a:endParaRPr>
            </a:p>
          </p:txBody>
        </p:sp>
        <p:sp>
          <p:nvSpPr>
            <p:cNvPr id="16" name="右矢印 15"/>
            <p:cNvSpPr/>
            <p:nvPr/>
          </p:nvSpPr>
          <p:spPr>
            <a:xfrm>
              <a:off x="1037680" y="523205"/>
              <a:ext cx="1095445" cy="68149"/>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17" name="右矢印 16"/>
            <p:cNvSpPr/>
            <p:nvPr/>
          </p:nvSpPr>
          <p:spPr>
            <a:xfrm>
              <a:off x="3639104" y="523205"/>
              <a:ext cx="1095444" cy="68149"/>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18" name="テキスト ボックス 185"/>
            <p:cNvSpPr txBox="1"/>
            <p:nvPr/>
          </p:nvSpPr>
          <p:spPr>
            <a:xfrm>
              <a:off x="3133672" y="1143136"/>
              <a:ext cx="1047995" cy="35920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Emergency</a:t>
              </a:r>
              <a:endParaRPr lang="ja-JP" sz="1050" kern="100" dirty="0">
                <a:ea typeface="ＭＳ 明朝" panose="02020609040205080304" pitchFamily="17" charset="-128"/>
                <a:cs typeface="Times New Roman" panose="02020603050405020304" pitchFamily="18" charset="0"/>
              </a:endParaRPr>
            </a:p>
          </p:txBody>
        </p:sp>
        <p:sp>
          <p:nvSpPr>
            <p:cNvPr id="19" name="正方形/長方形 18"/>
            <p:cNvSpPr/>
            <p:nvPr/>
          </p:nvSpPr>
          <p:spPr>
            <a:xfrm>
              <a:off x="-261999" y="1323400"/>
              <a:ext cx="1590560" cy="6858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Reservation of the hospital, for example</a:t>
              </a:r>
              <a:endParaRPr lang="ja-JP" sz="1050" kern="100">
                <a:ea typeface="ＭＳ 明朝" panose="02020609040205080304" pitchFamily="17" charset="-128"/>
                <a:cs typeface="Times New Roman" panose="02020603050405020304" pitchFamily="18" charset="0"/>
              </a:endParaRPr>
            </a:p>
          </p:txBody>
        </p:sp>
        <p:sp>
          <p:nvSpPr>
            <p:cNvPr id="20" name="テキスト ボックス 189"/>
            <p:cNvSpPr txBox="1"/>
            <p:nvPr/>
          </p:nvSpPr>
          <p:spPr>
            <a:xfrm>
              <a:off x="1850362" y="1209085"/>
              <a:ext cx="810753" cy="36272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Probe </a:t>
              </a:r>
              <a:endParaRPr lang="ja-JP" sz="1050" kern="100" dirty="0">
                <a:ea typeface="ＭＳ 明朝" panose="02020609040205080304" pitchFamily="17" charset="-128"/>
                <a:cs typeface="Times New Roman" panose="02020603050405020304" pitchFamily="18" charset="0"/>
              </a:endParaRPr>
            </a:p>
          </p:txBody>
        </p:sp>
        <p:sp>
          <p:nvSpPr>
            <p:cNvPr id="21" name="正方形/長方形 20"/>
            <p:cNvSpPr/>
            <p:nvPr/>
          </p:nvSpPr>
          <p:spPr>
            <a:xfrm>
              <a:off x="3911417" y="4058133"/>
              <a:ext cx="2543659" cy="846361"/>
            </a:xfrm>
            <a:prstGeom prst="rect">
              <a:avLst/>
            </a:prstGeom>
            <a:ln/>
          </p:spPr>
          <p:style>
            <a:lnRef idx="2">
              <a:schemeClr val="dk1"/>
            </a:lnRef>
            <a:fillRef idx="1">
              <a:schemeClr val="lt1"/>
            </a:fillRef>
            <a:effectRef idx="0">
              <a:schemeClr val="dk1"/>
            </a:effectRef>
            <a:fontRef idx="minor">
              <a:schemeClr val="dk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Management </a:t>
              </a:r>
              <a:r>
                <a:rPr lang="en-US" sz="1050" kern="100" dirty="0" smtClean="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Level</a:t>
              </a:r>
              <a:endParaRPr lang="ja-JP" sz="1050" kern="100" dirty="0">
                <a:ea typeface="ＭＳ 明朝" panose="02020609040205080304" pitchFamily="17" charset="-128"/>
                <a:cs typeface="Times New Roman" panose="02020603050405020304" pitchFamily="18" charset="0"/>
              </a:endParaRPr>
            </a:p>
            <a:p>
              <a:pPr marL="90170" indent="-90170"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Less than </a:t>
              </a:r>
              <a:r>
                <a:rPr lang="en-US" sz="1050" kern="100" dirty="0" err="1">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30Km</a:t>
              </a: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/h in restricted region</a:t>
              </a:r>
              <a:endParaRPr lang="ja-JP" sz="1050" kern="100" dirty="0">
                <a:ea typeface="ＭＳ 明朝" panose="02020609040205080304" pitchFamily="17" charset="-128"/>
                <a:cs typeface="Times New Roman" panose="02020603050405020304" pitchFamily="18" charset="0"/>
              </a:endParaRPr>
            </a:p>
          </p:txBody>
        </p:sp>
        <p:cxnSp>
          <p:nvCxnSpPr>
            <p:cNvPr id="22" name="直線矢印コネクタ 21"/>
            <p:cNvCxnSpPr/>
            <p:nvPr/>
          </p:nvCxnSpPr>
          <p:spPr>
            <a:xfrm flipH="1" flipV="1">
              <a:off x="3523577" y="3038104"/>
              <a:ext cx="592076" cy="10200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直線矢印コネクタ 22"/>
            <p:cNvCxnSpPr/>
            <p:nvPr/>
          </p:nvCxnSpPr>
          <p:spPr>
            <a:xfrm>
              <a:off x="4971791" y="4924278"/>
              <a:ext cx="10314" cy="756228"/>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24" name="円/楕円 23"/>
            <p:cNvSpPr/>
            <p:nvPr/>
          </p:nvSpPr>
          <p:spPr>
            <a:xfrm>
              <a:off x="4181668" y="5676110"/>
              <a:ext cx="1648325" cy="47704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Regulations</a:t>
              </a:r>
              <a:endParaRPr lang="ja-JP" sz="1050" kern="100">
                <a:ea typeface="ＭＳ 明朝" panose="02020609040205080304" pitchFamily="17" charset="-128"/>
                <a:cs typeface="Times New Roman" panose="02020603050405020304" pitchFamily="18" charset="0"/>
              </a:endParaRPr>
            </a:p>
          </p:txBody>
        </p:sp>
      </p:gr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18</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Contents</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en-US" altLang="ja-JP" dirty="0" smtClean="0"/>
              <a:t>Introduction</a:t>
            </a:r>
          </a:p>
          <a:p>
            <a:pPr marL="514350" indent="-514350">
              <a:buFont typeface="+mj-lt"/>
              <a:buAutoNum type="arabicPeriod"/>
            </a:pPr>
            <a:r>
              <a:rPr kumimoji="1" lang="en-US" altLang="ja-JP" dirty="0" smtClean="0"/>
              <a:t>A new approach</a:t>
            </a:r>
          </a:p>
          <a:p>
            <a:pPr marL="514350" indent="-514350">
              <a:buFont typeface="+mj-lt"/>
              <a:buAutoNum type="arabicPeriod"/>
            </a:pPr>
            <a:r>
              <a:rPr kumimoji="1" lang="en-US" altLang="ja-JP" sz="3200" dirty="0"/>
              <a:t>Hypothetical </a:t>
            </a:r>
            <a:r>
              <a:rPr kumimoji="1" lang="en-US" altLang="ja-JP" sz="3200" dirty="0" smtClean="0"/>
              <a:t>e</a:t>
            </a:r>
            <a:r>
              <a:rPr kumimoji="1" lang="en-US" altLang="ja-JP" dirty="0" smtClean="0"/>
              <a:t>xamples of the mobility scenarios using the templates</a:t>
            </a:r>
          </a:p>
          <a:p>
            <a:pPr marL="514350" indent="-514350">
              <a:buFont typeface="+mj-lt"/>
              <a:buAutoNum type="arabicPeriod"/>
            </a:pPr>
            <a:r>
              <a:rPr kumimoji="1" lang="en-US" altLang="ja-JP" dirty="0" smtClean="0"/>
              <a:t>Concluding remarks</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0726B3C5-E9CA-4DF8-ABE4-FD1023A32973}" type="slidenum">
              <a:rPr lang="en-US" altLang="ja-JP" smtClean="0"/>
              <a:pPr>
                <a:defRPr/>
              </a:pPr>
              <a:t>1</a:t>
            </a:fld>
            <a:endParaRPr lang="en-US" altLang="ja-JP"/>
          </a:p>
        </p:txBody>
      </p:sp>
    </p:spTree>
    <p:extLst>
      <p:ext uri="{BB962C8B-B14F-4D97-AF65-F5344CB8AC3E}">
        <p14:creationId xmlns:p14="http://schemas.microsoft.com/office/powerpoint/2010/main" val="505681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xfrm>
            <a:off x="431800" y="177800"/>
            <a:ext cx="7777163" cy="628650"/>
          </a:xfrm>
        </p:spPr>
        <p:txBody>
          <a:bodyPr/>
          <a:lstStyle/>
          <a:p>
            <a:pPr eaLnBrk="1" hangingPunct="1"/>
            <a:r>
              <a:rPr kumimoji="1" lang="en-US" altLang="ja-JP" sz="2000" dirty="0" smtClean="0"/>
              <a:t>(4)</a:t>
            </a:r>
            <a:r>
              <a:rPr lang="en-US" altLang="ja-JP" sz="2000" u="sng" dirty="0" smtClean="0"/>
              <a:t> </a:t>
            </a:r>
            <a:r>
              <a:rPr lang="en-US" altLang="ja-JP" sz="2000" u="sng" dirty="0" smtClean="0"/>
              <a:t>Automated Driving for Park and Ride</a:t>
            </a:r>
            <a:endParaRPr kumimoji="1" lang="ja-JP" altLang="en-US" sz="2000" dirty="0" smtClean="0"/>
          </a:p>
        </p:txBody>
      </p:sp>
      <p:grpSp>
        <p:nvGrpSpPr>
          <p:cNvPr id="28676" name="グループ化 3"/>
          <p:cNvGrpSpPr>
            <a:grpSpLocks/>
          </p:cNvGrpSpPr>
          <p:nvPr/>
        </p:nvGrpSpPr>
        <p:grpSpPr bwMode="auto">
          <a:xfrm>
            <a:off x="936006" y="707365"/>
            <a:ext cx="6756749" cy="4988586"/>
            <a:chOff x="-359249" y="-129140"/>
            <a:chExt cx="7333500" cy="6501664"/>
          </a:xfrm>
        </p:grpSpPr>
        <p:sp>
          <p:nvSpPr>
            <p:cNvPr id="5" name="正方形/長方形 4"/>
            <p:cNvSpPr/>
            <p:nvPr/>
          </p:nvSpPr>
          <p:spPr>
            <a:xfrm>
              <a:off x="2305494" y="296138"/>
              <a:ext cx="1686296" cy="8461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Automated driving by on-board sensors and traffic info.. From MC</a:t>
              </a:r>
              <a:endParaRPr lang="ja-JP" sz="1050" kern="100">
                <a:ea typeface="ＭＳ 明朝" panose="02020609040205080304" pitchFamily="17" charset="-128"/>
                <a:cs typeface="Times New Roman" panose="02020603050405020304" pitchFamily="18" charset="0"/>
              </a:endParaRPr>
            </a:p>
          </p:txBody>
        </p:sp>
        <p:sp>
          <p:nvSpPr>
            <p:cNvPr id="6" name="円/楕円 5"/>
            <p:cNvSpPr/>
            <p:nvPr/>
          </p:nvSpPr>
          <p:spPr>
            <a:xfrm>
              <a:off x="828865" y="351803"/>
              <a:ext cx="381701" cy="380749"/>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A</a:t>
              </a:r>
              <a:endParaRPr lang="ja-JP" sz="1050" kern="100">
                <a:ea typeface="ＭＳ 明朝" panose="02020609040205080304" pitchFamily="17" charset="-128"/>
                <a:cs typeface="Times New Roman" panose="02020603050405020304" pitchFamily="18" charset="0"/>
              </a:endParaRPr>
            </a:p>
          </p:txBody>
        </p:sp>
        <p:sp>
          <p:nvSpPr>
            <p:cNvPr id="7" name="円/楕円 6"/>
            <p:cNvSpPr/>
            <p:nvPr/>
          </p:nvSpPr>
          <p:spPr>
            <a:xfrm>
              <a:off x="4619000" y="351803"/>
              <a:ext cx="381702" cy="380749"/>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B</a:t>
              </a:r>
              <a:endParaRPr lang="ja-JP" sz="1050" kern="100">
                <a:ea typeface="ＭＳ 明朝" panose="02020609040205080304" pitchFamily="17" charset="-128"/>
                <a:cs typeface="Times New Roman" panose="02020603050405020304" pitchFamily="18" charset="0"/>
              </a:endParaRPr>
            </a:p>
          </p:txBody>
        </p:sp>
        <p:cxnSp>
          <p:nvCxnSpPr>
            <p:cNvPr id="8" name="直線矢印コネクタ 7"/>
            <p:cNvCxnSpPr/>
            <p:nvPr/>
          </p:nvCxnSpPr>
          <p:spPr>
            <a:xfrm>
              <a:off x="1210566" y="665754"/>
              <a:ext cx="1094929" cy="1001969"/>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flipH="1">
              <a:off x="3914734" y="665754"/>
              <a:ext cx="799244" cy="1001969"/>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0" name="正方形/長方形 9"/>
            <p:cNvSpPr/>
            <p:nvPr/>
          </p:nvSpPr>
          <p:spPr>
            <a:xfrm>
              <a:off x="133559" y="1075448"/>
              <a:ext cx="1189905" cy="6479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0340" indent="-180340"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Travel schedule</a:t>
              </a:r>
              <a:endParaRPr lang="ja-JP" sz="1050" kern="100">
                <a:ea typeface="ＭＳ 明朝" panose="02020609040205080304" pitchFamily="17" charset="-128"/>
                <a:cs typeface="Times New Roman" panose="02020603050405020304" pitchFamily="18" charset="0"/>
              </a:endParaRPr>
            </a:p>
          </p:txBody>
        </p:sp>
        <p:cxnSp>
          <p:nvCxnSpPr>
            <p:cNvPr id="11" name="直線矢印コネクタ 10"/>
            <p:cNvCxnSpPr/>
            <p:nvPr/>
          </p:nvCxnSpPr>
          <p:spPr>
            <a:xfrm>
              <a:off x="2610139" y="1142246"/>
              <a:ext cx="8960" cy="5254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3334117" y="1142246"/>
              <a:ext cx="8960" cy="5254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2990048" y="1142246"/>
              <a:ext cx="10752" cy="525477"/>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1705166" y="1667723"/>
              <a:ext cx="2580515" cy="13426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a:t>
              </a:r>
              <a:endParaRPr lang="ja-JP" sz="1050" kern="100" dirty="0">
                <a:ea typeface="ＭＳ 明朝" panose="02020609040205080304" pitchFamily="17" charset="-128"/>
                <a:cs typeface="Times New Roman" panose="02020603050405020304" pitchFamily="18" charset="0"/>
              </a:endParaRPr>
            </a:p>
          </p:txBody>
        </p:sp>
        <p:sp>
          <p:nvSpPr>
            <p:cNvPr id="15" name="正方形/長方形 14"/>
            <p:cNvSpPr/>
            <p:nvPr/>
          </p:nvSpPr>
          <p:spPr>
            <a:xfrm>
              <a:off x="1827023" y="1667723"/>
              <a:ext cx="2363683" cy="13426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2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Monitoring Center (MC)</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Locations, Map data</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Signal info.</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Blind corner info.</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Pedestrian, bicycle info.</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Route selection</a:t>
              </a:r>
              <a:endParaRPr lang="ja-JP" sz="1050" kern="100">
                <a:ea typeface="ＭＳ 明朝" panose="02020609040205080304" pitchFamily="17" charset="-128"/>
                <a:cs typeface="Times New Roman" panose="02020603050405020304" pitchFamily="18" charset="0"/>
              </a:endParaRPr>
            </a:p>
          </p:txBody>
        </p:sp>
        <p:sp>
          <p:nvSpPr>
            <p:cNvPr id="16" name="テキスト ボックス 260"/>
            <p:cNvSpPr txBox="1"/>
            <p:nvPr/>
          </p:nvSpPr>
          <p:spPr>
            <a:xfrm>
              <a:off x="656830" y="75704"/>
              <a:ext cx="1275923" cy="5143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eaLnBrk="1" hangingPunct="1">
                <a:lnSpc>
                  <a:spcPts val="1200"/>
                </a:lnSpc>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Home</a:t>
              </a:r>
              <a:endParaRPr lang="ja-JP" sz="1050" kern="100">
                <a:ea typeface="ＭＳ 明朝" panose="02020609040205080304" pitchFamily="17" charset="-128"/>
                <a:cs typeface="Times New Roman" panose="02020603050405020304" pitchFamily="18" charset="0"/>
              </a:endParaRPr>
            </a:p>
          </p:txBody>
        </p:sp>
        <p:sp>
          <p:nvSpPr>
            <p:cNvPr id="17" name="テキスト ボックス 261"/>
            <p:cNvSpPr txBox="1"/>
            <p:nvPr/>
          </p:nvSpPr>
          <p:spPr>
            <a:xfrm>
              <a:off x="2420184" y="0"/>
              <a:ext cx="808203" cy="36293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Vehicle </a:t>
              </a:r>
              <a:endParaRPr lang="ja-JP" sz="1050" kern="100">
                <a:ea typeface="ＭＳ 明朝" panose="02020609040205080304" pitchFamily="17" charset="-128"/>
                <a:cs typeface="Times New Roman" panose="02020603050405020304" pitchFamily="18" charset="0"/>
              </a:endParaRPr>
            </a:p>
          </p:txBody>
        </p:sp>
        <p:sp>
          <p:nvSpPr>
            <p:cNvPr id="18" name="右矢印 17"/>
            <p:cNvSpPr/>
            <p:nvPr/>
          </p:nvSpPr>
          <p:spPr>
            <a:xfrm>
              <a:off x="1210566" y="523251"/>
              <a:ext cx="1094929" cy="66798"/>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19" name="右矢印 18"/>
            <p:cNvSpPr/>
            <p:nvPr/>
          </p:nvSpPr>
          <p:spPr>
            <a:xfrm>
              <a:off x="4001948" y="523251"/>
              <a:ext cx="586094" cy="66798"/>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20" name="正方形/長方形 19"/>
            <p:cNvSpPr/>
            <p:nvPr/>
          </p:nvSpPr>
          <p:spPr>
            <a:xfrm>
              <a:off x="4572407" y="990837"/>
              <a:ext cx="2019614" cy="12379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lnSpc>
                  <a:spcPts val="11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Time table of train, metro and bus</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1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Reservation of the ticket</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1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Reservation of final destination</a:t>
              </a:r>
              <a:endParaRPr lang="ja-JP" sz="1050" kern="100">
                <a:ea typeface="ＭＳ 明朝" panose="02020609040205080304" pitchFamily="17" charset="-128"/>
                <a:cs typeface="Times New Roman" panose="02020603050405020304" pitchFamily="18" charset="0"/>
              </a:endParaRPr>
            </a:p>
          </p:txBody>
        </p:sp>
        <p:sp>
          <p:nvSpPr>
            <p:cNvPr id="21" name="テキスト ボックス 262"/>
            <p:cNvSpPr txBox="1"/>
            <p:nvPr/>
          </p:nvSpPr>
          <p:spPr>
            <a:xfrm>
              <a:off x="3305445" y="1142246"/>
              <a:ext cx="1019662" cy="36293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Emergency</a:t>
              </a:r>
              <a:endParaRPr lang="ja-JP" sz="1050" kern="100">
                <a:ea typeface="ＭＳ 明朝" panose="02020609040205080304" pitchFamily="17" charset="-128"/>
                <a:cs typeface="Times New Roman" panose="02020603050405020304" pitchFamily="18" charset="0"/>
              </a:endParaRPr>
            </a:p>
          </p:txBody>
        </p:sp>
        <p:sp>
          <p:nvSpPr>
            <p:cNvPr id="22" name="テキスト ボックス 266"/>
            <p:cNvSpPr txBox="1"/>
            <p:nvPr/>
          </p:nvSpPr>
          <p:spPr>
            <a:xfrm>
              <a:off x="2133460" y="1209044"/>
              <a:ext cx="809996" cy="36293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Probe </a:t>
              </a:r>
              <a:endParaRPr lang="ja-JP" sz="1050" kern="100">
                <a:ea typeface="ＭＳ 明朝" panose="02020609040205080304" pitchFamily="17" charset="-128"/>
                <a:cs typeface="Times New Roman" panose="02020603050405020304" pitchFamily="18" charset="0"/>
              </a:endParaRPr>
            </a:p>
          </p:txBody>
        </p:sp>
        <p:cxnSp>
          <p:nvCxnSpPr>
            <p:cNvPr id="23" name="直線矢印コネクタ 22"/>
            <p:cNvCxnSpPr/>
            <p:nvPr/>
          </p:nvCxnSpPr>
          <p:spPr>
            <a:xfrm>
              <a:off x="2981088" y="3010361"/>
              <a:ext cx="8961" cy="523251"/>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flipH="1" flipV="1">
              <a:off x="3963118" y="3010361"/>
              <a:ext cx="989198" cy="6946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フローチャート: 端子 24"/>
            <p:cNvSpPr/>
            <p:nvPr/>
          </p:nvSpPr>
          <p:spPr>
            <a:xfrm>
              <a:off x="1932753" y="3533612"/>
              <a:ext cx="2096671" cy="1229082"/>
            </a:xfrm>
            <a:prstGeom prst="flowChartTerminator">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lnSpc>
                  <a:spcPts val="1200"/>
                </a:lnSpc>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Traffic </a:t>
              </a:r>
              <a:endParaRPr lang="ja-JP" sz="1050" kern="100">
                <a:ea typeface="ＭＳ 明朝" panose="02020609040205080304" pitchFamily="17" charset="-128"/>
                <a:cs typeface="Times New Roman" panose="02020603050405020304" pitchFamily="18" charset="0"/>
              </a:endParaRPr>
            </a:p>
            <a:p>
              <a:pPr algn="ctr" eaLnBrk="1" hangingPunct="1">
                <a:lnSpc>
                  <a:spcPts val="1200"/>
                </a:lnSpc>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Management </a:t>
              </a:r>
              <a:endParaRPr lang="ja-JP" sz="1050" kern="100">
                <a:ea typeface="ＭＳ 明朝" panose="02020609040205080304" pitchFamily="17" charset="-128"/>
                <a:cs typeface="Times New Roman" panose="02020603050405020304" pitchFamily="18" charset="0"/>
              </a:endParaRPr>
            </a:p>
            <a:p>
              <a:pPr algn="ctr" eaLnBrk="1" hangingPunct="1">
                <a:lnSpc>
                  <a:spcPts val="1200"/>
                </a:lnSpc>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Center</a:t>
              </a:r>
              <a:endParaRPr lang="ja-JP" sz="1050" kern="100">
                <a:ea typeface="ＭＳ 明朝" panose="02020609040205080304" pitchFamily="17" charset="-128"/>
                <a:cs typeface="Times New Roman" panose="02020603050405020304" pitchFamily="18" charset="0"/>
              </a:endParaRPr>
            </a:p>
            <a:p>
              <a:pPr algn="ctr" eaLnBrk="1" hangingPunct="1">
                <a:lnSpc>
                  <a:spcPts val="1200"/>
                </a:lnSpc>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Travel Information Center</a:t>
              </a:r>
              <a:endParaRPr lang="ja-JP" sz="1050" kern="100">
                <a:ea typeface="ＭＳ 明朝" panose="02020609040205080304" pitchFamily="17" charset="-128"/>
                <a:cs typeface="Times New Roman" panose="02020603050405020304" pitchFamily="18" charset="0"/>
              </a:endParaRPr>
            </a:p>
          </p:txBody>
        </p:sp>
        <p:sp>
          <p:nvSpPr>
            <p:cNvPr id="26" name="正方形/長方形 25"/>
            <p:cNvSpPr/>
            <p:nvPr/>
          </p:nvSpPr>
          <p:spPr>
            <a:xfrm>
              <a:off x="-359249" y="3725099"/>
              <a:ext cx="1949724" cy="11511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Improvement of road infrastructure and surrounding environment to obtain clear machine visibility</a:t>
              </a:r>
              <a:endParaRPr lang="ja-JP" sz="1050" kern="100">
                <a:ea typeface="ＭＳ 明朝" panose="02020609040205080304" pitchFamily="17" charset="-128"/>
                <a:cs typeface="Times New Roman" panose="02020603050405020304" pitchFamily="18" charset="0"/>
              </a:endParaRPr>
            </a:p>
          </p:txBody>
        </p:sp>
        <p:sp>
          <p:nvSpPr>
            <p:cNvPr id="27" name="正方形/長方形 26"/>
            <p:cNvSpPr/>
            <p:nvPr/>
          </p:nvSpPr>
          <p:spPr>
            <a:xfrm>
              <a:off x="4391413" y="3533612"/>
              <a:ext cx="1827867" cy="723644"/>
            </a:xfrm>
            <a:prstGeom prst="rect">
              <a:avLst/>
            </a:prstGeom>
            <a:ln/>
          </p:spPr>
          <p:style>
            <a:lnRef idx="2">
              <a:schemeClr val="dk1"/>
            </a:lnRef>
            <a:fillRef idx="1">
              <a:schemeClr val="lt1"/>
            </a:fillRef>
            <a:effectRef idx="0">
              <a:schemeClr val="dk1"/>
            </a:effectRef>
            <a:fontRef idx="minor">
              <a:schemeClr val="dk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Management Level </a:t>
              </a:r>
              <a:endParaRPr lang="en-US" sz="1050" kern="100" dirty="0" smtClean="0">
                <a:solidFill>
                  <a:srgbClr val="000000"/>
                </a:solidFill>
                <a:latin typeface="Meiryo UI" panose="020B0604030504040204" pitchFamily="50" charset="-128"/>
                <a:ea typeface="ＭＳ 明朝" panose="02020609040205080304" pitchFamily="17" charset="-128"/>
                <a:cs typeface="Times New Roman" panose="02020603050405020304" pitchFamily="18" charset="0"/>
              </a:endParaRPr>
            </a:p>
            <a:p>
              <a:pPr eaLnBrk="1" hangingPunct="1">
                <a:lnSpc>
                  <a:spcPts val="1100"/>
                </a:lnSpc>
                <a:spcAft>
                  <a:spcPts val="0"/>
                </a:spcAft>
                <a:defRPr/>
              </a:pPr>
              <a:r>
                <a:rPr lang="en-US" altLang="ja-JP" sz="1050" kern="100" dirty="0" smtClean="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Less than </a:t>
              </a:r>
              <a:r>
                <a:rPr lang="en-US" altLang="ja-JP" sz="1050" kern="100" dirty="0" err="1" smtClean="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10Km</a:t>
              </a:r>
              <a:r>
                <a:rPr lang="en-US" altLang="ja-JP" sz="1050" kern="100" dirty="0" smtClean="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/h in the parking area</a:t>
              </a: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a:t>
              </a:r>
              <a:endParaRPr lang="ja-JP" sz="1050" kern="100" dirty="0">
                <a:ea typeface="ＭＳ 明朝" panose="02020609040205080304" pitchFamily="17" charset="-128"/>
                <a:cs typeface="Times New Roman" panose="02020603050405020304" pitchFamily="18" charset="0"/>
              </a:endParaRPr>
            </a:p>
          </p:txBody>
        </p:sp>
        <p:cxnSp>
          <p:nvCxnSpPr>
            <p:cNvPr id="28" name="直線矢印コネクタ 27"/>
            <p:cNvCxnSpPr/>
            <p:nvPr/>
          </p:nvCxnSpPr>
          <p:spPr>
            <a:xfrm>
              <a:off x="5256961" y="4257256"/>
              <a:ext cx="10752" cy="757043"/>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29" name="直線矢印コネクタ 28"/>
            <p:cNvCxnSpPr/>
            <p:nvPr/>
          </p:nvCxnSpPr>
          <p:spPr>
            <a:xfrm>
              <a:off x="3000801" y="4762694"/>
              <a:ext cx="8960" cy="647939"/>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30" name="円/楕円 29"/>
            <p:cNvSpPr/>
            <p:nvPr/>
          </p:nvSpPr>
          <p:spPr>
            <a:xfrm>
              <a:off x="4438006" y="5009846"/>
              <a:ext cx="1648664" cy="476492"/>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Regulations</a:t>
              </a:r>
              <a:endParaRPr lang="ja-JP" sz="1050" kern="100">
                <a:ea typeface="ＭＳ 明朝" panose="02020609040205080304" pitchFamily="17" charset="-128"/>
                <a:cs typeface="Times New Roman" panose="02020603050405020304" pitchFamily="18" charset="0"/>
              </a:endParaRPr>
            </a:p>
          </p:txBody>
        </p:sp>
        <p:sp>
          <p:nvSpPr>
            <p:cNvPr id="31" name="正方形/長方形 30"/>
            <p:cNvSpPr/>
            <p:nvPr/>
          </p:nvSpPr>
          <p:spPr>
            <a:xfrm>
              <a:off x="1662156" y="5439580"/>
              <a:ext cx="2693416" cy="9329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Provide local and real time information of mixed traffic by using </a:t>
              </a:r>
              <a:r>
                <a:rPr lang="en-US" sz="1050" kern="100" dirty="0" err="1">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I2V</a:t>
              </a: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a:t>
              </a:r>
              <a:r>
                <a:rPr lang="en-US" sz="1050" kern="100" dirty="0" err="1">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V2V</a:t>
              </a: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ITS communications</a:t>
              </a:r>
              <a:endParaRPr lang="ja-JP" sz="1050" kern="100" dirty="0">
                <a:ea typeface="ＭＳ 明朝" panose="02020609040205080304" pitchFamily="17" charset="-128"/>
                <a:cs typeface="Times New Roman" panose="02020603050405020304" pitchFamily="18" charset="0"/>
              </a:endParaRPr>
            </a:p>
          </p:txBody>
        </p:sp>
        <p:sp>
          <p:nvSpPr>
            <p:cNvPr id="32" name="テキスト ボックス 312"/>
            <p:cNvSpPr txBox="1"/>
            <p:nvPr/>
          </p:nvSpPr>
          <p:spPr>
            <a:xfrm>
              <a:off x="4438006" y="133596"/>
              <a:ext cx="1277714" cy="5143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eaLnBrk="1" hangingPunct="1">
                <a:lnSpc>
                  <a:spcPts val="1200"/>
                </a:lnSpc>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Station</a:t>
              </a:r>
              <a:endParaRPr lang="ja-JP" sz="1050" kern="100">
                <a:ea typeface="ＭＳ 明朝" panose="02020609040205080304" pitchFamily="17" charset="-128"/>
                <a:cs typeface="Times New Roman" panose="02020603050405020304" pitchFamily="18" charset="0"/>
              </a:endParaRPr>
            </a:p>
          </p:txBody>
        </p:sp>
        <p:sp>
          <p:nvSpPr>
            <p:cNvPr id="33" name="右矢印 32"/>
            <p:cNvSpPr/>
            <p:nvPr/>
          </p:nvSpPr>
          <p:spPr>
            <a:xfrm>
              <a:off x="5038334" y="514345"/>
              <a:ext cx="720395" cy="66798"/>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34" name="円/楕円 33"/>
            <p:cNvSpPr/>
            <p:nvPr/>
          </p:nvSpPr>
          <p:spPr>
            <a:xfrm>
              <a:off x="5771273" y="371843"/>
              <a:ext cx="381701" cy="380748"/>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C</a:t>
              </a:r>
              <a:endParaRPr lang="ja-JP" sz="1050" kern="100">
                <a:ea typeface="ＭＳ 明朝" panose="02020609040205080304" pitchFamily="17" charset="-128"/>
                <a:cs typeface="Times New Roman" panose="02020603050405020304" pitchFamily="18" charset="0"/>
              </a:endParaRPr>
            </a:p>
          </p:txBody>
        </p:sp>
        <p:sp>
          <p:nvSpPr>
            <p:cNvPr id="35" name="テキスト ボックス 315"/>
            <p:cNvSpPr txBox="1"/>
            <p:nvPr/>
          </p:nvSpPr>
          <p:spPr>
            <a:xfrm>
              <a:off x="5698328" y="-129140"/>
              <a:ext cx="1275923" cy="51434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eaLnBrk="1" hangingPunct="1">
                <a:lnSpc>
                  <a:spcPts val="1200"/>
                </a:lnSpc>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Final </a:t>
              </a:r>
              <a:endParaRPr lang="ja-JP" sz="1050" kern="100" dirty="0">
                <a:ea typeface="ＭＳ 明朝" panose="02020609040205080304" pitchFamily="17" charset="-128"/>
                <a:cs typeface="Times New Roman" panose="02020603050405020304" pitchFamily="18" charset="0"/>
              </a:endParaRPr>
            </a:p>
            <a:p>
              <a:pPr eaLnBrk="1" hangingPunct="1">
                <a:lnSpc>
                  <a:spcPts val="1200"/>
                </a:lnSpc>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Destination</a:t>
              </a:r>
              <a:endParaRPr lang="ja-JP" sz="1050" kern="100" dirty="0">
                <a:ea typeface="ＭＳ 明朝" panose="02020609040205080304" pitchFamily="17" charset="-128"/>
                <a:cs typeface="Times New Roman" panose="02020603050405020304" pitchFamily="18" charset="0"/>
              </a:endParaRPr>
            </a:p>
          </p:txBody>
        </p:sp>
        <p:cxnSp>
          <p:nvCxnSpPr>
            <p:cNvPr id="36" name="直線矢印コネクタ 35"/>
            <p:cNvCxnSpPr/>
            <p:nvPr/>
          </p:nvCxnSpPr>
          <p:spPr>
            <a:xfrm flipV="1">
              <a:off x="1095876" y="3010361"/>
              <a:ext cx="962321" cy="7147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19</a:t>
            </a:fld>
            <a:endParaRPr lang="en-US" altLang="ja-JP"/>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テキスト ボックス 76"/>
          <p:cNvSpPr txBox="1"/>
          <p:nvPr/>
        </p:nvSpPr>
        <p:spPr>
          <a:xfrm>
            <a:off x="523518" y="125408"/>
            <a:ext cx="7939981" cy="707886"/>
          </a:xfrm>
          <a:prstGeom prst="rect">
            <a:avLst/>
          </a:prstGeom>
          <a:noFill/>
        </p:spPr>
        <p:txBody>
          <a:bodyPr wrap="square">
            <a:spAutoFit/>
          </a:bodyPr>
          <a:lstStyle/>
          <a:p>
            <a:pPr eaLnBrk="1" fontAlgn="auto" hangingPunct="1">
              <a:spcBef>
                <a:spcPts val="0"/>
              </a:spcBef>
              <a:spcAft>
                <a:spcPts val="0"/>
              </a:spcAft>
              <a:defRPr/>
            </a:pPr>
            <a:r>
              <a:rPr kumimoji="1" lang="en-US" altLang="ja-JP" sz="2000" dirty="0" smtClean="0">
                <a:solidFill>
                  <a:prstClr val="black"/>
                </a:solidFill>
                <a:latin typeface="Calibri" panose="020F0502020204030204"/>
                <a:ea typeface="ＭＳ Ｐゴシック" panose="020B0600070205080204" pitchFamily="50" charset="-128"/>
              </a:rPr>
              <a:t>(3) </a:t>
            </a:r>
            <a:r>
              <a:rPr kumimoji="1" lang="en-US" altLang="ja-JP" sz="2000" dirty="0">
                <a:solidFill>
                  <a:prstClr val="black"/>
                </a:solidFill>
                <a:latin typeface="Calibri" panose="020F0502020204030204"/>
                <a:ea typeface="ＭＳ Ｐゴシック" panose="020B0600070205080204" pitchFamily="50" charset="-128"/>
              </a:rPr>
              <a:t>Automated Driving </a:t>
            </a:r>
            <a:r>
              <a:rPr kumimoji="1" lang="en-US" altLang="ja-JP" sz="2000" dirty="0" smtClean="0">
                <a:solidFill>
                  <a:prstClr val="black"/>
                </a:solidFill>
                <a:latin typeface="Calibri" panose="020F0502020204030204"/>
                <a:ea typeface="ＭＳ Ｐゴシック" panose="020B0600070205080204" pitchFamily="50" charset="-128"/>
              </a:rPr>
              <a:t>by Micro Vehicle in a sparsely populated area</a:t>
            </a:r>
            <a:endParaRPr kumimoji="1" lang="en-US" altLang="ja-JP" sz="2000" dirty="0">
              <a:solidFill>
                <a:prstClr val="black"/>
              </a:solidFill>
              <a:latin typeface="Calibri" panose="020F0502020204030204"/>
              <a:ea typeface="ＭＳ Ｐゴシック" panose="020B0600070205080204" pitchFamily="50" charset="-128"/>
            </a:endParaRPr>
          </a:p>
          <a:p>
            <a:pPr eaLnBrk="1" fontAlgn="auto" hangingPunct="1">
              <a:spcBef>
                <a:spcPts val="0"/>
              </a:spcBef>
              <a:spcAft>
                <a:spcPts val="0"/>
              </a:spcAft>
              <a:defRPr/>
            </a:pPr>
            <a:r>
              <a:rPr kumimoji="1" lang="en-US" altLang="ja-JP" sz="2000" dirty="0" smtClean="0">
                <a:solidFill>
                  <a:prstClr val="black"/>
                </a:solidFill>
                <a:latin typeface="Calibri" panose="020F0502020204030204"/>
                <a:ea typeface="ＭＳ Ｐゴシック" panose="020B0600070205080204" pitchFamily="50" charset="-128"/>
              </a:rPr>
              <a:t>(4) </a:t>
            </a:r>
            <a:r>
              <a:rPr kumimoji="1" lang="en-US" altLang="ja-JP" sz="2000" dirty="0" smtClean="0">
                <a:solidFill>
                  <a:prstClr val="black"/>
                </a:solidFill>
                <a:latin typeface="Calibri" panose="020F0502020204030204"/>
                <a:ea typeface="ＭＳ Ｐゴシック" panose="020B0600070205080204" pitchFamily="50" charset="-128"/>
              </a:rPr>
              <a:t>Automated Driving for Park and Ride</a:t>
            </a:r>
            <a:endParaRPr kumimoji="1" lang="ja-JP" altLang="en-US" sz="2000" dirty="0">
              <a:solidFill>
                <a:prstClr val="black"/>
              </a:solidFill>
              <a:latin typeface="Calibri" panose="020F0502020204030204"/>
              <a:ea typeface="ＭＳ Ｐゴシック" panose="020B0600070205080204" pitchFamily="50" charset="-128"/>
            </a:endParaRPr>
          </a:p>
        </p:txBody>
      </p:sp>
      <p:sp>
        <p:nvSpPr>
          <p:cNvPr id="19" name="テキスト ボックス 18"/>
          <p:cNvSpPr txBox="1"/>
          <p:nvPr/>
        </p:nvSpPr>
        <p:spPr>
          <a:xfrm>
            <a:off x="2594362" y="777520"/>
            <a:ext cx="1905001" cy="36933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Function sharing</a:t>
            </a:r>
            <a:endParaRPr kumimoji="1" lang="ja-JP" altLang="en-US" dirty="0">
              <a:solidFill>
                <a:srgbClr val="FF0000"/>
              </a:solidFill>
              <a:latin typeface="Calibri" panose="020F0502020204030204"/>
              <a:ea typeface="ＭＳ Ｐゴシック" panose="020B0600070205080204" pitchFamily="50" charset="-128"/>
            </a:endParaRPr>
          </a:p>
        </p:txBody>
      </p:sp>
      <p:grpSp>
        <p:nvGrpSpPr>
          <p:cNvPr id="34833" name="グループ化 1"/>
          <p:cNvGrpSpPr>
            <a:grpSpLocks/>
          </p:cNvGrpSpPr>
          <p:nvPr/>
        </p:nvGrpSpPr>
        <p:grpSpPr bwMode="auto">
          <a:xfrm>
            <a:off x="1913663" y="956845"/>
            <a:ext cx="5206836" cy="4170925"/>
            <a:chOff x="268937" y="737177"/>
            <a:chExt cx="7032154" cy="5681309"/>
          </a:xfrm>
        </p:grpSpPr>
        <p:cxnSp>
          <p:nvCxnSpPr>
            <p:cNvPr id="21" name="直線コネクタ 20"/>
            <p:cNvCxnSpPr/>
            <p:nvPr/>
          </p:nvCxnSpPr>
          <p:spPr>
            <a:xfrm flipH="1">
              <a:off x="2603282" y="1397285"/>
              <a:ext cx="31544" cy="502120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897413" y="5913696"/>
              <a:ext cx="1703441" cy="310640"/>
            </a:xfrm>
            <a:prstGeom prst="rect">
              <a:avLst/>
            </a:prstGeom>
            <a:solidFill>
              <a:schemeClr val="accent2">
                <a:alpha val="66000"/>
              </a:schemeClr>
            </a:solidFill>
            <a:ln w="38100">
              <a:solidFill>
                <a:schemeClr val="accent2">
                  <a:lumMod val="75000"/>
                </a:schemeClr>
              </a:solidFill>
            </a:ln>
          </p:spPr>
          <p:txBody>
            <a:bodyPr>
              <a:spAutoFit/>
            </a:bodyPr>
            <a:lstStyle/>
            <a:p>
              <a:pPr algn="ctr" eaLnBrk="1" fontAlgn="auto" hangingPunct="1">
                <a:spcBef>
                  <a:spcPts val="0"/>
                </a:spcBef>
                <a:spcAft>
                  <a:spcPts val="0"/>
                </a:spcAft>
                <a:defRPr/>
              </a:pPr>
              <a:r>
                <a:rPr kumimoji="1" lang="en-US" altLang="ja-JP" sz="720" dirty="0">
                  <a:solidFill>
                    <a:prstClr val="black"/>
                  </a:solidFill>
                  <a:latin typeface="Calibri" panose="020F0502020204030204"/>
                  <a:ea typeface="ＭＳ Ｐゴシック" panose="020B0600070205080204" pitchFamily="50" charset="-128"/>
                </a:rPr>
                <a:t>Driving</a:t>
              </a:r>
              <a:r>
                <a:rPr kumimoji="1" lang="ja-JP" altLang="en-US" sz="720" dirty="0">
                  <a:solidFill>
                    <a:prstClr val="black"/>
                  </a:solidFill>
                  <a:latin typeface="Calibri" panose="020F0502020204030204"/>
                  <a:ea typeface="ＭＳ Ｐゴシック" panose="020B0600070205080204" pitchFamily="50" charset="-128"/>
                </a:rPr>
                <a:t> </a:t>
              </a:r>
              <a:r>
                <a:rPr kumimoji="1" lang="en-US" altLang="ja-JP" sz="720" dirty="0">
                  <a:solidFill>
                    <a:prstClr val="black"/>
                  </a:solidFill>
                  <a:latin typeface="Calibri" panose="020F0502020204030204"/>
                  <a:ea typeface="ＭＳ Ｐゴシック" panose="020B0600070205080204" pitchFamily="50" charset="-128"/>
                </a:rPr>
                <a:t>function</a:t>
              </a:r>
              <a:endParaRPr kumimoji="1" lang="ja-JP" altLang="en-US" sz="720" dirty="0">
                <a:solidFill>
                  <a:prstClr val="black"/>
                </a:solidFill>
                <a:latin typeface="Calibri" panose="020F0502020204030204"/>
                <a:ea typeface="ＭＳ Ｐゴシック" panose="020B0600070205080204" pitchFamily="50" charset="-128"/>
              </a:endParaRPr>
            </a:p>
          </p:txBody>
        </p:sp>
        <p:sp>
          <p:nvSpPr>
            <p:cNvPr id="6" name="テキスト ボックス 5"/>
            <p:cNvSpPr txBox="1"/>
            <p:nvPr/>
          </p:nvSpPr>
          <p:spPr>
            <a:xfrm>
              <a:off x="2625120" y="5928258"/>
              <a:ext cx="2033452" cy="310640"/>
            </a:xfrm>
            <a:prstGeom prst="rect">
              <a:avLst/>
            </a:prstGeom>
            <a:solidFill>
              <a:schemeClr val="accent1">
                <a:alpha val="66000"/>
              </a:schemeClr>
            </a:solidFill>
            <a:ln w="38100">
              <a:solidFill>
                <a:schemeClr val="accent1"/>
              </a:solidFill>
            </a:ln>
          </p:spPr>
          <p:txBody>
            <a:bodyPr>
              <a:spAutoFit/>
            </a:bodyPr>
            <a:lstStyle/>
            <a:p>
              <a:pPr algn="ctr" eaLnBrk="1" fontAlgn="auto" hangingPunct="1">
                <a:spcBef>
                  <a:spcPts val="0"/>
                </a:spcBef>
                <a:spcAft>
                  <a:spcPts val="0"/>
                </a:spcAft>
                <a:defRPr/>
              </a:pPr>
              <a:r>
                <a:rPr kumimoji="1" lang="en-US" altLang="ja-JP" sz="720" dirty="0">
                  <a:solidFill>
                    <a:prstClr val="black"/>
                  </a:solidFill>
                  <a:latin typeface="Calibri" panose="020F0502020204030204"/>
                  <a:ea typeface="ＭＳ Ｐゴシック" panose="020B0600070205080204" pitchFamily="50" charset="-128"/>
                </a:rPr>
                <a:t>Driving</a:t>
              </a:r>
              <a:r>
                <a:rPr kumimoji="1" lang="ja-JP" altLang="en-US" sz="720" dirty="0">
                  <a:solidFill>
                    <a:prstClr val="black"/>
                  </a:solidFill>
                  <a:latin typeface="Calibri" panose="020F0502020204030204"/>
                  <a:ea typeface="ＭＳ Ｐゴシック" panose="020B0600070205080204" pitchFamily="50" charset="-128"/>
                </a:rPr>
                <a:t> </a:t>
              </a:r>
              <a:r>
                <a:rPr kumimoji="1" lang="en-US" altLang="ja-JP" sz="720" dirty="0">
                  <a:solidFill>
                    <a:prstClr val="black"/>
                  </a:solidFill>
                  <a:latin typeface="Calibri" panose="020F0502020204030204"/>
                  <a:ea typeface="ＭＳ Ｐゴシック" panose="020B0600070205080204" pitchFamily="50" charset="-128"/>
                </a:rPr>
                <a:t>management</a:t>
              </a:r>
              <a:endParaRPr kumimoji="1" lang="ja-JP" altLang="en-US" sz="720" dirty="0">
                <a:solidFill>
                  <a:prstClr val="black"/>
                </a:solidFill>
                <a:latin typeface="Calibri" panose="020F0502020204030204"/>
                <a:ea typeface="ＭＳ Ｐゴシック" panose="020B0600070205080204" pitchFamily="50" charset="-128"/>
              </a:endParaRPr>
            </a:p>
          </p:txBody>
        </p:sp>
        <p:sp>
          <p:nvSpPr>
            <p:cNvPr id="3" name="正方形/長方形 2"/>
            <p:cNvSpPr/>
            <p:nvPr/>
          </p:nvSpPr>
          <p:spPr>
            <a:xfrm>
              <a:off x="928256" y="1139958"/>
              <a:ext cx="1703088" cy="866641"/>
            </a:xfrm>
            <a:prstGeom prst="rect">
              <a:avLst/>
            </a:prstGeom>
            <a:solidFill>
              <a:schemeClr val="accent2">
                <a:lumMod val="20000"/>
                <a:lumOff val="80000"/>
              </a:schemeClr>
            </a:solidFill>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 name="正方形/長方形 3"/>
            <p:cNvSpPr/>
            <p:nvPr/>
          </p:nvSpPr>
          <p:spPr>
            <a:xfrm>
              <a:off x="2644533" y="1127903"/>
              <a:ext cx="1470492" cy="90765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7" name="正方形/長方形 6"/>
            <p:cNvSpPr/>
            <p:nvPr/>
          </p:nvSpPr>
          <p:spPr>
            <a:xfrm>
              <a:off x="4100465" y="1120622"/>
              <a:ext cx="545975" cy="90279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5" name="正方形/長方形 34"/>
            <p:cNvSpPr/>
            <p:nvPr/>
          </p:nvSpPr>
          <p:spPr>
            <a:xfrm>
              <a:off x="919253" y="2006431"/>
              <a:ext cx="1220556" cy="82756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6" name="正方形/長方形 35"/>
            <p:cNvSpPr/>
            <p:nvPr/>
          </p:nvSpPr>
          <p:spPr>
            <a:xfrm>
              <a:off x="2139809" y="2023418"/>
              <a:ext cx="2509057" cy="626133"/>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7" name="正方形/長方形 36"/>
            <p:cNvSpPr/>
            <p:nvPr/>
          </p:nvSpPr>
          <p:spPr>
            <a:xfrm>
              <a:off x="2134956" y="2627711"/>
              <a:ext cx="2511484" cy="20628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8" name="正方形/長方形 37"/>
            <p:cNvSpPr/>
            <p:nvPr/>
          </p:nvSpPr>
          <p:spPr>
            <a:xfrm>
              <a:off x="919253" y="2836422"/>
              <a:ext cx="849294" cy="82756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9" name="正方形/長方形 38"/>
            <p:cNvSpPr/>
            <p:nvPr/>
          </p:nvSpPr>
          <p:spPr>
            <a:xfrm>
              <a:off x="1766120" y="2838848"/>
              <a:ext cx="2875468" cy="395581"/>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0" name="正方形/長方形 39"/>
            <p:cNvSpPr/>
            <p:nvPr/>
          </p:nvSpPr>
          <p:spPr>
            <a:xfrm>
              <a:off x="1768547" y="3236855"/>
              <a:ext cx="2877893" cy="4247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1" name="正方形/長方形 40"/>
            <p:cNvSpPr/>
            <p:nvPr/>
          </p:nvSpPr>
          <p:spPr>
            <a:xfrm>
              <a:off x="911973" y="3668838"/>
              <a:ext cx="533842" cy="82756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2" name="正方形/長方形 41"/>
            <p:cNvSpPr/>
            <p:nvPr/>
          </p:nvSpPr>
          <p:spPr>
            <a:xfrm>
              <a:off x="1450668" y="3661558"/>
              <a:ext cx="3195773" cy="211137"/>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3" name="正方形/長方形 42"/>
            <p:cNvSpPr/>
            <p:nvPr/>
          </p:nvSpPr>
          <p:spPr>
            <a:xfrm>
              <a:off x="1448242" y="3887257"/>
              <a:ext cx="3198199" cy="60671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4" name="正方形/長方形 43"/>
            <p:cNvSpPr/>
            <p:nvPr/>
          </p:nvSpPr>
          <p:spPr>
            <a:xfrm>
              <a:off x="907120" y="4493975"/>
              <a:ext cx="237802" cy="8251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5" name="正方形/長方形 44"/>
            <p:cNvSpPr/>
            <p:nvPr/>
          </p:nvSpPr>
          <p:spPr>
            <a:xfrm>
              <a:off x="3991271" y="4498829"/>
              <a:ext cx="667302" cy="815429"/>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6" name="正方形/長方形 45"/>
            <p:cNvSpPr/>
            <p:nvPr/>
          </p:nvSpPr>
          <p:spPr>
            <a:xfrm>
              <a:off x="1147349" y="4498829"/>
              <a:ext cx="2843922" cy="82028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56" name="テキスト ボックス 55"/>
            <p:cNvSpPr txBox="1"/>
            <p:nvPr/>
          </p:nvSpPr>
          <p:spPr>
            <a:xfrm>
              <a:off x="1603542" y="1470091"/>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7" name="テキスト ボックス 56"/>
            <p:cNvSpPr txBox="1"/>
            <p:nvPr/>
          </p:nvSpPr>
          <p:spPr>
            <a:xfrm>
              <a:off x="3117711" y="1426408"/>
              <a:ext cx="468324" cy="356751"/>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68" name="テキスト ボックス 67"/>
            <p:cNvSpPr txBox="1"/>
            <p:nvPr/>
          </p:nvSpPr>
          <p:spPr>
            <a:xfrm>
              <a:off x="4219367" y="1433689"/>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69" name="テキスト ボックス 68"/>
            <p:cNvSpPr txBox="1"/>
            <p:nvPr/>
          </p:nvSpPr>
          <p:spPr>
            <a:xfrm>
              <a:off x="325726" y="4709967"/>
              <a:ext cx="678455"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L0</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0" name="テキスト ボックス 69"/>
            <p:cNvSpPr txBox="1"/>
            <p:nvPr/>
          </p:nvSpPr>
          <p:spPr>
            <a:xfrm>
              <a:off x="336880" y="3864249"/>
              <a:ext cx="662449"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L1</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1" name="テキスト ボックス 70"/>
            <p:cNvSpPr txBox="1"/>
            <p:nvPr/>
          </p:nvSpPr>
          <p:spPr>
            <a:xfrm>
              <a:off x="325726" y="3023290"/>
              <a:ext cx="671178"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L2</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2" name="テキスト ボックス 71"/>
            <p:cNvSpPr txBox="1"/>
            <p:nvPr/>
          </p:nvSpPr>
          <p:spPr>
            <a:xfrm>
              <a:off x="347516" y="2256398"/>
              <a:ext cx="644534"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L3</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3" name="テキスト ボックス 72"/>
            <p:cNvSpPr txBox="1"/>
            <p:nvPr/>
          </p:nvSpPr>
          <p:spPr>
            <a:xfrm>
              <a:off x="313752" y="1423981"/>
              <a:ext cx="663739"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L4</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6" name="テキスト ボックス 75"/>
            <p:cNvSpPr txBox="1"/>
            <p:nvPr/>
          </p:nvSpPr>
          <p:spPr>
            <a:xfrm>
              <a:off x="897413" y="5590922"/>
              <a:ext cx="3761159" cy="356751"/>
            </a:xfrm>
            <a:prstGeom prst="rect">
              <a:avLst/>
            </a:prstGeom>
            <a:solidFill>
              <a:schemeClr val="accent4">
                <a:lumMod val="40000"/>
                <a:lumOff val="60000"/>
              </a:schemeClr>
            </a:solidFill>
            <a:ln>
              <a:solidFill>
                <a:schemeClr val="tx1"/>
              </a:solidFill>
            </a:ln>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Communication network</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48" name="テキスト ボックス 47"/>
            <p:cNvSpPr txBox="1"/>
            <p:nvPr/>
          </p:nvSpPr>
          <p:spPr>
            <a:xfrm>
              <a:off x="1317208" y="2241837"/>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49" name="テキスト ボックス 48"/>
            <p:cNvSpPr txBox="1"/>
            <p:nvPr/>
          </p:nvSpPr>
          <p:spPr>
            <a:xfrm>
              <a:off x="3059474" y="2188446"/>
              <a:ext cx="465898" cy="356751"/>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50" name="テキスト ボックス 49"/>
            <p:cNvSpPr txBox="1"/>
            <p:nvPr/>
          </p:nvSpPr>
          <p:spPr>
            <a:xfrm>
              <a:off x="3141977" y="2564612"/>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1" name="テキスト ボックス 50"/>
            <p:cNvSpPr txBox="1"/>
            <p:nvPr/>
          </p:nvSpPr>
          <p:spPr>
            <a:xfrm>
              <a:off x="1222572" y="3100950"/>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9" name="テキスト ボックス 58"/>
            <p:cNvSpPr txBox="1"/>
            <p:nvPr/>
          </p:nvSpPr>
          <p:spPr>
            <a:xfrm>
              <a:off x="1004182" y="3889684"/>
              <a:ext cx="286333"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62" name="テキスト ボックス 61"/>
            <p:cNvSpPr txBox="1"/>
            <p:nvPr/>
          </p:nvSpPr>
          <p:spPr>
            <a:xfrm>
              <a:off x="880428" y="4763359"/>
              <a:ext cx="325158"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78" name="テキスト ボックス 77"/>
            <p:cNvSpPr txBox="1"/>
            <p:nvPr/>
          </p:nvSpPr>
          <p:spPr>
            <a:xfrm>
              <a:off x="2780420" y="2875252"/>
              <a:ext cx="468326"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79" name="テキスト ボックス 78"/>
            <p:cNvSpPr txBox="1"/>
            <p:nvPr/>
          </p:nvSpPr>
          <p:spPr>
            <a:xfrm>
              <a:off x="2860497" y="3263551"/>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0" name="テキスト ボックス 79"/>
            <p:cNvSpPr txBox="1"/>
            <p:nvPr/>
          </p:nvSpPr>
          <p:spPr>
            <a:xfrm>
              <a:off x="2860497" y="4045004"/>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1" name="テキスト ボックス 80"/>
            <p:cNvSpPr txBox="1"/>
            <p:nvPr/>
          </p:nvSpPr>
          <p:spPr>
            <a:xfrm>
              <a:off x="2474674" y="4765785"/>
              <a:ext cx="337292"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2" name="テキスト ボックス 81"/>
            <p:cNvSpPr txBox="1"/>
            <p:nvPr/>
          </p:nvSpPr>
          <p:spPr>
            <a:xfrm>
              <a:off x="2777994" y="3613021"/>
              <a:ext cx="468324"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83" name="テキスト ボックス 82"/>
            <p:cNvSpPr txBox="1"/>
            <p:nvPr/>
          </p:nvSpPr>
          <p:spPr>
            <a:xfrm>
              <a:off x="4088333" y="4724529"/>
              <a:ext cx="468324"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86" name="テキスト ボックス 85"/>
            <p:cNvSpPr txBox="1"/>
            <p:nvPr/>
          </p:nvSpPr>
          <p:spPr>
            <a:xfrm rot="805527">
              <a:off x="4663973" y="737177"/>
              <a:ext cx="1611232" cy="509643"/>
            </a:xfrm>
            <a:prstGeom prst="rect">
              <a:avLst/>
            </a:prstGeom>
            <a:noFill/>
          </p:spPr>
          <p:txBody>
            <a:bodyPr>
              <a:spAutoFit/>
            </a:bodyPr>
            <a:lstStyle/>
            <a:p>
              <a:pPr eaLnBrk="1" fontAlgn="auto" hangingPunct="1">
                <a:spcBef>
                  <a:spcPts val="0"/>
                </a:spcBef>
                <a:spcAft>
                  <a:spcPts val="0"/>
                </a:spcAft>
                <a:defRPr/>
              </a:pPr>
              <a:r>
                <a:rPr kumimoji="1" lang="en-US" altLang="ja-JP" sz="785" dirty="0">
                  <a:solidFill>
                    <a:srgbClr val="FF0000"/>
                  </a:solidFill>
                  <a:latin typeface="Calibri" panose="020F0502020204030204"/>
                  <a:ea typeface="ＭＳ Ｐゴシック" panose="020B0600070205080204" pitchFamily="50" charset="-128"/>
                </a:rPr>
                <a:t>Traffic </a:t>
              </a:r>
              <a:r>
                <a:rPr kumimoji="1" lang="en-US" altLang="ja-JP" sz="720" dirty="0">
                  <a:solidFill>
                    <a:srgbClr val="FF0000"/>
                  </a:solidFill>
                  <a:latin typeface="Calibri" panose="020F0502020204030204"/>
                  <a:ea typeface="ＭＳ Ｐゴシック" panose="020B0600070205080204" pitchFamily="50" charset="-128"/>
                </a:rPr>
                <a:t>complexity</a:t>
              </a:r>
              <a:r>
                <a:rPr kumimoji="1" lang="ja-JP" altLang="en-US" sz="785" dirty="0">
                  <a:solidFill>
                    <a:srgbClr val="FF0000"/>
                  </a:solidFill>
                  <a:latin typeface="Calibri" panose="020F0502020204030204"/>
                  <a:ea typeface="ＭＳ Ｐゴシック" panose="020B0600070205080204" pitchFamily="50" charset="-128"/>
                </a:rPr>
                <a:t> </a:t>
              </a:r>
              <a:r>
                <a:rPr kumimoji="1" lang="en-US" altLang="ja-JP" sz="785" dirty="0">
                  <a:solidFill>
                    <a:srgbClr val="FF0000"/>
                  </a:solidFill>
                  <a:latin typeface="Calibri" panose="020F0502020204030204"/>
                  <a:ea typeface="ＭＳ Ｐゴシック" panose="020B0600070205080204" pitchFamily="50" charset="-128"/>
                </a:rPr>
                <a:t>level</a:t>
              </a:r>
              <a:endParaRPr kumimoji="1" lang="ja-JP" altLang="en-US" sz="785" dirty="0">
                <a:solidFill>
                  <a:srgbClr val="FF0000"/>
                </a:solidFill>
                <a:latin typeface="Calibri" panose="020F0502020204030204"/>
                <a:ea typeface="ＭＳ Ｐゴシック" panose="020B0600070205080204" pitchFamily="50" charset="-128"/>
              </a:endParaRPr>
            </a:p>
          </p:txBody>
        </p:sp>
        <p:cxnSp>
          <p:nvCxnSpPr>
            <p:cNvPr id="13" name="直線コネクタ 12"/>
            <p:cNvCxnSpPr/>
            <p:nvPr/>
          </p:nvCxnSpPr>
          <p:spPr>
            <a:xfrm>
              <a:off x="907120" y="788141"/>
              <a:ext cx="0" cy="368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6114505" y="1047816"/>
              <a:ext cx="0" cy="3868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641587" y="984717"/>
              <a:ext cx="1487477" cy="373738"/>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flipV="1">
              <a:off x="284425" y="1147318"/>
              <a:ext cx="53384" cy="501392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887707" y="984717"/>
              <a:ext cx="3724762" cy="0"/>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268937" y="1135183"/>
              <a:ext cx="6575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flipH="1">
              <a:off x="268937" y="6153956"/>
              <a:ext cx="6575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4641587" y="778433"/>
              <a:ext cx="0" cy="368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6398413" y="1106060"/>
              <a:ext cx="0" cy="3980072"/>
            </a:xfrm>
            <a:prstGeom prst="straightConnector1">
              <a:avLst/>
            </a:prstGeom>
            <a:ln w="317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6337748" y="2023418"/>
              <a:ext cx="706128" cy="2259419"/>
            </a:xfrm>
            <a:prstGeom prst="rect">
              <a:avLst/>
            </a:prstGeom>
            <a:noFill/>
          </p:spPr>
          <p:txBody>
            <a:bodyPr vert="eaVert">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Development</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47" name="テキスト ボックス 46"/>
            <p:cNvSpPr txBox="1"/>
            <p:nvPr/>
          </p:nvSpPr>
          <p:spPr>
            <a:xfrm>
              <a:off x="6158183" y="826971"/>
              <a:ext cx="664876"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Hard</a:t>
              </a:r>
              <a:endParaRPr kumimoji="1" lang="ja-JP" altLang="en-US" sz="720" dirty="0">
                <a:solidFill>
                  <a:srgbClr val="FF0000"/>
                </a:solidFill>
                <a:latin typeface="Calibri" panose="020F0502020204030204"/>
                <a:ea typeface="ＭＳ Ｐゴシック" panose="020B0600070205080204" pitchFamily="50" charset="-128"/>
              </a:endParaRPr>
            </a:p>
          </p:txBody>
        </p:sp>
        <p:sp>
          <p:nvSpPr>
            <p:cNvPr id="28" name="台形 27"/>
            <p:cNvSpPr/>
            <p:nvPr/>
          </p:nvSpPr>
          <p:spPr>
            <a:xfrm rot="5400000">
              <a:off x="2805624" y="2978426"/>
              <a:ext cx="4186355" cy="485311"/>
            </a:xfrm>
            <a:prstGeom prst="trapezoid">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124" name="台形 123"/>
            <p:cNvSpPr/>
            <p:nvPr/>
          </p:nvSpPr>
          <p:spPr>
            <a:xfrm rot="5400000">
              <a:off x="3406211" y="2977212"/>
              <a:ext cx="3953377" cy="482884"/>
            </a:xfrm>
            <a:prstGeom prst="trapezoi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128" name="台形 127"/>
            <p:cNvSpPr/>
            <p:nvPr/>
          </p:nvSpPr>
          <p:spPr>
            <a:xfrm rot="5400000">
              <a:off x="4022572" y="2974784"/>
              <a:ext cx="3705836" cy="482885"/>
            </a:xfrm>
            <a:prstGeom prst="trapezoid">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cxnSp>
          <p:nvCxnSpPr>
            <p:cNvPr id="129" name="直線矢印コネクタ 128"/>
            <p:cNvCxnSpPr/>
            <p:nvPr/>
          </p:nvCxnSpPr>
          <p:spPr>
            <a:xfrm flipH="1">
              <a:off x="4665853" y="5057010"/>
              <a:ext cx="1744692" cy="497510"/>
            </a:xfrm>
            <a:prstGeom prst="straightConnector1">
              <a:avLst/>
            </a:prstGeom>
            <a:ln w="317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3" name="テキスト ボックス 142"/>
            <p:cNvSpPr txBox="1"/>
            <p:nvPr/>
          </p:nvSpPr>
          <p:spPr>
            <a:xfrm rot="15221491">
              <a:off x="5681319" y="4026970"/>
              <a:ext cx="703793" cy="2535750"/>
            </a:xfrm>
            <a:prstGeom prst="rect">
              <a:avLst/>
            </a:prstGeom>
            <a:noFill/>
          </p:spPr>
          <p:txBody>
            <a:bodyPr vert="eaVert">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Development</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144" name="テキスト ボックス 143"/>
            <p:cNvSpPr txBox="1"/>
            <p:nvPr/>
          </p:nvSpPr>
          <p:spPr>
            <a:xfrm>
              <a:off x="6354735" y="5241452"/>
              <a:ext cx="667302"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Easy</a:t>
              </a:r>
              <a:endParaRPr kumimoji="1" lang="ja-JP" altLang="en-US" sz="720" dirty="0">
                <a:solidFill>
                  <a:srgbClr val="FF0000"/>
                </a:solidFill>
                <a:latin typeface="Calibri" panose="020F0502020204030204"/>
                <a:ea typeface="ＭＳ Ｐゴシック" panose="020B0600070205080204" pitchFamily="50" charset="-128"/>
              </a:endParaRPr>
            </a:p>
          </p:txBody>
        </p:sp>
        <p:cxnSp>
          <p:nvCxnSpPr>
            <p:cNvPr id="54" name="直線コネクタ 53"/>
            <p:cNvCxnSpPr/>
            <p:nvPr/>
          </p:nvCxnSpPr>
          <p:spPr>
            <a:xfrm>
              <a:off x="4651294" y="2025846"/>
              <a:ext cx="1463211" cy="11649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flipV="1">
              <a:off x="4627028" y="2802445"/>
              <a:ext cx="1487477" cy="3883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flipV="1">
              <a:off x="4663426" y="3484396"/>
              <a:ext cx="1451079" cy="17716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flipV="1">
              <a:off x="4614895" y="4210032"/>
              <a:ext cx="1521450" cy="28879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2" name="テキスト ボックス 151"/>
            <p:cNvSpPr txBox="1"/>
            <p:nvPr/>
          </p:nvSpPr>
          <p:spPr>
            <a:xfrm rot="10636497">
              <a:off x="4537245" y="2302510"/>
              <a:ext cx="706128" cy="1980328"/>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Heavy</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154" name="テキスト ボックス 153"/>
            <p:cNvSpPr txBox="1"/>
            <p:nvPr/>
          </p:nvSpPr>
          <p:spPr>
            <a:xfrm rot="10636497">
              <a:off x="5527279" y="2173885"/>
              <a:ext cx="706128" cy="1977902"/>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Scarce</a:t>
              </a:r>
            </a:p>
          </p:txBody>
        </p:sp>
        <p:sp>
          <p:nvSpPr>
            <p:cNvPr id="155" name="テキスト ボックス 154"/>
            <p:cNvSpPr txBox="1"/>
            <p:nvPr/>
          </p:nvSpPr>
          <p:spPr>
            <a:xfrm>
              <a:off x="4634307" y="5607910"/>
              <a:ext cx="667303"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Hard</a:t>
              </a:r>
              <a:endParaRPr kumimoji="1" lang="ja-JP" altLang="en-US" sz="720" dirty="0">
                <a:solidFill>
                  <a:srgbClr val="FF0000"/>
                </a:solidFill>
                <a:latin typeface="Calibri" panose="020F0502020204030204"/>
                <a:ea typeface="ＭＳ Ｐゴシック" panose="020B0600070205080204" pitchFamily="50" charset="-128"/>
              </a:endParaRPr>
            </a:p>
          </p:txBody>
        </p:sp>
      </p:grpSp>
      <p:sp>
        <p:nvSpPr>
          <p:cNvPr id="11" name="テキスト ボックス 10"/>
          <p:cNvSpPr txBox="1"/>
          <p:nvPr/>
        </p:nvSpPr>
        <p:spPr>
          <a:xfrm>
            <a:off x="5852436" y="2003297"/>
            <a:ext cx="529312" cy="369332"/>
          </a:xfrm>
          <a:prstGeom prst="rect">
            <a:avLst/>
          </a:prstGeom>
          <a:noFill/>
        </p:spPr>
        <p:txBody>
          <a:bodyPr wrap="none" rtlCol="0">
            <a:spAutoFit/>
          </a:bodyPr>
          <a:lstStyle/>
          <a:p>
            <a:r>
              <a:rPr kumimoji="1" lang="en-US" altLang="ja-JP" dirty="0" smtClean="0">
                <a:solidFill>
                  <a:prstClr val="black"/>
                </a:solidFill>
                <a:latin typeface="Meiryo UI" panose="020B0604030504040204" pitchFamily="50" charset="-128"/>
                <a:ea typeface="Meiryo UI" panose="020B0604030504040204" pitchFamily="50" charset="-128"/>
              </a:rPr>
              <a:t>(3)</a:t>
            </a:r>
            <a:endParaRPr kumimoji="1" lang="ja-JP" altLang="en-US" dirty="0">
              <a:solidFill>
                <a:prstClr val="black"/>
              </a:solidFill>
              <a:latin typeface="Meiryo UI" panose="020B0604030504040204" pitchFamily="50" charset="-128"/>
              <a:ea typeface="Meiryo UI" panose="020B0604030504040204" pitchFamily="50" charset="-128"/>
            </a:endParaRPr>
          </a:p>
        </p:txBody>
      </p:sp>
      <p:sp>
        <p:nvSpPr>
          <p:cNvPr id="84" name="テキスト ボックス 83"/>
          <p:cNvSpPr txBox="1"/>
          <p:nvPr/>
        </p:nvSpPr>
        <p:spPr>
          <a:xfrm>
            <a:off x="5824063" y="3144466"/>
            <a:ext cx="529312" cy="369332"/>
          </a:xfrm>
          <a:prstGeom prst="rect">
            <a:avLst/>
          </a:prstGeom>
          <a:noFill/>
        </p:spPr>
        <p:txBody>
          <a:bodyPr wrap="none" rtlCol="0">
            <a:spAutoFit/>
          </a:bodyPr>
          <a:lstStyle/>
          <a:p>
            <a:r>
              <a:rPr kumimoji="1" lang="en-US" altLang="ja-JP" dirty="0" smtClean="0">
                <a:solidFill>
                  <a:prstClr val="black"/>
                </a:solidFill>
                <a:latin typeface="Meiryo UI" panose="020B0604030504040204" pitchFamily="50" charset="-128"/>
                <a:ea typeface="Meiryo UI" panose="020B0604030504040204" pitchFamily="50" charset="-128"/>
              </a:rPr>
              <a:t>(4)</a:t>
            </a:r>
            <a:endParaRPr kumimoji="1" lang="ja-JP" altLang="en-US" dirty="0">
              <a:solidFill>
                <a:prstClr val="black"/>
              </a:solidFill>
              <a:latin typeface="Meiryo UI" panose="020B0604030504040204" pitchFamily="50" charset="-128"/>
              <a:ea typeface="Meiryo UI" panose="020B0604030504040204" pitchFamily="50" charset="-128"/>
            </a:endParaRPr>
          </a:p>
        </p:txBody>
      </p:sp>
      <p:cxnSp>
        <p:nvCxnSpPr>
          <p:cNvPr id="9" name="直線矢印コネクタ 8"/>
          <p:cNvCxnSpPr/>
          <p:nvPr/>
        </p:nvCxnSpPr>
        <p:spPr>
          <a:xfrm>
            <a:off x="5772888" y="1756821"/>
            <a:ext cx="199605" cy="1044959"/>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cxnSp>
        <p:nvCxnSpPr>
          <p:cNvPr id="85" name="直線矢印コネクタ 84"/>
          <p:cNvCxnSpPr/>
          <p:nvPr/>
        </p:nvCxnSpPr>
        <p:spPr>
          <a:xfrm>
            <a:off x="5598870" y="2619183"/>
            <a:ext cx="437715" cy="1211298"/>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grpSp>
        <p:nvGrpSpPr>
          <p:cNvPr id="87" name="グループ化 86"/>
          <p:cNvGrpSpPr/>
          <p:nvPr/>
        </p:nvGrpSpPr>
        <p:grpSpPr>
          <a:xfrm>
            <a:off x="443994" y="5187112"/>
            <a:ext cx="2351478" cy="824998"/>
            <a:chOff x="509046" y="5051573"/>
            <a:chExt cx="2351478" cy="824998"/>
          </a:xfrm>
        </p:grpSpPr>
        <p:sp>
          <p:nvSpPr>
            <p:cNvPr id="88" name="正方形/長方形 87"/>
            <p:cNvSpPr/>
            <p:nvPr/>
          </p:nvSpPr>
          <p:spPr>
            <a:xfrm>
              <a:off x="509046" y="5284557"/>
              <a:ext cx="2351478" cy="338554"/>
            </a:xfrm>
            <a:prstGeom prst="rect">
              <a:avLst/>
            </a:prstGeom>
          </p:spPr>
          <p:txBody>
            <a:bodyPr wrap="none">
              <a:spAutoFit/>
            </a:bodyPr>
            <a:lstStyle/>
            <a:p>
              <a:pPr eaLnBrk="1" fontAlgn="auto" hangingPunct="1">
                <a:spcBef>
                  <a:spcPts val="0"/>
                </a:spcBef>
                <a:spcAft>
                  <a:spcPts val="0"/>
                </a:spcAft>
                <a:defRPr/>
              </a:pPr>
              <a:r>
                <a:rPr kumimoji="1" lang="en-US" altLang="ja-JP" sz="1600" dirty="0">
                  <a:solidFill>
                    <a:prstClr val="black"/>
                  </a:solidFill>
                  <a:latin typeface="Calibri" panose="020F0502020204030204"/>
                  <a:ea typeface="ＭＳ Ｐゴシック" panose="020B0600070205080204" pitchFamily="50" charset="-128"/>
                </a:rPr>
                <a:t>M</a:t>
              </a:r>
              <a:r>
                <a:rPr kumimoji="1" lang="ja-JP" altLang="en-US" sz="1600" dirty="0">
                  <a:solidFill>
                    <a:prstClr val="black"/>
                  </a:solidFill>
                  <a:latin typeface="Calibri" panose="020F0502020204030204"/>
                  <a:ea typeface="ＭＳ Ｐゴシック" panose="020B0600070205080204" pitchFamily="50" charset="-128"/>
                </a:rPr>
                <a:t>：</a:t>
              </a:r>
              <a:r>
                <a:rPr kumimoji="1" lang="en-US" altLang="ja-JP" sz="1600" dirty="0">
                  <a:solidFill>
                    <a:prstClr val="black"/>
                  </a:solidFill>
                  <a:latin typeface="Calibri" panose="020F0502020204030204"/>
                  <a:ea typeface="ＭＳ Ｐゴシック" panose="020B0600070205080204" pitchFamily="50" charset="-128"/>
                </a:rPr>
                <a:t>Management</a:t>
              </a:r>
              <a:r>
                <a:rPr kumimoji="1" lang="ja-JP" altLang="en-US" sz="1600" dirty="0">
                  <a:solidFill>
                    <a:prstClr val="black"/>
                  </a:solidFill>
                  <a:latin typeface="Calibri" panose="020F0502020204030204"/>
                  <a:ea typeface="ＭＳ Ｐゴシック" panose="020B0600070205080204" pitchFamily="50" charset="-128"/>
                </a:rPr>
                <a:t> </a:t>
              </a:r>
              <a:r>
                <a:rPr kumimoji="1" lang="en-US" altLang="ja-JP" sz="1600" dirty="0">
                  <a:solidFill>
                    <a:prstClr val="black"/>
                  </a:solidFill>
                  <a:latin typeface="Calibri" panose="020F0502020204030204"/>
                  <a:ea typeface="ＭＳ Ｐゴシック" panose="020B0600070205080204" pitchFamily="50" charset="-128"/>
                </a:rPr>
                <a:t>Function</a:t>
              </a:r>
              <a:endParaRPr kumimoji="1" lang="ja-JP" altLang="en-US" sz="1600" dirty="0">
                <a:solidFill>
                  <a:prstClr val="black"/>
                </a:solidFill>
                <a:latin typeface="Calibri" panose="020F0502020204030204"/>
                <a:ea typeface="ＭＳ Ｐゴシック" panose="020B0600070205080204" pitchFamily="50" charset="-128"/>
              </a:endParaRPr>
            </a:p>
          </p:txBody>
        </p:sp>
        <p:sp>
          <p:nvSpPr>
            <p:cNvPr id="90" name="正方形/長方形 89"/>
            <p:cNvSpPr/>
            <p:nvPr/>
          </p:nvSpPr>
          <p:spPr>
            <a:xfrm>
              <a:off x="539325" y="5051573"/>
              <a:ext cx="1777474" cy="338554"/>
            </a:xfrm>
            <a:prstGeom prst="rect">
              <a:avLst/>
            </a:prstGeom>
          </p:spPr>
          <p:txBody>
            <a:bodyPr wrap="none">
              <a:spAutoFit/>
            </a:bodyPr>
            <a:lstStyle/>
            <a:p>
              <a:pPr eaLnBrk="1" fontAlgn="auto" hangingPunct="1">
                <a:spcBef>
                  <a:spcPts val="0"/>
                </a:spcBef>
                <a:spcAft>
                  <a:spcPts val="0"/>
                </a:spcAft>
                <a:defRPr/>
              </a:pPr>
              <a:r>
                <a:rPr kumimoji="1" lang="en-US" altLang="ja-JP" sz="1600" dirty="0">
                  <a:solidFill>
                    <a:prstClr val="black"/>
                  </a:solidFill>
                  <a:latin typeface="Calibri" panose="020F0502020204030204"/>
                  <a:ea typeface="ＭＳ Ｐゴシック" panose="020B0600070205080204" pitchFamily="50" charset="-128"/>
                </a:rPr>
                <a:t>V</a:t>
              </a:r>
              <a:r>
                <a:rPr kumimoji="1" lang="ja-JP" altLang="en-US" sz="1600" dirty="0">
                  <a:solidFill>
                    <a:prstClr val="black"/>
                  </a:solidFill>
                  <a:latin typeface="Calibri" panose="020F0502020204030204"/>
                  <a:ea typeface="ＭＳ Ｐゴシック" panose="020B0600070205080204" pitchFamily="50" charset="-128"/>
                </a:rPr>
                <a:t>：</a:t>
              </a:r>
              <a:r>
                <a:rPr kumimoji="1" lang="en-US" altLang="ja-JP" sz="1600" dirty="0">
                  <a:solidFill>
                    <a:prstClr val="black"/>
                  </a:solidFill>
                  <a:latin typeface="Calibri" panose="020F0502020204030204"/>
                  <a:ea typeface="ＭＳ Ｐゴシック" panose="020B0600070205080204" pitchFamily="50" charset="-128"/>
                </a:rPr>
                <a:t>Vehicle</a:t>
              </a:r>
              <a:r>
                <a:rPr kumimoji="1" lang="ja-JP" altLang="en-US" sz="1600" dirty="0">
                  <a:solidFill>
                    <a:prstClr val="black"/>
                  </a:solidFill>
                  <a:latin typeface="Calibri" panose="020F0502020204030204"/>
                  <a:ea typeface="ＭＳ Ｐゴシック" panose="020B0600070205080204" pitchFamily="50" charset="-128"/>
                </a:rPr>
                <a:t> </a:t>
              </a:r>
              <a:r>
                <a:rPr kumimoji="1" lang="en-US" altLang="ja-JP" sz="1600" dirty="0">
                  <a:solidFill>
                    <a:prstClr val="black"/>
                  </a:solidFill>
                  <a:latin typeface="Calibri" panose="020F0502020204030204"/>
                  <a:ea typeface="ＭＳ Ｐゴシック" panose="020B0600070205080204" pitchFamily="50" charset="-128"/>
                </a:rPr>
                <a:t>Function</a:t>
              </a:r>
              <a:endParaRPr kumimoji="1" lang="ja-JP" altLang="en-US" sz="1600" dirty="0">
                <a:solidFill>
                  <a:prstClr val="black"/>
                </a:solidFill>
                <a:latin typeface="Calibri" panose="020F0502020204030204"/>
                <a:ea typeface="ＭＳ Ｐゴシック" panose="020B0600070205080204" pitchFamily="50" charset="-128"/>
              </a:endParaRPr>
            </a:p>
          </p:txBody>
        </p:sp>
        <p:sp>
          <p:nvSpPr>
            <p:cNvPr id="91" name="正方形/長方形 90"/>
            <p:cNvSpPr/>
            <p:nvPr/>
          </p:nvSpPr>
          <p:spPr>
            <a:xfrm>
              <a:off x="528645" y="5538017"/>
              <a:ext cx="1794081" cy="338554"/>
            </a:xfrm>
            <a:prstGeom prst="rect">
              <a:avLst/>
            </a:prstGeom>
          </p:spPr>
          <p:txBody>
            <a:bodyPr wrap="none">
              <a:spAutoFit/>
            </a:bodyPr>
            <a:lstStyle/>
            <a:p>
              <a:pPr eaLnBrk="1" fontAlgn="auto" hangingPunct="1">
                <a:spcBef>
                  <a:spcPts val="0"/>
                </a:spcBef>
                <a:spcAft>
                  <a:spcPts val="0"/>
                </a:spcAft>
                <a:defRPr/>
              </a:pPr>
              <a:r>
                <a:rPr kumimoji="1" lang="en-US" altLang="ja-JP" sz="1600" dirty="0">
                  <a:solidFill>
                    <a:prstClr val="black"/>
                  </a:solidFill>
                  <a:latin typeface="Calibri" panose="020F0502020204030204"/>
                  <a:ea typeface="ＭＳ Ｐゴシック" panose="020B0600070205080204" pitchFamily="50" charset="-128"/>
                </a:rPr>
                <a:t>H</a:t>
              </a:r>
              <a:r>
                <a:rPr kumimoji="1" lang="ja-JP" altLang="en-US" sz="1600" dirty="0">
                  <a:solidFill>
                    <a:prstClr val="black"/>
                  </a:solidFill>
                  <a:latin typeface="Calibri" panose="020F0502020204030204"/>
                  <a:ea typeface="ＭＳ Ｐゴシック" panose="020B0600070205080204" pitchFamily="50" charset="-128"/>
                </a:rPr>
                <a:t>：</a:t>
              </a:r>
              <a:r>
                <a:rPr kumimoji="1" lang="en-US" altLang="ja-JP" sz="1600" dirty="0">
                  <a:solidFill>
                    <a:prstClr val="black"/>
                  </a:solidFill>
                  <a:latin typeface="Calibri" panose="020F0502020204030204"/>
                  <a:ea typeface="ＭＳ Ｐゴシック" panose="020B0600070205080204" pitchFamily="50" charset="-128"/>
                </a:rPr>
                <a:t>Human</a:t>
              </a:r>
              <a:r>
                <a:rPr kumimoji="1" lang="ja-JP" altLang="en-US" sz="1600" dirty="0">
                  <a:solidFill>
                    <a:prstClr val="black"/>
                  </a:solidFill>
                  <a:latin typeface="Calibri" panose="020F0502020204030204"/>
                  <a:ea typeface="ＭＳ Ｐゴシック" panose="020B0600070205080204" pitchFamily="50" charset="-128"/>
                </a:rPr>
                <a:t> </a:t>
              </a:r>
              <a:r>
                <a:rPr kumimoji="1" lang="en-US" altLang="ja-JP" sz="1600" dirty="0">
                  <a:solidFill>
                    <a:prstClr val="black"/>
                  </a:solidFill>
                  <a:latin typeface="Calibri" panose="020F0502020204030204"/>
                  <a:ea typeface="ＭＳ Ｐゴシック" panose="020B0600070205080204" pitchFamily="50" charset="-128"/>
                </a:rPr>
                <a:t>Function</a:t>
              </a:r>
              <a:endParaRPr kumimoji="1" lang="ja-JP" altLang="en-US" sz="1600" dirty="0">
                <a:solidFill>
                  <a:prstClr val="black"/>
                </a:solidFill>
                <a:latin typeface="Calibri" panose="020F0502020204030204"/>
                <a:ea typeface="ＭＳ Ｐゴシック" panose="020B0600070205080204" pitchFamily="50" charset="-128"/>
              </a:endParaRPr>
            </a:p>
          </p:txBody>
        </p:sp>
      </p:grpSp>
      <p:sp>
        <p:nvSpPr>
          <p:cNvPr id="92" name="テキスト ボックス 91"/>
          <p:cNvSpPr txBox="1"/>
          <p:nvPr/>
        </p:nvSpPr>
        <p:spPr bwMode="auto">
          <a:xfrm rot="10800000">
            <a:off x="1456272" y="1349280"/>
            <a:ext cx="461665" cy="3142428"/>
          </a:xfrm>
          <a:prstGeom prst="rect">
            <a:avLst/>
          </a:prstGeom>
          <a:noFill/>
        </p:spPr>
        <p:txBody>
          <a:bodyPr vert="eaVert" wrap="square">
            <a:spAutoFit/>
          </a:bodyPr>
          <a:lstStyle/>
          <a:p>
            <a:pPr algn="ctr" eaLnBrk="1" fontAlgn="auto" hangingPunct="1">
              <a:spcBef>
                <a:spcPts val="0"/>
              </a:spcBef>
              <a:spcAft>
                <a:spcPts val="0"/>
              </a:spcAft>
              <a:defRPr/>
            </a:pPr>
            <a:r>
              <a:rPr kumimoji="1" lang="en-US" altLang="ja-JP" dirty="0" smtClean="0">
                <a:solidFill>
                  <a:srgbClr val="FF0000"/>
                </a:solidFill>
                <a:latin typeface="Calibri" panose="020F0502020204030204"/>
                <a:ea typeface="ＭＳ Ｐゴシック" panose="020B0600070205080204" pitchFamily="50" charset="-128"/>
              </a:rPr>
              <a:t>Vehicle Automation Level</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93" name="テキスト ボックス 92"/>
          <p:cNvSpPr txBox="1"/>
          <p:nvPr/>
        </p:nvSpPr>
        <p:spPr bwMode="auto">
          <a:xfrm rot="10800000">
            <a:off x="5446017" y="2050799"/>
            <a:ext cx="461665" cy="1452074"/>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smtClean="0">
                <a:solidFill>
                  <a:prstClr val="black"/>
                </a:solidFill>
                <a:latin typeface="Calibri" panose="020F0502020204030204"/>
                <a:ea typeface="ＭＳ Ｐゴシック" panose="020B0600070205080204" pitchFamily="50" charset="-128"/>
              </a:rPr>
              <a:t>Medium</a:t>
            </a:r>
            <a:endParaRPr kumimoji="1" lang="ja-JP" altLang="en-US" dirty="0">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6091216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a:xfrm>
            <a:off x="0" y="177800"/>
            <a:ext cx="8640763" cy="541338"/>
          </a:xfrm>
        </p:spPr>
        <p:txBody>
          <a:bodyPr/>
          <a:lstStyle/>
          <a:p>
            <a:pPr eaLnBrk="1" hangingPunct="1"/>
            <a:r>
              <a:rPr kumimoji="1" lang="en-US" altLang="ja-JP" sz="2000" dirty="0" smtClean="0"/>
              <a:t>(5)</a:t>
            </a:r>
            <a:r>
              <a:rPr lang="en-US" altLang="ja-JP" sz="2000" dirty="0" smtClean="0"/>
              <a:t> </a:t>
            </a:r>
            <a:r>
              <a:rPr lang="en-US" altLang="ja-JP" sz="2000" dirty="0" smtClean="0"/>
              <a:t>Automated Vehicle (</a:t>
            </a:r>
            <a:r>
              <a:rPr lang="en-US" altLang="ja-JP" sz="2000" dirty="0" err="1" smtClean="0"/>
              <a:t>TaxiBots</a:t>
            </a:r>
            <a:r>
              <a:rPr lang="en-US" altLang="ja-JP" sz="2000" dirty="0" smtClean="0"/>
              <a:t> and </a:t>
            </a:r>
            <a:r>
              <a:rPr lang="en-US" altLang="ja-JP" sz="2000" dirty="0" err="1" smtClean="0"/>
              <a:t>AutoVots</a:t>
            </a:r>
            <a:r>
              <a:rPr lang="en-US" altLang="ja-JP" sz="2000" dirty="0" smtClean="0"/>
              <a:t>) in urban area</a:t>
            </a:r>
            <a:endParaRPr kumimoji="1" lang="ja-JP" altLang="en-US" sz="2000" dirty="0" smtClean="0"/>
          </a:p>
        </p:txBody>
      </p:sp>
      <p:sp>
        <p:nvSpPr>
          <p:cNvPr id="3" name="コンテンツ プレースホルダー 2"/>
          <p:cNvSpPr>
            <a:spLocks noGrp="1"/>
          </p:cNvSpPr>
          <p:nvPr>
            <p:ph idx="1"/>
          </p:nvPr>
        </p:nvSpPr>
        <p:spPr>
          <a:xfrm>
            <a:off x="204251" y="4562854"/>
            <a:ext cx="3159239" cy="1528063"/>
          </a:xfrm>
          <a:solidFill>
            <a:schemeClr val="bg1"/>
          </a:solidFill>
        </p:spPr>
        <p:txBody>
          <a:bodyPr/>
          <a:lstStyle/>
          <a:p>
            <a:pPr marL="808038" indent="-808038" eaLnBrk="1" hangingPunct="1">
              <a:buFontTx/>
              <a:buNone/>
              <a:defRPr/>
            </a:pPr>
            <a:r>
              <a:rPr lang="en-US" altLang="ja-JP" sz="1400" dirty="0" err="1" smtClean="0"/>
              <a:t>TaxiBot</a:t>
            </a:r>
            <a:r>
              <a:rPr lang="en-US" altLang="ja-JP" sz="1400" dirty="0" smtClean="0"/>
              <a:t>: Self driving cars that can be shared simultaneously by several passengers</a:t>
            </a:r>
            <a:endParaRPr lang="ja-JP" altLang="ja-JP" sz="1400" dirty="0" smtClean="0"/>
          </a:p>
          <a:p>
            <a:pPr marL="808038" indent="-808038" eaLnBrk="1" hangingPunct="1">
              <a:buFontTx/>
              <a:buNone/>
              <a:defRPr/>
            </a:pPr>
            <a:r>
              <a:rPr lang="en-US" altLang="ja-JP" sz="1400" dirty="0" err="1" smtClean="0"/>
              <a:t>AutoVot</a:t>
            </a:r>
            <a:r>
              <a:rPr lang="en-US" altLang="ja-JP" sz="1400" dirty="0" smtClean="0"/>
              <a:t>: Pick-up and drop-off passengers sequentially</a:t>
            </a:r>
            <a:endParaRPr lang="ja-JP" altLang="ja-JP" sz="1400" dirty="0" smtClean="0"/>
          </a:p>
          <a:p>
            <a:pPr eaLnBrk="1" hangingPunct="1">
              <a:defRPr/>
            </a:pPr>
            <a:endParaRPr kumimoji="1" lang="ja-JP" altLang="en-US" sz="1400" dirty="0" smtClean="0"/>
          </a:p>
        </p:txBody>
      </p:sp>
      <p:grpSp>
        <p:nvGrpSpPr>
          <p:cNvPr id="29700" name="グループ化 3"/>
          <p:cNvGrpSpPr>
            <a:grpSpLocks/>
          </p:cNvGrpSpPr>
          <p:nvPr/>
        </p:nvGrpSpPr>
        <p:grpSpPr bwMode="auto">
          <a:xfrm>
            <a:off x="503957" y="731714"/>
            <a:ext cx="7705006" cy="4518025"/>
            <a:chOff x="-1843006" y="-167148"/>
            <a:chExt cx="11119046" cy="7005674"/>
          </a:xfrm>
        </p:grpSpPr>
        <p:sp>
          <p:nvSpPr>
            <p:cNvPr id="5" name="円/楕円 4"/>
            <p:cNvSpPr/>
            <p:nvPr/>
          </p:nvSpPr>
          <p:spPr>
            <a:xfrm>
              <a:off x="847601" y="353432"/>
              <a:ext cx="381211" cy="379358"/>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A</a:t>
              </a:r>
              <a:endParaRPr lang="ja-JP" sz="1050" kern="100">
                <a:ea typeface="ＭＳ 明朝" panose="02020609040205080304" pitchFamily="17" charset="-128"/>
                <a:cs typeface="Times New Roman" panose="02020603050405020304" pitchFamily="18" charset="0"/>
              </a:endParaRPr>
            </a:p>
          </p:txBody>
        </p:sp>
        <p:sp>
          <p:nvSpPr>
            <p:cNvPr id="6" name="円/楕円 5"/>
            <p:cNvSpPr/>
            <p:nvPr/>
          </p:nvSpPr>
          <p:spPr>
            <a:xfrm>
              <a:off x="5965658" y="367276"/>
              <a:ext cx="381210" cy="37936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B</a:t>
              </a:r>
              <a:endParaRPr lang="ja-JP" sz="1050" kern="100">
                <a:ea typeface="ＭＳ 明朝" panose="02020609040205080304" pitchFamily="17" charset="-128"/>
                <a:cs typeface="Times New Roman" panose="02020603050405020304" pitchFamily="18" charset="0"/>
              </a:endParaRPr>
            </a:p>
          </p:txBody>
        </p:sp>
        <p:cxnSp>
          <p:nvCxnSpPr>
            <p:cNvPr id="7" name="直線矢印コネクタ 6"/>
            <p:cNvCxnSpPr/>
            <p:nvPr/>
          </p:nvCxnSpPr>
          <p:spPr>
            <a:xfrm>
              <a:off x="1162410" y="664406"/>
              <a:ext cx="1094442" cy="999626"/>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8" name="直線矢印コネクタ 7"/>
            <p:cNvCxnSpPr>
              <a:stCxn id="6" idx="2"/>
            </p:cNvCxnSpPr>
            <p:nvPr/>
          </p:nvCxnSpPr>
          <p:spPr>
            <a:xfrm flipH="1">
              <a:off x="4490005" y="558341"/>
              <a:ext cx="1475653" cy="1151921"/>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9" name="正方形/長方形 8"/>
            <p:cNvSpPr/>
            <p:nvPr/>
          </p:nvSpPr>
          <p:spPr>
            <a:xfrm>
              <a:off x="-350136" y="904470"/>
              <a:ext cx="1490410" cy="6479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Input </a:t>
              </a:r>
              <a:endParaRPr lang="ja-JP" sz="1050" kern="100">
                <a:ea typeface="ＭＳ 明朝" panose="02020609040205080304" pitchFamily="17" charset="-128"/>
                <a:cs typeface="Times New Roman" panose="02020603050405020304" pitchFamily="18" charset="0"/>
              </a:endParaRPr>
            </a:p>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destination</a:t>
              </a:r>
              <a:endParaRPr lang="ja-JP" sz="1050" kern="100">
                <a:ea typeface="ＭＳ 明朝" panose="02020609040205080304" pitchFamily="17" charset="-128"/>
                <a:cs typeface="Times New Roman" panose="02020603050405020304" pitchFamily="18" charset="0"/>
              </a:endParaRPr>
            </a:p>
          </p:txBody>
        </p:sp>
        <p:cxnSp>
          <p:nvCxnSpPr>
            <p:cNvPr id="10" name="直線矢印コネクタ 9"/>
            <p:cNvCxnSpPr/>
            <p:nvPr/>
          </p:nvCxnSpPr>
          <p:spPr>
            <a:xfrm>
              <a:off x="2628223" y="1142608"/>
              <a:ext cx="9838" cy="5233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3353753" y="1142608"/>
              <a:ext cx="7377" cy="5233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3009434" y="1142608"/>
              <a:ext cx="9838" cy="52335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3" name="テキスト ボックス 332"/>
            <p:cNvSpPr txBox="1"/>
            <p:nvPr/>
          </p:nvSpPr>
          <p:spPr>
            <a:xfrm>
              <a:off x="156505" y="-9314"/>
              <a:ext cx="1276439" cy="51504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eaLnBrk="1" hangingPunct="1">
                <a:lnSpc>
                  <a:spcPts val="1200"/>
                </a:lnSpc>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Pick up Point</a:t>
              </a:r>
              <a:endParaRPr lang="ja-JP" sz="1050" kern="100" dirty="0">
                <a:ea typeface="ＭＳ 明朝" panose="02020609040205080304" pitchFamily="17" charset="-128"/>
                <a:cs typeface="Times New Roman" panose="02020603050405020304" pitchFamily="18" charset="0"/>
              </a:endParaRPr>
            </a:p>
          </p:txBody>
        </p:sp>
        <p:sp>
          <p:nvSpPr>
            <p:cNvPr id="14" name="テキスト ボックス 333"/>
            <p:cNvSpPr txBox="1"/>
            <p:nvPr/>
          </p:nvSpPr>
          <p:spPr>
            <a:xfrm>
              <a:off x="2077312" y="-167148"/>
              <a:ext cx="1114119" cy="36274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Vehicle </a:t>
              </a:r>
              <a:endParaRPr lang="ja-JP" sz="1050" kern="100" dirty="0">
                <a:ea typeface="ＭＳ 明朝" panose="02020609040205080304" pitchFamily="17" charset="-128"/>
                <a:cs typeface="Times New Roman" panose="02020603050405020304" pitchFamily="18" charset="0"/>
              </a:endParaRPr>
            </a:p>
          </p:txBody>
        </p:sp>
        <p:sp>
          <p:nvSpPr>
            <p:cNvPr id="15" name="右矢印 14"/>
            <p:cNvSpPr/>
            <p:nvPr/>
          </p:nvSpPr>
          <p:spPr>
            <a:xfrm>
              <a:off x="1228812" y="525112"/>
              <a:ext cx="1094442" cy="66457"/>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16" name="右矢印 15"/>
            <p:cNvSpPr/>
            <p:nvPr/>
          </p:nvSpPr>
          <p:spPr>
            <a:xfrm>
              <a:off x="4871215" y="552803"/>
              <a:ext cx="1096902" cy="66457"/>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17" name="正方形/長方形 16"/>
            <p:cNvSpPr/>
            <p:nvPr/>
          </p:nvSpPr>
          <p:spPr>
            <a:xfrm>
              <a:off x="5965658" y="998617"/>
              <a:ext cx="2850469" cy="9359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4625" indent="-174625"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Exact location (which side of the road)</a:t>
              </a:r>
              <a:endParaRPr lang="ja-JP" sz="1050" kern="100" dirty="0">
                <a:ea typeface="ＭＳ 明朝" panose="02020609040205080304" pitchFamily="17" charset="-128"/>
                <a:cs typeface="Times New Roman" panose="02020603050405020304" pitchFamily="18" charset="0"/>
              </a:endParaRPr>
            </a:p>
            <a:p>
              <a:pPr marL="174625" indent="-174625"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Time schedule of metro and/or bus</a:t>
              </a:r>
              <a:endParaRPr lang="ja-JP" sz="1050" kern="100" dirty="0">
                <a:ea typeface="ＭＳ 明朝" panose="02020609040205080304" pitchFamily="17" charset="-128"/>
                <a:cs typeface="Times New Roman" panose="02020603050405020304" pitchFamily="18" charset="0"/>
              </a:endParaRPr>
            </a:p>
          </p:txBody>
        </p:sp>
        <p:sp>
          <p:nvSpPr>
            <p:cNvPr id="18" name="テキスト ボックス 334"/>
            <p:cNvSpPr txBox="1"/>
            <p:nvPr/>
          </p:nvSpPr>
          <p:spPr>
            <a:xfrm>
              <a:off x="3688234" y="1042922"/>
              <a:ext cx="1527300" cy="41812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Emergency</a:t>
              </a:r>
              <a:endParaRPr lang="ja-JP" sz="1050" kern="100" dirty="0">
                <a:ea typeface="ＭＳ 明朝" panose="02020609040205080304" pitchFamily="17" charset="-128"/>
                <a:cs typeface="Times New Roman" panose="02020603050405020304" pitchFamily="18" charset="0"/>
              </a:endParaRPr>
            </a:p>
          </p:txBody>
        </p:sp>
        <p:sp>
          <p:nvSpPr>
            <p:cNvPr id="19" name="テキスト ボックス 338"/>
            <p:cNvSpPr txBox="1"/>
            <p:nvPr/>
          </p:nvSpPr>
          <p:spPr>
            <a:xfrm>
              <a:off x="1859654" y="1051468"/>
              <a:ext cx="996067" cy="34613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Probe</a:t>
              </a:r>
              <a:endParaRPr lang="ja-JP" sz="1050" kern="100" dirty="0">
                <a:ea typeface="ＭＳ 明朝" panose="02020609040205080304" pitchFamily="17" charset="-128"/>
                <a:cs typeface="Times New Roman" panose="02020603050405020304" pitchFamily="18" charset="0"/>
              </a:endParaRPr>
            </a:p>
          </p:txBody>
        </p:sp>
        <p:cxnSp>
          <p:nvCxnSpPr>
            <p:cNvPr id="20" name="直線矢印コネクタ 19"/>
            <p:cNvCxnSpPr/>
            <p:nvPr/>
          </p:nvCxnSpPr>
          <p:spPr>
            <a:xfrm>
              <a:off x="3912041" y="3881190"/>
              <a:ext cx="9838" cy="523348"/>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flipH="1" flipV="1">
              <a:off x="5663149" y="2809570"/>
              <a:ext cx="636991" cy="800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フローチャート: 端子 21"/>
            <p:cNvSpPr/>
            <p:nvPr/>
          </p:nvSpPr>
          <p:spPr>
            <a:xfrm>
              <a:off x="2340471" y="4271624"/>
              <a:ext cx="3199707" cy="714413"/>
            </a:xfrm>
            <a:prstGeom prst="flowChartTerminator">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lnSpc>
                  <a:spcPts val="1200"/>
                </a:lnSpc>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Traffic Management </a:t>
              </a:r>
              <a:endParaRPr lang="ja-JP" sz="1050" kern="100" dirty="0">
                <a:ea typeface="ＭＳ 明朝" panose="02020609040205080304" pitchFamily="17" charset="-128"/>
                <a:cs typeface="Times New Roman" panose="02020603050405020304" pitchFamily="18" charset="0"/>
              </a:endParaRPr>
            </a:p>
            <a:p>
              <a:pPr algn="ctr" eaLnBrk="1" hangingPunct="1">
                <a:lnSpc>
                  <a:spcPts val="1200"/>
                </a:lnSpc>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Center</a:t>
              </a:r>
              <a:endParaRPr lang="ja-JP" sz="1050" kern="100" dirty="0">
                <a:ea typeface="ＭＳ 明朝" panose="02020609040205080304" pitchFamily="17" charset="-128"/>
                <a:cs typeface="Times New Roman" panose="02020603050405020304" pitchFamily="18" charset="0"/>
              </a:endParaRPr>
            </a:p>
          </p:txBody>
        </p:sp>
        <p:sp>
          <p:nvSpPr>
            <p:cNvPr id="23" name="正方形/長方形 22"/>
            <p:cNvSpPr/>
            <p:nvPr/>
          </p:nvSpPr>
          <p:spPr>
            <a:xfrm>
              <a:off x="-431298" y="2228072"/>
              <a:ext cx="1788000" cy="6479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Other request</a:t>
              </a:r>
              <a:endParaRPr lang="ja-JP" sz="1050" kern="100">
                <a:ea typeface="ＭＳ 明朝" panose="02020609040205080304" pitchFamily="17" charset="-128"/>
                <a:cs typeface="Times New Roman" panose="02020603050405020304" pitchFamily="18" charset="0"/>
              </a:endParaRPr>
            </a:p>
          </p:txBody>
        </p:sp>
        <p:sp>
          <p:nvSpPr>
            <p:cNvPr id="24" name="正方形/長方形 23"/>
            <p:cNvSpPr/>
            <p:nvPr/>
          </p:nvSpPr>
          <p:spPr>
            <a:xfrm>
              <a:off x="5965658" y="3742738"/>
              <a:ext cx="3310382" cy="1570045"/>
            </a:xfrm>
            <a:prstGeom prst="rect">
              <a:avLst/>
            </a:prstGeom>
            <a:ln/>
          </p:spPr>
          <p:style>
            <a:lnRef idx="2">
              <a:schemeClr val="dk1"/>
            </a:lnRef>
            <a:fillRef idx="1">
              <a:schemeClr val="lt1"/>
            </a:fillRef>
            <a:effectRef idx="0">
              <a:schemeClr val="dk1"/>
            </a:effectRef>
            <a:fontRef idx="minor">
              <a:schemeClr val="dk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Management Level </a:t>
              </a:r>
              <a:endParaRPr lang="ja-JP" sz="1050" kern="100" dirty="0">
                <a:ea typeface="ＭＳ 明朝" panose="02020609040205080304" pitchFamily="17" charset="-128"/>
                <a:cs typeface="Times New Roman" panose="02020603050405020304" pitchFamily="18" charset="0"/>
              </a:endParaRPr>
            </a:p>
            <a:p>
              <a:pPr marL="171450" indent="-17145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Regional constraints</a:t>
              </a:r>
              <a:endParaRPr lang="ja-JP" sz="1050" kern="100" dirty="0">
                <a:ea typeface="ＭＳ 明朝" panose="02020609040205080304" pitchFamily="17" charset="-128"/>
                <a:cs typeface="Times New Roman" panose="02020603050405020304" pitchFamily="18" charset="0"/>
              </a:endParaRPr>
            </a:p>
            <a:p>
              <a:pPr marL="171450" indent="-17145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Time constraints</a:t>
              </a:r>
              <a:endParaRPr lang="ja-JP" sz="1050" kern="100" dirty="0">
                <a:ea typeface="ＭＳ 明朝" panose="02020609040205080304" pitchFamily="17" charset="-128"/>
                <a:cs typeface="Times New Roman" panose="02020603050405020304" pitchFamily="18" charset="0"/>
              </a:endParaRPr>
            </a:p>
            <a:p>
              <a:pPr marL="171450" indent="-17145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Multiple vehicle monitoring and management</a:t>
              </a:r>
              <a:endParaRPr lang="ja-JP" sz="1050" kern="100" dirty="0">
                <a:ea typeface="ＭＳ 明朝" panose="02020609040205080304" pitchFamily="17" charset="-128"/>
                <a:cs typeface="Times New Roman" panose="02020603050405020304" pitchFamily="18" charset="0"/>
              </a:endParaRPr>
            </a:p>
          </p:txBody>
        </p:sp>
        <p:cxnSp>
          <p:nvCxnSpPr>
            <p:cNvPr id="25" name="直線矢印コネクタ 24"/>
            <p:cNvCxnSpPr/>
            <p:nvPr/>
          </p:nvCxnSpPr>
          <p:spPr>
            <a:xfrm>
              <a:off x="3939095" y="4933426"/>
              <a:ext cx="9838" cy="647956"/>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2158474" y="5581381"/>
              <a:ext cx="3465324" cy="12571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Provide local and real time information of mixed traffic, especially at intersections by using </a:t>
              </a:r>
              <a:r>
                <a:rPr lang="en-US" sz="1050" kern="100" dirty="0" err="1">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I2V</a:t>
              </a: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a:t>
              </a:r>
              <a:r>
                <a:rPr lang="en-US" sz="1050" kern="100" dirty="0" err="1">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V2V</a:t>
              </a: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ITS communications</a:t>
              </a:r>
              <a:endParaRPr lang="ja-JP" sz="1050" kern="100" dirty="0">
                <a:ea typeface="ＭＳ 明朝" panose="02020609040205080304" pitchFamily="17" charset="-128"/>
                <a:cs typeface="Times New Roman" panose="02020603050405020304" pitchFamily="18" charset="0"/>
              </a:endParaRPr>
            </a:p>
          </p:txBody>
        </p:sp>
        <p:cxnSp>
          <p:nvCxnSpPr>
            <p:cNvPr id="27" name="直線矢印コネクタ 26"/>
            <p:cNvCxnSpPr/>
            <p:nvPr/>
          </p:nvCxnSpPr>
          <p:spPr>
            <a:xfrm>
              <a:off x="6887941" y="5315553"/>
              <a:ext cx="9838" cy="755947"/>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28" name="円/楕円 27"/>
            <p:cNvSpPr/>
            <p:nvPr/>
          </p:nvSpPr>
          <p:spPr>
            <a:xfrm>
              <a:off x="5968117" y="6071501"/>
              <a:ext cx="2080671" cy="476275"/>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Regulations</a:t>
              </a:r>
              <a:endParaRPr lang="ja-JP" sz="1050" kern="100">
                <a:ea typeface="ＭＳ 明朝" panose="02020609040205080304" pitchFamily="17" charset="-128"/>
                <a:cs typeface="Times New Roman" panose="02020603050405020304" pitchFamily="18" charset="0"/>
              </a:endParaRPr>
            </a:p>
          </p:txBody>
        </p:sp>
        <p:sp>
          <p:nvSpPr>
            <p:cNvPr id="29" name="正方形/長方形 28"/>
            <p:cNvSpPr/>
            <p:nvPr/>
          </p:nvSpPr>
          <p:spPr>
            <a:xfrm>
              <a:off x="2345390" y="223286"/>
              <a:ext cx="2515988" cy="8473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Automated driving by on-board sensors and traffic inf. From MC</a:t>
              </a:r>
              <a:endParaRPr lang="ja-JP" sz="1050" kern="100" dirty="0">
                <a:ea typeface="ＭＳ 明朝" panose="02020609040205080304" pitchFamily="17" charset="-128"/>
                <a:cs typeface="Times New Roman" panose="02020603050405020304" pitchFamily="18" charset="0"/>
              </a:endParaRPr>
            </a:p>
          </p:txBody>
        </p:sp>
        <p:sp>
          <p:nvSpPr>
            <p:cNvPr id="30" name="テキスト ボックス 351"/>
            <p:cNvSpPr txBox="1"/>
            <p:nvPr/>
          </p:nvSpPr>
          <p:spPr>
            <a:xfrm>
              <a:off x="5301615" y="-161610"/>
              <a:ext cx="1276439" cy="51504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eaLnBrk="1" hangingPunct="1">
                <a:lnSpc>
                  <a:spcPts val="1200"/>
                </a:lnSpc>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Drop off Point</a:t>
              </a:r>
              <a:endParaRPr lang="ja-JP" sz="1050" kern="100" dirty="0">
                <a:ea typeface="ＭＳ 明朝" panose="02020609040205080304" pitchFamily="17" charset="-128"/>
                <a:cs typeface="Times New Roman" panose="02020603050405020304" pitchFamily="18" charset="0"/>
              </a:endParaRPr>
            </a:p>
          </p:txBody>
        </p:sp>
        <p:sp>
          <p:nvSpPr>
            <p:cNvPr id="31" name="正方形/長方形 30"/>
            <p:cNvSpPr/>
            <p:nvPr/>
          </p:nvSpPr>
          <p:spPr>
            <a:xfrm>
              <a:off x="2015827" y="1696416"/>
              <a:ext cx="3625187" cy="22124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a:t>
              </a:r>
              <a:endParaRPr lang="ja-JP" sz="1050" kern="100">
                <a:ea typeface="ＭＳ 明朝" panose="02020609040205080304" pitchFamily="17" charset="-128"/>
                <a:cs typeface="Times New Roman" panose="02020603050405020304" pitchFamily="18" charset="0"/>
              </a:endParaRPr>
            </a:p>
          </p:txBody>
        </p:sp>
        <p:sp>
          <p:nvSpPr>
            <p:cNvPr id="32" name="正方形/長方形 31"/>
            <p:cNvSpPr/>
            <p:nvPr/>
          </p:nvSpPr>
          <p:spPr>
            <a:xfrm>
              <a:off x="2146480" y="1696416"/>
              <a:ext cx="3355062" cy="22124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2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Monitoring Center</a:t>
              </a:r>
              <a:endParaRPr lang="ja-JP" sz="1050" kern="100" dirty="0">
                <a:ea typeface="ＭＳ 明朝" panose="02020609040205080304" pitchFamily="17" charset="-128"/>
                <a:cs typeface="Times New Roman" panose="02020603050405020304" pitchFamily="18" charset="0"/>
              </a:endParaRPr>
            </a:p>
            <a:p>
              <a:pPr marL="174625" indent="-174625"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Locations, Map data</a:t>
              </a:r>
              <a:endParaRPr lang="ja-JP" sz="1050" kern="100" dirty="0">
                <a:ea typeface="ＭＳ 明朝" panose="02020609040205080304" pitchFamily="17" charset="-128"/>
                <a:cs typeface="Times New Roman" panose="02020603050405020304" pitchFamily="18" charset="0"/>
              </a:endParaRPr>
            </a:p>
            <a:p>
              <a:pPr marL="174625" indent="-174625"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Signal info.</a:t>
              </a:r>
              <a:endParaRPr lang="ja-JP" sz="1050" kern="100" dirty="0">
                <a:ea typeface="ＭＳ 明朝" panose="02020609040205080304" pitchFamily="17" charset="-128"/>
                <a:cs typeface="Times New Roman" panose="02020603050405020304" pitchFamily="18" charset="0"/>
              </a:endParaRPr>
            </a:p>
            <a:p>
              <a:pPr marL="174625" indent="-174625"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Blind curve info.</a:t>
              </a:r>
              <a:endParaRPr lang="ja-JP" sz="1050" kern="100" dirty="0">
                <a:ea typeface="ＭＳ 明朝" panose="02020609040205080304" pitchFamily="17" charset="-128"/>
                <a:cs typeface="Times New Roman" panose="02020603050405020304" pitchFamily="18" charset="0"/>
              </a:endParaRPr>
            </a:p>
            <a:p>
              <a:pPr marL="174625" indent="-174625"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Pedestrian, bicycle info.</a:t>
              </a:r>
              <a:endParaRPr lang="ja-JP" sz="1050" kern="100" dirty="0">
                <a:ea typeface="ＭＳ 明朝" panose="02020609040205080304" pitchFamily="17" charset="-128"/>
                <a:cs typeface="Times New Roman" panose="02020603050405020304" pitchFamily="18" charset="0"/>
              </a:endParaRPr>
            </a:p>
            <a:p>
              <a:pPr marL="174625" indent="-174625"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Route selection</a:t>
              </a:r>
              <a:endParaRPr lang="ja-JP" sz="1050" kern="100" dirty="0">
                <a:ea typeface="ＭＳ 明朝" panose="02020609040205080304" pitchFamily="17" charset="-128"/>
                <a:cs typeface="Times New Roman" panose="02020603050405020304" pitchFamily="18" charset="0"/>
              </a:endParaRPr>
            </a:p>
            <a:p>
              <a:pPr marL="174625" indent="-174625"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Route strategy to respond to the new users</a:t>
              </a:r>
              <a:endParaRPr lang="ja-JP" sz="1050" kern="100" dirty="0">
                <a:ea typeface="ＭＳ 明朝" panose="02020609040205080304" pitchFamily="17" charset="-128"/>
                <a:cs typeface="Times New Roman" panose="02020603050405020304" pitchFamily="18" charset="0"/>
              </a:endParaRPr>
            </a:p>
          </p:txBody>
        </p:sp>
        <p:cxnSp>
          <p:nvCxnSpPr>
            <p:cNvPr id="33" name="直線矢印コネクタ 32"/>
            <p:cNvCxnSpPr/>
            <p:nvPr/>
          </p:nvCxnSpPr>
          <p:spPr>
            <a:xfrm>
              <a:off x="1437862" y="2571433"/>
              <a:ext cx="639450" cy="110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正方形/長方形 33"/>
            <p:cNvSpPr/>
            <p:nvPr/>
          </p:nvSpPr>
          <p:spPr>
            <a:xfrm>
              <a:off x="-1843006" y="4047333"/>
              <a:ext cx="3433353" cy="11546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Improvement of road infrastructure and surrounding environment to obtain clear machine visibility</a:t>
              </a:r>
              <a:endParaRPr lang="ja-JP" sz="1050" kern="100" dirty="0">
                <a:ea typeface="ＭＳ 明朝" panose="02020609040205080304" pitchFamily="17" charset="-128"/>
                <a:cs typeface="Times New Roman" panose="02020603050405020304" pitchFamily="18" charset="0"/>
              </a:endParaRPr>
            </a:p>
          </p:txBody>
        </p:sp>
        <p:cxnSp>
          <p:nvCxnSpPr>
            <p:cNvPr id="35" name="直線矢印コネクタ 34"/>
            <p:cNvCxnSpPr/>
            <p:nvPr/>
          </p:nvCxnSpPr>
          <p:spPr>
            <a:xfrm flipV="1">
              <a:off x="1096004" y="3227696"/>
              <a:ext cx="981308" cy="8196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21</a:t>
            </a:fld>
            <a:endParaRPr lang="en-US" altLang="ja-JP"/>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a:xfrm>
            <a:off x="431800" y="177800"/>
            <a:ext cx="7777163" cy="606426"/>
          </a:xfrm>
        </p:spPr>
        <p:txBody>
          <a:bodyPr/>
          <a:lstStyle/>
          <a:p>
            <a:pPr eaLnBrk="1" hangingPunct="1"/>
            <a:r>
              <a:rPr kumimoji="1" lang="en-US" altLang="ja-JP" sz="2000" dirty="0" smtClean="0"/>
              <a:t>(6)</a:t>
            </a:r>
            <a:r>
              <a:rPr lang="en-US" altLang="ja-JP" sz="2000" u="sng" dirty="0" smtClean="0"/>
              <a:t> </a:t>
            </a:r>
            <a:r>
              <a:rPr lang="en-US" altLang="ja-JP" sz="2000" u="sng" dirty="0" smtClean="0"/>
              <a:t>Automated (shuttle) bus in urban area</a:t>
            </a:r>
            <a:endParaRPr kumimoji="1" lang="ja-JP" altLang="en-US" sz="2000" dirty="0" smtClean="0"/>
          </a:p>
        </p:txBody>
      </p:sp>
      <p:sp>
        <p:nvSpPr>
          <p:cNvPr id="30723" name="コンテンツ プレースホルダー 2"/>
          <p:cNvSpPr>
            <a:spLocks noGrp="1"/>
          </p:cNvSpPr>
          <p:nvPr>
            <p:ph idx="1"/>
          </p:nvPr>
        </p:nvSpPr>
        <p:spPr>
          <a:xfrm>
            <a:off x="431800" y="4968875"/>
            <a:ext cx="3097213" cy="676275"/>
          </a:xfrm>
        </p:spPr>
        <p:txBody>
          <a:bodyPr/>
          <a:lstStyle/>
          <a:p>
            <a:pPr eaLnBrk="1" hangingPunct="1"/>
            <a:r>
              <a:rPr lang="en-US" altLang="ja-JP" sz="1600" smtClean="0"/>
              <a:t>Wi-Fi service in the bus</a:t>
            </a:r>
            <a:endParaRPr lang="ja-JP" altLang="ja-JP" sz="1600" smtClean="0"/>
          </a:p>
          <a:p>
            <a:pPr eaLnBrk="1" hangingPunct="1"/>
            <a:r>
              <a:rPr lang="en-US" altLang="ja-JP" sz="1600" smtClean="0"/>
              <a:t>Business model; No driver but a courier on board</a:t>
            </a:r>
            <a:endParaRPr lang="ja-JP" altLang="ja-JP" sz="1600" smtClean="0"/>
          </a:p>
          <a:p>
            <a:pPr eaLnBrk="1" hangingPunct="1"/>
            <a:endParaRPr kumimoji="1" lang="ja-JP" altLang="en-US" sz="1600" smtClean="0"/>
          </a:p>
        </p:txBody>
      </p:sp>
      <p:grpSp>
        <p:nvGrpSpPr>
          <p:cNvPr id="30724" name="グループ化 3"/>
          <p:cNvGrpSpPr>
            <a:grpSpLocks/>
          </p:cNvGrpSpPr>
          <p:nvPr/>
        </p:nvGrpSpPr>
        <p:grpSpPr bwMode="auto">
          <a:xfrm>
            <a:off x="1416077" y="784226"/>
            <a:ext cx="6096544" cy="4897215"/>
            <a:chOff x="-598397" y="0"/>
            <a:chExt cx="6837272" cy="6057900"/>
          </a:xfrm>
        </p:grpSpPr>
        <p:sp>
          <p:nvSpPr>
            <p:cNvPr id="5" name="円/楕円 4"/>
            <p:cNvSpPr/>
            <p:nvPr/>
          </p:nvSpPr>
          <p:spPr>
            <a:xfrm>
              <a:off x="847176" y="352062"/>
              <a:ext cx="381601" cy="380389"/>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A</a:t>
              </a:r>
              <a:endParaRPr lang="ja-JP" sz="1050" kern="100">
                <a:ea typeface="ＭＳ 明朝" panose="02020609040205080304" pitchFamily="17" charset="-128"/>
                <a:cs typeface="Times New Roman" panose="02020603050405020304" pitchFamily="18" charset="0"/>
              </a:endParaRPr>
            </a:p>
          </p:txBody>
        </p:sp>
        <p:sp>
          <p:nvSpPr>
            <p:cNvPr id="6" name="円/楕円 5"/>
            <p:cNvSpPr/>
            <p:nvPr/>
          </p:nvSpPr>
          <p:spPr>
            <a:xfrm>
              <a:off x="4924272" y="372296"/>
              <a:ext cx="381599" cy="380389"/>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B</a:t>
              </a:r>
              <a:endParaRPr lang="ja-JP" sz="1050" kern="100">
                <a:ea typeface="ＭＳ 明朝" panose="02020609040205080304" pitchFamily="17" charset="-128"/>
                <a:cs typeface="Times New Roman" panose="02020603050405020304" pitchFamily="18" charset="0"/>
              </a:endParaRPr>
            </a:p>
          </p:txBody>
        </p:sp>
        <p:cxnSp>
          <p:nvCxnSpPr>
            <p:cNvPr id="7" name="直線矢印コネクタ 6"/>
            <p:cNvCxnSpPr/>
            <p:nvPr/>
          </p:nvCxnSpPr>
          <p:spPr>
            <a:xfrm>
              <a:off x="1228777" y="667704"/>
              <a:ext cx="1095503" cy="999533"/>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8" name="直線矢印コネクタ 7"/>
            <p:cNvCxnSpPr>
              <a:stCxn id="6" idx="4"/>
            </p:cNvCxnSpPr>
            <p:nvPr/>
          </p:nvCxnSpPr>
          <p:spPr>
            <a:xfrm flipH="1">
              <a:off x="3895665" y="752685"/>
              <a:ext cx="1219407" cy="942878"/>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a:off x="2629194" y="1143190"/>
              <a:ext cx="9130" cy="5240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直線矢印コネクタ 9"/>
            <p:cNvCxnSpPr/>
            <p:nvPr/>
          </p:nvCxnSpPr>
          <p:spPr>
            <a:xfrm>
              <a:off x="3352225" y="1143190"/>
              <a:ext cx="10955" cy="5240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テキスト ボックス 368"/>
            <p:cNvSpPr txBox="1"/>
            <p:nvPr/>
          </p:nvSpPr>
          <p:spPr>
            <a:xfrm>
              <a:off x="2439307" y="0"/>
              <a:ext cx="808847" cy="36217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Vehicle </a:t>
              </a:r>
              <a:endParaRPr lang="ja-JP" sz="1050" kern="100">
                <a:ea typeface="ＭＳ 明朝" panose="02020609040205080304" pitchFamily="17" charset="-128"/>
                <a:cs typeface="Times New Roman" panose="02020603050405020304" pitchFamily="18" charset="0"/>
              </a:endParaRPr>
            </a:p>
          </p:txBody>
        </p:sp>
        <p:sp>
          <p:nvSpPr>
            <p:cNvPr id="12" name="テキスト ボックス 367"/>
            <p:cNvSpPr txBox="1"/>
            <p:nvPr/>
          </p:nvSpPr>
          <p:spPr>
            <a:xfrm>
              <a:off x="438189" y="133541"/>
              <a:ext cx="1276261" cy="51393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eaLnBrk="1" hangingPunct="1">
                <a:lnSpc>
                  <a:spcPts val="1200"/>
                </a:lnSpc>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Pick up Point</a:t>
              </a:r>
              <a:endParaRPr lang="ja-JP" sz="1050" kern="100">
                <a:ea typeface="ＭＳ 明朝" panose="02020609040205080304" pitchFamily="17" charset="-128"/>
                <a:cs typeface="Times New Roman" panose="02020603050405020304" pitchFamily="18" charset="0"/>
              </a:endParaRPr>
            </a:p>
          </p:txBody>
        </p:sp>
        <p:sp>
          <p:nvSpPr>
            <p:cNvPr id="13" name="右矢印 12"/>
            <p:cNvSpPr/>
            <p:nvPr/>
          </p:nvSpPr>
          <p:spPr>
            <a:xfrm>
              <a:off x="1228777" y="524046"/>
              <a:ext cx="1095503" cy="66771"/>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14" name="右矢印 13"/>
            <p:cNvSpPr/>
            <p:nvPr/>
          </p:nvSpPr>
          <p:spPr>
            <a:xfrm>
              <a:off x="3828769" y="524046"/>
              <a:ext cx="1095503" cy="66771"/>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cxnSp>
          <p:nvCxnSpPr>
            <p:cNvPr id="15" name="直線矢印コネクタ 14"/>
            <p:cNvCxnSpPr/>
            <p:nvPr/>
          </p:nvCxnSpPr>
          <p:spPr>
            <a:xfrm>
              <a:off x="3010794" y="1143190"/>
              <a:ext cx="9129" cy="524047"/>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598397" y="1126505"/>
              <a:ext cx="2057719" cy="10096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lnSpc>
                  <a:spcPts val="11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Passenger management</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1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Fare management</a:t>
              </a:r>
              <a:endParaRPr lang="ja-JP" sz="1050" kern="100">
                <a:ea typeface="ＭＳ 明朝" panose="02020609040205080304" pitchFamily="17" charset="-128"/>
                <a:cs typeface="Times New Roman" panose="02020603050405020304" pitchFamily="18" charset="0"/>
              </a:endParaRPr>
            </a:p>
          </p:txBody>
        </p:sp>
        <p:sp>
          <p:nvSpPr>
            <p:cNvPr id="17" name="テキスト ボックス 372"/>
            <p:cNvSpPr txBox="1"/>
            <p:nvPr/>
          </p:nvSpPr>
          <p:spPr>
            <a:xfrm>
              <a:off x="3324838" y="1143189"/>
              <a:ext cx="1133845" cy="42894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Emergency</a:t>
              </a:r>
              <a:endParaRPr lang="ja-JP" sz="1050" kern="100" dirty="0">
                <a:ea typeface="ＭＳ 明朝" panose="02020609040205080304" pitchFamily="17" charset="-128"/>
                <a:cs typeface="Times New Roman" panose="02020603050405020304" pitchFamily="18" charset="0"/>
              </a:endParaRPr>
            </a:p>
          </p:txBody>
        </p:sp>
        <p:sp>
          <p:nvSpPr>
            <p:cNvPr id="18" name="テキスト ボックス 373"/>
            <p:cNvSpPr txBox="1"/>
            <p:nvPr/>
          </p:nvSpPr>
          <p:spPr>
            <a:xfrm>
              <a:off x="2152651" y="1209961"/>
              <a:ext cx="808845" cy="36217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Probe </a:t>
              </a:r>
              <a:endParaRPr lang="ja-JP" sz="1050" kern="100">
                <a:ea typeface="ＭＳ 明朝" panose="02020609040205080304" pitchFamily="17" charset="-128"/>
                <a:cs typeface="Times New Roman" panose="02020603050405020304" pitchFamily="18" charset="0"/>
              </a:endParaRPr>
            </a:p>
          </p:txBody>
        </p:sp>
        <p:cxnSp>
          <p:nvCxnSpPr>
            <p:cNvPr id="19" name="直線矢印コネクタ 18"/>
            <p:cNvCxnSpPr/>
            <p:nvPr/>
          </p:nvCxnSpPr>
          <p:spPr>
            <a:xfrm flipH="1" flipV="1">
              <a:off x="3934668" y="3047160"/>
              <a:ext cx="637217" cy="8012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直線矢印コネクタ 19"/>
            <p:cNvCxnSpPr/>
            <p:nvPr/>
          </p:nvCxnSpPr>
          <p:spPr>
            <a:xfrm>
              <a:off x="3058266" y="3095720"/>
              <a:ext cx="9129" cy="524046"/>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21" name="フローチャート: 端子 20"/>
            <p:cNvSpPr/>
            <p:nvPr/>
          </p:nvSpPr>
          <p:spPr>
            <a:xfrm>
              <a:off x="2001106" y="3666304"/>
              <a:ext cx="2094236" cy="714241"/>
            </a:xfrm>
            <a:prstGeom prst="flowChartTerminator">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lnSpc>
                  <a:spcPts val="1200"/>
                </a:lnSpc>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Traffic Management </a:t>
              </a:r>
              <a:endParaRPr lang="ja-JP" sz="1050" kern="100">
                <a:ea typeface="ＭＳ 明朝" panose="02020609040205080304" pitchFamily="17" charset="-128"/>
                <a:cs typeface="Times New Roman" panose="02020603050405020304" pitchFamily="18" charset="0"/>
              </a:endParaRPr>
            </a:p>
            <a:p>
              <a:pPr algn="ctr" eaLnBrk="1" hangingPunct="1">
                <a:lnSpc>
                  <a:spcPts val="1200"/>
                </a:lnSpc>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Center</a:t>
              </a:r>
              <a:endParaRPr lang="ja-JP" sz="1050" kern="100">
                <a:ea typeface="ＭＳ 明朝" panose="02020609040205080304" pitchFamily="17" charset="-128"/>
                <a:cs typeface="Times New Roman" panose="02020603050405020304" pitchFamily="18" charset="0"/>
              </a:endParaRPr>
            </a:p>
          </p:txBody>
        </p:sp>
        <p:sp>
          <p:nvSpPr>
            <p:cNvPr id="22" name="正方形/長方形 21"/>
            <p:cNvSpPr/>
            <p:nvPr/>
          </p:nvSpPr>
          <p:spPr>
            <a:xfrm>
              <a:off x="4409386" y="3848405"/>
              <a:ext cx="1829489" cy="981323"/>
            </a:xfrm>
            <a:prstGeom prst="rect">
              <a:avLst/>
            </a:prstGeom>
            <a:ln/>
          </p:spPr>
          <p:style>
            <a:lnRef idx="2">
              <a:schemeClr val="dk1"/>
            </a:lnRef>
            <a:fillRef idx="1">
              <a:schemeClr val="lt1"/>
            </a:fillRef>
            <a:effectRef idx="0">
              <a:schemeClr val="dk1"/>
            </a:effectRef>
            <a:fontRef idx="minor">
              <a:schemeClr val="dk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Management Level </a:t>
              </a:r>
              <a:endParaRPr lang="ja-JP" sz="1050" kern="100" dirty="0">
                <a:ea typeface="ＭＳ 明朝" panose="02020609040205080304" pitchFamily="17" charset="-128"/>
                <a:cs typeface="Times New Roman" panose="02020603050405020304" pitchFamily="18" charset="0"/>
              </a:endParaRPr>
            </a:p>
            <a:p>
              <a:pPr marL="171450" indent="-17145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Zone constraints</a:t>
              </a:r>
              <a:endParaRPr lang="ja-JP" sz="1050" kern="100" dirty="0">
                <a:ea typeface="ＭＳ 明朝" panose="02020609040205080304" pitchFamily="17" charset="-128"/>
                <a:cs typeface="Times New Roman" panose="02020603050405020304" pitchFamily="18" charset="0"/>
              </a:endParaRPr>
            </a:p>
            <a:p>
              <a:pPr marL="171450" indent="-171450"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Time constraints</a:t>
              </a:r>
              <a:endParaRPr lang="ja-JP" sz="1050" kern="100" dirty="0">
                <a:ea typeface="ＭＳ 明朝" panose="02020609040205080304" pitchFamily="17" charset="-128"/>
                <a:cs typeface="Times New Roman" panose="02020603050405020304" pitchFamily="18" charset="0"/>
              </a:endParaRPr>
            </a:p>
          </p:txBody>
        </p:sp>
        <p:sp>
          <p:nvSpPr>
            <p:cNvPr id="23" name="正方形/長方形 22"/>
            <p:cNvSpPr/>
            <p:nvPr/>
          </p:nvSpPr>
          <p:spPr>
            <a:xfrm>
              <a:off x="2333408" y="246848"/>
              <a:ext cx="1504490" cy="8477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Automated driving by on-board sensors and traffic inf. from MC</a:t>
              </a:r>
              <a:endParaRPr lang="ja-JP" sz="1050" kern="100">
                <a:ea typeface="ＭＳ 明朝" panose="02020609040205080304" pitchFamily="17" charset="-128"/>
                <a:cs typeface="Times New Roman" panose="02020603050405020304" pitchFamily="18" charset="0"/>
              </a:endParaRPr>
            </a:p>
          </p:txBody>
        </p:sp>
        <p:sp>
          <p:nvSpPr>
            <p:cNvPr id="24" name="テキスト ボックス 384"/>
            <p:cNvSpPr txBox="1"/>
            <p:nvPr/>
          </p:nvSpPr>
          <p:spPr>
            <a:xfrm>
              <a:off x="4571885" y="151750"/>
              <a:ext cx="1276261" cy="51595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eaLnBrk="1" hangingPunct="1">
                <a:lnSpc>
                  <a:spcPts val="1200"/>
                </a:lnSpc>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Drop off Point</a:t>
              </a:r>
              <a:endParaRPr lang="ja-JP" sz="1050" kern="100">
                <a:ea typeface="ＭＳ 明朝" panose="02020609040205080304" pitchFamily="17" charset="-128"/>
                <a:cs typeface="Times New Roman" panose="02020603050405020304" pitchFamily="18" charset="0"/>
              </a:endParaRPr>
            </a:p>
          </p:txBody>
        </p:sp>
        <p:sp>
          <p:nvSpPr>
            <p:cNvPr id="25" name="正方形/長方形 24"/>
            <p:cNvSpPr/>
            <p:nvPr/>
          </p:nvSpPr>
          <p:spPr>
            <a:xfrm>
              <a:off x="2035476" y="1695565"/>
              <a:ext cx="2727391" cy="14102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a:t>
              </a:r>
              <a:endParaRPr lang="ja-JP" sz="1050" kern="100">
                <a:ea typeface="ＭＳ 明朝" panose="02020609040205080304" pitchFamily="17" charset="-128"/>
                <a:cs typeface="Times New Roman" panose="02020603050405020304" pitchFamily="18" charset="0"/>
              </a:endParaRPr>
            </a:p>
          </p:txBody>
        </p:sp>
        <p:sp>
          <p:nvSpPr>
            <p:cNvPr id="26" name="正方形/長方形 25"/>
            <p:cNvSpPr/>
            <p:nvPr/>
          </p:nvSpPr>
          <p:spPr>
            <a:xfrm>
              <a:off x="2134392" y="1695565"/>
              <a:ext cx="2526959" cy="14102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2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Monitoring Center</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Locations, map data</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Time schedule</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Signal info.</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Blind corner info.</a:t>
              </a:r>
              <a:endParaRPr lang="ja-JP" sz="1050" kern="100" dirty="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Pedestrian, bicycle info.</a:t>
              </a:r>
              <a:endParaRPr lang="ja-JP" sz="1050" kern="100" dirty="0">
                <a:ea typeface="ＭＳ 明朝" panose="02020609040205080304" pitchFamily="17" charset="-128"/>
                <a:cs typeface="Times New Roman" panose="02020603050405020304" pitchFamily="18" charset="0"/>
              </a:endParaRPr>
            </a:p>
          </p:txBody>
        </p:sp>
        <p:cxnSp>
          <p:nvCxnSpPr>
            <p:cNvPr id="27" name="直線矢印コネクタ 26"/>
            <p:cNvCxnSpPr/>
            <p:nvPr/>
          </p:nvCxnSpPr>
          <p:spPr>
            <a:xfrm flipV="1">
              <a:off x="1095490" y="2972296"/>
              <a:ext cx="980475" cy="8194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直線矢印コネクタ 27"/>
            <p:cNvCxnSpPr/>
            <p:nvPr/>
          </p:nvCxnSpPr>
          <p:spPr>
            <a:xfrm>
              <a:off x="3094783" y="4380545"/>
              <a:ext cx="10955" cy="649495"/>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29" name="正方形/長方形 28"/>
            <p:cNvSpPr/>
            <p:nvPr/>
          </p:nvSpPr>
          <p:spPr>
            <a:xfrm>
              <a:off x="-571499" y="3791752"/>
              <a:ext cx="2161792" cy="11512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Improvement of road infrastructure and surrounding environment to obtain clear machine visibility</a:t>
              </a:r>
              <a:endParaRPr lang="ja-JP" sz="1050" kern="100">
                <a:ea typeface="ＭＳ 明朝" panose="02020609040205080304" pitchFamily="17" charset="-128"/>
                <a:cs typeface="Times New Roman" panose="02020603050405020304" pitchFamily="18" charset="0"/>
              </a:endParaRPr>
            </a:p>
          </p:txBody>
        </p:sp>
        <p:cxnSp>
          <p:nvCxnSpPr>
            <p:cNvPr id="30" name="直線矢印コネクタ 29"/>
            <p:cNvCxnSpPr/>
            <p:nvPr/>
          </p:nvCxnSpPr>
          <p:spPr>
            <a:xfrm>
              <a:off x="5305871" y="4829728"/>
              <a:ext cx="9130" cy="754709"/>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31" name="正方形/長方形 30"/>
            <p:cNvSpPr/>
            <p:nvPr/>
          </p:nvSpPr>
          <p:spPr>
            <a:xfrm>
              <a:off x="1740011" y="5048249"/>
              <a:ext cx="2470358" cy="8477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Provide local and real tie information of mixed traffic along the bus route by using </a:t>
              </a:r>
              <a:r>
                <a:rPr lang="en-US" sz="1050" kern="100" dirty="0" err="1">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I2V</a:t>
              </a: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a:t>
              </a:r>
              <a:r>
                <a:rPr lang="en-US" sz="1050" kern="100" dirty="0" err="1">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V2V</a:t>
              </a: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ITS communications</a:t>
              </a:r>
              <a:endParaRPr lang="ja-JP" sz="1050" kern="100" dirty="0">
                <a:ea typeface="ＭＳ 明朝" panose="02020609040205080304" pitchFamily="17" charset="-128"/>
                <a:cs typeface="Times New Roman" panose="02020603050405020304" pitchFamily="18" charset="0"/>
              </a:endParaRPr>
            </a:p>
          </p:txBody>
        </p:sp>
        <p:sp>
          <p:nvSpPr>
            <p:cNvPr id="32" name="円/楕円 31"/>
            <p:cNvSpPr/>
            <p:nvPr/>
          </p:nvSpPr>
          <p:spPr>
            <a:xfrm>
              <a:off x="4515284" y="5582413"/>
              <a:ext cx="1646905" cy="475487"/>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Regulations</a:t>
              </a:r>
              <a:endParaRPr lang="ja-JP" sz="1050" kern="100">
                <a:ea typeface="ＭＳ 明朝" panose="02020609040205080304" pitchFamily="17" charset="-128"/>
                <a:cs typeface="Times New Roman" panose="02020603050405020304" pitchFamily="18" charset="0"/>
              </a:endParaRPr>
            </a:p>
          </p:txBody>
        </p:sp>
      </p:gr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22</a:t>
            </a:fld>
            <a:endParaRPr lang="en-US" altLang="ja-JP"/>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テキスト ボックス 76"/>
          <p:cNvSpPr txBox="1"/>
          <p:nvPr/>
        </p:nvSpPr>
        <p:spPr>
          <a:xfrm>
            <a:off x="523518" y="125408"/>
            <a:ext cx="7939981" cy="707886"/>
          </a:xfrm>
          <a:prstGeom prst="rect">
            <a:avLst/>
          </a:prstGeom>
          <a:noFill/>
        </p:spPr>
        <p:txBody>
          <a:bodyPr wrap="square">
            <a:spAutoFit/>
          </a:bodyPr>
          <a:lstStyle/>
          <a:p>
            <a:pPr eaLnBrk="1" fontAlgn="auto" hangingPunct="1">
              <a:spcBef>
                <a:spcPts val="0"/>
              </a:spcBef>
              <a:spcAft>
                <a:spcPts val="0"/>
              </a:spcAft>
              <a:defRPr/>
            </a:pPr>
            <a:r>
              <a:rPr kumimoji="1" lang="en-US" altLang="ja-JP" sz="2000" dirty="0" smtClean="0">
                <a:solidFill>
                  <a:prstClr val="black"/>
                </a:solidFill>
                <a:latin typeface="Calibri" panose="020F0502020204030204"/>
                <a:ea typeface="ＭＳ Ｐゴシック" panose="020B0600070205080204" pitchFamily="50" charset="-128"/>
              </a:rPr>
              <a:t>(5) </a:t>
            </a:r>
            <a:r>
              <a:rPr kumimoji="1" lang="en-US" altLang="ja-JP" sz="2000" dirty="0">
                <a:solidFill>
                  <a:prstClr val="black"/>
                </a:solidFill>
                <a:latin typeface="Calibri" panose="020F0502020204030204"/>
                <a:ea typeface="ＭＳ Ｐゴシック" panose="020B0600070205080204" pitchFamily="50" charset="-128"/>
              </a:rPr>
              <a:t>Automated </a:t>
            </a:r>
            <a:r>
              <a:rPr kumimoji="1" lang="en-US" altLang="ja-JP" sz="2000" dirty="0" smtClean="0">
                <a:solidFill>
                  <a:prstClr val="black"/>
                </a:solidFill>
                <a:latin typeface="Calibri" panose="020F0502020204030204"/>
                <a:ea typeface="ＭＳ Ｐゴシック" panose="020B0600070205080204" pitchFamily="50" charset="-128"/>
              </a:rPr>
              <a:t>Vehicle (</a:t>
            </a:r>
            <a:r>
              <a:rPr kumimoji="1" lang="en-US" altLang="ja-JP" sz="2000" dirty="0" err="1" smtClean="0">
                <a:solidFill>
                  <a:prstClr val="black"/>
                </a:solidFill>
                <a:latin typeface="Calibri" panose="020F0502020204030204"/>
                <a:ea typeface="ＭＳ Ｐゴシック" panose="020B0600070205080204" pitchFamily="50" charset="-128"/>
              </a:rPr>
              <a:t>TaxiBots</a:t>
            </a:r>
            <a:r>
              <a:rPr kumimoji="1" lang="en-US" altLang="ja-JP" sz="2000" dirty="0" smtClean="0">
                <a:solidFill>
                  <a:prstClr val="black"/>
                </a:solidFill>
                <a:latin typeface="Calibri" panose="020F0502020204030204"/>
                <a:ea typeface="ＭＳ Ｐゴシック" panose="020B0600070205080204" pitchFamily="50" charset="-128"/>
              </a:rPr>
              <a:t> and </a:t>
            </a:r>
            <a:r>
              <a:rPr kumimoji="1" lang="en-US" altLang="ja-JP" sz="2000" dirty="0" err="1" smtClean="0">
                <a:solidFill>
                  <a:prstClr val="black"/>
                </a:solidFill>
                <a:latin typeface="Calibri" panose="020F0502020204030204"/>
                <a:ea typeface="ＭＳ Ｐゴシック" panose="020B0600070205080204" pitchFamily="50" charset="-128"/>
              </a:rPr>
              <a:t>AutoVots</a:t>
            </a:r>
            <a:r>
              <a:rPr kumimoji="1" lang="en-US" altLang="ja-JP" sz="2000" dirty="0" smtClean="0">
                <a:solidFill>
                  <a:prstClr val="black"/>
                </a:solidFill>
                <a:latin typeface="Calibri" panose="020F0502020204030204"/>
                <a:ea typeface="ＭＳ Ｐゴシック" panose="020B0600070205080204" pitchFamily="50" charset="-128"/>
              </a:rPr>
              <a:t>) in urban area</a:t>
            </a:r>
            <a:endParaRPr kumimoji="1" lang="en-US" altLang="ja-JP" sz="2000" dirty="0">
              <a:solidFill>
                <a:prstClr val="black"/>
              </a:solidFill>
              <a:latin typeface="Calibri" panose="020F0502020204030204"/>
              <a:ea typeface="ＭＳ Ｐゴシック" panose="020B0600070205080204" pitchFamily="50" charset="-128"/>
            </a:endParaRPr>
          </a:p>
          <a:p>
            <a:pPr eaLnBrk="1" fontAlgn="auto" hangingPunct="1">
              <a:spcBef>
                <a:spcPts val="0"/>
              </a:spcBef>
              <a:spcAft>
                <a:spcPts val="0"/>
              </a:spcAft>
              <a:defRPr/>
            </a:pPr>
            <a:r>
              <a:rPr kumimoji="1" lang="en-US" altLang="ja-JP" sz="2000" dirty="0" smtClean="0">
                <a:solidFill>
                  <a:prstClr val="black"/>
                </a:solidFill>
                <a:latin typeface="Calibri" panose="020F0502020204030204"/>
                <a:ea typeface="ＭＳ Ｐゴシック" panose="020B0600070205080204" pitchFamily="50" charset="-128"/>
              </a:rPr>
              <a:t>(6) </a:t>
            </a:r>
            <a:r>
              <a:rPr kumimoji="1" lang="en-US" altLang="ja-JP" sz="2000" dirty="0">
                <a:solidFill>
                  <a:prstClr val="black"/>
                </a:solidFill>
                <a:latin typeface="Calibri" panose="020F0502020204030204"/>
                <a:ea typeface="ＭＳ Ｐゴシック" panose="020B0600070205080204" pitchFamily="50" charset="-128"/>
              </a:rPr>
              <a:t>Automated </a:t>
            </a:r>
            <a:r>
              <a:rPr kumimoji="1" lang="en-US" altLang="ja-JP" sz="2000" dirty="0" smtClean="0">
                <a:solidFill>
                  <a:prstClr val="black"/>
                </a:solidFill>
                <a:latin typeface="Calibri" panose="020F0502020204030204"/>
                <a:ea typeface="ＭＳ Ｐゴシック" panose="020B0600070205080204" pitchFamily="50" charset="-128"/>
              </a:rPr>
              <a:t>(Shuttle) bus in urban area</a:t>
            </a:r>
            <a:endParaRPr kumimoji="1" lang="ja-JP" altLang="en-US" sz="2000" dirty="0">
              <a:solidFill>
                <a:prstClr val="black"/>
              </a:solidFill>
              <a:latin typeface="Calibri" panose="020F0502020204030204"/>
              <a:ea typeface="ＭＳ Ｐゴシック" panose="020B0600070205080204" pitchFamily="50" charset="-128"/>
            </a:endParaRPr>
          </a:p>
        </p:txBody>
      </p:sp>
      <p:sp>
        <p:nvSpPr>
          <p:cNvPr id="19" name="テキスト ボックス 18"/>
          <p:cNvSpPr txBox="1"/>
          <p:nvPr/>
        </p:nvSpPr>
        <p:spPr>
          <a:xfrm>
            <a:off x="2594362" y="777520"/>
            <a:ext cx="1905001" cy="36933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Function sharing</a:t>
            </a:r>
            <a:endParaRPr kumimoji="1" lang="ja-JP" altLang="en-US" dirty="0">
              <a:solidFill>
                <a:srgbClr val="FF0000"/>
              </a:solidFill>
              <a:latin typeface="Calibri" panose="020F0502020204030204"/>
              <a:ea typeface="ＭＳ Ｐゴシック" panose="020B0600070205080204" pitchFamily="50" charset="-128"/>
            </a:endParaRPr>
          </a:p>
        </p:txBody>
      </p:sp>
      <p:grpSp>
        <p:nvGrpSpPr>
          <p:cNvPr id="34833" name="グループ化 1"/>
          <p:cNvGrpSpPr>
            <a:grpSpLocks/>
          </p:cNvGrpSpPr>
          <p:nvPr/>
        </p:nvGrpSpPr>
        <p:grpSpPr bwMode="auto">
          <a:xfrm>
            <a:off x="1913664" y="956845"/>
            <a:ext cx="5206835" cy="4170925"/>
            <a:chOff x="268937" y="737177"/>
            <a:chExt cx="7032154" cy="5681309"/>
          </a:xfrm>
        </p:grpSpPr>
        <p:cxnSp>
          <p:nvCxnSpPr>
            <p:cNvPr id="21" name="直線コネクタ 20"/>
            <p:cNvCxnSpPr/>
            <p:nvPr/>
          </p:nvCxnSpPr>
          <p:spPr>
            <a:xfrm flipH="1">
              <a:off x="2603282" y="1397285"/>
              <a:ext cx="31544" cy="502120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897413" y="5913696"/>
              <a:ext cx="1703441" cy="310640"/>
            </a:xfrm>
            <a:prstGeom prst="rect">
              <a:avLst/>
            </a:prstGeom>
            <a:solidFill>
              <a:schemeClr val="accent2">
                <a:alpha val="66000"/>
              </a:schemeClr>
            </a:solidFill>
            <a:ln w="38100">
              <a:solidFill>
                <a:schemeClr val="accent2">
                  <a:lumMod val="75000"/>
                </a:schemeClr>
              </a:solidFill>
            </a:ln>
          </p:spPr>
          <p:txBody>
            <a:bodyPr>
              <a:spAutoFit/>
            </a:bodyPr>
            <a:lstStyle/>
            <a:p>
              <a:pPr algn="ctr" eaLnBrk="1" fontAlgn="auto" hangingPunct="1">
                <a:spcBef>
                  <a:spcPts val="0"/>
                </a:spcBef>
                <a:spcAft>
                  <a:spcPts val="0"/>
                </a:spcAft>
                <a:defRPr/>
              </a:pPr>
              <a:r>
                <a:rPr kumimoji="1" lang="en-US" altLang="ja-JP" sz="720" dirty="0">
                  <a:solidFill>
                    <a:prstClr val="black"/>
                  </a:solidFill>
                  <a:latin typeface="Calibri" panose="020F0502020204030204"/>
                  <a:ea typeface="ＭＳ Ｐゴシック" panose="020B0600070205080204" pitchFamily="50" charset="-128"/>
                </a:rPr>
                <a:t>Driving</a:t>
              </a:r>
              <a:r>
                <a:rPr kumimoji="1" lang="ja-JP" altLang="en-US" sz="720" dirty="0">
                  <a:solidFill>
                    <a:prstClr val="black"/>
                  </a:solidFill>
                  <a:latin typeface="Calibri" panose="020F0502020204030204"/>
                  <a:ea typeface="ＭＳ Ｐゴシック" panose="020B0600070205080204" pitchFamily="50" charset="-128"/>
                </a:rPr>
                <a:t> </a:t>
              </a:r>
              <a:r>
                <a:rPr kumimoji="1" lang="en-US" altLang="ja-JP" sz="720" dirty="0">
                  <a:solidFill>
                    <a:prstClr val="black"/>
                  </a:solidFill>
                  <a:latin typeface="Calibri" panose="020F0502020204030204"/>
                  <a:ea typeface="ＭＳ Ｐゴシック" panose="020B0600070205080204" pitchFamily="50" charset="-128"/>
                </a:rPr>
                <a:t>function</a:t>
              </a:r>
              <a:endParaRPr kumimoji="1" lang="ja-JP" altLang="en-US" sz="720" dirty="0">
                <a:solidFill>
                  <a:prstClr val="black"/>
                </a:solidFill>
                <a:latin typeface="Calibri" panose="020F0502020204030204"/>
                <a:ea typeface="ＭＳ Ｐゴシック" panose="020B0600070205080204" pitchFamily="50" charset="-128"/>
              </a:endParaRPr>
            </a:p>
          </p:txBody>
        </p:sp>
        <p:sp>
          <p:nvSpPr>
            <p:cNvPr id="6" name="テキスト ボックス 5"/>
            <p:cNvSpPr txBox="1"/>
            <p:nvPr/>
          </p:nvSpPr>
          <p:spPr>
            <a:xfrm>
              <a:off x="2625120" y="5928258"/>
              <a:ext cx="2033452" cy="310640"/>
            </a:xfrm>
            <a:prstGeom prst="rect">
              <a:avLst/>
            </a:prstGeom>
            <a:solidFill>
              <a:schemeClr val="accent1">
                <a:alpha val="66000"/>
              </a:schemeClr>
            </a:solidFill>
            <a:ln w="38100">
              <a:solidFill>
                <a:schemeClr val="accent1"/>
              </a:solidFill>
            </a:ln>
          </p:spPr>
          <p:txBody>
            <a:bodyPr>
              <a:spAutoFit/>
            </a:bodyPr>
            <a:lstStyle/>
            <a:p>
              <a:pPr algn="ctr" eaLnBrk="1" fontAlgn="auto" hangingPunct="1">
                <a:spcBef>
                  <a:spcPts val="0"/>
                </a:spcBef>
                <a:spcAft>
                  <a:spcPts val="0"/>
                </a:spcAft>
                <a:defRPr/>
              </a:pPr>
              <a:r>
                <a:rPr kumimoji="1" lang="en-US" altLang="ja-JP" sz="720" dirty="0">
                  <a:solidFill>
                    <a:prstClr val="black"/>
                  </a:solidFill>
                  <a:latin typeface="Calibri" panose="020F0502020204030204"/>
                  <a:ea typeface="ＭＳ Ｐゴシック" panose="020B0600070205080204" pitchFamily="50" charset="-128"/>
                </a:rPr>
                <a:t>Driving</a:t>
              </a:r>
              <a:r>
                <a:rPr kumimoji="1" lang="ja-JP" altLang="en-US" sz="720" dirty="0">
                  <a:solidFill>
                    <a:prstClr val="black"/>
                  </a:solidFill>
                  <a:latin typeface="Calibri" panose="020F0502020204030204"/>
                  <a:ea typeface="ＭＳ Ｐゴシック" panose="020B0600070205080204" pitchFamily="50" charset="-128"/>
                </a:rPr>
                <a:t> </a:t>
              </a:r>
              <a:r>
                <a:rPr kumimoji="1" lang="en-US" altLang="ja-JP" sz="720" dirty="0">
                  <a:solidFill>
                    <a:prstClr val="black"/>
                  </a:solidFill>
                  <a:latin typeface="Calibri" panose="020F0502020204030204"/>
                  <a:ea typeface="ＭＳ Ｐゴシック" panose="020B0600070205080204" pitchFamily="50" charset="-128"/>
                </a:rPr>
                <a:t>management</a:t>
              </a:r>
              <a:endParaRPr kumimoji="1" lang="ja-JP" altLang="en-US" sz="720" dirty="0">
                <a:solidFill>
                  <a:prstClr val="black"/>
                </a:solidFill>
                <a:latin typeface="Calibri" panose="020F0502020204030204"/>
                <a:ea typeface="ＭＳ Ｐゴシック" panose="020B0600070205080204" pitchFamily="50" charset="-128"/>
              </a:endParaRPr>
            </a:p>
          </p:txBody>
        </p:sp>
        <p:sp>
          <p:nvSpPr>
            <p:cNvPr id="3" name="正方形/長方形 2"/>
            <p:cNvSpPr/>
            <p:nvPr/>
          </p:nvSpPr>
          <p:spPr>
            <a:xfrm>
              <a:off x="928256" y="1139958"/>
              <a:ext cx="1703088" cy="866641"/>
            </a:xfrm>
            <a:prstGeom prst="rect">
              <a:avLst/>
            </a:prstGeom>
            <a:solidFill>
              <a:schemeClr val="accent2">
                <a:lumMod val="20000"/>
                <a:lumOff val="80000"/>
              </a:schemeClr>
            </a:solidFill>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 name="正方形/長方形 3"/>
            <p:cNvSpPr/>
            <p:nvPr/>
          </p:nvSpPr>
          <p:spPr>
            <a:xfrm>
              <a:off x="2644533" y="1127903"/>
              <a:ext cx="1470492" cy="90765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7" name="正方形/長方形 6"/>
            <p:cNvSpPr/>
            <p:nvPr/>
          </p:nvSpPr>
          <p:spPr>
            <a:xfrm>
              <a:off x="4100465" y="1120622"/>
              <a:ext cx="545975" cy="90279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5" name="正方形/長方形 34"/>
            <p:cNvSpPr/>
            <p:nvPr/>
          </p:nvSpPr>
          <p:spPr>
            <a:xfrm>
              <a:off x="919253" y="2006431"/>
              <a:ext cx="1220556" cy="82756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6" name="正方形/長方形 35"/>
            <p:cNvSpPr/>
            <p:nvPr/>
          </p:nvSpPr>
          <p:spPr>
            <a:xfrm>
              <a:off x="2139809" y="2023418"/>
              <a:ext cx="2509057" cy="626133"/>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7" name="正方形/長方形 36"/>
            <p:cNvSpPr/>
            <p:nvPr/>
          </p:nvSpPr>
          <p:spPr>
            <a:xfrm>
              <a:off x="2134956" y="2627711"/>
              <a:ext cx="2511484" cy="20628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8" name="正方形/長方形 37"/>
            <p:cNvSpPr/>
            <p:nvPr/>
          </p:nvSpPr>
          <p:spPr>
            <a:xfrm>
              <a:off x="919253" y="2836422"/>
              <a:ext cx="849294" cy="82756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9" name="正方形/長方形 38"/>
            <p:cNvSpPr/>
            <p:nvPr/>
          </p:nvSpPr>
          <p:spPr>
            <a:xfrm>
              <a:off x="1766120" y="2838848"/>
              <a:ext cx="2875468" cy="395581"/>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0" name="正方形/長方形 39"/>
            <p:cNvSpPr/>
            <p:nvPr/>
          </p:nvSpPr>
          <p:spPr>
            <a:xfrm>
              <a:off x="1768547" y="3236855"/>
              <a:ext cx="2877893" cy="4247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1" name="正方形/長方形 40"/>
            <p:cNvSpPr/>
            <p:nvPr/>
          </p:nvSpPr>
          <p:spPr>
            <a:xfrm>
              <a:off x="911973" y="3668838"/>
              <a:ext cx="533842" cy="82756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2" name="正方形/長方形 41"/>
            <p:cNvSpPr/>
            <p:nvPr/>
          </p:nvSpPr>
          <p:spPr>
            <a:xfrm>
              <a:off x="1450668" y="3661558"/>
              <a:ext cx="3195773" cy="211137"/>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3" name="正方形/長方形 42"/>
            <p:cNvSpPr/>
            <p:nvPr/>
          </p:nvSpPr>
          <p:spPr>
            <a:xfrm>
              <a:off x="1448242" y="3887257"/>
              <a:ext cx="3198199" cy="60671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4" name="正方形/長方形 43"/>
            <p:cNvSpPr/>
            <p:nvPr/>
          </p:nvSpPr>
          <p:spPr>
            <a:xfrm>
              <a:off x="907120" y="4493975"/>
              <a:ext cx="237802" cy="8251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5" name="正方形/長方形 44"/>
            <p:cNvSpPr/>
            <p:nvPr/>
          </p:nvSpPr>
          <p:spPr>
            <a:xfrm>
              <a:off x="3991271" y="4498829"/>
              <a:ext cx="667302" cy="815429"/>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6" name="正方形/長方形 45"/>
            <p:cNvSpPr/>
            <p:nvPr/>
          </p:nvSpPr>
          <p:spPr>
            <a:xfrm>
              <a:off x="1147349" y="4498829"/>
              <a:ext cx="2843922" cy="82028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56" name="テキスト ボックス 55"/>
            <p:cNvSpPr txBox="1"/>
            <p:nvPr/>
          </p:nvSpPr>
          <p:spPr>
            <a:xfrm>
              <a:off x="1603542" y="1470091"/>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7" name="テキスト ボックス 56"/>
            <p:cNvSpPr txBox="1"/>
            <p:nvPr/>
          </p:nvSpPr>
          <p:spPr>
            <a:xfrm>
              <a:off x="3117711" y="1426408"/>
              <a:ext cx="468324" cy="356751"/>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68" name="テキスト ボックス 67"/>
            <p:cNvSpPr txBox="1"/>
            <p:nvPr/>
          </p:nvSpPr>
          <p:spPr>
            <a:xfrm>
              <a:off x="4219367" y="1433689"/>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69" name="テキスト ボックス 68"/>
            <p:cNvSpPr txBox="1"/>
            <p:nvPr/>
          </p:nvSpPr>
          <p:spPr>
            <a:xfrm>
              <a:off x="325726" y="4709967"/>
              <a:ext cx="678455"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L0</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0" name="テキスト ボックス 69"/>
            <p:cNvSpPr txBox="1"/>
            <p:nvPr/>
          </p:nvSpPr>
          <p:spPr>
            <a:xfrm>
              <a:off x="336880" y="3864249"/>
              <a:ext cx="662449"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L1</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1" name="テキスト ボックス 70"/>
            <p:cNvSpPr txBox="1"/>
            <p:nvPr/>
          </p:nvSpPr>
          <p:spPr>
            <a:xfrm>
              <a:off x="325726" y="3023290"/>
              <a:ext cx="671178"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L2</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2" name="テキスト ボックス 71"/>
            <p:cNvSpPr txBox="1"/>
            <p:nvPr/>
          </p:nvSpPr>
          <p:spPr>
            <a:xfrm>
              <a:off x="347516" y="2256398"/>
              <a:ext cx="644534"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L3</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3" name="テキスト ボックス 72"/>
            <p:cNvSpPr txBox="1"/>
            <p:nvPr/>
          </p:nvSpPr>
          <p:spPr>
            <a:xfrm>
              <a:off x="313752" y="1423981"/>
              <a:ext cx="663739"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L4</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6" name="テキスト ボックス 75"/>
            <p:cNvSpPr txBox="1"/>
            <p:nvPr/>
          </p:nvSpPr>
          <p:spPr>
            <a:xfrm>
              <a:off x="897413" y="5590922"/>
              <a:ext cx="3761159" cy="356751"/>
            </a:xfrm>
            <a:prstGeom prst="rect">
              <a:avLst/>
            </a:prstGeom>
            <a:solidFill>
              <a:schemeClr val="accent4">
                <a:lumMod val="40000"/>
                <a:lumOff val="60000"/>
              </a:schemeClr>
            </a:solidFill>
            <a:ln>
              <a:solidFill>
                <a:schemeClr val="tx1"/>
              </a:solidFill>
            </a:ln>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Communication network</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48" name="テキスト ボックス 47"/>
            <p:cNvSpPr txBox="1"/>
            <p:nvPr/>
          </p:nvSpPr>
          <p:spPr>
            <a:xfrm>
              <a:off x="1317208" y="2241837"/>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49" name="テキスト ボックス 48"/>
            <p:cNvSpPr txBox="1"/>
            <p:nvPr/>
          </p:nvSpPr>
          <p:spPr>
            <a:xfrm>
              <a:off x="3059474" y="2188446"/>
              <a:ext cx="465898" cy="356751"/>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50" name="テキスト ボックス 49"/>
            <p:cNvSpPr txBox="1"/>
            <p:nvPr/>
          </p:nvSpPr>
          <p:spPr>
            <a:xfrm>
              <a:off x="3141977" y="2564612"/>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1" name="テキスト ボックス 50"/>
            <p:cNvSpPr txBox="1"/>
            <p:nvPr/>
          </p:nvSpPr>
          <p:spPr>
            <a:xfrm>
              <a:off x="1222572" y="3100950"/>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9" name="テキスト ボックス 58"/>
            <p:cNvSpPr txBox="1"/>
            <p:nvPr/>
          </p:nvSpPr>
          <p:spPr>
            <a:xfrm>
              <a:off x="1004182" y="3889684"/>
              <a:ext cx="286333"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62" name="テキスト ボックス 61"/>
            <p:cNvSpPr txBox="1"/>
            <p:nvPr/>
          </p:nvSpPr>
          <p:spPr>
            <a:xfrm>
              <a:off x="880428" y="4763359"/>
              <a:ext cx="325158"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78" name="テキスト ボックス 77"/>
            <p:cNvSpPr txBox="1"/>
            <p:nvPr/>
          </p:nvSpPr>
          <p:spPr>
            <a:xfrm>
              <a:off x="2780420" y="2875252"/>
              <a:ext cx="468326"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79" name="テキスト ボックス 78"/>
            <p:cNvSpPr txBox="1"/>
            <p:nvPr/>
          </p:nvSpPr>
          <p:spPr>
            <a:xfrm>
              <a:off x="2860497" y="3263551"/>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0" name="テキスト ボックス 79"/>
            <p:cNvSpPr txBox="1"/>
            <p:nvPr/>
          </p:nvSpPr>
          <p:spPr>
            <a:xfrm>
              <a:off x="2860497" y="4045004"/>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1" name="テキスト ボックス 80"/>
            <p:cNvSpPr txBox="1"/>
            <p:nvPr/>
          </p:nvSpPr>
          <p:spPr>
            <a:xfrm>
              <a:off x="2474674" y="4765785"/>
              <a:ext cx="337292"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2" name="テキスト ボックス 81"/>
            <p:cNvSpPr txBox="1"/>
            <p:nvPr/>
          </p:nvSpPr>
          <p:spPr>
            <a:xfrm>
              <a:off x="2777994" y="3613021"/>
              <a:ext cx="468324"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83" name="テキスト ボックス 82"/>
            <p:cNvSpPr txBox="1"/>
            <p:nvPr/>
          </p:nvSpPr>
          <p:spPr>
            <a:xfrm>
              <a:off x="4088333" y="4724529"/>
              <a:ext cx="468324"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86" name="テキスト ボックス 85"/>
            <p:cNvSpPr txBox="1"/>
            <p:nvPr/>
          </p:nvSpPr>
          <p:spPr>
            <a:xfrm rot="805527">
              <a:off x="4663973" y="737177"/>
              <a:ext cx="1611232" cy="509643"/>
            </a:xfrm>
            <a:prstGeom prst="rect">
              <a:avLst/>
            </a:prstGeom>
            <a:noFill/>
          </p:spPr>
          <p:txBody>
            <a:bodyPr>
              <a:spAutoFit/>
            </a:bodyPr>
            <a:lstStyle/>
            <a:p>
              <a:pPr eaLnBrk="1" fontAlgn="auto" hangingPunct="1">
                <a:spcBef>
                  <a:spcPts val="0"/>
                </a:spcBef>
                <a:spcAft>
                  <a:spcPts val="0"/>
                </a:spcAft>
                <a:defRPr/>
              </a:pPr>
              <a:r>
                <a:rPr kumimoji="1" lang="en-US" altLang="ja-JP" sz="785" dirty="0">
                  <a:solidFill>
                    <a:srgbClr val="FF0000"/>
                  </a:solidFill>
                  <a:latin typeface="Calibri" panose="020F0502020204030204"/>
                  <a:ea typeface="ＭＳ Ｐゴシック" panose="020B0600070205080204" pitchFamily="50" charset="-128"/>
                </a:rPr>
                <a:t>Traffic </a:t>
              </a:r>
              <a:r>
                <a:rPr kumimoji="1" lang="en-US" altLang="ja-JP" sz="720" dirty="0">
                  <a:solidFill>
                    <a:srgbClr val="FF0000"/>
                  </a:solidFill>
                  <a:latin typeface="Calibri" panose="020F0502020204030204"/>
                  <a:ea typeface="ＭＳ Ｐゴシック" panose="020B0600070205080204" pitchFamily="50" charset="-128"/>
                </a:rPr>
                <a:t>complexity</a:t>
              </a:r>
              <a:r>
                <a:rPr kumimoji="1" lang="ja-JP" altLang="en-US" sz="785" dirty="0">
                  <a:solidFill>
                    <a:srgbClr val="FF0000"/>
                  </a:solidFill>
                  <a:latin typeface="Calibri" panose="020F0502020204030204"/>
                  <a:ea typeface="ＭＳ Ｐゴシック" panose="020B0600070205080204" pitchFamily="50" charset="-128"/>
                </a:rPr>
                <a:t> </a:t>
              </a:r>
              <a:r>
                <a:rPr kumimoji="1" lang="en-US" altLang="ja-JP" sz="785" dirty="0">
                  <a:solidFill>
                    <a:srgbClr val="FF0000"/>
                  </a:solidFill>
                  <a:latin typeface="Calibri" panose="020F0502020204030204"/>
                  <a:ea typeface="ＭＳ Ｐゴシック" panose="020B0600070205080204" pitchFamily="50" charset="-128"/>
                </a:rPr>
                <a:t>level</a:t>
              </a:r>
              <a:endParaRPr kumimoji="1" lang="ja-JP" altLang="en-US" sz="785" dirty="0">
                <a:solidFill>
                  <a:srgbClr val="FF0000"/>
                </a:solidFill>
                <a:latin typeface="Calibri" panose="020F0502020204030204"/>
                <a:ea typeface="ＭＳ Ｐゴシック" panose="020B0600070205080204" pitchFamily="50" charset="-128"/>
              </a:endParaRPr>
            </a:p>
          </p:txBody>
        </p:sp>
        <p:cxnSp>
          <p:nvCxnSpPr>
            <p:cNvPr id="13" name="直線コネクタ 12"/>
            <p:cNvCxnSpPr/>
            <p:nvPr/>
          </p:nvCxnSpPr>
          <p:spPr>
            <a:xfrm>
              <a:off x="907120" y="788141"/>
              <a:ext cx="0" cy="368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6114505" y="1047816"/>
              <a:ext cx="0" cy="3868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641587" y="984717"/>
              <a:ext cx="1487477" cy="373738"/>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flipV="1">
              <a:off x="284425" y="1147318"/>
              <a:ext cx="53384" cy="501392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887707" y="984717"/>
              <a:ext cx="3724762" cy="0"/>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268937" y="1135183"/>
              <a:ext cx="6575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flipH="1">
              <a:off x="268937" y="6153956"/>
              <a:ext cx="6575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4641587" y="778433"/>
              <a:ext cx="0" cy="368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6398413" y="1106060"/>
              <a:ext cx="0" cy="3980072"/>
            </a:xfrm>
            <a:prstGeom prst="straightConnector1">
              <a:avLst/>
            </a:prstGeom>
            <a:ln w="317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6337748" y="2023418"/>
              <a:ext cx="706128" cy="2259419"/>
            </a:xfrm>
            <a:prstGeom prst="rect">
              <a:avLst/>
            </a:prstGeom>
            <a:noFill/>
          </p:spPr>
          <p:txBody>
            <a:bodyPr vert="eaVert">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Development</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47" name="テキスト ボックス 46"/>
            <p:cNvSpPr txBox="1"/>
            <p:nvPr/>
          </p:nvSpPr>
          <p:spPr>
            <a:xfrm>
              <a:off x="6158183" y="826971"/>
              <a:ext cx="664876"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Hard</a:t>
              </a:r>
              <a:endParaRPr kumimoji="1" lang="ja-JP" altLang="en-US" sz="720" dirty="0">
                <a:solidFill>
                  <a:srgbClr val="FF0000"/>
                </a:solidFill>
                <a:latin typeface="Calibri" panose="020F0502020204030204"/>
                <a:ea typeface="ＭＳ Ｐゴシック" panose="020B0600070205080204" pitchFamily="50" charset="-128"/>
              </a:endParaRPr>
            </a:p>
          </p:txBody>
        </p:sp>
        <p:sp>
          <p:nvSpPr>
            <p:cNvPr id="28" name="台形 27"/>
            <p:cNvSpPr/>
            <p:nvPr/>
          </p:nvSpPr>
          <p:spPr>
            <a:xfrm rot="5400000">
              <a:off x="2805624" y="2978426"/>
              <a:ext cx="4186355" cy="485311"/>
            </a:xfrm>
            <a:prstGeom prst="trapezoid">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124" name="台形 123"/>
            <p:cNvSpPr/>
            <p:nvPr/>
          </p:nvSpPr>
          <p:spPr>
            <a:xfrm rot="5400000">
              <a:off x="3406211" y="2977212"/>
              <a:ext cx="3953377" cy="482884"/>
            </a:xfrm>
            <a:prstGeom prst="trapezoi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128" name="台形 127"/>
            <p:cNvSpPr/>
            <p:nvPr/>
          </p:nvSpPr>
          <p:spPr>
            <a:xfrm rot="5400000">
              <a:off x="4022572" y="2974784"/>
              <a:ext cx="3705836" cy="482885"/>
            </a:xfrm>
            <a:prstGeom prst="trapezoid">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cxnSp>
          <p:nvCxnSpPr>
            <p:cNvPr id="129" name="直線矢印コネクタ 128"/>
            <p:cNvCxnSpPr/>
            <p:nvPr/>
          </p:nvCxnSpPr>
          <p:spPr>
            <a:xfrm flipH="1">
              <a:off x="4665853" y="5057010"/>
              <a:ext cx="1744692" cy="497510"/>
            </a:xfrm>
            <a:prstGeom prst="straightConnector1">
              <a:avLst/>
            </a:prstGeom>
            <a:ln w="317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3" name="テキスト ボックス 142"/>
            <p:cNvSpPr txBox="1"/>
            <p:nvPr/>
          </p:nvSpPr>
          <p:spPr>
            <a:xfrm rot="15221491">
              <a:off x="5681319" y="4026970"/>
              <a:ext cx="703793" cy="2535750"/>
            </a:xfrm>
            <a:prstGeom prst="rect">
              <a:avLst/>
            </a:prstGeom>
            <a:noFill/>
          </p:spPr>
          <p:txBody>
            <a:bodyPr vert="eaVert">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Development</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144" name="テキスト ボックス 143"/>
            <p:cNvSpPr txBox="1"/>
            <p:nvPr/>
          </p:nvSpPr>
          <p:spPr>
            <a:xfrm>
              <a:off x="6354735" y="5241452"/>
              <a:ext cx="667302"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Easy</a:t>
              </a:r>
              <a:endParaRPr kumimoji="1" lang="ja-JP" altLang="en-US" sz="720" dirty="0">
                <a:solidFill>
                  <a:srgbClr val="FF0000"/>
                </a:solidFill>
                <a:latin typeface="Calibri" panose="020F0502020204030204"/>
                <a:ea typeface="ＭＳ Ｐゴシック" panose="020B0600070205080204" pitchFamily="50" charset="-128"/>
              </a:endParaRPr>
            </a:p>
          </p:txBody>
        </p:sp>
        <p:cxnSp>
          <p:nvCxnSpPr>
            <p:cNvPr id="54" name="直線コネクタ 53"/>
            <p:cNvCxnSpPr/>
            <p:nvPr/>
          </p:nvCxnSpPr>
          <p:spPr>
            <a:xfrm>
              <a:off x="4651294" y="2025846"/>
              <a:ext cx="1463211" cy="11649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flipV="1">
              <a:off x="4627028" y="2802445"/>
              <a:ext cx="1487477" cy="3883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flipV="1">
              <a:off x="4663426" y="3484396"/>
              <a:ext cx="1451079" cy="17716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flipV="1">
              <a:off x="4614895" y="4210032"/>
              <a:ext cx="1521450" cy="28879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2" name="テキスト ボックス 151"/>
            <p:cNvSpPr txBox="1"/>
            <p:nvPr/>
          </p:nvSpPr>
          <p:spPr>
            <a:xfrm rot="10636497">
              <a:off x="4537245" y="2302510"/>
              <a:ext cx="706128" cy="1980328"/>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Heavy</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154" name="テキスト ボックス 153"/>
            <p:cNvSpPr txBox="1"/>
            <p:nvPr/>
          </p:nvSpPr>
          <p:spPr>
            <a:xfrm rot="10636497">
              <a:off x="5527279" y="2173885"/>
              <a:ext cx="706128" cy="1977902"/>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Scarce</a:t>
              </a:r>
            </a:p>
          </p:txBody>
        </p:sp>
        <p:sp>
          <p:nvSpPr>
            <p:cNvPr id="155" name="テキスト ボックス 154"/>
            <p:cNvSpPr txBox="1"/>
            <p:nvPr/>
          </p:nvSpPr>
          <p:spPr>
            <a:xfrm>
              <a:off x="4634307" y="5607910"/>
              <a:ext cx="667303"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Hard</a:t>
              </a:r>
              <a:endParaRPr kumimoji="1" lang="ja-JP" altLang="en-US" sz="720" dirty="0">
                <a:solidFill>
                  <a:srgbClr val="FF0000"/>
                </a:solidFill>
                <a:latin typeface="Calibri" panose="020F0502020204030204"/>
                <a:ea typeface="ＭＳ Ｐゴシック" panose="020B0600070205080204" pitchFamily="50" charset="-128"/>
              </a:endParaRPr>
            </a:p>
          </p:txBody>
        </p:sp>
      </p:grpSp>
      <p:sp>
        <p:nvSpPr>
          <p:cNvPr id="11" name="テキスト ボックス 10"/>
          <p:cNvSpPr txBox="1"/>
          <p:nvPr/>
        </p:nvSpPr>
        <p:spPr>
          <a:xfrm>
            <a:off x="5719247" y="1707930"/>
            <a:ext cx="553208" cy="646331"/>
          </a:xfrm>
          <a:prstGeom prst="rect">
            <a:avLst/>
          </a:prstGeom>
          <a:noFill/>
        </p:spPr>
        <p:txBody>
          <a:bodyPr wrap="square" rtlCol="0">
            <a:spAutoFit/>
          </a:bodyPr>
          <a:lstStyle/>
          <a:p>
            <a:r>
              <a:rPr kumimoji="1" lang="en-US" altLang="ja-JP" dirty="0" smtClean="0">
                <a:solidFill>
                  <a:prstClr val="black"/>
                </a:solidFill>
                <a:latin typeface="Meiryo UI" panose="020B0604030504040204" pitchFamily="50" charset="-128"/>
                <a:ea typeface="Meiryo UI" panose="020B0604030504040204" pitchFamily="50" charset="-128"/>
              </a:rPr>
              <a:t>(5)(</a:t>
            </a:r>
            <a:r>
              <a:rPr kumimoji="1" lang="en-US" altLang="ja-JP" dirty="0">
                <a:solidFill>
                  <a:prstClr val="black"/>
                </a:solidFill>
                <a:latin typeface="Meiryo UI" panose="020B0604030504040204" pitchFamily="50" charset="-128"/>
                <a:ea typeface="Meiryo UI" panose="020B0604030504040204" pitchFamily="50" charset="-128"/>
              </a:rPr>
              <a:t>6</a:t>
            </a:r>
            <a:r>
              <a:rPr kumimoji="1" lang="en-US" altLang="ja-JP" dirty="0" smtClean="0">
                <a:solidFill>
                  <a:prstClr val="black"/>
                </a:solidFill>
                <a:latin typeface="Meiryo UI" panose="020B0604030504040204" pitchFamily="50" charset="-128"/>
                <a:ea typeface="Meiryo UI" panose="020B0604030504040204" pitchFamily="50" charset="-128"/>
              </a:rPr>
              <a:t>)</a:t>
            </a:r>
            <a:endParaRPr kumimoji="1" lang="ja-JP" altLang="en-US" dirty="0">
              <a:solidFill>
                <a:prstClr val="black"/>
              </a:solidFill>
              <a:latin typeface="Meiryo UI" panose="020B0604030504040204" pitchFamily="50" charset="-128"/>
              <a:ea typeface="Meiryo UI" panose="020B0604030504040204" pitchFamily="50" charset="-128"/>
            </a:endParaRPr>
          </a:p>
        </p:txBody>
      </p:sp>
      <p:cxnSp>
        <p:nvCxnSpPr>
          <p:cNvPr id="9" name="直線矢印コネクタ 8"/>
          <p:cNvCxnSpPr/>
          <p:nvPr/>
        </p:nvCxnSpPr>
        <p:spPr>
          <a:xfrm>
            <a:off x="5772888" y="1756821"/>
            <a:ext cx="0" cy="1292880"/>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grpSp>
        <p:nvGrpSpPr>
          <p:cNvPr id="87" name="グループ化 86"/>
          <p:cNvGrpSpPr/>
          <p:nvPr/>
        </p:nvGrpSpPr>
        <p:grpSpPr>
          <a:xfrm>
            <a:off x="509046" y="5051573"/>
            <a:ext cx="2351478" cy="824998"/>
            <a:chOff x="509046" y="5051573"/>
            <a:chExt cx="2351478" cy="824998"/>
          </a:xfrm>
        </p:grpSpPr>
        <p:sp>
          <p:nvSpPr>
            <p:cNvPr id="88" name="正方形/長方形 87"/>
            <p:cNvSpPr/>
            <p:nvPr/>
          </p:nvSpPr>
          <p:spPr>
            <a:xfrm>
              <a:off x="509046" y="5284557"/>
              <a:ext cx="2351478" cy="338554"/>
            </a:xfrm>
            <a:prstGeom prst="rect">
              <a:avLst/>
            </a:prstGeom>
          </p:spPr>
          <p:txBody>
            <a:bodyPr wrap="none">
              <a:spAutoFit/>
            </a:bodyPr>
            <a:lstStyle/>
            <a:p>
              <a:pPr eaLnBrk="1" fontAlgn="auto" hangingPunct="1">
                <a:spcBef>
                  <a:spcPts val="0"/>
                </a:spcBef>
                <a:spcAft>
                  <a:spcPts val="0"/>
                </a:spcAft>
                <a:defRPr/>
              </a:pPr>
              <a:r>
                <a:rPr kumimoji="1" lang="en-US" altLang="ja-JP" sz="1600" dirty="0">
                  <a:solidFill>
                    <a:prstClr val="black"/>
                  </a:solidFill>
                  <a:latin typeface="Calibri" panose="020F0502020204030204"/>
                  <a:ea typeface="ＭＳ Ｐゴシック" panose="020B0600070205080204" pitchFamily="50" charset="-128"/>
                </a:rPr>
                <a:t>M</a:t>
              </a:r>
              <a:r>
                <a:rPr kumimoji="1" lang="ja-JP" altLang="en-US" sz="1600" dirty="0">
                  <a:solidFill>
                    <a:prstClr val="black"/>
                  </a:solidFill>
                  <a:latin typeface="Calibri" panose="020F0502020204030204"/>
                  <a:ea typeface="ＭＳ Ｐゴシック" panose="020B0600070205080204" pitchFamily="50" charset="-128"/>
                </a:rPr>
                <a:t>：</a:t>
              </a:r>
              <a:r>
                <a:rPr kumimoji="1" lang="en-US" altLang="ja-JP" sz="1600" dirty="0">
                  <a:solidFill>
                    <a:prstClr val="black"/>
                  </a:solidFill>
                  <a:latin typeface="Calibri" panose="020F0502020204030204"/>
                  <a:ea typeface="ＭＳ Ｐゴシック" panose="020B0600070205080204" pitchFamily="50" charset="-128"/>
                </a:rPr>
                <a:t>Management</a:t>
              </a:r>
              <a:r>
                <a:rPr kumimoji="1" lang="ja-JP" altLang="en-US" sz="1600" dirty="0">
                  <a:solidFill>
                    <a:prstClr val="black"/>
                  </a:solidFill>
                  <a:latin typeface="Calibri" panose="020F0502020204030204"/>
                  <a:ea typeface="ＭＳ Ｐゴシック" panose="020B0600070205080204" pitchFamily="50" charset="-128"/>
                </a:rPr>
                <a:t> </a:t>
              </a:r>
              <a:r>
                <a:rPr kumimoji="1" lang="en-US" altLang="ja-JP" sz="1600" dirty="0">
                  <a:solidFill>
                    <a:prstClr val="black"/>
                  </a:solidFill>
                  <a:latin typeface="Calibri" panose="020F0502020204030204"/>
                  <a:ea typeface="ＭＳ Ｐゴシック" panose="020B0600070205080204" pitchFamily="50" charset="-128"/>
                </a:rPr>
                <a:t>Function</a:t>
              </a:r>
              <a:endParaRPr kumimoji="1" lang="ja-JP" altLang="en-US" sz="1600" dirty="0">
                <a:solidFill>
                  <a:prstClr val="black"/>
                </a:solidFill>
                <a:latin typeface="Calibri" panose="020F0502020204030204"/>
                <a:ea typeface="ＭＳ Ｐゴシック" panose="020B0600070205080204" pitchFamily="50" charset="-128"/>
              </a:endParaRPr>
            </a:p>
          </p:txBody>
        </p:sp>
        <p:sp>
          <p:nvSpPr>
            <p:cNvPr id="90" name="正方形/長方形 89"/>
            <p:cNvSpPr/>
            <p:nvPr/>
          </p:nvSpPr>
          <p:spPr>
            <a:xfrm>
              <a:off x="539325" y="5051573"/>
              <a:ext cx="1777474" cy="338554"/>
            </a:xfrm>
            <a:prstGeom prst="rect">
              <a:avLst/>
            </a:prstGeom>
          </p:spPr>
          <p:txBody>
            <a:bodyPr wrap="none">
              <a:spAutoFit/>
            </a:bodyPr>
            <a:lstStyle/>
            <a:p>
              <a:pPr eaLnBrk="1" fontAlgn="auto" hangingPunct="1">
                <a:spcBef>
                  <a:spcPts val="0"/>
                </a:spcBef>
                <a:spcAft>
                  <a:spcPts val="0"/>
                </a:spcAft>
                <a:defRPr/>
              </a:pPr>
              <a:r>
                <a:rPr kumimoji="1" lang="en-US" altLang="ja-JP" sz="1600" dirty="0">
                  <a:solidFill>
                    <a:prstClr val="black"/>
                  </a:solidFill>
                  <a:latin typeface="Calibri" panose="020F0502020204030204"/>
                  <a:ea typeface="ＭＳ Ｐゴシック" panose="020B0600070205080204" pitchFamily="50" charset="-128"/>
                </a:rPr>
                <a:t>V</a:t>
              </a:r>
              <a:r>
                <a:rPr kumimoji="1" lang="ja-JP" altLang="en-US" sz="1600" dirty="0">
                  <a:solidFill>
                    <a:prstClr val="black"/>
                  </a:solidFill>
                  <a:latin typeface="Calibri" panose="020F0502020204030204"/>
                  <a:ea typeface="ＭＳ Ｐゴシック" panose="020B0600070205080204" pitchFamily="50" charset="-128"/>
                </a:rPr>
                <a:t>：</a:t>
              </a:r>
              <a:r>
                <a:rPr kumimoji="1" lang="en-US" altLang="ja-JP" sz="1600" dirty="0">
                  <a:solidFill>
                    <a:prstClr val="black"/>
                  </a:solidFill>
                  <a:latin typeface="Calibri" panose="020F0502020204030204"/>
                  <a:ea typeface="ＭＳ Ｐゴシック" panose="020B0600070205080204" pitchFamily="50" charset="-128"/>
                </a:rPr>
                <a:t>Vehicle</a:t>
              </a:r>
              <a:r>
                <a:rPr kumimoji="1" lang="ja-JP" altLang="en-US" sz="1600" dirty="0">
                  <a:solidFill>
                    <a:prstClr val="black"/>
                  </a:solidFill>
                  <a:latin typeface="Calibri" panose="020F0502020204030204"/>
                  <a:ea typeface="ＭＳ Ｐゴシック" panose="020B0600070205080204" pitchFamily="50" charset="-128"/>
                </a:rPr>
                <a:t> </a:t>
              </a:r>
              <a:r>
                <a:rPr kumimoji="1" lang="en-US" altLang="ja-JP" sz="1600" dirty="0">
                  <a:solidFill>
                    <a:prstClr val="black"/>
                  </a:solidFill>
                  <a:latin typeface="Calibri" panose="020F0502020204030204"/>
                  <a:ea typeface="ＭＳ Ｐゴシック" panose="020B0600070205080204" pitchFamily="50" charset="-128"/>
                </a:rPr>
                <a:t>Function</a:t>
              </a:r>
              <a:endParaRPr kumimoji="1" lang="ja-JP" altLang="en-US" sz="1600" dirty="0">
                <a:solidFill>
                  <a:prstClr val="black"/>
                </a:solidFill>
                <a:latin typeface="Calibri" panose="020F0502020204030204"/>
                <a:ea typeface="ＭＳ Ｐゴシック" panose="020B0600070205080204" pitchFamily="50" charset="-128"/>
              </a:endParaRPr>
            </a:p>
          </p:txBody>
        </p:sp>
        <p:sp>
          <p:nvSpPr>
            <p:cNvPr id="91" name="正方形/長方形 90"/>
            <p:cNvSpPr/>
            <p:nvPr/>
          </p:nvSpPr>
          <p:spPr>
            <a:xfrm>
              <a:off x="528645" y="5538017"/>
              <a:ext cx="1794081" cy="338554"/>
            </a:xfrm>
            <a:prstGeom prst="rect">
              <a:avLst/>
            </a:prstGeom>
          </p:spPr>
          <p:txBody>
            <a:bodyPr wrap="none">
              <a:spAutoFit/>
            </a:bodyPr>
            <a:lstStyle/>
            <a:p>
              <a:pPr eaLnBrk="1" fontAlgn="auto" hangingPunct="1">
                <a:spcBef>
                  <a:spcPts val="0"/>
                </a:spcBef>
                <a:spcAft>
                  <a:spcPts val="0"/>
                </a:spcAft>
                <a:defRPr/>
              </a:pPr>
              <a:r>
                <a:rPr kumimoji="1" lang="en-US" altLang="ja-JP" sz="1600" dirty="0">
                  <a:solidFill>
                    <a:prstClr val="black"/>
                  </a:solidFill>
                  <a:latin typeface="Calibri" panose="020F0502020204030204"/>
                  <a:ea typeface="ＭＳ Ｐゴシック" panose="020B0600070205080204" pitchFamily="50" charset="-128"/>
                </a:rPr>
                <a:t>H</a:t>
              </a:r>
              <a:r>
                <a:rPr kumimoji="1" lang="ja-JP" altLang="en-US" sz="1600" dirty="0">
                  <a:solidFill>
                    <a:prstClr val="black"/>
                  </a:solidFill>
                  <a:latin typeface="Calibri" panose="020F0502020204030204"/>
                  <a:ea typeface="ＭＳ Ｐゴシック" panose="020B0600070205080204" pitchFamily="50" charset="-128"/>
                </a:rPr>
                <a:t>：</a:t>
              </a:r>
              <a:r>
                <a:rPr kumimoji="1" lang="en-US" altLang="ja-JP" sz="1600" dirty="0">
                  <a:solidFill>
                    <a:prstClr val="black"/>
                  </a:solidFill>
                  <a:latin typeface="Calibri" panose="020F0502020204030204"/>
                  <a:ea typeface="ＭＳ Ｐゴシック" panose="020B0600070205080204" pitchFamily="50" charset="-128"/>
                </a:rPr>
                <a:t>Human</a:t>
              </a:r>
              <a:r>
                <a:rPr kumimoji="1" lang="ja-JP" altLang="en-US" sz="1600" dirty="0">
                  <a:solidFill>
                    <a:prstClr val="black"/>
                  </a:solidFill>
                  <a:latin typeface="Calibri" panose="020F0502020204030204"/>
                  <a:ea typeface="ＭＳ Ｐゴシック" panose="020B0600070205080204" pitchFamily="50" charset="-128"/>
                </a:rPr>
                <a:t> </a:t>
              </a:r>
              <a:r>
                <a:rPr kumimoji="1" lang="en-US" altLang="ja-JP" sz="1600" dirty="0">
                  <a:solidFill>
                    <a:prstClr val="black"/>
                  </a:solidFill>
                  <a:latin typeface="Calibri" panose="020F0502020204030204"/>
                  <a:ea typeface="ＭＳ Ｐゴシック" panose="020B0600070205080204" pitchFamily="50" charset="-128"/>
                </a:rPr>
                <a:t>Function</a:t>
              </a:r>
              <a:endParaRPr kumimoji="1" lang="ja-JP" altLang="en-US" sz="1600" dirty="0">
                <a:solidFill>
                  <a:prstClr val="black"/>
                </a:solidFill>
                <a:latin typeface="Calibri" panose="020F0502020204030204"/>
                <a:ea typeface="ＭＳ Ｐゴシック" panose="020B0600070205080204" pitchFamily="50" charset="-128"/>
              </a:endParaRPr>
            </a:p>
          </p:txBody>
        </p:sp>
      </p:grpSp>
      <p:sp>
        <p:nvSpPr>
          <p:cNvPr id="92" name="テキスト ボックス 91"/>
          <p:cNvSpPr txBox="1"/>
          <p:nvPr/>
        </p:nvSpPr>
        <p:spPr bwMode="auto">
          <a:xfrm rot="10800000">
            <a:off x="1456272" y="1349280"/>
            <a:ext cx="461665" cy="3142428"/>
          </a:xfrm>
          <a:prstGeom prst="rect">
            <a:avLst/>
          </a:prstGeom>
          <a:noFill/>
        </p:spPr>
        <p:txBody>
          <a:bodyPr vert="eaVert" wrap="square">
            <a:spAutoFit/>
          </a:bodyPr>
          <a:lstStyle/>
          <a:p>
            <a:pPr algn="ctr" eaLnBrk="1" fontAlgn="auto" hangingPunct="1">
              <a:spcBef>
                <a:spcPts val="0"/>
              </a:spcBef>
              <a:spcAft>
                <a:spcPts val="0"/>
              </a:spcAft>
              <a:defRPr/>
            </a:pPr>
            <a:r>
              <a:rPr kumimoji="1" lang="en-US" altLang="ja-JP" dirty="0" smtClean="0">
                <a:solidFill>
                  <a:srgbClr val="FF0000"/>
                </a:solidFill>
                <a:latin typeface="Calibri" panose="020F0502020204030204"/>
                <a:ea typeface="ＭＳ Ｐゴシック" panose="020B0600070205080204" pitchFamily="50" charset="-128"/>
              </a:rPr>
              <a:t>Vehicle Automation Level</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93" name="テキスト ボックス 92"/>
          <p:cNvSpPr txBox="1"/>
          <p:nvPr/>
        </p:nvSpPr>
        <p:spPr bwMode="auto">
          <a:xfrm rot="10800000">
            <a:off x="5446017" y="2050799"/>
            <a:ext cx="461665" cy="1452074"/>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smtClean="0">
                <a:solidFill>
                  <a:prstClr val="black"/>
                </a:solidFill>
                <a:latin typeface="Calibri" panose="020F0502020204030204"/>
                <a:ea typeface="ＭＳ Ｐゴシック" panose="020B0600070205080204" pitchFamily="50" charset="-128"/>
              </a:rPr>
              <a:t>Medium</a:t>
            </a:r>
            <a:endParaRPr kumimoji="1" lang="ja-JP" altLang="en-US" dirty="0">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3118224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a:xfrm>
            <a:off x="431800" y="177800"/>
            <a:ext cx="7777163" cy="638175"/>
          </a:xfrm>
        </p:spPr>
        <p:txBody>
          <a:bodyPr/>
          <a:lstStyle/>
          <a:p>
            <a:pPr eaLnBrk="1" hangingPunct="1"/>
            <a:r>
              <a:rPr kumimoji="1" lang="en-US" altLang="ja-JP" sz="2000" dirty="0" smtClean="0"/>
              <a:t>(7)</a:t>
            </a:r>
            <a:r>
              <a:rPr lang="en-US" altLang="ja-JP" sz="2000" dirty="0" smtClean="0"/>
              <a:t> </a:t>
            </a:r>
            <a:r>
              <a:rPr lang="en-US" altLang="ja-JP" sz="2000" dirty="0" smtClean="0"/>
              <a:t>Automated shuttle bus in restricted area</a:t>
            </a:r>
            <a:endParaRPr kumimoji="1" lang="ja-JP" altLang="en-US" sz="2000" dirty="0" smtClean="0"/>
          </a:p>
        </p:txBody>
      </p:sp>
      <p:sp>
        <p:nvSpPr>
          <p:cNvPr id="3" name="コンテンツ プレースホルダー 2"/>
          <p:cNvSpPr>
            <a:spLocks noGrp="1"/>
          </p:cNvSpPr>
          <p:nvPr>
            <p:ph idx="1"/>
          </p:nvPr>
        </p:nvSpPr>
        <p:spPr>
          <a:xfrm>
            <a:off x="427038" y="5327650"/>
            <a:ext cx="7920037" cy="955675"/>
          </a:xfrm>
          <a:solidFill>
            <a:schemeClr val="bg1"/>
          </a:solidFill>
        </p:spPr>
        <p:txBody>
          <a:bodyPr/>
          <a:lstStyle/>
          <a:p>
            <a:pPr eaLnBrk="1" hangingPunct="1">
              <a:defRPr/>
            </a:pPr>
            <a:r>
              <a:rPr lang="en-US" altLang="ja-JP" sz="1400" dirty="0" smtClean="0"/>
              <a:t>Wi-Fi service in the shuttle</a:t>
            </a:r>
            <a:endParaRPr lang="ja-JP" altLang="ja-JP" sz="1400" dirty="0" smtClean="0"/>
          </a:p>
          <a:p>
            <a:pPr eaLnBrk="1" hangingPunct="1">
              <a:defRPr/>
            </a:pPr>
            <a:r>
              <a:rPr lang="en-US" altLang="ja-JP" sz="1400" dirty="0" smtClean="0"/>
              <a:t>Business model 	– No driver but a courier on board</a:t>
            </a:r>
            <a:endParaRPr lang="ja-JP" altLang="ja-JP" sz="1400" dirty="0" smtClean="0"/>
          </a:p>
          <a:p>
            <a:pPr marL="0" indent="0" eaLnBrk="1" hangingPunct="1">
              <a:buFontTx/>
              <a:buNone/>
              <a:defRPr/>
            </a:pPr>
            <a:r>
              <a:rPr lang="en-US" altLang="ja-JP" sz="1400" dirty="0" smtClean="0"/>
              <a:t>			 - Multiple vehicle management by the monitoring center</a:t>
            </a:r>
            <a:endParaRPr kumimoji="1" lang="ja-JP" altLang="en-US" sz="1400" dirty="0" smtClean="0"/>
          </a:p>
        </p:txBody>
      </p:sp>
      <p:grpSp>
        <p:nvGrpSpPr>
          <p:cNvPr id="31748" name="グループ化 3"/>
          <p:cNvGrpSpPr>
            <a:grpSpLocks/>
          </p:cNvGrpSpPr>
          <p:nvPr/>
        </p:nvGrpSpPr>
        <p:grpSpPr bwMode="auto">
          <a:xfrm>
            <a:off x="1008014" y="815975"/>
            <a:ext cx="6551662" cy="4641850"/>
            <a:chOff x="-735190" y="0"/>
            <a:chExt cx="6988459" cy="5129248"/>
          </a:xfrm>
        </p:grpSpPr>
        <p:sp>
          <p:nvSpPr>
            <p:cNvPr id="5" name="正方形/長方形 4"/>
            <p:cNvSpPr/>
            <p:nvPr/>
          </p:nvSpPr>
          <p:spPr>
            <a:xfrm>
              <a:off x="2256848" y="295045"/>
              <a:ext cx="1505688" cy="847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Automated driving using on-board sensors</a:t>
              </a:r>
              <a:endParaRPr lang="ja-JP" sz="1050" kern="100">
                <a:ea typeface="ＭＳ 明朝" panose="02020609040205080304" pitchFamily="17" charset="-128"/>
                <a:cs typeface="Times New Roman" panose="02020603050405020304" pitchFamily="18" charset="0"/>
              </a:endParaRPr>
            </a:p>
          </p:txBody>
        </p:sp>
        <p:sp>
          <p:nvSpPr>
            <p:cNvPr id="6" name="円/楕円 5"/>
            <p:cNvSpPr/>
            <p:nvPr/>
          </p:nvSpPr>
          <p:spPr>
            <a:xfrm>
              <a:off x="780186" y="351785"/>
              <a:ext cx="382771" cy="382046"/>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A</a:t>
              </a:r>
              <a:endParaRPr lang="ja-JP" sz="1050" kern="100">
                <a:ea typeface="ＭＳ 明朝" panose="02020609040205080304" pitchFamily="17" charset="-128"/>
                <a:cs typeface="Times New Roman" panose="02020603050405020304" pitchFamily="18" charset="0"/>
              </a:endParaRPr>
            </a:p>
          </p:txBody>
        </p:sp>
        <p:sp>
          <p:nvSpPr>
            <p:cNvPr id="7" name="円/楕円 6"/>
            <p:cNvSpPr/>
            <p:nvPr/>
          </p:nvSpPr>
          <p:spPr>
            <a:xfrm>
              <a:off x="4858241" y="370698"/>
              <a:ext cx="380957" cy="382046"/>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B</a:t>
              </a:r>
              <a:endParaRPr lang="ja-JP" sz="1050" kern="100">
                <a:ea typeface="ＭＳ 明朝" panose="02020609040205080304" pitchFamily="17" charset="-128"/>
                <a:cs typeface="Times New Roman" panose="02020603050405020304" pitchFamily="18" charset="0"/>
              </a:endParaRPr>
            </a:p>
          </p:txBody>
        </p:sp>
        <p:cxnSp>
          <p:nvCxnSpPr>
            <p:cNvPr id="8" name="直線矢印コネクタ 7"/>
            <p:cNvCxnSpPr/>
            <p:nvPr/>
          </p:nvCxnSpPr>
          <p:spPr>
            <a:xfrm>
              <a:off x="1013290" y="647776"/>
              <a:ext cx="1093892" cy="998615"/>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a:off x="2561614" y="1142355"/>
              <a:ext cx="10884" cy="523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直線矢印コネクタ 9"/>
            <p:cNvCxnSpPr/>
            <p:nvPr/>
          </p:nvCxnSpPr>
          <p:spPr>
            <a:xfrm>
              <a:off x="3285432" y="1142355"/>
              <a:ext cx="10884" cy="523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2942571" y="1142355"/>
              <a:ext cx="10884" cy="523895"/>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2" name="正方形/長方形 11"/>
            <p:cNvSpPr/>
            <p:nvPr/>
          </p:nvSpPr>
          <p:spPr>
            <a:xfrm>
              <a:off x="1997658" y="1666250"/>
              <a:ext cx="2562921" cy="10194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a:t>
              </a:r>
              <a:endParaRPr lang="ja-JP" sz="1050" kern="100">
                <a:ea typeface="ＭＳ 明朝" panose="02020609040205080304" pitchFamily="17" charset="-128"/>
                <a:cs typeface="Times New Roman" panose="02020603050405020304" pitchFamily="18" charset="0"/>
              </a:endParaRPr>
            </a:p>
          </p:txBody>
        </p:sp>
        <p:sp>
          <p:nvSpPr>
            <p:cNvPr id="13" name="テキスト ボックス 420"/>
            <p:cNvSpPr txBox="1"/>
            <p:nvPr/>
          </p:nvSpPr>
          <p:spPr>
            <a:xfrm>
              <a:off x="2371135" y="0"/>
              <a:ext cx="810895" cy="36124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Vehicle </a:t>
              </a:r>
              <a:endParaRPr lang="ja-JP" sz="1050" kern="100">
                <a:ea typeface="ＭＳ 明朝" panose="02020609040205080304" pitchFamily="17" charset="-128"/>
                <a:cs typeface="Times New Roman" panose="02020603050405020304" pitchFamily="18" charset="0"/>
              </a:endParaRPr>
            </a:p>
          </p:txBody>
        </p:sp>
        <p:sp>
          <p:nvSpPr>
            <p:cNvPr id="14" name="右矢印 13"/>
            <p:cNvSpPr/>
            <p:nvPr/>
          </p:nvSpPr>
          <p:spPr>
            <a:xfrm>
              <a:off x="1162957" y="523895"/>
              <a:ext cx="1093892" cy="66195"/>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15" name="右矢印 14"/>
            <p:cNvSpPr/>
            <p:nvPr/>
          </p:nvSpPr>
          <p:spPr>
            <a:xfrm>
              <a:off x="3762536" y="523895"/>
              <a:ext cx="1095705" cy="66195"/>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16" name="テキスト ボックス 423"/>
            <p:cNvSpPr txBox="1"/>
            <p:nvPr/>
          </p:nvSpPr>
          <p:spPr>
            <a:xfrm>
              <a:off x="3258221" y="1142355"/>
              <a:ext cx="1349677" cy="3631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Emergency</a:t>
              </a:r>
              <a:endParaRPr lang="ja-JP" sz="1050" kern="100" dirty="0">
                <a:ea typeface="ＭＳ 明朝" panose="02020609040205080304" pitchFamily="17" charset="-128"/>
                <a:cs typeface="Times New Roman" panose="02020603050405020304" pitchFamily="18" charset="0"/>
              </a:endParaRPr>
            </a:p>
          </p:txBody>
        </p:sp>
        <p:sp>
          <p:nvSpPr>
            <p:cNvPr id="17" name="テキスト ボックス 425"/>
            <p:cNvSpPr txBox="1"/>
            <p:nvPr/>
          </p:nvSpPr>
          <p:spPr>
            <a:xfrm>
              <a:off x="2028274" y="1210441"/>
              <a:ext cx="809080" cy="36124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Probe </a:t>
              </a:r>
              <a:endParaRPr lang="ja-JP" sz="1050" kern="100" dirty="0">
                <a:ea typeface="ＭＳ 明朝" panose="02020609040205080304" pitchFamily="17" charset="-128"/>
                <a:cs typeface="Times New Roman" panose="02020603050405020304" pitchFamily="18" charset="0"/>
              </a:endParaRPr>
            </a:p>
          </p:txBody>
        </p:sp>
        <p:sp>
          <p:nvSpPr>
            <p:cNvPr id="18" name="正方形/長方形 17"/>
            <p:cNvSpPr/>
            <p:nvPr/>
          </p:nvSpPr>
          <p:spPr>
            <a:xfrm>
              <a:off x="2086325" y="1666250"/>
              <a:ext cx="2389145" cy="10194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2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Monitoring Center</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Locations, map</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Pedestrian, bicycle info.</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Time schedule</a:t>
              </a:r>
              <a:endParaRPr lang="ja-JP" sz="1050" kern="100">
                <a:ea typeface="ＭＳ 明朝" panose="02020609040205080304" pitchFamily="17" charset="-128"/>
                <a:cs typeface="Times New Roman" panose="02020603050405020304" pitchFamily="18" charset="0"/>
              </a:endParaRPr>
            </a:p>
          </p:txBody>
        </p:sp>
        <p:cxnSp>
          <p:nvCxnSpPr>
            <p:cNvPr id="19" name="直線矢印コネクタ 18"/>
            <p:cNvCxnSpPr/>
            <p:nvPr/>
          </p:nvCxnSpPr>
          <p:spPr>
            <a:xfrm flipH="1" flipV="1">
              <a:off x="4074558" y="2666755"/>
              <a:ext cx="591391" cy="3669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正方形/長方形 19"/>
            <p:cNvSpPr/>
            <p:nvPr/>
          </p:nvSpPr>
          <p:spPr>
            <a:xfrm>
              <a:off x="4424675" y="3033670"/>
              <a:ext cx="1828594" cy="847309"/>
            </a:xfrm>
            <a:prstGeom prst="rect">
              <a:avLst/>
            </a:prstGeom>
            <a:ln/>
          </p:spPr>
          <p:style>
            <a:lnRef idx="2">
              <a:schemeClr val="dk1"/>
            </a:lnRef>
            <a:fillRef idx="1">
              <a:schemeClr val="lt1"/>
            </a:fillRef>
            <a:effectRef idx="0">
              <a:schemeClr val="dk1"/>
            </a:effectRef>
            <a:fontRef idx="minor">
              <a:schemeClr val="dk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Management Level </a:t>
              </a:r>
              <a:endParaRPr lang="ja-JP" sz="1050" kern="100" dirty="0">
                <a:ea typeface="ＭＳ 明朝" panose="02020609040205080304" pitchFamily="17" charset="-128"/>
                <a:cs typeface="Times New Roman" panose="02020603050405020304" pitchFamily="18" charset="0"/>
              </a:endParaRPr>
            </a:p>
            <a:p>
              <a:pPr marL="90170" indent="-90170"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Less than </a:t>
              </a:r>
              <a:r>
                <a:rPr lang="en-US" sz="1050" kern="100" dirty="0" err="1">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30Km</a:t>
              </a: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/h </a:t>
              </a:r>
              <a:endParaRPr lang="ja-JP" sz="1050" kern="100" dirty="0">
                <a:ea typeface="ＭＳ 明朝" panose="02020609040205080304" pitchFamily="17" charset="-128"/>
                <a:cs typeface="Times New Roman" panose="02020603050405020304" pitchFamily="18" charset="0"/>
              </a:endParaRPr>
            </a:p>
          </p:txBody>
        </p:sp>
        <p:cxnSp>
          <p:nvCxnSpPr>
            <p:cNvPr id="21" name="直線矢印コネクタ 20"/>
            <p:cNvCxnSpPr/>
            <p:nvPr/>
          </p:nvCxnSpPr>
          <p:spPr>
            <a:xfrm>
              <a:off x="5395209" y="3899893"/>
              <a:ext cx="10884" cy="756526"/>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22" name="円/楕円 21"/>
            <p:cNvSpPr/>
            <p:nvPr/>
          </p:nvSpPr>
          <p:spPr>
            <a:xfrm>
              <a:off x="4606083" y="4652636"/>
              <a:ext cx="1647186" cy="476612"/>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Regulations</a:t>
              </a:r>
              <a:endParaRPr lang="ja-JP" sz="1050" kern="100">
                <a:ea typeface="ＭＳ 明朝" panose="02020609040205080304" pitchFamily="17" charset="-128"/>
                <a:cs typeface="Times New Roman" panose="02020603050405020304" pitchFamily="18" charset="0"/>
              </a:endParaRPr>
            </a:p>
          </p:txBody>
        </p:sp>
        <p:sp>
          <p:nvSpPr>
            <p:cNvPr id="23" name="正方形/長方形 22"/>
            <p:cNvSpPr/>
            <p:nvPr/>
          </p:nvSpPr>
          <p:spPr>
            <a:xfrm>
              <a:off x="-735190" y="1257726"/>
              <a:ext cx="2135795" cy="8283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2563" indent="-182563"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Passenger management</a:t>
              </a:r>
              <a:endParaRPr lang="ja-JP" sz="1050" kern="100" dirty="0">
                <a:ea typeface="ＭＳ 明朝" panose="02020609040205080304" pitchFamily="17" charset="-128"/>
                <a:cs typeface="Times New Roman" panose="02020603050405020304" pitchFamily="18" charset="0"/>
              </a:endParaRPr>
            </a:p>
            <a:p>
              <a:pPr marL="182563" indent="-182563" eaLnBrk="1" hangingPunct="1">
                <a:lnSpc>
                  <a:spcPts val="1100"/>
                </a:lnSpc>
                <a:spcAft>
                  <a:spcPts val="0"/>
                </a:spcAft>
                <a:buFont typeface="ＭＳ Ｐ明朝" panose="02020600040205080304" pitchFamily="18" charset="-128"/>
                <a:buChar char="-"/>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Fare management</a:t>
              </a:r>
              <a:endParaRPr lang="ja-JP" sz="1050" kern="100" dirty="0">
                <a:ea typeface="ＭＳ 明朝" panose="02020609040205080304" pitchFamily="17" charset="-128"/>
                <a:cs typeface="Times New Roman" panose="02020603050405020304" pitchFamily="18" charset="0"/>
              </a:endParaRPr>
            </a:p>
          </p:txBody>
        </p:sp>
        <p:sp>
          <p:nvSpPr>
            <p:cNvPr id="24" name="テキスト ボックス 433"/>
            <p:cNvSpPr txBox="1"/>
            <p:nvPr/>
          </p:nvSpPr>
          <p:spPr>
            <a:xfrm>
              <a:off x="313967" y="94566"/>
              <a:ext cx="1277113" cy="51443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eaLnBrk="1" hangingPunct="1">
                <a:lnSpc>
                  <a:spcPts val="1200"/>
                </a:lnSpc>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Pick up Point</a:t>
              </a:r>
              <a:endParaRPr lang="ja-JP" sz="1050" kern="100">
                <a:ea typeface="ＭＳ 明朝" panose="02020609040205080304" pitchFamily="17" charset="-128"/>
                <a:cs typeface="Times New Roman" panose="02020603050405020304" pitchFamily="18" charset="0"/>
              </a:endParaRPr>
            </a:p>
          </p:txBody>
        </p:sp>
        <p:sp>
          <p:nvSpPr>
            <p:cNvPr id="25" name="テキスト ボックス 434"/>
            <p:cNvSpPr txBox="1"/>
            <p:nvPr/>
          </p:nvSpPr>
          <p:spPr>
            <a:xfrm>
              <a:off x="4448259" y="113479"/>
              <a:ext cx="1277113" cy="51443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eaLnBrk="1" hangingPunct="1">
                <a:lnSpc>
                  <a:spcPts val="1200"/>
                </a:lnSpc>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Drop off Point</a:t>
              </a:r>
              <a:endParaRPr lang="ja-JP" sz="1050" kern="100">
                <a:ea typeface="ＭＳ 明朝" panose="02020609040205080304" pitchFamily="17" charset="-128"/>
                <a:cs typeface="Times New Roman" panose="02020603050405020304" pitchFamily="18" charset="0"/>
              </a:endParaRPr>
            </a:p>
          </p:txBody>
        </p:sp>
      </p:gr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24</a:t>
            </a:fld>
            <a:endParaRPr lang="en-US" altLang="ja-JP"/>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a:xfrm>
            <a:off x="0" y="177800"/>
            <a:ext cx="8568853" cy="628650"/>
          </a:xfrm>
        </p:spPr>
        <p:txBody>
          <a:bodyPr/>
          <a:lstStyle/>
          <a:p>
            <a:pPr eaLnBrk="1" hangingPunct="1"/>
            <a:r>
              <a:rPr kumimoji="1" lang="en-US" altLang="ja-JP" sz="2000" dirty="0" smtClean="0"/>
              <a:t>(8)</a:t>
            </a:r>
            <a:r>
              <a:rPr lang="en-US" altLang="ja-JP" sz="2000" u="sng" dirty="0" smtClean="0"/>
              <a:t> </a:t>
            </a:r>
            <a:r>
              <a:rPr lang="en-US" altLang="ja-JP" sz="2000" u="sng" dirty="0" smtClean="0"/>
              <a:t>Automated delivery vehicle in a sparsely populated area</a:t>
            </a:r>
            <a:endParaRPr kumimoji="1" lang="ja-JP" altLang="en-US" sz="2000" dirty="0" smtClean="0"/>
          </a:p>
        </p:txBody>
      </p:sp>
      <p:grpSp>
        <p:nvGrpSpPr>
          <p:cNvPr id="32771" name="グループ化 3"/>
          <p:cNvGrpSpPr>
            <a:grpSpLocks/>
          </p:cNvGrpSpPr>
          <p:nvPr/>
        </p:nvGrpSpPr>
        <p:grpSpPr bwMode="auto">
          <a:xfrm>
            <a:off x="719981" y="935831"/>
            <a:ext cx="6394402" cy="4741069"/>
            <a:chOff x="-422227" y="0"/>
            <a:chExt cx="7009118" cy="5723760"/>
          </a:xfrm>
        </p:grpSpPr>
        <p:sp>
          <p:nvSpPr>
            <p:cNvPr id="5" name="正方形/長方形 4"/>
            <p:cNvSpPr/>
            <p:nvPr/>
          </p:nvSpPr>
          <p:spPr>
            <a:xfrm>
              <a:off x="2161745" y="295166"/>
              <a:ext cx="1506077" cy="8483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Automated driving by on-board sensors</a:t>
              </a:r>
              <a:endParaRPr lang="ja-JP" sz="1050" kern="100">
                <a:ea typeface="ＭＳ 明朝" panose="02020609040205080304" pitchFamily="17" charset="-128"/>
                <a:cs typeface="Times New Roman" panose="02020603050405020304" pitchFamily="18" charset="0"/>
              </a:endParaRPr>
            </a:p>
          </p:txBody>
        </p:sp>
        <p:sp>
          <p:nvSpPr>
            <p:cNvPr id="6" name="円/楕円 5"/>
            <p:cNvSpPr/>
            <p:nvPr/>
          </p:nvSpPr>
          <p:spPr>
            <a:xfrm>
              <a:off x="685456" y="352961"/>
              <a:ext cx="381638" cy="379795"/>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A</a:t>
              </a:r>
              <a:endParaRPr lang="ja-JP" sz="1050" kern="100">
                <a:ea typeface="ＭＳ 明朝" panose="02020609040205080304" pitchFamily="17" charset="-128"/>
                <a:cs typeface="Times New Roman" panose="02020603050405020304" pitchFamily="18" charset="0"/>
              </a:endParaRPr>
            </a:p>
          </p:txBody>
        </p:sp>
        <p:sp>
          <p:nvSpPr>
            <p:cNvPr id="7" name="円/楕円 6"/>
            <p:cNvSpPr/>
            <p:nvPr/>
          </p:nvSpPr>
          <p:spPr>
            <a:xfrm>
              <a:off x="4762473" y="371539"/>
              <a:ext cx="381638" cy="381859"/>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B</a:t>
              </a:r>
              <a:endParaRPr lang="ja-JP" sz="1050" kern="100">
                <a:ea typeface="ＭＳ 明朝" panose="02020609040205080304" pitchFamily="17" charset="-128"/>
                <a:cs typeface="Times New Roman" panose="02020603050405020304" pitchFamily="18" charset="0"/>
              </a:endParaRPr>
            </a:p>
          </p:txBody>
        </p:sp>
        <p:sp>
          <p:nvSpPr>
            <p:cNvPr id="8" name="正方形/長方形 7"/>
            <p:cNvSpPr/>
            <p:nvPr/>
          </p:nvSpPr>
          <p:spPr>
            <a:xfrm>
              <a:off x="4533489" y="924718"/>
              <a:ext cx="1847012" cy="6460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170" indent="-90170"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Delivery completed</a:t>
              </a:r>
              <a:endParaRPr lang="ja-JP" sz="1050" kern="100">
                <a:ea typeface="ＭＳ 明朝" panose="02020609040205080304" pitchFamily="17" charset="-128"/>
                <a:cs typeface="Times New Roman" panose="02020603050405020304" pitchFamily="18" charset="0"/>
              </a:endParaRPr>
            </a:p>
            <a:p>
              <a:pPr marL="90170" indent="-90170"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Invoice and payment</a:t>
              </a:r>
              <a:endParaRPr lang="ja-JP" sz="1050" kern="100">
                <a:ea typeface="ＭＳ 明朝" panose="02020609040205080304" pitchFamily="17" charset="-128"/>
                <a:cs typeface="Times New Roman" panose="02020603050405020304" pitchFamily="18" charset="0"/>
              </a:endParaRPr>
            </a:p>
          </p:txBody>
        </p:sp>
        <p:cxnSp>
          <p:nvCxnSpPr>
            <p:cNvPr id="9" name="直線矢印コネクタ 8"/>
            <p:cNvCxnSpPr/>
            <p:nvPr/>
          </p:nvCxnSpPr>
          <p:spPr>
            <a:xfrm>
              <a:off x="2467056" y="1143514"/>
              <a:ext cx="9309" cy="5242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直線矢印コネクタ 9"/>
            <p:cNvCxnSpPr/>
            <p:nvPr/>
          </p:nvCxnSpPr>
          <p:spPr>
            <a:xfrm>
              <a:off x="3191239" y="1143514"/>
              <a:ext cx="9308" cy="5242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2848695" y="1143514"/>
              <a:ext cx="9308" cy="524282"/>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2" name="正方形/長方形 11"/>
            <p:cNvSpPr/>
            <p:nvPr/>
          </p:nvSpPr>
          <p:spPr>
            <a:xfrm>
              <a:off x="1870132" y="1667796"/>
              <a:ext cx="2985587" cy="13416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 </a:t>
              </a:r>
              <a:endParaRPr lang="ja-JP" sz="1050" kern="100">
                <a:ea typeface="ＭＳ 明朝" panose="02020609040205080304" pitchFamily="17" charset="-128"/>
                <a:cs typeface="Times New Roman" panose="02020603050405020304" pitchFamily="18" charset="0"/>
              </a:endParaRPr>
            </a:p>
          </p:txBody>
        </p:sp>
        <p:sp>
          <p:nvSpPr>
            <p:cNvPr id="13" name="テキスト ボックス 446"/>
            <p:cNvSpPr txBox="1"/>
            <p:nvPr/>
          </p:nvSpPr>
          <p:spPr>
            <a:xfrm>
              <a:off x="2277168" y="0"/>
              <a:ext cx="809819" cy="36121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Vehicle </a:t>
              </a:r>
              <a:endParaRPr lang="ja-JP" sz="1050" kern="100">
                <a:ea typeface="ＭＳ 明朝" panose="02020609040205080304" pitchFamily="17" charset="-128"/>
                <a:cs typeface="Times New Roman" panose="02020603050405020304" pitchFamily="18" charset="0"/>
              </a:endParaRPr>
            </a:p>
          </p:txBody>
        </p:sp>
        <p:sp>
          <p:nvSpPr>
            <p:cNvPr id="14" name="右矢印 13"/>
            <p:cNvSpPr/>
            <p:nvPr/>
          </p:nvSpPr>
          <p:spPr>
            <a:xfrm>
              <a:off x="1067094" y="524282"/>
              <a:ext cx="1094651" cy="66051"/>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15" name="右矢印 14"/>
            <p:cNvSpPr/>
            <p:nvPr/>
          </p:nvSpPr>
          <p:spPr>
            <a:xfrm>
              <a:off x="3667822" y="524282"/>
              <a:ext cx="1094651" cy="66051"/>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eaLnBrk="1" hangingPunct="1">
                <a:defRPr/>
              </a:pPr>
              <a:endParaRPr lang="ja-JP" altLang="en-US"/>
            </a:p>
          </p:txBody>
        </p:sp>
        <p:sp>
          <p:nvSpPr>
            <p:cNvPr id="16" name="テキスト ボックス 449"/>
            <p:cNvSpPr txBox="1"/>
            <p:nvPr/>
          </p:nvSpPr>
          <p:spPr>
            <a:xfrm>
              <a:off x="3161453" y="1143514"/>
              <a:ext cx="1182148" cy="36121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Emergency</a:t>
              </a:r>
              <a:endParaRPr lang="ja-JP" sz="1050" kern="100" dirty="0">
                <a:ea typeface="ＭＳ 明朝" panose="02020609040205080304" pitchFamily="17" charset="-128"/>
                <a:cs typeface="Times New Roman" panose="02020603050405020304" pitchFamily="18" charset="0"/>
              </a:endParaRPr>
            </a:p>
          </p:txBody>
        </p:sp>
        <p:sp>
          <p:nvSpPr>
            <p:cNvPr id="17" name="正方形/長方形 16"/>
            <p:cNvSpPr/>
            <p:nvPr/>
          </p:nvSpPr>
          <p:spPr>
            <a:xfrm>
              <a:off x="-252815" y="885500"/>
              <a:ext cx="1738783" cy="6852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0340" indent="-180340"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Shopping list from customers</a:t>
              </a:r>
              <a:endParaRPr lang="ja-JP" sz="1050" kern="100">
                <a:ea typeface="ＭＳ 明朝" panose="02020609040205080304" pitchFamily="17" charset="-128"/>
                <a:cs typeface="Times New Roman" panose="02020603050405020304" pitchFamily="18" charset="0"/>
              </a:endParaRPr>
            </a:p>
          </p:txBody>
        </p:sp>
        <p:sp>
          <p:nvSpPr>
            <p:cNvPr id="18" name="テキスト ボックス 451"/>
            <p:cNvSpPr txBox="1"/>
            <p:nvPr/>
          </p:nvSpPr>
          <p:spPr>
            <a:xfrm>
              <a:off x="1897039" y="1209565"/>
              <a:ext cx="809819" cy="36121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Probe </a:t>
              </a:r>
              <a:endParaRPr lang="ja-JP" sz="1050" kern="100" dirty="0">
                <a:ea typeface="ＭＳ 明朝" panose="02020609040205080304" pitchFamily="17" charset="-128"/>
                <a:cs typeface="Times New Roman" panose="02020603050405020304" pitchFamily="18" charset="0"/>
              </a:endParaRPr>
            </a:p>
          </p:txBody>
        </p:sp>
        <p:sp>
          <p:nvSpPr>
            <p:cNvPr id="19" name="正方形/長方形 18"/>
            <p:cNvSpPr/>
            <p:nvPr/>
          </p:nvSpPr>
          <p:spPr>
            <a:xfrm>
              <a:off x="1990473" y="1667796"/>
              <a:ext cx="2772000" cy="13416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2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System Management Center</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Locations, map</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Weather, incidents</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Area restriction</a:t>
              </a:r>
              <a:endParaRPr lang="ja-JP" sz="1050" kern="100">
                <a:ea typeface="ＭＳ 明朝" panose="02020609040205080304" pitchFamily="17" charset="-128"/>
                <a:cs typeface="Times New Roman" panose="02020603050405020304" pitchFamily="18" charset="0"/>
              </a:endParaRPr>
            </a:p>
            <a:p>
              <a:pPr marL="342900" indent="-342900" eaLnBrk="1" hangingPunct="1">
                <a:lnSpc>
                  <a:spcPts val="1200"/>
                </a:lnSpc>
                <a:spcAft>
                  <a:spcPts val="0"/>
                </a:spcAft>
                <a:buFont typeface="ＭＳ Ｐ明朝" panose="02020600040205080304" pitchFamily="18" charset="-128"/>
                <a:buChar char="-"/>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Route selection for additional order</a:t>
              </a:r>
              <a:endParaRPr lang="ja-JP" sz="1050" kern="100">
                <a:ea typeface="ＭＳ 明朝" panose="02020609040205080304" pitchFamily="17" charset="-128"/>
                <a:cs typeface="Times New Roman" panose="02020603050405020304" pitchFamily="18" charset="0"/>
              </a:endParaRPr>
            </a:p>
          </p:txBody>
        </p:sp>
        <p:cxnSp>
          <p:nvCxnSpPr>
            <p:cNvPr id="20" name="直線矢印コネクタ 19"/>
            <p:cNvCxnSpPr/>
            <p:nvPr/>
          </p:nvCxnSpPr>
          <p:spPr>
            <a:xfrm flipH="1" flipV="1">
              <a:off x="3552399" y="3038361"/>
              <a:ext cx="590143" cy="10196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4028982" y="4058029"/>
              <a:ext cx="2557909" cy="848346"/>
            </a:xfrm>
            <a:prstGeom prst="rect">
              <a:avLst/>
            </a:prstGeom>
            <a:ln/>
          </p:spPr>
          <p:style>
            <a:lnRef idx="2">
              <a:schemeClr val="dk1"/>
            </a:lnRef>
            <a:fillRef idx="1">
              <a:schemeClr val="lt1"/>
            </a:fillRef>
            <a:effectRef idx="0">
              <a:schemeClr val="dk1"/>
            </a:effectRef>
            <a:fontRef idx="minor">
              <a:schemeClr val="dk1"/>
            </a:fontRef>
          </p:style>
          <p:txBody>
            <a:bodyPr anchor="ctr"/>
            <a:lstStyle/>
            <a:p>
              <a:pPr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Management Level </a:t>
              </a:r>
              <a:endParaRPr lang="ja-JP" sz="1050" kern="100" dirty="0">
                <a:ea typeface="ＭＳ 明朝" panose="02020609040205080304" pitchFamily="17" charset="-128"/>
                <a:cs typeface="Times New Roman" panose="02020603050405020304" pitchFamily="18" charset="0"/>
              </a:endParaRPr>
            </a:p>
            <a:p>
              <a:pPr marL="90170" indent="-90170" eaLnBrk="1" hangingPunct="1">
                <a:lnSpc>
                  <a:spcPts val="1100"/>
                </a:lnSpc>
                <a:spcAft>
                  <a:spcPts val="0"/>
                </a:spcAft>
                <a:defRPr/>
              </a:pP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Less than </a:t>
              </a:r>
              <a:r>
                <a:rPr lang="en-US" sz="1050" kern="100" dirty="0" err="1">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30Km</a:t>
              </a:r>
              <a:r>
                <a:rPr lang="en-US" sz="1050" kern="100" dirty="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/h in restricted region</a:t>
              </a:r>
              <a:endParaRPr lang="ja-JP" sz="1050" kern="100" dirty="0">
                <a:ea typeface="ＭＳ 明朝" panose="02020609040205080304" pitchFamily="17" charset="-128"/>
                <a:cs typeface="Times New Roman" panose="02020603050405020304" pitchFamily="18" charset="0"/>
              </a:endParaRPr>
            </a:p>
          </p:txBody>
        </p:sp>
        <p:cxnSp>
          <p:nvCxnSpPr>
            <p:cNvPr id="22" name="直線矢印コネクタ 21"/>
            <p:cNvCxnSpPr/>
            <p:nvPr/>
          </p:nvCxnSpPr>
          <p:spPr>
            <a:xfrm>
              <a:off x="5000764" y="4924952"/>
              <a:ext cx="9308" cy="755462"/>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23" name="円/楕円 22"/>
            <p:cNvSpPr/>
            <p:nvPr/>
          </p:nvSpPr>
          <p:spPr>
            <a:xfrm>
              <a:off x="4185361" y="5246953"/>
              <a:ext cx="1649423" cy="476807"/>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Regulations</a:t>
              </a:r>
              <a:endParaRPr lang="ja-JP" sz="1050" kern="100">
                <a:ea typeface="ＭＳ 明朝" panose="02020609040205080304" pitchFamily="17" charset="-128"/>
                <a:cs typeface="Times New Roman" panose="02020603050405020304" pitchFamily="18" charset="0"/>
              </a:endParaRPr>
            </a:p>
          </p:txBody>
        </p:sp>
        <p:sp>
          <p:nvSpPr>
            <p:cNvPr id="24" name="テキスト ボックス 458"/>
            <p:cNvSpPr txBox="1"/>
            <p:nvPr/>
          </p:nvSpPr>
          <p:spPr>
            <a:xfrm>
              <a:off x="571895" y="10320"/>
              <a:ext cx="809819" cy="36121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a:latin typeface="Meiryo UI" panose="020B0604030504040204" pitchFamily="50" charset="-128"/>
                  <a:ea typeface="ＭＳ 明朝" panose="02020609040205080304" pitchFamily="17" charset="-128"/>
                  <a:cs typeface="Times New Roman" panose="02020603050405020304" pitchFamily="18" charset="0"/>
                </a:rPr>
                <a:t>Origin</a:t>
              </a:r>
              <a:endParaRPr lang="ja-JP" sz="1050" kern="100">
                <a:ea typeface="ＭＳ 明朝" panose="02020609040205080304" pitchFamily="17" charset="-128"/>
                <a:cs typeface="Times New Roman" panose="02020603050405020304" pitchFamily="18" charset="0"/>
              </a:endParaRPr>
            </a:p>
          </p:txBody>
        </p:sp>
        <p:sp>
          <p:nvSpPr>
            <p:cNvPr id="25" name="テキスト ボックス 460"/>
            <p:cNvSpPr txBox="1"/>
            <p:nvPr/>
          </p:nvSpPr>
          <p:spPr>
            <a:xfrm>
              <a:off x="4533489" y="76371"/>
              <a:ext cx="1208212" cy="36121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eaLnBrk="1" hangingPunct="1">
                <a:spcAft>
                  <a:spcPts val="0"/>
                </a:spcAft>
                <a:defRPr/>
              </a:pPr>
              <a:r>
                <a:rPr lang="en-US" sz="1050" kern="100" dirty="0">
                  <a:latin typeface="Meiryo UI" panose="020B0604030504040204" pitchFamily="50" charset="-128"/>
                  <a:ea typeface="ＭＳ 明朝" panose="02020609040205080304" pitchFamily="17" charset="-128"/>
                  <a:cs typeface="Times New Roman" panose="02020603050405020304" pitchFamily="18" charset="0"/>
                </a:rPr>
                <a:t>Destination</a:t>
              </a:r>
              <a:endParaRPr lang="ja-JP" sz="1050" kern="100" dirty="0">
                <a:ea typeface="ＭＳ 明朝" panose="02020609040205080304" pitchFamily="17" charset="-128"/>
                <a:cs typeface="Times New Roman" panose="02020603050405020304" pitchFamily="18" charset="0"/>
              </a:endParaRPr>
            </a:p>
          </p:txBody>
        </p:sp>
        <p:sp>
          <p:nvSpPr>
            <p:cNvPr id="26" name="正方形/長方形 25"/>
            <p:cNvSpPr/>
            <p:nvPr/>
          </p:nvSpPr>
          <p:spPr>
            <a:xfrm>
              <a:off x="-422227" y="2142540"/>
              <a:ext cx="1669902" cy="6873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100"/>
                </a:lnSpc>
                <a:spcAft>
                  <a:spcPts val="0"/>
                </a:spcAft>
                <a:defRPr/>
              </a:pPr>
              <a:r>
                <a:rPr lang="en-US" sz="1050" kern="100">
                  <a:solidFill>
                    <a:srgbClr val="000000"/>
                  </a:solidFill>
                  <a:latin typeface="Meiryo UI" panose="020B0604030504040204" pitchFamily="50" charset="-128"/>
                  <a:ea typeface="ＭＳ 明朝" panose="02020609040205080304" pitchFamily="17" charset="-128"/>
                  <a:cs typeface="Times New Roman" panose="02020603050405020304" pitchFamily="18" charset="0"/>
                </a:rPr>
                <a:t>Additional order from other customers</a:t>
              </a:r>
              <a:endParaRPr lang="ja-JP" sz="1050" kern="100">
                <a:ea typeface="ＭＳ 明朝" panose="02020609040205080304" pitchFamily="17" charset="-128"/>
                <a:cs typeface="Times New Roman" panose="02020603050405020304" pitchFamily="18" charset="0"/>
              </a:endParaRPr>
            </a:p>
          </p:txBody>
        </p:sp>
      </p:gr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25</a:t>
            </a:fld>
            <a:endParaRPr lang="en-US" altLang="ja-JP"/>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テキスト ボックス 76"/>
          <p:cNvSpPr txBox="1"/>
          <p:nvPr/>
        </p:nvSpPr>
        <p:spPr>
          <a:xfrm>
            <a:off x="523518" y="125408"/>
            <a:ext cx="7939981" cy="707886"/>
          </a:xfrm>
          <a:prstGeom prst="rect">
            <a:avLst/>
          </a:prstGeom>
          <a:noFill/>
        </p:spPr>
        <p:txBody>
          <a:bodyPr wrap="square">
            <a:spAutoFit/>
          </a:bodyPr>
          <a:lstStyle/>
          <a:p>
            <a:pPr eaLnBrk="1" fontAlgn="auto" hangingPunct="1">
              <a:spcBef>
                <a:spcPts val="0"/>
              </a:spcBef>
              <a:spcAft>
                <a:spcPts val="0"/>
              </a:spcAft>
              <a:defRPr/>
            </a:pPr>
            <a:r>
              <a:rPr kumimoji="1" lang="en-US" altLang="ja-JP" sz="2000" dirty="0" smtClean="0">
                <a:solidFill>
                  <a:prstClr val="black"/>
                </a:solidFill>
                <a:latin typeface="Calibri" panose="020F0502020204030204"/>
                <a:ea typeface="ＭＳ Ｐゴシック" panose="020B0600070205080204" pitchFamily="50" charset="-128"/>
              </a:rPr>
              <a:t>(7) </a:t>
            </a:r>
            <a:r>
              <a:rPr kumimoji="1" lang="en-US" altLang="ja-JP" sz="2000" dirty="0">
                <a:solidFill>
                  <a:prstClr val="black"/>
                </a:solidFill>
                <a:latin typeface="Calibri" panose="020F0502020204030204"/>
                <a:ea typeface="ＭＳ Ｐゴシック" panose="020B0600070205080204" pitchFamily="50" charset="-128"/>
              </a:rPr>
              <a:t>Automated </a:t>
            </a:r>
            <a:r>
              <a:rPr kumimoji="1" lang="en-US" altLang="ja-JP" sz="2000" dirty="0" smtClean="0">
                <a:solidFill>
                  <a:prstClr val="black"/>
                </a:solidFill>
                <a:latin typeface="Calibri" panose="020F0502020204030204"/>
                <a:ea typeface="ＭＳ Ｐゴシック" panose="020B0600070205080204" pitchFamily="50" charset="-128"/>
              </a:rPr>
              <a:t>Shuttle bus in restricted area</a:t>
            </a:r>
            <a:endParaRPr kumimoji="1" lang="en-US" altLang="ja-JP" sz="2000" dirty="0">
              <a:solidFill>
                <a:prstClr val="black"/>
              </a:solidFill>
              <a:latin typeface="Calibri" panose="020F0502020204030204"/>
              <a:ea typeface="ＭＳ Ｐゴシック" panose="020B0600070205080204" pitchFamily="50" charset="-128"/>
            </a:endParaRPr>
          </a:p>
          <a:p>
            <a:pPr eaLnBrk="1" fontAlgn="auto" hangingPunct="1">
              <a:spcBef>
                <a:spcPts val="0"/>
              </a:spcBef>
              <a:spcAft>
                <a:spcPts val="0"/>
              </a:spcAft>
              <a:defRPr/>
            </a:pPr>
            <a:r>
              <a:rPr kumimoji="1" lang="en-US" altLang="ja-JP" sz="2000" dirty="0" smtClean="0">
                <a:solidFill>
                  <a:prstClr val="black"/>
                </a:solidFill>
                <a:latin typeface="Calibri" panose="020F0502020204030204"/>
                <a:ea typeface="ＭＳ Ｐゴシック" panose="020B0600070205080204" pitchFamily="50" charset="-128"/>
              </a:rPr>
              <a:t>(8) </a:t>
            </a:r>
            <a:r>
              <a:rPr kumimoji="1" lang="en-US" altLang="ja-JP" sz="2000" dirty="0">
                <a:solidFill>
                  <a:prstClr val="black"/>
                </a:solidFill>
                <a:latin typeface="Calibri" panose="020F0502020204030204"/>
                <a:ea typeface="ＭＳ Ｐゴシック" panose="020B0600070205080204" pitchFamily="50" charset="-128"/>
              </a:rPr>
              <a:t>Automated </a:t>
            </a:r>
            <a:r>
              <a:rPr kumimoji="1" lang="en-US" altLang="ja-JP" sz="2000" dirty="0" smtClean="0">
                <a:solidFill>
                  <a:prstClr val="black"/>
                </a:solidFill>
                <a:latin typeface="Calibri" panose="020F0502020204030204"/>
                <a:ea typeface="ＭＳ Ｐゴシック" panose="020B0600070205080204" pitchFamily="50" charset="-128"/>
              </a:rPr>
              <a:t>delivery vehicle in a sparsely populated </a:t>
            </a:r>
            <a:r>
              <a:rPr kumimoji="1" lang="en-US" altLang="ja-JP" sz="2000" dirty="0">
                <a:solidFill>
                  <a:prstClr val="black"/>
                </a:solidFill>
                <a:latin typeface="Calibri" panose="020F0502020204030204"/>
                <a:ea typeface="ＭＳ Ｐゴシック" panose="020B0600070205080204" pitchFamily="50" charset="-128"/>
              </a:rPr>
              <a:t>area</a:t>
            </a:r>
            <a:endParaRPr kumimoji="1" lang="ja-JP" altLang="en-US" sz="2000" dirty="0">
              <a:solidFill>
                <a:prstClr val="black"/>
              </a:solidFill>
              <a:latin typeface="Calibri" panose="020F0502020204030204"/>
              <a:ea typeface="ＭＳ Ｐゴシック" panose="020B0600070205080204" pitchFamily="50" charset="-128"/>
            </a:endParaRPr>
          </a:p>
        </p:txBody>
      </p:sp>
      <p:sp>
        <p:nvSpPr>
          <p:cNvPr id="19" name="テキスト ボックス 18"/>
          <p:cNvSpPr txBox="1"/>
          <p:nvPr/>
        </p:nvSpPr>
        <p:spPr>
          <a:xfrm>
            <a:off x="2594362" y="777520"/>
            <a:ext cx="1905001" cy="36933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Function sharing</a:t>
            </a:r>
            <a:endParaRPr kumimoji="1" lang="ja-JP" altLang="en-US" dirty="0">
              <a:solidFill>
                <a:srgbClr val="FF0000"/>
              </a:solidFill>
              <a:latin typeface="Calibri" panose="020F0502020204030204"/>
              <a:ea typeface="ＭＳ Ｐゴシック" panose="020B0600070205080204" pitchFamily="50" charset="-128"/>
            </a:endParaRPr>
          </a:p>
        </p:txBody>
      </p:sp>
      <p:grpSp>
        <p:nvGrpSpPr>
          <p:cNvPr id="34833" name="グループ化 1"/>
          <p:cNvGrpSpPr>
            <a:grpSpLocks/>
          </p:cNvGrpSpPr>
          <p:nvPr/>
        </p:nvGrpSpPr>
        <p:grpSpPr bwMode="auto">
          <a:xfrm>
            <a:off x="1913663" y="956845"/>
            <a:ext cx="5206836" cy="4170925"/>
            <a:chOff x="268937" y="737177"/>
            <a:chExt cx="7032154" cy="5681309"/>
          </a:xfrm>
        </p:grpSpPr>
        <p:cxnSp>
          <p:nvCxnSpPr>
            <p:cNvPr id="21" name="直線コネクタ 20"/>
            <p:cNvCxnSpPr/>
            <p:nvPr/>
          </p:nvCxnSpPr>
          <p:spPr>
            <a:xfrm flipH="1">
              <a:off x="2603282" y="1397285"/>
              <a:ext cx="31544" cy="502120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897413" y="5913696"/>
              <a:ext cx="1703441" cy="310640"/>
            </a:xfrm>
            <a:prstGeom prst="rect">
              <a:avLst/>
            </a:prstGeom>
            <a:solidFill>
              <a:schemeClr val="accent2">
                <a:alpha val="66000"/>
              </a:schemeClr>
            </a:solidFill>
            <a:ln w="38100">
              <a:solidFill>
                <a:schemeClr val="accent2">
                  <a:lumMod val="75000"/>
                </a:schemeClr>
              </a:solidFill>
            </a:ln>
          </p:spPr>
          <p:txBody>
            <a:bodyPr>
              <a:spAutoFit/>
            </a:bodyPr>
            <a:lstStyle/>
            <a:p>
              <a:pPr algn="ctr" eaLnBrk="1" fontAlgn="auto" hangingPunct="1">
                <a:spcBef>
                  <a:spcPts val="0"/>
                </a:spcBef>
                <a:spcAft>
                  <a:spcPts val="0"/>
                </a:spcAft>
                <a:defRPr/>
              </a:pPr>
              <a:r>
                <a:rPr kumimoji="1" lang="en-US" altLang="ja-JP" sz="720" dirty="0">
                  <a:solidFill>
                    <a:prstClr val="black"/>
                  </a:solidFill>
                  <a:latin typeface="Calibri" panose="020F0502020204030204"/>
                  <a:ea typeface="ＭＳ Ｐゴシック" panose="020B0600070205080204" pitchFamily="50" charset="-128"/>
                </a:rPr>
                <a:t>Driving</a:t>
              </a:r>
              <a:r>
                <a:rPr kumimoji="1" lang="ja-JP" altLang="en-US" sz="720" dirty="0">
                  <a:solidFill>
                    <a:prstClr val="black"/>
                  </a:solidFill>
                  <a:latin typeface="Calibri" panose="020F0502020204030204"/>
                  <a:ea typeface="ＭＳ Ｐゴシック" panose="020B0600070205080204" pitchFamily="50" charset="-128"/>
                </a:rPr>
                <a:t> </a:t>
              </a:r>
              <a:r>
                <a:rPr kumimoji="1" lang="en-US" altLang="ja-JP" sz="720" dirty="0">
                  <a:solidFill>
                    <a:prstClr val="black"/>
                  </a:solidFill>
                  <a:latin typeface="Calibri" panose="020F0502020204030204"/>
                  <a:ea typeface="ＭＳ Ｐゴシック" panose="020B0600070205080204" pitchFamily="50" charset="-128"/>
                </a:rPr>
                <a:t>function</a:t>
              </a:r>
              <a:endParaRPr kumimoji="1" lang="ja-JP" altLang="en-US" sz="720" dirty="0">
                <a:solidFill>
                  <a:prstClr val="black"/>
                </a:solidFill>
                <a:latin typeface="Calibri" panose="020F0502020204030204"/>
                <a:ea typeface="ＭＳ Ｐゴシック" panose="020B0600070205080204" pitchFamily="50" charset="-128"/>
              </a:endParaRPr>
            </a:p>
          </p:txBody>
        </p:sp>
        <p:sp>
          <p:nvSpPr>
            <p:cNvPr id="6" name="テキスト ボックス 5"/>
            <p:cNvSpPr txBox="1"/>
            <p:nvPr/>
          </p:nvSpPr>
          <p:spPr>
            <a:xfrm>
              <a:off x="2625120" y="5928258"/>
              <a:ext cx="2033452" cy="310640"/>
            </a:xfrm>
            <a:prstGeom prst="rect">
              <a:avLst/>
            </a:prstGeom>
            <a:solidFill>
              <a:schemeClr val="accent1">
                <a:alpha val="66000"/>
              </a:schemeClr>
            </a:solidFill>
            <a:ln w="38100">
              <a:solidFill>
                <a:schemeClr val="accent1"/>
              </a:solidFill>
            </a:ln>
          </p:spPr>
          <p:txBody>
            <a:bodyPr>
              <a:spAutoFit/>
            </a:bodyPr>
            <a:lstStyle/>
            <a:p>
              <a:pPr algn="ctr" eaLnBrk="1" fontAlgn="auto" hangingPunct="1">
                <a:spcBef>
                  <a:spcPts val="0"/>
                </a:spcBef>
                <a:spcAft>
                  <a:spcPts val="0"/>
                </a:spcAft>
                <a:defRPr/>
              </a:pPr>
              <a:r>
                <a:rPr kumimoji="1" lang="en-US" altLang="ja-JP" sz="720" dirty="0">
                  <a:solidFill>
                    <a:prstClr val="black"/>
                  </a:solidFill>
                  <a:latin typeface="Calibri" panose="020F0502020204030204"/>
                  <a:ea typeface="ＭＳ Ｐゴシック" panose="020B0600070205080204" pitchFamily="50" charset="-128"/>
                </a:rPr>
                <a:t>Driving</a:t>
              </a:r>
              <a:r>
                <a:rPr kumimoji="1" lang="ja-JP" altLang="en-US" sz="720" dirty="0">
                  <a:solidFill>
                    <a:prstClr val="black"/>
                  </a:solidFill>
                  <a:latin typeface="Calibri" panose="020F0502020204030204"/>
                  <a:ea typeface="ＭＳ Ｐゴシック" panose="020B0600070205080204" pitchFamily="50" charset="-128"/>
                </a:rPr>
                <a:t> </a:t>
              </a:r>
              <a:r>
                <a:rPr kumimoji="1" lang="en-US" altLang="ja-JP" sz="720" dirty="0">
                  <a:solidFill>
                    <a:prstClr val="black"/>
                  </a:solidFill>
                  <a:latin typeface="Calibri" panose="020F0502020204030204"/>
                  <a:ea typeface="ＭＳ Ｐゴシック" panose="020B0600070205080204" pitchFamily="50" charset="-128"/>
                </a:rPr>
                <a:t>management</a:t>
              </a:r>
              <a:endParaRPr kumimoji="1" lang="ja-JP" altLang="en-US" sz="720" dirty="0">
                <a:solidFill>
                  <a:prstClr val="black"/>
                </a:solidFill>
                <a:latin typeface="Calibri" panose="020F0502020204030204"/>
                <a:ea typeface="ＭＳ Ｐゴシック" panose="020B0600070205080204" pitchFamily="50" charset="-128"/>
              </a:endParaRPr>
            </a:p>
          </p:txBody>
        </p:sp>
        <p:sp>
          <p:nvSpPr>
            <p:cNvPr id="3" name="正方形/長方形 2"/>
            <p:cNvSpPr/>
            <p:nvPr/>
          </p:nvSpPr>
          <p:spPr>
            <a:xfrm>
              <a:off x="928256" y="1139958"/>
              <a:ext cx="1703088" cy="866641"/>
            </a:xfrm>
            <a:prstGeom prst="rect">
              <a:avLst/>
            </a:prstGeom>
            <a:solidFill>
              <a:schemeClr val="accent2">
                <a:lumMod val="20000"/>
                <a:lumOff val="80000"/>
              </a:schemeClr>
            </a:solidFill>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 name="正方形/長方形 3"/>
            <p:cNvSpPr/>
            <p:nvPr/>
          </p:nvSpPr>
          <p:spPr>
            <a:xfrm>
              <a:off x="2644533" y="1127903"/>
              <a:ext cx="1470492" cy="90765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7" name="正方形/長方形 6"/>
            <p:cNvSpPr/>
            <p:nvPr/>
          </p:nvSpPr>
          <p:spPr>
            <a:xfrm>
              <a:off x="4100465" y="1120622"/>
              <a:ext cx="545975" cy="90279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5" name="正方形/長方形 34"/>
            <p:cNvSpPr/>
            <p:nvPr/>
          </p:nvSpPr>
          <p:spPr>
            <a:xfrm>
              <a:off x="919253" y="2006431"/>
              <a:ext cx="1220556" cy="82756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6" name="正方形/長方形 35"/>
            <p:cNvSpPr/>
            <p:nvPr/>
          </p:nvSpPr>
          <p:spPr>
            <a:xfrm>
              <a:off x="2139809" y="2023418"/>
              <a:ext cx="2509057" cy="626133"/>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7" name="正方形/長方形 36"/>
            <p:cNvSpPr/>
            <p:nvPr/>
          </p:nvSpPr>
          <p:spPr>
            <a:xfrm>
              <a:off x="2134956" y="2627711"/>
              <a:ext cx="2511484" cy="20628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8" name="正方形/長方形 37"/>
            <p:cNvSpPr/>
            <p:nvPr/>
          </p:nvSpPr>
          <p:spPr>
            <a:xfrm>
              <a:off x="919253" y="2836422"/>
              <a:ext cx="849294" cy="82756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39" name="正方形/長方形 38"/>
            <p:cNvSpPr/>
            <p:nvPr/>
          </p:nvSpPr>
          <p:spPr>
            <a:xfrm>
              <a:off x="1766120" y="2838848"/>
              <a:ext cx="2875468" cy="395581"/>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0" name="正方形/長方形 39"/>
            <p:cNvSpPr/>
            <p:nvPr/>
          </p:nvSpPr>
          <p:spPr>
            <a:xfrm>
              <a:off x="1768547" y="3236855"/>
              <a:ext cx="2877893" cy="4247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1" name="正方形/長方形 40"/>
            <p:cNvSpPr/>
            <p:nvPr/>
          </p:nvSpPr>
          <p:spPr>
            <a:xfrm>
              <a:off x="911973" y="3668838"/>
              <a:ext cx="533842" cy="82756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2" name="正方形/長方形 41"/>
            <p:cNvSpPr/>
            <p:nvPr/>
          </p:nvSpPr>
          <p:spPr>
            <a:xfrm>
              <a:off x="1450668" y="3661558"/>
              <a:ext cx="3195773" cy="211137"/>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3" name="正方形/長方形 42"/>
            <p:cNvSpPr/>
            <p:nvPr/>
          </p:nvSpPr>
          <p:spPr>
            <a:xfrm>
              <a:off x="1448242" y="3887257"/>
              <a:ext cx="3198199" cy="60671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4" name="正方形/長方形 43"/>
            <p:cNvSpPr/>
            <p:nvPr/>
          </p:nvSpPr>
          <p:spPr>
            <a:xfrm>
              <a:off x="907120" y="4493975"/>
              <a:ext cx="237802" cy="8251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5" name="正方形/長方形 44"/>
            <p:cNvSpPr/>
            <p:nvPr/>
          </p:nvSpPr>
          <p:spPr>
            <a:xfrm>
              <a:off x="3991271" y="4498829"/>
              <a:ext cx="667302" cy="815429"/>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46" name="正方形/長方形 45"/>
            <p:cNvSpPr/>
            <p:nvPr/>
          </p:nvSpPr>
          <p:spPr>
            <a:xfrm>
              <a:off x="1147349" y="4498829"/>
              <a:ext cx="2843922" cy="82028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56" name="テキスト ボックス 55"/>
            <p:cNvSpPr txBox="1"/>
            <p:nvPr/>
          </p:nvSpPr>
          <p:spPr>
            <a:xfrm>
              <a:off x="1603542" y="1470091"/>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7" name="テキスト ボックス 56"/>
            <p:cNvSpPr txBox="1"/>
            <p:nvPr/>
          </p:nvSpPr>
          <p:spPr>
            <a:xfrm>
              <a:off x="3117711" y="1426408"/>
              <a:ext cx="468324" cy="356751"/>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68" name="テキスト ボックス 67"/>
            <p:cNvSpPr txBox="1"/>
            <p:nvPr/>
          </p:nvSpPr>
          <p:spPr>
            <a:xfrm>
              <a:off x="4219367" y="1433689"/>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69" name="テキスト ボックス 68"/>
            <p:cNvSpPr txBox="1"/>
            <p:nvPr/>
          </p:nvSpPr>
          <p:spPr>
            <a:xfrm>
              <a:off x="325726" y="4709967"/>
              <a:ext cx="678455"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L0</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0" name="テキスト ボックス 69"/>
            <p:cNvSpPr txBox="1"/>
            <p:nvPr/>
          </p:nvSpPr>
          <p:spPr>
            <a:xfrm>
              <a:off x="336880" y="3864249"/>
              <a:ext cx="662449"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L1</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1" name="テキスト ボックス 70"/>
            <p:cNvSpPr txBox="1"/>
            <p:nvPr/>
          </p:nvSpPr>
          <p:spPr>
            <a:xfrm>
              <a:off x="325726" y="3023290"/>
              <a:ext cx="671178"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L2</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2" name="テキスト ボックス 71"/>
            <p:cNvSpPr txBox="1"/>
            <p:nvPr/>
          </p:nvSpPr>
          <p:spPr>
            <a:xfrm>
              <a:off x="347516" y="2256398"/>
              <a:ext cx="644534"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L3</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3" name="テキスト ボックス 72"/>
            <p:cNvSpPr txBox="1"/>
            <p:nvPr/>
          </p:nvSpPr>
          <p:spPr>
            <a:xfrm>
              <a:off x="313752" y="1423981"/>
              <a:ext cx="663739" cy="564612"/>
            </a:xfrm>
            <a:prstGeom prst="rect">
              <a:avLst/>
            </a:prstGeom>
            <a:noFill/>
          </p:spPr>
          <p:txBody>
            <a:bodyPr wrap="square">
              <a:spAutoFit/>
            </a:bodyPr>
            <a:lstStyle/>
            <a:p>
              <a:pP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L4</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76" name="テキスト ボックス 75"/>
            <p:cNvSpPr txBox="1"/>
            <p:nvPr/>
          </p:nvSpPr>
          <p:spPr>
            <a:xfrm>
              <a:off x="897413" y="5590922"/>
              <a:ext cx="3761159" cy="356751"/>
            </a:xfrm>
            <a:prstGeom prst="rect">
              <a:avLst/>
            </a:prstGeom>
            <a:solidFill>
              <a:schemeClr val="accent4">
                <a:lumMod val="40000"/>
                <a:lumOff val="60000"/>
              </a:schemeClr>
            </a:solidFill>
            <a:ln>
              <a:solidFill>
                <a:schemeClr val="tx1"/>
              </a:solidFill>
            </a:ln>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Communication network</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48" name="テキスト ボックス 47"/>
            <p:cNvSpPr txBox="1"/>
            <p:nvPr/>
          </p:nvSpPr>
          <p:spPr>
            <a:xfrm>
              <a:off x="1317208" y="2241837"/>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49" name="テキスト ボックス 48"/>
            <p:cNvSpPr txBox="1"/>
            <p:nvPr/>
          </p:nvSpPr>
          <p:spPr>
            <a:xfrm>
              <a:off x="3059474" y="2188446"/>
              <a:ext cx="465898" cy="356751"/>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50" name="テキスト ボックス 49"/>
            <p:cNvSpPr txBox="1"/>
            <p:nvPr/>
          </p:nvSpPr>
          <p:spPr>
            <a:xfrm>
              <a:off x="3141977" y="2564612"/>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1" name="テキスト ボックス 50"/>
            <p:cNvSpPr txBox="1"/>
            <p:nvPr/>
          </p:nvSpPr>
          <p:spPr>
            <a:xfrm>
              <a:off x="1222572" y="3100950"/>
              <a:ext cx="325158"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59" name="テキスト ボックス 58"/>
            <p:cNvSpPr txBox="1"/>
            <p:nvPr/>
          </p:nvSpPr>
          <p:spPr>
            <a:xfrm>
              <a:off x="1004182" y="3889684"/>
              <a:ext cx="286333"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62" name="テキスト ボックス 61"/>
            <p:cNvSpPr txBox="1"/>
            <p:nvPr/>
          </p:nvSpPr>
          <p:spPr>
            <a:xfrm>
              <a:off x="880428" y="4763359"/>
              <a:ext cx="325158"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V</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78" name="テキスト ボックス 77"/>
            <p:cNvSpPr txBox="1"/>
            <p:nvPr/>
          </p:nvSpPr>
          <p:spPr>
            <a:xfrm>
              <a:off x="2780420" y="2875252"/>
              <a:ext cx="468326"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79" name="テキスト ボックス 78"/>
            <p:cNvSpPr txBox="1"/>
            <p:nvPr/>
          </p:nvSpPr>
          <p:spPr>
            <a:xfrm>
              <a:off x="2860497" y="3263551"/>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0" name="テキスト ボックス 79"/>
            <p:cNvSpPr txBox="1"/>
            <p:nvPr/>
          </p:nvSpPr>
          <p:spPr>
            <a:xfrm>
              <a:off x="2860497" y="4045004"/>
              <a:ext cx="337290" cy="356750"/>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1" name="テキスト ボックス 80"/>
            <p:cNvSpPr txBox="1"/>
            <p:nvPr/>
          </p:nvSpPr>
          <p:spPr>
            <a:xfrm>
              <a:off x="2474674" y="4765785"/>
              <a:ext cx="337292" cy="356751"/>
            </a:xfrm>
            <a:prstGeom prst="rect">
              <a:avLst/>
            </a:prstGeom>
            <a:noFill/>
          </p:spPr>
          <p:txBody>
            <a:bodyPr>
              <a:spAutoFit/>
            </a:bodyPr>
            <a:lstStyle/>
            <a:p>
              <a:pP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H</a:t>
              </a:r>
              <a:endParaRPr kumimoji="1" lang="ja-JP" altLang="en-US" sz="916" dirty="0">
                <a:solidFill>
                  <a:prstClr val="black"/>
                </a:solidFill>
                <a:latin typeface="Calibri" panose="020F0502020204030204"/>
                <a:ea typeface="ＭＳ Ｐゴシック" panose="020B0600070205080204" pitchFamily="50" charset="-128"/>
              </a:endParaRPr>
            </a:p>
          </p:txBody>
        </p:sp>
        <p:sp>
          <p:nvSpPr>
            <p:cNvPr id="82" name="テキスト ボックス 81"/>
            <p:cNvSpPr txBox="1"/>
            <p:nvPr/>
          </p:nvSpPr>
          <p:spPr>
            <a:xfrm>
              <a:off x="2777994" y="3613021"/>
              <a:ext cx="468324"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83" name="テキスト ボックス 82"/>
            <p:cNvSpPr txBox="1"/>
            <p:nvPr/>
          </p:nvSpPr>
          <p:spPr>
            <a:xfrm>
              <a:off x="4088333" y="4724529"/>
              <a:ext cx="468324" cy="356750"/>
            </a:xfrm>
            <a:prstGeom prst="rect">
              <a:avLst/>
            </a:prstGeom>
            <a:noFill/>
          </p:spPr>
          <p:txBody>
            <a:bodyPr>
              <a:spAutoFit/>
            </a:bodyPr>
            <a:lstStyle/>
            <a:p>
              <a:pPr algn="ctr" eaLnBrk="1" fontAlgn="auto" hangingPunct="1">
                <a:spcBef>
                  <a:spcPts val="0"/>
                </a:spcBef>
                <a:spcAft>
                  <a:spcPts val="0"/>
                </a:spcAft>
                <a:defRPr/>
              </a:pPr>
              <a:r>
                <a:rPr kumimoji="1" lang="en-US" altLang="ja-JP" sz="916" dirty="0">
                  <a:solidFill>
                    <a:prstClr val="black"/>
                  </a:solidFill>
                  <a:latin typeface="Calibri" panose="020F0502020204030204"/>
                  <a:ea typeface="ＭＳ Ｐゴシック" panose="020B0600070205080204" pitchFamily="50" charset="-128"/>
                </a:rPr>
                <a:t>M</a:t>
              </a:r>
            </a:p>
          </p:txBody>
        </p:sp>
        <p:sp>
          <p:nvSpPr>
            <p:cNvPr id="86" name="テキスト ボックス 85"/>
            <p:cNvSpPr txBox="1"/>
            <p:nvPr/>
          </p:nvSpPr>
          <p:spPr>
            <a:xfrm rot="805527">
              <a:off x="4663973" y="737177"/>
              <a:ext cx="1611232" cy="509643"/>
            </a:xfrm>
            <a:prstGeom prst="rect">
              <a:avLst/>
            </a:prstGeom>
            <a:noFill/>
          </p:spPr>
          <p:txBody>
            <a:bodyPr>
              <a:spAutoFit/>
            </a:bodyPr>
            <a:lstStyle/>
            <a:p>
              <a:pPr eaLnBrk="1" fontAlgn="auto" hangingPunct="1">
                <a:spcBef>
                  <a:spcPts val="0"/>
                </a:spcBef>
                <a:spcAft>
                  <a:spcPts val="0"/>
                </a:spcAft>
                <a:defRPr/>
              </a:pPr>
              <a:r>
                <a:rPr kumimoji="1" lang="en-US" altLang="ja-JP" sz="785" dirty="0">
                  <a:solidFill>
                    <a:srgbClr val="FF0000"/>
                  </a:solidFill>
                  <a:latin typeface="Calibri" panose="020F0502020204030204"/>
                  <a:ea typeface="ＭＳ Ｐゴシック" panose="020B0600070205080204" pitchFamily="50" charset="-128"/>
                </a:rPr>
                <a:t>Traffic </a:t>
              </a:r>
              <a:r>
                <a:rPr kumimoji="1" lang="en-US" altLang="ja-JP" sz="720" dirty="0">
                  <a:solidFill>
                    <a:srgbClr val="FF0000"/>
                  </a:solidFill>
                  <a:latin typeface="Calibri" panose="020F0502020204030204"/>
                  <a:ea typeface="ＭＳ Ｐゴシック" panose="020B0600070205080204" pitchFamily="50" charset="-128"/>
                </a:rPr>
                <a:t>complexity</a:t>
              </a:r>
              <a:r>
                <a:rPr kumimoji="1" lang="ja-JP" altLang="en-US" sz="785" dirty="0">
                  <a:solidFill>
                    <a:srgbClr val="FF0000"/>
                  </a:solidFill>
                  <a:latin typeface="Calibri" panose="020F0502020204030204"/>
                  <a:ea typeface="ＭＳ Ｐゴシック" panose="020B0600070205080204" pitchFamily="50" charset="-128"/>
                </a:rPr>
                <a:t> </a:t>
              </a:r>
              <a:r>
                <a:rPr kumimoji="1" lang="en-US" altLang="ja-JP" sz="785" dirty="0">
                  <a:solidFill>
                    <a:srgbClr val="FF0000"/>
                  </a:solidFill>
                  <a:latin typeface="Calibri" panose="020F0502020204030204"/>
                  <a:ea typeface="ＭＳ Ｐゴシック" panose="020B0600070205080204" pitchFamily="50" charset="-128"/>
                </a:rPr>
                <a:t>level</a:t>
              </a:r>
              <a:endParaRPr kumimoji="1" lang="ja-JP" altLang="en-US" sz="785" dirty="0">
                <a:solidFill>
                  <a:srgbClr val="FF0000"/>
                </a:solidFill>
                <a:latin typeface="Calibri" panose="020F0502020204030204"/>
                <a:ea typeface="ＭＳ Ｐゴシック" panose="020B0600070205080204" pitchFamily="50" charset="-128"/>
              </a:endParaRPr>
            </a:p>
          </p:txBody>
        </p:sp>
        <p:cxnSp>
          <p:nvCxnSpPr>
            <p:cNvPr id="13" name="直線コネクタ 12"/>
            <p:cNvCxnSpPr/>
            <p:nvPr/>
          </p:nvCxnSpPr>
          <p:spPr>
            <a:xfrm>
              <a:off x="907120" y="788141"/>
              <a:ext cx="0" cy="368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6114505" y="1047816"/>
              <a:ext cx="0" cy="3868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641587" y="984717"/>
              <a:ext cx="1487477" cy="373738"/>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flipV="1">
              <a:off x="284425" y="1147318"/>
              <a:ext cx="53384" cy="501392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887707" y="984717"/>
              <a:ext cx="3724762" cy="0"/>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268937" y="1135183"/>
              <a:ext cx="6575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flipH="1">
              <a:off x="268937" y="6153956"/>
              <a:ext cx="6575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4641587" y="778433"/>
              <a:ext cx="0" cy="368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6398413" y="1106060"/>
              <a:ext cx="0" cy="3980072"/>
            </a:xfrm>
            <a:prstGeom prst="straightConnector1">
              <a:avLst/>
            </a:prstGeom>
            <a:ln w="317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6337748" y="2023418"/>
              <a:ext cx="706128" cy="2259419"/>
            </a:xfrm>
            <a:prstGeom prst="rect">
              <a:avLst/>
            </a:prstGeom>
            <a:noFill/>
          </p:spPr>
          <p:txBody>
            <a:bodyPr vert="eaVert">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Development</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47" name="テキスト ボックス 46"/>
            <p:cNvSpPr txBox="1"/>
            <p:nvPr/>
          </p:nvSpPr>
          <p:spPr>
            <a:xfrm>
              <a:off x="6158183" y="826971"/>
              <a:ext cx="664876"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Hard</a:t>
              </a:r>
              <a:endParaRPr kumimoji="1" lang="ja-JP" altLang="en-US" sz="720" dirty="0">
                <a:solidFill>
                  <a:srgbClr val="FF0000"/>
                </a:solidFill>
                <a:latin typeface="Calibri" panose="020F0502020204030204"/>
                <a:ea typeface="ＭＳ Ｐゴシック" panose="020B0600070205080204" pitchFamily="50" charset="-128"/>
              </a:endParaRPr>
            </a:p>
          </p:txBody>
        </p:sp>
        <p:sp>
          <p:nvSpPr>
            <p:cNvPr id="28" name="台形 27"/>
            <p:cNvSpPr/>
            <p:nvPr/>
          </p:nvSpPr>
          <p:spPr>
            <a:xfrm rot="5400000">
              <a:off x="2805624" y="2978426"/>
              <a:ext cx="4186355" cy="485311"/>
            </a:xfrm>
            <a:prstGeom prst="trapezoid">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124" name="台形 123"/>
            <p:cNvSpPr/>
            <p:nvPr/>
          </p:nvSpPr>
          <p:spPr>
            <a:xfrm rot="5400000">
              <a:off x="3406211" y="2977212"/>
              <a:ext cx="3953377" cy="482884"/>
            </a:xfrm>
            <a:prstGeom prst="trapezoi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sp>
          <p:nvSpPr>
            <p:cNvPr id="128" name="台形 127"/>
            <p:cNvSpPr/>
            <p:nvPr/>
          </p:nvSpPr>
          <p:spPr>
            <a:xfrm rot="5400000">
              <a:off x="4022572" y="2974784"/>
              <a:ext cx="3705836" cy="482885"/>
            </a:xfrm>
            <a:prstGeom prst="trapezoid">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solidFill>
                  <a:prstClr val="white"/>
                </a:solidFill>
              </a:endParaRPr>
            </a:p>
          </p:txBody>
        </p:sp>
        <p:cxnSp>
          <p:nvCxnSpPr>
            <p:cNvPr id="129" name="直線矢印コネクタ 128"/>
            <p:cNvCxnSpPr/>
            <p:nvPr/>
          </p:nvCxnSpPr>
          <p:spPr>
            <a:xfrm flipH="1">
              <a:off x="4665853" y="5057010"/>
              <a:ext cx="1744692" cy="497510"/>
            </a:xfrm>
            <a:prstGeom prst="straightConnector1">
              <a:avLst/>
            </a:prstGeom>
            <a:ln w="317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3" name="テキスト ボックス 142"/>
            <p:cNvSpPr txBox="1"/>
            <p:nvPr/>
          </p:nvSpPr>
          <p:spPr>
            <a:xfrm rot="15221491">
              <a:off x="5681319" y="4026970"/>
              <a:ext cx="703793" cy="2535750"/>
            </a:xfrm>
            <a:prstGeom prst="rect">
              <a:avLst/>
            </a:prstGeom>
            <a:noFill/>
          </p:spPr>
          <p:txBody>
            <a:bodyPr vert="eaVert">
              <a:spAutoFit/>
            </a:bodyPr>
            <a:lstStyle/>
            <a:p>
              <a:pPr eaLnBrk="1" fontAlgn="auto" hangingPunct="1">
                <a:spcBef>
                  <a:spcPts val="0"/>
                </a:spcBef>
                <a:spcAft>
                  <a:spcPts val="0"/>
                </a:spcAft>
                <a:defRPr/>
              </a:pPr>
              <a:r>
                <a:rPr kumimoji="1" lang="en-US" altLang="ja-JP" dirty="0">
                  <a:solidFill>
                    <a:srgbClr val="FF0000"/>
                  </a:solidFill>
                  <a:latin typeface="Calibri" panose="020F0502020204030204"/>
                  <a:ea typeface="ＭＳ Ｐゴシック" panose="020B0600070205080204" pitchFamily="50" charset="-128"/>
                </a:rPr>
                <a:t>Development</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144" name="テキスト ボックス 143"/>
            <p:cNvSpPr txBox="1"/>
            <p:nvPr/>
          </p:nvSpPr>
          <p:spPr>
            <a:xfrm>
              <a:off x="6354735" y="5241452"/>
              <a:ext cx="667302"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Easy</a:t>
              </a:r>
              <a:endParaRPr kumimoji="1" lang="ja-JP" altLang="en-US" sz="720" dirty="0">
                <a:solidFill>
                  <a:srgbClr val="FF0000"/>
                </a:solidFill>
                <a:latin typeface="Calibri" panose="020F0502020204030204"/>
                <a:ea typeface="ＭＳ Ｐゴシック" panose="020B0600070205080204" pitchFamily="50" charset="-128"/>
              </a:endParaRPr>
            </a:p>
          </p:txBody>
        </p:sp>
        <p:cxnSp>
          <p:nvCxnSpPr>
            <p:cNvPr id="54" name="直線コネクタ 53"/>
            <p:cNvCxnSpPr/>
            <p:nvPr/>
          </p:nvCxnSpPr>
          <p:spPr>
            <a:xfrm>
              <a:off x="4651294" y="2025846"/>
              <a:ext cx="1463211" cy="11649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flipV="1">
              <a:off x="4627028" y="2802445"/>
              <a:ext cx="1487477" cy="3883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flipV="1">
              <a:off x="4663426" y="3484396"/>
              <a:ext cx="1451079" cy="17716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flipV="1">
              <a:off x="4614895" y="4210032"/>
              <a:ext cx="1521450" cy="28879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2" name="テキスト ボックス 151"/>
            <p:cNvSpPr txBox="1"/>
            <p:nvPr/>
          </p:nvSpPr>
          <p:spPr>
            <a:xfrm rot="10636497">
              <a:off x="4537245" y="2302510"/>
              <a:ext cx="706128" cy="1980328"/>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Heavy</a:t>
              </a:r>
              <a:endParaRPr kumimoji="1" lang="ja-JP" altLang="en-US" dirty="0">
                <a:solidFill>
                  <a:prstClr val="black"/>
                </a:solidFill>
                <a:latin typeface="Calibri" panose="020F0502020204030204"/>
                <a:ea typeface="ＭＳ Ｐゴシック" panose="020B0600070205080204" pitchFamily="50" charset="-128"/>
              </a:endParaRPr>
            </a:p>
          </p:txBody>
        </p:sp>
        <p:sp>
          <p:nvSpPr>
            <p:cNvPr id="154" name="テキスト ボックス 153"/>
            <p:cNvSpPr txBox="1"/>
            <p:nvPr/>
          </p:nvSpPr>
          <p:spPr>
            <a:xfrm rot="10636497">
              <a:off x="5527279" y="2173885"/>
              <a:ext cx="706128" cy="1977902"/>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a:solidFill>
                    <a:prstClr val="black"/>
                  </a:solidFill>
                  <a:latin typeface="Calibri" panose="020F0502020204030204"/>
                  <a:ea typeface="ＭＳ Ｐゴシック" panose="020B0600070205080204" pitchFamily="50" charset="-128"/>
                </a:rPr>
                <a:t>Scarce</a:t>
              </a:r>
            </a:p>
          </p:txBody>
        </p:sp>
        <p:sp>
          <p:nvSpPr>
            <p:cNvPr id="155" name="テキスト ボックス 154"/>
            <p:cNvSpPr txBox="1"/>
            <p:nvPr/>
          </p:nvSpPr>
          <p:spPr>
            <a:xfrm>
              <a:off x="4634307" y="5607910"/>
              <a:ext cx="667303" cy="310640"/>
            </a:xfrm>
            <a:prstGeom prst="rect">
              <a:avLst/>
            </a:prstGeom>
            <a:noFill/>
          </p:spPr>
          <p:txBody>
            <a:bodyPr>
              <a:spAutoFit/>
            </a:bodyPr>
            <a:lstStyle/>
            <a:p>
              <a:pPr eaLnBrk="1" fontAlgn="auto" hangingPunct="1">
                <a:spcBef>
                  <a:spcPts val="0"/>
                </a:spcBef>
                <a:spcAft>
                  <a:spcPts val="0"/>
                </a:spcAft>
                <a:defRPr/>
              </a:pPr>
              <a:r>
                <a:rPr kumimoji="1" lang="en-US" altLang="ja-JP" sz="720" dirty="0">
                  <a:solidFill>
                    <a:srgbClr val="FF0000"/>
                  </a:solidFill>
                  <a:latin typeface="Calibri" panose="020F0502020204030204"/>
                  <a:ea typeface="ＭＳ Ｐゴシック" panose="020B0600070205080204" pitchFamily="50" charset="-128"/>
                </a:rPr>
                <a:t>Hard</a:t>
              </a:r>
              <a:endParaRPr kumimoji="1" lang="ja-JP" altLang="en-US" sz="720" dirty="0">
                <a:solidFill>
                  <a:srgbClr val="FF0000"/>
                </a:solidFill>
                <a:latin typeface="Calibri" panose="020F0502020204030204"/>
                <a:ea typeface="ＭＳ Ｐゴシック" panose="020B0600070205080204" pitchFamily="50" charset="-128"/>
              </a:endParaRPr>
            </a:p>
          </p:txBody>
        </p:sp>
      </p:grpSp>
      <p:sp>
        <p:nvSpPr>
          <p:cNvPr id="11" name="テキスト ボックス 10"/>
          <p:cNvSpPr txBox="1"/>
          <p:nvPr/>
        </p:nvSpPr>
        <p:spPr>
          <a:xfrm>
            <a:off x="6015527" y="1708245"/>
            <a:ext cx="553208" cy="646331"/>
          </a:xfrm>
          <a:prstGeom prst="rect">
            <a:avLst/>
          </a:prstGeom>
          <a:noFill/>
        </p:spPr>
        <p:txBody>
          <a:bodyPr wrap="square" rtlCol="0">
            <a:spAutoFit/>
          </a:bodyPr>
          <a:lstStyle/>
          <a:p>
            <a:r>
              <a:rPr kumimoji="1" lang="en-US" altLang="ja-JP" dirty="0" smtClean="0">
                <a:solidFill>
                  <a:prstClr val="black"/>
                </a:solidFill>
                <a:latin typeface="Meiryo UI" panose="020B0604030504040204" pitchFamily="50" charset="-128"/>
                <a:ea typeface="Meiryo UI" panose="020B0604030504040204" pitchFamily="50" charset="-128"/>
              </a:rPr>
              <a:t>(7)(8)</a:t>
            </a:r>
            <a:endParaRPr kumimoji="1" lang="ja-JP" altLang="en-US" dirty="0">
              <a:solidFill>
                <a:prstClr val="black"/>
              </a:solidFill>
              <a:latin typeface="Meiryo UI" panose="020B0604030504040204" pitchFamily="50" charset="-128"/>
              <a:ea typeface="Meiryo UI" panose="020B0604030504040204" pitchFamily="50" charset="-128"/>
            </a:endParaRPr>
          </a:p>
        </p:txBody>
      </p:sp>
      <p:cxnSp>
        <p:nvCxnSpPr>
          <p:cNvPr id="9" name="直線矢印コネクタ 8"/>
          <p:cNvCxnSpPr/>
          <p:nvPr/>
        </p:nvCxnSpPr>
        <p:spPr>
          <a:xfrm>
            <a:off x="6048573" y="1580472"/>
            <a:ext cx="0" cy="1292880"/>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grpSp>
        <p:nvGrpSpPr>
          <p:cNvPr id="84" name="グループ化 83"/>
          <p:cNvGrpSpPr/>
          <p:nvPr/>
        </p:nvGrpSpPr>
        <p:grpSpPr>
          <a:xfrm>
            <a:off x="509046" y="5051573"/>
            <a:ext cx="2351478" cy="824998"/>
            <a:chOff x="509046" y="5051573"/>
            <a:chExt cx="2351478" cy="824998"/>
          </a:xfrm>
        </p:grpSpPr>
        <p:sp>
          <p:nvSpPr>
            <p:cNvPr id="85" name="正方形/長方形 84"/>
            <p:cNvSpPr/>
            <p:nvPr/>
          </p:nvSpPr>
          <p:spPr>
            <a:xfrm>
              <a:off x="509046" y="5284557"/>
              <a:ext cx="2351478" cy="338554"/>
            </a:xfrm>
            <a:prstGeom prst="rect">
              <a:avLst/>
            </a:prstGeom>
          </p:spPr>
          <p:txBody>
            <a:bodyPr wrap="none">
              <a:spAutoFit/>
            </a:bodyPr>
            <a:lstStyle/>
            <a:p>
              <a:pPr eaLnBrk="1" fontAlgn="auto" hangingPunct="1">
                <a:spcBef>
                  <a:spcPts val="0"/>
                </a:spcBef>
                <a:spcAft>
                  <a:spcPts val="0"/>
                </a:spcAft>
                <a:defRPr/>
              </a:pPr>
              <a:r>
                <a:rPr kumimoji="1" lang="en-US" altLang="ja-JP" sz="1600" dirty="0">
                  <a:solidFill>
                    <a:prstClr val="black"/>
                  </a:solidFill>
                  <a:latin typeface="Calibri" panose="020F0502020204030204"/>
                  <a:ea typeface="ＭＳ Ｐゴシック" panose="020B0600070205080204" pitchFamily="50" charset="-128"/>
                </a:rPr>
                <a:t>M</a:t>
              </a:r>
              <a:r>
                <a:rPr kumimoji="1" lang="ja-JP" altLang="en-US" sz="1600" dirty="0">
                  <a:solidFill>
                    <a:prstClr val="black"/>
                  </a:solidFill>
                  <a:latin typeface="Calibri" panose="020F0502020204030204"/>
                  <a:ea typeface="ＭＳ Ｐゴシック" panose="020B0600070205080204" pitchFamily="50" charset="-128"/>
                </a:rPr>
                <a:t>：</a:t>
              </a:r>
              <a:r>
                <a:rPr kumimoji="1" lang="en-US" altLang="ja-JP" sz="1600" dirty="0">
                  <a:solidFill>
                    <a:prstClr val="black"/>
                  </a:solidFill>
                  <a:latin typeface="Calibri" panose="020F0502020204030204"/>
                  <a:ea typeface="ＭＳ Ｐゴシック" panose="020B0600070205080204" pitchFamily="50" charset="-128"/>
                </a:rPr>
                <a:t>Management</a:t>
              </a:r>
              <a:r>
                <a:rPr kumimoji="1" lang="ja-JP" altLang="en-US" sz="1600" dirty="0">
                  <a:solidFill>
                    <a:prstClr val="black"/>
                  </a:solidFill>
                  <a:latin typeface="Calibri" panose="020F0502020204030204"/>
                  <a:ea typeface="ＭＳ Ｐゴシック" panose="020B0600070205080204" pitchFamily="50" charset="-128"/>
                </a:rPr>
                <a:t> </a:t>
              </a:r>
              <a:r>
                <a:rPr kumimoji="1" lang="en-US" altLang="ja-JP" sz="1600" dirty="0">
                  <a:solidFill>
                    <a:prstClr val="black"/>
                  </a:solidFill>
                  <a:latin typeface="Calibri" panose="020F0502020204030204"/>
                  <a:ea typeface="ＭＳ Ｐゴシック" panose="020B0600070205080204" pitchFamily="50" charset="-128"/>
                </a:rPr>
                <a:t>Function</a:t>
              </a:r>
              <a:endParaRPr kumimoji="1" lang="ja-JP" altLang="en-US" sz="1600" dirty="0">
                <a:solidFill>
                  <a:prstClr val="black"/>
                </a:solidFill>
                <a:latin typeface="Calibri" panose="020F0502020204030204"/>
                <a:ea typeface="ＭＳ Ｐゴシック" panose="020B0600070205080204" pitchFamily="50" charset="-128"/>
              </a:endParaRPr>
            </a:p>
          </p:txBody>
        </p:sp>
        <p:sp>
          <p:nvSpPr>
            <p:cNvPr id="87" name="正方形/長方形 86"/>
            <p:cNvSpPr/>
            <p:nvPr/>
          </p:nvSpPr>
          <p:spPr>
            <a:xfrm>
              <a:off x="539325" y="5051573"/>
              <a:ext cx="1777474" cy="338554"/>
            </a:xfrm>
            <a:prstGeom prst="rect">
              <a:avLst/>
            </a:prstGeom>
          </p:spPr>
          <p:txBody>
            <a:bodyPr wrap="none">
              <a:spAutoFit/>
            </a:bodyPr>
            <a:lstStyle/>
            <a:p>
              <a:pPr eaLnBrk="1" fontAlgn="auto" hangingPunct="1">
                <a:spcBef>
                  <a:spcPts val="0"/>
                </a:spcBef>
                <a:spcAft>
                  <a:spcPts val="0"/>
                </a:spcAft>
                <a:defRPr/>
              </a:pPr>
              <a:r>
                <a:rPr kumimoji="1" lang="en-US" altLang="ja-JP" sz="1600" dirty="0">
                  <a:solidFill>
                    <a:prstClr val="black"/>
                  </a:solidFill>
                  <a:latin typeface="Calibri" panose="020F0502020204030204"/>
                  <a:ea typeface="ＭＳ Ｐゴシック" panose="020B0600070205080204" pitchFamily="50" charset="-128"/>
                </a:rPr>
                <a:t>V</a:t>
              </a:r>
              <a:r>
                <a:rPr kumimoji="1" lang="ja-JP" altLang="en-US" sz="1600" dirty="0">
                  <a:solidFill>
                    <a:prstClr val="black"/>
                  </a:solidFill>
                  <a:latin typeface="Calibri" panose="020F0502020204030204"/>
                  <a:ea typeface="ＭＳ Ｐゴシック" panose="020B0600070205080204" pitchFamily="50" charset="-128"/>
                </a:rPr>
                <a:t>：</a:t>
              </a:r>
              <a:r>
                <a:rPr kumimoji="1" lang="en-US" altLang="ja-JP" sz="1600" dirty="0">
                  <a:solidFill>
                    <a:prstClr val="black"/>
                  </a:solidFill>
                  <a:latin typeface="Calibri" panose="020F0502020204030204"/>
                  <a:ea typeface="ＭＳ Ｐゴシック" panose="020B0600070205080204" pitchFamily="50" charset="-128"/>
                </a:rPr>
                <a:t>Vehicle</a:t>
              </a:r>
              <a:r>
                <a:rPr kumimoji="1" lang="ja-JP" altLang="en-US" sz="1600" dirty="0">
                  <a:solidFill>
                    <a:prstClr val="black"/>
                  </a:solidFill>
                  <a:latin typeface="Calibri" panose="020F0502020204030204"/>
                  <a:ea typeface="ＭＳ Ｐゴシック" panose="020B0600070205080204" pitchFamily="50" charset="-128"/>
                </a:rPr>
                <a:t> </a:t>
              </a:r>
              <a:r>
                <a:rPr kumimoji="1" lang="en-US" altLang="ja-JP" sz="1600" dirty="0">
                  <a:solidFill>
                    <a:prstClr val="black"/>
                  </a:solidFill>
                  <a:latin typeface="Calibri" panose="020F0502020204030204"/>
                  <a:ea typeface="ＭＳ Ｐゴシック" panose="020B0600070205080204" pitchFamily="50" charset="-128"/>
                </a:rPr>
                <a:t>Function</a:t>
              </a:r>
              <a:endParaRPr kumimoji="1" lang="ja-JP" altLang="en-US" sz="1600" dirty="0">
                <a:solidFill>
                  <a:prstClr val="black"/>
                </a:solidFill>
                <a:latin typeface="Calibri" panose="020F0502020204030204"/>
                <a:ea typeface="ＭＳ Ｐゴシック" panose="020B0600070205080204" pitchFamily="50" charset="-128"/>
              </a:endParaRPr>
            </a:p>
          </p:txBody>
        </p:sp>
        <p:sp>
          <p:nvSpPr>
            <p:cNvPr id="88" name="正方形/長方形 87"/>
            <p:cNvSpPr/>
            <p:nvPr/>
          </p:nvSpPr>
          <p:spPr>
            <a:xfrm>
              <a:off x="528645" y="5538017"/>
              <a:ext cx="1794081" cy="338554"/>
            </a:xfrm>
            <a:prstGeom prst="rect">
              <a:avLst/>
            </a:prstGeom>
          </p:spPr>
          <p:txBody>
            <a:bodyPr wrap="none">
              <a:spAutoFit/>
            </a:bodyPr>
            <a:lstStyle/>
            <a:p>
              <a:pPr eaLnBrk="1" fontAlgn="auto" hangingPunct="1">
                <a:spcBef>
                  <a:spcPts val="0"/>
                </a:spcBef>
                <a:spcAft>
                  <a:spcPts val="0"/>
                </a:spcAft>
                <a:defRPr/>
              </a:pPr>
              <a:r>
                <a:rPr kumimoji="1" lang="en-US" altLang="ja-JP" sz="1600" dirty="0">
                  <a:solidFill>
                    <a:prstClr val="black"/>
                  </a:solidFill>
                  <a:latin typeface="Calibri" panose="020F0502020204030204"/>
                  <a:ea typeface="ＭＳ Ｐゴシック" panose="020B0600070205080204" pitchFamily="50" charset="-128"/>
                </a:rPr>
                <a:t>H</a:t>
              </a:r>
              <a:r>
                <a:rPr kumimoji="1" lang="ja-JP" altLang="en-US" sz="1600" dirty="0">
                  <a:solidFill>
                    <a:prstClr val="black"/>
                  </a:solidFill>
                  <a:latin typeface="Calibri" panose="020F0502020204030204"/>
                  <a:ea typeface="ＭＳ Ｐゴシック" panose="020B0600070205080204" pitchFamily="50" charset="-128"/>
                </a:rPr>
                <a:t>：</a:t>
              </a:r>
              <a:r>
                <a:rPr kumimoji="1" lang="en-US" altLang="ja-JP" sz="1600" dirty="0">
                  <a:solidFill>
                    <a:prstClr val="black"/>
                  </a:solidFill>
                  <a:latin typeface="Calibri" panose="020F0502020204030204"/>
                  <a:ea typeface="ＭＳ Ｐゴシック" panose="020B0600070205080204" pitchFamily="50" charset="-128"/>
                </a:rPr>
                <a:t>Human</a:t>
              </a:r>
              <a:r>
                <a:rPr kumimoji="1" lang="ja-JP" altLang="en-US" sz="1600" dirty="0">
                  <a:solidFill>
                    <a:prstClr val="black"/>
                  </a:solidFill>
                  <a:latin typeface="Calibri" panose="020F0502020204030204"/>
                  <a:ea typeface="ＭＳ Ｐゴシック" panose="020B0600070205080204" pitchFamily="50" charset="-128"/>
                </a:rPr>
                <a:t> </a:t>
              </a:r>
              <a:r>
                <a:rPr kumimoji="1" lang="en-US" altLang="ja-JP" sz="1600" dirty="0">
                  <a:solidFill>
                    <a:prstClr val="black"/>
                  </a:solidFill>
                  <a:latin typeface="Calibri" panose="020F0502020204030204"/>
                  <a:ea typeface="ＭＳ Ｐゴシック" panose="020B0600070205080204" pitchFamily="50" charset="-128"/>
                </a:rPr>
                <a:t>Function</a:t>
              </a:r>
              <a:endParaRPr kumimoji="1" lang="ja-JP" altLang="en-US" sz="1600" dirty="0">
                <a:solidFill>
                  <a:prstClr val="black"/>
                </a:solidFill>
                <a:latin typeface="Calibri" panose="020F0502020204030204"/>
                <a:ea typeface="ＭＳ Ｐゴシック" panose="020B0600070205080204" pitchFamily="50" charset="-128"/>
              </a:endParaRPr>
            </a:p>
          </p:txBody>
        </p:sp>
      </p:grpSp>
      <p:sp>
        <p:nvSpPr>
          <p:cNvPr id="90" name="テキスト ボックス 89"/>
          <p:cNvSpPr txBox="1"/>
          <p:nvPr/>
        </p:nvSpPr>
        <p:spPr bwMode="auto">
          <a:xfrm rot="10800000">
            <a:off x="1456272" y="1349280"/>
            <a:ext cx="461665" cy="3142428"/>
          </a:xfrm>
          <a:prstGeom prst="rect">
            <a:avLst/>
          </a:prstGeom>
          <a:noFill/>
        </p:spPr>
        <p:txBody>
          <a:bodyPr vert="eaVert" wrap="square">
            <a:spAutoFit/>
          </a:bodyPr>
          <a:lstStyle/>
          <a:p>
            <a:pPr algn="ctr" eaLnBrk="1" fontAlgn="auto" hangingPunct="1">
              <a:spcBef>
                <a:spcPts val="0"/>
              </a:spcBef>
              <a:spcAft>
                <a:spcPts val="0"/>
              </a:spcAft>
              <a:defRPr/>
            </a:pPr>
            <a:r>
              <a:rPr kumimoji="1" lang="en-US" altLang="ja-JP" dirty="0" smtClean="0">
                <a:solidFill>
                  <a:srgbClr val="FF0000"/>
                </a:solidFill>
                <a:latin typeface="Calibri" panose="020F0502020204030204"/>
                <a:ea typeface="ＭＳ Ｐゴシック" panose="020B0600070205080204" pitchFamily="50" charset="-128"/>
              </a:rPr>
              <a:t>Vehicle Automation Level</a:t>
            </a:r>
            <a:endParaRPr kumimoji="1" lang="ja-JP" altLang="en-US" dirty="0">
              <a:solidFill>
                <a:srgbClr val="FF0000"/>
              </a:solidFill>
              <a:latin typeface="Calibri" panose="020F0502020204030204"/>
              <a:ea typeface="ＭＳ Ｐゴシック" panose="020B0600070205080204" pitchFamily="50" charset="-128"/>
            </a:endParaRPr>
          </a:p>
        </p:txBody>
      </p:sp>
      <p:sp>
        <p:nvSpPr>
          <p:cNvPr id="91" name="テキスト ボックス 90"/>
          <p:cNvSpPr txBox="1"/>
          <p:nvPr/>
        </p:nvSpPr>
        <p:spPr bwMode="auto">
          <a:xfrm rot="10800000">
            <a:off x="5446017" y="2050799"/>
            <a:ext cx="461665" cy="1452074"/>
          </a:xfrm>
          <a:prstGeom prst="rect">
            <a:avLst/>
          </a:prstGeom>
          <a:noFill/>
        </p:spPr>
        <p:txBody>
          <a:bodyPr vert="eaVert">
            <a:spAutoFit/>
          </a:bodyPr>
          <a:lstStyle/>
          <a:p>
            <a:pPr algn="ctr" eaLnBrk="1" fontAlgn="auto" hangingPunct="1">
              <a:spcBef>
                <a:spcPts val="0"/>
              </a:spcBef>
              <a:spcAft>
                <a:spcPts val="0"/>
              </a:spcAft>
              <a:defRPr/>
            </a:pPr>
            <a:r>
              <a:rPr kumimoji="1" lang="en-US" altLang="ja-JP" dirty="0" smtClean="0">
                <a:solidFill>
                  <a:prstClr val="black"/>
                </a:solidFill>
                <a:latin typeface="Calibri" panose="020F0502020204030204"/>
                <a:ea typeface="ＭＳ Ｐゴシック" panose="020B0600070205080204" pitchFamily="50" charset="-128"/>
              </a:rPr>
              <a:t>Medium</a:t>
            </a:r>
            <a:endParaRPr kumimoji="1" lang="ja-JP" altLang="en-US" dirty="0">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42548971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kumimoji="1" lang="en-US" altLang="ja-JP" dirty="0" smtClean="0"/>
              <a:t>4. Concluding remarks</a:t>
            </a:r>
            <a:endParaRPr kumimoji="1" lang="ja-JP" altLang="en-US" dirty="0" smtClean="0"/>
          </a:p>
        </p:txBody>
      </p:sp>
      <p:sp>
        <p:nvSpPr>
          <p:cNvPr id="21507" name="コンテンツ プレースホルダー 2"/>
          <p:cNvSpPr>
            <a:spLocks noGrp="1"/>
          </p:cNvSpPr>
          <p:nvPr>
            <p:ph idx="1"/>
          </p:nvPr>
        </p:nvSpPr>
        <p:spPr>
          <a:xfrm>
            <a:off x="431800" y="1079500"/>
            <a:ext cx="7777163" cy="4276725"/>
          </a:xfrm>
        </p:spPr>
        <p:txBody>
          <a:bodyPr/>
          <a:lstStyle/>
          <a:p>
            <a:pPr marL="0" indent="0" eaLnBrk="1" hangingPunct="1">
              <a:buNone/>
            </a:pPr>
            <a:r>
              <a:rPr kumimoji="1" lang="en-US" altLang="ja-JP" sz="2800" dirty="0" smtClean="0">
                <a:solidFill>
                  <a:schemeClr val="accent5">
                    <a:lumMod val="50000"/>
                  </a:schemeClr>
                </a:solidFill>
              </a:rPr>
              <a:t>Benefit of using </a:t>
            </a:r>
            <a:r>
              <a:rPr kumimoji="1" lang="en-US" altLang="ja-JP" sz="2800" dirty="0">
                <a:solidFill>
                  <a:schemeClr val="accent5">
                    <a:lumMod val="50000"/>
                  </a:schemeClr>
                </a:solidFill>
              </a:rPr>
              <a:t>the </a:t>
            </a:r>
            <a:r>
              <a:rPr kumimoji="1" lang="en-US" altLang="ja-JP" sz="2800" dirty="0" smtClean="0">
                <a:solidFill>
                  <a:schemeClr val="accent5">
                    <a:lumMod val="50000"/>
                  </a:schemeClr>
                </a:solidFill>
              </a:rPr>
              <a:t>template</a:t>
            </a:r>
            <a:endParaRPr kumimoji="1" lang="en-US" altLang="ja-JP" sz="2800" dirty="0">
              <a:solidFill>
                <a:schemeClr val="accent5">
                  <a:lumMod val="50000"/>
                </a:schemeClr>
              </a:solidFill>
            </a:endParaRPr>
          </a:p>
          <a:p>
            <a:pPr marL="514350" indent="-514350" eaLnBrk="1" hangingPunct="1">
              <a:buFont typeface="ＭＳ Ｐゴシック" panose="020B0600070205080204" pitchFamily="50" charset="-128"/>
              <a:buAutoNum type="arabicPeriod"/>
            </a:pPr>
            <a:r>
              <a:rPr kumimoji="1" lang="en-US" altLang="ja-JP" sz="2400" dirty="0" smtClean="0"/>
              <a:t>The </a:t>
            </a:r>
            <a:r>
              <a:rPr kumimoji="1" lang="en-US" altLang="ja-JP" sz="2400" dirty="0" smtClean="0"/>
              <a:t>whole information needs in conjunction with the </a:t>
            </a:r>
            <a:r>
              <a:rPr kumimoji="1" lang="en-US" altLang="ja-JP" sz="2400" dirty="0" smtClean="0"/>
              <a:t>mobility can be described.</a:t>
            </a:r>
            <a:endParaRPr kumimoji="1" lang="en-US" altLang="ja-JP" sz="2400" dirty="0" smtClean="0"/>
          </a:p>
          <a:p>
            <a:pPr marL="514350" indent="-514350" eaLnBrk="1" hangingPunct="1">
              <a:buFont typeface="ＭＳ Ｐゴシック" panose="020B0600070205080204" pitchFamily="50" charset="-128"/>
              <a:buAutoNum type="arabicPeriod"/>
            </a:pPr>
            <a:r>
              <a:rPr kumimoji="1" lang="en-US" altLang="ja-JP" sz="2400" dirty="0" smtClean="0"/>
              <a:t>The transitions </a:t>
            </a:r>
            <a:r>
              <a:rPr kumimoji="1" lang="en-US" altLang="ja-JP" sz="2400" dirty="0" smtClean="0"/>
              <a:t>of driving supports (e.g. </a:t>
            </a:r>
            <a:r>
              <a:rPr kumimoji="1" lang="en-US" altLang="ja-JP" sz="2400" dirty="0" err="1" smtClean="0"/>
              <a:t>L3</a:t>
            </a:r>
            <a:r>
              <a:rPr kumimoji="1" lang="en-US" altLang="ja-JP" sz="2400" dirty="0" smtClean="0"/>
              <a:t> to </a:t>
            </a:r>
            <a:r>
              <a:rPr kumimoji="1" lang="en-US" altLang="ja-JP" sz="2400" dirty="0" err="1" smtClean="0"/>
              <a:t>L2</a:t>
            </a:r>
            <a:r>
              <a:rPr kumimoji="1" lang="en-US" altLang="ja-JP" sz="2400" dirty="0" smtClean="0"/>
              <a:t>) in conjunction with the behavior of surrounding traffic and </a:t>
            </a:r>
            <a:r>
              <a:rPr kumimoji="1" lang="en-US" altLang="ja-JP" sz="2400" smtClean="0"/>
              <a:t>transport </a:t>
            </a:r>
            <a:r>
              <a:rPr kumimoji="1" lang="en-US" altLang="ja-JP" sz="2400" smtClean="0"/>
              <a:t>environment, </a:t>
            </a:r>
            <a:r>
              <a:rPr kumimoji="1" lang="en-US" altLang="ja-JP" sz="2400" dirty="0"/>
              <a:t>can be described.</a:t>
            </a:r>
            <a:endParaRPr kumimoji="1" lang="en-US" altLang="ja-JP" sz="2400" dirty="0" smtClean="0"/>
          </a:p>
          <a:p>
            <a:pPr marL="514350" indent="-514350" eaLnBrk="1" hangingPunct="1">
              <a:buFont typeface="ＭＳ Ｐゴシック" panose="020B0600070205080204" pitchFamily="50" charset="-128"/>
              <a:buAutoNum type="arabicPeriod"/>
            </a:pPr>
            <a:r>
              <a:rPr kumimoji="1" lang="en-US" altLang="ja-JP" sz="2400" dirty="0" smtClean="0"/>
              <a:t>The </a:t>
            </a:r>
            <a:r>
              <a:rPr kumimoji="1" lang="en-US" altLang="ja-JP" sz="2400" dirty="0" smtClean="0"/>
              <a:t>gap between existing technology and standards and developing technology in terms of </a:t>
            </a:r>
            <a:r>
              <a:rPr kumimoji="1" lang="en-US" altLang="ja-JP" sz="2400" dirty="0"/>
              <a:t>interoperability can be </a:t>
            </a:r>
            <a:r>
              <a:rPr kumimoji="1" lang="en-US" altLang="ja-JP" sz="2400" dirty="0" smtClean="0"/>
              <a:t>easily extracted</a:t>
            </a:r>
            <a:r>
              <a:rPr kumimoji="1" lang="en-US" altLang="ja-JP" sz="2400" dirty="0"/>
              <a:t>.</a:t>
            </a:r>
            <a:endParaRPr kumimoji="1" lang="ja-JP" altLang="en-US" sz="2400" dirty="0" smtClean="0"/>
          </a:p>
        </p:txBody>
      </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27</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04888" y="139700"/>
            <a:ext cx="6738937" cy="1081088"/>
          </a:xfrm>
          <a:extLst>
            <a:ext uri="{909E8E84-426E-40DD-AFC4-6F175D3DCCD1}">
              <a14:hiddenFill xmlns:a14="http://schemas.microsoft.com/office/drawing/2010/main">
                <a:solidFill>
                  <a:srgbClr val="000000">
                    <a:alpha val="0"/>
                  </a:srgbClr>
                </a:solidFill>
              </a14:hiddenFill>
            </a:ext>
          </a:extLst>
        </p:spPr>
        <p:txBody>
          <a:bodyPr lIns="0" tIns="0" rIns="0" bIns="0"/>
          <a:lstStyle/>
          <a:p>
            <a:pPr eaLnBrk="1" hangingPunct="1">
              <a:lnSpc>
                <a:spcPct val="86000"/>
              </a:lnSpc>
            </a:pPr>
            <a:r>
              <a:rPr lang="en-US" altLang="ja-JP" sz="2800" smtClean="0"/>
              <a:t>1. Introduction</a:t>
            </a:r>
            <a:endParaRPr lang="ja-JP" altLang="ja-JP" sz="2800" smtClean="0"/>
          </a:p>
        </p:txBody>
      </p:sp>
      <p:sp>
        <p:nvSpPr>
          <p:cNvPr id="17411" name="Rectangle 3"/>
          <p:cNvSpPr>
            <a:spLocks noGrp="1" noChangeArrowheads="1"/>
          </p:cNvSpPr>
          <p:nvPr>
            <p:ph type="body" idx="1"/>
          </p:nvPr>
        </p:nvSpPr>
        <p:spPr>
          <a:extLst>
            <a:ext uri="{909E8E84-426E-40DD-AFC4-6F175D3DCCD1}">
              <a14:hiddenFill xmlns:a14="http://schemas.microsoft.com/office/drawing/2010/main">
                <a:solidFill>
                  <a:srgbClr val="000000">
                    <a:alpha val="0"/>
                  </a:srgbClr>
                </a:solidFill>
              </a14:hiddenFill>
            </a:ext>
          </a:extLst>
        </p:spPr>
        <p:txBody>
          <a:bodyPr lIns="0" tIns="0" rIns="0" bIns="0"/>
          <a:lstStyle/>
          <a:p>
            <a:pPr marL="0" indent="0" eaLnBrk="1" hangingPunct="1">
              <a:buFontTx/>
              <a:buNone/>
            </a:pPr>
            <a:r>
              <a:rPr lang="en-US" altLang="ja-JP" dirty="0" smtClean="0"/>
              <a:t>This report is an attempt to propose templates for </a:t>
            </a:r>
            <a:r>
              <a:rPr lang="en-US" altLang="ja-JP" dirty="0" smtClean="0"/>
              <a:t>describing </a:t>
            </a:r>
            <a:r>
              <a:rPr lang="en-US" altLang="ja-JP" dirty="0" smtClean="0"/>
              <a:t>the mobility scenarios when connected and automated driving systems are introduced.</a:t>
            </a:r>
          </a:p>
        </p:txBody>
      </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2</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kumimoji="1" lang="en-US" altLang="ja-JP" dirty="0" smtClean="0"/>
              <a:t>Mobility</a:t>
            </a:r>
            <a:endParaRPr kumimoji="1" lang="ja-JP" altLang="en-US" dirty="0" smtClean="0"/>
          </a:p>
        </p:txBody>
      </p:sp>
      <p:sp>
        <p:nvSpPr>
          <p:cNvPr id="18435" name="コンテンツ プレースホルダー 2"/>
          <p:cNvSpPr>
            <a:spLocks noGrp="1"/>
          </p:cNvSpPr>
          <p:nvPr>
            <p:ph idx="1"/>
          </p:nvPr>
        </p:nvSpPr>
        <p:spPr/>
        <p:txBody>
          <a:bodyPr/>
          <a:lstStyle/>
          <a:p>
            <a:pPr marL="0" indent="0" eaLnBrk="1" hangingPunct="1">
              <a:buFontTx/>
              <a:buNone/>
            </a:pPr>
            <a:r>
              <a:rPr kumimoji="1" lang="en-US" altLang="ja-JP" dirty="0" smtClean="0"/>
              <a:t>Mobility is a task which starts from point A to point B to accomplish certain purpose such as to travel for commuting, shopping, sightseeing </a:t>
            </a:r>
            <a:r>
              <a:rPr kumimoji="1" lang="en-US" altLang="ja-JP" dirty="0" err="1" smtClean="0"/>
              <a:t>etc</a:t>
            </a:r>
            <a:r>
              <a:rPr kumimoji="1" lang="en-US" altLang="ja-JP" dirty="0" smtClean="0"/>
              <a:t>, and transport of goods.</a:t>
            </a:r>
            <a:endParaRPr kumimoji="1" lang="ja-JP" altLang="en-US" dirty="0" smtClean="0"/>
          </a:p>
        </p:txBody>
      </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3</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kumimoji="1" lang="en-US" altLang="ja-JP" dirty="0" smtClean="0"/>
              <a:t>Communication </a:t>
            </a:r>
            <a:r>
              <a:rPr kumimoji="1" lang="en-US" altLang="ja-JP" dirty="0" smtClean="0"/>
              <a:t>for the vehicle moving from A to B</a:t>
            </a:r>
            <a:endParaRPr kumimoji="1" lang="ja-JP" altLang="en-US" dirty="0" smtClean="0"/>
          </a:p>
        </p:txBody>
      </p:sp>
      <p:sp>
        <p:nvSpPr>
          <p:cNvPr id="19459" name="コンテンツ プレースホルダー 2"/>
          <p:cNvSpPr>
            <a:spLocks noGrp="1"/>
          </p:cNvSpPr>
          <p:nvPr>
            <p:ph idx="1"/>
          </p:nvPr>
        </p:nvSpPr>
        <p:spPr/>
        <p:txBody>
          <a:bodyPr/>
          <a:lstStyle/>
          <a:p>
            <a:pPr marL="0" indent="0" eaLnBrk="1" hangingPunct="1">
              <a:buFontTx/>
              <a:buNone/>
            </a:pPr>
            <a:r>
              <a:rPr kumimoji="1" lang="en-US" altLang="ja-JP" sz="2400" dirty="0" smtClean="0"/>
              <a:t>ITS communication systems such as </a:t>
            </a:r>
            <a:r>
              <a:rPr kumimoji="1" lang="en-US" altLang="ja-JP" sz="2400" dirty="0" err="1" smtClean="0"/>
              <a:t>V2V</a:t>
            </a:r>
            <a:r>
              <a:rPr kumimoji="1" lang="en-US" altLang="ja-JP" sz="2400" dirty="0" smtClean="0"/>
              <a:t>, </a:t>
            </a:r>
            <a:r>
              <a:rPr kumimoji="1" lang="en-US" altLang="ja-JP" sz="2400" dirty="0" err="1" smtClean="0"/>
              <a:t>I2V</a:t>
            </a:r>
            <a:r>
              <a:rPr kumimoji="1" lang="en-US" altLang="ja-JP" sz="2400" dirty="0" smtClean="0"/>
              <a:t> are developed for the mobility assuming the use of map database and various on board sensors.</a:t>
            </a:r>
          </a:p>
          <a:p>
            <a:pPr marL="0" indent="0" eaLnBrk="1" hangingPunct="1">
              <a:buFontTx/>
              <a:buNone/>
            </a:pPr>
            <a:r>
              <a:rPr kumimoji="1" lang="en-US" altLang="ja-JP" sz="2400" dirty="0" smtClean="0"/>
              <a:t>Wide area traffic conditions and weather conditions are transmitted by other communication systems such as cellular phone system. </a:t>
            </a:r>
            <a:endParaRPr kumimoji="1" lang="en-US" altLang="ja-JP" sz="2400" dirty="0" smtClean="0"/>
          </a:p>
          <a:p>
            <a:pPr marL="0" indent="0" eaLnBrk="1" hangingPunct="1">
              <a:buFontTx/>
              <a:buNone/>
            </a:pPr>
            <a:r>
              <a:rPr kumimoji="1" lang="en-US" altLang="ja-JP" sz="2400" dirty="0" smtClean="0"/>
              <a:t>The </a:t>
            </a:r>
            <a:r>
              <a:rPr kumimoji="1" lang="en-US" altLang="ja-JP" sz="2400" dirty="0" smtClean="0"/>
              <a:t>systems to monitor goods movements and the remote management of </a:t>
            </a:r>
            <a:r>
              <a:rPr kumimoji="1" lang="en-US" altLang="ja-JP" sz="2400" dirty="0" err="1" smtClean="0"/>
              <a:t>L2</a:t>
            </a:r>
            <a:r>
              <a:rPr kumimoji="1" lang="en-US" altLang="ja-JP" sz="2400" dirty="0" smtClean="0"/>
              <a:t>, </a:t>
            </a:r>
            <a:r>
              <a:rPr kumimoji="1" lang="en-US" altLang="ja-JP" sz="2400" dirty="0" err="1" smtClean="0"/>
              <a:t>L3</a:t>
            </a:r>
            <a:r>
              <a:rPr kumimoji="1" lang="en-US" altLang="ja-JP" sz="2400" dirty="0" smtClean="0"/>
              <a:t>, </a:t>
            </a:r>
            <a:r>
              <a:rPr kumimoji="1" lang="en-US" altLang="ja-JP" sz="2400" dirty="0" err="1" smtClean="0"/>
              <a:t>L4</a:t>
            </a:r>
            <a:r>
              <a:rPr kumimoji="1" lang="en-US" altLang="ja-JP" sz="2400" dirty="0" smtClean="0"/>
              <a:t> automated vehicles also require specific communication </a:t>
            </a:r>
            <a:r>
              <a:rPr kumimoji="1" lang="en-US" altLang="ja-JP" sz="2400" dirty="0" smtClean="0"/>
              <a:t>systems.</a:t>
            </a:r>
            <a:endParaRPr kumimoji="1" lang="ja-JP" altLang="en-US" sz="2400" dirty="0" smtClean="0"/>
          </a:p>
        </p:txBody>
      </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4</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p:cNvSpPr>
          <p:nvPr>
            <p:ph type="title"/>
          </p:nvPr>
        </p:nvSpPr>
        <p:spPr>
          <a:xfrm>
            <a:off x="439143" y="258007"/>
            <a:ext cx="7906479" cy="822022"/>
          </a:xfrm>
        </p:spPr>
        <p:txBody>
          <a:bodyPr/>
          <a:lstStyle/>
          <a:p>
            <a:r>
              <a:rPr lang="en-US" altLang="ja-JP" sz="2400" dirty="0" smtClean="0">
                <a:solidFill>
                  <a:srgbClr val="444D26"/>
                </a:solidFill>
                <a:sym typeface="Tw Cen MT" pitchFamily="34" charset="0"/>
              </a:rPr>
              <a:t>Example </a:t>
            </a:r>
            <a:r>
              <a:rPr lang="en-US" altLang="ja-JP" sz="2400" dirty="0">
                <a:solidFill>
                  <a:srgbClr val="444D26"/>
                </a:solidFill>
                <a:sym typeface="Tw Cen MT" pitchFamily="34" charset="0"/>
              </a:rPr>
              <a:t>of new </a:t>
            </a:r>
            <a:r>
              <a:rPr lang="en-US" altLang="ja-JP" sz="2400" dirty="0" smtClean="0">
                <a:solidFill>
                  <a:srgbClr val="444D26"/>
                </a:solidFill>
                <a:sym typeface="Tw Cen MT" pitchFamily="34" charset="0"/>
              </a:rPr>
              <a:t>traffic management when </a:t>
            </a:r>
            <a:r>
              <a:rPr lang="en-US" altLang="ja-JP" sz="2400" dirty="0" err="1" smtClean="0">
                <a:solidFill>
                  <a:srgbClr val="444D26"/>
                </a:solidFill>
                <a:sym typeface="Tw Cen MT" pitchFamily="34" charset="0"/>
              </a:rPr>
              <a:t>CACC</a:t>
            </a:r>
            <a:r>
              <a:rPr lang="en-US" altLang="ja-JP" sz="2400" dirty="0" smtClean="0">
                <a:solidFill>
                  <a:srgbClr val="444D26"/>
                </a:solidFill>
                <a:sym typeface="Tw Cen MT" pitchFamily="34" charset="0"/>
              </a:rPr>
              <a:t> and Automated Driving in mixed traffic conditions</a:t>
            </a:r>
            <a:br>
              <a:rPr lang="en-US" altLang="ja-JP" sz="2400" dirty="0" smtClean="0">
                <a:solidFill>
                  <a:srgbClr val="444D26"/>
                </a:solidFill>
                <a:sym typeface="Tw Cen MT" pitchFamily="34" charset="0"/>
              </a:rPr>
            </a:br>
            <a:r>
              <a:rPr lang="en-US" altLang="ja-JP" sz="1800" dirty="0" smtClean="0">
                <a:solidFill>
                  <a:srgbClr val="444D26"/>
                </a:solidFill>
                <a:sym typeface="Tw Cen MT" pitchFamily="34" charset="0"/>
              </a:rPr>
              <a:t>ICT for </a:t>
            </a:r>
            <a:r>
              <a:rPr lang="en-US" altLang="ja-JP" sz="1800" dirty="0">
                <a:solidFill>
                  <a:srgbClr val="444D26"/>
                </a:solidFill>
                <a:sym typeface="Tw Cen MT" pitchFamily="34" charset="0"/>
              </a:rPr>
              <a:t>Macroscopic Monitoring at the main lane</a:t>
            </a:r>
            <a:endParaRPr lang="en-US" sz="1800" dirty="0">
              <a:solidFill>
                <a:srgbClr val="444D26"/>
              </a:solidFill>
              <a:sym typeface="Tw Cen MT" pitchFamily="34" charset="0"/>
            </a:endParaRPr>
          </a:p>
        </p:txBody>
      </p:sp>
      <p:sp>
        <p:nvSpPr>
          <p:cNvPr id="2" name="スライド番号プレースホルダー 1"/>
          <p:cNvSpPr>
            <a:spLocks noGrp="1"/>
          </p:cNvSpPr>
          <p:nvPr>
            <p:ph type="sldNum" sz="quarter" idx="12"/>
          </p:nvPr>
        </p:nvSpPr>
        <p:spPr/>
        <p:txBody>
          <a:bodyPr/>
          <a:lstStyle/>
          <a:p>
            <a:pPr>
              <a:defRPr/>
            </a:pPr>
            <a:fld id="{7F54750A-6F76-4E8E-9C84-FFFB1CBF953A}" type="slidenum">
              <a:rPr lang="en-US" smtClean="0">
                <a:solidFill>
                  <a:srgbClr val="A5B592">
                    <a:lumMod val="75000"/>
                  </a:srgbClr>
                </a:solidFill>
              </a:rPr>
              <a:pPr>
                <a:defRPr/>
              </a:pPr>
              <a:t>5</a:t>
            </a:fld>
            <a:endParaRPr lang="en-US">
              <a:solidFill>
                <a:srgbClr val="A5B592">
                  <a:lumMod val="75000"/>
                </a:srgbClr>
              </a:solidFill>
            </a:endParaRPr>
          </a:p>
        </p:txBody>
      </p:sp>
      <p:grpSp>
        <p:nvGrpSpPr>
          <p:cNvPr id="4" name="グループ化 3"/>
          <p:cNvGrpSpPr/>
          <p:nvPr/>
        </p:nvGrpSpPr>
        <p:grpSpPr>
          <a:xfrm>
            <a:off x="305970" y="1516778"/>
            <a:ext cx="8019521" cy="4582699"/>
            <a:chOff x="340529" y="952933"/>
            <a:chExt cx="9679249" cy="5715901"/>
          </a:xfrm>
        </p:grpSpPr>
        <p:pic>
          <p:nvPicPr>
            <p:cNvPr id="5" name="図 4"/>
            <p:cNvPicPr>
              <a:picLocks noChangeAspect="1"/>
            </p:cNvPicPr>
            <p:nvPr/>
          </p:nvPicPr>
          <p:blipFill>
            <a:blip r:embed="rId3"/>
            <a:stretch>
              <a:fillRect/>
            </a:stretch>
          </p:blipFill>
          <p:spPr>
            <a:xfrm>
              <a:off x="8358357" y="3291686"/>
              <a:ext cx="889881" cy="1165857"/>
            </a:xfrm>
            <a:prstGeom prst="rect">
              <a:avLst/>
            </a:prstGeom>
          </p:spPr>
        </p:pic>
        <p:sp>
          <p:nvSpPr>
            <p:cNvPr id="6" name="Text Box 20"/>
            <p:cNvSpPr txBox="1">
              <a:spLocks noChangeArrowheads="1"/>
            </p:cNvSpPr>
            <p:nvPr/>
          </p:nvSpPr>
          <p:spPr bwMode="auto">
            <a:xfrm>
              <a:off x="9112694" y="3108742"/>
              <a:ext cx="701622" cy="29381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836" dirty="0">
                  <a:solidFill>
                    <a:prstClr val="black"/>
                  </a:solidFill>
                  <a:latin typeface="Century" panose="02040604050505020304" pitchFamily="18" charset="0"/>
                </a:rPr>
                <a:t>V2I</a:t>
              </a:r>
              <a:endParaRPr lang="ja-JP" altLang="ja-JP" sz="1836" dirty="0">
                <a:solidFill>
                  <a:prstClr val="black"/>
                </a:solidFill>
              </a:endParaRPr>
            </a:p>
          </p:txBody>
        </p:sp>
        <p:sp>
          <p:nvSpPr>
            <p:cNvPr id="7" name="コンテンツ プレースホルダ 2"/>
            <p:cNvSpPr txBox="1">
              <a:spLocks/>
            </p:cNvSpPr>
            <p:nvPr/>
          </p:nvSpPr>
          <p:spPr bwMode="auto">
            <a:xfrm>
              <a:off x="758279" y="952933"/>
              <a:ext cx="8228528" cy="5267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402" tIns="43201" rIns="86402" bIns="43201" numCol="1" anchor="t" anchorCtr="0" compatLnSpc="1">
              <a:prstTxWarp prst="textNoShape">
                <a:avLst/>
              </a:prstTxWarp>
              <a:noAutofit/>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kumimoji="1" sz="2800" kern="1200">
                  <a:solidFill>
                    <a:schemeClr val="tx1"/>
                  </a:solidFill>
                  <a:latin typeface="Meiryo UI" pitchFamily="34" charset="-128"/>
                  <a:ea typeface="Meiryo UI" pitchFamily="34" charset="-128"/>
                  <a:cs typeface="Meiryo UI" pitchFamily="34" charset="-128"/>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kumimoji="1" sz="2400" kern="1200">
                  <a:solidFill>
                    <a:schemeClr val="tx1"/>
                  </a:solidFill>
                  <a:latin typeface="Meiryo UI" pitchFamily="34" charset="-128"/>
                  <a:ea typeface="Meiryo UI" pitchFamily="34" charset="-128"/>
                  <a:cs typeface="Meiryo UI" pitchFamily="34" charset="-128"/>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kumimoji="1" sz="2000" kern="1200">
                  <a:solidFill>
                    <a:schemeClr val="tx1"/>
                  </a:solidFill>
                  <a:latin typeface="Meiryo UI" pitchFamily="34" charset="-128"/>
                  <a:ea typeface="Meiryo UI" pitchFamily="34" charset="-128"/>
                  <a:cs typeface="Meiryo UI" pitchFamily="34" charset="-128"/>
                </a:defRPr>
              </a:lvl3pPr>
              <a:lvl4pPr marL="1371600" indent="-228600" algn="l" rtl="0" eaLnBrk="1" fontAlgn="base" hangingPunct="1">
                <a:spcBef>
                  <a:spcPts val="400"/>
                </a:spcBef>
                <a:spcAft>
                  <a:spcPct val="0"/>
                </a:spcAft>
                <a:buClr>
                  <a:srgbClr val="E7BC29"/>
                </a:buClr>
                <a:buSzPct val="75000"/>
                <a:buFont typeface="Wingdings" pitchFamily="2" charset="2"/>
                <a:buChar char=""/>
                <a:defRPr kumimoji="1" kern="1200">
                  <a:solidFill>
                    <a:schemeClr val="tx1"/>
                  </a:solidFill>
                  <a:latin typeface="Meiryo UI" pitchFamily="34" charset="-128"/>
                  <a:ea typeface="Meiryo UI" pitchFamily="34" charset="-128"/>
                  <a:cs typeface="Meiryo UI" pitchFamily="34" charset="-128"/>
                </a:defRPr>
              </a:lvl4pPr>
              <a:lvl5pPr marL="1828800" indent="-228600" algn="l" rtl="0" eaLnBrk="1" fontAlgn="base" hangingPunct="1">
                <a:spcBef>
                  <a:spcPts val="400"/>
                </a:spcBef>
                <a:spcAft>
                  <a:spcPct val="0"/>
                </a:spcAft>
                <a:buClr>
                  <a:srgbClr val="D092A7"/>
                </a:buClr>
                <a:buSzPct val="65000"/>
                <a:buFont typeface="Wingdings" pitchFamily="2" charset="2"/>
                <a:buChar char=""/>
                <a:defRPr kumimoji="1" kern="1200">
                  <a:solidFill>
                    <a:schemeClr val="tx1"/>
                  </a:solidFill>
                  <a:latin typeface="Meiryo UI" pitchFamily="34" charset="-128"/>
                  <a:ea typeface="Meiryo UI" pitchFamily="34" charset="-128"/>
                  <a:cs typeface="Meiryo UI" pitchFamily="34" charset="-128"/>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a:lstStyle>
            <a:p>
              <a:pPr marL="0" indent="0">
                <a:spcBef>
                  <a:spcPts val="567"/>
                </a:spcBef>
                <a:buClr>
                  <a:srgbClr val="F3A447"/>
                </a:buClr>
                <a:buNone/>
              </a:pPr>
              <a:endParaRPr lang="en-US" altLang="ja-JP" sz="1701" dirty="0">
                <a:solidFill>
                  <a:prstClr val="black"/>
                </a:solidFill>
                <a:latin typeface="Arial" panose="020B0604020202020204" pitchFamily="34" charset="0"/>
                <a:ea typeface="ＭＳ ゴシック" panose="020B0609070205080204" pitchFamily="49" charset="-128"/>
                <a:cs typeface="Arial" panose="020B0604020202020204" pitchFamily="34" charset="0"/>
              </a:endParaRPr>
            </a:p>
          </p:txBody>
        </p:sp>
        <p:pic>
          <p:nvPicPr>
            <p:cNvPr id="8" name="図 7"/>
            <p:cNvPicPr>
              <a:picLocks noChangeAspect="1"/>
            </p:cNvPicPr>
            <p:nvPr/>
          </p:nvPicPr>
          <p:blipFill>
            <a:blip r:embed="rId4"/>
            <a:stretch>
              <a:fillRect/>
            </a:stretch>
          </p:blipFill>
          <p:spPr>
            <a:xfrm>
              <a:off x="5387078" y="2268463"/>
              <a:ext cx="807276" cy="360040"/>
            </a:xfrm>
            <a:prstGeom prst="rect">
              <a:avLst/>
            </a:prstGeom>
          </p:spPr>
        </p:pic>
        <p:cxnSp>
          <p:nvCxnSpPr>
            <p:cNvPr id="9" name="曲線コネクタ 8"/>
            <p:cNvCxnSpPr/>
            <p:nvPr/>
          </p:nvCxnSpPr>
          <p:spPr>
            <a:xfrm>
              <a:off x="6194354" y="2394477"/>
              <a:ext cx="416860" cy="108012"/>
            </a:xfrm>
            <a:prstGeom prst="curvedConnector3">
              <a:avLst>
                <a:gd name="adj1" fmla="val 50000"/>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0" name="図 9"/>
            <p:cNvPicPr>
              <a:picLocks noChangeAspect="1"/>
            </p:cNvPicPr>
            <p:nvPr/>
          </p:nvPicPr>
          <p:blipFill>
            <a:blip r:embed="rId4"/>
            <a:stretch>
              <a:fillRect/>
            </a:stretch>
          </p:blipFill>
          <p:spPr>
            <a:xfrm>
              <a:off x="6631417" y="2268463"/>
              <a:ext cx="807276" cy="360040"/>
            </a:xfrm>
            <a:prstGeom prst="rect">
              <a:avLst/>
            </a:prstGeom>
          </p:spPr>
        </p:pic>
        <p:cxnSp>
          <p:nvCxnSpPr>
            <p:cNvPr id="11" name="曲線コネクタ 10"/>
            <p:cNvCxnSpPr/>
            <p:nvPr/>
          </p:nvCxnSpPr>
          <p:spPr>
            <a:xfrm>
              <a:off x="7458896" y="2427035"/>
              <a:ext cx="416860" cy="108012"/>
            </a:xfrm>
            <a:prstGeom prst="curvedConnector3">
              <a:avLst>
                <a:gd name="adj1" fmla="val 50000"/>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2" name="図 11"/>
            <p:cNvPicPr>
              <a:picLocks noChangeAspect="1"/>
            </p:cNvPicPr>
            <p:nvPr/>
          </p:nvPicPr>
          <p:blipFill>
            <a:blip r:embed="rId4"/>
            <a:stretch>
              <a:fillRect/>
            </a:stretch>
          </p:blipFill>
          <p:spPr>
            <a:xfrm>
              <a:off x="7895959" y="2268463"/>
              <a:ext cx="807276" cy="360040"/>
            </a:xfrm>
            <a:prstGeom prst="rect">
              <a:avLst/>
            </a:prstGeom>
          </p:spPr>
        </p:pic>
        <p:pic>
          <p:nvPicPr>
            <p:cNvPr id="13" name="図 12"/>
            <p:cNvPicPr>
              <a:picLocks noChangeAspect="1"/>
            </p:cNvPicPr>
            <p:nvPr/>
          </p:nvPicPr>
          <p:blipFill>
            <a:blip r:embed="rId4"/>
            <a:stretch>
              <a:fillRect/>
            </a:stretch>
          </p:blipFill>
          <p:spPr>
            <a:xfrm>
              <a:off x="9059486" y="2268463"/>
              <a:ext cx="807276" cy="360040"/>
            </a:xfrm>
            <a:prstGeom prst="rect">
              <a:avLst/>
            </a:prstGeom>
          </p:spPr>
        </p:pic>
        <p:cxnSp>
          <p:nvCxnSpPr>
            <p:cNvPr id="14" name="曲線コネクタ 13"/>
            <p:cNvCxnSpPr/>
            <p:nvPr/>
          </p:nvCxnSpPr>
          <p:spPr>
            <a:xfrm>
              <a:off x="8664266" y="2394477"/>
              <a:ext cx="416860" cy="108012"/>
            </a:xfrm>
            <a:prstGeom prst="curvedConnector3">
              <a:avLst>
                <a:gd name="adj1" fmla="val 50000"/>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 Box 20"/>
            <p:cNvSpPr txBox="1">
              <a:spLocks noChangeArrowheads="1"/>
            </p:cNvSpPr>
            <p:nvPr/>
          </p:nvSpPr>
          <p:spPr bwMode="auto">
            <a:xfrm>
              <a:off x="6051973" y="1905532"/>
              <a:ext cx="747713" cy="33063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836" dirty="0">
                  <a:solidFill>
                    <a:prstClr val="black"/>
                  </a:solidFill>
                  <a:latin typeface="Century" panose="02040604050505020304" pitchFamily="18" charset="0"/>
                </a:rPr>
                <a:t>V2V</a:t>
              </a:r>
              <a:endParaRPr lang="ja-JP" altLang="ja-JP" sz="1836" dirty="0">
                <a:solidFill>
                  <a:prstClr val="black"/>
                </a:solidFill>
              </a:endParaRPr>
            </a:p>
          </p:txBody>
        </p:sp>
        <p:sp>
          <p:nvSpPr>
            <p:cNvPr id="16" name="Text Box 20"/>
            <p:cNvSpPr txBox="1">
              <a:spLocks noChangeArrowheads="1"/>
            </p:cNvSpPr>
            <p:nvPr/>
          </p:nvSpPr>
          <p:spPr bwMode="auto">
            <a:xfrm>
              <a:off x="7316515" y="1905532"/>
              <a:ext cx="747713" cy="33063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836" dirty="0">
                  <a:solidFill>
                    <a:prstClr val="black"/>
                  </a:solidFill>
                  <a:latin typeface="Century" panose="02040604050505020304" pitchFamily="18" charset="0"/>
                </a:rPr>
                <a:t>V2V</a:t>
              </a:r>
              <a:endParaRPr lang="ja-JP" altLang="ja-JP" sz="1836" dirty="0">
                <a:solidFill>
                  <a:prstClr val="black"/>
                </a:solidFill>
              </a:endParaRPr>
            </a:p>
          </p:txBody>
        </p:sp>
        <p:sp>
          <p:nvSpPr>
            <p:cNvPr id="17" name="Text Box 20"/>
            <p:cNvSpPr txBox="1">
              <a:spLocks noChangeArrowheads="1"/>
            </p:cNvSpPr>
            <p:nvPr/>
          </p:nvSpPr>
          <p:spPr bwMode="auto">
            <a:xfrm>
              <a:off x="8586299" y="1905532"/>
              <a:ext cx="747713" cy="33063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836" dirty="0">
                  <a:solidFill>
                    <a:prstClr val="black"/>
                  </a:solidFill>
                  <a:latin typeface="Century" panose="02040604050505020304" pitchFamily="18" charset="0"/>
                </a:rPr>
                <a:t>V2V</a:t>
              </a:r>
              <a:endParaRPr lang="ja-JP" altLang="ja-JP" sz="1836" dirty="0">
                <a:solidFill>
                  <a:prstClr val="black"/>
                </a:solidFill>
              </a:endParaRPr>
            </a:p>
          </p:txBody>
        </p:sp>
        <p:pic>
          <p:nvPicPr>
            <p:cNvPr id="18" name="図 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03168" y="2268363"/>
              <a:ext cx="726770" cy="40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図 18"/>
            <p:cNvPicPr>
              <a:picLocks noChangeAspect="1"/>
            </p:cNvPicPr>
            <p:nvPr/>
          </p:nvPicPr>
          <p:blipFill>
            <a:blip r:embed="rId4"/>
            <a:stretch>
              <a:fillRect/>
            </a:stretch>
          </p:blipFill>
          <p:spPr>
            <a:xfrm>
              <a:off x="466191" y="2268463"/>
              <a:ext cx="807276" cy="360040"/>
            </a:xfrm>
            <a:prstGeom prst="rect">
              <a:avLst/>
            </a:prstGeom>
          </p:spPr>
        </p:pic>
        <p:cxnSp>
          <p:nvCxnSpPr>
            <p:cNvPr id="20" name="曲線コネクタ 19"/>
            <p:cNvCxnSpPr/>
            <p:nvPr/>
          </p:nvCxnSpPr>
          <p:spPr>
            <a:xfrm>
              <a:off x="1273467" y="2394477"/>
              <a:ext cx="416860" cy="108012"/>
            </a:xfrm>
            <a:prstGeom prst="curvedConnector3">
              <a:avLst>
                <a:gd name="adj1" fmla="val 50000"/>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1" name="図 20"/>
            <p:cNvPicPr>
              <a:picLocks noChangeAspect="1"/>
            </p:cNvPicPr>
            <p:nvPr/>
          </p:nvPicPr>
          <p:blipFill>
            <a:blip r:embed="rId4"/>
            <a:stretch>
              <a:fillRect/>
            </a:stretch>
          </p:blipFill>
          <p:spPr>
            <a:xfrm>
              <a:off x="1710530" y="2268463"/>
              <a:ext cx="807276" cy="360040"/>
            </a:xfrm>
            <a:prstGeom prst="rect">
              <a:avLst/>
            </a:prstGeom>
          </p:spPr>
        </p:pic>
        <p:cxnSp>
          <p:nvCxnSpPr>
            <p:cNvPr id="22" name="曲線コネクタ 21"/>
            <p:cNvCxnSpPr/>
            <p:nvPr/>
          </p:nvCxnSpPr>
          <p:spPr>
            <a:xfrm>
              <a:off x="2538009" y="2427035"/>
              <a:ext cx="416860" cy="108012"/>
            </a:xfrm>
            <a:prstGeom prst="curvedConnector3">
              <a:avLst>
                <a:gd name="adj1" fmla="val 50000"/>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3" name="図 22"/>
            <p:cNvPicPr>
              <a:picLocks noChangeAspect="1"/>
            </p:cNvPicPr>
            <p:nvPr/>
          </p:nvPicPr>
          <p:blipFill>
            <a:blip r:embed="rId4"/>
            <a:stretch>
              <a:fillRect/>
            </a:stretch>
          </p:blipFill>
          <p:spPr>
            <a:xfrm>
              <a:off x="2975072" y="2268463"/>
              <a:ext cx="807276" cy="360040"/>
            </a:xfrm>
            <a:prstGeom prst="rect">
              <a:avLst/>
            </a:prstGeom>
          </p:spPr>
        </p:pic>
        <p:sp>
          <p:nvSpPr>
            <p:cNvPr id="24" name="Text Box 20"/>
            <p:cNvSpPr txBox="1">
              <a:spLocks noChangeArrowheads="1"/>
            </p:cNvSpPr>
            <p:nvPr/>
          </p:nvSpPr>
          <p:spPr bwMode="auto">
            <a:xfrm>
              <a:off x="1131086" y="1905532"/>
              <a:ext cx="747713" cy="33063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836" dirty="0">
                  <a:solidFill>
                    <a:prstClr val="black"/>
                  </a:solidFill>
                  <a:latin typeface="Century" panose="02040604050505020304" pitchFamily="18" charset="0"/>
                </a:rPr>
                <a:t>V2V</a:t>
              </a:r>
              <a:endParaRPr lang="ja-JP" altLang="ja-JP" sz="1836" dirty="0">
                <a:solidFill>
                  <a:prstClr val="black"/>
                </a:solidFill>
              </a:endParaRPr>
            </a:p>
          </p:txBody>
        </p:sp>
        <p:sp>
          <p:nvSpPr>
            <p:cNvPr id="25" name="Text Box 20"/>
            <p:cNvSpPr txBox="1">
              <a:spLocks noChangeArrowheads="1"/>
            </p:cNvSpPr>
            <p:nvPr/>
          </p:nvSpPr>
          <p:spPr bwMode="auto">
            <a:xfrm>
              <a:off x="2395628" y="1905532"/>
              <a:ext cx="747713" cy="33063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836" dirty="0">
                  <a:solidFill>
                    <a:prstClr val="black"/>
                  </a:solidFill>
                  <a:latin typeface="Century" panose="02040604050505020304" pitchFamily="18" charset="0"/>
                </a:rPr>
                <a:t>V2V</a:t>
              </a:r>
              <a:endParaRPr lang="ja-JP" altLang="ja-JP" sz="1836" dirty="0">
                <a:solidFill>
                  <a:prstClr val="black"/>
                </a:solidFill>
              </a:endParaRPr>
            </a:p>
          </p:txBody>
        </p:sp>
        <p:pic>
          <p:nvPicPr>
            <p:cNvPr id="26" name="図 25"/>
            <p:cNvPicPr>
              <a:picLocks noChangeAspect="1"/>
            </p:cNvPicPr>
            <p:nvPr/>
          </p:nvPicPr>
          <p:blipFill>
            <a:blip r:embed="rId4"/>
            <a:stretch>
              <a:fillRect/>
            </a:stretch>
          </p:blipFill>
          <p:spPr>
            <a:xfrm>
              <a:off x="900215" y="5745012"/>
              <a:ext cx="807276" cy="360041"/>
            </a:xfrm>
            <a:prstGeom prst="rect">
              <a:avLst/>
            </a:prstGeom>
          </p:spPr>
        </p:pic>
        <p:sp>
          <p:nvSpPr>
            <p:cNvPr id="27" name="テキスト ボックス 26"/>
            <p:cNvSpPr txBox="1"/>
            <p:nvPr/>
          </p:nvSpPr>
          <p:spPr>
            <a:xfrm>
              <a:off x="1939955" y="5696236"/>
              <a:ext cx="4022990" cy="460660"/>
            </a:xfrm>
            <a:prstGeom prst="rect">
              <a:avLst/>
            </a:prstGeom>
            <a:noFill/>
          </p:spPr>
          <p:txBody>
            <a:bodyPr wrap="none" rtlCol="0">
              <a:spAutoFit/>
            </a:bodyPr>
            <a:lstStyle/>
            <a:p>
              <a:pPr eaLnBrk="1" hangingPunct="1"/>
              <a:r>
                <a:rPr kumimoji="1" lang="en-US" altLang="ja-JP" dirty="0" smtClean="0">
                  <a:solidFill>
                    <a:prstClr val="black"/>
                  </a:solidFill>
                  <a:latin typeface="Tw Cen MT" pitchFamily="34" charset="0"/>
                  <a:ea typeface="HGPｺﾞｼｯｸE" panose="020B0900000000000000" pitchFamily="50" charset="-128"/>
                  <a:cs typeface="Arial" charset="0"/>
                </a:rPr>
                <a:t>with connected vehicle capabilities</a:t>
              </a:r>
              <a:endParaRPr kumimoji="1" lang="ja-JP" altLang="en-US" dirty="0">
                <a:solidFill>
                  <a:prstClr val="black"/>
                </a:solidFill>
                <a:latin typeface="Tw Cen MT" pitchFamily="34" charset="0"/>
                <a:ea typeface="HGPｺﾞｼｯｸE" panose="020B0900000000000000" pitchFamily="50" charset="-128"/>
                <a:cs typeface="Arial" charset="0"/>
              </a:endParaRPr>
            </a:p>
          </p:txBody>
        </p:sp>
        <p:pic>
          <p:nvPicPr>
            <p:cNvPr id="28" name="図 2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7155" y="6220709"/>
              <a:ext cx="805785" cy="44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28"/>
            <p:cNvPicPr>
              <a:picLocks noChangeAspect="1"/>
            </p:cNvPicPr>
            <p:nvPr/>
          </p:nvPicPr>
          <p:blipFill>
            <a:blip r:embed="rId3"/>
            <a:stretch>
              <a:fillRect/>
            </a:stretch>
          </p:blipFill>
          <p:spPr>
            <a:xfrm>
              <a:off x="1516276" y="3291686"/>
              <a:ext cx="889881" cy="1165857"/>
            </a:xfrm>
            <a:prstGeom prst="rect">
              <a:avLst/>
            </a:prstGeom>
          </p:spPr>
        </p:pic>
        <p:sp>
          <p:nvSpPr>
            <p:cNvPr id="30" name="Oval 10"/>
            <p:cNvSpPr>
              <a:spLocks noChangeArrowheads="1"/>
            </p:cNvSpPr>
            <p:nvPr/>
          </p:nvSpPr>
          <p:spPr bwMode="auto">
            <a:xfrm>
              <a:off x="4191888" y="4716735"/>
              <a:ext cx="1860085" cy="1027866"/>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134" dirty="0">
                  <a:solidFill>
                    <a:prstClr val="black"/>
                  </a:solidFill>
                  <a:latin typeface="Meiryo UI" panose="020B0604030504040204" pitchFamily="50" charset="-128"/>
                  <a:ea typeface="Meiryo UI" panose="020B0604030504040204" pitchFamily="50" charset="-128"/>
                </a:rPr>
                <a:t>Traffic management center</a:t>
              </a:r>
              <a:endParaRPr lang="ja-JP" altLang="ja-JP" sz="1134" dirty="0">
                <a:solidFill>
                  <a:prstClr val="black"/>
                </a:solidFill>
              </a:endParaRPr>
            </a:p>
          </p:txBody>
        </p:sp>
        <p:cxnSp>
          <p:nvCxnSpPr>
            <p:cNvPr id="31" name="曲線コネクタ 30"/>
            <p:cNvCxnSpPr>
              <a:stCxn id="19" idx="2"/>
            </p:cNvCxnSpPr>
            <p:nvPr/>
          </p:nvCxnSpPr>
          <p:spPr>
            <a:xfrm rot="16200000" flipH="1">
              <a:off x="825643" y="2672688"/>
              <a:ext cx="789197" cy="700825"/>
            </a:xfrm>
            <a:prstGeom prst="curvedConnector3">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32" name="曲線コネクタ 31"/>
            <p:cNvCxnSpPr/>
            <p:nvPr/>
          </p:nvCxnSpPr>
          <p:spPr>
            <a:xfrm rot="5400000">
              <a:off x="1637610" y="2833479"/>
              <a:ext cx="702297" cy="312100"/>
            </a:xfrm>
            <a:prstGeom prst="curvedConnector3">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33" name="曲線コネクタ 32"/>
            <p:cNvCxnSpPr/>
            <p:nvPr/>
          </p:nvCxnSpPr>
          <p:spPr>
            <a:xfrm rot="10800000" flipV="1">
              <a:off x="2380781" y="2650031"/>
              <a:ext cx="1081254" cy="723829"/>
            </a:xfrm>
            <a:prstGeom prst="curvedConnector3">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34" name="曲線コネクタ 33"/>
            <p:cNvCxnSpPr/>
            <p:nvPr/>
          </p:nvCxnSpPr>
          <p:spPr>
            <a:xfrm>
              <a:off x="5790716" y="2650031"/>
              <a:ext cx="2620698" cy="936738"/>
            </a:xfrm>
            <a:prstGeom prst="curvedConnector3">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35" name="曲線コネクタ 34"/>
            <p:cNvCxnSpPr/>
            <p:nvPr/>
          </p:nvCxnSpPr>
          <p:spPr>
            <a:xfrm rot="16200000" flipH="1">
              <a:off x="8271423" y="2881544"/>
              <a:ext cx="613590" cy="172096"/>
            </a:xfrm>
            <a:prstGeom prst="curvedConnector3">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36" name="曲線コネクタ 35"/>
            <p:cNvCxnSpPr/>
            <p:nvPr/>
          </p:nvCxnSpPr>
          <p:spPr>
            <a:xfrm>
              <a:off x="7147738" y="2638381"/>
              <a:ext cx="1263676" cy="712178"/>
            </a:xfrm>
            <a:prstGeom prst="curvedConnector3">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37" name="曲線コネクタ 36"/>
            <p:cNvCxnSpPr/>
            <p:nvPr/>
          </p:nvCxnSpPr>
          <p:spPr>
            <a:xfrm rot="5400000">
              <a:off x="9064020" y="2873828"/>
              <a:ext cx="781420" cy="290766"/>
            </a:xfrm>
            <a:prstGeom prst="curvedConnector3">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38" name="曲線コネクタ 37"/>
            <p:cNvCxnSpPr/>
            <p:nvPr/>
          </p:nvCxnSpPr>
          <p:spPr>
            <a:xfrm>
              <a:off x="2380780" y="3636614"/>
              <a:ext cx="1835053" cy="1440161"/>
            </a:xfrm>
            <a:prstGeom prst="curvedConnector3">
              <a:avLst/>
            </a:prstGeom>
            <a:ln>
              <a:headEnd type="non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39" name="曲線コネクタ 38"/>
            <p:cNvCxnSpPr>
              <a:stCxn id="30" idx="6"/>
            </p:cNvCxnSpPr>
            <p:nvPr/>
          </p:nvCxnSpPr>
          <p:spPr>
            <a:xfrm flipV="1">
              <a:off x="6051973" y="3770072"/>
              <a:ext cx="2325136" cy="1460597"/>
            </a:xfrm>
            <a:prstGeom prst="curvedConnector3">
              <a:avLst/>
            </a:prstGeom>
            <a:ln>
              <a:headEnd type="triangle" w="med" len="med"/>
              <a:tailEnd type="none" w="med" len="med"/>
            </a:ln>
          </p:spPr>
          <p:style>
            <a:lnRef idx="3">
              <a:schemeClr val="accent3"/>
            </a:lnRef>
            <a:fillRef idx="0">
              <a:schemeClr val="accent3"/>
            </a:fillRef>
            <a:effectRef idx="2">
              <a:schemeClr val="accent3"/>
            </a:effectRef>
            <a:fontRef idx="minor">
              <a:schemeClr val="tx1"/>
            </a:fontRef>
          </p:style>
        </p:cxnSp>
        <p:sp>
          <p:nvSpPr>
            <p:cNvPr id="40" name="Oval 10"/>
            <p:cNvSpPr>
              <a:spLocks noChangeArrowheads="1"/>
            </p:cNvSpPr>
            <p:nvPr/>
          </p:nvSpPr>
          <p:spPr bwMode="auto">
            <a:xfrm>
              <a:off x="1273467" y="1346011"/>
              <a:ext cx="2188569" cy="422423"/>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323" dirty="0">
                  <a:solidFill>
                    <a:prstClr val="black"/>
                  </a:solidFill>
                </a:rPr>
                <a:t>Vehicle group 1</a:t>
              </a:r>
              <a:endParaRPr lang="ja-JP" altLang="ja-JP" sz="1323" dirty="0">
                <a:solidFill>
                  <a:prstClr val="black"/>
                </a:solidFill>
              </a:endParaRPr>
            </a:p>
          </p:txBody>
        </p:sp>
        <p:sp>
          <p:nvSpPr>
            <p:cNvPr id="41" name="Oval 10"/>
            <p:cNvSpPr>
              <a:spLocks noChangeArrowheads="1"/>
            </p:cNvSpPr>
            <p:nvPr/>
          </p:nvSpPr>
          <p:spPr bwMode="auto">
            <a:xfrm>
              <a:off x="6332191" y="1361501"/>
              <a:ext cx="2079222" cy="38572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323" dirty="0">
                  <a:solidFill>
                    <a:prstClr val="black"/>
                  </a:solidFill>
                </a:rPr>
                <a:t>Vehicle group 2</a:t>
              </a:r>
              <a:endParaRPr lang="ja-JP" altLang="ja-JP" sz="1323" dirty="0">
                <a:solidFill>
                  <a:prstClr val="black"/>
                </a:solidFill>
              </a:endParaRPr>
            </a:p>
          </p:txBody>
        </p:sp>
        <p:sp>
          <p:nvSpPr>
            <p:cNvPr id="42" name="テキスト ボックス 41"/>
            <p:cNvSpPr txBox="1"/>
            <p:nvPr/>
          </p:nvSpPr>
          <p:spPr>
            <a:xfrm>
              <a:off x="340529" y="4457542"/>
              <a:ext cx="2526270" cy="460660"/>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1" hangingPunct="1"/>
              <a:r>
                <a:rPr kumimoji="1" lang="en-US" altLang="ja-JP" dirty="0" smtClean="0">
                  <a:solidFill>
                    <a:prstClr val="black"/>
                  </a:solidFill>
                </a:rPr>
                <a:t>Cellular base station</a:t>
              </a:r>
              <a:endParaRPr kumimoji="1" lang="ja-JP" altLang="en-US" dirty="0">
                <a:solidFill>
                  <a:prstClr val="black"/>
                </a:solidFill>
              </a:endParaRPr>
            </a:p>
          </p:txBody>
        </p:sp>
        <p:sp>
          <p:nvSpPr>
            <p:cNvPr id="43" name="テキスト ボックス 42"/>
            <p:cNvSpPr txBox="1"/>
            <p:nvPr/>
          </p:nvSpPr>
          <p:spPr>
            <a:xfrm>
              <a:off x="7568447" y="4410441"/>
              <a:ext cx="2451331" cy="806155"/>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1" hangingPunct="1"/>
              <a:r>
                <a:rPr kumimoji="1" lang="en-US" altLang="ja-JP" dirty="0" smtClean="0">
                  <a:solidFill>
                    <a:prstClr val="black"/>
                  </a:solidFill>
                </a:rPr>
                <a:t>Cellular base station</a:t>
              </a:r>
              <a:endParaRPr kumimoji="1" lang="ja-JP" altLang="en-US" dirty="0">
                <a:solidFill>
                  <a:prstClr val="black"/>
                </a:solidFill>
              </a:endParaRPr>
            </a:p>
          </p:txBody>
        </p:sp>
        <p:sp>
          <p:nvSpPr>
            <p:cNvPr id="44" name="テキスト ボックス 43"/>
            <p:cNvSpPr txBox="1"/>
            <p:nvPr/>
          </p:nvSpPr>
          <p:spPr>
            <a:xfrm>
              <a:off x="1921948" y="6160324"/>
              <a:ext cx="4359638" cy="460660"/>
            </a:xfrm>
            <a:prstGeom prst="rect">
              <a:avLst/>
            </a:prstGeom>
            <a:noFill/>
          </p:spPr>
          <p:txBody>
            <a:bodyPr wrap="none" rtlCol="0">
              <a:spAutoFit/>
            </a:bodyPr>
            <a:lstStyle/>
            <a:p>
              <a:pPr eaLnBrk="1" hangingPunct="1"/>
              <a:r>
                <a:rPr kumimoji="1" lang="en-US" altLang="ja-JP" dirty="0" smtClean="0">
                  <a:solidFill>
                    <a:prstClr val="black"/>
                  </a:solidFill>
                  <a:latin typeface="Tw Cen MT" pitchFamily="34" charset="0"/>
                  <a:ea typeface="HGPｺﾞｼｯｸE" panose="020B0900000000000000" pitchFamily="50" charset="-128"/>
                  <a:cs typeface="Arial" charset="0"/>
                </a:rPr>
                <a:t>without connected vehicle capabilities</a:t>
              </a:r>
              <a:endParaRPr kumimoji="1" lang="ja-JP" altLang="en-US" dirty="0">
                <a:solidFill>
                  <a:prstClr val="black"/>
                </a:solidFill>
                <a:latin typeface="Tw Cen MT" pitchFamily="34" charset="0"/>
                <a:ea typeface="HGPｺﾞｼｯｸE" panose="020B0900000000000000" pitchFamily="50" charset="-128"/>
                <a:cs typeface="Arial" charset="0"/>
              </a:endParaRPr>
            </a:p>
          </p:txBody>
        </p:sp>
        <p:sp>
          <p:nvSpPr>
            <p:cNvPr id="45" name="Text Box 20"/>
            <p:cNvSpPr txBox="1">
              <a:spLocks noChangeArrowheads="1"/>
            </p:cNvSpPr>
            <p:nvPr/>
          </p:nvSpPr>
          <p:spPr bwMode="auto">
            <a:xfrm>
              <a:off x="618343" y="3117809"/>
              <a:ext cx="701622" cy="29381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836" dirty="0">
                  <a:solidFill>
                    <a:prstClr val="black"/>
                  </a:solidFill>
                  <a:latin typeface="Century" panose="02040604050505020304" pitchFamily="18" charset="0"/>
                </a:rPr>
                <a:t>V2I</a:t>
              </a:r>
              <a:endParaRPr lang="ja-JP" altLang="ja-JP" sz="1836" dirty="0">
                <a:solidFill>
                  <a:prstClr val="black"/>
                </a:solidFill>
              </a:endParaRPr>
            </a:p>
          </p:txBody>
        </p:sp>
        <p:sp>
          <p:nvSpPr>
            <p:cNvPr id="46" name="Text Box 20"/>
            <p:cNvSpPr txBox="1">
              <a:spLocks noChangeArrowheads="1"/>
            </p:cNvSpPr>
            <p:nvPr/>
          </p:nvSpPr>
          <p:spPr bwMode="auto">
            <a:xfrm>
              <a:off x="2988728" y="3124779"/>
              <a:ext cx="701622" cy="29381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836" dirty="0">
                  <a:solidFill>
                    <a:prstClr val="black"/>
                  </a:solidFill>
                  <a:latin typeface="Century" panose="02040604050505020304" pitchFamily="18" charset="0"/>
                </a:rPr>
                <a:t>V2I</a:t>
              </a:r>
              <a:endParaRPr lang="ja-JP" altLang="ja-JP" sz="1836" dirty="0">
                <a:solidFill>
                  <a:prstClr val="black"/>
                </a:solidFill>
              </a:endParaRPr>
            </a:p>
          </p:txBody>
        </p:sp>
        <p:sp>
          <p:nvSpPr>
            <p:cNvPr id="47" name="Text Box 20"/>
            <p:cNvSpPr txBox="1">
              <a:spLocks noChangeArrowheads="1"/>
            </p:cNvSpPr>
            <p:nvPr/>
          </p:nvSpPr>
          <p:spPr bwMode="auto">
            <a:xfrm>
              <a:off x="6275807" y="3116107"/>
              <a:ext cx="701622" cy="29381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836" dirty="0">
                  <a:solidFill>
                    <a:prstClr val="black"/>
                  </a:solidFill>
                  <a:latin typeface="Century" panose="02040604050505020304" pitchFamily="18" charset="0"/>
                </a:rPr>
                <a:t>V2I</a:t>
              </a:r>
              <a:endParaRPr lang="ja-JP" altLang="ja-JP" sz="1836" dirty="0">
                <a:solidFill>
                  <a:prstClr val="black"/>
                </a:solidFill>
              </a:endParaRPr>
            </a:p>
          </p:txBody>
        </p:sp>
      </p:grpSp>
      <p:cxnSp>
        <p:nvCxnSpPr>
          <p:cNvPr id="16384" name="直線コネクタ 16383"/>
          <p:cNvCxnSpPr/>
          <p:nvPr/>
        </p:nvCxnSpPr>
        <p:spPr>
          <a:xfrm>
            <a:off x="191610" y="3035964"/>
            <a:ext cx="8154012" cy="0"/>
          </a:xfrm>
          <a:prstGeom prst="line">
            <a:avLst/>
          </a:prstGeom>
          <a:ln w="38100">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51" name="直線コネクタ 50"/>
          <p:cNvCxnSpPr/>
          <p:nvPr/>
        </p:nvCxnSpPr>
        <p:spPr>
          <a:xfrm>
            <a:off x="197119" y="1675146"/>
            <a:ext cx="8154012" cy="0"/>
          </a:xfrm>
          <a:prstGeom prst="line">
            <a:avLst/>
          </a:prstGeom>
          <a:ln w="381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6385" name="正方形/長方形 16384"/>
          <p:cNvSpPr/>
          <p:nvPr/>
        </p:nvSpPr>
        <p:spPr>
          <a:xfrm>
            <a:off x="191610" y="1675146"/>
            <a:ext cx="8133880" cy="1360818"/>
          </a:xfrm>
          <a:prstGeom prst="rect">
            <a:avLst/>
          </a:prstGeom>
          <a:solidFill>
            <a:srgbClr val="BFBFBF">
              <a:alpha val="3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kumimoji="1" lang="ja-JP" altLang="en-US">
              <a:solidFill>
                <a:prstClr val="white"/>
              </a:solidFill>
            </a:endParaRPr>
          </a:p>
        </p:txBody>
      </p:sp>
      <p:sp>
        <p:nvSpPr>
          <p:cNvPr id="52" name="正方形/長方形 51"/>
          <p:cNvSpPr/>
          <p:nvPr/>
        </p:nvSpPr>
        <p:spPr>
          <a:xfrm>
            <a:off x="4112782" y="6057981"/>
            <a:ext cx="3894015" cy="383182"/>
          </a:xfrm>
          <a:prstGeom prst="rect">
            <a:avLst/>
          </a:prstGeom>
        </p:spPr>
        <p:txBody>
          <a:bodyPr wrap="none">
            <a:spAutoFit/>
          </a:bodyPr>
          <a:lstStyle/>
          <a:p>
            <a:pPr marL="542925" indent="-542925" eaLnBrk="1" hangingPunct="1">
              <a:defRPr sz="1000" b="0" i="0" u="none" strike="noStrike" kern="1200" baseline="0">
                <a:solidFill>
                  <a:prstClr val="black">
                    <a:lumMod val="65000"/>
                    <a:lumOff val="35000"/>
                  </a:prstClr>
                </a:solidFill>
                <a:latin typeface="+mn-lt"/>
                <a:ea typeface="+mn-ea"/>
                <a:cs typeface="+mn-cs"/>
              </a:defRPr>
            </a:pPr>
            <a:r>
              <a:rPr lang="en-US" altLang="ja-JP" sz="945" dirty="0">
                <a:solidFill>
                  <a:prstClr val="black">
                    <a:lumMod val="65000"/>
                    <a:lumOff val="35000"/>
                  </a:prstClr>
                </a:solidFill>
                <a:latin typeface="Meiryo UI" panose="020B0604030504040204" pitchFamily="50" charset="-128"/>
                <a:ea typeface="Meiryo UI" panose="020B0604030504040204" pitchFamily="50" charset="-128"/>
                <a:cs typeface="Arial" charset="0"/>
              </a:rPr>
              <a:t>(Source: Keio University, Co-Mobility Society Research </a:t>
            </a:r>
            <a:r>
              <a:rPr lang="en-US" altLang="ja-JP" sz="945" dirty="0" smtClean="0">
                <a:solidFill>
                  <a:prstClr val="black">
                    <a:lumMod val="65000"/>
                    <a:lumOff val="35000"/>
                  </a:prstClr>
                </a:solidFill>
                <a:latin typeface="Meiryo UI" panose="020B0604030504040204" pitchFamily="50" charset="-128"/>
                <a:ea typeface="Meiryo UI" panose="020B0604030504040204" pitchFamily="50" charset="-128"/>
                <a:cs typeface="Arial" charset="0"/>
              </a:rPr>
              <a:t>Center,</a:t>
            </a:r>
            <a:br>
              <a:rPr lang="en-US" altLang="ja-JP" sz="945" dirty="0" smtClean="0">
                <a:solidFill>
                  <a:prstClr val="black">
                    <a:lumMod val="65000"/>
                    <a:lumOff val="35000"/>
                  </a:prstClr>
                </a:solidFill>
                <a:latin typeface="Meiryo UI" panose="020B0604030504040204" pitchFamily="50" charset="-128"/>
                <a:ea typeface="Meiryo UI" panose="020B0604030504040204" pitchFamily="50" charset="-128"/>
                <a:cs typeface="Arial" charset="0"/>
              </a:rPr>
            </a:br>
            <a:r>
              <a:rPr lang="en-US" altLang="ja-JP" sz="945" dirty="0" smtClean="0">
                <a:solidFill>
                  <a:prstClr val="black">
                    <a:lumMod val="65000"/>
                    <a:lumOff val="35000"/>
                  </a:prstClr>
                </a:solidFill>
                <a:latin typeface="Meiryo UI" panose="020B0604030504040204" pitchFamily="50" charset="-128"/>
                <a:ea typeface="Meiryo UI" panose="020B0604030504040204" pitchFamily="50" charset="-128"/>
                <a:cs typeface="Arial" charset="0"/>
              </a:rPr>
              <a:t>Amsterdam Group and </a:t>
            </a:r>
            <a:r>
              <a:rPr lang="en-US" altLang="ja-JP" sz="945" dirty="0" err="1" smtClean="0">
                <a:solidFill>
                  <a:prstClr val="black">
                    <a:lumMod val="65000"/>
                    <a:lumOff val="35000"/>
                  </a:prstClr>
                </a:solidFill>
                <a:latin typeface="Meiryo UI" panose="020B0604030504040204" pitchFamily="50" charset="-128"/>
                <a:ea typeface="Meiryo UI" panose="020B0604030504040204" pitchFamily="50" charset="-128"/>
                <a:cs typeface="Arial" charset="0"/>
              </a:rPr>
              <a:t>MLIT</a:t>
            </a:r>
            <a:r>
              <a:rPr lang="en-US" altLang="ja-JP" sz="945" dirty="0" smtClean="0">
                <a:solidFill>
                  <a:prstClr val="black">
                    <a:lumMod val="65000"/>
                    <a:lumOff val="35000"/>
                  </a:prstClr>
                </a:solidFill>
                <a:latin typeface="Meiryo UI" panose="020B0604030504040204" pitchFamily="50" charset="-128"/>
                <a:ea typeface="Meiryo UI" panose="020B0604030504040204" pitchFamily="50" charset="-128"/>
                <a:cs typeface="Arial" charset="0"/>
              </a:rPr>
              <a:t> meeting, Oct 2015)</a:t>
            </a:r>
            <a:endParaRPr lang="ja-JP" altLang="en-US" sz="945" dirty="0">
              <a:solidFill>
                <a:prstClr val="black">
                  <a:lumMod val="65000"/>
                  <a:lumOff val="35000"/>
                </a:prstClr>
              </a:solidFill>
              <a:latin typeface="Meiryo UI" panose="020B0604030504040204" pitchFamily="50" charset="-128"/>
              <a:ea typeface="Meiryo UI" panose="020B0604030504040204" pitchFamily="50" charset="-128"/>
              <a:cs typeface="Arial" charset="0"/>
            </a:endParaRPr>
          </a:p>
        </p:txBody>
      </p:sp>
    </p:spTree>
    <p:extLst>
      <p:ext uri="{BB962C8B-B14F-4D97-AF65-F5344CB8AC3E}">
        <p14:creationId xmlns:p14="http://schemas.microsoft.com/office/powerpoint/2010/main" val="1045337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p:cNvSpPr>
          <p:nvPr>
            <p:ph type="title"/>
          </p:nvPr>
        </p:nvSpPr>
        <p:spPr>
          <a:xfrm>
            <a:off x="439143" y="258007"/>
            <a:ext cx="7906479" cy="822022"/>
          </a:xfrm>
        </p:spPr>
        <p:txBody>
          <a:bodyPr/>
          <a:lstStyle/>
          <a:p>
            <a:r>
              <a:rPr lang="en-US" altLang="ja-JP" sz="3024" dirty="0">
                <a:solidFill>
                  <a:srgbClr val="444D26"/>
                </a:solidFill>
                <a:sym typeface="Tw Cen MT" pitchFamily="34" charset="0"/>
              </a:rPr>
              <a:t/>
            </a:r>
            <a:br>
              <a:rPr lang="en-US" altLang="ja-JP" sz="3024" dirty="0">
                <a:solidFill>
                  <a:srgbClr val="444D26"/>
                </a:solidFill>
                <a:sym typeface="Tw Cen MT" pitchFamily="34" charset="0"/>
              </a:rPr>
            </a:br>
            <a:r>
              <a:rPr lang="en-US" altLang="ja-JP" sz="2268" dirty="0">
                <a:solidFill>
                  <a:srgbClr val="444D26"/>
                </a:solidFill>
                <a:sym typeface="Tw Cen MT" pitchFamily="34" charset="0"/>
              </a:rPr>
              <a:t>ICT for Microscopic Management at flat lane </a:t>
            </a:r>
            <a:r>
              <a:rPr lang="en-US" altLang="ja-JP" sz="2268" dirty="0" err="1">
                <a:solidFill>
                  <a:srgbClr val="444D26"/>
                </a:solidFill>
                <a:sym typeface="Tw Cen MT" pitchFamily="34" charset="0"/>
              </a:rPr>
              <a:t>rampway</a:t>
            </a:r>
            <a:endParaRPr lang="en-US" sz="2268" dirty="0">
              <a:solidFill>
                <a:srgbClr val="444D26"/>
              </a:solidFill>
              <a:sym typeface="Tw Cen MT" pitchFamily="34" charset="0"/>
            </a:endParaRPr>
          </a:p>
        </p:txBody>
      </p:sp>
      <p:sp>
        <p:nvSpPr>
          <p:cNvPr id="2" name="スライド番号プレースホルダー 1"/>
          <p:cNvSpPr>
            <a:spLocks noGrp="1"/>
          </p:cNvSpPr>
          <p:nvPr>
            <p:ph type="sldNum" sz="quarter" idx="12"/>
          </p:nvPr>
        </p:nvSpPr>
        <p:spPr/>
        <p:txBody>
          <a:bodyPr/>
          <a:lstStyle/>
          <a:p>
            <a:pPr>
              <a:defRPr/>
            </a:pPr>
            <a:fld id="{7F54750A-6F76-4E8E-9C84-FFFB1CBF953A}" type="slidenum">
              <a:rPr lang="en-US" smtClean="0">
                <a:solidFill>
                  <a:srgbClr val="A5B592">
                    <a:lumMod val="75000"/>
                  </a:srgbClr>
                </a:solidFill>
              </a:rPr>
              <a:pPr>
                <a:defRPr/>
              </a:pPr>
              <a:t>6</a:t>
            </a:fld>
            <a:endParaRPr lang="en-US">
              <a:solidFill>
                <a:srgbClr val="A5B592">
                  <a:lumMod val="75000"/>
                </a:srgbClr>
              </a:solidFill>
            </a:endParaRPr>
          </a:p>
        </p:txBody>
      </p:sp>
      <p:pic>
        <p:nvPicPr>
          <p:cNvPr id="6" name="図 5"/>
          <p:cNvPicPr>
            <a:picLocks noChangeAspect="1"/>
          </p:cNvPicPr>
          <p:nvPr/>
        </p:nvPicPr>
        <p:blipFill>
          <a:blip r:embed="rId3"/>
          <a:stretch>
            <a:fillRect/>
          </a:stretch>
        </p:blipFill>
        <p:spPr>
          <a:xfrm>
            <a:off x="4523250" y="1645584"/>
            <a:ext cx="1105346" cy="492977"/>
          </a:xfrm>
          <a:prstGeom prst="rect">
            <a:avLst/>
          </a:prstGeom>
        </p:spPr>
      </p:pic>
      <p:cxnSp>
        <p:nvCxnSpPr>
          <p:cNvPr id="7" name="AutoShape 6"/>
          <p:cNvCxnSpPr>
            <a:cxnSpLocks noChangeShapeType="1"/>
          </p:cNvCxnSpPr>
          <p:nvPr/>
        </p:nvCxnSpPr>
        <p:spPr bwMode="auto">
          <a:xfrm>
            <a:off x="4588662" y="2552702"/>
            <a:ext cx="4349645" cy="51082"/>
          </a:xfrm>
          <a:prstGeom prst="straightConnector1">
            <a:avLst/>
          </a:prstGeom>
          <a:noFill/>
          <a:ln w="38100">
            <a:solidFill>
              <a:srgbClr val="000000"/>
            </a:solidFill>
            <a:round/>
            <a:headEnd/>
            <a:tailEnd/>
          </a:ln>
          <a:extLst>
            <a:ext uri="{909E8E84-426E-40DD-AFC4-6F175D3DCCD1}">
              <a14:hiddenFill xmlns:a14="http://schemas.microsoft.com/office/drawing/2010/main">
                <a:noFill/>
              </a14:hiddenFill>
            </a:ext>
          </a:extLst>
        </p:spPr>
      </p:cxnSp>
      <p:cxnSp>
        <p:nvCxnSpPr>
          <p:cNvPr id="8" name="AutoShape 7"/>
          <p:cNvCxnSpPr>
            <a:cxnSpLocks noChangeShapeType="1"/>
          </p:cNvCxnSpPr>
          <p:nvPr/>
        </p:nvCxnSpPr>
        <p:spPr bwMode="auto">
          <a:xfrm>
            <a:off x="4588662" y="2552702"/>
            <a:ext cx="2362729" cy="2094322"/>
          </a:xfrm>
          <a:prstGeom prst="straightConnector1">
            <a:avLst/>
          </a:prstGeom>
          <a:noFill/>
          <a:ln w="38100">
            <a:solidFill>
              <a:srgbClr val="000000"/>
            </a:solidFill>
            <a:round/>
            <a:headEnd/>
            <a:tailEnd/>
          </a:ln>
          <a:extLst>
            <a:ext uri="{909E8E84-426E-40DD-AFC4-6F175D3DCCD1}">
              <a14:hiddenFill xmlns:a14="http://schemas.microsoft.com/office/drawing/2010/main">
                <a:noFill/>
              </a14:hiddenFill>
            </a:ext>
          </a:extLst>
        </p:spPr>
      </p:cxnSp>
      <p:cxnSp>
        <p:nvCxnSpPr>
          <p:cNvPr id="9" name="AutoShape 8"/>
          <p:cNvCxnSpPr>
            <a:cxnSpLocks noChangeShapeType="1"/>
          </p:cNvCxnSpPr>
          <p:nvPr/>
        </p:nvCxnSpPr>
        <p:spPr bwMode="auto">
          <a:xfrm>
            <a:off x="3024745" y="2603783"/>
            <a:ext cx="2703150" cy="2345285"/>
          </a:xfrm>
          <a:prstGeom prst="straightConnector1">
            <a:avLst/>
          </a:prstGeom>
          <a:noFill/>
          <a:ln w="38100">
            <a:solidFill>
              <a:srgbClr val="000000"/>
            </a:solidFill>
            <a:round/>
            <a:headEnd/>
            <a:tailEnd/>
          </a:ln>
          <a:extLst>
            <a:ext uri="{909E8E84-426E-40DD-AFC4-6F175D3DCCD1}">
              <a14:hiddenFill xmlns:a14="http://schemas.microsoft.com/office/drawing/2010/main">
                <a:noFill/>
              </a14:hiddenFill>
            </a:ext>
          </a:extLst>
        </p:spPr>
      </p:cxnSp>
      <p:cxnSp>
        <p:nvCxnSpPr>
          <p:cNvPr id="10" name="AutoShape 9"/>
          <p:cNvCxnSpPr>
            <a:cxnSpLocks noChangeShapeType="1"/>
          </p:cNvCxnSpPr>
          <p:nvPr/>
        </p:nvCxnSpPr>
        <p:spPr bwMode="auto">
          <a:xfrm>
            <a:off x="1447345" y="2603784"/>
            <a:ext cx="1577400" cy="0"/>
          </a:xfrm>
          <a:prstGeom prst="straightConnector1">
            <a:avLst/>
          </a:prstGeom>
          <a:noFill/>
          <a:ln w="38100">
            <a:solidFill>
              <a:srgbClr val="000000"/>
            </a:solidFill>
            <a:round/>
            <a:headEnd/>
            <a:tailEnd/>
          </a:ln>
          <a:extLst>
            <a:ext uri="{909E8E84-426E-40DD-AFC4-6F175D3DCCD1}">
              <a14:hiddenFill xmlns:a14="http://schemas.microsoft.com/office/drawing/2010/main">
                <a:noFill/>
              </a14:hiddenFill>
            </a:ext>
          </a:extLst>
        </p:spPr>
      </p:cxnSp>
      <p:cxnSp>
        <p:nvCxnSpPr>
          <p:cNvPr id="11" name="AutoShape 12"/>
          <p:cNvCxnSpPr>
            <a:cxnSpLocks noChangeShapeType="1"/>
          </p:cNvCxnSpPr>
          <p:nvPr/>
        </p:nvCxnSpPr>
        <p:spPr bwMode="auto">
          <a:xfrm>
            <a:off x="1447345" y="1289533"/>
            <a:ext cx="7490962" cy="0"/>
          </a:xfrm>
          <a:prstGeom prst="straightConnector1">
            <a:avLst/>
          </a:prstGeom>
          <a:noFill/>
          <a:ln w="28575">
            <a:solidFill>
              <a:srgbClr val="000000"/>
            </a:solidFill>
            <a:prstDash val="lgDash"/>
            <a:round/>
            <a:headEnd/>
            <a:tailEnd/>
          </a:ln>
          <a:extLst>
            <a:ext uri="{909E8E84-426E-40DD-AFC4-6F175D3DCCD1}">
              <a14:hiddenFill xmlns:a14="http://schemas.microsoft.com/office/drawing/2010/main">
                <a:noFill/>
              </a14:hiddenFill>
            </a:ext>
          </a:extLst>
        </p:spPr>
      </p:cxnSp>
      <p:cxnSp>
        <p:nvCxnSpPr>
          <p:cNvPr id="12" name="AutoShape 13"/>
          <p:cNvCxnSpPr>
            <a:cxnSpLocks noChangeShapeType="1"/>
          </p:cNvCxnSpPr>
          <p:nvPr/>
        </p:nvCxnSpPr>
        <p:spPr bwMode="auto">
          <a:xfrm flipH="1">
            <a:off x="3211192" y="2113610"/>
            <a:ext cx="1048597" cy="48728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AutoShape 14"/>
          <p:cNvCxnSpPr>
            <a:cxnSpLocks noChangeShapeType="1"/>
          </p:cNvCxnSpPr>
          <p:nvPr/>
        </p:nvCxnSpPr>
        <p:spPr bwMode="auto">
          <a:xfrm>
            <a:off x="4259789" y="2113610"/>
            <a:ext cx="1933" cy="2858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AutoShape 15"/>
          <p:cNvCxnSpPr>
            <a:cxnSpLocks noChangeShapeType="1"/>
          </p:cNvCxnSpPr>
          <p:nvPr/>
        </p:nvCxnSpPr>
        <p:spPr bwMode="auto">
          <a:xfrm flipV="1">
            <a:off x="4261722" y="2162931"/>
            <a:ext cx="574995" cy="23653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AutoShape 16"/>
          <p:cNvCxnSpPr>
            <a:cxnSpLocks noChangeShapeType="1"/>
          </p:cNvCxnSpPr>
          <p:nvPr/>
        </p:nvCxnSpPr>
        <p:spPr bwMode="auto">
          <a:xfrm flipH="1" flipV="1">
            <a:off x="3665141" y="2861410"/>
            <a:ext cx="353904" cy="7551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AutoShape 17"/>
          <p:cNvCxnSpPr>
            <a:cxnSpLocks noChangeShapeType="1"/>
          </p:cNvCxnSpPr>
          <p:nvPr/>
        </p:nvCxnSpPr>
        <p:spPr bwMode="auto">
          <a:xfrm>
            <a:off x="4019045" y="3270058"/>
            <a:ext cx="32694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AutoShape 18"/>
          <p:cNvCxnSpPr>
            <a:cxnSpLocks noChangeShapeType="1"/>
          </p:cNvCxnSpPr>
          <p:nvPr/>
        </p:nvCxnSpPr>
        <p:spPr bwMode="auto">
          <a:xfrm>
            <a:off x="4019045" y="2936921"/>
            <a:ext cx="0" cy="333138"/>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 name="AutoShape 19"/>
          <p:cNvCxnSpPr>
            <a:cxnSpLocks noChangeShapeType="1"/>
          </p:cNvCxnSpPr>
          <p:nvPr/>
        </p:nvCxnSpPr>
        <p:spPr bwMode="auto">
          <a:xfrm flipH="1">
            <a:off x="3466282" y="3729786"/>
            <a:ext cx="126394" cy="795088"/>
          </a:xfrm>
          <a:prstGeom prst="straightConnector1">
            <a:avLst/>
          </a:prstGeom>
          <a:noFill/>
          <a:ln w="57150">
            <a:solidFill>
              <a:srgbClr val="000000"/>
            </a:solidFill>
            <a:round/>
            <a:headEnd/>
            <a:tailEnd/>
          </a:ln>
          <a:extLst>
            <a:ext uri="{909E8E84-426E-40DD-AFC4-6F175D3DCCD1}">
              <a14:hiddenFill xmlns:a14="http://schemas.microsoft.com/office/drawing/2010/main">
                <a:noFill/>
              </a14:hiddenFill>
            </a:ext>
          </a:extLst>
        </p:spPr>
      </p:cxnSp>
      <p:sp>
        <p:nvSpPr>
          <p:cNvPr id="19" name="Text Box 21"/>
          <p:cNvSpPr txBox="1">
            <a:spLocks noChangeArrowheads="1"/>
          </p:cNvSpPr>
          <p:nvPr/>
        </p:nvSpPr>
        <p:spPr bwMode="auto">
          <a:xfrm>
            <a:off x="1703505" y="3716405"/>
            <a:ext cx="696010" cy="32653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ts val="612"/>
              </a:spcBef>
            </a:pPr>
            <a:r>
              <a:rPr lang="en-US" altLang="ja-JP" sz="2040">
                <a:solidFill>
                  <a:prstClr val="black"/>
                </a:solidFill>
                <a:latin typeface="Century" panose="02040604050505020304" pitchFamily="18" charset="0"/>
              </a:rPr>
              <a:t>I2I</a:t>
            </a:r>
            <a:endParaRPr lang="ja-JP" altLang="ja-JP" sz="2040">
              <a:solidFill>
                <a:prstClr val="black"/>
              </a:solidFill>
            </a:endParaRPr>
          </a:p>
        </p:txBody>
      </p:sp>
      <p:cxnSp>
        <p:nvCxnSpPr>
          <p:cNvPr id="20" name="AutoShape 22"/>
          <p:cNvCxnSpPr>
            <a:cxnSpLocks noChangeShapeType="1"/>
          </p:cNvCxnSpPr>
          <p:nvPr/>
        </p:nvCxnSpPr>
        <p:spPr bwMode="auto">
          <a:xfrm flipV="1">
            <a:off x="2399513" y="3708768"/>
            <a:ext cx="537598" cy="20091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 name="Text Box 24"/>
          <p:cNvSpPr txBox="1">
            <a:spLocks noChangeArrowheads="1"/>
          </p:cNvSpPr>
          <p:nvPr/>
        </p:nvSpPr>
        <p:spPr bwMode="auto">
          <a:xfrm>
            <a:off x="2766067" y="4486470"/>
            <a:ext cx="794078" cy="359931"/>
          </a:xfrm>
          <a:prstGeom prst="rect">
            <a:avLst/>
          </a:prstGeom>
          <a:solidFill>
            <a:srgbClr val="FFFFFF"/>
          </a:solidFill>
          <a:ln w="9525">
            <a:solidFill>
              <a:srgbClr val="000000"/>
            </a:solidFill>
            <a:miter lim="800000"/>
            <a:headEnd/>
            <a:tailEnd/>
          </a:ln>
        </p:spPr>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40" dirty="0">
                <a:solidFill>
                  <a:prstClr val="black"/>
                </a:solidFill>
                <a:latin typeface="Century" panose="02040604050505020304" pitchFamily="18" charset="0"/>
                <a:cs typeface="Arial" charset="0"/>
              </a:rPr>
              <a:t>VMS</a:t>
            </a:r>
            <a:endParaRPr lang="ja-JP" altLang="ja-JP" sz="2040" dirty="0">
              <a:solidFill>
                <a:prstClr val="black"/>
              </a:solidFill>
              <a:cs typeface="Arial" charset="0"/>
            </a:endParaRPr>
          </a:p>
        </p:txBody>
      </p:sp>
      <p:sp>
        <p:nvSpPr>
          <p:cNvPr id="22" name="Freeform 25"/>
          <p:cNvSpPr>
            <a:spLocks/>
          </p:cNvSpPr>
          <p:nvPr/>
        </p:nvSpPr>
        <p:spPr bwMode="auto">
          <a:xfrm>
            <a:off x="2884445" y="3134582"/>
            <a:ext cx="570040" cy="861715"/>
          </a:xfrm>
          <a:custGeom>
            <a:avLst/>
            <a:gdLst>
              <a:gd name="T0" fmla="*/ 2147483647 w 585"/>
              <a:gd name="T1" fmla="*/ 0 h 505"/>
              <a:gd name="T2" fmla="*/ 0 w 585"/>
              <a:gd name="T3" fmla="*/ 2147483647 h 505"/>
              <a:gd name="T4" fmla="*/ 2147483647 w 585"/>
              <a:gd name="T5" fmla="*/ 2147483647 h 505"/>
              <a:gd name="T6" fmla="*/ 2147483647 w 585"/>
              <a:gd name="T7" fmla="*/ 2147483647 h 505"/>
              <a:gd name="T8" fmla="*/ 0 60000 65536"/>
              <a:gd name="T9" fmla="*/ 0 60000 65536"/>
              <a:gd name="T10" fmla="*/ 0 60000 65536"/>
              <a:gd name="T11" fmla="*/ 0 60000 65536"/>
              <a:gd name="T12" fmla="*/ 0 w 585"/>
              <a:gd name="T13" fmla="*/ 0 h 505"/>
              <a:gd name="T14" fmla="*/ 585 w 585"/>
              <a:gd name="T15" fmla="*/ 505 h 505"/>
            </a:gdLst>
            <a:ahLst/>
            <a:cxnLst>
              <a:cxn ang="T8">
                <a:pos x="T0" y="T1"/>
              </a:cxn>
              <a:cxn ang="T9">
                <a:pos x="T2" y="T3"/>
              </a:cxn>
              <a:cxn ang="T10">
                <a:pos x="T4" y="T5"/>
              </a:cxn>
              <a:cxn ang="T11">
                <a:pos x="T6" y="T7"/>
              </a:cxn>
            </a:cxnLst>
            <a:rect l="T12" t="T13" r="T14" b="T15"/>
            <a:pathLst>
              <a:path w="585" h="505">
                <a:moveTo>
                  <a:pt x="120" y="0"/>
                </a:moveTo>
                <a:cubicBezTo>
                  <a:pt x="60" y="30"/>
                  <a:pt x="0" y="60"/>
                  <a:pt x="0" y="135"/>
                </a:cubicBezTo>
                <a:cubicBezTo>
                  <a:pt x="0" y="210"/>
                  <a:pt x="23" y="395"/>
                  <a:pt x="120" y="450"/>
                </a:cubicBezTo>
                <a:cubicBezTo>
                  <a:pt x="217" y="505"/>
                  <a:pt x="508" y="463"/>
                  <a:pt x="585" y="465"/>
                </a:cubicBezTo>
              </a:path>
            </a:pathLst>
          </a:custGeom>
          <a:noFill/>
          <a:ln w="12700" cap="flat">
            <a:solidFill>
              <a:srgbClr val="000000"/>
            </a:solidFill>
            <a:prstDash val="dash"/>
            <a:round/>
            <a:headEnd type="none" w="med" len="med"/>
            <a:tailEnd type="arrow" w="med" len="med"/>
          </a:ln>
          <a:extLst>
            <a:ext uri="{909E8E84-426E-40DD-AFC4-6F175D3DCCD1}">
              <a14:hiddenFill xmlns:a14="http://schemas.microsoft.com/office/drawing/2010/main">
                <a:solidFill>
                  <a:srgbClr val="FFFFFF"/>
                </a:solidFill>
              </a14:hiddenFill>
            </a:ext>
          </a:extLst>
        </p:spPr>
        <p:txBody>
          <a:bodyPr lIns="75783" tIns="9068" rIns="75783" bIns="9068"/>
          <a:lstStyle/>
          <a:p>
            <a:pPr eaLnBrk="1" hangingPunct="1"/>
            <a:endParaRPr lang="ja-JP" altLang="en-US" sz="2040">
              <a:solidFill>
                <a:prstClr val="black"/>
              </a:solidFill>
              <a:latin typeface="Tw Cen MT" pitchFamily="34" charset="0"/>
              <a:ea typeface="HGPｺﾞｼｯｸE" panose="020B0900000000000000" pitchFamily="50" charset="-128"/>
              <a:cs typeface="Arial" charset="0"/>
            </a:endParaRPr>
          </a:p>
        </p:txBody>
      </p:sp>
      <p:sp>
        <p:nvSpPr>
          <p:cNvPr id="23" name="Text Box 20"/>
          <p:cNvSpPr txBox="1">
            <a:spLocks noChangeArrowheads="1"/>
          </p:cNvSpPr>
          <p:nvPr/>
        </p:nvSpPr>
        <p:spPr bwMode="auto">
          <a:xfrm>
            <a:off x="2955402" y="1970192"/>
            <a:ext cx="916779" cy="30866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40" dirty="0">
                <a:solidFill>
                  <a:prstClr val="black"/>
                </a:solidFill>
                <a:latin typeface="Century" panose="02040604050505020304" pitchFamily="18" charset="0"/>
              </a:rPr>
              <a:t>V2I</a:t>
            </a:r>
            <a:endParaRPr lang="ja-JP" altLang="ja-JP" sz="2040" dirty="0">
              <a:solidFill>
                <a:prstClr val="black"/>
              </a:solidFill>
            </a:endParaRPr>
          </a:p>
        </p:txBody>
      </p:sp>
      <p:pic>
        <p:nvPicPr>
          <p:cNvPr id="24" name="図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371291">
            <a:off x="5470113" y="4297163"/>
            <a:ext cx="960700" cy="551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正方形/長方形 24"/>
          <p:cNvSpPr/>
          <p:nvPr/>
        </p:nvSpPr>
        <p:spPr bwMode="auto">
          <a:xfrm>
            <a:off x="5436321" y="1588816"/>
            <a:ext cx="3515805" cy="9061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2040">
              <a:solidFill>
                <a:prstClr val="white"/>
              </a:solidFill>
            </a:endParaRPr>
          </a:p>
        </p:txBody>
      </p:sp>
      <p:pic>
        <p:nvPicPr>
          <p:cNvPr id="26"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28471" y="2082784"/>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10308" y="2086961"/>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0363" y="2117701"/>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60060" y="2166908"/>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90147" y="2118998"/>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7050" y="2146515"/>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94586" y="2558752"/>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41826" y="3458215"/>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29513" y="2591397"/>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57548" y="2731392"/>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99209" y="2731392"/>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20511" y="2798820"/>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57299" y="3267359"/>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0400" y="3071747"/>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80967" y="3494480"/>
            <a:ext cx="901009" cy="1187272"/>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 descr="http://sozonomono.com/files/img/illust/tre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3251" y="3974408"/>
            <a:ext cx="901009" cy="1187272"/>
          </a:xfrm>
          <a:prstGeom prst="rect">
            <a:avLst/>
          </a:prstGeom>
          <a:noFill/>
          <a:extLst>
            <a:ext uri="{909E8E84-426E-40DD-AFC4-6F175D3DCCD1}">
              <a14:hiddenFill xmlns:a14="http://schemas.microsoft.com/office/drawing/2010/main">
                <a:solidFill>
                  <a:srgbClr val="FFFFFF"/>
                </a:solidFill>
              </a14:hiddenFill>
            </a:ext>
          </a:extLst>
        </p:spPr>
      </p:pic>
      <p:sp>
        <p:nvSpPr>
          <p:cNvPr id="42" name="Freeform 25"/>
          <p:cNvSpPr>
            <a:spLocks/>
          </p:cNvSpPr>
          <p:nvPr/>
        </p:nvSpPr>
        <p:spPr bwMode="auto">
          <a:xfrm rot="3389655">
            <a:off x="1183633" y="2495688"/>
            <a:ext cx="570040" cy="2524356"/>
          </a:xfrm>
          <a:custGeom>
            <a:avLst/>
            <a:gdLst>
              <a:gd name="T0" fmla="*/ 2147483647 w 585"/>
              <a:gd name="T1" fmla="*/ 0 h 505"/>
              <a:gd name="T2" fmla="*/ 0 w 585"/>
              <a:gd name="T3" fmla="*/ 2147483647 h 505"/>
              <a:gd name="T4" fmla="*/ 2147483647 w 585"/>
              <a:gd name="T5" fmla="*/ 2147483647 h 505"/>
              <a:gd name="T6" fmla="*/ 2147483647 w 585"/>
              <a:gd name="T7" fmla="*/ 2147483647 h 505"/>
              <a:gd name="T8" fmla="*/ 0 60000 65536"/>
              <a:gd name="T9" fmla="*/ 0 60000 65536"/>
              <a:gd name="T10" fmla="*/ 0 60000 65536"/>
              <a:gd name="T11" fmla="*/ 0 60000 65536"/>
              <a:gd name="T12" fmla="*/ 0 w 585"/>
              <a:gd name="T13" fmla="*/ 0 h 505"/>
              <a:gd name="T14" fmla="*/ 585 w 585"/>
              <a:gd name="T15" fmla="*/ 505 h 505"/>
            </a:gdLst>
            <a:ahLst/>
            <a:cxnLst>
              <a:cxn ang="T8">
                <a:pos x="T0" y="T1"/>
              </a:cxn>
              <a:cxn ang="T9">
                <a:pos x="T2" y="T3"/>
              </a:cxn>
              <a:cxn ang="T10">
                <a:pos x="T4" y="T5"/>
              </a:cxn>
              <a:cxn ang="T11">
                <a:pos x="T6" y="T7"/>
              </a:cxn>
            </a:cxnLst>
            <a:rect l="T12" t="T13" r="T14" b="T15"/>
            <a:pathLst>
              <a:path w="585" h="505">
                <a:moveTo>
                  <a:pt x="120" y="0"/>
                </a:moveTo>
                <a:cubicBezTo>
                  <a:pt x="60" y="30"/>
                  <a:pt x="0" y="60"/>
                  <a:pt x="0" y="135"/>
                </a:cubicBezTo>
                <a:cubicBezTo>
                  <a:pt x="0" y="210"/>
                  <a:pt x="23" y="395"/>
                  <a:pt x="120" y="450"/>
                </a:cubicBezTo>
                <a:cubicBezTo>
                  <a:pt x="217" y="505"/>
                  <a:pt x="508" y="463"/>
                  <a:pt x="585" y="465"/>
                </a:cubicBezTo>
              </a:path>
            </a:pathLst>
          </a:custGeom>
          <a:noFill/>
          <a:ln w="28575" cap="flat">
            <a:solidFill>
              <a:srgbClr val="000000"/>
            </a:solidFill>
            <a:prstDash val="dash"/>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75783" tIns="9068" rIns="75783" bIns="9068"/>
          <a:lstStyle/>
          <a:p>
            <a:pPr eaLnBrk="1" hangingPunct="1"/>
            <a:endParaRPr lang="ja-JP" altLang="en-US" sz="2040">
              <a:solidFill>
                <a:prstClr val="black"/>
              </a:solidFill>
              <a:latin typeface="Tw Cen MT" pitchFamily="34" charset="0"/>
              <a:ea typeface="HGPｺﾞｼｯｸE" panose="020B0900000000000000" pitchFamily="50" charset="-128"/>
              <a:cs typeface="Arial" charset="0"/>
            </a:endParaRPr>
          </a:p>
        </p:txBody>
      </p:sp>
      <p:cxnSp>
        <p:nvCxnSpPr>
          <p:cNvPr id="43" name="曲線コネクタ 42"/>
          <p:cNvCxnSpPr/>
          <p:nvPr/>
        </p:nvCxnSpPr>
        <p:spPr>
          <a:xfrm>
            <a:off x="5566433" y="1893344"/>
            <a:ext cx="743310" cy="124277"/>
          </a:xfrm>
          <a:prstGeom prst="curved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曲線コネクタ 43"/>
          <p:cNvCxnSpPr/>
          <p:nvPr/>
        </p:nvCxnSpPr>
        <p:spPr>
          <a:xfrm>
            <a:off x="7436487" y="1884156"/>
            <a:ext cx="441328" cy="94015"/>
          </a:xfrm>
          <a:prstGeom prst="curved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Oval 10"/>
          <p:cNvSpPr>
            <a:spLocks noChangeArrowheads="1"/>
          </p:cNvSpPr>
          <p:nvPr/>
        </p:nvSpPr>
        <p:spPr bwMode="auto">
          <a:xfrm>
            <a:off x="2200940" y="2603782"/>
            <a:ext cx="1376806" cy="51259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701" spc="-94" dirty="0">
                <a:solidFill>
                  <a:prstClr val="black"/>
                </a:solidFill>
                <a:latin typeface="Meiryo UI" panose="020B0604030504040204" pitchFamily="50" charset="-128"/>
                <a:ea typeface="Meiryo UI" panose="020B0604030504040204" pitchFamily="50" charset="-128"/>
              </a:rPr>
              <a:t>RSE</a:t>
            </a:r>
            <a:endParaRPr lang="ja-JP" altLang="ja-JP" sz="1701" spc="-94" dirty="0">
              <a:solidFill>
                <a:prstClr val="black"/>
              </a:solidFill>
            </a:endParaRPr>
          </a:p>
        </p:txBody>
      </p:sp>
      <p:pic>
        <p:nvPicPr>
          <p:cNvPr id="46" name="図 45"/>
          <p:cNvPicPr>
            <a:picLocks noChangeAspect="1"/>
          </p:cNvPicPr>
          <p:nvPr/>
        </p:nvPicPr>
        <p:blipFill>
          <a:blip r:embed="rId6"/>
          <a:stretch>
            <a:fillRect/>
          </a:stretch>
        </p:blipFill>
        <p:spPr>
          <a:xfrm>
            <a:off x="2278807" y="5080115"/>
            <a:ext cx="676595" cy="886426"/>
          </a:xfrm>
          <a:prstGeom prst="rect">
            <a:avLst/>
          </a:prstGeom>
        </p:spPr>
      </p:pic>
      <p:cxnSp>
        <p:nvCxnSpPr>
          <p:cNvPr id="47" name="曲線コネクタ 46"/>
          <p:cNvCxnSpPr>
            <a:endCxn id="46" idx="1"/>
          </p:cNvCxnSpPr>
          <p:nvPr/>
        </p:nvCxnSpPr>
        <p:spPr>
          <a:xfrm>
            <a:off x="1613153" y="4985455"/>
            <a:ext cx="665653" cy="537873"/>
          </a:xfrm>
          <a:prstGeom prst="curvedConnector3">
            <a:avLst>
              <a:gd name="adj1" fmla="val 50000"/>
            </a:avLst>
          </a:prstGeom>
          <a:ln>
            <a:headEnd type="none" w="med" len="med"/>
            <a:tailEnd type="triangle" w="med" len="med"/>
          </a:ln>
        </p:spPr>
        <p:style>
          <a:lnRef idx="2">
            <a:schemeClr val="accent3"/>
          </a:lnRef>
          <a:fillRef idx="0">
            <a:schemeClr val="accent3"/>
          </a:fillRef>
          <a:effectRef idx="1">
            <a:schemeClr val="accent3"/>
          </a:effectRef>
          <a:fontRef idx="minor">
            <a:schemeClr val="tx1"/>
          </a:fontRef>
        </p:style>
      </p:cxnSp>
      <p:pic>
        <p:nvPicPr>
          <p:cNvPr id="48" name="図 47"/>
          <p:cNvPicPr>
            <a:picLocks noChangeAspect="1"/>
          </p:cNvPicPr>
          <p:nvPr/>
        </p:nvPicPr>
        <p:blipFill>
          <a:blip r:embed="rId3"/>
          <a:stretch>
            <a:fillRect/>
          </a:stretch>
        </p:blipFill>
        <p:spPr>
          <a:xfrm rot="2575297">
            <a:off x="4343415" y="3366785"/>
            <a:ext cx="1328922" cy="592690"/>
          </a:xfrm>
          <a:prstGeom prst="rect">
            <a:avLst/>
          </a:prstGeom>
        </p:spPr>
      </p:pic>
      <p:pic>
        <p:nvPicPr>
          <p:cNvPr id="49" name="図 48"/>
          <p:cNvPicPr>
            <a:picLocks noChangeAspect="1"/>
          </p:cNvPicPr>
          <p:nvPr/>
        </p:nvPicPr>
        <p:blipFill>
          <a:blip r:embed="rId3"/>
          <a:stretch>
            <a:fillRect/>
          </a:stretch>
        </p:blipFill>
        <p:spPr>
          <a:xfrm>
            <a:off x="6322332" y="1702782"/>
            <a:ext cx="1105346" cy="492977"/>
          </a:xfrm>
          <a:prstGeom prst="rect">
            <a:avLst/>
          </a:prstGeom>
        </p:spPr>
      </p:pic>
      <p:pic>
        <p:nvPicPr>
          <p:cNvPr id="50" name="図 49"/>
          <p:cNvPicPr>
            <a:picLocks noChangeAspect="1"/>
          </p:cNvPicPr>
          <p:nvPr/>
        </p:nvPicPr>
        <p:blipFill>
          <a:blip r:embed="rId3"/>
          <a:stretch>
            <a:fillRect/>
          </a:stretch>
        </p:blipFill>
        <p:spPr>
          <a:xfrm>
            <a:off x="7988662" y="1723703"/>
            <a:ext cx="1105346" cy="492977"/>
          </a:xfrm>
          <a:prstGeom prst="rect">
            <a:avLst/>
          </a:prstGeom>
        </p:spPr>
      </p:pic>
      <p:sp>
        <p:nvSpPr>
          <p:cNvPr id="51" name="Text Box 20"/>
          <p:cNvSpPr txBox="1">
            <a:spLocks noChangeArrowheads="1"/>
          </p:cNvSpPr>
          <p:nvPr/>
        </p:nvSpPr>
        <p:spPr bwMode="auto">
          <a:xfrm>
            <a:off x="5568925" y="1411074"/>
            <a:ext cx="827651" cy="3033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40" dirty="0">
                <a:solidFill>
                  <a:prstClr val="black"/>
                </a:solidFill>
                <a:latin typeface="Century" panose="02040604050505020304" pitchFamily="18" charset="0"/>
              </a:rPr>
              <a:t>V2V</a:t>
            </a:r>
            <a:endParaRPr lang="ja-JP" altLang="ja-JP" sz="2040" dirty="0">
              <a:solidFill>
                <a:prstClr val="black"/>
              </a:solidFill>
            </a:endParaRPr>
          </a:p>
        </p:txBody>
      </p:sp>
      <p:sp>
        <p:nvSpPr>
          <p:cNvPr id="52" name="Text Box 20"/>
          <p:cNvSpPr txBox="1">
            <a:spLocks noChangeArrowheads="1"/>
          </p:cNvSpPr>
          <p:nvPr/>
        </p:nvSpPr>
        <p:spPr bwMode="auto">
          <a:xfrm>
            <a:off x="7335568" y="1421986"/>
            <a:ext cx="827651" cy="3033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40" dirty="0">
                <a:solidFill>
                  <a:prstClr val="black"/>
                </a:solidFill>
                <a:latin typeface="Century" panose="02040604050505020304" pitchFamily="18" charset="0"/>
              </a:rPr>
              <a:t>V2V</a:t>
            </a:r>
            <a:endParaRPr lang="ja-JP" altLang="ja-JP" sz="2040" dirty="0">
              <a:solidFill>
                <a:prstClr val="black"/>
              </a:solidFill>
            </a:endParaRPr>
          </a:p>
        </p:txBody>
      </p:sp>
      <p:cxnSp>
        <p:nvCxnSpPr>
          <p:cNvPr id="53" name="直線矢印コネクタ 52"/>
          <p:cNvCxnSpPr/>
          <p:nvPr/>
        </p:nvCxnSpPr>
        <p:spPr>
          <a:xfrm flipH="1" flipV="1">
            <a:off x="3592677" y="4016687"/>
            <a:ext cx="1926361" cy="43794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54" name="Text Box 20"/>
          <p:cNvSpPr txBox="1">
            <a:spLocks noChangeArrowheads="1"/>
          </p:cNvSpPr>
          <p:nvPr/>
        </p:nvSpPr>
        <p:spPr bwMode="auto">
          <a:xfrm>
            <a:off x="4142159" y="2687198"/>
            <a:ext cx="830831" cy="36760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40" dirty="0">
                <a:solidFill>
                  <a:prstClr val="black"/>
                </a:solidFill>
                <a:latin typeface="Century" panose="02040604050505020304" pitchFamily="18" charset="0"/>
              </a:rPr>
              <a:t>V2I</a:t>
            </a:r>
            <a:endParaRPr lang="ja-JP" altLang="ja-JP" sz="2040" dirty="0">
              <a:solidFill>
                <a:prstClr val="black"/>
              </a:solidFill>
            </a:endParaRPr>
          </a:p>
        </p:txBody>
      </p:sp>
      <p:sp>
        <p:nvSpPr>
          <p:cNvPr id="55" name="テキスト ボックス 54"/>
          <p:cNvSpPr txBox="1"/>
          <p:nvPr/>
        </p:nvSpPr>
        <p:spPr>
          <a:xfrm>
            <a:off x="3977083" y="4064046"/>
            <a:ext cx="733040" cy="4994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eaLnBrk="1" hangingPunct="1"/>
            <a:r>
              <a:rPr kumimoji="1" lang="en-US" altLang="ja-JP" sz="1323" dirty="0">
                <a:solidFill>
                  <a:prstClr val="black"/>
                </a:solidFill>
              </a:rPr>
              <a:t>Visual contact</a:t>
            </a:r>
          </a:p>
        </p:txBody>
      </p:sp>
      <p:pic>
        <p:nvPicPr>
          <p:cNvPr id="56" name="図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0154" y="1598408"/>
            <a:ext cx="998068" cy="573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56"/>
          <p:cNvPicPr>
            <a:picLocks noChangeAspect="1"/>
          </p:cNvPicPr>
          <p:nvPr/>
        </p:nvPicPr>
        <p:blipFill>
          <a:blip r:embed="rId3"/>
          <a:stretch>
            <a:fillRect/>
          </a:stretch>
        </p:blipFill>
        <p:spPr>
          <a:xfrm>
            <a:off x="4018262" y="5195549"/>
            <a:ext cx="762801" cy="340204"/>
          </a:xfrm>
          <a:prstGeom prst="rect">
            <a:avLst/>
          </a:prstGeom>
        </p:spPr>
      </p:pic>
      <p:sp>
        <p:nvSpPr>
          <p:cNvPr id="58" name="テキスト ボックス 57"/>
          <p:cNvSpPr txBox="1"/>
          <p:nvPr/>
        </p:nvSpPr>
        <p:spPr>
          <a:xfrm>
            <a:off x="4899300" y="5148766"/>
            <a:ext cx="3333157" cy="369332"/>
          </a:xfrm>
          <a:prstGeom prst="rect">
            <a:avLst/>
          </a:prstGeom>
          <a:noFill/>
        </p:spPr>
        <p:txBody>
          <a:bodyPr wrap="none" rtlCol="0">
            <a:spAutoFit/>
          </a:bodyPr>
          <a:lstStyle/>
          <a:p>
            <a:pPr eaLnBrk="1" hangingPunct="1"/>
            <a:r>
              <a:rPr kumimoji="1" lang="en-US" altLang="ja-JP" dirty="0" smtClean="0">
                <a:solidFill>
                  <a:prstClr val="black"/>
                </a:solidFill>
                <a:latin typeface="Tw Cen MT" pitchFamily="34" charset="0"/>
                <a:ea typeface="HGPｺﾞｼｯｸE" panose="020B0900000000000000" pitchFamily="50" charset="-128"/>
                <a:cs typeface="Arial" charset="0"/>
              </a:rPr>
              <a:t>with connected vehicle capabilities</a:t>
            </a:r>
            <a:endParaRPr kumimoji="1" lang="ja-JP" altLang="en-US" dirty="0">
              <a:solidFill>
                <a:prstClr val="black"/>
              </a:solidFill>
              <a:latin typeface="Tw Cen MT" pitchFamily="34" charset="0"/>
              <a:ea typeface="HGPｺﾞｼｯｸE" panose="020B0900000000000000" pitchFamily="50" charset="-128"/>
              <a:cs typeface="Arial" charset="0"/>
            </a:endParaRPr>
          </a:p>
        </p:txBody>
      </p:sp>
      <p:pic>
        <p:nvPicPr>
          <p:cNvPr id="59" name="図 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46208" y="5629365"/>
            <a:ext cx="706909" cy="39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テキスト ボックス 59"/>
          <p:cNvSpPr txBox="1"/>
          <p:nvPr/>
        </p:nvSpPr>
        <p:spPr>
          <a:xfrm>
            <a:off x="4882285" y="5587285"/>
            <a:ext cx="3612079" cy="369332"/>
          </a:xfrm>
          <a:prstGeom prst="rect">
            <a:avLst/>
          </a:prstGeom>
          <a:noFill/>
        </p:spPr>
        <p:txBody>
          <a:bodyPr wrap="none" rtlCol="0">
            <a:spAutoFit/>
          </a:bodyPr>
          <a:lstStyle/>
          <a:p>
            <a:pPr eaLnBrk="1" hangingPunct="1"/>
            <a:r>
              <a:rPr kumimoji="1" lang="en-US" altLang="ja-JP" dirty="0" smtClean="0">
                <a:solidFill>
                  <a:prstClr val="black"/>
                </a:solidFill>
                <a:latin typeface="Tw Cen MT" pitchFamily="34" charset="0"/>
                <a:ea typeface="HGPｺﾞｼｯｸE" panose="020B0900000000000000" pitchFamily="50" charset="-128"/>
                <a:cs typeface="Arial" charset="0"/>
              </a:rPr>
              <a:t>without connected vehicle capabilities</a:t>
            </a:r>
            <a:endParaRPr kumimoji="1" lang="ja-JP" altLang="en-US" dirty="0">
              <a:solidFill>
                <a:prstClr val="black"/>
              </a:solidFill>
              <a:latin typeface="Tw Cen MT" pitchFamily="34" charset="0"/>
              <a:ea typeface="HGPｺﾞｼｯｸE" panose="020B0900000000000000" pitchFamily="50" charset="-128"/>
              <a:cs typeface="Arial" charset="0"/>
            </a:endParaRPr>
          </a:p>
        </p:txBody>
      </p:sp>
      <p:sp>
        <p:nvSpPr>
          <p:cNvPr id="61" name="テキスト ボックス 60"/>
          <p:cNvSpPr txBox="1"/>
          <p:nvPr/>
        </p:nvSpPr>
        <p:spPr>
          <a:xfrm>
            <a:off x="1246423" y="5930218"/>
            <a:ext cx="2167369" cy="378067"/>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1" hangingPunct="1"/>
            <a:r>
              <a:rPr kumimoji="1" lang="en-US" altLang="ja-JP" dirty="0" smtClean="0">
                <a:solidFill>
                  <a:prstClr val="black"/>
                </a:solidFill>
              </a:rPr>
              <a:t>Cellular base station</a:t>
            </a:r>
            <a:endParaRPr kumimoji="1" lang="ja-JP" altLang="en-US" dirty="0">
              <a:solidFill>
                <a:prstClr val="black"/>
              </a:solidFill>
            </a:endParaRPr>
          </a:p>
        </p:txBody>
      </p:sp>
      <p:sp>
        <p:nvSpPr>
          <p:cNvPr id="62" name="Oval 10"/>
          <p:cNvSpPr>
            <a:spLocks noChangeArrowheads="1"/>
          </p:cNvSpPr>
          <p:nvPr/>
        </p:nvSpPr>
        <p:spPr bwMode="auto">
          <a:xfrm>
            <a:off x="185104" y="4399931"/>
            <a:ext cx="1565785" cy="761750"/>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134" dirty="0">
                <a:solidFill>
                  <a:prstClr val="black"/>
                </a:solidFill>
                <a:latin typeface="Meiryo UI" panose="020B0604030504040204" pitchFamily="50" charset="-128"/>
                <a:ea typeface="Meiryo UI" panose="020B0604030504040204" pitchFamily="50" charset="-128"/>
              </a:rPr>
              <a:t>Traffic management center</a:t>
            </a:r>
            <a:endParaRPr lang="ja-JP" altLang="ja-JP" sz="1134" dirty="0">
              <a:solidFill>
                <a:prstClr val="black"/>
              </a:solidFill>
            </a:endParaRPr>
          </a:p>
        </p:txBody>
      </p:sp>
      <p:sp>
        <p:nvSpPr>
          <p:cNvPr id="63" name="正方形/長方形 62"/>
          <p:cNvSpPr/>
          <p:nvPr/>
        </p:nvSpPr>
        <p:spPr>
          <a:xfrm>
            <a:off x="4112782" y="6057981"/>
            <a:ext cx="3894015" cy="383182"/>
          </a:xfrm>
          <a:prstGeom prst="rect">
            <a:avLst/>
          </a:prstGeom>
        </p:spPr>
        <p:txBody>
          <a:bodyPr wrap="none">
            <a:spAutoFit/>
          </a:bodyPr>
          <a:lstStyle/>
          <a:p>
            <a:pPr marL="542925" indent="-542925" eaLnBrk="1" hangingPunct="1">
              <a:defRPr sz="1000" b="0" i="0" u="none" strike="noStrike" kern="1200" baseline="0">
                <a:solidFill>
                  <a:prstClr val="black">
                    <a:lumMod val="65000"/>
                    <a:lumOff val="35000"/>
                  </a:prstClr>
                </a:solidFill>
                <a:latin typeface="+mn-lt"/>
                <a:ea typeface="+mn-ea"/>
                <a:cs typeface="+mn-cs"/>
              </a:defRPr>
            </a:pPr>
            <a:r>
              <a:rPr lang="en-US" altLang="ja-JP" sz="945" dirty="0">
                <a:solidFill>
                  <a:prstClr val="black">
                    <a:lumMod val="65000"/>
                    <a:lumOff val="35000"/>
                  </a:prstClr>
                </a:solidFill>
                <a:latin typeface="Meiryo UI" panose="020B0604030504040204" pitchFamily="50" charset="-128"/>
                <a:ea typeface="Meiryo UI" panose="020B0604030504040204" pitchFamily="50" charset="-128"/>
                <a:cs typeface="Arial" charset="0"/>
              </a:rPr>
              <a:t>(Source: Keio University, Co-Mobility Society Research </a:t>
            </a:r>
            <a:r>
              <a:rPr lang="en-US" altLang="ja-JP" sz="945" dirty="0" smtClean="0">
                <a:solidFill>
                  <a:prstClr val="black">
                    <a:lumMod val="65000"/>
                    <a:lumOff val="35000"/>
                  </a:prstClr>
                </a:solidFill>
                <a:latin typeface="Meiryo UI" panose="020B0604030504040204" pitchFamily="50" charset="-128"/>
                <a:ea typeface="Meiryo UI" panose="020B0604030504040204" pitchFamily="50" charset="-128"/>
                <a:cs typeface="Arial" charset="0"/>
              </a:rPr>
              <a:t>Center,</a:t>
            </a:r>
            <a:br>
              <a:rPr lang="en-US" altLang="ja-JP" sz="945" dirty="0" smtClean="0">
                <a:solidFill>
                  <a:prstClr val="black">
                    <a:lumMod val="65000"/>
                    <a:lumOff val="35000"/>
                  </a:prstClr>
                </a:solidFill>
                <a:latin typeface="Meiryo UI" panose="020B0604030504040204" pitchFamily="50" charset="-128"/>
                <a:ea typeface="Meiryo UI" panose="020B0604030504040204" pitchFamily="50" charset="-128"/>
                <a:cs typeface="Arial" charset="0"/>
              </a:rPr>
            </a:br>
            <a:r>
              <a:rPr lang="en-US" altLang="ja-JP" sz="945" dirty="0" smtClean="0">
                <a:solidFill>
                  <a:prstClr val="black">
                    <a:lumMod val="65000"/>
                    <a:lumOff val="35000"/>
                  </a:prstClr>
                </a:solidFill>
                <a:latin typeface="Meiryo UI" panose="020B0604030504040204" pitchFamily="50" charset="-128"/>
                <a:ea typeface="Meiryo UI" panose="020B0604030504040204" pitchFamily="50" charset="-128"/>
                <a:cs typeface="Arial" charset="0"/>
              </a:rPr>
              <a:t>Amsterdam Group and </a:t>
            </a:r>
            <a:r>
              <a:rPr lang="en-US" altLang="ja-JP" sz="945" dirty="0" err="1" smtClean="0">
                <a:solidFill>
                  <a:prstClr val="black">
                    <a:lumMod val="65000"/>
                    <a:lumOff val="35000"/>
                  </a:prstClr>
                </a:solidFill>
                <a:latin typeface="Meiryo UI" panose="020B0604030504040204" pitchFamily="50" charset="-128"/>
                <a:ea typeface="Meiryo UI" panose="020B0604030504040204" pitchFamily="50" charset="-128"/>
                <a:cs typeface="Arial" charset="0"/>
              </a:rPr>
              <a:t>MLIT</a:t>
            </a:r>
            <a:r>
              <a:rPr lang="en-US" altLang="ja-JP" sz="945" dirty="0" smtClean="0">
                <a:solidFill>
                  <a:prstClr val="black">
                    <a:lumMod val="65000"/>
                    <a:lumOff val="35000"/>
                  </a:prstClr>
                </a:solidFill>
                <a:latin typeface="Meiryo UI" panose="020B0604030504040204" pitchFamily="50" charset="-128"/>
                <a:ea typeface="Meiryo UI" panose="020B0604030504040204" pitchFamily="50" charset="-128"/>
                <a:cs typeface="Arial" charset="0"/>
              </a:rPr>
              <a:t> meeting, Oct 2015)</a:t>
            </a:r>
            <a:endParaRPr lang="ja-JP" altLang="en-US" sz="945" dirty="0">
              <a:solidFill>
                <a:prstClr val="black">
                  <a:lumMod val="65000"/>
                  <a:lumOff val="35000"/>
                </a:prstClr>
              </a:solidFill>
              <a:latin typeface="Meiryo UI" panose="020B0604030504040204" pitchFamily="50" charset="-128"/>
              <a:ea typeface="Meiryo UI" panose="020B0604030504040204" pitchFamily="50" charset="-128"/>
              <a:cs typeface="Arial" charset="0"/>
            </a:endParaRPr>
          </a:p>
        </p:txBody>
      </p:sp>
    </p:spTree>
    <p:extLst>
      <p:ext uri="{BB962C8B-B14F-4D97-AF65-F5344CB8AC3E}">
        <p14:creationId xmlns:p14="http://schemas.microsoft.com/office/powerpoint/2010/main" val="595807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p:cNvSpPr>
          <p:nvPr>
            <p:ph type="title"/>
          </p:nvPr>
        </p:nvSpPr>
        <p:spPr>
          <a:xfrm>
            <a:off x="439143" y="258007"/>
            <a:ext cx="8016388" cy="822022"/>
          </a:xfrm>
        </p:spPr>
        <p:txBody>
          <a:bodyPr/>
          <a:lstStyle/>
          <a:p>
            <a:r>
              <a:rPr lang="en-US" altLang="ja-JP" sz="1890" dirty="0">
                <a:solidFill>
                  <a:srgbClr val="444D26"/>
                </a:solidFill>
                <a:sym typeface="Tw Cen MT" pitchFamily="34" charset="0"/>
              </a:rPr>
              <a:t>ICT for Microscopic Management at a </a:t>
            </a:r>
            <a:r>
              <a:rPr lang="en-US" altLang="ja-JP" sz="1890" dirty="0" err="1">
                <a:solidFill>
                  <a:srgbClr val="444D26"/>
                </a:solidFill>
                <a:sym typeface="Tw Cen MT" pitchFamily="34" charset="0"/>
              </a:rPr>
              <a:t>rampway</a:t>
            </a:r>
            <a:r>
              <a:rPr lang="en-US" altLang="ja-JP" sz="1890" dirty="0">
                <a:solidFill>
                  <a:srgbClr val="444D26"/>
                </a:solidFill>
                <a:sym typeface="Tw Cen MT" pitchFamily="34" charset="0"/>
              </a:rPr>
              <a:t> with elevated lane</a:t>
            </a:r>
            <a:endParaRPr lang="en-US" sz="1890" dirty="0">
              <a:solidFill>
                <a:srgbClr val="444D26"/>
              </a:solidFill>
              <a:sym typeface="Tw Cen MT" pitchFamily="34" charset="0"/>
            </a:endParaRPr>
          </a:p>
        </p:txBody>
      </p:sp>
      <p:sp>
        <p:nvSpPr>
          <p:cNvPr id="2" name="スライド番号プレースホルダー 1"/>
          <p:cNvSpPr>
            <a:spLocks noGrp="1"/>
          </p:cNvSpPr>
          <p:nvPr>
            <p:ph type="sldNum" sz="quarter" idx="12"/>
          </p:nvPr>
        </p:nvSpPr>
        <p:spPr/>
        <p:txBody>
          <a:bodyPr/>
          <a:lstStyle/>
          <a:p>
            <a:pPr>
              <a:defRPr/>
            </a:pPr>
            <a:fld id="{7F54750A-6F76-4E8E-9C84-FFFB1CBF953A}" type="slidenum">
              <a:rPr lang="en-US" smtClean="0">
                <a:solidFill>
                  <a:srgbClr val="A5B592">
                    <a:lumMod val="75000"/>
                  </a:srgbClr>
                </a:solidFill>
              </a:rPr>
              <a:pPr>
                <a:defRPr/>
              </a:pPr>
              <a:t>7</a:t>
            </a:fld>
            <a:endParaRPr lang="en-US">
              <a:solidFill>
                <a:srgbClr val="A5B592">
                  <a:lumMod val="75000"/>
                </a:srgbClr>
              </a:solidFill>
            </a:endParaRPr>
          </a:p>
        </p:txBody>
      </p:sp>
      <p:sp>
        <p:nvSpPr>
          <p:cNvPr id="6" name="テキスト ボックス 5"/>
          <p:cNvSpPr txBox="1"/>
          <p:nvPr/>
        </p:nvSpPr>
        <p:spPr>
          <a:xfrm>
            <a:off x="2145338" y="5473860"/>
            <a:ext cx="3333157" cy="369332"/>
          </a:xfrm>
          <a:prstGeom prst="rect">
            <a:avLst/>
          </a:prstGeom>
          <a:noFill/>
        </p:spPr>
        <p:txBody>
          <a:bodyPr wrap="none" rtlCol="0">
            <a:spAutoFit/>
          </a:bodyPr>
          <a:lstStyle/>
          <a:p>
            <a:pPr eaLnBrk="1" hangingPunct="1"/>
            <a:r>
              <a:rPr kumimoji="1" lang="en-US" altLang="ja-JP" dirty="0" smtClean="0">
                <a:solidFill>
                  <a:prstClr val="black"/>
                </a:solidFill>
                <a:latin typeface="Tw Cen MT" pitchFamily="34" charset="0"/>
                <a:ea typeface="HGPｺﾞｼｯｸE" panose="020B0900000000000000" pitchFamily="50" charset="-128"/>
                <a:cs typeface="Arial" charset="0"/>
              </a:rPr>
              <a:t>with connected vehicle capabilities</a:t>
            </a:r>
            <a:endParaRPr kumimoji="1" lang="ja-JP" altLang="en-US" dirty="0">
              <a:solidFill>
                <a:prstClr val="black"/>
              </a:solidFill>
              <a:latin typeface="Tw Cen MT" pitchFamily="34" charset="0"/>
              <a:ea typeface="HGPｺﾞｼｯｸE" panose="020B0900000000000000" pitchFamily="50" charset="-128"/>
              <a:cs typeface="Arial" charset="0"/>
            </a:endParaRPr>
          </a:p>
        </p:txBody>
      </p:sp>
      <p:sp>
        <p:nvSpPr>
          <p:cNvPr id="7" name="テキスト ボックス 6"/>
          <p:cNvSpPr txBox="1"/>
          <p:nvPr/>
        </p:nvSpPr>
        <p:spPr>
          <a:xfrm>
            <a:off x="2136543" y="5840126"/>
            <a:ext cx="3612079" cy="369332"/>
          </a:xfrm>
          <a:prstGeom prst="rect">
            <a:avLst/>
          </a:prstGeom>
          <a:noFill/>
        </p:spPr>
        <p:txBody>
          <a:bodyPr wrap="none" rtlCol="0">
            <a:spAutoFit/>
          </a:bodyPr>
          <a:lstStyle/>
          <a:p>
            <a:pPr eaLnBrk="1" hangingPunct="1"/>
            <a:r>
              <a:rPr kumimoji="1" lang="en-US" altLang="ja-JP" dirty="0" smtClean="0">
                <a:solidFill>
                  <a:prstClr val="black"/>
                </a:solidFill>
                <a:latin typeface="Tw Cen MT" pitchFamily="34" charset="0"/>
                <a:ea typeface="HGPｺﾞｼｯｸE" panose="020B0900000000000000" pitchFamily="50" charset="-128"/>
                <a:cs typeface="Arial" charset="0"/>
              </a:rPr>
              <a:t>without connected vehicle capabilities</a:t>
            </a:r>
            <a:endParaRPr kumimoji="1" lang="ja-JP" altLang="en-US" dirty="0">
              <a:solidFill>
                <a:prstClr val="black"/>
              </a:solidFill>
              <a:latin typeface="Tw Cen MT" pitchFamily="34" charset="0"/>
              <a:ea typeface="HGPｺﾞｼｯｸE" panose="020B0900000000000000" pitchFamily="50" charset="-128"/>
              <a:cs typeface="Arial" charset="0"/>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4726" y="5887008"/>
            <a:ext cx="795746" cy="346150"/>
          </a:xfrm>
          <a:prstGeom prst="rect">
            <a:avLst/>
          </a:prstGeom>
        </p:spPr>
      </p:pic>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7925" y="5453496"/>
            <a:ext cx="808777" cy="350470"/>
          </a:xfrm>
          <a:prstGeom prst="rect">
            <a:avLst/>
          </a:prstGeom>
        </p:spPr>
      </p:pic>
      <p:sp>
        <p:nvSpPr>
          <p:cNvPr id="10" name="正方形/長方形 9"/>
          <p:cNvSpPr/>
          <p:nvPr/>
        </p:nvSpPr>
        <p:spPr>
          <a:xfrm>
            <a:off x="267666" y="2200093"/>
            <a:ext cx="8049784" cy="13608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kumimoji="1" lang="ja-JP" altLang="en-US">
              <a:solidFill>
                <a:prstClr val="white"/>
              </a:solidFill>
            </a:endParaRPr>
          </a:p>
        </p:txBody>
      </p:sp>
      <p:sp>
        <p:nvSpPr>
          <p:cNvPr id="11" name="正方形/長方形 10"/>
          <p:cNvSpPr/>
          <p:nvPr/>
        </p:nvSpPr>
        <p:spPr>
          <a:xfrm rot="1175120">
            <a:off x="1846320" y="3016084"/>
            <a:ext cx="4892474" cy="13879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kumimoji="1" lang="ja-JP" altLang="en-US">
              <a:solidFill>
                <a:prstClr val="white"/>
              </a:solidFill>
            </a:endParaRP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5277">
            <a:off x="5715575" y="3316833"/>
            <a:ext cx="795746" cy="346150"/>
          </a:xfrm>
          <a:prstGeom prst="rect">
            <a:avLst/>
          </a:prstGeom>
        </p:spPr>
      </p:pic>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829" y="1853944"/>
            <a:ext cx="795746" cy="346150"/>
          </a:xfrm>
          <a:prstGeom prst="rect">
            <a:avLst/>
          </a:prstGeom>
        </p:spPr>
      </p:pic>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138314">
            <a:off x="4247077" y="2804274"/>
            <a:ext cx="808777" cy="350470"/>
          </a:xfrm>
          <a:prstGeom prst="rect">
            <a:avLst/>
          </a:prstGeom>
        </p:spPr>
      </p:pic>
      <p:pic>
        <p:nvPicPr>
          <p:cNvPr id="15" name="図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82079" y="1840697"/>
            <a:ext cx="808777" cy="350470"/>
          </a:xfrm>
          <a:prstGeom prst="rect">
            <a:avLst/>
          </a:prstGeom>
        </p:spPr>
      </p:pic>
      <p:pic>
        <p:nvPicPr>
          <p:cNvPr id="16" name="図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68740" y="1842497"/>
            <a:ext cx="808777" cy="350470"/>
          </a:xfrm>
          <a:prstGeom prst="rect">
            <a:avLst/>
          </a:prstGeom>
        </p:spPr>
      </p:pic>
      <p:pic>
        <p:nvPicPr>
          <p:cNvPr id="17" name="図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53700" y="1840697"/>
            <a:ext cx="808777" cy="350470"/>
          </a:xfrm>
          <a:prstGeom prst="rect">
            <a:avLst/>
          </a:prstGeom>
        </p:spPr>
      </p:pic>
      <p:sp>
        <p:nvSpPr>
          <p:cNvPr id="18" name="正方形/長方形 17"/>
          <p:cNvSpPr/>
          <p:nvPr/>
        </p:nvSpPr>
        <p:spPr>
          <a:xfrm>
            <a:off x="267664" y="3841916"/>
            <a:ext cx="8049784" cy="13608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kumimoji="1" lang="ja-JP" altLang="en-US">
              <a:solidFill>
                <a:prstClr val="white"/>
              </a:solidFill>
            </a:endParaRPr>
          </a:p>
        </p:txBody>
      </p:sp>
      <p:cxnSp>
        <p:nvCxnSpPr>
          <p:cNvPr id="19" name="曲線コネクタ 18"/>
          <p:cNvCxnSpPr/>
          <p:nvPr/>
        </p:nvCxnSpPr>
        <p:spPr>
          <a:xfrm>
            <a:off x="5226507" y="1950543"/>
            <a:ext cx="404881" cy="152953"/>
          </a:xfrm>
          <a:prstGeom prst="curved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曲線コネクタ 19"/>
          <p:cNvCxnSpPr/>
          <p:nvPr/>
        </p:nvCxnSpPr>
        <p:spPr>
          <a:xfrm>
            <a:off x="6624256" y="1954194"/>
            <a:ext cx="404881" cy="152953"/>
          </a:xfrm>
          <a:prstGeom prst="curved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曲線コネクタ 20"/>
          <p:cNvCxnSpPr>
            <a:stCxn id="15" idx="1"/>
          </p:cNvCxnSpPr>
          <p:nvPr/>
        </p:nvCxnSpPr>
        <p:spPr>
          <a:xfrm rot="10800000" flipV="1">
            <a:off x="4208164" y="2015932"/>
            <a:ext cx="73914" cy="921894"/>
          </a:xfrm>
          <a:prstGeom prst="curvedConnector2">
            <a:avLst/>
          </a:prstGeom>
          <a:ln w="349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 Box 20"/>
          <p:cNvSpPr txBox="1">
            <a:spLocks noChangeArrowheads="1"/>
          </p:cNvSpPr>
          <p:nvPr/>
        </p:nvSpPr>
        <p:spPr bwMode="auto">
          <a:xfrm>
            <a:off x="5068922" y="1475936"/>
            <a:ext cx="827651" cy="3033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40" dirty="0">
                <a:solidFill>
                  <a:prstClr val="black"/>
                </a:solidFill>
                <a:latin typeface="Century" panose="02040604050505020304" pitchFamily="18" charset="0"/>
              </a:rPr>
              <a:t>V2V</a:t>
            </a:r>
            <a:endParaRPr lang="ja-JP" altLang="ja-JP" sz="2040" dirty="0">
              <a:solidFill>
                <a:prstClr val="black"/>
              </a:solidFill>
            </a:endParaRPr>
          </a:p>
        </p:txBody>
      </p:sp>
      <p:sp>
        <p:nvSpPr>
          <p:cNvPr id="23" name="Text Box 20"/>
          <p:cNvSpPr txBox="1">
            <a:spLocks noChangeArrowheads="1"/>
          </p:cNvSpPr>
          <p:nvPr/>
        </p:nvSpPr>
        <p:spPr bwMode="auto">
          <a:xfrm>
            <a:off x="6597148" y="1466816"/>
            <a:ext cx="827651" cy="3033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40" dirty="0">
                <a:solidFill>
                  <a:prstClr val="black"/>
                </a:solidFill>
                <a:latin typeface="Century" panose="02040604050505020304" pitchFamily="18" charset="0"/>
              </a:rPr>
              <a:t>V2V</a:t>
            </a:r>
            <a:endParaRPr lang="ja-JP" altLang="ja-JP" sz="2040" dirty="0">
              <a:solidFill>
                <a:prstClr val="black"/>
              </a:solidFill>
            </a:endParaRPr>
          </a:p>
        </p:txBody>
      </p:sp>
      <p:sp>
        <p:nvSpPr>
          <p:cNvPr id="24" name="Text Box 20"/>
          <p:cNvSpPr txBox="1">
            <a:spLocks noChangeArrowheads="1"/>
          </p:cNvSpPr>
          <p:nvPr/>
        </p:nvSpPr>
        <p:spPr bwMode="auto">
          <a:xfrm>
            <a:off x="4414720" y="2429083"/>
            <a:ext cx="4250643" cy="3033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701" dirty="0">
                <a:solidFill>
                  <a:srgbClr val="FF0000"/>
                </a:solidFill>
                <a:latin typeface="Century" panose="02040604050505020304" pitchFamily="18" charset="0"/>
              </a:rPr>
              <a:t>V2V unavailable due to obstruction</a:t>
            </a:r>
            <a:endParaRPr lang="ja-JP" altLang="ja-JP" sz="1701" dirty="0">
              <a:solidFill>
                <a:srgbClr val="FF0000"/>
              </a:solidFill>
            </a:endParaRPr>
          </a:p>
        </p:txBody>
      </p:sp>
      <p:sp>
        <p:nvSpPr>
          <p:cNvPr id="25" name="乗算記号 24"/>
          <p:cNvSpPr/>
          <p:nvPr/>
        </p:nvSpPr>
        <p:spPr>
          <a:xfrm>
            <a:off x="3999530" y="2250876"/>
            <a:ext cx="454563" cy="378295"/>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kumimoji="1" lang="ja-JP" altLang="en-US">
              <a:solidFill>
                <a:prstClr val="white"/>
              </a:solidFill>
            </a:endParaRPr>
          </a:p>
        </p:txBody>
      </p:sp>
      <p:sp>
        <p:nvSpPr>
          <p:cNvPr id="26" name="正方形/長方形 25"/>
          <p:cNvSpPr/>
          <p:nvPr/>
        </p:nvSpPr>
        <p:spPr>
          <a:xfrm>
            <a:off x="1964588" y="1315562"/>
            <a:ext cx="43200" cy="88453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kumimoji="1" lang="ja-JP" altLang="en-US">
              <a:solidFill>
                <a:prstClr val="white"/>
              </a:solidFill>
            </a:endParaRPr>
          </a:p>
        </p:txBody>
      </p:sp>
      <p:sp>
        <p:nvSpPr>
          <p:cNvPr id="27" name="正方形/長方形 26"/>
          <p:cNvSpPr/>
          <p:nvPr/>
        </p:nvSpPr>
        <p:spPr>
          <a:xfrm rot="18360993">
            <a:off x="1964587" y="1315563"/>
            <a:ext cx="208224" cy="43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kumimoji="1" lang="ja-JP" altLang="en-US">
              <a:solidFill>
                <a:prstClr val="white"/>
              </a:solidFill>
            </a:endParaRPr>
          </a:p>
        </p:txBody>
      </p:sp>
      <p:cxnSp>
        <p:nvCxnSpPr>
          <p:cNvPr id="28" name="曲線コネクタ 27"/>
          <p:cNvCxnSpPr/>
          <p:nvPr/>
        </p:nvCxnSpPr>
        <p:spPr>
          <a:xfrm>
            <a:off x="2238759" y="1372665"/>
            <a:ext cx="1907237" cy="577878"/>
          </a:xfrm>
          <a:prstGeom prst="curvedConnector3">
            <a:avLst>
              <a:gd name="adj1" fmla="val 50000"/>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Oval 10"/>
          <p:cNvSpPr>
            <a:spLocks noChangeArrowheads="1"/>
          </p:cNvSpPr>
          <p:nvPr/>
        </p:nvSpPr>
        <p:spPr bwMode="auto">
          <a:xfrm>
            <a:off x="1585594" y="1581119"/>
            <a:ext cx="880409" cy="466022"/>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701" spc="-94" dirty="0">
                <a:solidFill>
                  <a:prstClr val="black"/>
                </a:solidFill>
                <a:latin typeface="Meiryo UI" panose="020B0604030504040204" pitchFamily="50" charset="-128"/>
                <a:ea typeface="Meiryo UI" panose="020B0604030504040204" pitchFamily="50" charset="-128"/>
              </a:rPr>
              <a:t>RSE</a:t>
            </a:r>
            <a:endParaRPr lang="ja-JP" altLang="ja-JP" sz="1701" spc="-94" dirty="0">
              <a:solidFill>
                <a:prstClr val="black"/>
              </a:solidFill>
            </a:endParaRPr>
          </a:p>
        </p:txBody>
      </p:sp>
      <p:sp>
        <p:nvSpPr>
          <p:cNvPr id="30" name="Text Box 20"/>
          <p:cNvSpPr txBox="1">
            <a:spLocks noChangeArrowheads="1"/>
          </p:cNvSpPr>
          <p:nvPr/>
        </p:nvSpPr>
        <p:spPr bwMode="auto">
          <a:xfrm>
            <a:off x="2982060" y="1125405"/>
            <a:ext cx="916779" cy="30866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40" dirty="0">
                <a:solidFill>
                  <a:prstClr val="black"/>
                </a:solidFill>
                <a:latin typeface="Century" panose="02040604050505020304" pitchFamily="18" charset="0"/>
              </a:rPr>
              <a:t>V2I</a:t>
            </a:r>
            <a:endParaRPr lang="ja-JP" altLang="ja-JP" sz="2040" dirty="0">
              <a:solidFill>
                <a:prstClr val="black"/>
              </a:solidFill>
            </a:endParaRPr>
          </a:p>
        </p:txBody>
      </p:sp>
      <p:sp>
        <p:nvSpPr>
          <p:cNvPr id="31" name="テキスト ボックス 30"/>
          <p:cNvSpPr txBox="1"/>
          <p:nvPr/>
        </p:nvSpPr>
        <p:spPr>
          <a:xfrm>
            <a:off x="6255265" y="3986550"/>
            <a:ext cx="2200267" cy="378067"/>
          </a:xfrm>
          <a:prstGeom prst="rect">
            <a:avLst/>
          </a:prstGeom>
          <a:noFill/>
        </p:spPr>
        <p:txBody>
          <a:bodyPr wrap="square" rtlCol="0">
            <a:spAutoFit/>
          </a:bodyPr>
          <a:lstStyle/>
          <a:p>
            <a:pPr eaLnBrk="1" hangingPunct="1"/>
            <a:r>
              <a:rPr kumimoji="1" lang="en-US" altLang="ja-JP" dirty="0" smtClean="0">
                <a:solidFill>
                  <a:prstClr val="black"/>
                </a:solidFill>
                <a:latin typeface="Tw Cen MT" pitchFamily="34" charset="0"/>
                <a:ea typeface="HGPｺﾞｼｯｸE" panose="020B0900000000000000" pitchFamily="50" charset="-128"/>
                <a:cs typeface="Arial" charset="0"/>
              </a:rPr>
              <a:t>Ground level road</a:t>
            </a:r>
            <a:endParaRPr kumimoji="1" lang="ja-JP" altLang="en-US" dirty="0">
              <a:solidFill>
                <a:prstClr val="black"/>
              </a:solidFill>
              <a:latin typeface="Tw Cen MT" pitchFamily="34" charset="0"/>
              <a:ea typeface="HGPｺﾞｼｯｸE" panose="020B0900000000000000" pitchFamily="50" charset="-128"/>
              <a:cs typeface="Arial" charset="0"/>
            </a:endParaRPr>
          </a:p>
        </p:txBody>
      </p:sp>
      <p:sp>
        <p:nvSpPr>
          <p:cNvPr id="32" name="テキスト ボックス 31"/>
          <p:cNvSpPr txBox="1"/>
          <p:nvPr/>
        </p:nvSpPr>
        <p:spPr>
          <a:xfrm rot="1089587">
            <a:off x="4602787" y="3443707"/>
            <a:ext cx="805152" cy="378067"/>
          </a:xfrm>
          <a:prstGeom prst="rect">
            <a:avLst/>
          </a:prstGeom>
          <a:noFill/>
        </p:spPr>
        <p:txBody>
          <a:bodyPr wrap="square" rtlCol="0">
            <a:spAutoFit/>
          </a:bodyPr>
          <a:lstStyle/>
          <a:p>
            <a:pPr eaLnBrk="1" hangingPunct="1"/>
            <a:r>
              <a:rPr kumimoji="1" lang="en-US" altLang="ja-JP" dirty="0" smtClean="0">
                <a:solidFill>
                  <a:prstClr val="black"/>
                </a:solidFill>
                <a:latin typeface="Tw Cen MT" pitchFamily="34" charset="0"/>
                <a:ea typeface="HGPｺﾞｼｯｸE" panose="020B0900000000000000" pitchFamily="50" charset="-128"/>
                <a:cs typeface="Arial" charset="0"/>
              </a:rPr>
              <a:t>Ramp</a:t>
            </a:r>
            <a:endParaRPr kumimoji="1" lang="ja-JP" altLang="en-US" dirty="0">
              <a:solidFill>
                <a:prstClr val="black"/>
              </a:solidFill>
              <a:latin typeface="Tw Cen MT" pitchFamily="34" charset="0"/>
              <a:ea typeface="HGPｺﾞｼｯｸE" panose="020B0900000000000000" pitchFamily="50" charset="-128"/>
              <a:cs typeface="Arial" charset="0"/>
            </a:endParaRPr>
          </a:p>
        </p:txBody>
      </p:sp>
      <p:sp>
        <p:nvSpPr>
          <p:cNvPr id="33" name="Oval 10"/>
          <p:cNvSpPr>
            <a:spLocks noChangeArrowheads="1"/>
          </p:cNvSpPr>
          <p:nvPr/>
        </p:nvSpPr>
        <p:spPr bwMode="auto">
          <a:xfrm>
            <a:off x="274837" y="4343288"/>
            <a:ext cx="1565785" cy="771432"/>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134" dirty="0">
                <a:solidFill>
                  <a:prstClr val="black"/>
                </a:solidFill>
                <a:latin typeface="Meiryo UI" panose="020B0604030504040204" pitchFamily="50" charset="-128"/>
                <a:ea typeface="Meiryo UI" panose="020B0604030504040204" pitchFamily="50" charset="-128"/>
              </a:rPr>
              <a:t>Traffic management center</a:t>
            </a:r>
            <a:endParaRPr lang="ja-JP" altLang="ja-JP" sz="1134" dirty="0">
              <a:solidFill>
                <a:prstClr val="black"/>
              </a:solidFill>
            </a:endParaRPr>
          </a:p>
        </p:txBody>
      </p:sp>
      <p:pic>
        <p:nvPicPr>
          <p:cNvPr id="34" name="図 33"/>
          <p:cNvPicPr>
            <a:picLocks noChangeAspect="1"/>
          </p:cNvPicPr>
          <p:nvPr/>
        </p:nvPicPr>
        <p:blipFill>
          <a:blip r:embed="rId5"/>
          <a:stretch>
            <a:fillRect/>
          </a:stretch>
        </p:blipFill>
        <p:spPr>
          <a:xfrm>
            <a:off x="2332751" y="4385692"/>
            <a:ext cx="676595" cy="886426"/>
          </a:xfrm>
          <a:prstGeom prst="rect">
            <a:avLst/>
          </a:prstGeom>
        </p:spPr>
      </p:pic>
      <p:cxnSp>
        <p:nvCxnSpPr>
          <p:cNvPr id="35" name="AutoShape 19"/>
          <p:cNvCxnSpPr>
            <a:cxnSpLocks noChangeShapeType="1"/>
          </p:cNvCxnSpPr>
          <p:nvPr/>
        </p:nvCxnSpPr>
        <p:spPr bwMode="auto">
          <a:xfrm flipH="1">
            <a:off x="3440450" y="2922053"/>
            <a:ext cx="126394" cy="795088"/>
          </a:xfrm>
          <a:prstGeom prst="straightConnector1">
            <a:avLst/>
          </a:prstGeom>
          <a:noFill/>
          <a:ln w="57150">
            <a:solidFill>
              <a:srgbClr val="000000"/>
            </a:solidFill>
            <a:round/>
            <a:headEnd/>
            <a:tailEnd/>
          </a:ln>
          <a:extLst>
            <a:ext uri="{909E8E84-426E-40DD-AFC4-6F175D3DCCD1}">
              <a14:hiddenFill xmlns:a14="http://schemas.microsoft.com/office/drawing/2010/main">
                <a:noFill/>
              </a14:hiddenFill>
            </a:ext>
          </a:extLst>
        </p:spPr>
      </p:cxnSp>
      <p:sp>
        <p:nvSpPr>
          <p:cNvPr id="36" name="Text Box 24"/>
          <p:cNvSpPr txBox="1">
            <a:spLocks noChangeArrowheads="1"/>
          </p:cNvSpPr>
          <p:nvPr/>
        </p:nvSpPr>
        <p:spPr bwMode="auto">
          <a:xfrm>
            <a:off x="2671049" y="3055076"/>
            <a:ext cx="794078" cy="359931"/>
          </a:xfrm>
          <a:prstGeom prst="rect">
            <a:avLst/>
          </a:prstGeom>
          <a:solidFill>
            <a:srgbClr val="FFFFFF"/>
          </a:solidFill>
          <a:ln w="9525">
            <a:solidFill>
              <a:srgbClr val="000000"/>
            </a:solidFill>
            <a:miter lim="800000"/>
            <a:headEnd/>
            <a:tailEnd/>
          </a:ln>
        </p:spPr>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40" dirty="0">
                <a:solidFill>
                  <a:prstClr val="black"/>
                </a:solidFill>
                <a:latin typeface="Century" panose="02040604050505020304" pitchFamily="18" charset="0"/>
                <a:cs typeface="Arial" charset="0"/>
              </a:rPr>
              <a:t>VMS</a:t>
            </a:r>
            <a:endParaRPr lang="ja-JP" altLang="ja-JP" sz="2040" dirty="0">
              <a:solidFill>
                <a:prstClr val="black"/>
              </a:solidFill>
              <a:cs typeface="Arial" charset="0"/>
            </a:endParaRPr>
          </a:p>
        </p:txBody>
      </p:sp>
      <p:cxnSp>
        <p:nvCxnSpPr>
          <p:cNvPr id="37" name="曲線コネクタ 36"/>
          <p:cNvCxnSpPr/>
          <p:nvPr/>
        </p:nvCxnSpPr>
        <p:spPr>
          <a:xfrm flipV="1">
            <a:off x="2808661" y="3255260"/>
            <a:ext cx="1606059" cy="1169667"/>
          </a:xfrm>
          <a:prstGeom prst="curvedConnector3">
            <a:avLst>
              <a:gd name="adj1" fmla="val 50000"/>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 Box 20"/>
          <p:cNvSpPr txBox="1">
            <a:spLocks noChangeArrowheads="1"/>
          </p:cNvSpPr>
          <p:nvPr/>
        </p:nvSpPr>
        <p:spPr bwMode="auto">
          <a:xfrm>
            <a:off x="3378512" y="4310489"/>
            <a:ext cx="916779" cy="30866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40" dirty="0">
                <a:solidFill>
                  <a:prstClr val="black"/>
                </a:solidFill>
                <a:latin typeface="Century" panose="02040604050505020304" pitchFamily="18" charset="0"/>
              </a:rPr>
              <a:t>V2I</a:t>
            </a:r>
            <a:endParaRPr lang="ja-JP" altLang="ja-JP" sz="2040" dirty="0">
              <a:solidFill>
                <a:prstClr val="black"/>
              </a:solidFill>
            </a:endParaRPr>
          </a:p>
        </p:txBody>
      </p:sp>
      <p:sp>
        <p:nvSpPr>
          <p:cNvPr id="39" name="Freeform 25"/>
          <p:cNvSpPr>
            <a:spLocks/>
          </p:cNvSpPr>
          <p:nvPr/>
        </p:nvSpPr>
        <p:spPr bwMode="auto">
          <a:xfrm>
            <a:off x="2121442" y="2078485"/>
            <a:ext cx="531576" cy="1198209"/>
          </a:xfrm>
          <a:custGeom>
            <a:avLst/>
            <a:gdLst>
              <a:gd name="T0" fmla="*/ 2147483647 w 585"/>
              <a:gd name="T1" fmla="*/ 0 h 505"/>
              <a:gd name="T2" fmla="*/ 0 w 585"/>
              <a:gd name="T3" fmla="*/ 2147483647 h 505"/>
              <a:gd name="T4" fmla="*/ 2147483647 w 585"/>
              <a:gd name="T5" fmla="*/ 2147483647 h 505"/>
              <a:gd name="T6" fmla="*/ 2147483647 w 585"/>
              <a:gd name="T7" fmla="*/ 2147483647 h 505"/>
              <a:gd name="T8" fmla="*/ 0 60000 65536"/>
              <a:gd name="T9" fmla="*/ 0 60000 65536"/>
              <a:gd name="T10" fmla="*/ 0 60000 65536"/>
              <a:gd name="T11" fmla="*/ 0 60000 65536"/>
              <a:gd name="T12" fmla="*/ 0 w 585"/>
              <a:gd name="T13" fmla="*/ 0 h 505"/>
              <a:gd name="T14" fmla="*/ 585 w 585"/>
              <a:gd name="T15" fmla="*/ 505 h 505"/>
            </a:gdLst>
            <a:ahLst/>
            <a:cxnLst>
              <a:cxn ang="T8">
                <a:pos x="T0" y="T1"/>
              </a:cxn>
              <a:cxn ang="T9">
                <a:pos x="T2" y="T3"/>
              </a:cxn>
              <a:cxn ang="T10">
                <a:pos x="T4" y="T5"/>
              </a:cxn>
              <a:cxn ang="T11">
                <a:pos x="T6" y="T7"/>
              </a:cxn>
            </a:cxnLst>
            <a:rect l="T12" t="T13" r="T14" b="T15"/>
            <a:pathLst>
              <a:path w="585" h="505">
                <a:moveTo>
                  <a:pt x="120" y="0"/>
                </a:moveTo>
                <a:cubicBezTo>
                  <a:pt x="60" y="30"/>
                  <a:pt x="0" y="60"/>
                  <a:pt x="0" y="135"/>
                </a:cubicBezTo>
                <a:cubicBezTo>
                  <a:pt x="0" y="210"/>
                  <a:pt x="23" y="395"/>
                  <a:pt x="120" y="450"/>
                </a:cubicBezTo>
                <a:cubicBezTo>
                  <a:pt x="217" y="505"/>
                  <a:pt x="508" y="463"/>
                  <a:pt x="585" y="465"/>
                </a:cubicBezTo>
              </a:path>
            </a:pathLst>
          </a:custGeom>
          <a:noFill/>
          <a:ln w="12700" cap="flat">
            <a:solidFill>
              <a:srgbClr val="000000"/>
            </a:solidFill>
            <a:prstDash val="dash"/>
            <a:round/>
            <a:headEnd type="none" w="med" len="med"/>
            <a:tailEnd type="arrow" w="med" len="med"/>
          </a:ln>
          <a:extLst>
            <a:ext uri="{909E8E84-426E-40DD-AFC4-6F175D3DCCD1}">
              <a14:hiddenFill xmlns:a14="http://schemas.microsoft.com/office/drawing/2010/main">
                <a:solidFill>
                  <a:srgbClr val="FFFFFF"/>
                </a:solidFill>
              </a14:hiddenFill>
            </a:ext>
          </a:extLst>
        </p:spPr>
        <p:txBody>
          <a:bodyPr lIns="75783" tIns="9068" rIns="75783" bIns="9068"/>
          <a:lstStyle/>
          <a:p>
            <a:pPr eaLnBrk="1" hangingPunct="1"/>
            <a:endParaRPr lang="ja-JP" altLang="en-US" sz="2040">
              <a:solidFill>
                <a:prstClr val="black"/>
              </a:solidFill>
              <a:latin typeface="Tw Cen MT" pitchFamily="34" charset="0"/>
              <a:ea typeface="HGPｺﾞｼｯｸE" panose="020B0900000000000000" pitchFamily="50" charset="-128"/>
              <a:cs typeface="Arial" charset="0"/>
            </a:endParaRPr>
          </a:p>
        </p:txBody>
      </p:sp>
      <p:sp>
        <p:nvSpPr>
          <p:cNvPr id="40" name="Text Box 21"/>
          <p:cNvSpPr txBox="1">
            <a:spLocks noChangeArrowheads="1"/>
          </p:cNvSpPr>
          <p:nvPr/>
        </p:nvSpPr>
        <p:spPr bwMode="auto">
          <a:xfrm>
            <a:off x="1840622" y="2515894"/>
            <a:ext cx="696010" cy="32653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lIns="75783" tIns="9068" rIns="75783" bIns="9068"/>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ts val="612"/>
              </a:spcBef>
            </a:pPr>
            <a:r>
              <a:rPr lang="en-US" altLang="ja-JP" sz="2040">
                <a:solidFill>
                  <a:prstClr val="black"/>
                </a:solidFill>
                <a:latin typeface="Century" panose="02040604050505020304" pitchFamily="18" charset="0"/>
              </a:rPr>
              <a:t>I2I</a:t>
            </a:r>
            <a:endParaRPr lang="ja-JP" altLang="ja-JP" sz="2040">
              <a:solidFill>
                <a:prstClr val="black"/>
              </a:solidFill>
            </a:endParaRPr>
          </a:p>
        </p:txBody>
      </p:sp>
      <p:sp>
        <p:nvSpPr>
          <p:cNvPr id="41" name="Freeform 25"/>
          <p:cNvSpPr>
            <a:spLocks/>
          </p:cNvSpPr>
          <p:nvPr/>
        </p:nvSpPr>
        <p:spPr bwMode="auto">
          <a:xfrm rot="1866438">
            <a:off x="961632" y="1962433"/>
            <a:ext cx="570040" cy="2524356"/>
          </a:xfrm>
          <a:custGeom>
            <a:avLst/>
            <a:gdLst>
              <a:gd name="T0" fmla="*/ 2147483647 w 585"/>
              <a:gd name="T1" fmla="*/ 0 h 505"/>
              <a:gd name="T2" fmla="*/ 0 w 585"/>
              <a:gd name="T3" fmla="*/ 2147483647 h 505"/>
              <a:gd name="T4" fmla="*/ 2147483647 w 585"/>
              <a:gd name="T5" fmla="*/ 2147483647 h 505"/>
              <a:gd name="T6" fmla="*/ 2147483647 w 585"/>
              <a:gd name="T7" fmla="*/ 2147483647 h 505"/>
              <a:gd name="T8" fmla="*/ 0 60000 65536"/>
              <a:gd name="T9" fmla="*/ 0 60000 65536"/>
              <a:gd name="T10" fmla="*/ 0 60000 65536"/>
              <a:gd name="T11" fmla="*/ 0 60000 65536"/>
              <a:gd name="T12" fmla="*/ 0 w 585"/>
              <a:gd name="T13" fmla="*/ 0 h 505"/>
              <a:gd name="T14" fmla="*/ 585 w 585"/>
              <a:gd name="T15" fmla="*/ 505 h 505"/>
            </a:gdLst>
            <a:ahLst/>
            <a:cxnLst>
              <a:cxn ang="T8">
                <a:pos x="T0" y="T1"/>
              </a:cxn>
              <a:cxn ang="T9">
                <a:pos x="T2" y="T3"/>
              </a:cxn>
              <a:cxn ang="T10">
                <a:pos x="T4" y="T5"/>
              </a:cxn>
              <a:cxn ang="T11">
                <a:pos x="T6" y="T7"/>
              </a:cxn>
            </a:cxnLst>
            <a:rect l="T12" t="T13" r="T14" b="T15"/>
            <a:pathLst>
              <a:path w="585" h="505">
                <a:moveTo>
                  <a:pt x="120" y="0"/>
                </a:moveTo>
                <a:cubicBezTo>
                  <a:pt x="60" y="30"/>
                  <a:pt x="0" y="60"/>
                  <a:pt x="0" y="135"/>
                </a:cubicBezTo>
                <a:cubicBezTo>
                  <a:pt x="0" y="210"/>
                  <a:pt x="23" y="395"/>
                  <a:pt x="120" y="450"/>
                </a:cubicBezTo>
                <a:cubicBezTo>
                  <a:pt x="217" y="505"/>
                  <a:pt x="508" y="463"/>
                  <a:pt x="585" y="465"/>
                </a:cubicBezTo>
              </a:path>
            </a:pathLst>
          </a:custGeom>
          <a:noFill/>
          <a:ln w="28575" cap="flat">
            <a:solidFill>
              <a:srgbClr val="000000"/>
            </a:solidFill>
            <a:prstDash val="dash"/>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75783" tIns="9068" rIns="75783" bIns="9068"/>
          <a:lstStyle/>
          <a:p>
            <a:pPr eaLnBrk="1" hangingPunct="1"/>
            <a:endParaRPr lang="ja-JP" altLang="en-US" sz="2040">
              <a:solidFill>
                <a:prstClr val="black"/>
              </a:solidFill>
              <a:latin typeface="Tw Cen MT" pitchFamily="34" charset="0"/>
              <a:ea typeface="HGPｺﾞｼｯｸE" panose="020B0900000000000000" pitchFamily="50" charset="-128"/>
              <a:cs typeface="Arial" charset="0"/>
            </a:endParaRPr>
          </a:p>
        </p:txBody>
      </p:sp>
      <p:cxnSp>
        <p:nvCxnSpPr>
          <p:cNvPr id="42" name="曲線コネクタ 41"/>
          <p:cNvCxnSpPr>
            <a:stCxn id="33" idx="6"/>
          </p:cNvCxnSpPr>
          <p:nvPr/>
        </p:nvCxnSpPr>
        <p:spPr>
          <a:xfrm>
            <a:off x="1840622" y="4729004"/>
            <a:ext cx="536311" cy="281248"/>
          </a:xfrm>
          <a:prstGeom prst="curvedConnector3">
            <a:avLst>
              <a:gd name="adj1" fmla="val 50000"/>
            </a:avLst>
          </a:prstGeom>
          <a:ln>
            <a:headEnd type="none" w="med" len="med"/>
            <a:tailEnd type="triangle" w="med" len="med"/>
          </a:ln>
        </p:spPr>
        <p:style>
          <a:lnRef idx="2">
            <a:schemeClr val="accent3"/>
          </a:lnRef>
          <a:fillRef idx="0">
            <a:schemeClr val="accent3"/>
          </a:fillRef>
          <a:effectRef idx="1">
            <a:schemeClr val="accent3"/>
          </a:effectRef>
          <a:fontRef idx="minor">
            <a:schemeClr val="tx1"/>
          </a:fontRef>
        </p:style>
      </p:cxnSp>
      <p:sp>
        <p:nvSpPr>
          <p:cNvPr id="43" name="テキスト ボックス 42"/>
          <p:cNvSpPr txBox="1"/>
          <p:nvPr/>
        </p:nvSpPr>
        <p:spPr>
          <a:xfrm>
            <a:off x="5933979" y="2833258"/>
            <a:ext cx="800202" cy="4994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eaLnBrk="1" hangingPunct="1"/>
            <a:r>
              <a:rPr kumimoji="1" lang="en-US" altLang="ja-JP" sz="1323" dirty="0">
                <a:solidFill>
                  <a:prstClr val="black"/>
                </a:solidFill>
              </a:rPr>
              <a:t>Visual contact</a:t>
            </a:r>
          </a:p>
        </p:txBody>
      </p:sp>
      <p:cxnSp>
        <p:nvCxnSpPr>
          <p:cNvPr id="44" name="直線矢印コネクタ 43"/>
          <p:cNvCxnSpPr/>
          <p:nvPr/>
        </p:nvCxnSpPr>
        <p:spPr>
          <a:xfrm flipH="1">
            <a:off x="3481074" y="3345906"/>
            <a:ext cx="2452905" cy="2608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45" name="テキスト ボックス 44"/>
          <p:cNvSpPr txBox="1"/>
          <p:nvPr/>
        </p:nvSpPr>
        <p:spPr>
          <a:xfrm>
            <a:off x="2286724" y="5198967"/>
            <a:ext cx="2167369" cy="378067"/>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1" hangingPunct="1"/>
            <a:r>
              <a:rPr kumimoji="1" lang="en-US" altLang="ja-JP" dirty="0" smtClean="0">
                <a:solidFill>
                  <a:prstClr val="black"/>
                </a:solidFill>
              </a:rPr>
              <a:t>Cellular base station</a:t>
            </a:r>
            <a:endParaRPr kumimoji="1" lang="ja-JP" altLang="en-US" dirty="0">
              <a:solidFill>
                <a:prstClr val="black"/>
              </a:solidFill>
            </a:endParaRPr>
          </a:p>
        </p:txBody>
      </p:sp>
      <p:sp>
        <p:nvSpPr>
          <p:cNvPr id="46" name="正方形/長方形 45"/>
          <p:cNvSpPr/>
          <p:nvPr/>
        </p:nvSpPr>
        <p:spPr>
          <a:xfrm>
            <a:off x="4166440" y="6096993"/>
            <a:ext cx="3894015" cy="383182"/>
          </a:xfrm>
          <a:prstGeom prst="rect">
            <a:avLst/>
          </a:prstGeom>
        </p:spPr>
        <p:txBody>
          <a:bodyPr wrap="none">
            <a:spAutoFit/>
          </a:bodyPr>
          <a:lstStyle/>
          <a:p>
            <a:pPr marL="542925" indent="-542925" eaLnBrk="1" hangingPunct="1">
              <a:defRPr sz="1000" b="0" i="0" u="none" strike="noStrike" kern="1200" baseline="0">
                <a:solidFill>
                  <a:prstClr val="black">
                    <a:lumMod val="65000"/>
                    <a:lumOff val="35000"/>
                  </a:prstClr>
                </a:solidFill>
                <a:latin typeface="+mn-lt"/>
                <a:ea typeface="+mn-ea"/>
                <a:cs typeface="+mn-cs"/>
              </a:defRPr>
            </a:pPr>
            <a:r>
              <a:rPr lang="en-US" altLang="ja-JP" sz="945" dirty="0">
                <a:solidFill>
                  <a:prstClr val="black">
                    <a:lumMod val="65000"/>
                    <a:lumOff val="35000"/>
                  </a:prstClr>
                </a:solidFill>
                <a:latin typeface="Meiryo UI" panose="020B0604030504040204" pitchFamily="50" charset="-128"/>
                <a:ea typeface="Meiryo UI" panose="020B0604030504040204" pitchFamily="50" charset="-128"/>
                <a:cs typeface="Arial" charset="0"/>
              </a:rPr>
              <a:t>(Source: Keio University, Co-Mobility Society Research </a:t>
            </a:r>
            <a:r>
              <a:rPr lang="en-US" altLang="ja-JP" sz="945" dirty="0" smtClean="0">
                <a:solidFill>
                  <a:prstClr val="black">
                    <a:lumMod val="65000"/>
                    <a:lumOff val="35000"/>
                  </a:prstClr>
                </a:solidFill>
                <a:latin typeface="Meiryo UI" panose="020B0604030504040204" pitchFamily="50" charset="-128"/>
                <a:ea typeface="Meiryo UI" panose="020B0604030504040204" pitchFamily="50" charset="-128"/>
                <a:cs typeface="Arial" charset="0"/>
              </a:rPr>
              <a:t>Center,</a:t>
            </a:r>
            <a:br>
              <a:rPr lang="en-US" altLang="ja-JP" sz="945" dirty="0" smtClean="0">
                <a:solidFill>
                  <a:prstClr val="black">
                    <a:lumMod val="65000"/>
                    <a:lumOff val="35000"/>
                  </a:prstClr>
                </a:solidFill>
                <a:latin typeface="Meiryo UI" panose="020B0604030504040204" pitchFamily="50" charset="-128"/>
                <a:ea typeface="Meiryo UI" panose="020B0604030504040204" pitchFamily="50" charset="-128"/>
                <a:cs typeface="Arial" charset="0"/>
              </a:rPr>
            </a:br>
            <a:r>
              <a:rPr lang="en-US" altLang="ja-JP" sz="945" dirty="0" smtClean="0">
                <a:solidFill>
                  <a:prstClr val="black">
                    <a:lumMod val="65000"/>
                    <a:lumOff val="35000"/>
                  </a:prstClr>
                </a:solidFill>
                <a:latin typeface="Meiryo UI" panose="020B0604030504040204" pitchFamily="50" charset="-128"/>
                <a:ea typeface="Meiryo UI" panose="020B0604030504040204" pitchFamily="50" charset="-128"/>
                <a:cs typeface="Arial" charset="0"/>
              </a:rPr>
              <a:t>Amsterdam Group and </a:t>
            </a:r>
            <a:r>
              <a:rPr lang="en-US" altLang="ja-JP" sz="945" dirty="0" err="1" smtClean="0">
                <a:solidFill>
                  <a:prstClr val="black">
                    <a:lumMod val="65000"/>
                    <a:lumOff val="35000"/>
                  </a:prstClr>
                </a:solidFill>
                <a:latin typeface="Meiryo UI" panose="020B0604030504040204" pitchFamily="50" charset="-128"/>
                <a:ea typeface="Meiryo UI" panose="020B0604030504040204" pitchFamily="50" charset="-128"/>
                <a:cs typeface="Arial" charset="0"/>
              </a:rPr>
              <a:t>MLIT</a:t>
            </a:r>
            <a:r>
              <a:rPr lang="en-US" altLang="ja-JP" sz="945" dirty="0" smtClean="0">
                <a:solidFill>
                  <a:prstClr val="black">
                    <a:lumMod val="65000"/>
                    <a:lumOff val="35000"/>
                  </a:prstClr>
                </a:solidFill>
                <a:latin typeface="Meiryo UI" panose="020B0604030504040204" pitchFamily="50" charset="-128"/>
                <a:ea typeface="Meiryo UI" panose="020B0604030504040204" pitchFamily="50" charset="-128"/>
                <a:cs typeface="Arial" charset="0"/>
              </a:rPr>
              <a:t> meeting, Oct 2015)</a:t>
            </a:r>
            <a:endParaRPr lang="ja-JP" altLang="en-US" sz="945" dirty="0">
              <a:solidFill>
                <a:prstClr val="black">
                  <a:lumMod val="65000"/>
                  <a:lumOff val="35000"/>
                </a:prstClr>
              </a:solidFill>
              <a:latin typeface="Meiryo UI" panose="020B0604030504040204" pitchFamily="50" charset="-128"/>
              <a:ea typeface="Meiryo UI" panose="020B0604030504040204" pitchFamily="50" charset="-128"/>
              <a:cs typeface="Arial" charset="0"/>
            </a:endParaRPr>
          </a:p>
        </p:txBody>
      </p:sp>
    </p:spTree>
    <p:extLst>
      <p:ext uri="{BB962C8B-B14F-4D97-AF65-F5344CB8AC3E}">
        <p14:creationId xmlns:p14="http://schemas.microsoft.com/office/powerpoint/2010/main" val="2511714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pPr eaLnBrk="1" hangingPunct="1"/>
            <a:r>
              <a:rPr kumimoji="1" lang="en-US" altLang="ja-JP" dirty="0" smtClean="0"/>
              <a:t>Communication </a:t>
            </a:r>
            <a:r>
              <a:rPr kumimoji="1" lang="en-US" altLang="ja-JP" dirty="0" smtClean="0"/>
              <a:t>and Mobility</a:t>
            </a:r>
            <a:endParaRPr kumimoji="1" lang="ja-JP" altLang="en-US" dirty="0" smtClean="0"/>
          </a:p>
        </p:txBody>
      </p:sp>
      <p:sp>
        <p:nvSpPr>
          <p:cNvPr id="20483" name="コンテンツ プレースホルダー 2"/>
          <p:cNvSpPr>
            <a:spLocks noGrp="1"/>
          </p:cNvSpPr>
          <p:nvPr>
            <p:ph idx="1"/>
          </p:nvPr>
        </p:nvSpPr>
        <p:spPr>
          <a:xfrm>
            <a:off x="431800" y="935831"/>
            <a:ext cx="7777163" cy="4276725"/>
          </a:xfrm>
        </p:spPr>
        <p:txBody>
          <a:bodyPr/>
          <a:lstStyle/>
          <a:p>
            <a:pPr marL="0" indent="0" eaLnBrk="1" hangingPunct="1">
              <a:buFontTx/>
              <a:buNone/>
            </a:pPr>
            <a:r>
              <a:rPr kumimoji="1" lang="en-US" altLang="ja-JP" sz="2800" dirty="0" smtClean="0"/>
              <a:t>In order to accomplish the purpose of </a:t>
            </a:r>
            <a:r>
              <a:rPr kumimoji="1" lang="en-US" altLang="ja-JP" sz="2800" dirty="0" smtClean="0"/>
              <a:t>mobility, </a:t>
            </a:r>
            <a:r>
              <a:rPr kumimoji="1" lang="en-US" altLang="ja-JP" sz="2800" dirty="0" smtClean="0"/>
              <a:t>the additional tasks </a:t>
            </a:r>
            <a:r>
              <a:rPr kumimoji="1" lang="en-US" altLang="ja-JP" sz="2800" dirty="0" smtClean="0"/>
              <a:t>and managements using </a:t>
            </a:r>
            <a:r>
              <a:rPr kumimoji="1" lang="en-US" altLang="ja-JP" sz="2800" dirty="0" smtClean="0"/>
              <a:t>suitable communication systems are required. </a:t>
            </a:r>
          </a:p>
          <a:p>
            <a:pPr marL="720725" lvl="1" indent="-342900" eaLnBrk="1" hangingPunct="1"/>
            <a:r>
              <a:rPr kumimoji="1" lang="en-US" altLang="ja-JP" sz="2400" spc="-70" dirty="0" smtClean="0">
                <a:solidFill>
                  <a:schemeClr val="accent5">
                    <a:lumMod val="50000"/>
                  </a:schemeClr>
                </a:solidFill>
              </a:rPr>
              <a:t>To check in the hotel</a:t>
            </a:r>
          </a:p>
          <a:p>
            <a:pPr marL="720725" lvl="1" indent="-342900" eaLnBrk="1" hangingPunct="1"/>
            <a:r>
              <a:rPr kumimoji="1" lang="en-US" altLang="ja-JP" sz="2400" spc="-70" dirty="0" smtClean="0">
                <a:solidFill>
                  <a:schemeClr val="accent5">
                    <a:lumMod val="50000"/>
                  </a:schemeClr>
                </a:solidFill>
              </a:rPr>
              <a:t>To obtain a ticket </a:t>
            </a:r>
            <a:r>
              <a:rPr kumimoji="1" lang="en-US" altLang="ja-JP" sz="2400" spc="-70" dirty="0" smtClean="0">
                <a:solidFill>
                  <a:schemeClr val="accent5">
                    <a:lumMod val="50000"/>
                  </a:schemeClr>
                </a:solidFill>
              </a:rPr>
              <a:t>for </a:t>
            </a:r>
            <a:r>
              <a:rPr kumimoji="1" lang="en-US" altLang="ja-JP" sz="2400" spc="-70" dirty="0" smtClean="0">
                <a:solidFill>
                  <a:schemeClr val="accent5">
                    <a:lumMod val="50000"/>
                  </a:schemeClr>
                </a:solidFill>
              </a:rPr>
              <a:t>a </a:t>
            </a:r>
            <a:r>
              <a:rPr kumimoji="1" lang="en-US" altLang="ja-JP" sz="2400" spc="-70" dirty="0" smtClean="0">
                <a:solidFill>
                  <a:schemeClr val="accent5">
                    <a:lumMod val="50000"/>
                  </a:schemeClr>
                </a:solidFill>
              </a:rPr>
              <a:t>train after using </a:t>
            </a:r>
            <a:br>
              <a:rPr kumimoji="1" lang="en-US" altLang="ja-JP" sz="2400" spc="-70" dirty="0" smtClean="0">
                <a:solidFill>
                  <a:schemeClr val="accent5">
                    <a:lumMod val="50000"/>
                  </a:schemeClr>
                </a:solidFill>
              </a:rPr>
            </a:br>
            <a:r>
              <a:rPr kumimoji="1" lang="en-US" altLang="ja-JP" sz="2400" spc="-70" dirty="0" smtClean="0">
                <a:solidFill>
                  <a:schemeClr val="accent5">
                    <a:lumMod val="50000"/>
                  </a:schemeClr>
                </a:solidFill>
              </a:rPr>
              <a:t>the shuttle</a:t>
            </a:r>
          </a:p>
          <a:p>
            <a:pPr marL="720725" lvl="1" indent="-342900" eaLnBrk="1" hangingPunct="1"/>
            <a:r>
              <a:rPr kumimoji="1" lang="en-US" altLang="ja-JP" sz="2400" spc="-70" dirty="0" smtClean="0">
                <a:solidFill>
                  <a:schemeClr val="accent5">
                    <a:lumMod val="50000"/>
                  </a:schemeClr>
                </a:solidFill>
              </a:rPr>
              <a:t>Fare adjustment for passengers</a:t>
            </a:r>
            <a:endParaRPr kumimoji="1" lang="en-US" altLang="ja-JP" sz="2400" spc="-70" dirty="0" smtClean="0">
              <a:solidFill>
                <a:schemeClr val="accent5">
                  <a:lumMod val="50000"/>
                </a:schemeClr>
              </a:solidFill>
            </a:endParaRPr>
          </a:p>
          <a:p>
            <a:pPr marL="720725" lvl="1" indent="-342900" eaLnBrk="1" hangingPunct="1"/>
            <a:r>
              <a:rPr kumimoji="1" lang="en-US" altLang="ja-JP" sz="2400" spc="-70" dirty="0" smtClean="0">
                <a:solidFill>
                  <a:schemeClr val="accent5">
                    <a:lumMod val="50000"/>
                  </a:schemeClr>
                </a:solidFill>
              </a:rPr>
              <a:t>Inventory management at the freight depot</a:t>
            </a:r>
          </a:p>
          <a:p>
            <a:pPr marL="720725" lvl="1" indent="-342900" eaLnBrk="1" hangingPunct="1"/>
            <a:r>
              <a:rPr kumimoji="1" lang="en-US" altLang="ja-JP" sz="2400" spc="-70" dirty="0" smtClean="0">
                <a:solidFill>
                  <a:schemeClr val="accent5">
                    <a:lumMod val="50000"/>
                  </a:schemeClr>
                </a:solidFill>
              </a:rPr>
              <a:t>Traffic management in the mixed </a:t>
            </a:r>
            <a:r>
              <a:rPr kumimoji="1" lang="en-US" altLang="ja-JP" sz="2400" spc="-70" dirty="0" smtClean="0">
                <a:solidFill>
                  <a:schemeClr val="accent5">
                    <a:lumMod val="50000"/>
                  </a:schemeClr>
                </a:solidFill>
              </a:rPr>
              <a:t>traffic conditions by using various communication systems</a:t>
            </a:r>
            <a:endParaRPr kumimoji="1" lang="ja-JP" altLang="en-US" sz="2400" spc="-70" dirty="0" smtClean="0">
              <a:solidFill>
                <a:schemeClr val="accent5">
                  <a:lumMod val="50000"/>
                </a:schemeClr>
              </a:solidFill>
            </a:endParaRPr>
          </a:p>
        </p:txBody>
      </p:sp>
      <p:sp>
        <p:nvSpPr>
          <p:cNvPr id="2" name="スライド番号プレースホルダー 1"/>
          <p:cNvSpPr>
            <a:spLocks noGrp="1"/>
          </p:cNvSpPr>
          <p:nvPr>
            <p:ph type="sldNum" sz="quarter" idx="11"/>
          </p:nvPr>
        </p:nvSpPr>
        <p:spPr/>
        <p:txBody>
          <a:bodyPr/>
          <a:lstStyle/>
          <a:p>
            <a:pPr>
              <a:defRPr/>
            </a:pPr>
            <a:fld id="{0726B3C5-E9CA-4DF8-ABE4-FD1023A32973}" type="slidenum">
              <a:rPr lang="en-US" altLang="ja-JP" smtClean="0"/>
              <a:pPr>
                <a:defRPr/>
              </a:pPr>
              <a:t>8</a:t>
            </a:fld>
            <a:endParaRPr lang="en-US" altLang="ja-JP"/>
          </a:p>
        </p:txBody>
      </p:sp>
      <p:sp>
        <p:nvSpPr>
          <p:cNvPr id="3" name="右中かっこ 2"/>
          <p:cNvSpPr/>
          <p:nvPr/>
        </p:nvSpPr>
        <p:spPr bwMode="auto">
          <a:xfrm>
            <a:off x="6840661" y="2808039"/>
            <a:ext cx="216223" cy="1368152"/>
          </a:xfrm>
          <a:prstGeom prst="rightBrace">
            <a:avLst/>
          </a:prstGeom>
          <a:no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ＭＳ Ｐゴシック" panose="020B0600070205080204" pitchFamily="50" charset="-128"/>
              <a:ea typeface="SimSun" panose="02010600030101010101" pitchFamily="2" charset="-122"/>
              <a:cs typeface="Arial" panose="020B0604020202020204" pitchFamily="34" charset="0"/>
            </a:endParaRPr>
          </a:p>
        </p:txBody>
      </p:sp>
      <p:sp>
        <p:nvSpPr>
          <p:cNvPr id="4" name="テキスト ボックス 3"/>
          <p:cNvSpPr txBox="1"/>
          <p:nvPr/>
        </p:nvSpPr>
        <p:spPr>
          <a:xfrm>
            <a:off x="6973476" y="3137904"/>
            <a:ext cx="1512168" cy="923330"/>
          </a:xfrm>
          <a:prstGeom prst="rect">
            <a:avLst/>
          </a:prstGeom>
          <a:noFill/>
        </p:spPr>
        <p:txBody>
          <a:bodyPr wrap="square" rtlCol="0">
            <a:spAutoFit/>
          </a:bodyPr>
          <a:lstStyle/>
          <a:p>
            <a:r>
              <a:rPr kumimoji="1" lang="en-US" altLang="ja-JP" dirty="0" err="1" smtClean="0">
                <a:latin typeface="Meiryo UI" panose="020B0604030504040204" pitchFamily="50" charset="-128"/>
                <a:ea typeface="Meiryo UI" panose="020B0604030504040204" pitchFamily="50" charset="-128"/>
              </a:rPr>
              <a:t>MaaS</a:t>
            </a:r>
            <a:endParaRPr kumimoji="1" lang="en-US" altLang="ja-JP" dirty="0" smtClean="0">
              <a:latin typeface="Meiryo UI" panose="020B0604030504040204" pitchFamily="50" charset="-128"/>
              <a:ea typeface="Meiryo UI" panose="020B0604030504040204" pitchFamily="50" charset="-128"/>
            </a:endParaRPr>
          </a:p>
          <a:p>
            <a:r>
              <a:rPr kumimoji="1" lang="en-US" altLang="ja-JP" dirty="0" smtClean="0">
                <a:latin typeface="Meiryo UI" panose="020B0604030504040204" pitchFamily="50" charset="-128"/>
                <a:ea typeface="Meiryo UI" panose="020B0604030504040204" pitchFamily="50" charset="-128"/>
              </a:rPr>
              <a:t>(Mobility as a Service)</a:t>
            </a:r>
            <a:endParaRPr kumimoji="1" lang="ja-JP" altLang="en-US" dirty="0">
              <a:latin typeface="Meiryo UI" panose="020B0604030504040204" pitchFamily="50" charset="-128"/>
              <a:ea typeface="Meiryo UI" panose="020B0604030504040204" pitchFamily="50" charset="-128"/>
            </a:endParaRPr>
          </a:p>
        </p:txBody>
      </p:sp>
    </p:spTree>
  </p:cSld>
  <p:clrMapOvr>
    <a:masterClrMapping/>
  </p:clrMapOvr>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抽象的（001）">
  <a:themeElements>
    <a:clrScheme name="抽象的（001） 15">
      <a:dk1>
        <a:srgbClr val="274F77"/>
      </a:dk1>
      <a:lt1>
        <a:srgbClr val="FFFFFF"/>
      </a:lt1>
      <a:dk2>
        <a:srgbClr val="000000"/>
      </a:dk2>
      <a:lt2>
        <a:srgbClr val="808080"/>
      </a:lt2>
      <a:accent1>
        <a:srgbClr val="BBE0E3"/>
      </a:accent1>
      <a:accent2>
        <a:srgbClr val="333399"/>
      </a:accent2>
      <a:accent3>
        <a:srgbClr val="FFFFFF"/>
      </a:accent3>
      <a:accent4>
        <a:srgbClr val="204265"/>
      </a:accent4>
      <a:accent5>
        <a:srgbClr val="DAEDEF"/>
      </a:accent5>
      <a:accent6>
        <a:srgbClr val="2D2D8A"/>
      </a:accent6>
      <a:hlink>
        <a:srgbClr val="009999"/>
      </a:hlink>
      <a:folHlink>
        <a:srgbClr val="99CC00"/>
      </a:folHlink>
    </a:clrScheme>
    <a:fontScheme name="抽象的（001）">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ja-JP" sz="1800" b="0" i="0" u="none" strike="noStrike" cap="none" normalizeH="0" baseline="0" smtClean="0">
            <a:ln>
              <a:noFill/>
            </a:ln>
            <a:solidFill>
              <a:schemeClr val="tx1"/>
            </a:solidFill>
            <a:effectLst/>
            <a:latin typeface="ＭＳ Ｐゴシック" panose="020B0600070205080204" pitchFamily="50" charset="-128"/>
            <a:ea typeface="SimSun" panose="02010600030101010101" pitchFamily="2" charset="-122"/>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ja-JP" sz="1800" b="0" i="0" u="none" strike="noStrike" cap="none" normalizeH="0" baseline="0" smtClean="0">
            <a:ln>
              <a:noFill/>
            </a:ln>
            <a:solidFill>
              <a:schemeClr val="tx1"/>
            </a:solidFill>
            <a:effectLst/>
            <a:latin typeface="ＭＳ Ｐゴシック" panose="020B0600070205080204" pitchFamily="50" charset="-128"/>
            <a:ea typeface="SimSun" panose="02010600030101010101" pitchFamily="2" charset="-122"/>
            <a:cs typeface="Arial" panose="020B0604020202020204" pitchFamily="34" charset="0"/>
          </a:defRPr>
        </a:defPPr>
      </a:lstStyle>
    </a:lnDef>
  </a:objectDefaults>
  <a:extraClrSchemeLst>
    <a:extraClrScheme>
      <a:clrScheme name="抽象的（0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抽象的（0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抽象的（0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抽象的（0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抽象的（0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抽象的（0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抽象的（0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抽象的（0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抽象的（0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抽象的（0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抽象的（0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抽象的（0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抽象的（001） 13">
        <a:dk1>
          <a:srgbClr val="003399"/>
        </a:dk1>
        <a:lt1>
          <a:srgbClr val="FFFFFF"/>
        </a:lt1>
        <a:dk2>
          <a:srgbClr val="000000"/>
        </a:dk2>
        <a:lt2>
          <a:srgbClr val="808080"/>
        </a:lt2>
        <a:accent1>
          <a:srgbClr val="BBE0E3"/>
        </a:accent1>
        <a:accent2>
          <a:srgbClr val="333399"/>
        </a:accent2>
        <a:accent3>
          <a:srgbClr val="FFFFFF"/>
        </a:accent3>
        <a:accent4>
          <a:srgbClr val="002A82"/>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抽象的（001） 14">
        <a:dk1>
          <a:srgbClr val="000099"/>
        </a:dk1>
        <a:lt1>
          <a:srgbClr val="FFFFFF"/>
        </a:lt1>
        <a:dk2>
          <a:srgbClr val="000000"/>
        </a:dk2>
        <a:lt2>
          <a:srgbClr val="808080"/>
        </a:lt2>
        <a:accent1>
          <a:srgbClr val="BBE0E3"/>
        </a:accent1>
        <a:accent2>
          <a:srgbClr val="333399"/>
        </a:accent2>
        <a:accent3>
          <a:srgbClr val="FFFFFF"/>
        </a:accent3>
        <a:accent4>
          <a:srgbClr val="000082"/>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抽象的（001） 15">
        <a:dk1>
          <a:srgbClr val="274F77"/>
        </a:dk1>
        <a:lt1>
          <a:srgbClr val="FFFFFF"/>
        </a:lt1>
        <a:dk2>
          <a:srgbClr val="000000"/>
        </a:dk2>
        <a:lt2>
          <a:srgbClr val="808080"/>
        </a:lt2>
        <a:accent1>
          <a:srgbClr val="BBE0E3"/>
        </a:accent1>
        <a:accent2>
          <a:srgbClr val="333399"/>
        </a:accent2>
        <a:accent3>
          <a:srgbClr val="FFFFFF"/>
        </a:accent3>
        <a:accent4>
          <a:srgbClr val="204265"/>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udent presentatio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2FE5DF7E4F1D4ABEF6D9BF0222E8B9" ma:contentTypeVersion="5" ma:contentTypeDescription="Create a new document." ma:contentTypeScope="" ma:versionID="199eaf83e3b97bfcc0fadc3e65609365">
  <xsd:schema xmlns:xsd="http://www.w3.org/2001/XMLSchema" xmlns:xs="http://www.w3.org/2001/XMLSchema" xmlns:p="http://schemas.microsoft.com/office/2006/metadata/properties" xmlns:ns1="http://schemas.microsoft.com/sharepoint/v3" xmlns:ns2="12c98d68-ac85-44e7-bf24-1eee02f47aef" xmlns:ns3="07f874d8-1985-4211-bd75-0b16975e87a8" targetNamespace="http://schemas.microsoft.com/office/2006/metadata/properties" ma:root="true" ma:fieldsID="c06e2c992c9aec6ad288ab0d48a8a040" ns1:_="" ns2:_="" ns3:_="">
    <xsd:import namespace="http://schemas.microsoft.com/sharepoint/v3"/>
    <xsd:import namespace="12c98d68-ac85-44e7-bf24-1eee02f47aef"/>
    <xsd:import namespace="07f874d8-1985-4211-bd75-0b16975e87a8"/>
    <xsd:element name="properties">
      <xsd:complexType>
        <xsd:sequence>
          <xsd:element name="documentManagement">
            <xsd:complexType>
              <xsd:all>
                <xsd:element ref="ns1:PublishingStartDate" minOccurs="0"/>
                <xsd:element ref="ns1:PublishingExpirationDate" minOccurs="0"/>
                <xsd:element ref="ns2:Source" minOccurs="0"/>
                <xsd:element ref="ns2:_x0077_t03" minOccurs="0"/>
                <xsd:element ref="ns2:u39c"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c98d68-ac85-44e7-bf24-1eee02f47aef" elementFormDefault="qualified">
    <xsd:import namespace="http://schemas.microsoft.com/office/2006/documentManagement/types"/>
    <xsd:import namespace="http://schemas.microsoft.com/office/infopath/2007/PartnerControls"/>
    <xsd:element name="Source" ma:index="10" nillable="true" ma:displayName="Source" ma:internalName="Source">
      <xsd:simpleType>
        <xsd:restriction base="dms:Text">
          <xsd:maxLength value="255"/>
        </xsd:restriction>
      </xsd:simpleType>
    </xsd:element>
    <xsd:element name="_x0077_t03" ma:index="11" nillable="true" ma:displayName="Title" ma:internalName="_x0077_t03">
      <xsd:simpleType>
        <xsd:restriction base="dms:Text"/>
      </xsd:simpleType>
    </xsd:element>
    <xsd:element name="u39c" ma:index="12" nillable="true" ma:displayName="Source" ma:internalName="u39c">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f874d8-1985-4211-bd75-0b16975e87a8"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0077_t03 xmlns="12c98d68-ac85-44e7-bf24-1eee02f47aef" xsi:nil="true"/>
    <u39c xmlns="12c98d68-ac85-44e7-bf24-1eee02f47aef" xsi:nil="true"/>
    <PublishingExpirationDate xmlns="http://schemas.microsoft.com/sharepoint/v3" xsi:nil="true"/>
    <PublishingStartDate xmlns="http://schemas.microsoft.com/sharepoint/v3" xsi:nil="true"/>
    <Source xmlns="12c98d68-ac85-44e7-bf24-1eee02f47aef" xsi:nil="true"/>
  </documentManagement>
</p:properties>
</file>

<file path=customXml/itemProps1.xml><?xml version="1.0" encoding="utf-8"?>
<ds:datastoreItem xmlns:ds="http://schemas.openxmlformats.org/officeDocument/2006/customXml" ds:itemID="{B556C0C2-1863-4853-BE37-377A7BFD145B}"/>
</file>

<file path=customXml/itemProps2.xml><?xml version="1.0" encoding="utf-8"?>
<ds:datastoreItem xmlns:ds="http://schemas.openxmlformats.org/officeDocument/2006/customXml" ds:itemID="{675AE598-58ED-4EBA-8BFB-E03F3F76A1BF}"/>
</file>

<file path=customXml/itemProps3.xml><?xml version="1.0" encoding="utf-8"?>
<ds:datastoreItem xmlns:ds="http://schemas.openxmlformats.org/officeDocument/2006/customXml" ds:itemID="{6ED6B183-E3EE-49E0-9009-4E3BA89E8AA2}"/>
</file>

<file path=docProps/app.xml><?xml version="1.0" encoding="utf-8"?>
<Properties xmlns="http://schemas.openxmlformats.org/officeDocument/2006/extended-properties" xmlns:vt="http://schemas.openxmlformats.org/officeDocument/2006/docPropsVTypes">
  <Template/>
  <TotalTime>157255690</TotalTime>
  <Pages>0</Pages>
  <Words>2221</Words>
  <Characters>0</Characters>
  <Application>Microsoft Office PowerPoint</Application>
  <DocSecurity>0</DocSecurity>
  <PresentationFormat>ユーザー設定</PresentationFormat>
  <Lines>0</Lines>
  <Paragraphs>585</Paragraphs>
  <Slides>28</Slides>
  <Notes>9</Notes>
  <HiddenSlides>0</HiddenSlides>
  <MMClips>0</MMClips>
  <ScaleCrop>false</ScaleCrop>
  <HeadingPairs>
    <vt:vector size="6" baseType="variant">
      <vt:variant>
        <vt:lpstr>使用されているフォント</vt:lpstr>
      </vt:variant>
      <vt:variant>
        <vt:i4>15</vt:i4>
      </vt:variant>
      <vt:variant>
        <vt:lpstr>テーマ</vt:lpstr>
      </vt:variant>
      <vt:variant>
        <vt:i4>3</vt:i4>
      </vt:variant>
      <vt:variant>
        <vt:lpstr>スライド タイトル</vt:lpstr>
      </vt:variant>
      <vt:variant>
        <vt:i4>28</vt:i4>
      </vt:variant>
    </vt:vector>
  </HeadingPairs>
  <TitlesOfParts>
    <vt:vector size="46" baseType="lpstr">
      <vt:lpstr>HGPｺﾞｼｯｸE</vt:lpstr>
      <vt:lpstr>Meiryo UI</vt:lpstr>
      <vt:lpstr>ＭＳ Ｐゴシック</vt:lpstr>
      <vt:lpstr>ＭＳ Ｐ明朝</vt:lpstr>
      <vt:lpstr>ＭＳ ゴシック</vt:lpstr>
      <vt:lpstr>ＭＳ 明朝</vt:lpstr>
      <vt:lpstr>SimSun</vt:lpstr>
      <vt:lpstr>Arial</vt:lpstr>
      <vt:lpstr>Calibri</vt:lpstr>
      <vt:lpstr>Calibri Light</vt:lpstr>
      <vt:lpstr>Century</vt:lpstr>
      <vt:lpstr>Times New Roman</vt:lpstr>
      <vt:lpstr>Tw Cen MT</vt:lpstr>
      <vt:lpstr>Wingdings</vt:lpstr>
      <vt:lpstr>Wingdings 2</vt:lpstr>
      <vt:lpstr>抽象的（001）</vt:lpstr>
      <vt:lpstr>Office テーマ</vt:lpstr>
      <vt:lpstr>Student presentation</vt:lpstr>
      <vt:lpstr>Templates to describe the mobility scenarios for connected and automated driving systems -ITU/TTC Workshop on ITS Communication and Automated Driving </vt:lpstr>
      <vt:lpstr>Contents</vt:lpstr>
      <vt:lpstr>1. Introduction</vt:lpstr>
      <vt:lpstr>Mobility</vt:lpstr>
      <vt:lpstr>Communication for the vehicle moving from A to B</vt:lpstr>
      <vt:lpstr>Example of new traffic management when CACC and Automated Driving in mixed traffic conditions ICT for Macroscopic Monitoring at the main lane</vt:lpstr>
      <vt:lpstr> ICT for Microscopic Management at flat lane rampway</vt:lpstr>
      <vt:lpstr>ICT for Microscopic Management at a rampway with elevated lane</vt:lpstr>
      <vt:lpstr>Communication and Mobility</vt:lpstr>
      <vt:lpstr>2. A new approach</vt:lpstr>
      <vt:lpstr>Summary of Levels of Driving Automation for On-Road Vehicles</vt:lpstr>
      <vt:lpstr>PowerPoint プレゼンテーション</vt:lpstr>
      <vt:lpstr>Templates of Mobility Models</vt:lpstr>
      <vt:lpstr>PowerPoint プレゼンテーション</vt:lpstr>
      <vt:lpstr>3. Hypothetical examples of the mobility scenarios using the templates</vt:lpstr>
      <vt:lpstr>(1) Automated Driving on Highways</vt:lpstr>
      <vt:lpstr>(2) Platooning of heavy trucks on highways</vt:lpstr>
      <vt:lpstr>PowerPoint プレゼンテーション</vt:lpstr>
      <vt:lpstr>(3) Automated Driving by Micro Vehicle in a sparsely populated area</vt:lpstr>
      <vt:lpstr>(4) Automated Driving for Park and Ride</vt:lpstr>
      <vt:lpstr>PowerPoint プレゼンテーション</vt:lpstr>
      <vt:lpstr>(5) Automated Vehicle (TaxiBots and AutoVots) in urban area</vt:lpstr>
      <vt:lpstr>(6) Automated (shuttle) bus in urban area</vt:lpstr>
      <vt:lpstr>PowerPoint プレゼンテーション</vt:lpstr>
      <vt:lpstr>(7) Automated shuttle bus in restricted area</vt:lpstr>
      <vt:lpstr>(8) Automated delivery vehicle in a sparsely populated area</vt:lpstr>
      <vt:lpstr>PowerPoint プレゼンテーション</vt:lpstr>
      <vt:lpstr>4. Concluding remarks</vt:lpstr>
    </vt:vector>
  </TitlesOfParts>
  <Manager/>
  <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mobility scenarios in conjunction with the introduction of connected and automated driving systems</dc:title>
  <dc:subject/>
  <dc:creator>pooh</dc:creator>
  <cp:keywords/>
  <dc:description/>
  <cp:lastModifiedBy>pooh</cp:lastModifiedBy>
  <cp:revision>68</cp:revision>
  <cp:lastPrinted>2016-06-27T04:09:31Z</cp:lastPrinted>
  <dcterms:created xsi:type="dcterms:W3CDTF">2008-12-15T14:26:43Z</dcterms:created>
  <dcterms:modified xsi:type="dcterms:W3CDTF">2016-06-27T05:24:22Z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1041-6.6.0.2461</vt:lpwstr>
  </property>
  <property fmtid="{D5CDD505-2E9C-101B-9397-08002B2CF9AE}" pid="3" name="ContentTypeId">
    <vt:lpwstr>0x0101000B2FE5DF7E4F1D4ABEF6D9BF0222E8B9</vt:lpwstr>
  </property>
</Properties>
</file>